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511D9-2407-26F0-AF0D-192FD9F31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0676B8-D9B3-1E47-377F-9007DC32D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7323A8-9E39-FB31-F9CD-05889735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AA20-B68A-4186-9C39-B0F6A7155FD9}" type="datetimeFigureOut">
              <a:rPr lang="es-MX" smtClean="0"/>
              <a:t>08/04/2025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122813-F3F5-B513-533F-77CB34D6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3DDBD8-393D-319F-F088-9339F8CD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F6D7-BB2A-430B-AE74-0FCAF03169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782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577E9-5FE8-144A-BCD3-25DC6290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427C8D-1388-F5D3-009B-06CD20B9D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3889DD-7697-5021-4D75-D8173840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AA20-B68A-4186-9C39-B0F6A7155FD9}" type="datetimeFigureOut">
              <a:rPr lang="es-MX" smtClean="0"/>
              <a:t>08/04/2025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18887-CD30-5805-1806-8F0949EB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D6755-FB93-D0D3-4B17-895C3759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F6D7-BB2A-430B-AE74-0FCAF03169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104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9C71C7-BFF0-785D-FD61-1842AAB7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92BEA7-2514-84CD-E4C1-DA3E3F97E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1E911A-AF60-F731-8C2E-D3B4D869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AA20-B68A-4186-9C39-B0F6A7155FD9}" type="datetimeFigureOut">
              <a:rPr lang="es-MX" smtClean="0"/>
              <a:t>08/04/2025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A69CD-5ED6-013A-668C-8B9246E8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5D3D75-4DE0-BBC4-FDE5-A01AFE71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F6D7-BB2A-430B-AE74-0FCAF03169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021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97B4A-53DF-92F3-D281-2A1C7CAF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E5D4CB-BD30-B1D5-DE26-521587639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8B3127-63BF-34E7-8AFB-611EC17B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AA20-B68A-4186-9C39-B0F6A7155FD9}" type="datetimeFigureOut">
              <a:rPr lang="es-MX" smtClean="0"/>
              <a:t>08/04/2025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37B1A-F924-665B-84C3-09E4652E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0DD5D-A524-DC5C-5082-E9170F56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F6D7-BB2A-430B-AE74-0FCAF03169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003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AABAD-E000-6174-2247-8D94545D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86E375-675B-7E10-463B-6426AE31F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3DEEF3-2AF0-654F-5D08-76CF51E4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AA20-B68A-4186-9C39-B0F6A7155FD9}" type="datetimeFigureOut">
              <a:rPr lang="es-MX" smtClean="0"/>
              <a:t>08/04/2025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063F46-9F87-BE68-0CEC-1A50B175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E034DC-3F37-7BD8-54CA-AC29BEDC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F6D7-BB2A-430B-AE74-0FCAF03169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372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E4C7F-B020-0A66-A42F-40CA3E70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73EA0B-682B-C3EB-84F0-2684318C5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2F8C1D-61AA-4ED8-6427-2D1F6D0EB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A48919-A3FA-9BD7-E66B-CE49B9FB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AA20-B68A-4186-9C39-B0F6A7155FD9}" type="datetimeFigureOut">
              <a:rPr lang="es-MX" smtClean="0"/>
              <a:t>08/04/2025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6100FB-879D-D549-C16F-09D720BB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37F01B-0CCD-59A3-0CCD-C0469105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F6D7-BB2A-430B-AE74-0FCAF03169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344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1A2F1-72A2-6970-641E-64D49E98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8B3EB9-FA7C-11B0-104B-50162EEAD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045A97-AB80-C4CE-2D50-483CC4DF3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2BD39B-A9F4-D580-F65F-C1C0FF313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C27BF6-6F2D-1EFB-AA2D-72E1F79B5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529C96-C8B5-5867-D835-7947A4AF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AA20-B68A-4186-9C39-B0F6A7155FD9}" type="datetimeFigureOut">
              <a:rPr lang="es-MX" smtClean="0"/>
              <a:t>08/04/2025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6AB087-BB9C-A0D5-0157-6EA1B0D8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4DFB67-48B5-51A0-F30E-5FDEB243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F6D7-BB2A-430B-AE74-0FCAF03169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779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D98D7-0E12-EAAA-FF03-6F80A65C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5DDEBE-DE47-54BC-C298-AD04763C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AA20-B68A-4186-9C39-B0F6A7155FD9}" type="datetimeFigureOut">
              <a:rPr lang="es-MX" smtClean="0"/>
              <a:t>08/04/2025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95F85F-BABD-8C98-956A-0A293E1C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504AAF-7132-F6A2-7F8A-A70099F5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F6D7-BB2A-430B-AE74-0FCAF03169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914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9D9A89-BB0A-9E50-3ACB-7CBEEDDB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AA20-B68A-4186-9C39-B0F6A7155FD9}" type="datetimeFigureOut">
              <a:rPr lang="es-MX" smtClean="0"/>
              <a:t>08/04/2025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075ADA-F4B2-87E6-3A5D-AD945647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5CCDAF-A38D-54E0-1B08-E21E1F23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F6D7-BB2A-430B-AE74-0FCAF03169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934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2752C-8E96-3EA6-BE62-AB831829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12E72C-022A-4738-7C93-6F324095E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FDF278-073B-2904-53CD-6AE599623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7D2158-9B70-760B-A570-43B0FBFC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AA20-B68A-4186-9C39-B0F6A7155FD9}" type="datetimeFigureOut">
              <a:rPr lang="es-MX" smtClean="0"/>
              <a:t>08/04/2025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DA9851-650A-03E3-E12C-359EE288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6A0A7C-E98C-F05C-B1D6-504C6C22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F6D7-BB2A-430B-AE74-0FCAF03169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008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937AE-010E-93F9-6EF3-427F2CC3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7B699F-A7F9-6786-AD70-5175B56AB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42CBE4-BFEF-E3E8-6953-E731E9B0D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4C9F51-E184-0E78-804F-65E5EC17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AA20-B68A-4186-9C39-B0F6A7155FD9}" type="datetimeFigureOut">
              <a:rPr lang="es-MX" smtClean="0"/>
              <a:t>08/04/2025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501DFF-47C5-023B-A227-16E66D53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42567F-816B-6A68-ACB4-00D79F4E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F6D7-BB2A-430B-AE74-0FCAF03169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01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6EA60E-176E-90FC-CDA5-3ADFE11F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3BB346-83DF-38CB-FE3A-61D77F6F3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81F492-5A10-ABD0-5BA6-64D3F1C0A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78AA20-B68A-4186-9C39-B0F6A7155FD9}" type="datetimeFigureOut">
              <a:rPr lang="es-MX" smtClean="0"/>
              <a:t>08/04/2025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4F9E6F-DF91-89FB-B6A9-A4EC2510C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B10C8D-C83C-C315-9416-72F44DC25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AAF6D7-BB2A-430B-AE74-0FCAF03169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552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C0E0B6C-EF37-B503-1B82-97526D6E39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7084" y="-729916"/>
            <a:ext cx="4311316" cy="43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F1FC4A-3C0C-96B5-A027-0E0196BE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02" y="1425742"/>
            <a:ext cx="10082714" cy="542318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6A1C82B-3C9B-B7C8-25E0-BA58A73F5BA5}"/>
              </a:ext>
            </a:extLst>
          </p:cNvPr>
          <p:cNvSpPr txBox="1"/>
          <p:nvPr/>
        </p:nvSpPr>
        <p:spPr>
          <a:xfrm>
            <a:off x="172202" y="168442"/>
            <a:ext cx="11763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Palabras con </a:t>
            </a:r>
            <a:r>
              <a:rPr lang="es-MX" sz="2400" dirty="0" err="1"/>
              <a:t>co-ocurrencia</a:t>
            </a:r>
            <a:r>
              <a:rPr lang="es-MX" sz="2400" dirty="0"/>
              <a:t> mayor a 10, se usaron 90 palabras. Selecciono 4 </a:t>
            </a:r>
            <a:r>
              <a:rPr lang="es-MX" sz="2400" dirty="0" err="1"/>
              <a:t>clusters</a:t>
            </a:r>
            <a:r>
              <a:rPr lang="es-MX" sz="2400" dirty="0"/>
              <a:t>.</a:t>
            </a:r>
          </a:p>
          <a:p>
            <a:r>
              <a:rPr lang="es-MX" sz="2400" dirty="0"/>
              <a:t>Análisis </a:t>
            </a:r>
            <a:r>
              <a:rPr lang="es-MX" sz="2400" dirty="0" err="1"/>
              <a:t>multiple</a:t>
            </a:r>
            <a:r>
              <a:rPr lang="es-MX" sz="2400" dirty="0"/>
              <a:t> de correspondencia.</a:t>
            </a:r>
          </a:p>
        </p:txBody>
      </p:sp>
    </p:spTree>
    <p:extLst>
      <p:ext uri="{BB962C8B-B14F-4D97-AF65-F5344CB8AC3E}">
        <p14:creationId xmlns:p14="http://schemas.microsoft.com/office/powerpoint/2010/main" val="10538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3684A43-627E-FC94-63FD-3691B4486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766"/>
            <a:ext cx="11657776" cy="63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2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BC0F09B-77D8-628B-357E-02F8FB633F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BCDFE44-4431-ADDC-8026-93A96AC91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53" y="0"/>
            <a:ext cx="12378066" cy="66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9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CE956F-92B6-3679-CABD-85FEE93AC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63" y="1144754"/>
            <a:ext cx="10286468" cy="553277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3B7AC7D-8F2F-DDBB-1B0F-6D80204C3D65}"/>
              </a:ext>
            </a:extLst>
          </p:cNvPr>
          <p:cNvSpPr txBox="1"/>
          <p:nvPr/>
        </p:nvSpPr>
        <p:spPr>
          <a:xfrm>
            <a:off x="172202" y="168442"/>
            <a:ext cx="1176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Palabras con </a:t>
            </a:r>
            <a:r>
              <a:rPr lang="es-MX" sz="2400" dirty="0" err="1"/>
              <a:t>co-ocurrencia</a:t>
            </a:r>
            <a:r>
              <a:rPr lang="es-MX" sz="2400" dirty="0"/>
              <a:t> mayor a 10, se usaron 90 palabras. Selecciono 6 </a:t>
            </a:r>
            <a:r>
              <a:rPr lang="es-MX" sz="2400" dirty="0" err="1"/>
              <a:t>clusters</a:t>
            </a:r>
            <a:r>
              <a:rPr lang="es-MX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4734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16BBC9C-5F7A-D31E-BA70-5D5E4065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30"/>
          <a:stretch/>
        </p:blipFill>
        <p:spPr>
          <a:xfrm>
            <a:off x="0" y="324853"/>
            <a:ext cx="12192000" cy="626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5EDF74F-7A1C-1813-4095-D2CACDD73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10" y="1094875"/>
            <a:ext cx="10686100" cy="577515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A684009-1FA8-C3B5-2DA9-F190DDAD2FF6}"/>
              </a:ext>
            </a:extLst>
          </p:cNvPr>
          <p:cNvSpPr txBox="1"/>
          <p:nvPr/>
        </p:nvSpPr>
        <p:spPr>
          <a:xfrm>
            <a:off x="172202" y="168442"/>
            <a:ext cx="1176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Palabras con </a:t>
            </a:r>
            <a:r>
              <a:rPr lang="es-MX" sz="2400" dirty="0" err="1"/>
              <a:t>co-ocurrencia</a:t>
            </a:r>
            <a:r>
              <a:rPr lang="es-MX" sz="2400" dirty="0"/>
              <a:t> mayor a 10, se usaron 90 palabras. Selecciono 8 </a:t>
            </a:r>
            <a:r>
              <a:rPr lang="es-MX" sz="2400" dirty="0" err="1"/>
              <a:t>clusters</a:t>
            </a:r>
            <a:r>
              <a:rPr lang="es-MX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2997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32868A0-1840-45BF-6760-EE9E92B9F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4376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9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6113FAC-B185-049D-9C8D-E15CBCE915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1FDE40C-DE4B-9A36-C2FC-83BF08EFD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70" y="1351797"/>
            <a:ext cx="10188437" cy="550620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D3E5909-7A37-1FE1-1D41-B39BF2C36E37}"/>
              </a:ext>
            </a:extLst>
          </p:cNvPr>
          <p:cNvSpPr txBox="1"/>
          <p:nvPr/>
        </p:nvSpPr>
        <p:spPr>
          <a:xfrm>
            <a:off x="214438" y="158563"/>
            <a:ext cx="1176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Análisis de correspondencia. Selecciono 6 </a:t>
            </a:r>
            <a:r>
              <a:rPr lang="es-MX" sz="2400" dirty="0" err="1"/>
              <a:t>clusters</a:t>
            </a:r>
            <a:r>
              <a:rPr lang="es-MX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7285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C171F92-925D-3286-4B26-FC46FF2EE1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9D1A17-FCDA-53C5-0DA8-F0A9D77CD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4" y="659856"/>
            <a:ext cx="10811793" cy="584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0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14B6753-DCAE-1844-FBEC-03EF3F10B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250"/>
            <a:ext cx="11279309" cy="60957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FDD5C20-2BF6-F0A9-0779-CC31688D9C34}"/>
              </a:ext>
            </a:extLst>
          </p:cNvPr>
          <p:cNvSpPr txBox="1"/>
          <p:nvPr/>
        </p:nvSpPr>
        <p:spPr>
          <a:xfrm>
            <a:off x="214438" y="158563"/>
            <a:ext cx="1176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Método de escalamiento métrico multidimensional. Selecciono 6 </a:t>
            </a:r>
            <a:r>
              <a:rPr lang="es-MX" sz="2400" dirty="0" err="1"/>
              <a:t>clusters</a:t>
            </a:r>
            <a:r>
              <a:rPr lang="es-MX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25341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71</Words>
  <Application>Microsoft Office PowerPoint</Application>
  <PresentationFormat>Panorámica</PresentationFormat>
  <Paragraphs>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SANTIAGO CLEMENTE</dc:creator>
  <cp:lastModifiedBy>OMAR SANTIAGO CLEMENTE</cp:lastModifiedBy>
  <cp:revision>1</cp:revision>
  <dcterms:created xsi:type="dcterms:W3CDTF">2025-04-08T23:43:30Z</dcterms:created>
  <dcterms:modified xsi:type="dcterms:W3CDTF">2025-04-09T00:05:17Z</dcterms:modified>
</cp:coreProperties>
</file>