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notesSlide+xml" PartName="/ppt/notesSlides/notesSlide1.xml"/>
  <Override ContentType="application/binary" PartName="/ppt/metadata"/>
  <Override ContentType="application/vnd.openxmlformats-officedocument.presentationml.notesMaster+xml" PartName="/ppt/notesMasters/notesMaster1.xml"/>
  <Override ContentType="application/vnd.openxmlformats-officedocument.presentationml.commentAuthors+xml" PartName="/ppt/commentAuthors.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 id="2147483660" r:id="rId6"/>
    <p:sldMasterId id="2147483672" r:id="rId7"/>
  </p:sldMasterIdLst>
  <p:notesMasterIdLst>
    <p:notesMasterId r:id="rId8"/>
  </p:notesMasterIdLst>
  <p:sldIdLst>
    <p:sldId id="256" r:id="rId9"/>
  </p:sldIdLst>
  <p:sldSz cy="42794225" cx="3026727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jq76Eay5HVKKO649LABLOVL8MO4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3" name="Sarah Masud Preu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C49974-5D27-4D3E-9878-3DAA9D1FF3E6}">
  <a:tblStyle styleId="{31C49974-5D27-4D3E-9878-3DAA9D1FF3E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10" Type="http://customschemas.google.com/relationships/presentationmetadata" Target="metadata"/><Relationship Id="rId9" Type="http://schemas.openxmlformats.org/officeDocument/2006/relationships/slide" Target="slides/slide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6-30T20:55:28.008">
    <p:pos x="3479" y="8379"/>
    <p:text>I like that the poster has more visuals than text. But the results and methods might make it seem like we didn’t do much here (which is so far from the truth!) Can we add more results / interesting findings/ takeaways? Perhaps show some examples of interesting augmentation using our methods?</p:text>
    <p:extLst>
      <p:ext uri="{C676402C-5697-4E1C-873F-D02D1690AC5C}">
        <p15:threadingInfo timeZoneBias="0"/>
      </p:ext>
      <p:ext uri="http://customooxmlschemas.google.com/">
        <go:slidesCustomData xmlns:go="http://customooxmlschemas.google.com/" commentPostId="AAABm1LPY4k"/>
      </p:ext>
    </p:extLst>
  </p:cm>
  <p:cm authorId="0" idx="2" dt="2025-06-30T20:53:06.711">
    <p:pos x="8119" y="3909"/>
    <p:text>Can we use another example here? Something people find more relatable/ interesting /impactful? I don’t know how many people care about caterpillars in Liberia!</p:text>
    <p:extLst>
      <p:ext uri="{C676402C-5697-4E1C-873F-D02D1690AC5C}">
        <p15:threadingInfo timeZoneBias="0"/>
      </p:ext>
      <p:ext uri="http://customooxmlschemas.google.com/">
        <go:slidesCustomData xmlns:go="http://customooxmlschemas.google.com/" commentPostId="AAABm1LPY4c"/>
      </p:ext>
    </p:extLst>
  </p:cm>
  <p:cm authorId="0" idx="3" dt="2025-06-30T20:57:14.168">
    <p:pos x="13245" y="2251"/>
    <p:text>The issue of span could be further highlighted if we use an example EAE where one or more arguments are phrases.</p:text>
    <p:extLst>
      <p:ext uri="{C676402C-5697-4E1C-873F-D02D1690AC5C}">
        <p15:threadingInfo timeZoneBias="0"/>
      </p:ext>
      <p:ext uri="http://customooxmlschemas.google.com/">
        <go:slidesCustomData xmlns:go="http://customooxmlschemas.google.com/" commentPostId="AAABm1QK8Zc"/>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576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notes"/>
          <p:cNvSpPr/>
          <p:nvPr>
            <p:ph idx="2" type="sldImg"/>
          </p:nvPr>
        </p:nvSpPr>
        <p:spPr>
          <a:xfrm>
            <a:off x="2338388" y="1143000"/>
            <a:ext cx="2181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7" name="Google Shape;23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
          <p:cNvSpPr txBox="1"/>
          <p:nvPr>
            <p:ph type="title"/>
          </p:nvPr>
        </p:nvSpPr>
        <p:spPr>
          <a:xfrm>
            <a:off x="2080875" y="2278406"/>
            <a:ext cx="26105525"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body"/>
          </p:nvPr>
        </p:nvSpPr>
        <p:spPr>
          <a:xfrm>
            <a:off x="2080875" y="11391985"/>
            <a:ext cx="26105525" cy="27152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8" name="Google Shape;18;p3"/>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2080875" y="2278406"/>
            <a:ext cx="26105525"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557362" y="11915498"/>
            <a:ext cx="27152551" cy="26105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75" name="Google Shape;75;p12"/>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6790141" y="17148276"/>
            <a:ext cx="36266139" cy="65263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6451791" y="10811065"/>
            <a:ext cx="36266139" cy="192008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81" name="Google Shape;81;p13"/>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0" name="Shape 90"/>
        <p:cNvGrpSpPr/>
        <p:nvPr/>
      </p:nvGrpSpPr>
      <p:grpSpPr>
        <a:xfrm>
          <a:off x="0" y="0"/>
          <a:ext cx="0" cy="0"/>
          <a:chOff x="0" y="0"/>
          <a:chExt cx="0" cy="0"/>
        </a:xfrm>
      </p:grpSpPr>
      <p:sp>
        <p:nvSpPr>
          <p:cNvPr id="91" name="Google Shape;91;p15"/>
          <p:cNvSpPr txBox="1"/>
          <p:nvPr>
            <p:ph type="ctrTitle"/>
          </p:nvPr>
        </p:nvSpPr>
        <p:spPr>
          <a:xfrm>
            <a:off x="2270046" y="7003596"/>
            <a:ext cx="25727184" cy="148987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0"/>
              <a:buFont typeface="Calibri"/>
              <a:buNone/>
              <a:defRPr sz="198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5"/>
          <p:cNvSpPr txBox="1"/>
          <p:nvPr>
            <p:ph idx="1" type="subTitle"/>
          </p:nvPr>
        </p:nvSpPr>
        <p:spPr>
          <a:xfrm>
            <a:off x="3783410" y="22476884"/>
            <a:ext cx="22700456" cy="1033203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0"/>
              </a:spcBef>
              <a:spcAft>
                <a:spcPts val="0"/>
              </a:spcAft>
              <a:buClr>
                <a:schemeClr val="dk1"/>
              </a:buClr>
              <a:buSzPts val="7944"/>
              <a:buNone/>
              <a:defRPr sz="7944"/>
            </a:lvl1pPr>
            <a:lvl2pPr lvl="1" algn="ctr">
              <a:lnSpc>
                <a:spcPct val="90000"/>
              </a:lnSpc>
              <a:spcBef>
                <a:spcPts val="1655"/>
              </a:spcBef>
              <a:spcAft>
                <a:spcPts val="0"/>
              </a:spcAft>
              <a:buClr>
                <a:schemeClr val="dk1"/>
              </a:buClr>
              <a:buSzPts val="6620"/>
              <a:buNone/>
              <a:defRPr sz="6619"/>
            </a:lvl2pPr>
            <a:lvl3pPr lvl="2" algn="ctr">
              <a:lnSpc>
                <a:spcPct val="90000"/>
              </a:lnSpc>
              <a:spcBef>
                <a:spcPts val="1655"/>
              </a:spcBef>
              <a:spcAft>
                <a:spcPts val="0"/>
              </a:spcAft>
              <a:buClr>
                <a:schemeClr val="dk1"/>
              </a:buClr>
              <a:buSzPts val="5958"/>
              <a:buNone/>
              <a:defRPr sz="5958"/>
            </a:lvl3pPr>
            <a:lvl4pPr lvl="3" algn="ctr">
              <a:lnSpc>
                <a:spcPct val="90000"/>
              </a:lnSpc>
              <a:spcBef>
                <a:spcPts val="1655"/>
              </a:spcBef>
              <a:spcAft>
                <a:spcPts val="0"/>
              </a:spcAft>
              <a:buClr>
                <a:schemeClr val="dk1"/>
              </a:buClr>
              <a:buSzPts val="5296"/>
              <a:buNone/>
              <a:defRPr sz="5296"/>
            </a:lvl4pPr>
            <a:lvl5pPr lvl="4" algn="ctr">
              <a:lnSpc>
                <a:spcPct val="90000"/>
              </a:lnSpc>
              <a:spcBef>
                <a:spcPts val="1655"/>
              </a:spcBef>
              <a:spcAft>
                <a:spcPts val="0"/>
              </a:spcAft>
              <a:buClr>
                <a:schemeClr val="dk1"/>
              </a:buClr>
              <a:buSzPts val="5296"/>
              <a:buNone/>
              <a:defRPr sz="5296"/>
            </a:lvl5pPr>
            <a:lvl6pPr lvl="5" algn="ctr">
              <a:lnSpc>
                <a:spcPct val="90000"/>
              </a:lnSpc>
              <a:spcBef>
                <a:spcPts val="1655"/>
              </a:spcBef>
              <a:spcAft>
                <a:spcPts val="0"/>
              </a:spcAft>
              <a:buClr>
                <a:schemeClr val="dk1"/>
              </a:buClr>
              <a:buSzPts val="5296"/>
              <a:buNone/>
              <a:defRPr sz="5296"/>
            </a:lvl6pPr>
            <a:lvl7pPr lvl="6" algn="ctr">
              <a:lnSpc>
                <a:spcPct val="90000"/>
              </a:lnSpc>
              <a:spcBef>
                <a:spcPts val="1655"/>
              </a:spcBef>
              <a:spcAft>
                <a:spcPts val="0"/>
              </a:spcAft>
              <a:buClr>
                <a:schemeClr val="dk1"/>
              </a:buClr>
              <a:buSzPts val="5296"/>
              <a:buNone/>
              <a:defRPr sz="5296"/>
            </a:lvl7pPr>
            <a:lvl8pPr lvl="7" algn="ctr">
              <a:lnSpc>
                <a:spcPct val="90000"/>
              </a:lnSpc>
              <a:spcBef>
                <a:spcPts val="1655"/>
              </a:spcBef>
              <a:spcAft>
                <a:spcPts val="0"/>
              </a:spcAft>
              <a:buClr>
                <a:schemeClr val="dk1"/>
              </a:buClr>
              <a:buSzPts val="5296"/>
              <a:buNone/>
              <a:defRPr sz="5296"/>
            </a:lvl8pPr>
            <a:lvl9pPr lvl="8" algn="ctr">
              <a:lnSpc>
                <a:spcPct val="90000"/>
              </a:lnSpc>
              <a:spcBef>
                <a:spcPts val="1655"/>
              </a:spcBef>
              <a:spcAft>
                <a:spcPts val="0"/>
              </a:spcAft>
              <a:buClr>
                <a:schemeClr val="dk1"/>
              </a:buClr>
              <a:buSzPts val="5296"/>
              <a:buNone/>
              <a:defRPr sz="5296"/>
            </a:lvl9pPr>
          </a:lstStyle>
          <a:p/>
        </p:txBody>
      </p:sp>
      <p:sp>
        <p:nvSpPr>
          <p:cNvPr id="93" name="Google Shape;93;p15"/>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5"/>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5"/>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6" name="Shape 96"/>
        <p:cNvGrpSpPr/>
        <p:nvPr/>
      </p:nvGrpSpPr>
      <p:grpSpPr>
        <a:xfrm>
          <a:off x="0" y="0"/>
          <a:ext cx="0" cy="0"/>
          <a:chOff x="0" y="0"/>
          <a:chExt cx="0" cy="0"/>
        </a:xfrm>
      </p:grpSpPr>
      <p:sp>
        <p:nvSpPr>
          <p:cNvPr id="97" name="Google Shape;97;p16"/>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6"/>
          <p:cNvSpPr txBox="1"/>
          <p:nvPr>
            <p:ph idx="1" type="body"/>
          </p:nvPr>
        </p:nvSpPr>
        <p:spPr>
          <a:xfrm>
            <a:off x="2080876" y="11391985"/>
            <a:ext cx="26105525"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99" name="Google Shape;99;p16"/>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6"/>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6"/>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2" name="Shape 102"/>
        <p:cNvGrpSpPr/>
        <p:nvPr/>
      </p:nvGrpSpPr>
      <p:grpSpPr>
        <a:xfrm>
          <a:off x="0" y="0"/>
          <a:ext cx="0" cy="0"/>
          <a:chOff x="0" y="0"/>
          <a:chExt cx="0" cy="0"/>
        </a:xfrm>
      </p:grpSpPr>
      <p:sp>
        <p:nvSpPr>
          <p:cNvPr id="103" name="Google Shape;103;p17"/>
          <p:cNvSpPr txBox="1"/>
          <p:nvPr>
            <p:ph type="title"/>
          </p:nvPr>
        </p:nvSpPr>
        <p:spPr>
          <a:xfrm>
            <a:off x="2065112" y="10668853"/>
            <a:ext cx="26105525" cy="178012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0"/>
              <a:buFont typeface="Calibri"/>
              <a:buNone/>
              <a:defRPr sz="198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17"/>
          <p:cNvSpPr txBox="1"/>
          <p:nvPr>
            <p:ph idx="1" type="body"/>
          </p:nvPr>
        </p:nvSpPr>
        <p:spPr>
          <a:xfrm>
            <a:off x="2065112" y="28638470"/>
            <a:ext cx="26105525" cy="93612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sz="7944">
                <a:solidFill>
                  <a:schemeClr val="dk1"/>
                </a:solidFill>
              </a:defRPr>
            </a:lvl1pPr>
            <a:lvl2pPr indent="-228600" lvl="1" marL="914400" algn="l">
              <a:lnSpc>
                <a:spcPct val="90000"/>
              </a:lnSpc>
              <a:spcBef>
                <a:spcPts val="1655"/>
              </a:spcBef>
              <a:spcAft>
                <a:spcPts val="0"/>
              </a:spcAft>
              <a:buClr>
                <a:srgbClr val="888888"/>
              </a:buClr>
              <a:buSzPts val="6620"/>
              <a:buNone/>
              <a:defRPr sz="6619">
                <a:solidFill>
                  <a:srgbClr val="888888"/>
                </a:solidFill>
              </a:defRPr>
            </a:lvl2pPr>
            <a:lvl3pPr indent="-228600" lvl="2" marL="1371600" algn="l">
              <a:lnSpc>
                <a:spcPct val="90000"/>
              </a:lnSpc>
              <a:spcBef>
                <a:spcPts val="1655"/>
              </a:spcBef>
              <a:spcAft>
                <a:spcPts val="0"/>
              </a:spcAft>
              <a:buClr>
                <a:srgbClr val="888888"/>
              </a:buClr>
              <a:buSzPts val="5958"/>
              <a:buNone/>
              <a:defRPr sz="5958">
                <a:solidFill>
                  <a:srgbClr val="888888"/>
                </a:solidFill>
              </a:defRPr>
            </a:lvl3pPr>
            <a:lvl4pPr indent="-228600" lvl="3" marL="1828800" algn="l">
              <a:lnSpc>
                <a:spcPct val="90000"/>
              </a:lnSpc>
              <a:spcBef>
                <a:spcPts val="1655"/>
              </a:spcBef>
              <a:spcAft>
                <a:spcPts val="0"/>
              </a:spcAft>
              <a:buClr>
                <a:srgbClr val="888888"/>
              </a:buClr>
              <a:buSzPts val="5296"/>
              <a:buNone/>
              <a:defRPr sz="5296">
                <a:solidFill>
                  <a:srgbClr val="888888"/>
                </a:solidFill>
              </a:defRPr>
            </a:lvl4pPr>
            <a:lvl5pPr indent="-228600" lvl="4" marL="2286000" algn="l">
              <a:lnSpc>
                <a:spcPct val="90000"/>
              </a:lnSpc>
              <a:spcBef>
                <a:spcPts val="1655"/>
              </a:spcBef>
              <a:spcAft>
                <a:spcPts val="0"/>
              </a:spcAft>
              <a:buClr>
                <a:srgbClr val="888888"/>
              </a:buClr>
              <a:buSzPts val="5296"/>
              <a:buNone/>
              <a:defRPr sz="5296">
                <a:solidFill>
                  <a:srgbClr val="888888"/>
                </a:solidFill>
              </a:defRPr>
            </a:lvl5pPr>
            <a:lvl6pPr indent="-228600" lvl="5" marL="2743200" algn="l">
              <a:lnSpc>
                <a:spcPct val="90000"/>
              </a:lnSpc>
              <a:spcBef>
                <a:spcPts val="1655"/>
              </a:spcBef>
              <a:spcAft>
                <a:spcPts val="0"/>
              </a:spcAft>
              <a:buClr>
                <a:srgbClr val="888888"/>
              </a:buClr>
              <a:buSzPts val="5296"/>
              <a:buNone/>
              <a:defRPr sz="5296">
                <a:solidFill>
                  <a:srgbClr val="888888"/>
                </a:solidFill>
              </a:defRPr>
            </a:lvl6pPr>
            <a:lvl7pPr indent="-228600" lvl="6" marL="3200400" algn="l">
              <a:lnSpc>
                <a:spcPct val="90000"/>
              </a:lnSpc>
              <a:spcBef>
                <a:spcPts val="1655"/>
              </a:spcBef>
              <a:spcAft>
                <a:spcPts val="0"/>
              </a:spcAft>
              <a:buClr>
                <a:srgbClr val="888888"/>
              </a:buClr>
              <a:buSzPts val="5296"/>
              <a:buNone/>
              <a:defRPr sz="5296">
                <a:solidFill>
                  <a:srgbClr val="888888"/>
                </a:solidFill>
              </a:defRPr>
            </a:lvl7pPr>
            <a:lvl8pPr indent="-228600" lvl="7" marL="3657600" algn="l">
              <a:lnSpc>
                <a:spcPct val="90000"/>
              </a:lnSpc>
              <a:spcBef>
                <a:spcPts val="1655"/>
              </a:spcBef>
              <a:spcAft>
                <a:spcPts val="0"/>
              </a:spcAft>
              <a:buClr>
                <a:srgbClr val="888888"/>
              </a:buClr>
              <a:buSzPts val="5296"/>
              <a:buNone/>
              <a:defRPr sz="5296">
                <a:solidFill>
                  <a:srgbClr val="888888"/>
                </a:solidFill>
              </a:defRPr>
            </a:lvl8pPr>
            <a:lvl9pPr indent="-228600" lvl="8" marL="4114800" algn="l">
              <a:lnSpc>
                <a:spcPct val="90000"/>
              </a:lnSpc>
              <a:spcBef>
                <a:spcPts val="1655"/>
              </a:spcBef>
              <a:spcAft>
                <a:spcPts val="0"/>
              </a:spcAft>
              <a:buClr>
                <a:srgbClr val="888888"/>
              </a:buClr>
              <a:buSzPts val="5296"/>
              <a:buNone/>
              <a:defRPr sz="5296">
                <a:solidFill>
                  <a:srgbClr val="888888"/>
                </a:solidFill>
              </a:defRPr>
            </a:lvl9pPr>
          </a:lstStyle>
          <a:p/>
        </p:txBody>
      </p:sp>
      <p:sp>
        <p:nvSpPr>
          <p:cNvPr id="105" name="Google Shape;105;p17"/>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7"/>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17"/>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8" name="Shape 108"/>
        <p:cNvGrpSpPr/>
        <p:nvPr/>
      </p:nvGrpSpPr>
      <p:grpSpPr>
        <a:xfrm>
          <a:off x="0" y="0"/>
          <a:ext cx="0" cy="0"/>
          <a:chOff x="0" y="0"/>
          <a:chExt cx="0" cy="0"/>
        </a:xfrm>
      </p:grpSpPr>
      <p:sp>
        <p:nvSpPr>
          <p:cNvPr id="109" name="Google Shape;109;p18"/>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8"/>
          <p:cNvSpPr txBox="1"/>
          <p:nvPr>
            <p:ph idx="1" type="body"/>
          </p:nvPr>
        </p:nvSpPr>
        <p:spPr>
          <a:xfrm>
            <a:off x="2080875" y="11391985"/>
            <a:ext cx="12863592"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11" name="Google Shape;111;p18"/>
          <p:cNvSpPr txBox="1"/>
          <p:nvPr>
            <p:ph idx="2" type="body"/>
          </p:nvPr>
        </p:nvSpPr>
        <p:spPr>
          <a:xfrm>
            <a:off x="15322808" y="11391985"/>
            <a:ext cx="12863592"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12" name="Google Shape;112;p18"/>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8"/>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8"/>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5" name="Shape 115"/>
        <p:cNvGrpSpPr/>
        <p:nvPr/>
      </p:nvGrpSpPr>
      <p:grpSpPr>
        <a:xfrm>
          <a:off x="0" y="0"/>
          <a:ext cx="0" cy="0"/>
          <a:chOff x="0" y="0"/>
          <a:chExt cx="0" cy="0"/>
        </a:xfrm>
      </p:grpSpPr>
      <p:sp>
        <p:nvSpPr>
          <p:cNvPr id="116" name="Google Shape;116;p19"/>
          <p:cNvSpPr txBox="1"/>
          <p:nvPr>
            <p:ph type="title"/>
          </p:nvPr>
        </p:nvSpPr>
        <p:spPr>
          <a:xfrm>
            <a:off x="2084817"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9"/>
          <p:cNvSpPr txBox="1"/>
          <p:nvPr>
            <p:ph idx="1" type="body"/>
          </p:nvPr>
        </p:nvSpPr>
        <p:spPr>
          <a:xfrm>
            <a:off x="2084821" y="10490534"/>
            <a:ext cx="12804474" cy="51412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118" name="Google Shape;118;p19"/>
          <p:cNvSpPr txBox="1"/>
          <p:nvPr>
            <p:ph idx="2" type="body"/>
          </p:nvPr>
        </p:nvSpPr>
        <p:spPr>
          <a:xfrm>
            <a:off x="2084821" y="15631784"/>
            <a:ext cx="12804474" cy="2299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19" name="Google Shape;119;p19"/>
          <p:cNvSpPr txBox="1"/>
          <p:nvPr>
            <p:ph idx="3" type="body"/>
          </p:nvPr>
        </p:nvSpPr>
        <p:spPr>
          <a:xfrm>
            <a:off x="15322811" y="10490534"/>
            <a:ext cx="12867534" cy="51412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120" name="Google Shape;120;p19"/>
          <p:cNvSpPr txBox="1"/>
          <p:nvPr>
            <p:ph idx="4" type="body"/>
          </p:nvPr>
        </p:nvSpPr>
        <p:spPr>
          <a:xfrm>
            <a:off x="15322811" y="15631784"/>
            <a:ext cx="12867534" cy="2299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21" name="Google Shape;121;p19"/>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19"/>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9"/>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sp>
        <p:nvSpPr>
          <p:cNvPr id="125" name="Google Shape;125;p20"/>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6" name="Google Shape;126;p20"/>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0"/>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0"/>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9" name="Shape 129"/>
        <p:cNvGrpSpPr/>
        <p:nvPr/>
      </p:nvGrpSpPr>
      <p:grpSpPr>
        <a:xfrm>
          <a:off x="0" y="0"/>
          <a:ext cx="0" cy="0"/>
          <a:chOff x="0" y="0"/>
          <a:chExt cx="0" cy="0"/>
        </a:xfrm>
      </p:grpSpPr>
      <p:sp>
        <p:nvSpPr>
          <p:cNvPr id="130" name="Google Shape;130;p21"/>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1"/>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21"/>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22"/>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22"/>
          <p:cNvSpPr txBox="1"/>
          <p:nvPr>
            <p:ph idx="1" type="body"/>
          </p:nvPr>
        </p:nvSpPr>
        <p:spPr>
          <a:xfrm>
            <a:off x="12867534" y="6161587"/>
            <a:ext cx="15322808" cy="30411646"/>
          </a:xfrm>
          <a:prstGeom prst="rect">
            <a:avLst/>
          </a:prstGeom>
          <a:noFill/>
          <a:ln>
            <a:noFill/>
          </a:ln>
        </p:spPr>
        <p:txBody>
          <a:bodyPr anchorCtr="0" anchor="t" bIns="45700" lIns="91425" spcFirstLastPara="1" rIns="91425" wrap="square" tIns="45700">
            <a:normAutofit/>
          </a:bodyPr>
          <a:lstStyle>
            <a:lvl1pPr indent="-901192" lvl="0" marL="457200" algn="l">
              <a:lnSpc>
                <a:spcPct val="90000"/>
              </a:lnSpc>
              <a:spcBef>
                <a:spcPts val="3310"/>
              </a:spcBef>
              <a:spcAft>
                <a:spcPts val="0"/>
              </a:spcAft>
              <a:buClr>
                <a:schemeClr val="dk1"/>
              </a:buClr>
              <a:buSzPts val="10592"/>
              <a:buChar char="•"/>
              <a:defRPr sz="10592"/>
            </a:lvl1pPr>
            <a:lvl2pPr indent="-817117" lvl="1" marL="914400" algn="l">
              <a:lnSpc>
                <a:spcPct val="90000"/>
              </a:lnSpc>
              <a:spcBef>
                <a:spcPts val="1655"/>
              </a:spcBef>
              <a:spcAft>
                <a:spcPts val="0"/>
              </a:spcAft>
              <a:buClr>
                <a:schemeClr val="dk1"/>
              </a:buClr>
              <a:buSzPts val="9268"/>
              <a:buChar char="•"/>
              <a:defRPr sz="9268"/>
            </a:lvl2pPr>
            <a:lvl3pPr indent="-733044" lvl="2" marL="1371600" algn="l">
              <a:lnSpc>
                <a:spcPct val="90000"/>
              </a:lnSpc>
              <a:spcBef>
                <a:spcPts val="1655"/>
              </a:spcBef>
              <a:spcAft>
                <a:spcPts val="0"/>
              </a:spcAft>
              <a:buClr>
                <a:schemeClr val="dk1"/>
              </a:buClr>
              <a:buSzPts val="7944"/>
              <a:buChar char="•"/>
              <a:defRPr sz="7944"/>
            </a:lvl3pPr>
            <a:lvl4pPr indent="-648970" lvl="3" marL="1828800" algn="l">
              <a:lnSpc>
                <a:spcPct val="90000"/>
              </a:lnSpc>
              <a:spcBef>
                <a:spcPts val="1655"/>
              </a:spcBef>
              <a:spcAft>
                <a:spcPts val="0"/>
              </a:spcAft>
              <a:buClr>
                <a:schemeClr val="dk1"/>
              </a:buClr>
              <a:buSzPts val="6620"/>
              <a:buChar char="•"/>
              <a:defRPr sz="6619"/>
            </a:lvl4pPr>
            <a:lvl5pPr indent="-648970" lvl="4" marL="2286000" algn="l">
              <a:lnSpc>
                <a:spcPct val="90000"/>
              </a:lnSpc>
              <a:spcBef>
                <a:spcPts val="1655"/>
              </a:spcBef>
              <a:spcAft>
                <a:spcPts val="0"/>
              </a:spcAft>
              <a:buClr>
                <a:schemeClr val="dk1"/>
              </a:buClr>
              <a:buSzPts val="6620"/>
              <a:buChar char="•"/>
              <a:defRPr sz="6619"/>
            </a:lvl5pPr>
            <a:lvl6pPr indent="-648970" lvl="5" marL="2743200" algn="l">
              <a:lnSpc>
                <a:spcPct val="90000"/>
              </a:lnSpc>
              <a:spcBef>
                <a:spcPts val="1655"/>
              </a:spcBef>
              <a:spcAft>
                <a:spcPts val="0"/>
              </a:spcAft>
              <a:buClr>
                <a:schemeClr val="dk1"/>
              </a:buClr>
              <a:buSzPts val="6620"/>
              <a:buChar char="•"/>
              <a:defRPr sz="6619"/>
            </a:lvl6pPr>
            <a:lvl7pPr indent="-648970" lvl="6" marL="3200400" algn="l">
              <a:lnSpc>
                <a:spcPct val="90000"/>
              </a:lnSpc>
              <a:spcBef>
                <a:spcPts val="1655"/>
              </a:spcBef>
              <a:spcAft>
                <a:spcPts val="0"/>
              </a:spcAft>
              <a:buClr>
                <a:schemeClr val="dk1"/>
              </a:buClr>
              <a:buSzPts val="6620"/>
              <a:buChar char="•"/>
              <a:defRPr sz="6619"/>
            </a:lvl7pPr>
            <a:lvl8pPr indent="-648970" lvl="7" marL="3657600" algn="l">
              <a:lnSpc>
                <a:spcPct val="90000"/>
              </a:lnSpc>
              <a:spcBef>
                <a:spcPts val="1655"/>
              </a:spcBef>
              <a:spcAft>
                <a:spcPts val="0"/>
              </a:spcAft>
              <a:buClr>
                <a:schemeClr val="dk1"/>
              </a:buClr>
              <a:buSzPts val="6620"/>
              <a:buChar char="•"/>
              <a:defRPr sz="6619"/>
            </a:lvl8pPr>
            <a:lvl9pPr indent="-648970" lvl="8" marL="4114800" algn="l">
              <a:lnSpc>
                <a:spcPct val="90000"/>
              </a:lnSpc>
              <a:spcBef>
                <a:spcPts val="1655"/>
              </a:spcBef>
              <a:spcAft>
                <a:spcPts val="0"/>
              </a:spcAft>
              <a:buClr>
                <a:schemeClr val="dk1"/>
              </a:buClr>
              <a:buSzPts val="6620"/>
              <a:buChar char="•"/>
              <a:defRPr sz="6619"/>
            </a:lvl9pPr>
          </a:lstStyle>
          <a:p/>
        </p:txBody>
      </p:sp>
      <p:sp>
        <p:nvSpPr>
          <p:cNvPr id="136" name="Google Shape;136;p22"/>
          <p:cNvSpPr txBox="1"/>
          <p:nvPr>
            <p:ph idx="2" type="body"/>
          </p:nvPr>
        </p:nvSpPr>
        <p:spPr>
          <a:xfrm>
            <a:off x="2084817" y="12838273"/>
            <a:ext cx="9761984" cy="2378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137" name="Google Shape;137;p22"/>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22"/>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2"/>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sp>
        <p:nvSpPr>
          <p:cNvPr id="22" name="Google Shape;22;p4"/>
          <p:cNvSpPr txBox="1"/>
          <p:nvPr>
            <p:ph type="ctrTitle"/>
          </p:nvPr>
        </p:nvSpPr>
        <p:spPr>
          <a:xfrm>
            <a:off x="2270046" y="7003597"/>
            <a:ext cx="25727184" cy="148987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9861"/>
              <a:buFont typeface="Calibri"/>
              <a:buNone/>
              <a:defRPr sz="198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subTitle"/>
          </p:nvPr>
        </p:nvSpPr>
        <p:spPr>
          <a:xfrm>
            <a:off x="3783410" y="22476884"/>
            <a:ext cx="22700456" cy="1033203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0"/>
              </a:spcBef>
              <a:spcAft>
                <a:spcPts val="0"/>
              </a:spcAft>
              <a:buClr>
                <a:schemeClr val="dk1"/>
              </a:buClr>
              <a:buSzPts val="7944"/>
              <a:buNone/>
              <a:defRPr sz="7944"/>
            </a:lvl1pPr>
            <a:lvl2pPr lvl="1" algn="ctr">
              <a:lnSpc>
                <a:spcPct val="90000"/>
              </a:lnSpc>
              <a:spcBef>
                <a:spcPts val="1655"/>
              </a:spcBef>
              <a:spcAft>
                <a:spcPts val="0"/>
              </a:spcAft>
              <a:buClr>
                <a:schemeClr val="dk1"/>
              </a:buClr>
              <a:buSzPts val="6620"/>
              <a:buNone/>
              <a:defRPr sz="6619"/>
            </a:lvl2pPr>
            <a:lvl3pPr lvl="2" algn="ctr">
              <a:lnSpc>
                <a:spcPct val="90000"/>
              </a:lnSpc>
              <a:spcBef>
                <a:spcPts val="1655"/>
              </a:spcBef>
              <a:spcAft>
                <a:spcPts val="0"/>
              </a:spcAft>
              <a:buClr>
                <a:schemeClr val="dk1"/>
              </a:buClr>
              <a:buSzPts val="5958"/>
              <a:buNone/>
              <a:defRPr sz="5958"/>
            </a:lvl3pPr>
            <a:lvl4pPr lvl="3" algn="ctr">
              <a:lnSpc>
                <a:spcPct val="90000"/>
              </a:lnSpc>
              <a:spcBef>
                <a:spcPts val="1655"/>
              </a:spcBef>
              <a:spcAft>
                <a:spcPts val="0"/>
              </a:spcAft>
              <a:buClr>
                <a:schemeClr val="dk1"/>
              </a:buClr>
              <a:buSzPts val="5296"/>
              <a:buNone/>
              <a:defRPr sz="5296"/>
            </a:lvl4pPr>
            <a:lvl5pPr lvl="4" algn="ctr">
              <a:lnSpc>
                <a:spcPct val="90000"/>
              </a:lnSpc>
              <a:spcBef>
                <a:spcPts val="1655"/>
              </a:spcBef>
              <a:spcAft>
                <a:spcPts val="0"/>
              </a:spcAft>
              <a:buClr>
                <a:schemeClr val="dk1"/>
              </a:buClr>
              <a:buSzPts val="5296"/>
              <a:buNone/>
              <a:defRPr sz="5296"/>
            </a:lvl5pPr>
            <a:lvl6pPr lvl="5" algn="ctr">
              <a:lnSpc>
                <a:spcPct val="90000"/>
              </a:lnSpc>
              <a:spcBef>
                <a:spcPts val="1655"/>
              </a:spcBef>
              <a:spcAft>
                <a:spcPts val="0"/>
              </a:spcAft>
              <a:buClr>
                <a:schemeClr val="dk1"/>
              </a:buClr>
              <a:buSzPts val="5296"/>
              <a:buNone/>
              <a:defRPr sz="5296"/>
            </a:lvl6pPr>
            <a:lvl7pPr lvl="6" algn="ctr">
              <a:lnSpc>
                <a:spcPct val="90000"/>
              </a:lnSpc>
              <a:spcBef>
                <a:spcPts val="1655"/>
              </a:spcBef>
              <a:spcAft>
                <a:spcPts val="0"/>
              </a:spcAft>
              <a:buClr>
                <a:schemeClr val="dk1"/>
              </a:buClr>
              <a:buSzPts val="5296"/>
              <a:buNone/>
              <a:defRPr sz="5296"/>
            </a:lvl7pPr>
            <a:lvl8pPr lvl="7" algn="ctr">
              <a:lnSpc>
                <a:spcPct val="90000"/>
              </a:lnSpc>
              <a:spcBef>
                <a:spcPts val="1655"/>
              </a:spcBef>
              <a:spcAft>
                <a:spcPts val="0"/>
              </a:spcAft>
              <a:buClr>
                <a:schemeClr val="dk1"/>
              </a:buClr>
              <a:buSzPts val="5296"/>
              <a:buNone/>
              <a:defRPr sz="5296"/>
            </a:lvl8pPr>
            <a:lvl9pPr lvl="8" algn="ctr">
              <a:lnSpc>
                <a:spcPct val="90000"/>
              </a:lnSpc>
              <a:spcBef>
                <a:spcPts val="1655"/>
              </a:spcBef>
              <a:spcAft>
                <a:spcPts val="0"/>
              </a:spcAft>
              <a:buClr>
                <a:schemeClr val="dk1"/>
              </a:buClr>
              <a:buSzPts val="5296"/>
              <a:buNone/>
              <a:defRPr sz="5296"/>
            </a:lvl9pPr>
          </a:lstStyle>
          <a:p/>
        </p:txBody>
      </p:sp>
      <p:sp>
        <p:nvSpPr>
          <p:cNvPr id="24" name="Google Shape;24;p4"/>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3"/>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2" name="Google Shape;142;p23"/>
          <p:cNvSpPr/>
          <p:nvPr>
            <p:ph idx="2" type="pic"/>
          </p:nvPr>
        </p:nvSpPr>
        <p:spPr>
          <a:xfrm>
            <a:off x="12867534" y="6161587"/>
            <a:ext cx="15322808" cy="30411646"/>
          </a:xfrm>
          <a:prstGeom prst="rect">
            <a:avLst/>
          </a:prstGeom>
          <a:noFill/>
          <a:ln>
            <a:noFill/>
          </a:ln>
        </p:spPr>
      </p:sp>
      <p:sp>
        <p:nvSpPr>
          <p:cNvPr id="143" name="Google Shape;143;p23"/>
          <p:cNvSpPr txBox="1"/>
          <p:nvPr>
            <p:ph idx="1" type="body"/>
          </p:nvPr>
        </p:nvSpPr>
        <p:spPr>
          <a:xfrm>
            <a:off x="2084817" y="12838273"/>
            <a:ext cx="9761984" cy="2378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144" name="Google Shape;144;p23"/>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23"/>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3"/>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24"/>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p24"/>
          <p:cNvSpPr txBox="1"/>
          <p:nvPr>
            <p:ph idx="1" type="body"/>
          </p:nvPr>
        </p:nvSpPr>
        <p:spPr>
          <a:xfrm rot="5400000">
            <a:off x="1557364" y="11915498"/>
            <a:ext cx="27152550" cy="26105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50" name="Google Shape;150;p24"/>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4"/>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p24"/>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25"/>
          <p:cNvSpPr txBox="1"/>
          <p:nvPr>
            <p:ph type="title"/>
          </p:nvPr>
        </p:nvSpPr>
        <p:spPr>
          <a:xfrm rot="5400000">
            <a:off x="6790142" y="17148276"/>
            <a:ext cx="36266138" cy="65263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25"/>
          <p:cNvSpPr txBox="1"/>
          <p:nvPr>
            <p:ph idx="1" type="body"/>
          </p:nvPr>
        </p:nvSpPr>
        <p:spPr>
          <a:xfrm rot="5400000">
            <a:off x="-6451791" y="10811065"/>
            <a:ext cx="36266138" cy="192008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56" name="Google Shape;156;p25"/>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25"/>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5"/>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5" name="Shape 165"/>
        <p:cNvGrpSpPr/>
        <p:nvPr/>
      </p:nvGrpSpPr>
      <p:grpSpPr>
        <a:xfrm>
          <a:off x="0" y="0"/>
          <a:ext cx="0" cy="0"/>
          <a:chOff x="0" y="0"/>
          <a:chExt cx="0" cy="0"/>
        </a:xfrm>
      </p:grpSpPr>
      <p:sp>
        <p:nvSpPr>
          <p:cNvPr id="166" name="Google Shape;166;p27"/>
          <p:cNvSpPr txBox="1"/>
          <p:nvPr>
            <p:ph type="ctrTitle"/>
          </p:nvPr>
        </p:nvSpPr>
        <p:spPr>
          <a:xfrm>
            <a:off x="3783410" y="7003596"/>
            <a:ext cx="22700456" cy="148987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895"/>
              <a:buFont typeface="Calibri"/>
              <a:buNone/>
              <a:defRPr sz="148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7" name="Google Shape;167;p27"/>
          <p:cNvSpPr txBox="1"/>
          <p:nvPr>
            <p:ph idx="1" type="subTitle"/>
          </p:nvPr>
        </p:nvSpPr>
        <p:spPr>
          <a:xfrm>
            <a:off x="3783410" y="22476884"/>
            <a:ext cx="22700456" cy="1033203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310"/>
              </a:spcBef>
              <a:spcAft>
                <a:spcPts val="0"/>
              </a:spcAft>
              <a:buClr>
                <a:schemeClr val="dk1"/>
              </a:buClr>
              <a:buSzPts val="5958"/>
              <a:buNone/>
              <a:defRPr sz="5958"/>
            </a:lvl1pPr>
            <a:lvl2pPr lvl="1" algn="ctr">
              <a:lnSpc>
                <a:spcPct val="90000"/>
              </a:lnSpc>
              <a:spcBef>
                <a:spcPts val="1655"/>
              </a:spcBef>
              <a:spcAft>
                <a:spcPts val="0"/>
              </a:spcAft>
              <a:buClr>
                <a:schemeClr val="dk1"/>
              </a:buClr>
              <a:buSzPts val="4965"/>
              <a:buNone/>
              <a:defRPr sz="4965"/>
            </a:lvl2pPr>
            <a:lvl3pPr lvl="2" algn="ctr">
              <a:lnSpc>
                <a:spcPct val="90000"/>
              </a:lnSpc>
              <a:spcBef>
                <a:spcPts val="1655"/>
              </a:spcBef>
              <a:spcAft>
                <a:spcPts val="0"/>
              </a:spcAft>
              <a:buClr>
                <a:schemeClr val="dk1"/>
              </a:buClr>
              <a:buSzPts val="4469"/>
              <a:buNone/>
              <a:defRPr sz="4469"/>
            </a:lvl3pPr>
            <a:lvl4pPr lvl="3" algn="ctr">
              <a:lnSpc>
                <a:spcPct val="90000"/>
              </a:lnSpc>
              <a:spcBef>
                <a:spcPts val="1655"/>
              </a:spcBef>
              <a:spcAft>
                <a:spcPts val="0"/>
              </a:spcAft>
              <a:buClr>
                <a:schemeClr val="dk1"/>
              </a:buClr>
              <a:buSzPts val="3972"/>
              <a:buNone/>
              <a:defRPr sz="3972"/>
            </a:lvl4pPr>
            <a:lvl5pPr lvl="4" algn="ctr">
              <a:lnSpc>
                <a:spcPct val="90000"/>
              </a:lnSpc>
              <a:spcBef>
                <a:spcPts val="1655"/>
              </a:spcBef>
              <a:spcAft>
                <a:spcPts val="0"/>
              </a:spcAft>
              <a:buClr>
                <a:schemeClr val="dk1"/>
              </a:buClr>
              <a:buSzPts val="3972"/>
              <a:buNone/>
              <a:defRPr sz="3972"/>
            </a:lvl5pPr>
            <a:lvl6pPr lvl="5" algn="ctr">
              <a:lnSpc>
                <a:spcPct val="90000"/>
              </a:lnSpc>
              <a:spcBef>
                <a:spcPts val="1655"/>
              </a:spcBef>
              <a:spcAft>
                <a:spcPts val="0"/>
              </a:spcAft>
              <a:buClr>
                <a:schemeClr val="dk1"/>
              </a:buClr>
              <a:buSzPts val="3972"/>
              <a:buNone/>
              <a:defRPr sz="3972"/>
            </a:lvl6pPr>
            <a:lvl7pPr lvl="6" algn="ctr">
              <a:lnSpc>
                <a:spcPct val="90000"/>
              </a:lnSpc>
              <a:spcBef>
                <a:spcPts val="1655"/>
              </a:spcBef>
              <a:spcAft>
                <a:spcPts val="0"/>
              </a:spcAft>
              <a:buClr>
                <a:schemeClr val="dk1"/>
              </a:buClr>
              <a:buSzPts val="3972"/>
              <a:buNone/>
              <a:defRPr sz="3972"/>
            </a:lvl7pPr>
            <a:lvl8pPr lvl="7" algn="ctr">
              <a:lnSpc>
                <a:spcPct val="90000"/>
              </a:lnSpc>
              <a:spcBef>
                <a:spcPts val="1655"/>
              </a:spcBef>
              <a:spcAft>
                <a:spcPts val="0"/>
              </a:spcAft>
              <a:buClr>
                <a:schemeClr val="dk1"/>
              </a:buClr>
              <a:buSzPts val="3972"/>
              <a:buNone/>
              <a:defRPr sz="3972"/>
            </a:lvl8pPr>
            <a:lvl9pPr lvl="8" algn="ctr">
              <a:lnSpc>
                <a:spcPct val="90000"/>
              </a:lnSpc>
              <a:spcBef>
                <a:spcPts val="1655"/>
              </a:spcBef>
              <a:spcAft>
                <a:spcPts val="0"/>
              </a:spcAft>
              <a:buClr>
                <a:schemeClr val="dk1"/>
              </a:buClr>
              <a:buSzPts val="3972"/>
              <a:buNone/>
              <a:defRPr sz="3972"/>
            </a:lvl9pPr>
          </a:lstStyle>
          <a:p/>
        </p:txBody>
      </p:sp>
      <p:sp>
        <p:nvSpPr>
          <p:cNvPr id="168" name="Google Shape;168;p27"/>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9" name="Google Shape;169;p27"/>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0" name="Google Shape;170;p27"/>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1" name="Shape 171"/>
        <p:cNvGrpSpPr/>
        <p:nvPr/>
      </p:nvGrpSpPr>
      <p:grpSpPr>
        <a:xfrm>
          <a:off x="0" y="0"/>
          <a:ext cx="0" cy="0"/>
          <a:chOff x="0" y="0"/>
          <a:chExt cx="0" cy="0"/>
        </a:xfrm>
      </p:grpSpPr>
      <p:sp>
        <p:nvSpPr>
          <p:cNvPr id="172" name="Google Shape;172;p28"/>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28"/>
          <p:cNvSpPr txBox="1"/>
          <p:nvPr>
            <p:ph idx="1" type="body"/>
          </p:nvPr>
        </p:nvSpPr>
        <p:spPr>
          <a:xfrm>
            <a:off x="2080876" y="11391985"/>
            <a:ext cx="26105525"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74" name="Google Shape;174;p28"/>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28"/>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28"/>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7" name="Shape 177"/>
        <p:cNvGrpSpPr/>
        <p:nvPr/>
      </p:nvGrpSpPr>
      <p:grpSpPr>
        <a:xfrm>
          <a:off x="0" y="0"/>
          <a:ext cx="0" cy="0"/>
          <a:chOff x="0" y="0"/>
          <a:chExt cx="0" cy="0"/>
        </a:xfrm>
      </p:grpSpPr>
      <p:sp>
        <p:nvSpPr>
          <p:cNvPr id="178" name="Google Shape;178;p29"/>
          <p:cNvSpPr txBox="1"/>
          <p:nvPr>
            <p:ph type="title"/>
          </p:nvPr>
        </p:nvSpPr>
        <p:spPr>
          <a:xfrm>
            <a:off x="2065112" y="10668853"/>
            <a:ext cx="26105525" cy="1780121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895"/>
              <a:buFont typeface="Calibri"/>
              <a:buNone/>
              <a:defRPr sz="1489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9" name="Google Shape;179;p29"/>
          <p:cNvSpPr txBox="1"/>
          <p:nvPr>
            <p:ph idx="1" type="body"/>
          </p:nvPr>
        </p:nvSpPr>
        <p:spPr>
          <a:xfrm>
            <a:off x="2065112" y="28638470"/>
            <a:ext cx="26105525" cy="93612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rgbClr val="888888"/>
              </a:buClr>
              <a:buSzPts val="5958"/>
              <a:buNone/>
              <a:defRPr sz="5958">
                <a:solidFill>
                  <a:srgbClr val="888888"/>
                </a:solidFill>
              </a:defRPr>
            </a:lvl1pPr>
            <a:lvl2pPr indent="-228600" lvl="1" marL="914400" algn="l">
              <a:lnSpc>
                <a:spcPct val="90000"/>
              </a:lnSpc>
              <a:spcBef>
                <a:spcPts val="1655"/>
              </a:spcBef>
              <a:spcAft>
                <a:spcPts val="0"/>
              </a:spcAft>
              <a:buClr>
                <a:srgbClr val="888888"/>
              </a:buClr>
              <a:buSzPts val="4965"/>
              <a:buNone/>
              <a:defRPr sz="4965">
                <a:solidFill>
                  <a:srgbClr val="888888"/>
                </a:solidFill>
              </a:defRPr>
            </a:lvl2pPr>
            <a:lvl3pPr indent="-228600" lvl="2" marL="1371600" algn="l">
              <a:lnSpc>
                <a:spcPct val="90000"/>
              </a:lnSpc>
              <a:spcBef>
                <a:spcPts val="1655"/>
              </a:spcBef>
              <a:spcAft>
                <a:spcPts val="0"/>
              </a:spcAft>
              <a:buClr>
                <a:srgbClr val="888888"/>
              </a:buClr>
              <a:buSzPts val="4469"/>
              <a:buNone/>
              <a:defRPr sz="4469">
                <a:solidFill>
                  <a:srgbClr val="888888"/>
                </a:solidFill>
              </a:defRPr>
            </a:lvl3pPr>
            <a:lvl4pPr indent="-228600" lvl="3" marL="1828800" algn="l">
              <a:lnSpc>
                <a:spcPct val="90000"/>
              </a:lnSpc>
              <a:spcBef>
                <a:spcPts val="1655"/>
              </a:spcBef>
              <a:spcAft>
                <a:spcPts val="0"/>
              </a:spcAft>
              <a:buClr>
                <a:srgbClr val="888888"/>
              </a:buClr>
              <a:buSzPts val="3972"/>
              <a:buNone/>
              <a:defRPr sz="3972">
                <a:solidFill>
                  <a:srgbClr val="888888"/>
                </a:solidFill>
              </a:defRPr>
            </a:lvl4pPr>
            <a:lvl5pPr indent="-228600" lvl="4" marL="2286000" algn="l">
              <a:lnSpc>
                <a:spcPct val="90000"/>
              </a:lnSpc>
              <a:spcBef>
                <a:spcPts val="1655"/>
              </a:spcBef>
              <a:spcAft>
                <a:spcPts val="0"/>
              </a:spcAft>
              <a:buClr>
                <a:srgbClr val="888888"/>
              </a:buClr>
              <a:buSzPts val="3972"/>
              <a:buNone/>
              <a:defRPr sz="3972">
                <a:solidFill>
                  <a:srgbClr val="888888"/>
                </a:solidFill>
              </a:defRPr>
            </a:lvl5pPr>
            <a:lvl6pPr indent="-228600" lvl="5" marL="2743200" algn="l">
              <a:lnSpc>
                <a:spcPct val="90000"/>
              </a:lnSpc>
              <a:spcBef>
                <a:spcPts val="1655"/>
              </a:spcBef>
              <a:spcAft>
                <a:spcPts val="0"/>
              </a:spcAft>
              <a:buClr>
                <a:srgbClr val="888888"/>
              </a:buClr>
              <a:buSzPts val="3972"/>
              <a:buNone/>
              <a:defRPr sz="3972">
                <a:solidFill>
                  <a:srgbClr val="888888"/>
                </a:solidFill>
              </a:defRPr>
            </a:lvl6pPr>
            <a:lvl7pPr indent="-228600" lvl="6" marL="3200400" algn="l">
              <a:lnSpc>
                <a:spcPct val="90000"/>
              </a:lnSpc>
              <a:spcBef>
                <a:spcPts val="1655"/>
              </a:spcBef>
              <a:spcAft>
                <a:spcPts val="0"/>
              </a:spcAft>
              <a:buClr>
                <a:srgbClr val="888888"/>
              </a:buClr>
              <a:buSzPts val="3972"/>
              <a:buNone/>
              <a:defRPr sz="3972">
                <a:solidFill>
                  <a:srgbClr val="888888"/>
                </a:solidFill>
              </a:defRPr>
            </a:lvl7pPr>
            <a:lvl8pPr indent="-228600" lvl="7" marL="3657600" algn="l">
              <a:lnSpc>
                <a:spcPct val="90000"/>
              </a:lnSpc>
              <a:spcBef>
                <a:spcPts val="1655"/>
              </a:spcBef>
              <a:spcAft>
                <a:spcPts val="0"/>
              </a:spcAft>
              <a:buClr>
                <a:srgbClr val="888888"/>
              </a:buClr>
              <a:buSzPts val="3972"/>
              <a:buNone/>
              <a:defRPr sz="3972">
                <a:solidFill>
                  <a:srgbClr val="888888"/>
                </a:solidFill>
              </a:defRPr>
            </a:lvl8pPr>
            <a:lvl9pPr indent="-228600" lvl="8" marL="4114800" algn="l">
              <a:lnSpc>
                <a:spcPct val="90000"/>
              </a:lnSpc>
              <a:spcBef>
                <a:spcPts val="1655"/>
              </a:spcBef>
              <a:spcAft>
                <a:spcPts val="0"/>
              </a:spcAft>
              <a:buClr>
                <a:srgbClr val="888888"/>
              </a:buClr>
              <a:buSzPts val="3972"/>
              <a:buNone/>
              <a:defRPr sz="3972">
                <a:solidFill>
                  <a:srgbClr val="888888"/>
                </a:solidFill>
              </a:defRPr>
            </a:lvl9pPr>
          </a:lstStyle>
          <a:p/>
        </p:txBody>
      </p:sp>
      <p:sp>
        <p:nvSpPr>
          <p:cNvPr id="180" name="Google Shape;180;p29"/>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9"/>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2" name="Google Shape;182;p29"/>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83" name="Shape 183"/>
        <p:cNvGrpSpPr/>
        <p:nvPr/>
      </p:nvGrpSpPr>
      <p:grpSpPr>
        <a:xfrm>
          <a:off x="0" y="0"/>
          <a:ext cx="0" cy="0"/>
          <a:chOff x="0" y="0"/>
          <a:chExt cx="0" cy="0"/>
        </a:xfrm>
      </p:grpSpPr>
      <p:sp>
        <p:nvSpPr>
          <p:cNvPr id="184" name="Google Shape;184;p30"/>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p30"/>
          <p:cNvSpPr txBox="1"/>
          <p:nvPr>
            <p:ph idx="1" type="body"/>
          </p:nvPr>
        </p:nvSpPr>
        <p:spPr>
          <a:xfrm>
            <a:off x="2080875" y="11391985"/>
            <a:ext cx="12863592"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86" name="Google Shape;186;p30"/>
          <p:cNvSpPr txBox="1"/>
          <p:nvPr>
            <p:ph idx="2" type="body"/>
          </p:nvPr>
        </p:nvSpPr>
        <p:spPr>
          <a:xfrm>
            <a:off x="15322808" y="11391985"/>
            <a:ext cx="12863592" cy="2715255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87" name="Google Shape;187;p30"/>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30"/>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9" name="Google Shape;189;p30"/>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90" name="Shape 190"/>
        <p:cNvGrpSpPr/>
        <p:nvPr/>
      </p:nvGrpSpPr>
      <p:grpSpPr>
        <a:xfrm>
          <a:off x="0" y="0"/>
          <a:ext cx="0" cy="0"/>
          <a:chOff x="0" y="0"/>
          <a:chExt cx="0" cy="0"/>
        </a:xfrm>
      </p:grpSpPr>
      <p:sp>
        <p:nvSpPr>
          <p:cNvPr id="191" name="Google Shape;191;p31"/>
          <p:cNvSpPr txBox="1"/>
          <p:nvPr>
            <p:ph type="title"/>
          </p:nvPr>
        </p:nvSpPr>
        <p:spPr>
          <a:xfrm>
            <a:off x="2084817"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2" name="Google Shape;192;p31"/>
          <p:cNvSpPr txBox="1"/>
          <p:nvPr>
            <p:ph idx="1" type="body"/>
          </p:nvPr>
        </p:nvSpPr>
        <p:spPr>
          <a:xfrm>
            <a:off x="2084821" y="10490534"/>
            <a:ext cx="12804474" cy="51412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958"/>
              <a:buNone/>
              <a:defRPr b="1" sz="5958"/>
            </a:lvl1pPr>
            <a:lvl2pPr indent="-228600" lvl="1" marL="914400" algn="l">
              <a:lnSpc>
                <a:spcPct val="90000"/>
              </a:lnSpc>
              <a:spcBef>
                <a:spcPts val="1655"/>
              </a:spcBef>
              <a:spcAft>
                <a:spcPts val="0"/>
              </a:spcAft>
              <a:buClr>
                <a:schemeClr val="dk1"/>
              </a:buClr>
              <a:buSzPts val="4965"/>
              <a:buNone/>
              <a:defRPr b="1" sz="4965"/>
            </a:lvl2pPr>
            <a:lvl3pPr indent="-228600" lvl="2" marL="1371600" algn="l">
              <a:lnSpc>
                <a:spcPct val="90000"/>
              </a:lnSpc>
              <a:spcBef>
                <a:spcPts val="1655"/>
              </a:spcBef>
              <a:spcAft>
                <a:spcPts val="0"/>
              </a:spcAft>
              <a:buClr>
                <a:schemeClr val="dk1"/>
              </a:buClr>
              <a:buSzPts val="4469"/>
              <a:buNone/>
              <a:defRPr b="1" sz="4469"/>
            </a:lvl3pPr>
            <a:lvl4pPr indent="-228600" lvl="3" marL="1828800" algn="l">
              <a:lnSpc>
                <a:spcPct val="90000"/>
              </a:lnSpc>
              <a:spcBef>
                <a:spcPts val="1655"/>
              </a:spcBef>
              <a:spcAft>
                <a:spcPts val="0"/>
              </a:spcAft>
              <a:buClr>
                <a:schemeClr val="dk1"/>
              </a:buClr>
              <a:buSzPts val="3972"/>
              <a:buNone/>
              <a:defRPr b="1" sz="3972"/>
            </a:lvl4pPr>
            <a:lvl5pPr indent="-228600" lvl="4" marL="2286000" algn="l">
              <a:lnSpc>
                <a:spcPct val="90000"/>
              </a:lnSpc>
              <a:spcBef>
                <a:spcPts val="1655"/>
              </a:spcBef>
              <a:spcAft>
                <a:spcPts val="0"/>
              </a:spcAft>
              <a:buClr>
                <a:schemeClr val="dk1"/>
              </a:buClr>
              <a:buSzPts val="3972"/>
              <a:buNone/>
              <a:defRPr b="1" sz="3972"/>
            </a:lvl5pPr>
            <a:lvl6pPr indent="-228600" lvl="5" marL="2743200" algn="l">
              <a:lnSpc>
                <a:spcPct val="90000"/>
              </a:lnSpc>
              <a:spcBef>
                <a:spcPts val="1655"/>
              </a:spcBef>
              <a:spcAft>
                <a:spcPts val="0"/>
              </a:spcAft>
              <a:buClr>
                <a:schemeClr val="dk1"/>
              </a:buClr>
              <a:buSzPts val="3972"/>
              <a:buNone/>
              <a:defRPr b="1" sz="3972"/>
            </a:lvl6pPr>
            <a:lvl7pPr indent="-228600" lvl="6" marL="3200400" algn="l">
              <a:lnSpc>
                <a:spcPct val="90000"/>
              </a:lnSpc>
              <a:spcBef>
                <a:spcPts val="1655"/>
              </a:spcBef>
              <a:spcAft>
                <a:spcPts val="0"/>
              </a:spcAft>
              <a:buClr>
                <a:schemeClr val="dk1"/>
              </a:buClr>
              <a:buSzPts val="3972"/>
              <a:buNone/>
              <a:defRPr b="1" sz="3972"/>
            </a:lvl7pPr>
            <a:lvl8pPr indent="-228600" lvl="7" marL="3657600" algn="l">
              <a:lnSpc>
                <a:spcPct val="90000"/>
              </a:lnSpc>
              <a:spcBef>
                <a:spcPts val="1655"/>
              </a:spcBef>
              <a:spcAft>
                <a:spcPts val="0"/>
              </a:spcAft>
              <a:buClr>
                <a:schemeClr val="dk1"/>
              </a:buClr>
              <a:buSzPts val="3972"/>
              <a:buNone/>
              <a:defRPr b="1" sz="3972"/>
            </a:lvl8pPr>
            <a:lvl9pPr indent="-228600" lvl="8" marL="4114800" algn="l">
              <a:lnSpc>
                <a:spcPct val="90000"/>
              </a:lnSpc>
              <a:spcBef>
                <a:spcPts val="1655"/>
              </a:spcBef>
              <a:spcAft>
                <a:spcPts val="0"/>
              </a:spcAft>
              <a:buClr>
                <a:schemeClr val="dk1"/>
              </a:buClr>
              <a:buSzPts val="3972"/>
              <a:buNone/>
              <a:defRPr b="1" sz="3972"/>
            </a:lvl9pPr>
          </a:lstStyle>
          <a:p/>
        </p:txBody>
      </p:sp>
      <p:sp>
        <p:nvSpPr>
          <p:cNvPr id="193" name="Google Shape;193;p31"/>
          <p:cNvSpPr txBox="1"/>
          <p:nvPr>
            <p:ph idx="2" type="body"/>
          </p:nvPr>
        </p:nvSpPr>
        <p:spPr>
          <a:xfrm>
            <a:off x="2084821" y="15631784"/>
            <a:ext cx="12804474" cy="2299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94" name="Google Shape;194;p31"/>
          <p:cNvSpPr txBox="1"/>
          <p:nvPr>
            <p:ph idx="3" type="body"/>
          </p:nvPr>
        </p:nvSpPr>
        <p:spPr>
          <a:xfrm>
            <a:off x="15322811" y="10490534"/>
            <a:ext cx="12867534" cy="51412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958"/>
              <a:buNone/>
              <a:defRPr b="1" sz="5958"/>
            </a:lvl1pPr>
            <a:lvl2pPr indent="-228600" lvl="1" marL="914400" algn="l">
              <a:lnSpc>
                <a:spcPct val="90000"/>
              </a:lnSpc>
              <a:spcBef>
                <a:spcPts val="1655"/>
              </a:spcBef>
              <a:spcAft>
                <a:spcPts val="0"/>
              </a:spcAft>
              <a:buClr>
                <a:schemeClr val="dk1"/>
              </a:buClr>
              <a:buSzPts val="4965"/>
              <a:buNone/>
              <a:defRPr b="1" sz="4965"/>
            </a:lvl2pPr>
            <a:lvl3pPr indent="-228600" lvl="2" marL="1371600" algn="l">
              <a:lnSpc>
                <a:spcPct val="90000"/>
              </a:lnSpc>
              <a:spcBef>
                <a:spcPts val="1655"/>
              </a:spcBef>
              <a:spcAft>
                <a:spcPts val="0"/>
              </a:spcAft>
              <a:buClr>
                <a:schemeClr val="dk1"/>
              </a:buClr>
              <a:buSzPts val="4469"/>
              <a:buNone/>
              <a:defRPr b="1" sz="4469"/>
            </a:lvl3pPr>
            <a:lvl4pPr indent="-228600" lvl="3" marL="1828800" algn="l">
              <a:lnSpc>
                <a:spcPct val="90000"/>
              </a:lnSpc>
              <a:spcBef>
                <a:spcPts val="1655"/>
              </a:spcBef>
              <a:spcAft>
                <a:spcPts val="0"/>
              </a:spcAft>
              <a:buClr>
                <a:schemeClr val="dk1"/>
              </a:buClr>
              <a:buSzPts val="3972"/>
              <a:buNone/>
              <a:defRPr b="1" sz="3972"/>
            </a:lvl4pPr>
            <a:lvl5pPr indent="-228600" lvl="4" marL="2286000" algn="l">
              <a:lnSpc>
                <a:spcPct val="90000"/>
              </a:lnSpc>
              <a:spcBef>
                <a:spcPts val="1655"/>
              </a:spcBef>
              <a:spcAft>
                <a:spcPts val="0"/>
              </a:spcAft>
              <a:buClr>
                <a:schemeClr val="dk1"/>
              </a:buClr>
              <a:buSzPts val="3972"/>
              <a:buNone/>
              <a:defRPr b="1" sz="3972"/>
            </a:lvl5pPr>
            <a:lvl6pPr indent="-228600" lvl="5" marL="2743200" algn="l">
              <a:lnSpc>
                <a:spcPct val="90000"/>
              </a:lnSpc>
              <a:spcBef>
                <a:spcPts val="1655"/>
              </a:spcBef>
              <a:spcAft>
                <a:spcPts val="0"/>
              </a:spcAft>
              <a:buClr>
                <a:schemeClr val="dk1"/>
              </a:buClr>
              <a:buSzPts val="3972"/>
              <a:buNone/>
              <a:defRPr b="1" sz="3972"/>
            </a:lvl6pPr>
            <a:lvl7pPr indent="-228600" lvl="6" marL="3200400" algn="l">
              <a:lnSpc>
                <a:spcPct val="90000"/>
              </a:lnSpc>
              <a:spcBef>
                <a:spcPts val="1655"/>
              </a:spcBef>
              <a:spcAft>
                <a:spcPts val="0"/>
              </a:spcAft>
              <a:buClr>
                <a:schemeClr val="dk1"/>
              </a:buClr>
              <a:buSzPts val="3972"/>
              <a:buNone/>
              <a:defRPr b="1" sz="3972"/>
            </a:lvl7pPr>
            <a:lvl8pPr indent="-228600" lvl="7" marL="3657600" algn="l">
              <a:lnSpc>
                <a:spcPct val="90000"/>
              </a:lnSpc>
              <a:spcBef>
                <a:spcPts val="1655"/>
              </a:spcBef>
              <a:spcAft>
                <a:spcPts val="0"/>
              </a:spcAft>
              <a:buClr>
                <a:schemeClr val="dk1"/>
              </a:buClr>
              <a:buSzPts val="3972"/>
              <a:buNone/>
              <a:defRPr b="1" sz="3972"/>
            </a:lvl8pPr>
            <a:lvl9pPr indent="-228600" lvl="8" marL="4114800" algn="l">
              <a:lnSpc>
                <a:spcPct val="90000"/>
              </a:lnSpc>
              <a:spcBef>
                <a:spcPts val="1655"/>
              </a:spcBef>
              <a:spcAft>
                <a:spcPts val="0"/>
              </a:spcAft>
              <a:buClr>
                <a:schemeClr val="dk1"/>
              </a:buClr>
              <a:buSzPts val="3972"/>
              <a:buNone/>
              <a:defRPr b="1" sz="3972"/>
            </a:lvl9pPr>
          </a:lstStyle>
          <a:p/>
        </p:txBody>
      </p:sp>
      <p:sp>
        <p:nvSpPr>
          <p:cNvPr id="195" name="Google Shape;195;p31"/>
          <p:cNvSpPr txBox="1"/>
          <p:nvPr>
            <p:ph idx="4" type="body"/>
          </p:nvPr>
        </p:nvSpPr>
        <p:spPr>
          <a:xfrm>
            <a:off x="15322811" y="15631784"/>
            <a:ext cx="12867534" cy="22991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196" name="Google Shape;196;p31"/>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7" name="Google Shape;197;p31"/>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1"/>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9" name="Shape 199"/>
        <p:cNvGrpSpPr/>
        <p:nvPr/>
      </p:nvGrpSpPr>
      <p:grpSpPr>
        <a:xfrm>
          <a:off x="0" y="0"/>
          <a:ext cx="0" cy="0"/>
          <a:chOff x="0" y="0"/>
          <a:chExt cx="0" cy="0"/>
        </a:xfrm>
      </p:grpSpPr>
      <p:sp>
        <p:nvSpPr>
          <p:cNvPr id="200" name="Google Shape;200;p32"/>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1" name="Google Shape;201;p32"/>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2" name="Google Shape;202;p32"/>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32"/>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4" name="Shape 204"/>
        <p:cNvGrpSpPr/>
        <p:nvPr/>
      </p:nvGrpSpPr>
      <p:grpSpPr>
        <a:xfrm>
          <a:off x="0" y="0"/>
          <a:ext cx="0" cy="0"/>
          <a:chOff x="0" y="0"/>
          <a:chExt cx="0" cy="0"/>
        </a:xfrm>
      </p:grpSpPr>
      <p:sp>
        <p:nvSpPr>
          <p:cNvPr id="205" name="Google Shape;205;p33"/>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6" name="Google Shape;206;p33"/>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33"/>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2065112" y="10668854"/>
            <a:ext cx="26105525" cy="17801211"/>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9861"/>
              <a:buFont typeface="Calibri"/>
              <a:buNone/>
              <a:defRPr sz="1986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2065112" y="28638472"/>
            <a:ext cx="26105525" cy="936123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sz="7944">
                <a:solidFill>
                  <a:schemeClr val="dk1"/>
                </a:solidFill>
              </a:defRPr>
            </a:lvl1pPr>
            <a:lvl2pPr indent="-228600" lvl="1" marL="914400" algn="l">
              <a:lnSpc>
                <a:spcPct val="90000"/>
              </a:lnSpc>
              <a:spcBef>
                <a:spcPts val="1655"/>
              </a:spcBef>
              <a:spcAft>
                <a:spcPts val="0"/>
              </a:spcAft>
              <a:buClr>
                <a:srgbClr val="888888"/>
              </a:buClr>
              <a:buSzPts val="6620"/>
              <a:buNone/>
              <a:defRPr sz="6619">
                <a:solidFill>
                  <a:srgbClr val="888888"/>
                </a:solidFill>
              </a:defRPr>
            </a:lvl2pPr>
            <a:lvl3pPr indent="-228600" lvl="2" marL="1371600" algn="l">
              <a:lnSpc>
                <a:spcPct val="90000"/>
              </a:lnSpc>
              <a:spcBef>
                <a:spcPts val="1655"/>
              </a:spcBef>
              <a:spcAft>
                <a:spcPts val="0"/>
              </a:spcAft>
              <a:buClr>
                <a:srgbClr val="888888"/>
              </a:buClr>
              <a:buSzPts val="5958"/>
              <a:buNone/>
              <a:defRPr sz="5958">
                <a:solidFill>
                  <a:srgbClr val="888888"/>
                </a:solidFill>
              </a:defRPr>
            </a:lvl3pPr>
            <a:lvl4pPr indent="-228600" lvl="3" marL="1828800" algn="l">
              <a:lnSpc>
                <a:spcPct val="90000"/>
              </a:lnSpc>
              <a:spcBef>
                <a:spcPts val="1655"/>
              </a:spcBef>
              <a:spcAft>
                <a:spcPts val="0"/>
              </a:spcAft>
              <a:buClr>
                <a:srgbClr val="888888"/>
              </a:buClr>
              <a:buSzPts val="5296"/>
              <a:buNone/>
              <a:defRPr sz="5296">
                <a:solidFill>
                  <a:srgbClr val="888888"/>
                </a:solidFill>
              </a:defRPr>
            </a:lvl4pPr>
            <a:lvl5pPr indent="-228600" lvl="4" marL="2286000" algn="l">
              <a:lnSpc>
                <a:spcPct val="90000"/>
              </a:lnSpc>
              <a:spcBef>
                <a:spcPts val="1655"/>
              </a:spcBef>
              <a:spcAft>
                <a:spcPts val="0"/>
              </a:spcAft>
              <a:buClr>
                <a:srgbClr val="888888"/>
              </a:buClr>
              <a:buSzPts val="5296"/>
              <a:buNone/>
              <a:defRPr sz="5296">
                <a:solidFill>
                  <a:srgbClr val="888888"/>
                </a:solidFill>
              </a:defRPr>
            </a:lvl5pPr>
            <a:lvl6pPr indent="-228600" lvl="5" marL="2743200" algn="l">
              <a:lnSpc>
                <a:spcPct val="90000"/>
              </a:lnSpc>
              <a:spcBef>
                <a:spcPts val="1655"/>
              </a:spcBef>
              <a:spcAft>
                <a:spcPts val="0"/>
              </a:spcAft>
              <a:buClr>
                <a:srgbClr val="888888"/>
              </a:buClr>
              <a:buSzPts val="5296"/>
              <a:buNone/>
              <a:defRPr sz="5296">
                <a:solidFill>
                  <a:srgbClr val="888888"/>
                </a:solidFill>
              </a:defRPr>
            </a:lvl6pPr>
            <a:lvl7pPr indent="-228600" lvl="6" marL="3200400" algn="l">
              <a:lnSpc>
                <a:spcPct val="90000"/>
              </a:lnSpc>
              <a:spcBef>
                <a:spcPts val="1655"/>
              </a:spcBef>
              <a:spcAft>
                <a:spcPts val="0"/>
              </a:spcAft>
              <a:buClr>
                <a:srgbClr val="888888"/>
              </a:buClr>
              <a:buSzPts val="5296"/>
              <a:buNone/>
              <a:defRPr sz="5296">
                <a:solidFill>
                  <a:srgbClr val="888888"/>
                </a:solidFill>
              </a:defRPr>
            </a:lvl7pPr>
            <a:lvl8pPr indent="-228600" lvl="7" marL="3657600" algn="l">
              <a:lnSpc>
                <a:spcPct val="90000"/>
              </a:lnSpc>
              <a:spcBef>
                <a:spcPts val="1655"/>
              </a:spcBef>
              <a:spcAft>
                <a:spcPts val="0"/>
              </a:spcAft>
              <a:buClr>
                <a:srgbClr val="888888"/>
              </a:buClr>
              <a:buSzPts val="5296"/>
              <a:buNone/>
              <a:defRPr sz="5296">
                <a:solidFill>
                  <a:srgbClr val="888888"/>
                </a:solidFill>
              </a:defRPr>
            </a:lvl8pPr>
            <a:lvl9pPr indent="-228600" lvl="8" marL="4114800" algn="l">
              <a:lnSpc>
                <a:spcPct val="90000"/>
              </a:lnSpc>
              <a:spcBef>
                <a:spcPts val="1655"/>
              </a:spcBef>
              <a:spcAft>
                <a:spcPts val="0"/>
              </a:spcAft>
              <a:buClr>
                <a:srgbClr val="888888"/>
              </a:buClr>
              <a:buSzPts val="5296"/>
              <a:buNone/>
              <a:defRPr sz="5296">
                <a:solidFill>
                  <a:srgbClr val="888888"/>
                </a:solidFill>
              </a:defRPr>
            </a:lvl9pPr>
          </a:lstStyle>
          <a:p/>
        </p:txBody>
      </p:sp>
      <p:sp>
        <p:nvSpPr>
          <p:cNvPr id="30" name="Google Shape;30;p5"/>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8" name="Shape 208"/>
        <p:cNvGrpSpPr/>
        <p:nvPr/>
      </p:nvGrpSpPr>
      <p:grpSpPr>
        <a:xfrm>
          <a:off x="0" y="0"/>
          <a:ext cx="0" cy="0"/>
          <a:chOff x="0" y="0"/>
          <a:chExt cx="0" cy="0"/>
        </a:xfrm>
      </p:grpSpPr>
      <p:sp>
        <p:nvSpPr>
          <p:cNvPr id="209" name="Google Shape;209;p34"/>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944"/>
              <a:buFont typeface="Calibri"/>
              <a:buNone/>
              <a:defRPr sz="79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0" name="Google Shape;210;p34"/>
          <p:cNvSpPr txBox="1"/>
          <p:nvPr>
            <p:ph idx="1" type="body"/>
          </p:nvPr>
        </p:nvSpPr>
        <p:spPr>
          <a:xfrm>
            <a:off x="12867534" y="6161587"/>
            <a:ext cx="15322808" cy="30411646"/>
          </a:xfrm>
          <a:prstGeom prst="rect">
            <a:avLst/>
          </a:prstGeom>
          <a:noFill/>
          <a:ln>
            <a:noFill/>
          </a:ln>
        </p:spPr>
        <p:txBody>
          <a:bodyPr anchorCtr="0" anchor="t" bIns="45700" lIns="91425" spcFirstLastPara="1" rIns="91425" wrap="square" tIns="45700">
            <a:normAutofit/>
          </a:bodyPr>
          <a:lstStyle>
            <a:lvl1pPr indent="-733044" lvl="0" marL="457200" algn="l">
              <a:lnSpc>
                <a:spcPct val="90000"/>
              </a:lnSpc>
              <a:spcBef>
                <a:spcPts val="3310"/>
              </a:spcBef>
              <a:spcAft>
                <a:spcPts val="0"/>
              </a:spcAft>
              <a:buClr>
                <a:schemeClr val="dk1"/>
              </a:buClr>
              <a:buSzPts val="7944"/>
              <a:buChar char="•"/>
              <a:defRPr sz="7944"/>
            </a:lvl1pPr>
            <a:lvl2pPr indent="-669988" lvl="1" marL="914400" algn="l">
              <a:lnSpc>
                <a:spcPct val="90000"/>
              </a:lnSpc>
              <a:spcBef>
                <a:spcPts val="1655"/>
              </a:spcBef>
              <a:spcAft>
                <a:spcPts val="0"/>
              </a:spcAft>
              <a:buClr>
                <a:schemeClr val="dk1"/>
              </a:buClr>
              <a:buSzPts val="6951"/>
              <a:buChar char="•"/>
              <a:defRPr sz="6951"/>
            </a:lvl2pPr>
            <a:lvl3pPr indent="-606933" lvl="2" marL="1371600" algn="l">
              <a:lnSpc>
                <a:spcPct val="90000"/>
              </a:lnSpc>
              <a:spcBef>
                <a:spcPts val="1655"/>
              </a:spcBef>
              <a:spcAft>
                <a:spcPts val="0"/>
              </a:spcAft>
              <a:buClr>
                <a:schemeClr val="dk1"/>
              </a:buClr>
              <a:buSzPts val="5958"/>
              <a:buChar char="•"/>
              <a:defRPr sz="5958"/>
            </a:lvl3pPr>
            <a:lvl4pPr indent="-543877" lvl="3" marL="1828800" algn="l">
              <a:lnSpc>
                <a:spcPct val="90000"/>
              </a:lnSpc>
              <a:spcBef>
                <a:spcPts val="1655"/>
              </a:spcBef>
              <a:spcAft>
                <a:spcPts val="0"/>
              </a:spcAft>
              <a:buClr>
                <a:schemeClr val="dk1"/>
              </a:buClr>
              <a:buSzPts val="4965"/>
              <a:buChar char="•"/>
              <a:defRPr sz="4965"/>
            </a:lvl4pPr>
            <a:lvl5pPr indent="-543877" lvl="4" marL="2286000" algn="l">
              <a:lnSpc>
                <a:spcPct val="90000"/>
              </a:lnSpc>
              <a:spcBef>
                <a:spcPts val="1655"/>
              </a:spcBef>
              <a:spcAft>
                <a:spcPts val="0"/>
              </a:spcAft>
              <a:buClr>
                <a:schemeClr val="dk1"/>
              </a:buClr>
              <a:buSzPts val="4965"/>
              <a:buChar char="•"/>
              <a:defRPr sz="4965"/>
            </a:lvl5pPr>
            <a:lvl6pPr indent="-543877" lvl="5" marL="2743200" algn="l">
              <a:lnSpc>
                <a:spcPct val="90000"/>
              </a:lnSpc>
              <a:spcBef>
                <a:spcPts val="1655"/>
              </a:spcBef>
              <a:spcAft>
                <a:spcPts val="0"/>
              </a:spcAft>
              <a:buClr>
                <a:schemeClr val="dk1"/>
              </a:buClr>
              <a:buSzPts val="4965"/>
              <a:buChar char="•"/>
              <a:defRPr sz="4965"/>
            </a:lvl6pPr>
            <a:lvl7pPr indent="-543877" lvl="6" marL="3200400" algn="l">
              <a:lnSpc>
                <a:spcPct val="90000"/>
              </a:lnSpc>
              <a:spcBef>
                <a:spcPts val="1655"/>
              </a:spcBef>
              <a:spcAft>
                <a:spcPts val="0"/>
              </a:spcAft>
              <a:buClr>
                <a:schemeClr val="dk1"/>
              </a:buClr>
              <a:buSzPts val="4965"/>
              <a:buChar char="•"/>
              <a:defRPr sz="4965"/>
            </a:lvl7pPr>
            <a:lvl8pPr indent="-543877" lvl="7" marL="3657600" algn="l">
              <a:lnSpc>
                <a:spcPct val="90000"/>
              </a:lnSpc>
              <a:spcBef>
                <a:spcPts val="1655"/>
              </a:spcBef>
              <a:spcAft>
                <a:spcPts val="0"/>
              </a:spcAft>
              <a:buClr>
                <a:schemeClr val="dk1"/>
              </a:buClr>
              <a:buSzPts val="4965"/>
              <a:buChar char="•"/>
              <a:defRPr sz="4965"/>
            </a:lvl8pPr>
            <a:lvl9pPr indent="-543877" lvl="8" marL="4114800" algn="l">
              <a:lnSpc>
                <a:spcPct val="90000"/>
              </a:lnSpc>
              <a:spcBef>
                <a:spcPts val="1655"/>
              </a:spcBef>
              <a:spcAft>
                <a:spcPts val="0"/>
              </a:spcAft>
              <a:buClr>
                <a:schemeClr val="dk1"/>
              </a:buClr>
              <a:buSzPts val="4965"/>
              <a:buChar char="•"/>
              <a:defRPr sz="4965"/>
            </a:lvl9pPr>
          </a:lstStyle>
          <a:p/>
        </p:txBody>
      </p:sp>
      <p:sp>
        <p:nvSpPr>
          <p:cNvPr id="211" name="Google Shape;211;p34"/>
          <p:cNvSpPr txBox="1"/>
          <p:nvPr>
            <p:ph idx="2" type="body"/>
          </p:nvPr>
        </p:nvSpPr>
        <p:spPr>
          <a:xfrm>
            <a:off x="2084817" y="12838273"/>
            <a:ext cx="9761984" cy="2378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3972"/>
              <a:buNone/>
              <a:defRPr sz="3972"/>
            </a:lvl1pPr>
            <a:lvl2pPr indent="-228600" lvl="1" marL="914400" algn="l">
              <a:lnSpc>
                <a:spcPct val="90000"/>
              </a:lnSpc>
              <a:spcBef>
                <a:spcPts val="1655"/>
              </a:spcBef>
              <a:spcAft>
                <a:spcPts val="0"/>
              </a:spcAft>
              <a:buClr>
                <a:schemeClr val="dk1"/>
              </a:buClr>
              <a:buSzPts val="3476"/>
              <a:buNone/>
              <a:defRPr sz="3475"/>
            </a:lvl2pPr>
            <a:lvl3pPr indent="-228600" lvl="2" marL="1371600" algn="l">
              <a:lnSpc>
                <a:spcPct val="90000"/>
              </a:lnSpc>
              <a:spcBef>
                <a:spcPts val="1655"/>
              </a:spcBef>
              <a:spcAft>
                <a:spcPts val="0"/>
              </a:spcAft>
              <a:buClr>
                <a:schemeClr val="dk1"/>
              </a:buClr>
              <a:buSzPts val="2979"/>
              <a:buNone/>
              <a:defRPr sz="2979"/>
            </a:lvl3pPr>
            <a:lvl4pPr indent="-228600" lvl="3" marL="1828800" algn="l">
              <a:lnSpc>
                <a:spcPct val="90000"/>
              </a:lnSpc>
              <a:spcBef>
                <a:spcPts val="1655"/>
              </a:spcBef>
              <a:spcAft>
                <a:spcPts val="0"/>
              </a:spcAft>
              <a:buClr>
                <a:schemeClr val="dk1"/>
              </a:buClr>
              <a:buSzPts val="2483"/>
              <a:buNone/>
              <a:defRPr sz="2483"/>
            </a:lvl4pPr>
            <a:lvl5pPr indent="-228600" lvl="4" marL="2286000" algn="l">
              <a:lnSpc>
                <a:spcPct val="90000"/>
              </a:lnSpc>
              <a:spcBef>
                <a:spcPts val="1655"/>
              </a:spcBef>
              <a:spcAft>
                <a:spcPts val="0"/>
              </a:spcAft>
              <a:buClr>
                <a:schemeClr val="dk1"/>
              </a:buClr>
              <a:buSzPts val="2483"/>
              <a:buNone/>
              <a:defRPr sz="2483"/>
            </a:lvl5pPr>
            <a:lvl6pPr indent="-228600" lvl="5" marL="2743200" algn="l">
              <a:lnSpc>
                <a:spcPct val="90000"/>
              </a:lnSpc>
              <a:spcBef>
                <a:spcPts val="1655"/>
              </a:spcBef>
              <a:spcAft>
                <a:spcPts val="0"/>
              </a:spcAft>
              <a:buClr>
                <a:schemeClr val="dk1"/>
              </a:buClr>
              <a:buSzPts val="2483"/>
              <a:buNone/>
              <a:defRPr sz="2483"/>
            </a:lvl6pPr>
            <a:lvl7pPr indent="-228600" lvl="6" marL="3200400" algn="l">
              <a:lnSpc>
                <a:spcPct val="90000"/>
              </a:lnSpc>
              <a:spcBef>
                <a:spcPts val="1655"/>
              </a:spcBef>
              <a:spcAft>
                <a:spcPts val="0"/>
              </a:spcAft>
              <a:buClr>
                <a:schemeClr val="dk1"/>
              </a:buClr>
              <a:buSzPts val="2483"/>
              <a:buNone/>
              <a:defRPr sz="2483"/>
            </a:lvl7pPr>
            <a:lvl8pPr indent="-228600" lvl="7" marL="3657600" algn="l">
              <a:lnSpc>
                <a:spcPct val="90000"/>
              </a:lnSpc>
              <a:spcBef>
                <a:spcPts val="1655"/>
              </a:spcBef>
              <a:spcAft>
                <a:spcPts val="0"/>
              </a:spcAft>
              <a:buClr>
                <a:schemeClr val="dk1"/>
              </a:buClr>
              <a:buSzPts val="2483"/>
              <a:buNone/>
              <a:defRPr sz="2483"/>
            </a:lvl8pPr>
            <a:lvl9pPr indent="-228600" lvl="8" marL="4114800" algn="l">
              <a:lnSpc>
                <a:spcPct val="90000"/>
              </a:lnSpc>
              <a:spcBef>
                <a:spcPts val="1655"/>
              </a:spcBef>
              <a:spcAft>
                <a:spcPts val="0"/>
              </a:spcAft>
              <a:buClr>
                <a:schemeClr val="dk1"/>
              </a:buClr>
              <a:buSzPts val="2483"/>
              <a:buNone/>
              <a:defRPr sz="2483"/>
            </a:lvl9pPr>
          </a:lstStyle>
          <a:p/>
        </p:txBody>
      </p:sp>
      <p:sp>
        <p:nvSpPr>
          <p:cNvPr id="212" name="Google Shape;212;p34"/>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34"/>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4" name="Google Shape;214;p34"/>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15" name="Shape 215"/>
        <p:cNvGrpSpPr/>
        <p:nvPr/>
      </p:nvGrpSpPr>
      <p:grpSpPr>
        <a:xfrm>
          <a:off x="0" y="0"/>
          <a:ext cx="0" cy="0"/>
          <a:chOff x="0" y="0"/>
          <a:chExt cx="0" cy="0"/>
        </a:xfrm>
      </p:grpSpPr>
      <p:sp>
        <p:nvSpPr>
          <p:cNvPr id="216" name="Google Shape;216;p35"/>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944"/>
              <a:buFont typeface="Calibri"/>
              <a:buNone/>
              <a:defRPr sz="79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7" name="Google Shape;217;p35"/>
          <p:cNvSpPr/>
          <p:nvPr>
            <p:ph idx="2" type="pic"/>
          </p:nvPr>
        </p:nvSpPr>
        <p:spPr>
          <a:xfrm>
            <a:off x="12867534" y="6161587"/>
            <a:ext cx="15322808" cy="30411646"/>
          </a:xfrm>
          <a:prstGeom prst="rect">
            <a:avLst/>
          </a:prstGeom>
          <a:noFill/>
          <a:ln>
            <a:noFill/>
          </a:ln>
        </p:spPr>
      </p:sp>
      <p:sp>
        <p:nvSpPr>
          <p:cNvPr id="218" name="Google Shape;218;p35"/>
          <p:cNvSpPr txBox="1"/>
          <p:nvPr>
            <p:ph idx="1" type="body"/>
          </p:nvPr>
        </p:nvSpPr>
        <p:spPr>
          <a:xfrm>
            <a:off x="2084817" y="12838273"/>
            <a:ext cx="9761984" cy="2378448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3972"/>
              <a:buNone/>
              <a:defRPr sz="3972"/>
            </a:lvl1pPr>
            <a:lvl2pPr indent="-228600" lvl="1" marL="914400" algn="l">
              <a:lnSpc>
                <a:spcPct val="90000"/>
              </a:lnSpc>
              <a:spcBef>
                <a:spcPts val="1655"/>
              </a:spcBef>
              <a:spcAft>
                <a:spcPts val="0"/>
              </a:spcAft>
              <a:buClr>
                <a:schemeClr val="dk1"/>
              </a:buClr>
              <a:buSzPts val="3476"/>
              <a:buNone/>
              <a:defRPr sz="3475"/>
            </a:lvl2pPr>
            <a:lvl3pPr indent="-228600" lvl="2" marL="1371600" algn="l">
              <a:lnSpc>
                <a:spcPct val="90000"/>
              </a:lnSpc>
              <a:spcBef>
                <a:spcPts val="1655"/>
              </a:spcBef>
              <a:spcAft>
                <a:spcPts val="0"/>
              </a:spcAft>
              <a:buClr>
                <a:schemeClr val="dk1"/>
              </a:buClr>
              <a:buSzPts val="2979"/>
              <a:buNone/>
              <a:defRPr sz="2979"/>
            </a:lvl3pPr>
            <a:lvl4pPr indent="-228600" lvl="3" marL="1828800" algn="l">
              <a:lnSpc>
                <a:spcPct val="90000"/>
              </a:lnSpc>
              <a:spcBef>
                <a:spcPts val="1655"/>
              </a:spcBef>
              <a:spcAft>
                <a:spcPts val="0"/>
              </a:spcAft>
              <a:buClr>
                <a:schemeClr val="dk1"/>
              </a:buClr>
              <a:buSzPts val="2483"/>
              <a:buNone/>
              <a:defRPr sz="2483"/>
            </a:lvl4pPr>
            <a:lvl5pPr indent="-228600" lvl="4" marL="2286000" algn="l">
              <a:lnSpc>
                <a:spcPct val="90000"/>
              </a:lnSpc>
              <a:spcBef>
                <a:spcPts val="1655"/>
              </a:spcBef>
              <a:spcAft>
                <a:spcPts val="0"/>
              </a:spcAft>
              <a:buClr>
                <a:schemeClr val="dk1"/>
              </a:buClr>
              <a:buSzPts val="2483"/>
              <a:buNone/>
              <a:defRPr sz="2483"/>
            </a:lvl5pPr>
            <a:lvl6pPr indent="-228600" lvl="5" marL="2743200" algn="l">
              <a:lnSpc>
                <a:spcPct val="90000"/>
              </a:lnSpc>
              <a:spcBef>
                <a:spcPts val="1655"/>
              </a:spcBef>
              <a:spcAft>
                <a:spcPts val="0"/>
              </a:spcAft>
              <a:buClr>
                <a:schemeClr val="dk1"/>
              </a:buClr>
              <a:buSzPts val="2483"/>
              <a:buNone/>
              <a:defRPr sz="2483"/>
            </a:lvl6pPr>
            <a:lvl7pPr indent="-228600" lvl="6" marL="3200400" algn="l">
              <a:lnSpc>
                <a:spcPct val="90000"/>
              </a:lnSpc>
              <a:spcBef>
                <a:spcPts val="1655"/>
              </a:spcBef>
              <a:spcAft>
                <a:spcPts val="0"/>
              </a:spcAft>
              <a:buClr>
                <a:schemeClr val="dk1"/>
              </a:buClr>
              <a:buSzPts val="2483"/>
              <a:buNone/>
              <a:defRPr sz="2483"/>
            </a:lvl7pPr>
            <a:lvl8pPr indent="-228600" lvl="7" marL="3657600" algn="l">
              <a:lnSpc>
                <a:spcPct val="90000"/>
              </a:lnSpc>
              <a:spcBef>
                <a:spcPts val="1655"/>
              </a:spcBef>
              <a:spcAft>
                <a:spcPts val="0"/>
              </a:spcAft>
              <a:buClr>
                <a:schemeClr val="dk1"/>
              </a:buClr>
              <a:buSzPts val="2483"/>
              <a:buNone/>
              <a:defRPr sz="2483"/>
            </a:lvl8pPr>
            <a:lvl9pPr indent="-228600" lvl="8" marL="4114800" algn="l">
              <a:lnSpc>
                <a:spcPct val="90000"/>
              </a:lnSpc>
              <a:spcBef>
                <a:spcPts val="1655"/>
              </a:spcBef>
              <a:spcAft>
                <a:spcPts val="0"/>
              </a:spcAft>
              <a:buClr>
                <a:schemeClr val="dk1"/>
              </a:buClr>
              <a:buSzPts val="2483"/>
              <a:buNone/>
              <a:defRPr sz="2483"/>
            </a:lvl9pPr>
          </a:lstStyle>
          <a:p/>
        </p:txBody>
      </p:sp>
      <p:sp>
        <p:nvSpPr>
          <p:cNvPr id="219" name="Google Shape;219;p35"/>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0" name="Google Shape;220;p35"/>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1" name="Google Shape;221;p35"/>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22" name="Shape 222"/>
        <p:cNvGrpSpPr/>
        <p:nvPr/>
      </p:nvGrpSpPr>
      <p:grpSpPr>
        <a:xfrm>
          <a:off x="0" y="0"/>
          <a:ext cx="0" cy="0"/>
          <a:chOff x="0" y="0"/>
          <a:chExt cx="0" cy="0"/>
        </a:xfrm>
      </p:grpSpPr>
      <p:sp>
        <p:nvSpPr>
          <p:cNvPr id="223" name="Google Shape;223;p36"/>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p36"/>
          <p:cNvSpPr txBox="1"/>
          <p:nvPr>
            <p:ph idx="1" type="body"/>
          </p:nvPr>
        </p:nvSpPr>
        <p:spPr>
          <a:xfrm rot="5400000">
            <a:off x="1557364" y="11915498"/>
            <a:ext cx="27152550" cy="261055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225" name="Google Shape;225;p36"/>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36"/>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36"/>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8" name="Shape 228"/>
        <p:cNvGrpSpPr/>
        <p:nvPr/>
      </p:nvGrpSpPr>
      <p:grpSpPr>
        <a:xfrm>
          <a:off x="0" y="0"/>
          <a:ext cx="0" cy="0"/>
          <a:chOff x="0" y="0"/>
          <a:chExt cx="0" cy="0"/>
        </a:xfrm>
      </p:grpSpPr>
      <p:sp>
        <p:nvSpPr>
          <p:cNvPr id="229" name="Google Shape;229;p37"/>
          <p:cNvSpPr txBox="1"/>
          <p:nvPr>
            <p:ph type="title"/>
          </p:nvPr>
        </p:nvSpPr>
        <p:spPr>
          <a:xfrm rot="5400000">
            <a:off x="6790142" y="17148276"/>
            <a:ext cx="36266138" cy="652638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p37"/>
          <p:cNvSpPr txBox="1"/>
          <p:nvPr>
            <p:ph idx="1" type="body"/>
          </p:nvPr>
        </p:nvSpPr>
        <p:spPr>
          <a:xfrm rot="5400000">
            <a:off x="-6451791" y="10811065"/>
            <a:ext cx="36266138" cy="1920080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231" name="Google Shape;231;p37"/>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2" name="Google Shape;232;p37"/>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3" name="Google Shape;233;p37"/>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2080875" y="2278406"/>
            <a:ext cx="26105525"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2080875" y="11391985"/>
            <a:ext cx="12863592" cy="27152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6" name="Google Shape;36;p6"/>
          <p:cNvSpPr txBox="1"/>
          <p:nvPr>
            <p:ph idx="2" type="body"/>
          </p:nvPr>
        </p:nvSpPr>
        <p:spPr>
          <a:xfrm>
            <a:off x="15322808" y="11391985"/>
            <a:ext cx="12863592" cy="2715255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37" name="Google Shape;37;p6"/>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2084817" y="2278406"/>
            <a:ext cx="26105525"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2084821" y="10490535"/>
            <a:ext cx="12804474" cy="51412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43" name="Google Shape;43;p7"/>
          <p:cNvSpPr txBox="1"/>
          <p:nvPr>
            <p:ph idx="2" type="body"/>
          </p:nvPr>
        </p:nvSpPr>
        <p:spPr>
          <a:xfrm>
            <a:off x="2084821" y="15631784"/>
            <a:ext cx="12804474" cy="229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4" name="Google Shape;44;p7"/>
          <p:cNvSpPr txBox="1"/>
          <p:nvPr>
            <p:ph idx="3" type="body"/>
          </p:nvPr>
        </p:nvSpPr>
        <p:spPr>
          <a:xfrm>
            <a:off x="15322810" y="10490535"/>
            <a:ext cx="12867534" cy="514124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7944"/>
              <a:buNone/>
              <a:defRPr b="1" sz="7944"/>
            </a:lvl1pPr>
            <a:lvl2pPr indent="-228600" lvl="1" marL="914400" algn="l">
              <a:lnSpc>
                <a:spcPct val="90000"/>
              </a:lnSpc>
              <a:spcBef>
                <a:spcPts val="1655"/>
              </a:spcBef>
              <a:spcAft>
                <a:spcPts val="0"/>
              </a:spcAft>
              <a:buClr>
                <a:schemeClr val="dk1"/>
              </a:buClr>
              <a:buSzPts val="6620"/>
              <a:buNone/>
              <a:defRPr b="1" sz="6619"/>
            </a:lvl2pPr>
            <a:lvl3pPr indent="-228600" lvl="2" marL="1371600" algn="l">
              <a:lnSpc>
                <a:spcPct val="90000"/>
              </a:lnSpc>
              <a:spcBef>
                <a:spcPts val="1655"/>
              </a:spcBef>
              <a:spcAft>
                <a:spcPts val="0"/>
              </a:spcAft>
              <a:buClr>
                <a:schemeClr val="dk1"/>
              </a:buClr>
              <a:buSzPts val="5958"/>
              <a:buNone/>
              <a:defRPr b="1" sz="5958"/>
            </a:lvl3pPr>
            <a:lvl4pPr indent="-228600" lvl="3" marL="1828800" algn="l">
              <a:lnSpc>
                <a:spcPct val="90000"/>
              </a:lnSpc>
              <a:spcBef>
                <a:spcPts val="1655"/>
              </a:spcBef>
              <a:spcAft>
                <a:spcPts val="0"/>
              </a:spcAft>
              <a:buClr>
                <a:schemeClr val="dk1"/>
              </a:buClr>
              <a:buSzPts val="5296"/>
              <a:buNone/>
              <a:defRPr b="1" sz="5296"/>
            </a:lvl4pPr>
            <a:lvl5pPr indent="-228600" lvl="4" marL="2286000" algn="l">
              <a:lnSpc>
                <a:spcPct val="90000"/>
              </a:lnSpc>
              <a:spcBef>
                <a:spcPts val="1655"/>
              </a:spcBef>
              <a:spcAft>
                <a:spcPts val="0"/>
              </a:spcAft>
              <a:buClr>
                <a:schemeClr val="dk1"/>
              </a:buClr>
              <a:buSzPts val="5296"/>
              <a:buNone/>
              <a:defRPr b="1" sz="5296"/>
            </a:lvl5pPr>
            <a:lvl6pPr indent="-228600" lvl="5" marL="2743200" algn="l">
              <a:lnSpc>
                <a:spcPct val="90000"/>
              </a:lnSpc>
              <a:spcBef>
                <a:spcPts val="1655"/>
              </a:spcBef>
              <a:spcAft>
                <a:spcPts val="0"/>
              </a:spcAft>
              <a:buClr>
                <a:schemeClr val="dk1"/>
              </a:buClr>
              <a:buSzPts val="5296"/>
              <a:buNone/>
              <a:defRPr b="1" sz="5296"/>
            </a:lvl6pPr>
            <a:lvl7pPr indent="-228600" lvl="6" marL="3200400" algn="l">
              <a:lnSpc>
                <a:spcPct val="90000"/>
              </a:lnSpc>
              <a:spcBef>
                <a:spcPts val="1655"/>
              </a:spcBef>
              <a:spcAft>
                <a:spcPts val="0"/>
              </a:spcAft>
              <a:buClr>
                <a:schemeClr val="dk1"/>
              </a:buClr>
              <a:buSzPts val="5296"/>
              <a:buNone/>
              <a:defRPr b="1" sz="5296"/>
            </a:lvl7pPr>
            <a:lvl8pPr indent="-228600" lvl="7" marL="3657600" algn="l">
              <a:lnSpc>
                <a:spcPct val="90000"/>
              </a:lnSpc>
              <a:spcBef>
                <a:spcPts val="1655"/>
              </a:spcBef>
              <a:spcAft>
                <a:spcPts val="0"/>
              </a:spcAft>
              <a:buClr>
                <a:schemeClr val="dk1"/>
              </a:buClr>
              <a:buSzPts val="5296"/>
              <a:buNone/>
              <a:defRPr b="1" sz="5296"/>
            </a:lvl8pPr>
            <a:lvl9pPr indent="-228600" lvl="8" marL="4114800" algn="l">
              <a:lnSpc>
                <a:spcPct val="90000"/>
              </a:lnSpc>
              <a:spcBef>
                <a:spcPts val="1655"/>
              </a:spcBef>
              <a:spcAft>
                <a:spcPts val="0"/>
              </a:spcAft>
              <a:buClr>
                <a:schemeClr val="dk1"/>
              </a:buClr>
              <a:buSzPts val="5296"/>
              <a:buNone/>
              <a:defRPr b="1" sz="5296"/>
            </a:lvl9pPr>
          </a:lstStyle>
          <a:p/>
        </p:txBody>
      </p:sp>
      <p:sp>
        <p:nvSpPr>
          <p:cNvPr id="45" name="Google Shape;45;p7"/>
          <p:cNvSpPr txBox="1"/>
          <p:nvPr>
            <p:ph idx="4" type="body"/>
          </p:nvPr>
        </p:nvSpPr>
        <p:spPr>
          <a:xfrm>
            <a:off x="15322810" y="15631784"/>
            <a:ext cx="12867534" cy="2299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310"/>
              </a:spcBef>
              <a:spcAft>
                <a:spcPts val="0"/>
              </a:spcAft>
              <a:buClr>
                <a:schemeClr val="dk1"/>
              </a:buClr>
              <a:buSzPts val="1800"/>
              <a:buChar char="•"/>
              <a:defRPr/>
            </a:lvl1pPr>
            <a:lvl2pPr indent="-342900" lvl="1" marL="914400" algn="l">
              <a:lnSpc>
                <a:spcPct val="90000"/>
              </a:lnSpc>
              <a:spcBef>
                <a:spcPts val="1655"/>
              </a:spcBef>
              <a:spcAft>
                <a:spcPts val="0"/>
              </a:spcAft>
              <a:buClr>
                <a:schemeClr val="dk1"/>
              </a:buClr>
              <a:buSzPts val="1800"/>
              <a:buChar char="•"/>
              <a:defRPr/>
            </a:lvl2pPr>
            <a:lvl3pPr indent="-342900" lvl="2" marL="1371600" algn="l">
              <a:lnSpc>
                <a:spcPct val="90000"/>
              </a:lnSpc>
              <a:spcBef>
                <a:spcPts val="1655"/>
              </a:spcBef>
              <a:spcAft>
                <a:spcPts val="0"/>
              </a:spcAft>
              <a:buClr>
                <a:schemeClr val="dk1"/>
              </a:buClr>
              <a:buSzPts val="1800"/>
              <a:buChar char="•"/>
              <a:defRPr/>
            </a:lvl3pPr>
            <a:lvl4pPr indent="-342900" lvl="3" marL="1828800" algn="l">
              <a:lnSpc>
                <a:spcPct val="90000"/>
              </a:lnSpc>
              <a:spcBef>
                <a:spcPts val="1655"/>
              </a:spcBef>
              <a:spcAft>
                <a:spcPts val="0"/>
              </a:spcAft>
              <a:buClr>
                <a:schemeClr val="dk1"/>
              </a:buClr>
              <a:buSzPts val="1800"/>
              <a:buChar char="•"/>
              <a:defRPr/>
            </a:lvl4pPr>
            <a:lvl5pPr indent="-342900" lvl="4" marL="2286000" algn="l">
              <a:lnSpc>
                <a:spcPct val="90000"/>
              </a:lnSpc>
              <a:spcBef>
                <a:spcPts val="1655"/>
              </a:spcBef>
              <a:spcAft>
                <a:spcPts val="0"/>
              </a:spcAft>
              <a:buClr>
                <a:schemeClr val="dk1"/>
              </a:buClr>
              <a:buSzPts val="1800"/>
              <a:buChar char="•"/>
              <a:defRPr/>
            </a:lvl5pPr>
            <a:lvl6pPr indent="-342900" lvl="5" marL="2743200" algn="l">
              <a:lnSpc>
                <a:spcPct val="90000"/>
              </a:lnSpc>
              <a:spcBef>
                <a:spcPts val="1655"/>
              </a:spcBef>
              <a:spcAft>
                <a:spcPts val="0"/>
              </a:spcAft>
              <a:buClr>
                <a:schemeClr val="dk1"/>
              </a:buClr>
              <a:buSzPts val="1800"/>
              <a:buChar char="•"/>
              <a:defRPr/>
            </a:lvl6pPr>
            <a:lvl7pPr indent="-342900" lvl="6" marL="3200400" algn="l">
              <a:lnSpc>
                <a:spcPct val="90000"/>
              </a:lnSpc>
              <a:spcBef>
                <a:spcPts val="1655"/>
              </a:spcBef>
              <a:spcAft>
                <a:spcPts val="0"/>
              </a:spcAft>
              <a:buClr>
                <a:schemeClr val="dk1"/>
              </a:buClr>
              <a:buSzPts val="1800"/>
              <a:buChar char="•"/>
              <a:defRPr/>
            </a:lvl7pPr>
            <a:lvl8pPr indent="-342900" lvl="7" marL="3657600" algn="l">
              <a:lnSpc>
                <a:spcPct val="90000"/>
              </a:lnSpc>
              <a:spcBef>
                <a:spcPts val="1655"/>
              </a:spcBef>
              <a:spcAft>
                <a:spcPts val="0"/>
              </a:spcAft>
              <a:buClr>
                <a:schemeClr val="dk1"/>
              </a:buClr>
              <a:buSzPts val="1800"/>
              <a:buChar char="•"/>
              <a:defRPr/>
            </a:lvl8pPr>
            <a:lvl9pPr indent="-342900" lvl="8" marL="4114800" algn="l">
              <a:lnSpc>
                <a:spcPct val="90000"/>
              </a:lnSpc>
              <a:spcBef>
                <a:spcPts val="1655"/>
              </a:spcBef>
              <a:spcAft>
                <a:spcPts val="0"/>
              </a:spcAft>
              <a:buClr>
                <a:schemeClr val="dk1"/>
              </a:buClr>
              <a:buSzPts val="1800"/>
              <a:buChar char="•"/>
              <a:defRPr/>
            </a:lvl9pPr>
          </a:lstStyle>
          <a:p/>
        </p:txBody>
      </p:sp>
      <p:sp>
        <p:nvSpPr>
          <p:cNvPr id="46" name="Google Shape;46;p7"/>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2080875" y="2278406"/>
            <a:ext cx="26105525" cy="82715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2867534" y="6161587"/>
            <a:ext cx="15322808" cy="30411646"/>
          </a:xfrm>
          <a:prstGeom prst="rect">
            <a:avLst/>
          </a:prstGeom>
          <a:noFill/>
          <a:ln>
            <a:noFill/>
          </a:ln>
        </p:spPr>
        <p:txBody>
          <a:bodyPr anchorCtr="0" anchor="t" bIns="45700" lIns="91425" spcFirstLastPara="1" rIns="91425" wrap="square" tIns="45700">
            <a:normAutofit/>
          </a:bodyPr>
          <a:lstStyle>
            <a:lvl1pPr indent="-901192" lvl="0" marL="457200" algn="l">
              <a:lnSpc>
                <a:spcPct val="90000"/>
              </a:lnSpc>
              <a:spcBef>
                <a:spcPts val="3310"/>
              </a:spcBef>
              <a:spcAft>
                <a:spcPts val="0"/>
              </a:spcAft>
              <a:buClr>
                <a:schemeClr val="dk1"/>
              </a:buClr>
              <a:buSzPts val="10592"/>
              <a:buChar char="•"/>
              <a:defRPr sz="10592"/>
            </a:lvl1pPr>
            <a:lvl2pPr indent="-817117" lvl="1" marL="914400" algn="l">
              <a:lnSpc>
                <a:spcPct val="90000"/>
              </a:lnSpc>
              <a:spcBef>
                <a:spcPts val="1655"/>
              </a:spcBef>
              <a:spcAft>
                <a:spcPts val="0"/>
              </a:spcAft>
              <a:buClr>
                <a:schemeClr val="dk1"/>
              </a:buClr>
              <a:buSzPts val="9268"/>
              <a:buChar char="•"/>
              <a:defRPr sz="9268"/>
            </a:lvl2pPr>
            <a:lvl3pPr indent="-733044" lvl="2" marL="1371600" algn="l">
              <a:lnSpc>
                <a:spcPct val="90000"/>
              </a:lnSpc>
              <a:spcBef>
                <a:spcPts val="1655"/>
              </a:spcBef>
              <a:spcAft>
                <a:spcPts val="0"/>
              </a:spcAft>
              <a:buClr>
                <a:schemeClr val="dk1"/>
              </a:buClr>
              <a:buSzPts val="7944"/>
              <a:buChar char="•"/>
              <a:defRPr sz="7944"/>
            </a:lvl3pPr>
            <a:lvl4pPr indent="-648970" lvl="3" marL="1828800" algn="l">
              <a:lnSpc>
                <a:spcPct val="90000"/>
              </a:lnSpc>
              <a:spcBef>
                <a:spcPts val="1655"/>
              </a:spcBef>
              <a:spcAft>
                <a:spcPts val="0"/>
              </a:spcAft>
              <a:buClr>
                <a:schemeClr val="dk1"/>
              </a:buClr>
              <a:buSzPts val="6620"/>
              <a:buChar char="•"/>
              <a:defRPr sz="6619"/>
            </a:lvl4pPr>
            <a:lvl5pPr indent="-648970" lvl="4" marL="2286000" algn="l">
              <a:lnSpc>
                <a:spcPct val="90000"/>
              </a:lnSpc>
              <a:spcBef>
                <a:spcPts val="1655"/>
              </a:spcBef>
              <a:spcAft>
                <a:spcPts val="0"/>
              </a:spcAft>
              <a:buClr>
                <a:schemeClr val="dk1"/>
              </a:buClr>
              <a:buSzPts val="6620"/>
              <a:buChar char="•"/>
              <a:defRPr sz="6619"/>
            </a:lvl5pPr>
            <a:lvl6pPr indent="-648970" lvl="5" marL="2743200" algn="l">
              <a:lnSpc>
                <a:spcPct val="90000"/>
              </a:lnSpc>
              <a:spcBef>
                <a:spcPts val="1655"/>
              </a:spcBef>
              <a:spcAft>
                <a:spcPts val="0"/>
              </a:spcAft>
              <a:buClr>
                <a:schemeClr val="dk1"/>
              </a:buClr>
              <a:buSzPts val="6620"/>
              <a:buChar char="•"/>
              <a:defRPr sz="6619"/>
            </a:lvl6pPr>
            <a:lvl7pPr indent="-648970" lvl="6" marL="3200400" algn="l">
              <a:lnSpc>
                <a:spcPct val="90000"/>
              </a:lnSpc>
              <a:spcBef>
                <a:spcPts val="1655"/>
              </a:spcBef>
              <a:spcAft>
                <a:spcPts val="0"/>
              </a:spcAft>
              <a:buClr>
                <a:schemeClr val="dk1"/>
              </a:buClr>
              <a:buSzPts val="6620"/>
              <a:buChar char="•"/>
              <a:defRPr sz="6619"/>
            </a:lvl7pPr>
            <a:lvl8pPr indent="-648970" lvl="7" marL="3657600" algn="l">
              <a:lnSpc>
                <a:spcPct val="90000"/>
              </a:lnSpc>
              <a:spcBef>
                <a:spcPts val="1655"/>
              </a:spcBef>
              <a:spcAft>
                <a:spcPts val="0"/>
              </a:spcAft>
              <a:buClr>
                <a:schemeClr val="dk1"/>
              </a:buClr>
              <a:buSzPts val="6620"/>
              <a:buChar char="•"/>
              <a:defRPr sz="6619"/>
            </a:lvl8pPr>
            <a:lvl9pPr indent="-648970" lvl="8" marL="4114800" algn="l">
              <a:lnSpc>
                <a:spcPct val="90000"/>
              </a:lnSpc>
              <a:spcBef>
                <a:spcPts val="1655"/>
              </a:spcBef>
              <a:spcAft>
                <a:spcPts val="0"/>
              </a:spcAft>
              <a:buClr>
                <a:schemeClr val="dk1"/>
              </a:buClr>
              <a:buSzPts val="6620"/>
              <a:buChar char="•"/>
              <a:defRPr sz="6619"/>
            </a:lvl9pPr>
          </a:lstStyle>
          <a:p/>
        </p:txBody>
      </p:sp>
      <p:sp>
        <p:nvSpPr>
          <p:cNvPr id="61" name="Google Shape;61;p10"/>
          <p:cNvSpPr txBox="1"/>
          <p:nvPr>
            <p:ph idx="2" type="body"/>
          </p:nvPr>
        </p:nvSpPr>
        <p:spPr>
          <a:xfrm>
            <a:off x="2084817" y="12838271"/>
            <a:ext cx="9761984" cy="23784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2" name="Google Shape;62;p10"/>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2084817" y="2852949"/>
            <a:ext cx="9761984" cy="998532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592"/>
              <a:buFont typeface="Calibri"/>
              <a:buNone/>
              <a:defRPr sz="10592"/>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2867534" y="6161587"/>
            <a:ext cx="15322808" cy="30411646"/>
          </a:xfrm>
          <a:prstGeom prst="rect">
            <a:avLst/>
          </a:prstGeom>
          <a:noFill/>
          <a:ln>
            <a:noFill/>
          </a:ln>
        </p:spPr>
      </p:sp>
      <p:sp>
        <p:nvSpPr>
          <p:cNvPr id="68" name="Google Shape;68;p11"/>
          <p:cNvSpPr txBox="1"/>
          <p:nvPr>
            <p:ph idx="1" type="body"/>
          </p:nvPr>
        </p:nvSpPr>
        <p:spPr>
          <a:xfrm>
            <a:off x="2084817" y="12838271"/>
            <a:ext cx="9761984" cy="23784486"/>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310"/>
              </a:spcBef>
              <a:spcAft>
                <a:spcPts val="0"/>
              </a:spcAft>
              <a:buClr>
                <a:schemeClr val="dk1"/>
              </a:buClr>
              <a:buSzPts val="5296"/>
              <a:buNone/>
              <a:defRPr sz="5296"/>
            </a:lvl1pPr>
            <a:lvl2pPr indent="-228600" lvl="1" marL="914400" algn="l">
              <a:lnSpc>
                <a:spcPct val="90000"/>
              </a:lnSpc>
              <a:spcBef>
                <a:spcPts val="1655"/>
              </a:spcBef>
              <a:spcAft>
                <a:spcPts val="0"/>
              </a:spcAft>
              <a:buClr>
                <a:schemeClr val="dk1"/>
              </a:buClr>
              <a:buSzPts val="4634"/>
              <a:buNone/>
              <a:defRPr sz="4634"/>
            </a:lvl2pPr>
            <a:lvl3pPr indent="-228600" lvl="2" marL="1371600" algn="l">
              <a:lnSpc>
                <a:spcPct val="90000"/>
              </a:lnSpc>
              <a:spcBef>
                <a:spcPts val="1655"/>
              </a:spcBef>
              <a:spcAft>
                <a:spcPts val="0"/>
              </a:spcAft>
              <a:buClr>
                <a:schemeClr val="dk1"/>
              </a:buClr>
              <a:buSzPts val="3972"/>
              <a:buNone/>
              <a:defRPr sz="3972"/>
            </a:lvl3pPr>
            <a:lvl4pPr indent="-228600" lvl="3" marL="1828800" algn="l">
              <a:lnSpc>
                <a:spcPct val="90000"/>
              </a:lnSpc>
              <a:spcBef>
                <a:spcPts val="1655"/>
              </a:spcBef>
              <a:spcAft>
                <a:spcPts val="0"/>
              </a:spcAft>
              <a:buClr>
                <a:schemeClr val="dk1"/>
              </a:buClr>
              <a:buSzPts val="3310"/>
              <a:buNone/>
              <a:defRPr sz="3309"/>
            </a:lvl4pPr>
            <a:lvl5pPr indent="-228600" lvl="4" marL="2286000" algn="l">
              <a:lnSpc>
                <a:spcPct val="90000"/>
              </a:lnSpc>
              <a:spcBef>
                <a:spcPts val="1655"/>
              </a:spcBef>
              <a:spcAft>
                <a:spcPts val="0"/>
              </a:spcAft>
              <a:buClr>
                <a:schemeClr val="dk1"/>
              </a:buClr>
              <a:buSzPts val="3310"/>
              <a:buNone/>
              <a:defRPr sz="3309"/>
            </a:lvl5pPr>
            <a:lvl6pPr indent="-228600" lvl="5" marL="2743200" algn="l">
              <a:lnSpc>
                <a:spcPct val="90000"/>
              </a:lnSpc>
              <a:spcBef>
                <a:spcPts val="1655"/>
              </a:spcBef>
              <a:spcAft>
                <a:spcPts val="0"/>
              </a:spcAft>
              <a:buClr>
                <a:schemeClr val="dk1"/>
              </a:buClr>
              <a:buSzPts val="3310"/>
              <a:buNone/>
              <a:defRPr sz="3309"/>
            </a:lvl6pPr>
            <a:lvl7pPr indent="-228600" lvl="6" marL="3200400" algn="l">
              <a:lnSpc>
                <a:spcPct val="90000"/>
              </a:lnSpc>
              <a:spcBef>
                <a:spcPts val="1655"/>
              </a:spcBef>
              <a:spcAft>
                <a:spcPts val="0"/>
              </a:spcAft>
              <a:buClr>
                <a:schemeClr val="dk1"/>
              </a:buClr>
              <a:buSzPts val="3310"/>
              <a:buNone/>
              <a:defRPr sz="3309"/>
            </a:lvl7pPr>
            <a:lvl8pPr indent="-228600" lvl="7" marL="3657600" algn="l">
              <a:lnSpc>
                <a:spcPct val="90000"/>
              </a:lnSpc>
              <a:spcBef>
                <a:spcPts val="1655"/>
              </a:spcBef>
              <a:spcAft>
                <a:spcPts val="0"/>
              </a:spcAft>
              <a:buClr>
                <a:schemeClr val="dk1"/>
              </a:buClr>
              <a:buSzPts val="3310"/>
              <a:buNone/>
              <a:defRPr sz="3309"/>
            </a:lvl8pPr>
            <a:lvl9pPr indent="-228600" lvl="8" marL="4114800" algn="l">
              <a:lnSpc>
                <a:spcPct val="90000"/>
              </a:lnSpc>
              <a:spcBef>
                <a:spcPts val="1655"/>
              </a:spcBef>
              <a:spcAft>
                <a:spcPts val="0"/>
              </a:spcAft>
              <a:buClr>
                <a:schemeClr val="dk1"/>
              </a:buClr>
              <a:buSzPts val="3310"/>
              <a:buNone/>
              <a:defRPr sz="3309"/>
            </a:lvl9pPr>
          </a:lstStyle>
          <a:p/>
        </p:txBody>
      </p:sp>
      <p:sp>
        <p:nvSpPr>
          <p:cNvPr id="69" name="Google Shape;69;p11"/>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2080875" y="2278406"/>
            <a:ext cx="26105525" cy="82715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4"/>
              <a:buFont typeface="Calibri"/>
              <a:buNone/>
              <a:defRPr b="0" i="0" sz="1456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2080875" y="11391985"/>
            <a:ext cx="26105525" cy="27152551"/>
          </a:xfrm>
          <a:prstGeom prst="rect">
            <a:avLst/>
          </a:prstGeom>
          <a:noFill/>
          <a:ln>
            <a:noFill/>
          </a:ln>
        </p:spPr>
        <p:txBody>
          <a:bodyPr anchorCtr="0" anchor="t" bIns="45700" lIns="91425" spcFirstLastPara="1" rIns="91425" wrap="square" tIns="45700">
            <a:normAutofit/>
          </a:bodyPr>
          <a:lstStyle>
            <a:lvl1pPr indent="-817117" lvl="0" marL="457200" marR="0" rtl="0" algn="l">
              <a:lnSpc>
                <a:spcPct val="90000"/>
              </a:lnSpc>
              <a:spcBef>
                <a:spcPts val="3310"/>
              </a:spcBef>
              <a:spcAft>
                <a:spcPts val="0"/>
              </a:spcAft>
              <a:buClr>
                <a:schemeClr val="dk1"/>
              </a:buClr>
              <a:buSzPts val="9268"/>
              <a:buFont typeface="Arial"/>
              <a:buChar char="•"/>
              <a:defRPr b="0" i="0" sz="9268" u="none" cap="none" strike="noStrike">
                <a:solidFill>
                  <a:schemeClr val="dk1"/>
                </a:solidFill>
                <a:latin typeface="Calibri"/>
                <a:ea typeface="Calibri"/>
                <a:cs typeface="Calibri"/>
                <a:sym typeface="Calibri"/>
              </a:defRPr>
            </a:lvl1pPr>
            <a:lvl2pPr indent="-733044" lvl="1" marL="914400" marR="0" rtl="0" algn="l">
              <a:lnSpc>
                <a:spcPct val="90000"/>
              </a:lnSpc>
              <a:spcBef>
                <a:spcPts val="1655"/>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2pPr>
            <a:lvl3pPr indent="-648970" lvl="2" marL="1371600" marR="0" rtl="0" algn="l">
              <a:lnSpc>
                <a:spcPct val="90000"/>
              </a:lnSpc>
              <a:spcBef>
                <a:spcPts val="1655"/>
              </a:spcBef>
              <a:spcAft>
                <a:spcPts val="0"/>
              </a:spcAft>
              <a:buClr>
                <a:schemeClr val="dk1"/>
              </a:buClr>
              <a:buSzPts val="6620"/>
              <a:buFont typeface="Arial"/>
              <a:buChar char="•"/>
              <a:defRPr b="0" i="0" sz="6619" u="none" cap="none" strike="noStrike">
                <a:solidFill>
                  <a:schemeClr val="dk1"/>
                </a:solidFill>
                <a:latin typeface="Calibri"/>
                <a:ea typeface="Calibri"/>
                <a:cs typeface="Calibri"/>
                <a:sym typeface="Calibri"/>
              </a:defRPr>
            </a:lvl3pPr>
            <a:lvl4pPr indent="-606933" lvl="3" marL="1828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4pPr>
            <a:lvl5pPr indent="-606933" lvl="4" marL="22860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5pPr>
            <a:lvl6pPr indent="-606933" lvl="5" marL="27432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6pPr>
            <a:lvl7pPr indent="-606933" lvl="6" marL="32004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7pPr>
            <a:lvl8pPr indent="-606933" lvl="7" marL="36576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8pPr>
            <a:lvl9pPr indent="-606933" lvl="8" marL="4114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2080875" y="39663928"/>
            <a:ext cx="6810137" cy="227839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97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0026035" y="39663928"/>
            <a:ext cx="10215205" cy="227839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972"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1376263" y="39663928"/>
            <a:ext cx="6810137" cy="22783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972" u="none" cap="none" strike="noStrike">
                <a:solidFill>
                  <a:srgbClr val="888888"/>
                </a:solidFill>
                <a:latin typeface="Calibri"/>
                <a:ea typeface="Calibri"/>
                <a:cs typeface="Calibri"/>
                <a:sym typeface="Calibri"/>
              </a:defRPr>
            </a:lvl1pPr>
            <a:lvl2pPr indent="0" lvl="1" marL="0" marR="0" rtl="0" algn="r">
              <a:spcBef>
                <a:spcPts val="0"/>
              </a:spcBef>
              <a:buNone/>
              <a:defRPr b="0" i="0" sz="3972" u="none" cap="none" strike="noStrike">
                <a:solidFill>
                  <a:srgbClr val="888888"/>
                </a:solidFill>
                <a:latin typeface="Calibri"/>
                <a:ea typeface="Calibri"/>
                <a:cs typeface="Calibri"/>
                <a:sym typeface="Calibri"/>
              </a:defRPr>
            </a:lvl2pPr>
            <a:lvl3pPr indent="0" lvl="2" marL="0" marR="0" rtl="0" algn="r">
              <a:spcBef>
                <a:spcPts val="0"/>
              </a:spcBef>
              <a:buNone/>
              <a:defRPr b="0" i="0" sz="3972" u="none" cap="none" strike="noStrike">
                <a:solidFill>
                  <a:srgbClr val="888888"/>
                </a:solidFill>
                <a:latin typeface="Calibri"/>
                <a:ea typeface="Calibri"/>
                <a:cs typeface="Calibri"/>
                <a:sym typeface="Calibri"/>
              </a:defRPr>
            </a:lvl3pPr>
            <a:lvl4pPr indent="0" lvl="3" marL="0" marR="0" rtl="0" algn="r">
              <a:spcBef>
                <a:spcPts val="0"/>
              </a:spcBef>
              <a:buNone/>
              <a:defRPr b="0" i="0" sz="3972" u="none" cap="none" strike="noStrike">
                <a:solidFill>
                  <a:srgbClr val="888888"/>
                </a:solidFill>
                <a:latin typeface="Calibri"/>
                <a:ea typeface="Calibri"/>
                <a:cs typeface="Calibri"/>
                <a:sym typeface="Calibri"/>
              </a:defRPr>
            </a:lvl4pPr>
            <a:lvl5pPr indent="0" lvl="4" marL="0" marR="0" rtl="0" algn="r">
              <a:spcBef>
                <a:spcPts val="0"/>
              </a:spcBef>
              <a:buNone/>
              <a:defRPr b="0" i="0" sz="3972" u="none" cap="none" strike="noStrike">
                <a:solidFill>
                  <a:srgbClr val="888888"/>
                </a:solidFill>
                <a:latin typeface="Calibri"/>
                <a:ea typeface="Calibri"/>
                <a:cs typeface="Calibri"/>
                <a:sym typeface="Calibri"/>
              </a:defRPr>
            </a:lvl5pPr>
            <a:lvl6pPr indent="0" lvl="5" marL="0" marR="0" rtl="0" algn="r">
              <a:spcBef>
                <a:spcPts val="0"/>
              </a:spcBef>
              <a:buNone/>
              <a:defRPr b="0" i="0" sz="3972" u="none" cap="none" strike="noStrike">
                <a:solidFill>
                  <a:srgbClr val="888888"/>
                </a:solidFill>
                <a:latin typeface="Calibri"/>
                <a:ea typeface="Calibri"/>
                <a:cs typeface="Calibri"/>
                <a:sym typeface="Calibri"/>
              </a:defRPr>
            </a:lvl6pPr>
            <a:lvl7pPr indent="0" lvl="6" marL="0" marR="0" rtl="0" algn="r">
              <a:spcBef>
                <a:spcPts val="0"/>
              </a:spcBef>
              <a:buNone/>
              <a:defRPr b="0" i="0" sz="3972" u="none" cap="none" strike="noStrike">
                <a:solidFill>
                  <a:srgbClr val="888888"/>
                </a:solidFill>
                <a:latin typeface="Calibri"/>
                <a:ea typeface="Calibri"/>
                <a:cs typeface="Calibri"/>
                <a:sym typeface="Calibri"/>
              </a:defRPr>
            </a:lvl7pPr>
            <a:lvl8pPr indent="0" lvl="7" marL="0" marR="0" rtl="0" algn="r">
              <a:spcBef>
                <a:spcPts val="0"/>
              </a:spcBef>
              <a:buNone/>
              <a:defRPr b="0" i="0" sz="3972" u="none" cap="none" strike="noStrike">
                <a:solidFill>
                  <a:srgbClr val="888888"/>
                </a:solidFill>
                <a:latin typeface="Calibri"/>
                <a:ea typeface="Calibri"/>
                <a:cs typeface="Calibri"/>
                <a:sym typeface="Calibri"/>
              </a:defRPr>
            </a:lvl8pPr>
            <a:lvl9pPr indent="0" lvl="8" marL="0" marR="0" rtl="0" algn="r">
              <a:spcBef>
                <a:spcPts val="0"/>
              </a:spcBef>
              <a:buNone/>
              <a:defRPr b="0" i="0" sz="3972"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14"/>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4"/>
              <a:buFont typeface="Calibri"/>
              <a:buNone/>
              <a:defRPr b="0" i="0" sz="1456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6" name="Google Shape;86;p14"/>
          <p:cNvSpPr txBox="1"/>
          <p:nvPr>
            <p:ph idx="1" type="body"/>
          </p:nvPr>
        </p:nvSpPr>
        <p:spPr>
          <a:xfrm>
            <a:off x="2080876" y="11391985"/>
            <a:ext cx="26105525" cy="27152550"/>
          </a:xfrm>
          <a:prstGeom prst="rect">
            <a:avLst/>
          </a:prstGeom>
          <a:noFill/>
          <a:ln>
            <a:noFill/>
          </a:ln>
        </p:spPr>
        <p:txBody>
          <a:bodyPr anchorCtr="0" anchor="t" bIns="45700" lIns="91425" spcFirstLastPara="1" rIns="91425" wrap="square" tIns="45700">
            <a:normAutofit/>
          </a:bodyPr>
          <a:lstStyle>
            <a:lvl1pPr indent="-817117" lvl="0" marL="457200" marR="0" rtl="0" algn="l">
              <a:lnSpc>
                <a:spcPct val="90000"/>
              </a:lnSpc>
              <a:spcBef>
                <a:spcPts val="3310"/>
              </a:spcBef>
              <a:spcAft>
                <a:spcPts val="0"/>
              </a:spcAft>
              <a:buClr>
                <a:schemeClr val="dk1"/>
              </a:buClr>
              <a:buSzPts val="9268"/>
              <a:buFont typeface="Arial"/>
              <a:buChar char="•"/>
              <a:defRPr b="0" i="0" sz="9268" u="none" cap="none" strike="noStrike">
                <a:solidFill>
                  <a:schemeClr val="dk1"/>
                </a:solidFill>
                <a:latin typeface="Calibri"/>
                <a:ea typeface="Calibri"/>
                <a:cs typeface="Calibri"/>
                <a:sym typeface="Calibri"/>
              </a:defRPr>
            </a:lvl1pPr>
            <a:lvl2pPr indent="-733044" lvl="1" marL="914400" marR="0" rtl="0" algn="l">
              <a:lnSpc>
                <a:spcPct val="90000"/>
              </a:lnSpc>
              <a:spcBef>
                <a:spcPts val="1655"/>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2pPr>
            <a:lvl3pPr indent="-648970" lvl="2" marL="1371600" marR="0" rtl="0" algn="l">
              <a:lnSpc>
                <a:spcPct val="90000"/>
              </a:lnSpc>
              <a:spcBef>
                <a:spcPts val="1655"/>
              </a:spcBef>
              <a:spcAft>
                <a:spcPts val="0"/>
              </a:spcAft>
              <a:buClr>
                <a:schemeClr val="dk1"/>
              </a:buClr>
              <a:buSzPts val="6620"/>
              <a:buFont typeface="Arial"/>
              <a:buChar char="•"/>
              <a:defRPr b="0" i="0" sz="6619" u="none" cap="none" strike="noStrike">
                <a:solidFill>
                  <a:schemeClr val="dk1"/>
                </a:solidFill>
                <a:latin typeface="Calibri"/>
                <a:ea typeface="Calibri"/>
                <a:cs typeface="Calibri"/>
                <a:sym typeface="Calibri"/>
              </a:defRPr>
            </a:lvl3pPr>
            <a:lvl4pPr indent="-606933" lvl="3" marL="1828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4pPr>
            <a:lvl5pPr indent="-606933" lvl="4" marL="22860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5pPr>
            <a:lvl6pPr indent="-606933" lvl="5" marL="27432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6pPr>
            <a:lvl7pPr indent="-606933" lvl="6" marL="32004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7pPr>
            <a:lvl8pPr indent="-606933" lvl="7" marL="36576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8pPr>
            <a:lvl9pPr indent="-606933" lvl="8" marL="4114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9pPr>
          </a:lstStyle>
          <a:p/>
        </p:txBody>
      </p:sp>
      <p:sp>
        <p:nvSpPr>
          <p:cNvPr id="87" name="Google Shape;87;p14"/>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3972">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88" name="Google Shape;88;p14"/>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3972">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89" name="Google Shape;89;p14"/>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3972">
                <a:solidFill>
                  <a:srgbClr val="888888"/>
                </a:solidFill>
                <a:latin typeface="Calibri"/>
                <a:ea typeface="Calibri"/>
                <a:cs typeface="Calibri"/>
                <a:sym typeface="Calibri"/>
              </a:defRPr>
            </a:lvl1pPr>
            <a:lvl2pPr indent="0" lvl="1" marL="0" marR="0" rtl="0" algn="r">
              <a:spcBef>
                <a:spcPts val="0"/>
              </a:spcBef>
              <a:buNone/>
              <a:defRPr sz="3972">
                <a:solidFill>
                  <a:srgbClr val="888888"/>
                </a:solidFill>
                <a:latin typeface="Calibri"/>
                <a:ea typeface="Calibri"/>
                <a:cs typeface="Calibri"/>
                <a:sym typeface="Calibri"/>
              </a:defRPr>
            </a:lvl2pPr>
            <a:lvl3pPr indent="0" lvl="2" marL="0" marR="0" rtl="0" algn="r">
              <a:spcBef>
                <a:spcPts val="0"/>
              </a:spcBef>
              <a:buNone/>
              <a:defRPr sz="3972">
                <a:solidFill>
                  <a:srgbClr val="888888"/>
                </a:solidFill>
                <a:latin typeface="Calibri"/>
                <a:ea typeface="Calibri"/>
                <a:cs typeface="Calibri"/>
                <a:sym typeface="Calibri"/>
              </a:defRPr>
            </a:lvl3pPr>
            <a:lvl4pPr indent="0" lvl="3" marL="0" marR="0" rtl="0" algn="r">
              <a:spcBef>
                <a:spcPts val="0"/>
              </a:spcBef>
              <a:buNone/>
              <a:defRPr sz="3972">
                <a:solidFill>
                  <a:srgbClr val="888888"/>
                </a:solidFill>
                <a:latin typeface="Calibri"/>
                <a:ea typeface="Calibri"/>
                <a:cs typeface="Calibri"/>
                <a:sym typeface="Calibri"/>
              </a:defRPr>
            </a:lvl4pPr>
            <a:lvl5pPr indent="0" lvl="4" marL="0" marR="0" rtl="0" algn="r">
              <a:spcBef>
                <a:spcPts val="0"/>
              </a:spcBef>
              <a:buNone/>
              <a:defRPr sz="3972">
                <a:solidFill>
                  <a:srgbClr val="888888"/>
                </a:solidFill>
                <a:latin typeface="Calibri"/>
                <a:ea typeface="Calibri"/>
                <a:cs typeface="Calibri"/>
                <a:sym typeface="Calibri"/>
              </a:defRPr>
            </a:lvl5pPr>
            <a:lvl6pPr indent="0" lvl="5" marL="0" marR="0" rtl="0" algn="r">
              <a:spcBef>
                <a:spcPts val="0"/>
              </a:spcBef>
              <a:buNone/>
              <a:defRPr sz="3972">
                <a:solidFill>
                  <a:srgbClr val="888888"/>
                </a:solidFill>
                <a:latin typeface="Calibri"/>
                <a:ea typeface="Calibri"/>
                <a:cs typeface="Calibri"/>
                <a:sym typeface="Calibri"/>
              </a:defRPr>
            </a:lvl6pPr>
            <a:lvl7pPr indent="0" lvl="6" marL="0" marR="0" rtl="0" algn="r">
              <a:spcBef>
                <a:spcPts val="0"/>
              </a:spcBef>
              <a:buNone/>
              <a:defRPr sz="3972">
                <a:solidFill>
                  <a:srgbClr val="888888"/>
                </a:solidFill>
                <a:latin typeface="Calibri"/>
                <a:ea typeface="Calibri"/>
                <a:cs typeface="Calibri"/>
                <a:sym typeface="Calibri"/>
              </a:defRPr>
            </a:lvl7pPr>
            <a:lvl8pPr indent="0" lvl="7" marL="0" marR="0" rtl="0" algn="r">
              <a:spcBef>
                <a:spcPts val="0"/>
              </a:spcBef>
              <a:buNone/>
              <a:defRPr sz="3972">
                <a:solidFill>
                  <a:srgbClr val="888888"/>
                </a:solidFill>
                <a:latin typeface="Calibri"/>
                <a:ea typeface="Calibri"/>
                <a:cs typeface="Calibri"/>
                <a:sym typeface="Calibri"/>
              </a:defRPr>
            </a:lvl8pPr>
            <a:lvl9pPr indent="0" lvl="8" marL="0" marR="0" rtl="0" algn="r">
              <a:spcBef>
                <a:spcPts val="0"/>
              </a:spcBef>
              <a:buNone/>
              <a:defRPr sz="3972">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2080876" y="2278406"/>
            <a:ext cx="26105525" cy="827157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4564"/>
              <a:buFont typeface="Calibri"/>
              <a:buNone/>
              <a:defRPr b="0" i="0" sz="1456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26"/>
          <p:cNvSpPr txBox="1"/>
          <p:nvPr>
            <p:ph idx="1" type="body"/>
          </p:nvPr>
        </p:nvSpPr>
        <p:spPr>
          <a:xfrm>
            <a:off x="2080876" y="11391985"/>
            <a:ext cx="26105525" cy="27152550"/>
          </a:xfrm>
          <a:prstGeom prst="rect">
            <a:avLst/>
          </a:prstGeom>
          <a:noFill/>
          <a:ln>
            <a:noFill/>
          </a:ln>
        </p:spPr>
        <p:txBody>
          <a:bodyPr anchorCtr="0" anchor="t" bIns="45700" lIns="91425" spcFirstLastPara="1" rIns="91425" wrap="square" tIns="45700">
            <a:normAutofit/>
          </a:bodyPr>
          <a:lstStyle>
            <a:lvl1pPr indent="-817117" lvl="0" marL="457200" marR="0" rtl="0" algn="l">
              <a:lnSpc>
                <a:spcPct val="90000"/>
              </a:lnSpc>
              <a:spcBef>
                <a:spcPts val="3310"/>
              </a:spcBef>
              <a:spcAft>
                <a:spcPts val="0"/>
              </a:spcAft>
              <a:buClr>
                <a:schemeClr val="dk1"/>
              </a:buClr>
              <a:buSzPts val="9268"/>
              <a:buFont typeface="Arial"/>
              <a:buChar char="•"/>
              <a:defRPr b="0" i="0" sz="9268" u="none" cap="none" strike="noStrike">
                <a:solidFill>
                  <a:schemeClr val="dk1"/>
                </a:solidFill>
                <a:latin typeface="Calibri"/>
                <a:ea typeface="Calibri"/>
                <a:cs typeface="Calibri"/>
                <a:sym typeface="Calibri"/>
              </a:defRPr>
            </a:lvl1pPr>
            <a:lvl2pPr indent="-733044" lvl="1" marL="914400" marR="0" rtl="0" algn="l">
              <a:lnSpc>
                <a:spcPct val="90000"/>
              </a:lnSpc>
              <a:spcBef>
                <a:spcPts val="1655"/>
              </a:spcBef>
              <a:spcAft>
                <a:spcPts val="0"/>
              </a:spcAft>
              <a:buClr>
                <a:schemeClr val="dk1"/>
              </a:buClr>
              <a:buSzPts val="7944"/>
              <a:buFont typeface="Arial"/>
              <a:buChar char="•"/>
              <a:defRPr b="0" i="0" sz="7944" u="none" cap="none" strike="noStrike">
                <a:solidFill>
                  <a:schemeClr val="dk1"/>
                </a:solidFill>
                <a:latin typeface="Calibri"/>
                <a:ea typeface="Calibri"/>
                <a:cs typeface="Calibri"/>
                <a:sym typeface="Calibri"/>
              </a:defRPr>
            </a:lvl2pPr>
            <a:lvl3pPr indent="-648970" lvl="2" marL="1371600" marR="0" rtl="0" algn="l">
              <a:lnSpc>
                <a:spcPct val="90000"/>
              </a:lnSpc>
              <a:spcBef>
                <a:spcPts val="1655"/>
              </a:spcBef>
              <a:spcAft>
                <a:spcPts val="0"/>
              </a:spcAft>
              <a:buClr>
                <a:schemeClr val="dk1"/>
              </a:buClr>
              <a:buSzPts val="6620"/>
              <a:buFont typeface="Arial"/>
              <a:buChar char="•"/>
              <a:defRPr b="0" i="0" sz="6619" u="none" cap="none" strike="noStrike">
                <a:solidFill>
                  <a:schemeClr val="dk1"/>
                </a:solidFill>
                <a:latin typeface="Calibri"/>
                <a:ea typeface="Calibri"/>
                <a:cs typeface="Calibri"/>
                <a:sym typeface="Calibri"/>
              </a:defRPr>
            </a:lvl3pPr>
            <a:lvl4pPr indent="-606933" lvl="3" marL="1828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4pPr>
            <a:lvl5pPr indent="-606933" lvl="4" marL="22860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5pPr>
            <a:lvl6pPr indent="-606933" lvl="5" marL="27432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6pPr>
            <a:lvl7pPr indent="-606933" lvl="6" marL="32004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7pPr>
            <a:lvl8pPr indent="-606933" lvl="7" marL="36576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8pPr>
            <a:lvl9pPr indent="-606933" lvl="8" marL="4114800" marR="0" rtl="0" algn="l">
              <a:lnSpc>
                <a:spcPct val="90000"/>
              </a:lnSpc>
              <a:spcBef>
                <a:spcPts val="1655"/>
              </a:spcBef>
              <a:spcAft>
                <a:spcPts val="0"/>
              </a:spcAft>
              <a:buClr>
                <a:schemeClr val="dk1"/>
              </a:buClr>
              <a:buSzPts val="5958"/>
              <a:buFont typeface="Arial"/>
              <a:buChar char="•"/>
              <a:defRPr b="0" i="0" sz="5958" u="none" cap="none" strike="noStrike">
                <a:solidFill>
                  <a:schemeClr val="dk1"/>
                </a:solidFill>
                <a:latin typeface="Calibri"/>
                <a:ea typeface="Calibri"/>
                <a:cs typeface="Calibri"/>
                <a:sym typeface="Calibri"/>
              </a:defRPr>
            </a:lvl9pPr>
          </a:lstStyle>
          <a:p/>
        </p:txBody>
      </p:sp>
      <p:sp>
        <p:nvSpPr>
          <p:cNvPr id="162" name="Google Shape;162;p26"/>
          <p:cNvSpPr txBox="1"/>
          <p:nvPr>
            <p:ph idx="10" type="dt"/>
          </p:nvPr>
        </p:nvSpPr>
        <p:spPr>
          <a:xfrm>
            <a:off x="2080876" y="39663929"/>
            <a:ext cx="6810137" cy="2278397"/>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2979">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63" name="Google Shape;163;p26"/>
          <p:cNvSpPr txBox="1"/>
          <p:nvPr>
            <p:ph idx="11" type="ftr"/>
          </p:nvPr>
        </p:nvSpPr>
        <p:spPr>
          <a:xfrm>
            <a:off x="10026036" y="39663929"/>
            <a:ext cx="10215205" cy="2278397"/>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2979">
                <a:solidFill>
                  <a:srgbClr val="888888"/>
                </a:solidFill>
                <a:latin typeface="Calibri"/>
                <a:ea typeface="Calibri"/>
                <a:cs typeface="Calibri"/>
                <a:sym typeface="Calibri"/>
              </a:defRPr>
            </a:lvl1pPr>
            <a:lvl2pPr lvl="1"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8640" u="none" cap="none" strike="noStrike">
                <a:solidFill>
                  <a:schemeClr val="dk1"/>
                </a:solidFill>
                <a:latin typeface="Calibri"/>
                <a:ea typeface="Calibri"/>
                <a:cs typeface="Calibri"/>
                <a:sym typeface="Calibri"/>
              </a:defRPr>
            </a:lvl9pPr>
          </a:lstStyle>
          <a:p/>
        </p:txBody>
      </p:sp>
      <p:sp>
        <p:nvSpPr>
          <p:cNvPr id="164" name="Google Shape;164;p26"/>
          <p:cNvSpPr txBox="1"/>
          <p:nvPr>
            <p:ph idx="12" type="sldNum"/>
          </p:nvPr>
        </p:nvSpPr>
        <p:spPr>
          <a:xfrm>
            <a:off x="21376264" y="39663929"/>
            <a:ext cx="6810137" cy="2278397"/>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2979">
                <a:solidFill>
                  <a:srgbClr val="888888"/>
                </a:solidFill>
                <a:latin typeface="Calibri"/>
                <a:ea typeface="Calibri"/>
                <a:cs typeface="Calibri"/>
                <a:sym typeface="Calibri"/>
              </a:defRPr>
            </a:lvl1pPr>
            <a:lvl2pPr indent="0" lvl="1" marL="0" marR="0" rtl="0" algn="r">
              <a:spcBef>
                <a:spcPts val="0"/>
              </a:spcBef>
              <a:buNone/>
              <a:defRPr sz="2979">
                <a:solidFill>
                  <a:srgbClr val="888888"/>
                </a:solidFill>
                <a:latin typeface="Calibri"/>
                <a:ea typeface="Calibri"/>
                <a:cs typeface="Calibri"/>
                <a:sym typeface="Calibri"/>
              </a:defRPr>
            </a:lvl2pPr>
            <a:lvl3pPr indent="0" lvl="2" marL="0" marR="0" rtl="0" algn="r">
              <a:spcBef>
                <a:spcPts val="0"/>
              </a:spcBef>
              <a:buNone/>
              <a:defRPr sz="2979">
                <a:solidFill>
                  <a:srgbClr val="888888"/>
                </a:solidFill>
                <a:latin typeface="Calibri"/>
                <a:ea typeface="Calibri"/>
                <a:cs typeface="Calibri"/>
                <a:sym typeface="Calibri"/>
              </a:defRPr>
            </a:lvl3pPr>
            <a:lvl4pPr indent="0" lvl="3" marL="0" marR="0" rtl="0" algn="r">
              <a:spcBef>
                <a:spcPts val="0"/>
              </a:spcBef>
              <a:buNone/>
              <a:defRPr sz="2979">
                <a:solidFill>
                  <a:srgbClr val="888888"/>
                </a:solidFill>
                <a:latin typeface="Calibri"/>
                <a:ea typeface="Calibri"/>
                <a:cs typeface="Calibri"/>
                <a:sym typeface="Calibri"/>
              </a:defRPr>
            </a:lvl4pPr>
            <a:lvl5pPr indent="0" lvl="4" marL="0" marR="0" rtl="0" algn="r">
              <a:spcBef>
                <a:spcPts val="0"/>
              </a:spcBef>
              <a:buNone/>
              <a:defRPr sz="2979">
                <a:solidFill>
                  <a:srgbClr val="888888"/>
                </a:solidFill>
                <a:latin typeface="Calibri"/>
                <a:ea typeface="Calibri"/>
                <a:cs typeface="Calibri"/>
                <a:sym typeface="Calibri"/>
              </a:defRPr>
            </a:lvl5pPr>
            <a:lvl6pPr indent="0" lvl="5" marL="0" marR="0" rtl="0" algn="r">
              <a:spcBef>
                <a:spcPts val="0"/>
              </a:spcBef>
              <a:buNone/>
              <a:defRPr sz="2979">
                <a:solidFill>
                  <a:srgbClr val="888888"/>
                </a:solidFill>
                <a:latin typeface="Calibri"/>
                <a:ea typeface="Calibri"/>
                <a:cs typeface="Calibri"/>
                <a:sym typeface="Calibri"/>
              </a:defRPr>
            </a:lvl6pPr>
            <a:lvl7pPr indent="0" lvl="6" marL="0" marR="0" rtl="0" algn="r">
              <a:spcBef>
                <a:spcPts val="0"/>
              </a:spcBef>
              <a:buNone/>
              <a:defRPr sz="2979">
                <a:solidFill>
                  <a:srgbClr val="888888"/>
                </a:solidFill>
                <a:latin typeface="Calibri"/>
                <a:ea typeface="Calibri"/>
                <a:cs typeface="Calibri"/>
                <a:sym typeface="Calibri"/>
              </a:defRPr>
            </a:lvl7pPr>
            <a:lvl8pPr indent="0" lvl="7" marL="0" marR="0" rtl="0" algn="r">
              <a:spcBef>
                <a:spcPts val="0"/>
              </a:spcBef>
              <a:buNone/>
              <a:defRPr sz="2979">
                <a:solidFill>
                  <a:srgbClr val="888888"/>
                </a:solidFill>
                <a:latin typeface="Calibri"/>
                <a:ea typeface="Calibri"/>
                <a:cs typeface="Calibri"/>
                <a:sym typeface="Calibri"/>
              </a:defRPr>
            </a:lvl8pPr>
            <a:lvl9pPr indent="0" lvl="8" marL="0" marR="0" rtl="0" algn="r">
              <a:spcBef>
                <a:spcPts val="0"/>
              </a:spcBef>
              <a:buNone/>
              <a:defRPr sz="2979">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3.png"/><Relationship Id="rId9" Type="http://schemas.openxmlformats.org/officeDocument/2006/relationships/image" Target="../media/image6.png"/><Relationship Id="rId5" Type="http://schemas.openxmlformats.org/officeDocument/2006/relationships/image" Target="../media/image2.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312B"/>
        </a:solidFill>
      </p:bgPr>
    </p:bg>
    <p:spTree>
      <p:nvGrpSpPr>
        <p:cNvPr id="238" name="Shape 238"/>
        <p:cNvGrpSpPr/>
        <p:nvPr/>
      </p:nvGrpSpPr>
      <p:grpSpPr>
        <a:xfrm>
          <a:off x="0" y="0"/>
          <a:ext cx="0" cy="0"/>
          <a:chOff x="0" y="0"/>
          <a:chExt cx="0" cy="0"/>
        </a:xfrm>
      </p:grpSpPr>
      <p:sp>
        <p:nvSpPr>
          <p:cNvPr id="239" name="Google Shape;239;p1"/>
          <p:cNvSpPr/>
          <p:nvPr/>
        </p:nvSpPr>
        <p:spPr>
          <a:xfrm>
            <a:off x="-77856" y="1"/>
            <a:ext cx="30376599" cy="11029241"/>
          </a:xfrm>
          <a:prstGeom prst="rect">
            <a:avLst/>
          </a:prstGeom>
          <a:solidFill>
            <a:schemeClr val="l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8640" u="none" cap="none" strike="noStrike">
              <a:solidFill>
                <a:schemeClr val="lt1"/>
              </a:solidFill>
              <a:latin typeface="Calibri"/>
              <a:ea typeface="Calibri"/>
              <a:cs typeface="Calibri"/>
              <a:sym typeface="Calibri"/>
            </a:endParaRPr>
          </a:p>
        </p:txBody>
      </p:sp>
      <p:sp>
        <p:nvSpPr>
          <p:cNvPr id="240" name="Google Shape;240;p1"/>
          <p:cNvSpPr/>
          <p:nvPr/>
        </p:nvSpPr>
        <p:spPr>
          <a:xfrm>
            <a:off x="1378001" y="27932687"/>
            <a:ext cx="15624241" cy="9905762"/>
          </a:xfrm>
          <a:prstGeom prst="roundRect">
            <a:avLst>
              <a:gd fmla="val 16667" name="adj"/>
            </a:avLst>
          </a:prstGeom>
          <a:solidFill>
            <a:schemeClr val="lt1"/>
          </a:solidFill>
          <a:ln cap="flat" cmpd="sng" w="12700">
            <a:solidFill>
              <a:schemeClr val="dk1"/>
            </a:solidFill>
            <a:prstDash val="solid"/>
            <a:miter lim="800000"/>
            <a:headEnd len="sm" w="sm" type="none"/>
            <a:tailEnd len="sm" w="sm" type="none"/>
          </a:ln>
          <a:effectLst>
            <a:outerShdw blurRad="50800" sx="79853" rotWithShape="0" algn="ctr" dir="5400000" dist="50800" sy="79853">
              <a:srgbClr val="000000">
                <a:alpha val="3333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5958" u="none" cap="none" strike="noStrike">
              <a:solidFill>
                <a:schemeClr val="dk1"/>
              </a:solidFill>
              <a:latin typeface="Calibri"/>
              <a:ea typeface="Calibri"/>
              <a:cs typeface="Calibri"/>
              <a:sym typeface="Calibri"/>
            </a:endParaRPr>
          </a:p>
        </p:txBody>
      </p:sp>
      <p:sp>
        <p:nvSpPr>
          <p:cNvPr id="241" name="Google Shape;241;p1"/>
          <p:cNvSpPr txBox="1"/>
          <p:nvPr/>
        </p:nvSpPr>
        <p:spPr>
          <a:xfrm>
            <a:off x="94438" y="214487"/>
            <a:ext cx="23208014" cy="1048460"/>
          </a:xfrm>
          <a:prstGeom prst="rect">
            <a:avLst/>
          </a:prstGeom>
          <a:noFill/>
          <a:ln>
            <a:noFill/>
          </a:ln>
        </p:spPr>
        <p:txBody>
          <a:bodyPr anchorCtr="0" anchor="t" bIns="151325" lIns="302650" spcFirstLastPara="1" rIns="302650" wrap="square" tIns="151325">
            <a:spAutoFit/>
          </a:bodyPr>
          <a:lstStyle/>
          <a:p>
            <a:pPr indent="0" lvl="0" marL="0" marR="0" rtl="0" algn="l">
              <a:spcBef>
                <a:spcPts val="0"/>
              </a:spcBef>
              <a:spcAft>
                <a:spcPts val="0"/>
              </a:spcAft>
              <a:buNone/>
            </a:pPr>
            <a:r>
              <a:rPr b="0" i="0" lang="en-US" sz="4827" u="none" cap="none" strike="noStrike">
                <a:solidFill>
                  <a:schemeClr val="dk1"/>
                </a:solidFill>
                <a:latin typeface="Arial"/>
                <a:ea typeface="Arial"/>
                <a:cs typeface="Arial"/>
                <a:sym typeface="Arial"/>
              </a:rPr>
              <a:t>Document-Level Event-Argument Data Augmentation for Challenging Role Types</a:t>
            </a:r>
            <a:endParaRPr/>
          </a:p>
        </p:txBody>
      </p:sp>
      <p:sp>
        <p:nvSpPr>
          <p:cNvPr id="242" name="Google Shape;242;p1"/>
          <p:cNvSpPr txBox="1"/>
          <p:nvPr/>
        </p:nvSpPr>
        <p:spPr>
          <a:xfrm>
            <a:off x="102551" y="996247"/>
            <a:ext cx="12951500" cy="2521619"/>
          </a:xfrm>
          <a:prstGeom prst="rect">
            <a:avLst/>
          </a:prstGeom>
          <a:noFill/>
          <a:ln>
            <a:noFill/>
          </a:ln>
          <a:effectLst>
            <a:outerShdw blurRad="50800" sx="1000" rotWithShape="0" algn="ctr" dir="5400000" dist="50800" sy="1000">
              <a:srgbClr val="000000">
                <a:alpha val="82745"/>
              </a:srgbClr>
            </a:outerShdw>
          </a:effectLst>
        </p:spPr>
        <p:txBody>
          <a:bodyPr anchorCtr="0" anchor="t" bIns="151325" lIns="302650" spcFirstLastPara="1" rIns="302650" wrap="square" tIns="151325">
            <a:spAutoFit/>
          </a:bodyPr>
          <a:lstStyle/>
          <a:p>
            <a:pPr indent="0" lvl="0" marL="0" marR="0" rtl="0" algn="l">
              <a:spcBef>
                <a:spcPts val="0"/>
              </a:spcBef>
              <a:spcAft>
                <a:spcPts val="0"/>
              </a:spcAft>
              <a:buNone/>
            </a:pPr>
            <a:r>
              <a:rPr i="1" lang="en-US" sz="3200">
                <a:solidFill>
                  <a:schemeClr val="dk1"/>
                </a:solidFill>
                <a:latin typeface="Arial"/>
                <a:ea typeface="Arial"/>
                <a:cs typeface="Arial"/>
                <a:sym typeface="Arial"/>
              </a:rPr>
              <a:t>Joseph Gatto, Omar Sharif, Parker Seegmiller, Sarah Preum</a:t>
            </a:r>
            <a:endParaRPr/>
          </a:p>
          <a:p>
            <a:pPr indent="0" lvl="0" marL="0" marR="0" rtl="0" algn="l">
              <a:spcBef>
                <a:spcPts val="0"/>
              </a:spcBef>
              <a:spcAft>
                <a:spcPts val="0"/>
              </a:spcAft>
              <a:buNone/>
            </a:pPr>
            <a:r>
              <a:rPr i="1" lang="en-US" sz="2800">
                <a:solidFill>
                  <a:schemeClr val="dk1"/>
                </a:solidFill>
                <a:latin typeface="Arial"/>
                <a:ea typeface="Arial"/>
                <a:cs typeface="Arial"/>
                <a:sym typeface="Arial"/>
              </a:rPr>
              <a:t>Dartmouth College, Department of Computer Science</a:t>
            </a:r>
            <a:endParaRPr i="1" sz="2400">
              <a:solidFill>
                <a:schemeClr val="dk1"/>
              </a:solidFill>
              <a:latin typeface="Arial"/>
              <a:ea typeface="Arial"/>
              <a:cs typeface="Arial"/>
              <a:sym typeface="Arial"/>
            </a:endParaRPr>
          </a:p>
          <a:p>
            <a:pPr indent="0" lvl="0" marL="0" marR="0" rtl="0" algn="l">
              <a:spcBef>
                <a:spcPts val="0"/>
              </a:spcBef>
              <a:spcAft>
                <a:spcPts val="0"/>
              </a:spcAft>
              <a:buNone/>
            </a:pPr>
            <a:r>
              <a:t/>
            </a:r>
            <a:endParaRPr i="1" sz="2800">
              <a:solidFill>
                <a:schemeClr val="dk1"/>
              </a:solidFill>
              <a:latin typeface="Arial"/>
              <a:ea typeface="Arial"/>
              <a:cs typeface="Arial"/>
              <a:sym typeface="Arial"/>
            </a:endParaRPr>
          </a:p>
          <a:p>
            <a:pPr indent="0" lvl="0" marL="0" marR="0" rtl="0" algn="l">
              <a:spcBef>
                <a:spcPts val="0"/>
              </a:spcBef>
              <a:spcAft>
                <a:spcPts val="0"/>
              </a:spcAft>
              <a:buNone/>
            </a:pPr>
            <a:r>
              <a:t/>
            </a:r>
            <a:endParaRPr i="1" sz="2800">
              <a:solidFill>
                <a:schemeClr val="dk1"/>
              </a:solidFill>
              <a:latin typeface="Arial"/>
              <a:ea typeface="Arial"/>
              <a:cs typeface="Arial"/>
              <a:sym typeface="Arial"/>
            </a:endParaRPr>
          </a:p>
          <a:p>
            <a:pPr indent="0" lvl="0" marL="0" marR="0" rtl="0" algn="l">
              <a:spcBef>
                <a:spcPts val="0"/>
              </a:spcBef>
              <a:spcAft>
                <a:spcPts val="0"/>
              </a:spcAft>
              <a:buNone/>
            </a:pPr>
            <a:r>
              <a:t/>
            </a:r>
            <a:endParaRPr i="1" sz="2800">
              <a:solidFill>
                <a:schemeClr val="dk1"/>
              </a:solidFill>
              <a:latin typeface="Arial"/>
              <a:ea typeface="Arial"/>
              <a:cs typeface="Arial"/>
              <a:sym typeface="Arial"/>
            </a:endParaRPr>
          </a:p>
        </p:txBody>
      </p:sp>
      <p:pic>
        <p:nvPicPr>
          <p:cNvPr id="243" name="Google Shape;243;p1"/>
          <p:cNvPicPr preferRelativeResize="0"/>
          <p:nvPr/>
        </p:nvPicPr>
        <p:blipFill rotWithShape="1">
          <a:blip r:embed="rId4">
            <a:alphaModFix/>
          </a:blip>
          <a:srcRect b="0" l="0" r="0" t="0"/>
          <a:stretch/>
        </p:blipFill>
        <p:spPr>
          <a:xfrm>
            <a:off x="25301570" y="41440692"/>
            <a:ext cx="4851660" cy="1178139"/>
          </a:xfrm>
          <a:prstGeom prst="rect">
            <a:avLst/>
          </a:prstGeom>
          <a:noFill/>
          <a:ln>
            <a:noFill/>
          </a:ln>
        </p:spPr>
      </p:pic>
      <p:sp>
        <p:nvSpPr>
          <p:cNvPr id="244" name="Google Shape;244;p1"/>
          <p:cNvSpPr txBox="1"/>
          <p:nvPr/>
        </p:nvSpPr>
        <p:spPr>
          <a:xfrm>
            <a:off x="10348296" y="2964689"/>
            <a:ext cx="10293352" cy="7895141"/>
          </a:xfrm>
          <a:prstGeom prst="rect">
            <a:avLst/>
          </a:prstGeom>
          <a:noFill/>
          <a:ln>
            <a:noFill/>
          </a:ln>
        </p:spPr>
        <p:txBody>
          <a:bodyPr anchorCtr="0" anchor="t" bIns="151325" lIns="302650" spcFirstLastPara="1" rIns="302650" wrap="square" tIns="151325">
            <a:spAutoFit/>
          </a:bodyPr>
          <a:lstStyle/>
          <a:p>
            <a:pPr indent="0" lvl="0" marL="0" marR="0" rtl="0" algn="l">
              <a:spcBef>
                <a:spcPts val="0"/>
              </a:spcBef>
              <a:spcAft>
                <a:spcPts val="0"/>
              </a:spcAft>
              <a:buNone/>
            </a:pPr>
            <a:r>
              <a:t/>
            </a:r>
            <a:endParaRPr b="1" sz="2648">
              <a:solidFill>
                <a:srgbClr val="12312B"/>
              </a:solidFill>
              <a:latin typeface="Arial"/>
              <a:ea typeface="Arial"/>
              <a:cs typeface="Arial"/>
              <a:sym typeface="Arial"/>
            </a:endParaRPr>
          </a:p>
          <a:p>
            <a:pPr indent="0" lvl="0" marL="0" marR="0" rtl="0" algn="l">
              <a:spcBef>
                <a:spcPts val="0"/>
              </a:spcBef>
              <a:spcAft>
                <a:spcPts val="0"/>
              </a:spcAft>
              <a:buNone/>
            </a:pPr>
            <a:r>
              <a:t/>
            </a:r>
            <a:endParaRPr b="1" sz="828">
              <a:solidFill>
                <a:srgbClr val="12312B"/>
              </a:solidFill>
              <a:latin typeface="Arial"/>
              <a:ea typeface="Arial"/>
              <a:cs typeface="Arial"/>
              <a:sym typeface="Arial"/>
            </a:endParaRPr>
          </a:p>
          <a:p>
            <a:pPr indent="-394091" lvl="0" marL="394091" marR="0" rtl="0" algn="l">
              <a:spcBef>
                <a:spcPts val="0"/>
              </a:spcBef>
              <a:spcAft>
                <a:spcPts val="0"/>
              </a:spcAft>
              <a:buClr>
                <a:srgbClr val="000000"/>
              </a:buClr>
              <a:buSzPts val="2648"/>
              <a:buFont typeface="Arial"/>
              <a:buChar char="•"/>
            </a:pPr>
            <a:r>
              <a:rPr lang="en-US" sz="2648">
                <a:solidFill>
                  <a:srgbClr val="000000"/>
                </a:solidFill>
                <a:latin typeface="Arial"/>
                <a:ea typeface="Arial"/>
                <a:cs typeface="Arial"/>
                <a:sym typeface="Arial"/>
              </a:rPr>
              <a:t>Event argument extraction (EAE) from long documents is </a:t>
            </a:r>
            <a:r>
              <a:rPr i="1" lang="en-US" sz="2648">
                <a:solidFill>
                  <a:srgbClr val="000000"/>
                </a:solidFill>
                <a:latin typeface="Arial"/>
                <a:ea typeface="Arial"/>
                <a:cs typeface="Arial"/>
                <a:sym typeface="Arial"/>
              </a:rPr>
              <a:t>very challenging.</a:t>
            </a:r>
            <a:endParaRPr/>
          </a:p>
          <a:p>
            <a:pPr indent="-394091" lvl="0" marL="394091" marR="0" rtl="0" algn="l">
              <a:spcBef>
                <a:spcPts val="0"/>
              </a:spcBef>
              <a:spcAft>
                <a:spcPts val="0"/>
              </a:spcAft>
              <a:buClr>
                <a:srgbClr val="000000"/>
              </a:buClr>
              <a:buSzPts val="2648"/>
              <a:buFont typeface="Arial"/>
              <a:buChar char="•"/>
            </a:pPr>
            <a:r>
              <a:rPr lang="en-US" sz="2648">
                <a:solidFill>
                  <a:srgbClr val="000000"/>
                </a:solidFill>
                <a:latin typeface="Arial"/>
                <a:ea typeface="Arial"/>
                <a:cs typeface="Arial"/>
                <a:sym typeface="Arial"/>
              </a:rPr>
              <a:t>Document-Level EAE (DocEAE) data collection for new domains is </a:t>
            </a:r>
            <a:r>
              <a:rPr i="1" lang="en-US" sz="2648">
                <a:solidFill>
                  <a:srgbClr val="000000"/>
                </a:solidFill>
                <a:latin typeface="Arial"/>
                <a:ea typeface="Arial"/>
                <a:cs typeface="Arial"/>
                <a:sym typeface="Arial"/>
              </a:rPr>
              <a:t>extremely expensive.</a:t>
            </a:r>
            <a:endParaRPr/>
          </a:p>
          <a:p>
            <a:pPr indent="-394091" lvl="0" marL="394091" marR="0" rtl="0" algn="l">
              <a:spcBef>
                <a:spcPts val="0"/>
              </a:spcBef>
              <a:spcAft>
                <a:spcPts val="0"/>
              </a:spcAft>
              <a:buClr>
                <a:srgbClr val="000000"/>
              </a:buClr>
              <a:buSzPts val="2648"/>
              <a:buFont typeface="Arial"/>
              <a:buChar char="•"/>
            </a:pPr>
            <a:r>
              <a:rPr lang="en-US" sz="2648">
                <a:solidFill>
                  <a:srgbClr val="000000"/>
                </a:solidFill>
                <a:latin typeface="Arial"/>
                <a:ea typeface="Arial"/>
                <a:cs typeface="Arial"/>
                <a:sym typeface="Arial"/>
              </a:rPr>
              <a:t>Goal: We want to synthesize novel documents for DocEAE training</a:t>
            </a:r>
            <a:endParaRPr/>
          </a:p>
          <a:p>
            <a:pPr indent="-225942" lvl="0" marL="394091" marR="0" rtl="0" algn="l">
              <a:spcBef>
                <a:spcPts val="0"/>
              </a:spcBef>
              <a:spcAft>
                <a:spcPts val="0"/>
              </a:spcAft>
              <a:buClr>
                <a:schemeClr val="dk1"/>
              </a:buClr>
              <a:buSzPts val="2648"/>
              <a:buFont typeface="Arial"/>
              <a:buNone/>
            </a:pPr>
            <a:r>
              <a:t/>
            </a:r>
            <a:endParaRPr i="1" sz="2648">
              <a:solidFill>
                <a:srgbClr val="000000"/>
              </a:solidFill>
              <a:latin typeface="Arial"/>
              <a:ea typeface="Arial"/>
              <a:cs typeface="Arial"/>
              <a:sym typeface="Arial"/>
            </a:endParaRPr>
          </a:p>
          <a:p>
            <a:pPr indent="-225942" lvl="0" marL="394091" marR="0" rtl="0" algn="l">
              <a:spcBef>
                <a:spcPts val="0"/>
              </a:spcBef>
              <a:spcAft>
                <a:spcPts val="0"/>
              </a:spcAft>
              <a:buClr>
                <a:schemeClr val="dk1"/>
              </a:buClr>
              <a:buSzPts val="2648"/>
              <a:buFont typeface="Arial"/>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i="1" sz="2648">
              <a:solidFill>
                <a:srgbClr val="000000"/>
              </a:solidFill>
              <a:latin typeface="Arial"/>
              <a:ea typeface="Arial"/>
              <a:cs typeface="Arial"/>
              <a:sym typeface="Arial"/>
            </a:endParaRPr>
          </a:p>
          <a:p>
            <a:pPr indent="-225942" lvl="0" marL="394091" marR="0" rtl="0" algn="l">
              <a:spcBef>
                <a:spcPts val="0"/>
              </a:spcBef>
              <a:spcAft>
                <a:spcPts val="0"/>
              </a:spcAft>
              <a:buClr>
                <a:schemeClr val="dk1"/>
              </a:buClr>
              <a:buSzPts val="2648"/>
              <a:buFont typeface="Arial"/>
              <a:buNone/>
            </a:pPr>
            <a:r>
              <a:t/>
            </a:r>
            <a:endParaRPr i="1" sz="2648">
              <a:solidFill>
                <a:srgbClr val="000000"/>
              </a:solidFill>
              <a:latin typeface="Arial"/>
              <a:ea typeface="Arial"/>
              <a:cs typeface="Arial"/>
              <a:sym typeface="Arial"/>
            </a:endParaRPr>
          </a:p>
          <a:p>
            <a:pPr indent="-225942" lvl="0" marL="394091" marR="0" rtl="0" algn="l">
              <a:spcBef>
                <a:spcPts val="0"/>
              </a:spcBef>
              <a:spcAft>
                <a:spcPts val="0"/>
              </a:spcAft>
              <a:buClr>
                <a:schemeClr val="dk1"/>
              </a:buClr>
              <a:buSzPts val="2648"/>
              <a:buFont typeface="Arial"/>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i="1" sz="2648">
              <a:solidFill>
                <a:srgbClr val="000000"/>
              </a:solidFill>
              <a:latin typeface="Arial"/>
              <a:ea typeface="Arial"/>
              <a:cs typeface="Arial"/>
              <a:sym typeface="Arial"/>
            </a:endParaRPr>
          </a:p>
          <a:p>
            <a:pPr indent="0" lvl="0" marL="0" marR="0" rtl="0" algn="l">
              <a:spcBef>
                <a:spcPts val="0"/>
              </a:spcBef>
              <a:spcAft>
                <a:spcPts val="0"/>
              </a:spcAft>
              <a:buNone/>
            </a:pPr>
            <a:r>
              <a:t/>
            </a:r>
            <a:endParaRPr sz="828">
              <a:solidFill>
                <a:srgbClr val="000000"/>
              </a:solidFill>
              <a:latin typeface="Arial"/>
              <a:ea typeface="Arial"/>
              <a:cs typeface="Arial"/>
              <a:sym typeface="Arial"/>
            </a:endParaRPr>
          </a:p>
          <a:p>
            <a:pPr indent="0" lvl="0" marL="0" marR="0" rtl="0" algn="l">
              <a:spcBef>
                <a:spcPts val="0"/>
              </a:spcBef>
              <a:spcAft>
                <a:spcPts val="0"/>
              </a:spcAft>
              <a:buNone/>
            </a:pPr>
            <a:r>
              <a:rPr b="1" lang="en-US" sz="2648">
                <a:solidFill>
                  <a:srgbClr val="000000"/>
                </a:solidFill>
                <a:latin typeface="Arial"/>
                <a:ea typeface="Arial"/>
                <a:cs typeface="Arial"/>
                <a:sym typeface="Arial"/>
              </a:rPr>
              <a:t>Key: </a:t>
            </a:r>
            <a:r>
              <a:rPr lang="en-US" sz="2648">
                <a:solidFill>
                  <a:srgbClr val="000000"/>
                </a:solidFill>
                <a:latin typeface="Arial"/>
                <a:ea typeface="Arial"/>
                <a:cs typeface="Arial"/>
                <a:sym typeface="Arial"/>
              </a:rPr>
              <a:t>LLMs struggle to synthesize long documents (10+ sentences) for span annotation tasks like DocEAE!</a:t>
            </a:r>
            <a:endParaRPr i="1" sz="2648">
              <a:solidFill>
                <a:srgbClr val="000000"/>
              </a:solidFill>
              <a:latin typeface="Arial"/>
              <a:ea typeface="Arial"/>
              <a:cs typeface="Arial"/>
              <a:sym typeface="Arial"/>
            </a:endParaRPr>
          </a:p>
        </p:txBody>
      </p:sp>
      <p:sp>
        <p:nvSpPr>
          <p:cNvPr id="245" name="Google Shape;245;p1"/>
          <p:cNvSpPr txBox="1"/>
          <p:nvPr/>
        </p:nvSpPr>
        <p:spPr>
          <a:xfrm>
            <a:off x="21026834" y="3574333"/>
            <a:ext cx="8743994" cy="6584270"/>
          </a:xfrm>
          <a:prstGeom prst="rect">
            <a:avLst/>
          </a:prstGeom>
          <a:noFill/>
          <a:ln>
            <a:noFill/>
          </a:ln>
        </p:spPr>
        <p:txBody>
          <a:bodyPr anchorCtr="0" anchor="t" bIns="151325" lIns="302650" spcFirstLastPara="1" rIns="302650" wrap="square" tIns="151325">
            <a:spAutoFit/>
          </a:bodyPr>
          <a:lstStyle/>
          <a:p>
            <a:pPr indent="0" lvl="0" marL="0" marR="0" rtl="0" algn="l">
              <a:spcBef>
                <a:spcPts val="0"/>
              </a:spcBef>
              <a:spcAft>
                <a:spcPts val="0"/>
              </a:spcAft>
              <a:buNone/>
            </a:pPr>
            <a:r>
              <a:t/>
            </a:r>
            <a:endParaRPr b="1" sz="900">
              <a:solidFill>
                <a:srgbClr val="12312B"/>
              </a:solidFill>
              <a:latin typeface="Arial"/>
              <a:ea typeface="Arial"/>
              <a:cs typeface="Arial"/>
              <a:sym typeface="Arial"/>
            </a:endParaRPr>
          </a:p>
          <a:p>
            <a:pPr indent="0" lvl="0" marL="0" marR="0" rtl="0" algn="l">
              <a:spcBef>
                <a:spcPts val="0"/>
              </a:spcBef>
              <a:spcAft>
                <a:spcPts val="0"/>
              </a:spcAft>
              <a:buNone/>
            </a:pPr>
            <a:r>
              <a:rPr b="1" lang="en-US" sz="2650">
                <a:solidFill>
                  <a:schemeClr val="dk1"/>
                </a:solidFill>
                <a:latin typeface="Arial"/>
                <a:ea typeface="Arial"/>
                <a:cs typeface="Arial"/>
                <a:sym typeface="Arial"/>
              </a:rPr>
              <a:t>Novel Inference Framework: </a:t>
            </a:r>
            <a:r>
              <a:rPr lang="en-US" sz="2650">
                <a:solidFill>
                  <a:schemeClr val="dk1"/>
                </a:solidFill>
                <a:latin typeface="Arial"/>
                <a:ea typeface="Arial"/>
                <a:cs typeface="Arial"/>
                <a:sym typeface="Arial"/>
              </a:rPr>
              <a:t>We introduce two methods for DocEAE data generation that meet the following criteria:</a:t>
            </a:r>
            <a:endParaRPr/>
          </a:p>
          <a:p>
            <a:pPr indent="0" lvl="0" marL="0" marR="0" rtl="0" algn="l">
              <a:spcBef>
                <a:spcPts val="0"/>
              </a:spcBef>
              <a:spcAft>
                <a:spcPts val="0"/>
              </a:spcAft>
              <a:buNone/>
            </a:pPr>
            <a:r>
              <a:rPr lang="en-US" sz="2650">
                <a:solidFill>
                  <a:schemeClr val="dk1"/>
                </a:solidFill>
                <a:latin typeface="Arial"/>
                <a:ea typeface="Arial"/>
                <a:cs typeface="Arial"/>
                <a:sym typeface="Arial"/>
              </a:rPr>
              <a:t>    </a:t>
            </a:r>
            <a:endParaRPr/>
          </a:p>
          <a:p>
            <a:pPr indent="0" lvl="0" marL="0" marR="0" rtl="0" algn="l">
              <a:spcBef>
                <a:spcPts val="0"/>
              </a:spcBef>
              <a:spcAft>
                <a:spcPts val="0"/>
              </a:spcAft>
              <a:buNone/>
            </a:pPr>
            <a:r>
              <a:rPr b="1" lang="en-US" sz="2650">
                <a:solidFill>
                  <a:schemeClr val="dk1"/>
                </a:solidFill>
                <a:latin typeface="Arial"/>
                <a:ea typeface="Arial"/>
                <a:cs typeface="Arial"/>
                <a:sym typeface="Arial"/>
              </a:rPr>
              <a:t>🡪 Cross-Domain Generation: </a:t>
            </a:r>
            <a:r>
              <a:rPr lang="en-US" sz="2650">
                <a:solidFill>
                  <a:schemeClr val="dk1"/>
                </a:solidFill>
                <a:latin typeface="Arial"/>
                <a:ea typeface="Arial"/>
                <a:cs typeface="Arial"/>
                <a:sym typeface="Arial"/>
              </a:rPr>
              <a:t>Our methods use     zero in-domain training samples to create new training data, relying on out-of-domain data + LLM parametric knowledge. This enables generation of long-tail role types. </a:t>
            </a:r>
            <a:endParaRPr/>
          </a:p>
          <a:p>
            <a:pPr indent="0" lvl="0" marL="0" marR="0" rtl="0" algn="l">
              <a:spcBef>
                <a:spcPts val="0"/>
              </a:spcBef>
              <a:spcAft>
                <a:spcPts val="0"/>
              </a:spcAft>
              <a:buNone/>
            </a:pPr>
            <a:r>
              <a:t/>
            </a:r>
            <a:endParaRPr b="1" sz="2650">
              <a:solidFill>
                <a:schemeClr val="dk1"/>
              </a:solidFill>
              <a:latin typeface="Arial"/>
              <a:ea typeface="Arial"/>
              <a:cs typeface="Arial"/>
              <a:sym typeface="Arial"/>
            </a:endParaRPr>
          </a:p>
          <a:p>
            <a:pPr indent="0" lvl="0" marL="0" marR="0" rtl="0" algn="l">
              <a:spcBef>
                <a:spcPts val="0"/>
              </a:spcBef>
              <a:spcAft>
                <a:spcPts val="0"/>
              </a:spcAft>
              <a:buNone/>
            </a:pPr>
            <a:r>
              <a:rPr b="1" lang="en-US" sz="2650">
                <a:solidFill>
                  <a:schemeClr val="dk1"/>
                </a:solidFill>
                <a:latin typeface="Arial"/>
                <a:ea typeface="Arial"/>
                <a:cs typeface="Arial"/>
                <a:sym typeface="Arial"/>
              </a:rPr>
              <a:t>🡪 LLM Span </a:t>
            </a:r>
            <a:r>
              <a:rPr b="1" lang="en-US" sz="2650">
                <a:solidFill>
                  <a:schemeClr val="dk1"/>
                </a:solidFill>
                <a:latin typeface="Arial"/>
                <a:ea typeface="Arial"/>
                <a:cs typeface="Arial"/>
                <a:sym typeface="Arial"/>
                <a:extLst>
                  <a:ext uri="http://customooxmlschemas.google.com/">
                    <go:slidesCustomData xmlns:go="http://customooxmlschemas.google.com/" textRoundtripDataId="0"/>
                  </a:ext>
                </a:extLst>
              </a:rPr>
              <a:t>Generation</a:t>
            </a:r>
            <a:r>
              <a:rPr b="1" lang="en-US" sz="2650">
                <a:solidFill>
                  <a:schemeClr val="dk1"/>
                </a:solidFill>
                <a:latin typeface="Arial"/>
                <a:ea typeface="Arial"/>
                <a:cs typeface="Arial"/>
                <a:sym typeface="Arial"/>
              </a:rPr>
              <a:t> Alignment: </a:t>
            </a:r>
            <a:r>
              <a:rPr lang="en-US" sz="2650">
                <a:solidFill>
                  <a:schemeClr val="dk1"/>
                </a:solidFill>
                <a:latin typeface="Arial"/>
                <a:ea typeface="Arial"/>
                <a:cs typeface="Arial"/>
                <a:sym typeface="Arial"/>
              </a:rPr>
              <a:t>Each of our methods ensures the desired event argument has accurate span annotation in the synthesized document. </a:t>
            </a:r>
            <a:endParaRPr b="1" sz="2650">
              <a:solidFill>
                <a:schemeClr val="dk1"/>
              </a:solidFill>
              <a:latin typeface="Arial"/>
              <a:ea typeface="Arial"/>
              <a:cs typeface="Arial"/>
              <a:sym typeface="Arial"/>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p:txBody>
      </p:sp>
      <p:pic>
        <p:nvPicPr>
          <p:cNvPr descr="A diagram of a problem&#10;&#10;Description automatically generated" id="246" name="Google Shape;246;p1"/>
          <p:cNvPicPr preferRelativeResize="0"/>
          <p:nvPr/>
        </p:nvPicPr>
        <p:blipFill rotWithShape="1">
          <a:blip r:embed="rId5">
            <a:alphaModFix/>
          </a:blip>
          <a:srcRect b="0" l="0" r="0" t="0"/>
          <a:stretch/>
        </p:blipFill>
        <p:spPr>
          <a:xfrm>
            <a:off x="12889844" y="6205855"/>
            <a:ext cx="5296265" cy="3538108"/>
          </a:xfrm>
          <a:prstGeom prst="rect">
            <a:avLst/>
          </a:prstGeom>
          <a:noFill/>
          <a:ln>
            <a:noFill/>
          </a:ln>
        </p:spPr>
      </p:pic>
      <p:graphicFrame>
        <p:nvGraphicFramePr>
          <p:cNvPr id="247" name="Google Shape;247;p1"/>
          <p:cNvGraphicFramePr/>
          <p:nvPr/>
        </p:nvGraphicFramePr>
        <p:xfrm>
          <a:off x="2436186" y="34827660"/>
          <a:ext cx="3000000" cy="3000000"/>
        </p:xfrm>
        <a:graphic>
          <a:graphicData uri="http://schemas.openxmlformats.org/drawingml/2006/table">
            <a:tbl>
              <a:tblPr>
                <a:noFill/>
                <a:tableStyleId>{31C49974-5D27-4D3E-9878-3DAA9D1FF3E6}</a:tableStyleId>
              </a:tblPr>
              <a:tblGrid>
                <a:gridCol w="4534075"/>
                <a:gridCol w="8956400"/>
              </a:tblGrid>
              <a:tr h="495800">
                <a:tc>
                  <a:txBody>
                    <a:bodyPr/>
                    <a:lstStyle/>
                    <a:p>
                      <a:pPr indent="0" lvl="0" marL="0" marR="0" rtl="0" algn="ctr">
                        <a:spcBef>
                          <a:spcPts val="0"/>
                        </a:spcBef>
                        <a:spcAft>
                          <a:spcPts val="0"/>
                        </a:spcAft>
                        <a:buNone/>
                      </a:pPr>
                      <a:r>
                        <a:rPr b="1" i="0" lang="en-US" sz="2000" u="none" cap="none" strike="noStrike">
                          <a:solidFill>
                            <a:srgbClr val="000000"/>
                          </a:solidFill>
                          <a:latin typeface="Arial"/>
                          <a:ea typeface="Arial"/>
                          <a:cs typeface="Arial"/>
                          <a:sym typeface="Arial"/>
                        </a:rPr>
                        <a:t>Metric</a:t>
                      </a:r>
                      <a:endParaRPr sz="2000" u="none" cap="none" strike="noStrike"/>
                    </a:p>
                  </a:txBody>
                  <a:tcPr marT="65675" marB="65675" marR="65675" marL="65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b="1" i="0" lang="en-US" sz="2000" u="none" cap="none" strike="noStrike">
                          <a:solidFill>
                            <a:srgbClr val="000000"/>
                          </a:solidFill>
                          <a:latin typeface="Arial"/>
                          <a:ea typeface="Arial"/>
                          <a:cs typeface="Arial"/>
                          <a:sym typeface="Arial"/>
                        </a:rPr>
                        <a:t>Description</a:t>
                      </a:r>
                      <a:endParaRPr sz="2000" u="none" cap="none" strike="noStrike"/>
                    </a:p>
                  </a:txBody>
                  <a:tcPr marT="65675" marB="65675" marR="65675" marL="65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95800">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F1</a:t>
                      </a:r>
                      <a:endParaRPr sz="2000" u="none" cap="none" strike="noStrike"/>
                    </a:p>
                  </a:txBody>
                  <a:tcPr marT="65675" marB="65675" marR="65675" marL="65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Standard F1 On All Data </a:t>
                      </a:r>
                      <a:endParaRPr sz="2000" u="none" cap="none" strike="noStrike"/>
                    </a:p>
                  </a:txBody>
                  <a:tcPr marT="65675" marB="65675" marR="65675" marL="65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95800">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Role F1</a:t>
                      </a:r>
                      <a:endParaRPr sz="2000" u="none" cap="none" strike="noStrike"/>
                    </a:p>
                  </a:txBody>
                  <a:tcPr marT="65675" marB="65675" marR="65675" marL="65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Compute F1 For </a:t>
                      </a:r>
                      <a:r>
                        <a:rPr b="0" i="1" lang="en-US" sz="2000" u="none" cap="none" strike="noStrike">
                          <a:solidFill>
                            <a:srgbClr val="000000"/>
                          </a:solidFill>
                          <a:latin typeface="Arial"/>
                          <a:ea typeface="Arial"/>
                          <a:cs typeface="Arial"/>
                          <a:sym typeface="Arial"/>
                        </a:rPr>
                        <a:t>Each Role Individually</a:t>
                      </a:r>
                      <a:r>
                        <a:rPr b="0" i="0" lang="en-US" sz="2000" u="none" cap="none" strike="noStrike">
                          <a:solidFill>
                            <a:srgbClr val="000000"/>
                          </a:solidFill>
                          <a:latin typeface="Arial"/>
                          <a:ea typeface="Arial"/>
                          <a:cs typeface="Arial"/>
                          <a:sym typeface="Arial"/>
                        </a:rPr>
                        <a:t>, Then Take Average</a:t>
                      </a:r>
                      <a:endParaRPr sz="2000" u="none" cap="none" strike="noStrike"/>
                    </a:p>
                  </a:txBody>
                  <a:tcPr marT="65675" marB="65675" marR="65675" marL="65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95800">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0-Shot F1</a:t>
                      </a:r>
                      <a:endParaRPr sz="2000" u="none" cap="none" strike="noStrike"/>
                    </a:p>
                  </a:txBody>
                  <a:tcPr marT="65675" marB="65675" marR="65675" marL="65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Role F1 for 0-Shot Roles (n=9)</a:t>
                      </a:r>
                      <a:endParaRPr sz="2000" u="none" cap="none" strike="noStrike"/>
                    </a:p>
                  </a:txBody>
                  <a:tcPr marT="65675" marB="65675" marR="65675" marL="65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495800">
                <a:tc>
                  <a:txBody>
                    <a:bodyPr/>
                    <a:lstStyle/>
                    <a:p>
                      <a:pPr indent="0" lvl="0" marL="0" marR="0" rtl="0" algn="ctr">
                        <a:spcBef>
                          <a:spcPts val="0"/>
                        </a:spcBef>
                        <a:spcAft>
                          <a:spcPts val="0"/>
                        </a:spcAft>
                        <a:buNone/>
                      </a:pPr>
                      <a:r>
                        <a:rPr b="0" i="0" lang="en-US" sz="2000" u="none" cap="none" strike="noStrike">
                          <a:solidFill>
                            <a:srgbClr val="000000"/>
                          </a:solidFill>
                          <a:latin typeface="Arial"/>
                          <a:ea typeface="Arial"/>
                          <a:cs typeface="Arial"/>
                          <a:sym typeface="Arial"/>
                        </a:rPr>
                        <a:t>Role-Depth F1 (RDF1)</a:t>
                      </a:r>
                      <a:endParaRPr sz="2000" u="none" cap="none" strike="noStrike"/>
                    </a:p>
                  </a:txBody>
                  <a:tcPr marT="65675" marB="65675" marR="65675" marL="6567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b="0" i="0" lang="en-US" sz="2000" u="none" cap="none" strike="noStrike">
                          <a:solidFill>
                            <a:srgbClr val="000000"/>
                          </a:solidFill>
                          <a:latin typeface="Arial"/>
                          <a:ea typeface="Arial"/>
                          <a:cs typeface="Arial"/>
                          <a:sym typeface="Arial"/>
                        </a:rPr>
                        <a:t>Role F1 for </a:t>
                      </a:r>
                      <a:r>
                        <a:rPr b="1" i="0" lang="en-US" sz="2000" u="none" cap="none" strike="noStrike">
                          <a:solidFill>
                            <a:srgbClr val="000000"/>
                          </a:solidFill>
                          <a:latin typeface="Arial"/>
                          <a:ea typeface="Arial"/>
                          <a:cs typeface="Arial"/>
                          <a:sym typeface="Arial"/>
                        </a:rPr>
                        <a:t>Semantically Outlying Roles</a:t>
                      </a:r>
                      <a:r>
                        <a:rPr b="0" i="0" lang="en-US" sz="2000" u="none" cap="none" strike="noStrike">
                          <a:solidFill>
                            <a:srgbClr val="000000"/>
                          </a:solidFill>
                          <a:latin typeface="Arial"/>
                          <a:ea typeface="Arial"/>
                          <a:cs typeface="Arial"/>
                          <a:sym typeface="Arial"/>
                        </a:rPr>
                        <a:t> (n=16)</a:t>
                      </a:r>
                      <a:endParaRPr sz="2000" u="none" cap="none" strike="noStrike"/>
                    </a:p>
                  </a:txBody>
                  <a:tcPr marT="65675" marB="65675" marR="65675" marL="6567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248" name="Google Shape;248;p1"/>
          <p:cNvSpPr txBox="1"/>
          <p:nvPr/>
        </p:nvSpPr>
        <p:spPr>
          <a:xfrm>
            <a:off x="1803318" y="38611070"/>
            <a:ext cx="14665488"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Result #1: </a:t>
            </a:r>
            <a:r>
              <a:rPr lang="en-US" sz="4800">
                <a:solidFill>
                  <a:schemeClr val="lt1"/>
                </a:solidFill>
                <a:latin typeface="Calibri"/>
                <a:ea typeface="Calibri"/>
                <a:cs typeface="Calibri"/>
                <a:sym typeface="Calibri"/>
              </a:rPr>
              <a:t>On the DocEE few-shot cross-domain data split, both methods provide significant improvement on 0-shot and semantically outlying role types! </a:t>
            </a:r>
            <a:endParaRPr/>
          </a:p>
        </p:txBody>
      </p:sp>
      <p:sp>
        <p:nvSpPr>
          <p:cNvPr id="249" name="Google Shape;249;p1"/>
          <p:cNvSpPr txBox="1"/>
          <p:nvPr/>
        </p:nvSpPr>
        <p:spPr>
          <a:xfrm>
            <a:off x="19164658" y="38611070"/>
            <a:ext cx="12346955"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Result #2: </a:t>
            </a:r>
            <a:r>
              <a:rPr lang="en-US" sz="4800">
                <a:solidFill>
                  <a:schemeClr val="lt1"/>
                </a:solidFill>
                <a:latin typeface="Calibri"/>
                <a:ea typeface="Calibri"/>
                <a:cs typeface="Calibri"/>
                <a:sym typeface="Calibri"/>
              </a:rPr>
              <a:t>Our data augmentation strategy improves low-resource performance on DiscourseEE, RAMS, and PHEE. </a:t>
            </a:r>
            <a:endParaRPr/>
          </a:p>
        </p:txBody>
      </p:sp>
      <p:sp>
        <p:nvSpPr>
          <p:cNvPr id="250" name="Google Shape;250;p1"/>
          <p:cNvSpPr txBox="1"/>
          <p:nvPr/>
        </p:nvSpPr>
        <p:spPr>
          <a:xfrm>
            <a:off x="587027" y="11768823"/>
            <a:ext cx="28974481"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Methods:</a:t>
            </a:r>
            <a:r>
              <a:rPr lang="en-US" sz="4800">
                <a:solidFill>
                  <a:schemeClr val="lt1"/>
                </a:solidFill>
                <a:latin typeface="Calibri"/>
                <a:ea typeface="Calibri"/>
                <a:cs typeface="Calibri"/>
                <a:sym typeface="Calibri"/>
              </a:rPr>
              <a:t> We can generate novel EAE samples in </a:t>
            </a:r>
            <a:r>
              <a:rPr i="1" lang="en-US" sz="4800">
                <a:solidFill>
                  <a:schemeClr val="lt1"/>
                </a:solidFill>
                <a:latin typeface="Calibri"/>
                <a:ea typeface="Calibri"/>
                <a:cs typeface="Calibri"/>
                <a:sym typeface="Calibri"/>
              </a:rPr>
              <a:t>low-resource domains</a:t>
            </a:r>
            <a:r>
              <a:rPr lang="en-US" sz="4800">
                <a:solidFill>
                  <a:schemeClr val="lt1"/>
                </a:solidFill>
                <a:latin typeface="Calibri"/>
                <a:ea typeface="Calibri"/>
                <a:cs typeface="Calibri"/>
                <a:sym typeface="Calibri"/>
              </a:rPr>
              <a:t> using </a:t>
            </a:r>
            <a:r>
              <a:rPr i="1" lang="en-US" sz="4800">
                <a:solidFill>
                  <a:schemeClr val="lt1"/>
                </a:solidFill>
                <a:latin typeface="Calibri"/>
                <a:ea typeface="Calibri"/>
                <a:cs typeface="Calibri"/>
                <a:sym typeface="Calibri"/>
              </a:rPr>
              <a:t>zero in-domain data.</a:t>
            </a:r>
            <a:endParaRPr sz="4800">
              <a:solidFill>
                <a:schemeClr val="lt1"/>
              </a:solidFill>
              <a:latin typeface="Calibri"/>
              <a:ea typeface="Calibri"/>
              <a:cs typeface="Calibri"/>
              <a:sym typeface="Calibri"/>
            </a:endParaRPr>
          </a:p>
        </p:txBody>
      </p:sp>
      <p:sp>
        <p:nvSpPr>
          <p:cNvPr id="251" name="Google Shape;251;p1"/>
          <p:cNvSpPr txBox="1"/>
          <p:nvPr/>
        </p:nvSpPr>
        <p:spPr>
          <a:xfrm>
            <a:off x="2102273" y="25851415"/>
            <a:ext cx="14925312"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Experiment #1: </a:t>
            </a:r>
            <a:r>
              <a:rPr lang="en-US" sz="4800">
                <a:solidFill>
                  <a:schemeClr val="lt1"/>
                </a:solidFill>
                <a:latin typeface="Calibri"/>
                <a:ea typeface="Calibri"/>
                <a:cs typeface="Calibri"/>
                <a:sym typeface="Calibri"/>
              </a:rPr>
              <a:t>Can we improve few-shot, cross-domain performance on document-level EAE?</a:t>
            </a:r>
            <a:endParaRPr/>
          </a:p>
        </p:txBody>
      </p:sp>
      <p:sp>
        <p:nvSpPr>
          <p:cNvPr id="252" name="Google Shape;252;p1"/>
          <p:cNvSpPr/>
          <p:nvPr/>
        </p:nvSpPr>
        <p:spPr>
          <a:xfrm>
            <a:off x="956745" y="9350494"/>
            <a:ext cx="8224673" cy="594382"/>
          </a:xfrm>
          <a:prstGeom prst="roundRect">
            <a:avLst>
              <a:gd fmla="val 16667" name="adj"/>
            </a:avLst>
          </a:prstGeom>
          <a:solidFill>
            <a:schemeClr val="accent3"/>
          </a:solidFill>
          <a:ln cap="flat" cmpd="sng" w="28575">
            <a:solidFill>
              <a:srgbClr val="454545"/>
            </a:solidFill>
            <a:prstDash val="solid"/>
            <a:miter lim="800000"/>
            <a:headEnd len="sm" w="sm" type="none"/>
            <a:tailEnd len="sm" w="sm" type="none"/>
          </a:ln>
          <a:effectLst>
            <a:outerShdw blurRad="193547" sx="100976" rotWithShape="0" algn="ctr" sy="100976">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3600">
              <a:solidFill>
                <a:schemeClr val="lt1"/>
              </a:solidFill>
              <a:latin typeface="Calibri"/>
              <a:ea typeface="Calibri"/>
              <a:cs typeface="Calibri"/>
              <a:sym typeface="Calibri"/>
            </a:endParaRPr>
          </a:p>
          <a:p>
            <a:pPr indent="0" lvl="0" marL="0" marR="0" rtl="0" algn="ctr">
              <a:spcBef>
                <a:spcPts val="0"/>
              </a:spcBef>
              <a:spcAft>
                <a:spcPts val="0"/>
              </a:spcAft>
              <a:buNone/>
            </a:pPr>
            <a:r>
              <a:rPr b="1" i="1" lang="en-US" sz="2400">
                <a:solidFill>
                  <a:schemeClr val="lt1"/>
                </a:solidFill>
                <a:latin typeface="Arial"/>
                <a:ea typeface="Arial"/>
                <a:cs typeface="Arial"/>
                <a:sym typeface="Arial"/>
              </a:rPr>
              <a:t>Example of the Event Argument Extraction (EAE) task </a:t>
            </a:r>
            <a:endParaRPr/>
          </a:p>
          <a:p>
            <a:pPr indent="0" lvl="0" marL="0" marR="0" rtl="0" algn="ctr">
              <a:spcBef>
                <a:spcPts val="0"/>
              </a:spcBef>
              <a:spcAft>
                <a:spcPts val="0"/>
              </a:spcAft>
              <a:buNone/>
            </a:pPr>
            <a:r>
              <a:t/>
            </a:r>
            <a:endParaRPr sz="3600">
              <a:solidFill>
                <a:schemeClr val="lt1"/>
              </a:solidFill>
              <a:latin typeface="Calibri"/>
              <a:ea typeface="Calibri"/>
              <a:cs typeface="Calibri"/>
              <a:sym typeface="Calibri"/>
            </a:endParaRPr>
          </a:p>
        </p:txBody>
      </p:sp>
      <p:pic>
        <p:nvPicPr>
          <p:cNvPr id="253" name="Google Shape;253;p1"/>
          <p:cNvPicPr preferRelativeResize="0"/>
          <p:nvPr/>
        </p:nvPicPr>
        <p:blipFill rotWithShape="1">
          <a:blip r:embed="rId6">
            <a:alphaModFix/>
          </a:blip>
          <a:srcRect b="2468" l="689" r="5134" t="2916"/>
          <a:stretch/>
        </p:blipFill>
        <p:spPr>
          <a:xfrm>
            <a:off x="5523915" y="13302182"/>
            <a:ext cx="19100706" cy="10900908"/>
          </a:xfrm>
          <a:prstGeom prst="roundRect">
            <a:avLst>
              <a:gd fmla="val 16667" name="adj"/>
            </a:avLst>
          </a:prstGeom>
          <a:noFill/>
          <a:ln cap="flat" cmpd="sng" w="38100">
            <a:solidFill>
              <a:schemeClr val="lt1"/>
            </a:solidFill>
            <a:prstDash val="solid"/>
            <a:round/>
            <a:headEnd len="sm" w="sm" type="none"/>
            <a:tailEnd len="sm" w="sm" type="none"/>
          </a:ln>
        </p:spPr>
      </p:pic>
      <p:sp>
        <p:nvSpPr>
          <p:cNvPr id="254" name="Google Shape;254;p1"/>
          <p:cNvSpPr txBox="1"/>
          <p:nvPr/>
        </p:nvSpPr>
        <p:spPr>
          <a:xfrm>
            <a:off x="19264268" y="25851415"/>
            <a:ext cx="10943421" cy="156966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4800">
                <a:solidFill>
                  <a:schemeClr val="lt1"/>
                </a:solidFill>
                <a:latin typeface="Calibri"/>
                <a:ea typeface="Calibri"/>
                <a:cs typeface="Calibri"/>
                <a:sym typeface="Calibri"/>
              </a:rPr>
              <a:t>Experiment #2: </a:t>
            </a:r>
            <a:r>
              <a:rPr lang="en-US" sz="4800">
                <a:solidFill>
                  <a:schemeClr val="lt1"/>
                </a:solidFill>
                <a:latin typeface="Calibri"/>
                <a:ea typeface="Calibri"/>
                <a:cs typeface="Calibri"/>
                <a:sym typeface="Calibri"/>
              </a:rPr>
              <a:t>Does MLG improve performance on standard EAE tasks?</a:t>
            </a:r>
            <a:endParaRPr/>
          </a:p>
        </p:txBody>
      </p:sp>
      <p:pic>
        <p:nvPicPr>
          <p:cNvPr descr="A table of numbers and symbols&#10;&#10;AI-generated content may be incorrect." id="255" name="Google Shape;255;p1"/>
          <p:cNvPicPr preferRelativeResize="0"/>
          <p:nvPr/>
        </p:nvPicPr>
        <p:blipFill rotWithShape="1">
          <a:blip r:embed="rId7">
            <a:alphaModFix/>
          </a:blip>
          <a:srcRect b="0" l="0" r="0" t="0"/>
          <a:stretch/>
        </p:blipFill>
        <p:spPr>
          <a:xfrm>
            <a:off x="19509610" y="27945324"/>
            <a:ext cx="9067467" cy="9902952"/>
          </a:xfrm>
          <a:prstGeom prst="roundRect">
            <a:avLst>
              <a:gd fmla="val 16667" name="adj"/>
            </a:avLst>
          </a:prstGeom>
          <a:noFill/>
          <a:ln>
            <a:noFill/>
          </a:ln>
        </p:spPr>
      </p:pic>
      <p:sp>
        <p:nvSpPr>
          <p:cNvPr id="256" name="Google Shape;256;p1"/>
          <p:cNvSpPr/>
          <p:nvPr/>
        </p:nvSpPr>
        <p:spPr>
          <a:xfrm>
            <a:off x="13439237" y="2604353"/>
            <a:ext cx="3387751" cy="613837"/>
          </a:xfrm>
          <a:prstGeom prst="roundRect">
            <a:avLst>
              <a:gd fmla="val 16667" name="adj"/>
            </a:avLst>
          </a:prstGeom>
          <a:solidFill>
            <a:schemeClr val="accent3"/>
          </a:solidFill>
          <a:ln cap="flat" cmpd="sng" w="28575">
            <a:solidFill>
              <a:srgbClr val="454545"/>
            </a:solidFill>
            <a:prstDash val="solid"/>
            <a:miter lim="800000"/>
            <a:headEnd len="sm" w="sm" type="none"/>
            <a:tailEnd len="sm" w="sm" type="none"/>
          </a:ln>
          <a:effectLst>
            <a:outerShdw blurRad="193547" sx="100976" rotWithShape="0" algn="ctr" sy="100976">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2414">
              <a:solidFill>
                <a:schemeClr val="lt1"/>
              </a:solidFill>
              <a:latin typeface="Calibri"/>
              <a:ea typeface="Calibri"/>
              <a:cs typeface="Calibri"/>
              <a:sym typeface="Calibri"/>
            </a:endParaRPr>
          </a:p>
          <a:p>
            <a:pPr indent="0" lvl="0" marL="0" marR="0" rtl="0" algn="ctr">
              <a:spcBef>
                <a:spcPts val="0"/>
              </a:spcBef>
              <a:spcAft>
                <a:spcPts val="0"/>
              </a:spcAft>
              <a:buNone/>
            </a:pPr>
            <a:r>
              <a:rPr b="1" lang="en-US" sz="2650">
                <a:solidFill>
                  <a:schemeClr val="lt1"/>
                </a:solidFill>
                <a:latin typeface="Arial"/>
                <a:ea typeface="Arial"/>
                <a:cs typeface="Arial"/>
                <a:sym typeface="Arial"/>
              </a:rPr>
              <a:t>PROBLEM</a:t>
            </a:r>
            <a:endParaRPr/>
          </a:p>
          <a:p>
            <a:pPr indent="0" lvl="0" marL="0" marR="0" rtl="0" algn="ctr">
              <a:spcBef>
                <a:spcPts val="0"/>
              </a:spcBef>
              <a:spcAft>
                <a:spcPts val="0"/>
              </a:spcAft>
              <a:buNone/>
            </a:pPr>
            <a:r>
              <a:t/>
            </a:r>
            <a:endParaRPr sz="2414">
              <a:solidFill>
                <a:schemeClr val="lt1"/>
              </a:solidFill>
              <a:latin typeface="Calibri"/>
              <a:ea typeface="Calibri"/>
              <a:cs typeface="Calibri"/>
              <a:sym typeface="Calibri"/>
            </a:endParaRPr>
          </a:p>
        </p:txBody>
      </p:sp>
      <p:pic>
        <p:nvPicPr>
          <p:cNvPr descr="A graph of different colored bars&#10;&#10;Description automatically generated" id="257" name="Google Shape;257;p1"/>
          <p:cNvPicPr preferRelativeResize="0"/>
          <p:nvPr/>
        </p:nvPicPr>
        <p:blipFill rotWithShape="1">
          <a:blip r:embed="rId8">
            <a:alphaModFix/>
          </a:blip>
          <a:srcRect b="0" l="0" r="0" t="0"/>
          <a:stretch/>
        </p:blipFill>
        <p:spPr>
          <a:xfrm>
            <a:off x="2391717" y="28243201"/>
            <a:ext cx="13579402" cy="6481376"/>
          </a:xfrm>
          <a:prstGeom prst="rect">
            <a:avLst/>
          </a:prstGeom>
          <a:noFill/>
          <a:ln>
            <a:noFill/>
          </a:ln>
        </p:spPr>
      </p:pic>
      <p:pic>
        <p:nvPicPr>
          <p:cNvPr descr="A chart of a disaster&#10;&#10;Description automatically generated with medium confidence" id="258" name="Google Shape;258;p1"/>
          <p:cNvPicPr preferRelativeResize="0"/>
          <p:nvPr/>
        </p:nvPicPr>
        <p:blipFill rotWithShape="1">
          <a:blip r:embed="rId9">
            <a:alphaModFix/>
          </a:blip>
          <a:srcRect b="0" l="0" r="0" t="0"/>
          <a:stretch/>
        </p:blipFill>
        <p:spPr>
          <a:xfrm>
            <a:off x="1803318" y="2833525"/>
            <a:ext cx="5966034" cy="5956755"/>
          </a:xfrm>
          <a:prstGeom prst="rect">
            <a:avLst/>
          </a:prstGeom>
          <a:noFill/>
          <a:ln>
            <a:noFill/>
          </a:ln>
        </p:spPr>
      </p:pic>
      <p:sp>
        <p:nvSpPr>
          <p:cNvPr id="259" name="Google Shape;259;p1"/>
          <p:cNvSpPr/>
          <p:nvPr/>
        </p:nvSpPr>
        <p:spPr>
          <a:xfrm>
            <a:off x="23723351" y="2815720"/>
            <a:ext cx="3387751" cy="613837"/>
          </a:xfrm>
          <a:prstGeom prst="roundRect">
            <a:avLst>
              <a:gd fmla="val 16667" name="adj"/>
            </a:avLst>
          </a:prstGeom>
          <a:solidFill>
            <a:schemeClr val="accent3"/>
          </a:solidFill>
          <a:ln cap="flat" cmpd="sng" w="28575">
            <a:solidFill>
              <a:srgbClr val="454545"/>
            </a:solidFill>
            <a:prstDash val="solid"/>
            <a:miter lim="800000"/>
            <a:headEnd len="sm" w="sm" type="none"/>
            <a:tailEnd len="sm" w="sm" type="none"/>
          </a:ln>
          <a:effectLst>
            <a:outerShdw blurRad="193547" sx="100976" rotWithShape="0" algn="ctr" sy="100976">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1" sz="2414">
              <a:solidFill>
                <a:schemeClr val="lt1"/>
              </a:solidFill>
              <a:latin typeface="Calibri"/>
              <a:ea typeface="Calibri"/>
              <a:cs typeface="Calibri"/>
              <a:sym typeface="Calibri"/>
            </a:endParaRPr>
          </a:p>
          <a:p>
            <a:pPr indent="0" lvl="0" marL="0" marR="0" rtl="0" algn="ctr">
              <a:spcBef>
                <a:spcPts val="0"/>
              </a:spcBef>
              <a:spcAft>
                <a:spcPts val="0"/>
              </a:spcAft>
              <a:buNone/>
            </a:pPr>
            <a:r>
              <a:rPr b="1" lang="en-US" sz="2650">
                <a:solidFill>
                  <a:schemeClr val="lt1"/>
                </a:solidFill>
                <a:latin typeface="Arial"/>
                <a:ea typeface="Arial"/>
                <a:cs typeface="Arial"/>
                <a:sym typeface="Arial"/>
              </a:rPr>
              <a:t>OUR SOLUTION</a:t>
            </a:r>
            <a:endParaRPr/>
          </a:p>
          <a:p>
            <a:pPr indent="0" lvl="0" marL="0" marR="0" rtl="0" algn="ctr">
              <a:spcBef>
                <a:spcPts val="0"/>
              </a:spcBef>
              <a:spcAft>
                <a:spcPts val="0"/>
              </a:spcAft>
              <a:buNone/>
            </a:pPr>
            <a:r>
              <a:t/>
            </a:r>
            <a:endParaRPr sz="2414">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2023-04-03T13:32:21Z</dcterms:created>
</cp:coreProperties>
</file>