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Lst>
  <p:sldSz cy="5143500" cx="9144000"/>
  <p:notesSz cx="6858000" cy="9144000"/>
  <p:embeddedFontLst>
    <p:embeddedFont>
      <p:font typeface="EB Garamond"/>
      <p:regular r:id="rId31"/>
      <p:bold r:id="rId32"/>
      <p:italic r:id="rId33"/>
      <p:boldItalic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32C343C-8D58-495E-BBFD-1D591B057F05}">
  <a:tblStyle styleId="{032C343C-8D58-495E-BBFD-1D591B057F0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EBGaramond-regular.fntdata"/><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EBGaramond-italic.fntdata"/><Relationship Id="rId10" Type="http://schemas.openxmlformats.org/officeDocument/2006/relationships/slide" Target="slides/slide4.xml"/><Relationship Id="rId32" Type="http://schemas.openxmlformats.org/officeDocument/2006/relationships/font" Target="fonts/EBGaramond-bold.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EBGaramond-bold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60f670a5de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60f670a5de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2e302e6704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2e302e6704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20dead99e46_0_4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20dead99e46_0_4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20dead99e46_0_5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20dead99e46_0_5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0dead99e46_1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0dead99e46_1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0dead99e46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0dead99e46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0dead99e46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0dead99e46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0dead99e46_1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0dead99e46_1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20dead99e46_1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20dead99e46_1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20dead99e46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20dead99e46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20dead99e4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20dead99e4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g360f670a5d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7" name="Google Shape;537;g360f670a5d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60f670a5de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60f670a5de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g360f670a5de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5" name="Google Shape;555;g360f670a5d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20dead99e46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20dead99e46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36b5a17b9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g36b5a17b91e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20dead99e46_0_3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20dead99e46_0_3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20dead99e46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9" name="Google Shape;289;g20dead99e46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20dead99e46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20dead99e46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0dead99e46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20dead99e46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9" name="Shape 319"/>
        <p:cNvGrpSpPr/>
        <p:nvPr/>
      </p:nvGrpSpPr>
      <p:grpSpPr>
        <a:xfrm>
          <a:off x="0" y="0"/>
          <a:ext cx="0" cy="0"/>
          <a:chOff x="0" y="0"/>
          <a:chExt cx="0" cy="0"/>
        </a:xfrm>
      </p:grpSpPr>
      <p:sp>
        <p:nvSpPr>
          <p:cNvPr id="320" name="Google Shape;320;g20dead99e46_0_4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1" name="Google Shape;321;g20dead99e46_0_4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0dead99e46_0_3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0dead99e46_0_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20dead99e46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20dead99e46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28.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2.pn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8.png"/><Relationship Id="rId3" Type="http://schemas.openxmlformats.org/officeDocument/2006/relationships/image" Target="../media/image9.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5.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9.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6.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4.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7.png"/><Relationship Id="rId4" Type="http://schemas.openxmlformats.org/officeDocument/2006/relationships/image" Target="../media/image9.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 Id="rId3" Type="http://schemas.openxmlformats.org/officeDocument/2006/relationships/image" Target="../media/image10.png"/><Relationship Id="rId4"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7.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 Id="rId3"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3.png"/><Relationship Id="rId3" Type="http://schemas.openxmlformats.org/officeDocument/2006/relationships/image" Target="../media/image1.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9.png"/><Relationship Id="rId3" Type="http://schemas.openxmlformats.org/officeDocument/2006/relationships/image" Target="../media/image1.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ing Slide">
  <p:cSld name="Opening Slide">
    <p:spTree>
      <p:nvGrpSpPr>
        <p:cNvPr id="10" name="Shape 10"/>
        <p:cNvGrpSpPr/>
        <p:nvPr/>
      </p:nvGrpSpPr>
      <p:grpSpPr>
        <a:xfrm>
          <a:off x="0" y="0"/>
          <a:ext cx="0" cy="0"/>
          <a:chOff x="0" y="0"/>
          <a:chExt cx="0" cy="0"/>
        </a:xfrm>
      </p:grpSpPr>
      <p:sp>
        <p:nvSpPr>
          <p:cNvPr id="11" name="Google Shape;11;p2"/>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pic>
        <p:nvPicPr>
          <p:cNvPr id="12" name="Google Shape;12;p2"/>
          <p:cNvPicPr preferRelativeResize="0"/>
          <p:nvPr/>
        </p:nvPicPr>
        <p:blipFill rotWithShape="1">
          <a:blip r:embed="rId2">
            <a:alphaModFix/>
          </a:blip>
          <a:srcRect b="0" l="0" r="0" t="0"/>
          <a:stretch/>
        </p:blipFill>
        <p:spPr>
          <a:xfrm>
            <a:off x="7725778" y="183044"/>
            <a:ext cx="907062" cy="98735"/>
          </a:xfrm>
          <a:prstGeom prst="rect">
            <a:avLst/>
          </a:prstGeom>
          <a:noFill/>
          <a:ln>
            <a:noFill/>
          </a:ln>
        </p:spPr>
      </p:pic>
      <p:sp>
        <p:nvSpPr>
          <p:cNvPr id="13" name="Google Shape;13;p2"/>
          <p:cNvSpPr txBox="1"/>
          <p:nvPr>
            <p:ph idx="1" type="body"/>
          </p:nvPr>
        </p:nvSpPr>
        <p:spPr>
          <a:xfrm>
            <a:off x="241131" y="138154"/>
            <a:ext cx="2025300" cy="163200"/>
          </a:xfrm>
          <a:prstGeom prst="rect">
            <a:avLst/>
          </a:prstGeom>
          <a:noFill/>
          <a:ln>
            <a:noFill/>
          </a:ln>
        </p:spPr>
        <p:txBody>
          <a:bodyPr anchorCtr="0" anchor="ctr" bIns="0" lIns="0" spcFirstLastPara="1" rIns="0" wrap="square" tIns="0">
            <a:normAutofit/>
          </a:bodyPr>
          <a:lstStyle>
            <a:lvl1pPr indent="-228600" lvl="0" marL="457200" algn="l">
              <a:lnSpc>
                <a:spcPct val="120000"/>
              </a:lnSpc>
              <a:spcBef>
                <a:spcPts val="0"/>
              </a:spcBef>
              <a:spcAft>
                <a:spcPts val="0"/>
              </a:spcAft>
              <a:buSzPts val="900"/>
              <a:buFont typeface="Arial"/>
              <a:buNone/>
              <a:defRPr sz="900">
                <a:solidFill>
                  <a:schemeClr val="lt1"/>
                </a:solidFill>
              </a:defRPr>
            </a:lvl1pPr>
            <a:lvl2pPr indent="-228600" lvl="1" marL="914400" algn="l">
              <a:lnSpc>
                <a:spcPct val="120000"/>
              </a:lnSpc>
              <a:spcBef>
                <a:spcPts val="400"/>
              </a:spcBef>
              <a:spcAft>
                <a:spcPts val="0"/>
              </a:spcAft>
              <a:buSzPts val="900"/>
              <a:buFont typeface="Arial"/>
              <a:buNone/>
              <a:defRPr sz="900">
                <a:solidFill>
                  <a:schemeClr val="lt1"/>
                </a:solidFill>
              </a:defRPr>
            </a:lvl2pPr>
            <a:lvl3pPr indent="-311150" lvl="2" marL="1371600" algn="l">
              <a:lnSpc>
                <a:spcPct val="120000"/>
              </a:lnSpc>
              <a:spcBef>
                <a:spcPts val="400"/>
              </a:spcBef>
              <a:spcAft>
                <a:spcPts val="0"/>
              </a:spcAft>
              <a:buSzPts val="1300"/>
              <a:buChar char="•"/>
              <a:defRPr>
                <a:solidFill>
                  <a:schemeClr val="lt1"/>
                </a:solidFill>
              </a:defRPr>
            </a:lvl3pPr>
            <a:lvl4pPr indent="-311150" lvl="3" marL="1828800" algn="l">
              <a:lnSpc>
                <a:spcPct val="120000"/>
              </a:lnSpc>
              <a:spcBef>
                <a:spcPts val="400"/>
              </a:spcBef>
              <a:spcAft>
                <a:spcPts val="0"/>
              </a:spcAft>
              <a:buSzPts val="1300"/>
              <a:buChar char="•"/>
              <a:defRPr>
                <a:solidFill>
                  <a:schemeClr val="lt1"/>
                </a:solidFill>
              </a:defRPr>
            </a:lvl4pPr>
            <a:lvl5pPr indent="-311150" lvl="4" marL="2286000" algn="l">
              <a:lnSpc>
                <a:spcPct val="120000"/>
              </a:lnSpc>
              <a:spcBef>
                <a:spcPts val="400"/>
              </a:spcBef>
              <a:spcAft>
                <a:spcPts val="0"/>
              </a:spcAft>
              <a:buSzPts val="1300"/>
              <a:buChar char="•"/>
              <a:defRPr>
                <a:solidFill>
                  <a:schemeClr val="lt1"/>
                </a:solidFill>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pic>
        <p:nvPicPr>
          <p:cNvPr id="14" name="Google Shape;14;p2"/>
          <p:cNvPicPr preferRelativeResize="0"/>
          <p:nvPr/>
        </p:nvPicPr>
        <p:blipFill rotWithShape="1">
          <a:blip r:embed="rId3">
            <a:alphaModFix/>
          </a:blip>
          <a:srcRect b="0" l="0" r="0" t="0"/>
          <a:stretch/>
        </p:blipFill>
        <p:spPr>
          <a:xfrm>
            <a:off x="2610230" y="1071450"/>
            <a:ext cx="3066520" cy="3000605"/>
          </a:xfrm>
          <a:prstGeom prst="rect">
            <a:avLst/>
          </a:prstGeom>
          <a:noFill/>
          <a:ln>
            <a:noFill/>
          </a:ln>
        </p:spPr>
      </p:pic>
      <p:sp>
        <p:nvSpPr>
          <p:cNvPr id="15" name="Google Shape;15;p2"/>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16" name="Google Shape;16;p2"/>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Numbered">
  <p:cSld name="Two Content Numbered">
    <p:spTree>
      <p:nvGrpSpPr>
        <p:cNvPr id="82" name="Shape 82"/>
        <p:cNvGrpSpPr/>
        <p:nvPr/>
      </p:nvGrpSpPr>
      <p:grpSpPr>
        <a:xfrm>
          <a:off x="0" y="0"/>
          <a:ext cx="0" cy="0"/>
          <a:chOff x="0" y="0"/>
          <a:chExt cx="0" cy="0"/>
        </a:xfrm>
      </p:grpSpPr>
      <p:sp>
        <p:nvSpPr>
          <p:cNvPr id="83" name="Google Shape;83;p11"/>
          <p:cNvSpPr txBox="1"/>
          <p:nvPr>
            <p:ph idx="1" type="body"/>
          </p:nvPr>
        </p:nvSpPr>
        <p:spPr>
          <a:xfrm>
            <a:off x="241131" y="1774229"/>
            <a:ext cx="422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4" name="Google Shape;84;p11"/>
          <p:cNvSpPr txBox="1"/>
          <p:nvPr>
            <p:ph idx="2" type="body"/>
          </p:nvPr>
        </p:nvSpPr>
        <p:spPr>
          <a:xfrm>
            <a:off x="4672938" y="1774229"/>
            <a:ext cx="422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Font typeface="Arial"/>
              <a:buAutoNum type="arabicPeriod"/>
              <a:defRPr b="0" sz="1800">
                <a:latin typeface="Arial"/>
                <a:ea typeface="Arial"/>
                <a:cs typeface="Arial"/>
                <a:sym typeface="Arial"/>
              </a:defRPr>
            </a:lvl1pPr>
            <a:lvl2pPr indent="-323850" lvl="1" marL="914400" algn="l">
              <a:lnSpc>
                <a:spcPct val="120000"/>
              </a:lnSpc>
              <a:spcBef>
                <a:spcPts val="400"/>
              </a:spcBef>
              <a:spcAft>
                <a:spcPts val="0"/>
              </a:spcAft>
              <a:buSzPts val="1500"/>
              <a:buFont typeface="Arial"/>
              <a:buAutoNum type="alphaLcPeriod"/>
              <a:defRPr b="0" sz="1500">
                <a:latin typeface="Arial"/>
                <a:ea typeface="Arial"/>
                <a:cs typeface="Arial"/>
                <a:sym typeface="Arial"/>
              </a:defRPr>
            </a:lvl2pPr>
            <a:lvl3pPr indent="-311150" lvl="2" marL="1371600" algn="l">
              <a:lnSpc>
                <a:spcPct val="120000"/>
              </a:lnSpc>
              <a:spcBef>
                <a:spcPts val="400"/>
              </a:spcBef>
              <a:spcAft>
                <a:spcPts val="0"/>
              </a:spcAft>
              <a:buSzPts val="1300"/>
              <a:buFont typeface="Arial"/>
              <a:buAutoNum type="romanLcPeriod"/>
              <a:defRPr b="0" sz="1300">
                <a:latin typeface="Arial"/>
                <a:ea typeface="Arial"/>
                <a:cs typeface="Arial"/>
                <a:sym typeface="Arial"/>
              </a:defRPr>
            </a:lvl3pPr>
            <a:lvl4pPr indent="-311150" lvl="3" marL="1828800" algn="l">
              <a:lnSpc>
                <a:spcPct val="120000"/>
              </a:lnSpc>
              <a:spcBef>
                <a:spcPts val="400"/>
              </a:spcBef>
              <a:spcAft>
                <a:spcPts val="0"/>
              </a:spcAft>
              <a:buSzPts val="1300"/>
              <a:buFont typeface="Arial"/>
              <a:buAutoNum type="arabicPeriod"/>
              <a:defRPr b="0" sz="1300">
                <a:latin typeface="Arial"/>
                <a:ea typeface="Arial"/>
                <a:cs typeface="Arial"/>
                <a:sym typeface="Arial"/>
              </a:defRPr>
            </a:lvl4pPr>
            <a:lvl5pPr indent="-311150" lvl="4" marL="2286000" algn="l">
              <a:lnSpc>
                <a:spcPct val="120000"/>
              </a:lnSpc>
              <a:spcBef>
                <a:spcPts val="400"/>
              </a:spcBef>
              <a:spcAft>
                <a:spcPts val="0"/>
              </a:spcAft>
              <a:buSzPts val="1300"/>
              <a:buFont typeface="Arial"/>
              <a:buAutoNum type="alphaLcPeriod"/>
              <a:defRPr b="0" sz="1300">
                <a:latin typeface="Arial"/>
                <a:ea typeface="Arial"/>
                <a:cs typeface="Arial"/>
                <a:sym typeface="Arial"/>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85" name="Google Shape;85;p11"/>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86" name="Google Shape;86;p11"/>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87" name="Google Shape;87;p11"/>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88" name="Google Shape;88;p11"/>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89" name="Google Shape;89;p11"/>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p:cSld name="Text &amp; Picture">
    <p:spTree>
      <p:nvGrpSpPr>
        <p:cNvPr id="90" name="Shape 90"/>
        <p:cNvGrpSpPr/>
        <p:nvPr/>
      </p:nvGrpSpPr>
      <p:grpSpPr>
        <a:xfrm>
          <a:off x="0" y="0"/>
          <a:ext cx="0" cy="0"/>
          <a:chOff x="0" y="0"/>
          <a:chExt cx="0" cy="0"/>
        </a:xfrm>
      </p:grpSpPr>
      <p:sp>
        <p:nvSpPr>
          <p:cNvPr id="91" name="Google Shape;91;p12"/>
          <p:cNvSpPr txBox="1"/>
          <p:nvPr>
            <p:ph idx="1" type="body"/>
          </p:nvPr>
        </p:nvSpPr>
        <p:spPr>
          <a:xfrm>
            <a:off x="241131" y="1774229"/>
            <a:ext cx="326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92" name="Google Shape;92;p12"/>
          <p:cNvSpPr/>
          <p:nvPr>
            <p:ph idx="2" type="pic"/>
          </p:nvPr>
        </p:nvSpPr>
        <p:spPr>
          <a:xfrm>
            <a:off x="3760949" y="1043581"/>
            <a:ext cx="3855300" cy="3826200"/>
          </a:xfrm>
          <a:prstGeom prst="rect">
            <a:avLst/>
          </a:prstGeom>
          <a:solidFill>
            <a:srgbClr val="F2F2F2"/>
          </a:solidFill>
          <a:ln>
            <a:noFill/>
          </a:ln>
        </p:spPr>
      </p:sp>
      <p:sp>
        <p:nvSpPr>
          <p:cNvPr id="93" name="Google Shape;93;p12"/>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94" name="Google Shape;94;p12"/>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95" name="Google Shape;95;p12"/>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96" name="Google Shape;96;p12"/>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97" name="Google Shape;97;p12"/>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Crop">
  <p:cSld name="Text &amp; Picture Crop">
    <p:spTree>
      <p:nvGrpSpPr>
        <p:cNvPr id="98" name="Shape 98"/>
        <p:cNvGrpSpPr/>
        <p:nvPr/>
      </p:nvGrpSpPr>
      <p:grpSpPr>
        <a:xfrm>
          <a:off x="0" y="0"/>
          <a:ext cx="0" cy="0"/>
          <a:chOff x="0" y="0"/>
          <a:chExt cx="0" cy="0"/>
        </a:xfrm>
      </p:grpSpPr>
      <p:sp>
        <p:nvSpPr>
          <p:cNvPr id="99" name="Google Shape;99;p13"/>
          <p:cNvSpPr txBox="1"/>
          <p:nvPr>
            <p:ph idx="1" type="body"/>
          </p:nvPr>
        </p:nvSpPr>
        <p:spPr>
          <a:xfrm>
            <a:off x="241131" y="1774229"/>
            <a:ext cx="326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00" name="Google Shape;100;p13"/>
          <p:cNvSpPr/>
          <p:nvPr>
            <p:ph idx="2" type="pic"/>
          </p:nvPr>
        </p:nvSpPr>
        <p:spPr>
          <a:xfrm>
            <a:off x="3760949" y="1043581"/>
            <a:ext cx="5139900" cy="2591700"/>
          </a:xfrm>
          <a:prstGeom prst="rect">
            <a:avLst/>
          </a:prstGeom>
          <a:solidFill>
            <a:srgbClr val="F2F2F2"/>
          </a:solidFill>
          <a:ln>
            <a:noFill/>
          </a:ln>
        </p:spPr>
      </p:sp>
      <p:sp>
        <p:nvSpPr>
          <p:cNvPr id="101" name="Google Shape;101;p13"/>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02" name="Google Shape;102;p13"/>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103" name="Google Shape;103;p13"/>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04" name="Google Shape;104;p13"/>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105" name="Google Shape;105;p13"/>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2 Pictures">
  <p:cSld name="Text &amp; 2 Pictures">
    <p:spTree>
      <p:nvGrpSpPr>
        <p:cNvPr id="106" name="Shape 106"/>
        <p:cNvGrpSpPr/>
        <p:nvPr/>
      </p:nvGrpSpPr>
      <p:grpSpPr>
        <a:xfrm>
          <a:off x="0" y="0"/>
          <a:ext cx="0" cy="0"/>
          <a:chOff x="0" y="0"/>
          <a:chExt cx="0" cy="0"/>
        </a:xfrm>
      </p:grpSpPr>
      <p:sp>
        <p:nvSpPr>
          <p:cNvPr id="107" name="Google Shape;107;p14"/>
          <p:cNvSpPr txBox="1"/>
          <p:nvPr>
            <p:ph idx="1" type="body"/>
          </p:nvPr>
        </p:nvSpPr>
        <p:spPr>
          <a:xfrm>
            <a:off x="241131" y="1774229"/>
            <a:ext cx="326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08" name="Google Shape;108;p14"/>
          <p:cNvSpPr/>
          <p:nvPr>
            <p:ph idx="2" type="pic"/>
          </p:nvPr>
        </p:nvSpPr>
        <p:spPr>
          <a:xfrm>
            <a:off x="3760949" y="1043581"/>
            <a:ext cx="5139900" cy="2591700"/>
          </a:xfrm>
          <a:prstGeom prst="rect">
            <a:avLst/>
          </a:prstGeom>
          <a:solidFill>
            <a:srgbClr val="F2F2F2"/>
          </a:solidFill>
          <a:ln>
            <a:noFill/>
          </a:ln>
        </p:spPr>
      </p:sp>
      <p:sp>
        <p:nvSpPr>
          <p:cNvPr id="109" name="Google Shape;109;p14"/>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10" name="Google Shape;110;p14"/>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111" name="Google Shape;111;p14"/>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112" name="Google Shape;112;p14"/>
          <p:cNvSpPr/>
          <p:nvPr>
            <p:ph idx="3" type="pic"/>
          </p:nvPr>
        </p:nvSpPr>
        <p:spPr>
          <a:xfrm>
            <a:off x="3760949" y="3694383"/>
            <a:ext cx="2205000" cy="1175400"/>
          </a:xfrm>
          <a:prstGeom prst="rect">
            <a:avLst/>
          </a:prstGeom>
          <a:solidFill>
            <a:srgbClr val="F2F2F2"/>
          </a:solidFill>
          <a:ln>
            <a:noFill/>
          </a:ln>
        </p:spPr>
      </p:sp>
      <p:pic>
        <p:nvPicPr>
          <p:cNvPr id="113" name="Google Shape;113;p14"/>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114" name="Google Shape;114;p14"/>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amp; Picture (bleed)">
  <p:cSld name="Text &amp; Picture (bleed)">
    <p:spTree>
      <p:nvGrpSpPr>
        <p:cNvPr id="115" name="Shape 115"/>
        <p:cNvGrpSpPr/>
        <p:nvPr/>
      </p:nvGrpSpPr>
      <p:grpSpPr>
        <a:xfrm>
          <a:off x="0" y="0"/>
          <a:ext cx="0" cy="0"/>
          <a:chOff x="0" y="0"/>
          <a:chExt cx="0" cy="0"/>
        </a:xfrm>
      </p:grpSpPr>
      <p:sp>
        <p:nvSpPr>
          <p:cNvPr id="116" name="Google Shape;116;p15"/>
          <p:cNvSpPr/>
          <p:nvPr>
            <p:ph idx="2" type="pic"/>
          </p:nvPr>
        </p:nvSpPr>
        <p:spPr>
          <a:xfrm>
            <a:off x="3777099" y="1"/>
            <a:ext cx="5367000" cy="5143200"/>
          </a:xfrm>
          <a:prstGeom prst="rect">
            <a:avLst/>
          </a:prstGeom>
          <a:solidFill>
            <a:srgbClr val="F2F2F2"/>
          </a:solidFill>
          <a:ln>
            <a:noFill/>
          </a:ln>
        </p:spPr>
      </p:sp>
      <p:sp>
        <p:nvSpPr>
          <p:cNvPr id="117" name="Google Shape;117;p15"/>
          <p:cNvSpPr txBox="1"/>
          <p:nvPr>
            <p:ph idx="1" type="body"/>
          </p:nvPr>
        </p:nvSpPr>
        <p:spPr>
          <a:xfrm>
            <a:off x="241131" y="1774229"/>
            <a:ext cx="326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18" name="Google Shape;118;p15"/>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19" name="Google Shape;119;p15"/>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0" name="Google Shape;120;p15"/>
          <p:cNvPicPr preferRelativeResize="0"/>
          <p:nvPr/>
        </p:nvPicPr>
        <p:blipFill rotWithShape="1">
          <a:blip r:embed="rId2">
            <a:alphaModFix/>
          </a:blip>
          <a:srcRect b="0" l="0" r="0" t="0"/>
          <a:stretch/>
        </p:blipFill>
        <p:spPr>
          <a:xfrm>
            <a:off x="241133" y="184771"/>
            <a:ext cx="204310" cy="208862"/>
          </a:xfrm>
          <a:prstGeom prst="rect">
            <a:avLst/>
          </a:prstGeom>
          <a:noFill/>
          <a:ln>
            <a:noFill/>
          </a:ln>
        </p:spPr>
      </p:pic>
      <p:pic>
        <p:nvPicPr>
          <p:cNvPr id="121" name="Google Shape;121;p15"/>
          <p:cNvPicPr preferRelativeResize="0"/>
          <p:nvPr>
            <p:ph idx="3" type="pic"/>
          </p:nvPr>
        </p:nvPicPr>
        <p:blipFill/>
        <p:spPr>
          <a:xfrm>
            <a:off x="7725058" y="183044"/>
            <a:ext cx="1210200" cy="98700"/>
          </a:xfrm>
          <a:prstGeom prst="rect">
            <a:avLst/>
          </a:prstGeom>
          <a:blipFill rotWithShape="1">
            <a:blip r:embed="rId3">
              <a:alphaModFix/>
            </a:blip>
            <a:stretch>
              <a:fillRect b="0" l="0" r="0" t="0"/>
            </a:stretch>
          </a:blip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amp; Text (bleed)">
  <p:cSld name="Picture &amp; Text (bleed)">
    <p:spTree>
      <p:nvGrpSpPr>
        <p:cNvPr id="122" name="Shape 122"/>
        <p:cNvGrpSpPr/>
        <p:nvPr/>
      </p:nvGrpSpPr>
      <p:grpSpPr>
        <a:xfrm>
          <a:off x="0" y="0"/>
          <a:ext cx="0" cy="0"/>
          <a:chOff x="0" y="0"/>
          <a:chExt cx="0" cy="0"/>
        </a:xfrm>
      </p:grpSpPr>
      <p:sp>
        <p:nvSpPr>
          <p:cNvPr id="123" name="Google Shape;123;p16"/>
          <p:cNvSpPr/>
          <p:nvPr>
            <p:ph idx="2" type="pic"/>
          </p:nvPr>
        </p:nvSpPr>
        <p:spPr>
          <a:xfrm>
            <a:off x="0" y="1"/>
            <a:ext cx="5367000" cy="5143200"/>
          </a:xfrm>
          <a:prstGeom prst="rect">
            <a:avLst/>
          </a:prstGeom>
          <a:solidFill>
            <a:srgbClr val="F2F2F2"/>
          </a:solidFill>
          <a:ln>
            <a:noFill/>
          </a:ln>
        </p:spPr>
      </p:sp>
      <p:pic>
        <p:nvPicPr>
          <p:cNvPr id="124" name="Google Shape;124;p16"/>
          <p:cNvPicPr preferRelativeResize="0"/>
          <p:nvPr>
            <p:ph idx="3" type="pic"/>
          </p:nvPr>
        </p:nvPicPr>
        <p:blipFill/>
        <p:spPr>
          <a:xfrm>
            <a:off x="241133" y="184771"/>
            <a:ext cx="205200" cy="208800"/>
          </a:xfrm>
          <a:prstGeom prst="rect">
            <a:avLst/>
          </a:prstGeom>
          <a:blipFill rotWithShape="1">
            <a:blip r:embed="rId2">
              <a:alphaModFix/>
            </a:blip>
            <a:stretch>
              <a:fillRect b="0" l="0" r="0" t="0"/>
            </a:stretch>
          </a:blipFill>
          <a:ln>
            <a:noFill/>
          </a:ln>
        </p:spPr>
      </p:pic>
      <p:sp>
        <p:nvSpPr>
          <p:cNvPr id="125" name="Google Shape;125;p16"/>
          <p:cNvSpPr txBox="1"/>
          <p:nvPr>
            <p:ph idx="1" type="body"/>
          </p:nvPr>
        </p:nvSpPr>
        <p:spPr>
          <a:xfrm>
            <a:off x="5635378" y="1774229"/>
            <a:ext cx="326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126" name="Google Shape;126;p16"/>
          <p:cNvSpPr txBox="1"/>
          <p:nvPr>
            <p:ph type="title"/>
          </p:nvPr>
        </p:nvSpPr>
        <p:spPr>
          <a:xfrm>
            <a:off x="5646566"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27" name="Google Shape;127;p16"/>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accent1"/>
                </a:solidFill>
                <a:latin typeface="Arial"/>
                <a:ea typeface="Arial"/>
                <a:cs typeface="Arial"/>
                <a:sym typeface="Arial"/>
              </a:defRPr>
            </a:lvl1pPr>
            <a:lvl2pPr indent="0" lvl="1" marL="0" algn="r">
              <a:spcBef>
                <a:spcPts val="0"/>
              </a:spcBef>
              <a:buNone/>
              <a:defRPr b="0" i="0" sz="900" u="none" cap="none" strike="noStrike">
                <a:solidFill>
                  <a:schemeClr val="accent1"/>
                </a:solidFill>
                <a:latin typeface="Arial"/>
                <a:ea typeface="Arial"/>
                <a:cs typeface="Arial"/>
                <a:sym typeface="Arial"/>
              </a:defRPr>
            </a:lvl2pPr>
            <a:lvl3pPr indent="0" lvl="2" marL="0" algn="r">
              <a:spcBef>
                <a:spcPts val="0"/>
              </a:spcBef>
              <a:buNone/>
              <a:defRPr b="0" i="0" sz="900" u="none" cap="none" strike="noStrike">
                <a:solidFill>
                  <a:schemeClr val="accent1"/>
                </a:solidFill>
                <a:latin typeface="Arial"/>
                <a:ea typeface="Arial"/>
                <a:cs typeface="Arial"/>
                <a:sym typeface="Arial"/>
              </a:defRPr>
            </a:lvl3pPr>
            <a:lvl4pPr indent="0" lvl="3" marL="0" algn="r">
              <a:spcBef>
                <a:spcPts val="0"/>
              </a:spcBef>
              <a:buNone/>
              <a:defRPr b="0" i="0" sz="900" u="none" cap="none" strike="noStrike">
                <a:solidFill>
                  <a:schemeClr val="accent1"/>
                </a:solidFill>
                <a:latin typeface="Arial"/>
                <a:ea typeface="Arial"/>
                <a:cs typeface="Arial"/>
                <a:sym typeface="Arial"/>
              </a:defRPr>
            </a:lvl4pPr>
            <a:lvl5pPr indent="0" lvl="4" marL="0" algn="r">
              <a:spcBef>
                <a:spcPts val="0"/>
              </a:spcBef>
              <a:buNone/>
              <a:defRPr b="0" i="0" sz="900" u="none" cap="none" strike="noStrike">
                <a:solidFill>
                  <a:schemeClr val="accent1"/>
                </a:solidFill>
                <a:latin typeface="Arial"/>
                <a:ea typeface="Arial"/>
                <a:cs typeface="Arial"/>
                <a:sym typeface="Arial"/>
              </a:defRPr>
            </a:lvl5pPr>
            <a:lvl6pPr indent="0" lvl="5" marL="0" algn="r">
              <a:spcBef>
                <a:spcPts val="0"/>
              </a:spcBef>
              <a:buNone/>
              <a:defRPr b="0" i="0" sz="900" u="none" cap="none" strike="noStrike">
                <a:solidFill>
                  <a:schemeClr val="accent1"/>
                </a:solidFill>
                <a:latin typeface="Arial"/>
                <a:ea typeface="Arial"/>
                <a:cs typeface="Arial"/>
                <a:sym typeface="Arial"/>
              </a:defRPr>
            </a:lvl6pPr>
            <a:lvl7pPr indent="0" lvl="6" marL="0" algn="r">
              <a:spcBef>
                <a:spcPts val="0"/>
              </a:spcBef>
              <a:buNone/>
              <a:defRPr b="0" i="0" sz="900" u="none" cap="none" strike="noStrike">
                <a:solidFill>
                  <a:schemeClr val="accent1"/>
                </a:solidFill>
                <a:latin typeface="Arial"/>
                <a:ea typeface="Arial"/>
                <a:cs typeface="Arial"/>
                <a:sym typeface="Arial"/>
              </a:defRPr>
            </a:lvl7pPr>
            <a:lvl8pPr indent="0" lvl="7" marL="0" algn="r">
              <a:spcBef>
                <a:spcPts val="0"/>
              </a:spcBef>
              <a:buNone/>
              <a:defRPr b="0" i="0" sz="900" u="none" cap="none" strike="noStrike">
                <a:solidFill>
                  <a:schemeClr val="accent1"/>
                </a:solidFill>
                <a:latin typeface="Arial"/>
                <a:ea typeface="Arial"/>
                <a:cs typeface="Arial"/>
                <a:sym typeface="Arial"/>
              </a:defRPr>
            </a:lvl8pPr>
            <a:lvl9pPr indent="0" lvl="8" mar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28" name="Google Shape;128;p16"/>
          <p:cNvPicPr preferRelativeResize="0"/>
          <p:nvPr/>
        </p:nvPicPr>
        <p:blipFill rotWithShape="1">
          <a:blip r:embed="rId3">
            <a:alphaModFix/>
          </a:blip>
          <a:srcRect b="0" l="0" r="0" t="0"/>
          <a:stretch/>
        </p:blipFill>
        <p:spPr>
          <a:xfrm>
            <a:off x="7746389" y="183044"/>
            <a:ext cx="876145" cy="98735"/>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ull Picture (Bleed)">
  <p:cSld name="Full Picture (Bleed)">
    <p:spTree>
      <p:nvGrpSpPr>
        <p:cNvPr id="129" name="Shape 129"/>
        <p:cNvGrpSpPr/>
        <p:nvPr/>
      </p:nvGrpSpPr>
      <p:grpSpPr>
        <a:xfrm>
          <a:off x="0" y="0"/>
          <a:ext cx="0" cy="0"/>
          <a:chOff x="0" y="0"/>
          <a:chExt cx="0" cy="0"/>
        </a:xfrm>
      </p:grpSpPr>
      <p:sp>
        <p:nvSpPr>
          <p:cNvPr id="130" name="Google Shape;130;p17"/>
          <p:cNvSpPr/>
          <p:nvPr>
            <p:ph idx="2" type="pic"/>
          </p:nvPr>
        </p:nvSpPr>
        <p:spPr>
          <a:xfrm>
            <a:off x="0" y="-1"/>
            <a:ext cx="9144000" cy="5143500"/>
          </a:xfrm>
          <a:prstGeom prst="rect">
            <a:avLst/>
          </a:prstGeom>
          <a:solidFill>
            <a:srgbClr val="F2F2F2"/>
          </a:solidFill>
          <a:ln>
            <a:noFill/>
          </a:ln>
        </p:spPr>
      </p:sp>
      <p:pic>
        <p:nvPicPr>
          <p:cNvPr id="131" name="Google Shape;131;p17"/>
          <p:cNvPicPr preferRelativeResize="0"/>
          <p:nvPr>
            <p:ph idx="3" type="pic"/>
          </p:nvPr>
        </p:nvPicPr>
        <p:blipFill/>
        <p:spPr>
          <a:xfrm>
            <a:off x="241133" y="184771"/>
            <a:ext cx="205200" cy="208800"/>
          </a:xfrm>
          <a:prstGeom prst="rect">
            <a:avLst/>
          </a:prstGeom>
          <a:blipFill rotWithShape="1">
            <a:blip r:embed="rId2">
              <a:alphaModFix/>
            </a:blip>
            <a:stretch>
              <a:fillRect b="0" l="0" r="0" t="0"/>
            </a:stretch>
          </a:blipFill>
          <a:ln>
            <a:noFill/>
          </a:ln>
        </p:spPr>
      </p:pic>
      <p:pic>
        <p:nvPicPr>
          <p:cNvPr id="132" name="Google Shape;132;p17"/>
          <p:cNvPicPr preferRelativeResize="0"/>
          <p:nvPr>
            <p:ph idx="4" type="pic"/>
          </p:nvPr>
        </p:nvPicPr>
        <p:blipFill/>
        <p:spPr>
          <a:xfrm>
            <a:off x="7725058" y="183044"/>
            <a:ext cx="1210200" cy="98700"/>
          </a:xfrm>
          <a:prstGeom prst="rect">
            <a:avLst/>
          </a:prstGeom>
          <a:blipFill rotWithShape="1">
            <a:blip r:embed="rId3">
              <a:alphaModFix/>
            </a:blip>
            <a:stretch>
              <a:fillRect b="0" l="0" r="0" t="0"/>
            </a:stretch>
          </a:blipFill>
          <a:ln>
            <a:noFill/>
          </a:ln>
        </p:spPr>
      </p:pic>
      <p:sp>
        <p:nvSpPr>
          <p:cNvPr id="133" name="Google Shape;133;p17"/>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Third Two Third Title and Content">
  <p:cSld name="One Third Two Third Title and Content">
    <p:spTree>
      <p:nvGrpSpPr>
        <p:cNvPr id="134" name="Shape 134"/>
        <p:cNvGrpSpPr/>
        <p:nvPr/>
      </p:nvGrpSpPr>
      <p:grpSpPr>
        <a:xfrm>
          <a:off x="0" y="0"/>
          <a:ext cx="0" cy="0"/>
          <a:chOff x="0" y="0"/>
          <a:chExt cx="0" cy="0"/>
        </a:xfrm>
      </p:grpSpPr>
      <p:sp>
        <p:nvSpPr>
          <p:cNvPr id="135" name="Google Shape;135;p18"/>
          <p:cNvSpPr txBox="1"/>
          <p:nvPr>
            <p:ph idx="1" type="body"/>
          </p:nvPr>
        </p:nvSpPr>
        <p:spPr>
          <a:xfrm>
            <a:off x="3325727" y="1775394"/>
            <a:ext cx="5569500" cy="30948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11150" lvl="5" marL="2743200" algn="l">
              <a:lnSpc>
                <a:spcPct val="120000"/>
              </a:lnSpc>
              <a:spcBef>
                <a:spcPts val="400"/>
              </a:spcBef>
              <a:spcAft>
                <a:spcPts val="0"/>
              </a:spcAft>
              <a:buClr>
                <a:schemeClr val="accent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136" name="Google Shape;136;p18"/>
          <p:cNvSpPr txBox="1"/>
          <p:nvPr>
            <p:ph idx="2" type="body"/>
          </p:nvPr>
        </p:nvSpPr>
        <p:spPr>
          <a:xfrm>
            <a:off x="241131" y="1774230"/>
            <a:ext cx="2781300" cy="30948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11150" lvl="5" marL="2743200" algn="l">
              <a:lnSpc>
                <a:spcPct val="120000"/>
              </a:lnSpc>
              <a:spcBef>
                <a:spcPts val="400"/>
              </a:spcBef>
              <a:spcAft>
                <a:spcPts val="0"/>
              </a:spcAft>
              <a:buClr>
                <a:schemeClr val="accent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137" name="Google Shape;137;p18"/>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38" name="Google Shape;138;p18"/>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139" name="Google Shape;139;p18"/>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40" name="Google Shape;140;p18"/>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141" name="Google Shape;141;p18"/>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Third One Third Title and Content">
  <p:cSld name="Two Third One Third Title and Content">
    <p:spTree>
      <p:nvGrpSpPr>
        <p:cNvPr id="142" name="Shape 142"/>
        <p:cNvGrpSpPr/>
        <p:nvPr/>
      </p:nvGrpSpPr>
      <p:grpSpPr>
        <a:xfrm>
          <a:off x="0" y="0"/>
          <a:ext cx="0" cy="0"/>
          <a:chOff x="0" y="0"/>
          <a:chExt cx="0" cy="0"/>
        </a:xfrm>
      </p:grpSpPr>
      <p:sp>
        <p:nvSpPr>
          <p:cNvPr id="143" name="Google Shape;143;p19"/>
          <p:cNvSpPr txBox="1"/>
          <p:nvPr>
            <p:ph idx="1" type="body"/>
          </p:nvPr>
        </p:nvSpPr>
        <p:spPr>
          <a:xfrm>
            <a:off x="241131" y="1774229"/>
            <a:ext cx="55815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11150" lvl="5" marL="2743200" algn="l">
              <a:lnSpc>
                <a:spcPct val="120000"/>
              </a:lnSpc>
              <a:spcBef>
                <a:spcPts val="400"/>
              </a:spcBef>
              <a:spcAft>
                <a:spcPts val="0"/>
              </a:spcAft>
              <a:buClr>
                <a:schemeClr val="accent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144" name="Google Shape;144;p19"/>
          <p:cNvSpPr txBox="1"/>
          <p:nvPr>
            <p:ph idx="2" type="body"/>
          </p:nvPr>
        </p:nvSpPr>
        <p:spPr>
          <a:xfrm>
            <a:off x="6106095" y="1774230"/>
            <a:ext cx="2784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11150" lvl="5" marL="2743200" algn="l">
              <a:lnSpc>
                <a:spcPct val="120000"/>
              </a:lnSpc>
              <a:spcBef>
                <a:spcPts val="400"/>
              </a:spcBef>
              <a:spcAft>
                <a:spcPts val="0"/>
              </a:spcAft>
              <a:buClr>
                <a:schemeClr val="accent1"/>
              </a:buClr>
              <a:buSzPts val="1300"/>
              <a:buChar char="•"/>
              <a:defRPr sz="1300"/>
            </a:lvl6pPr>
            <a:lvl7pPr indent="-311150" lvl="6" marL="3200400" algn="l">
              <a:spcBef>
                <a:spcPts val="300"/>
              </a:spcBef>
              <a:spcAft>
                <a:spcPts val="0"/>
              </a:spcAft>
              <a:buClr>
                <a:schemeClr val="dk1"/>
              </a:buClr>
              <a:buSzPts val="1300"/>
              <a:buChar char="•"/>
              <a:defRPr sz="1300"/>
            </a:lvl7pPr>
            <a:lvl8pPr indent="-311150" lvl="7" marL="3657600" algn="l">
              <a:spcBef>
                <a:spcPts val="300"/>
              </a:spcBef>
              <a:spcAft>
                <a:spcPts val="0"/>
              </a:spcAft>
              <a:buClr>
                <a:schemeClr val="dk1"/>
              </a:buClr>
              <a:buSzPts val="1300"/>
              <a:buChar char="•"/>
              <a:defRPr sz="1300"/>
            </a:lvl8pPr>
            <a:lvl9pPr indent="-311150" lvl="8" marL="4114800" algn="l">
              <a:spcBef>
                <a:spcPts val="300"/>
              </a:spcBef>
              <a:spcAft>
                <a:spcPts val="0"/>
              </a:spcAft>
              <a:buClr>
                <a:schemeClr val="dk1"/>
              </a:buClr>
              <a:buSzPts val="1300"/>
              <a:buChar char="•"/>
              <a:defRPr sz="1300"/>
            </a:lvl9pPr>
          </a:lstStyle>
          <a:p/>
        </p:txBody>
      </p:sp>
      <p:sp>
        <p:nvSpPr>
          <p:cNvPr id="145" name="Google Shape;145;p19"/>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46" name="Google Shape;146;p19"/>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147" name="Google Shape;147;p19"/>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148" name="Google Shape;148;p19"/>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149" name="Google Shape;149;p19"/>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1">
  <p:cSld name="Pattern 1">
    <p:spTree>
      <p:nvGrpSpPr>
        <p:cNvPr id="150" name="Shape 150"/>
        <p:cNvGrpSpPr/>
        <p:nvPr/>
      </p:nvGrpSpPr>
      <p:grpSpPr>
        <a:xfrm>
          <a:off x="0" y="0"/>
          <a:ext cx="0" cy="0"/>
          <a:chOff x="0" y="0"/>
          <a:chExt cx="0" cy="0"/>
        </a:xfrm>
      </p:grpSpPr>
      <p:pic>
        <p:nvPicPr>
          <p:cNvPr id="151" name="Google Shape;151;p20"/>
          <p:cNvPicPr preferRelativeResize="0"/>
          <p:nvPr/>
        </p:nvPicPr>
        <p:blipFill rotWithShape="1">
          <a:blip r:embed="rId2">
            <a:alphaModFix/>
          </a:blip>
          <a:srcRect b="0" l="39477" r="0" t="0"/>
          <a:stretch/>
        </p:blipFill>
        <p:spPr>
          <a:xfrm>
            <a:off x="3609904" y="96"/>
            <a:ext cx="5534105" cy="5143313"/>
          </a:xfrm>
          <a:prstGeom prst="rect">
            <a:avLst/>
          </a:prstGeom>
          <a:noFill/>
          <a:ln>
            <a:noFill/>
          </a:ln>
        </p:spPr>
      </p:pic>
      <p:sp>
        <p:nvSpPr>
          <p:cNvPr id="152" name="Google Shape;152;p20"/>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53" name="Google Shape;153;p20"/>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54" name="Google Shape;154;p20"/>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55" name="Google Shape;155;p20"/>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56" name="Google Shape;156;p20"/>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p:cSld name="Title">
    <p:spTree>
      <p:nvGrpSpPr>
        <p:cNvPr id="17" name="Shape 17"/>
        <p:cNvGrpSpPr/>
        <p:nvPr/>
      </p:nvGrpSpPr>
      <p:grpSpPr>
        <a:xfrm>
          <a:off x="0" y="0"/>
          <a:ext cx="0" cy="0"/>
          <a:chOff x="0" y="0"/>
          <a:chExt cx="0" cy="0"/>
        </a:xfrm>
      </p:grpSpPr>
      <p:sp>
        <p:nvSpPr>
          <p:cNvPr id="18" name="Google Shape;18;p3"/>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19" name="Google Shape;19;p3"/>
          <p:cNvSpPr txBox="1"/>
          <p:nvPr>
            <p:ph type="title"/>
          </p:nvPr>
        </p:nvSpPr>
        <p:spPr>
          <a:xfrm>
            <a:off x="241131" y="1060422"/>
            <a:ext cx="8172300" cy="1511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7600"/>
              <a:buFont typeface="Arial"/>
              <a:buNone/>
              <a:defRPr sz="7600">
                <a:solidFill>
                  <a:schemeClr val="lt1"/>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20" name="Google Shape;20;p3"/>
          <p:cNvSpPr txBox="1"/>
          <p:nvPr>
            <p:ph idx="1" type="body"/>
          </p:nvPr>
        </p:nvSpPr>
        <p:spPr>
          <a:xfrm>
            <a:off x="241131" y="2495795"/>
            <a:ext cx="8175900" cy="1365000"/>
          </a:xfrm>
          <a:prstGeom prst="rect">
            <a:avLst/>
          </a:prstGeom>
          <a:noFill/>
          <a:ln>
            <a:noFill/>
          </a:ln>
        </p:spPr>
        <p:txBody>
          <a:bodyPr anchorCtr="0" anchor="t" bIns="0" lIns="0" spcFirstLastPara="1" rIns="0" wrap="square" tIns="0">
            <a:normAutofit/>
          </a:bodyPr>
          <a:lstStyle>
            <a:lvl1pPr indent="-228600" lvl="0" marL="457200" algn="l">
              <a:lnSpc>
                <a:spcPct val="120000"/>
              </a:lnSpc>
              <a:spcBef>
                <a:spcPts val="400"/>
              </a:spcBef>
              <a:spcAft>
                <a:spcPts val="0"/>
              </a:spcAft>
              <a:buSzPts val="3700"/>
              <a:buNone/>
              <a:defRPr sz="37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pic>
        <p:nvPicPr>
          <p:cNvPr id="21" name="Google Shape;21;p3"/>
          <p:cNvPicPr preferRelativeResize="0"/>
          <p:nvPr/>
        </p:nvPicPr>
        <p:blipFill rotWithShape="1">
          <a:blip r:embed="rId2">
            <a:alphaModFix/>
          </a:blip>
          <a:srcRect b="0" l="0" r="0" t="0"/>
          <a:stretch/>
        </p:blipFill>
        <p:spPr>
          <a:xfrm>
            <a:off x="241133" y="184771"/>
            <a:ext cx="204310" cy="208862"/>
          </a:xfrm>
          <a:prstGeom prst="rect">
            <a:avLst/>
          </a:prstGeom>
          <a:noFill/>
          <a:ln>
            <a:noFill/>
          </a:ln>
        </p:spPr>
      </p:pic>
      <p:sp>
        <p:nvSpPr>
          <p:cNvPr id="22" name="Google Shape;22;p3"/>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23" name="Google Shape;23;p3"/>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24" name="Google Shape;24;p3"/>
          <p:cNvPicPr preferRelativeResize="0"/>
          <p:nvPr/>
        </p:nvPicPr>
        <p:blipFill rotWithShape="1">
          <a:blip r:embed="rId3">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2">
  <p:cSld name="Pattern 2">
    <p:spTree>
      <p:nvGrpSpPr>
        <p:cNvPr id="157" name="Shape 157"/>
        <p:cNvGrpSpPr/>
        <p:nvPr/>
      </p:nvGrpSpPr>
      <p:grpSpPr>
        <a:xfrm>
          <a:off x="0" y="0"/>
          <a:ext cx="0" cy="0"/>
          <a:chOff x="0" y="0"/>
          <a:chExt cx="0" cy="0"/>
        </a:xfrm>
      </p:grpSpPr>
      <p:pic>
        <p:nvPicPr>
          <p:cNvPr id="158" name="Google Shape;158;p21"/>
          <p:cNvPicPr preferRelativeResize="0"/>
          <p:nvPr/>
        </p:nvPicPr>
        <p:blipFill rotWithShape="1">
          <a:blip r:embed="rId2">
            <a:alphaModFix/>
          </a:blip>
          <a:srcRect b="0" l="39477" r="0" t="0"/>
          <a:stretch/>
        </p:blipFill>
        <p:spPr>
          <a:xfrm>
            <a:off x="3609904" y="96"/>
            <a:ext cx="5534105" cy="5143313"/>
          </a:xfrm>
          <a:prstGeom prst="rect">
            <a:avLst/>
          </a:prstGeom>
          <a:noFill/>
          <a:ln>
            <a:noFill/>
          </a:ln>
        </p:spPr>
      </p:pic>
      <p:sp>
        <p:nvSpPr>
          <p:cNvPr id="159" name="Google Shape;159;p21"/>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60" name="Google Shape;160;p21"/>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61" name="Google Shape;161;p21"/>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2" name="Google Shape;162;p21"/>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63" name="Google Shape;163;p21"/>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3">
  <p:cSld name="Pattern 3">
    <p:spTree>
      <p:nvGrpSpPr>
        <p:cNvPr id="164" name="Shape 164"/>
        <p:cNvGrpSpPr/>
        <p:nvPr/>
      </p:nvGrpSpPr>
      <p:grpSpPr>
        <a:xfrm>
          <a:off x="0" y="0"/>
          <a:ext cx="0" cy="0"/>
          <a:chOff x="0" y="0"/>
          <a:chExt cx="0" cy="0"/>
        </a:xfrm>
      </p:grpSpPr>
      <p:pic>
        <p:nvPicPr>
          <p:cNvPr id="165" name="Google Shape;165;p22"/>
          <p:cNvPicPr preferRelativeResize="0"/>
          <p:nvPr/>
        </p:nvPicPr>
        <p:blipFill rotWithShape="1">
          <a:blip r:embed="rId2">
            <a:alphaModFix/>
          </a:blip>
          <a:srcRect b="0" l="40032" r="0" t="0"/>
          <a:stretch/>
        </p:blipFill>
        <p:spPr>
          <a:xfrm>
            <a:off x="3660541" y="96"/>
            <a:ext cx="5483469" cy="5143313"/>
          </a:xfrm>
          <a:prstGeom prst="rect">
            <a:avLst/>
          </a:prstGeom>
          <a:noFill/>
          <a:ln>
            <a:noFill/>
          </a:ln>
        </p:spPr>
      </p:pic>
      <p:sp>
        <p:nvSpPr>
          <p:cNvPr id="166" name="Google Shape;166;p22"/>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67" name="Google Shape;167;p22"/>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68" name="Google Shape;168;p22"/>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69" name="Google Shape;169;p22"/>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70" name="Google Shape;170;p22"/>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4">
  <p:cSld name="Pattern 4">
    <p:spTree>
      <p:nvGrpSpPr>
        <p:cNvPr id="171" name="Shape 171"/>
        <p:cNvGrpSpPr/>
        <p:nvPr/>
      </p:nvGrpSpPr>
      <p:grpSpPr>
        <a:xfrm>
          <a:off x="0" y="0"/>
          <a:ext cx="0" cy="0"/>
          <a:chOff x="0" y="0"/>
          <a:chExt cx="0" cy="0"/>
        </a:xfrm>
      </p:grpSpPr>
      <p:sp>
        <p:nvSpPr>
          <p:cNvPr id="172" name="Google Shape;172;p23"/>
          <p:cNvSpPr/>
          <p:nvPr/>
        </p:nvSpPr>
        <p:spPr>
          <a:xfrm>
            <a:off x="3818076" y="0"/>
            <a:ext cx="5331600" cy="5143500"/>
          </a:xfrm>
          <a:prstGeom prst="rect">
            <a:avLst/>
          </a:prstGeom>
          <a:solidFill>
            <a:schemeClr val="accent1"/>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173" name="Google Shape;173;p23"/>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74" name="Google Shape;174;p23"/>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75" name="Google Shape;175;p23"/>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76" name="Google Shape;176;p23"/>
          <p:cNvPicPr preferRelativeResize="0"/>
          <p:nvPr/>
        </p:nvPicPr>
        <p:blipFill rotWithShape="1">
          <a:blip r:embed="rId2">
            <a:alphaModFix/>
          </a:blip>
          <a:srcRect b="0" l="0" r="0" t="0"/>
          <a:stretch/>
        </p:blipFill>
        <p:spPr>
          <a:xfrm>
            <a:off x="5418532" y="617982"/>
            <a:ext cx="1581086" cy="4142900"/>
          </a:xfrm>
          <a:prstGeom prst="rect">
            <a:avLst/>
          </a:prstGeom>
          <a:noFill/>
          <a:ln>
            <a:noFill/>
          </a:ln>
        </p:spPr>
      </p:pic>
      <p:pic>
        <p:nvPicPr>
          <p:cNvPr id="177" name="Google Shape;177;p23"/>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78" name="Google Shape;178;p23"/>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5">
  <p:cSld name="Pattern 5">
    <p:spTree>
      <p:nvGrpSpPr>
        <p:cNvPr id="179" name="Shape 179"/>
        <p:cNvGrpSpPr/>
        <p:nvPr/>
      </p:nvGrpSpPr>
      <p:grpSpPr>
        <a:xfrm>
          <a:off x="0" y="0"/>
          <a:ext cx="0" cy="0"/>
          <a:chOff x="0" y="0"/>
          <a:chExt cx="0" cy="0"/>
        </a:xfrm>
      </p:grpSpPr>
      <p:sp>
        <p:nvSpPr>
          <p:cNvPr id="180" name="Google Shape;180;p24"/>
          <p:cNvSpPr/>
          <p:nvPr/>
        </p:nvSpPr>
        <p:spPr>
          <a:xfrm>
            <a:off x="3818076" y="0"/>
            <a:ext cx="53316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181" name="Google Shape;181;p24"/>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82" name="Google Shape;182;p24"/>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83" name="Google Shape;183;p24"/>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84" name="Google Shape;184;p24"/>
          <p:cNvPicPr preferRelativeResize="0"/>
          <p:nvPr/>
        </p:nvPicPr>
        <p:blipFill rotWithShape="1">
          <a:blip r:embed="rId2">
            <a:alphaModFix/>
          </a:blip>
          <a:srcRect b="0" l="0" r="0" t="0"/>
          <a:stretch/>
        </p:blipFill>
        <p:spPr>
          <a:xfrm>
            <a:off x="4486217" y="1022365"/>
            <a:ext cx="3010253" cy="3032758"/>
          </a:xfrm>
          <a:prstGeom prst="rect">
            <a:avLst/>
          </a:prstGeom>
          <a:noFill/>
          <a:ln>
            <a:noFill/>
          </a:ln>
        </p:spPr>
      </p:pic>
      <p:pic>
        <p:nvPicPr>
          <p:cNvPr id="185" name="Google Shape;185;p24"/>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86" name="Google Shape;186;p24"/>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ttern 6">
  <p:cSld name="Pattern 6">
    <p:spTree>
      <p:nvGrpSpPr>
        <p:cNvPr id="187" name="Shape 187"/>
        <p:cNvGrpSpPr/>
        <p:nvPr/>
      </p:nvGrpSpPr>
      <p:grpSpPr>
        <a:xfrm>
          <a:off x="0" y="0"/>
          <a:ext cx="0" cy="0"/>
          <a:chOff x="0" y="0"/>
          <a:chExt cx="0" cy="0"/>
        </a:xfrm>
      </p:grpSpPr>
      <p:sp>
        <p:nvSpPr>
          <p:cNvPr id="188" name="Google Shape;188;p25"/>
          <p:cNvSpPr/>
          <p:nvPr/>
        </p:nvSpPr>
        <p:spPr>
          <a:xfrm>
            <a:off x="3818076" y="0"/>
            <a:ext cx="53316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189" name="Google Shape;189;p25"/>
          <p:cNvSpPr txBox="1"/>
          <p:nvPr>
            <p:ph idx="1" type="body"/>
          </p:nvPr>
        </p:nvSpPr>
        <p:spPr>
          <a:xfrm>
            <a:off x="241131" y="1774229"/>
            <a:ext cx="3256200" cy="3095400"/>
          </a:xfrm>
          <a:prstGeom prst="rect">
            <a:avLst/>
          </a:prstGeom>
          <a:noFill/>
          <a:ln>
            <a:noFill/>
          </a:ln>
        </p:spPr>
        <p:txBody>
          <a:bodyPr anchorCtr="0" anchor="t" bIns="0" lIns="0" spcFirstLastPara="1" rIns="0" wrap="square" tIns="0">
            <a:normAutofit/>
          </a:bodyPr>
          <a:lstStyle>
            <a:lvl1pPr indent="-304800" lvl="0" marL="457200" algn="l">
              <a:lnSpc>
                <a:spcPct val="120000"/>
              </a:lnSpc>
              <a:spcBef>
                <a:spcPts val="400"/>
              </a:spcBef>
              <a:spcAft>
                <a:spcPts val="0"/>
              </a:spcAft>
              <a:buSzPts val="1200"/>
              <a:buChar char="•"/>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90" name="Google Shape;190;p25"/>
          <p:cNvSpPr txBox="1"/>
          <p:nvPr>
            <p:ph type="title"/>
          </p:nvPr>
        </p:nvSpPr>
        <p:spPr>
          <a:xfrm>
            <a:off x="252319" y="1043581"/>
            <a:ext cx="32562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91" name="Google Shape;191;p25"/>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192" name="Google Shape;192;p25"/>
          <p:cNvPicPr preferRelativeResize="0"/>
          <p:nvPr/>
        </p:nvPicPr>
        <p:blipFill rotWithShape="1">
          <a:blip r:embed="rId2">
            <a:alphaModFix/>
          </a:blip>
          <a:srcRect b="0" l="0" r="0" t="0"/>
          <a:stretch/>
        </p:blipFill>
        <p:spPr>
          <a:xfrm>
            <a:off x="5078373" y="825079"/>
            <a:ext cx="2067387" cy="3601051"/>
          </a:xfrm>
          <a:prstGeom prst="rect">
            <a:avLst/>
          </a:prstGeom>
          <a:noFill/>
          <a:ln>
            <a:noFill/>
          </a:ln>
        </p:spPr>
      </p:pic>
      <p:pic>
        <p:nvPicPr>
          <p:cNvPr id="193" name="Google Shape;193;p25"/>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194" name="Google Shape;194;p25"/>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Dark">
  <p:cSld name="Quote Dark">
    <p:spTree>
      <p:nvGrpSpPr>
        <p:cNvPr id="195" name="Shape 195"/>
        <p:cNvGrpSpPr/>
        <p:nvPr/>
      </p:nvGrpSpPr>
      <p:grpSpPr>
        <a:xfrm>
          <a:off x="0" y="0"/>
          <a:ext cx="0" cy="0"/>
          <a:chOff x="0" y="0"/>
          <a:chExt cx="0" cy="0"/>
        </a:xfrm>
      </p:grpSpPr>
      <p:sp>
        <p:nvSpPr>
          <p:cNvPr id="196" name="Google Shape;196;p26"/>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197" name="Google Shape;197;p26"/>
          <p:cNvSpPr txBox="1"/>
          <p:nvPr>
            <p:ph type="title"/>
          </p:nvPr>
        </p:nvSpPr>
        <p:spPr>
          <a:xfrm>
            <a:off x="241132" y="1014606"/>
            <a:ext cx="8653200" cy="3313200"/>
          </a:xfrm>
          <a:prstGeom prst="rect">
            <a:avLst/>
          </a:prstGeom>
          <a:noFill/>
          <a:ln>
            <a:noFill/>
          </a:ln>
        </p:spPr>
        <p:txBody>
          <a:bodyPr anchorCtr="0" anchor="ctr" bIns="0" lIns="0" spcFirstLastPara="1" rIns="0" wrap="square" tIns="0">
            <a:noAutofit/>
          </a:bodyPr>
          <a:lstStyle>
            <a:lvl1pPr lvl="0" algn="ctr">
              <a:lnSpc>
                <a:spcPct val="110000"/>
              </a:lnSpc>
              <a:spcBef>
                <a:spcPts val="0"/>
              </a:spcBef>
              <a:spcAft>
                <a:spcPts val="0"/>
              </a:spcAft>
              <a:buClr>
                <a:schemeClr val="lt1"/>
              </a:buClr>
              <a:buSzPts val="2900"/>
              <a:buFont typeface="Arial"/>
              <a:buNone/>
              <a:defRPr b="0" sz="2900">
                <a:solidFill>
                  <a:schemeClr val="lt1"/>
                </a:solidFill>
                <a:latin typeface="Arial"/>
                <a:ea typeface="Arial"/>
                <a:cs typeface="Arial"/>
                <a:sym typeface="Aria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198" name="Google Shape;198;p26"/>
          <p:cNvSpPr txBox="1"/>
          <p:nvPr>
            <p:ph idx="1" type="body"/>
          </p:nvPr>
        </p:nvSpPr>
        <p:spPr>
          <a:xfrm>
            <a:off x="241131" y="4386717"/>
            <a:ext cx="8659500" cy="162600"/>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400"/>
              </a:spcBef>
              <a:spcAft>
                <a:spcPts val="0"/>
              </a:spcAft>
              <a:buSzPts val="1200"/>
              <a:buNone/>
              <a:defRPr b="1" sz="12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199" name="Google Shape;199;p26"/>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00" name="Google Shape;200;p26"/>
          <p:cNvSpPr txBox="1"/>
          <p:nvPr>
            <p:ph idx="2" type="body"/>
          </p:nvPr>
        </p:nvSpPr>
        <p:spPr>
          <a:xfrm>
            <a:off x="234770" y="4529181"/>
            <a:ext cx="8659500" cy="162900"/>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400"/>
              </a:spcBef>
              <a:spcAft>
                <a:spcPts val="0"/>
              </a:spcAft>
              <a:buSzPts val="1200"/>
              <a:buNone/>
              <a:defRPr b="0" sz="12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pic>
        <p:nvPicPr>
          <p:cNvPr id="201" name="Google Shape;201;p26"/>
          <p:cNvPicPr preferRelativeResize="0"/>
          <p:nvPr/>
        </p:nvPicPr>
        <p:blipFill rotWithShape="1">
          <a:blip r:embed="rId2">
            <a:alphaModFix/>
          </a:blip>
          <a:srcRect b="0" l="0" r="0" t="0"/>
          <a:stretch/>
        </p:blipFill>
        <p:spPr>
          <a:xfrm>
            <a:off x="7725778" y="183044"/>
            <a:ext cx="907062" cy="98735"/>
          </a:xfrm>
          <a:prstGeom prst="rect">
            <a:avLst/>
          </a:prstGeom>
          <a:noFill/>
          <a:ln>
            <a:noFill/>
          </a:ln>
        </p:spPr>
      </p:pic>
      <p:pic>
        <p:nvPicPr>
          <p:cNvPr id="202" name="Google Shape;202;p26"/>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
        <p:nvSpPr>
          <p:cNvPr id="203" name="Google Shape;203;p26"/>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Light">
  <p:cSld name="Quote Light">
    <p:spTree>
      <p:nvGrpSpPr>
        <p:cNvPr id="204" name="Shape 204"/>
        <p:cNvGrpSpPr/>
        <p:nvPr/>
      </p:nvGrpSpPr>
      <p:grpSpPr>
        <a:xfrm>
          <a:off x="0" y="0"/>
          <a:ext cx="0" cy="0"/>
          <a:chOff x="0" y="0"/>
          <a:chExt cx="0" cy="0"/>
        </a:xfrm>
      </p:grpSpPr>
      <p:sp>
        <p:nvSpPr>
          <p:cNvPr id="205" name="Google Shape;205;p27"/>
          <p:cNvSpPr/>
          <p:nvPr/>
        </p:nvSpPr>
        <p:spPr>
          <a:xfrm>
            <a:off x="1" y="-1"/>
            <a:ext cx="9144000" cy="5143500"/>
          </a:xfrm>
          <a:prstGeom prst="rect">
            <a:avLst/>
          </a:prstGeom>
          <a:solidFill>
            <a:schemeClr val="accent3"/>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206" name="Google Shape;206;p27"/>
          <p:cNvSpPr txBox="1"/>
          <p:nvPr>
            <p:ph type="title"/>
          </p:nvPr>
        </p:nvSpPr>
        <p:spPr>
          <a:xfrm>
            <a:off x="241132" y="1014606"/>
            <a:ext cx="8653200" cy="3313200"/>
          </a:xfrm>
          <a:prstGeom prst="rect">
            <a:avLst/>
          </a:prstGeom>
          <a:noFill/>
          <a:ln>
            <a:noFill/>
          </a:ln>
        </p:spPr>
        <p:txBody>
          <a:bodyPr anchorCtr="0" anchor="ctr" bIns="0" lIns="0" spcFirstLastPara="1" rIns="0" wrap="square" tIns="0">
            <a:noAutofit/>
          </a:bodyPr>
          <a:lstStyle>
            <a:lvl1pPr lvl="0" algn="ctr">
              <a:lnSpc>
                <a:spcPct val="110000"/>
              </a:lnSpc>
              <a:spcBef>
                <a:spcPts val="0"/>
              </a:spcBef>
              <a:spcAft>
                <a:spcPts val="0"/>
              </a:spcAft>
              <a:buClr>
                <a:schemeClr val="accent1"/>
              </a:buClr>
              <a:buSzPts val="2900"/>
              <a:buFont typeface="Arial"/>
              <a:buNone/>
              <a:defRPr b="0" sz="2900">
                <a:solidFill>
                  <a:schemeClr val="accent1"/>
                </a:solidFill>
                <a:latin typeface="Arial"/>
                <a:ea typeface="Arial"/>
                <a:cs typeface="Arial"/>
                <a:sym typeface="Aria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207" name="Google Shape;207;p27"/>
          <p:cNvSpPr txBox="1"/>
          <p:nvPr>
            <p:ph idx="1" type="body"/>
          </p:nvPr>
        </p:nvSpPr>
        <p:spPr>
          <a:xfrm>
            <a:off x="241131" y="4386717"/>
            <a:ext cx="8659500" cy="162600"/>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400"/>
              </a:spcBef>
              <a:spcAft>
                <a:spcPts val="0"/>
              </a:spcAft>
              <a:buSzPts val="1200"/>
              <a:buNone/>
              <a:defRPr b="0" sz="1200">
                <a:solidFill>
                  <a:schemeClr val="accent1"/>
                </a:solidFill>
                <a:latin typeface="Arial"/>
                <a:ea typeface="Arial"/>
                <a:cs typeface="Arial"/>
                <a:sym typeface="Aria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208" name="Google Shape;208;p27"/>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accen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209" name="Google Shape;209;p27"/>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accent1"/>
                </a:solidFill>
                <a:latin typeface="Arial"/>
                <a:ea typeface="Arial"/>
                <a:cs typeface="Arial"/>
                <a:sym typeface="Arial"/>
              </a:defRPr>
            </a:lvl1pPr>
            <a:lvl2pPr indent="0" lvl="1" marL="0" algn="r">
              <a:spcBef>
                <a:spcPts val="0"/>
              </a:spcBef>
              <a:buNone/>
              <a:defRPr b="0" i="0" sz="900" u="none" cap="none" strike="noStrike">
                <a:solidFill>
                  <a:schemeClr val="accent1"/>
                </a:solidFill>
                <a:latin typeface="Arial"/>
                <a:ea typeface="Arial"/>
                <a:cs typeface="Arial"/>
                <a:sym typeface="Arial"/>
              </a:defRPr>
            </a:lvl2pPr>
            <a:lvl3pPr indent="0" lvl="2" marL="0" algn="r">
              <a:spcBef>
                <a:spcPts val="0"/>
              </a:spcBef>
              <a:buNone/>
              <a:defRPr b="0" i="0" sz="900" u="none" cap="none" strike="noStrike">
                <a:solidFill>
                  <a:schemeClr val="accent1"/>
                </a:solidFill>
                <a:latin typeface="Arial"/>
                <a:ea typeface="Arial"/>
                <a:cs typeface="Arial"/>
                <a:sym typeface="Arial"/>
              </a:defRPr>
            </a:lvl3pPr>
            <a:lvl4pPr indent="0" lvl="3" marL="0" algn="r">
              <a:spcBef>
                <a:spcPts val="0"/>
              </a:spcBef>
              <a:buNone/>
              <a:defRPr b="0" i="0" sz="900" u="none" cap="none" strike="noStrike">
                <a:solidFill>
                  <a:schemeClr val="accent1"/>
                </a:solidFill>
                <a:latin typeface="Arial"/>
                <a:ea typeface="Arial"/>
                <a:cs typeface="Arial"/>
                <a:sym typeface="Arial"/>
              </a:defRPr>
            </a:lvl4pPr>
            <a:lvl5pPr indent="0" lvl="4" marL="0" algn="r">
              <a:spcBef>
                <a:spcPts val="0"/>
              </a:spcBef>
              <a:buNone/>
              <a:defRPr b="0" i="0" sz="900" u="none" cap="none" strike="noStrike">
                <a:solidFill>
                  <a:schemeClr val="accent1"/>
                </a:solidFill>
                <a:latin typeface="Arial"/>
                <a:ea typeface="Arial"/>
                <a:cs typeface="Arial"/>
                <a:sym typeface="Arial"/>
              </a:defRPr>
            </a:lvl5pPr>
            <a:lvl6pPr indent="0" lvl="5" marL="0" algn="r">
              <a:spcBef>
                <a:spcPts val="0"/>
              </a:spcBef>
              <a:buNone/>
              <a:defRPr b="0" i="0" sz="900" u="none" cap="none" strike="noStrike">
                <a:solidFill>
                  <a:schemeClr val="accent1"/>
                </a:solidFill>
                <a:latin typeface="Arial"/>
                <a:ea typeface="Arial"/>
                <a:cs typeface="Arial"/>
                <a:sym typeface="Arial"/>
              </a:defRPr>
            </a:lvl6pPr>
            <a:lvl7pPr indent="0" lvl="6" marL="0" algn="r">
              <a:spcBef>
                <a:spcPts val="0"/>
              </a:spcBef>
              <a:buNone/>
              <a:defRPr b="0" i="0" sz="900" u="none" cap="none" strike="noStrike">
                <a:solidFill>
                  <a:schemeClr val="accent1"/>
                </a:solidFill>
                <a:latin typeface="Arial"/>
                <a:ea typeface="Arial"/>
                <a:cs typeface="Arial"/>
                <a:sym typeface="Arial"/>
              </a:defRPr>
            </a:lvl7pPr>
            <a:lvl8pPr indent="0" lvl="7" marL="0" algn="r">
              <a:spcBef>
                <a:spcPts val="0"/>
              </a:spcBef>
              <a:buNone/>
              <a:defRPr b="0" i="0" sz="900" u="none" cap="none" strike="noStrike">
                <a:solidFill>
                  <a:schemeClr val="accent1"/>
                </a:solidFill>
                <a:latin typeface="Arial"/>
                <a:ea typeface="Arial"/>
                <a:cs typeface="Arial"/>
                <a:sym typeface="Arial"/>
              </a:defRPr>
            </a:lvl8pPr>
            <a:lvl9pPr indent="0" lvl="8" mar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
        <p:nvSpPr>
          <p:cNvPr id="210" name="Google Shape;210;p27"/>
          <p:cNvSpPr txBox="1"/>
          <p:nvPr>
            <p:ph idx="2" type="body"/>
          </p:nvPr>
        </p:nvSpPr>
        <p:spPr>
          <a:xfrm>
            <a:off x="234770" y="4529181"/>
            <a:ext cx="8659500" cy="162900"/>
          </a:xfrm>
          <a:prstGeom prst="rect">
            <a:avLst/>
          </a:prstGeom>
          <a:noFill/>
          <a:ln>
            <a:noFill/>
          </a:ln>
        </p:spPr>
        <p:txBody>
          <a:bodyPr anchorCtr="0" anchor="t" bIns="0" lIns="0" spcFirstLastPara="1" rIns="0" wrap="square" tIns="0">
            <a:noAutofit/>
          </a:bodyPr>
          <a:lstStyle>
            <a:lvl1pPr indent="-228600" lvl="0" marL="457200" algn="ctr">
              <a:lnSpc>
                <a:spcPct val="120000"/>
              </a:lnSpc>
              <a:spcBef>
                <a:spcPts val="400"/>
              </a:spcBef>
              <a:spcAft>
                <a:spcPts val="0"/>
              </a:spcAft>
              <a:buSzPts val="1200"/>
              <a:buNone/>
              <a:defRPr b="0" sz="1200">
                <a:solidFill>
                  <a:schemeClr val="accen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pic>
        <p:nvPicPr>
          <p:cNvPr id="211" name="Google Shape;211;p27"/>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212" name="Google Shape;212;p27"/>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213" name="Shape 213"/>
        <p:cNvGrpSpPr/>
        <p:nvPr/>
      </p:nvGrpSpPr>
      <p:grpSpPr>
        <a:xfrm>
          <a:off x="0" y="0"/>
          <a:ext cx="0" cy="0"/>
          <a:chOff x="0" y="0"/>
          <a:chExt cx="0" cy="0"/>
        </a:xfrm>
      </p:grpSpPr>
      <p:sp>
        <p:nvSpPr>
          <p:cNvPr id="214" name="Google Shape;214;p28"/>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215" name="Google Shape;215;p28"/>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216" name="Google Shape;216;p28"/>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217" name="Google Shape;217;p28"/>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218" name="Google Shape;218;p28"/>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19" name="Shape 219"/>
        <p:cNvGrpSpPr/>
        <p:nvPr/>
      </p:nvGrpSpPr>
      <p:grpSpPr>
        <a:xfrm>
          <a:off x="0" y="0"/>
          <a:ext cx="0" cy="0"/>
          <a:chOff x="0" y="0"/>
          <a:chExt cx="0" cy="0"/>
        </a:xfrm>
      </p:grpSpPr>
      <p:sp>
        <p:nvSpPr>
          <p:cNvPr id="220" name="Google Shape;220;p29"/>
          <p:cNvSpPr/>
          <p:nvPr/>
        </p:nvSpPr>
        <p:spPr>
          <a:xfrm>
            <a:off x="0" y="0"/>
            <a:ext cx="9144000" cy="789600"/>
          </a:xfrm>
          <a:prstGeom prst="rect">
            <a:avLst/>
          </a:prstGeom>
          <a:solidFill>
            <a:schemeClr val="lt1"/>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221" name="Google Shape;221;p29"/>
          <p:cNvSpPr txBox="1"/>
          <p:nvPr>
            <p:ph idx="12" type="sldNum"/>
          </p:nvPr>
        </p:nvSpPr>
        <p:spPr>
          <a:xfrm>
            <a:off x="8556784" y="4749851"/>
            <a:ext cx="548700" cy="393600"/>
          </a:xfrm>
          <a:prstGeom prst="rect">
            <a:avLst/>
          </a:prstGeom>
        </p:spPr>
        <p:txBody>
          <a:bodyPr anchorCtr="0" anchor="t" bIns="0" lIns="0" spcFirstLastPara="1" rIns="0" wrap="square" tIns="0">
            <a:noAutofit/>
          </a:bodyPr>
          <a:lstStyle>
            <a:lvl1pPr lvl="0">
              <a:buNone/>
              <a:defRPr sz="1300"/>
            </a:lvl1pPr>
            <a:lvl2pPr lvl="1">
              <a:buNone/>
              <a:defRPr sz="1300"/>
            </a:lvl2pPr>
            <a:lvl3pPr lvl="2">
              <a:buNone/>
              <a:defRPr sz="1300"/>
            </a:lvl3pPr>
            <a:lvl4pPr lvl="3">
              <a:buNone/>
              <a:defRPr sz="1300"/>
            </a:lvl4pPr>
            <a:lvl5pPr lvl="4">
              <a:buNone/>
              <a:defRPr sz="1300"/>
            </a:lvl5pPr>
            <a:lvl6pPr lvl="5">
              <a:buNone/>
              <a:defRPr sz="1300"/>
            </a:lvl6pPr>
            <a:lvl7pPr lvl="6">
              <a:buNone/>
              <a:defRPr sz="1300"/>
            </a:lvl7pPr>
            <a:lvl8pPr lvl="7">
              <a:buNone/>
              <a:defRPr sz="1300"/>
            </a:lvl8pPr>
            <a:lvl9pPr lvl="8">
              <a:buNone/>
              <a:defRPr sz="1300"/>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22" name="Shape 222"/>
        <p:cNvGrpSpPr/>
        <p:nvPr/>
      </p:nvGrpSpPr>
      <p:grpSpPr>
        <a:xfrm>
          <a:off x="0" y="0"/>
          <a:ext cx="0" cy="0"/>
          <a:chOff x="0" y="0"/>
          <a:chExt cx="0" cy="0"/>
        </a:xfrm>
      </p:grpSpPr>
      <p:sp>
        <p:nvSpPr>
          <p:cNvPr id="223" name="Google Shape;223;p30"/>
          <p:cNvSpPr txBox="1"/>
          <p:nvPr>
            <p:ph type="ctrTitle"/>
          </p:nvPr>
        </p:nvSpPr>
        <p:spPr>
          <a:xfrm>
            <a:off x="311708" y="744575"/>
            <a:ext cx="8520600" cy="2052600"/>
          </a:xfrm>
          <a:prstGeom prst="rect">
            <a:avLst/>
          </a:prstGeom>
        </p:spPr>
        <p:txBody>
          <a:bodyPr anchorCtr="0" anchor="b" bIns="0" lIns="0" spcFirstLastPara="1" rIns="0" wrap="square" tIns="0">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224" name="Google Shape;224;p30"/>
          <p:cNvSpPr txBox="1"/>
          <p:nvPr>
            <p:ph idx="1" type="subTitle"/>
          </p:nvPr>
        </p:nvSpPr>
        <p:spPr>
          <a:xfrm>
            <a:off x="311700" y="2834125"/>
            <a:ext cx="8520600" cy="792600"/>
          </a:xfrm>
          <a:prstGeom prst="rect">
            <a:avLst/>
          </a:prstGeom>
        </p:spPr>
        <p:txBody>
          <a:bodyPr anchorCtr="0" anchor="t" bIns="0" lIns="0" spcFirstLastPara="1" rIns="0" wrap="square" tIns="0">
            <a:normAutofit/>
          </a:bodyPr>
          <a:lstStyle>
            <a:lvl1pPr lvl="0" rtl="0" algn="ctr">
              <a:lnSpc>
                <a:spcPct val="100000"/>
              </a:lnSpc>
              <a:spcBef>
                <a:spcPts val="400"/>
              </a:spcBef>
              <a:spcAft>
                <a:spcPts val="0"/>
              </a:spcAft>
              <a:buSzPts val="2800"/>
              <a:buNone/>
              <a:defRPr sz="2800"/>
            </a:lvl1pPr>
            <a:lvl2pPr lvl="1" rtl="0" algn="ctr">
              <a:lnSpc>
                <a:spcPct val="100000"/>
              </a:lnSpc>
              <a:spcBef>
                <a:spcPts val="400"/>
              </a:spcBef>
              <a:spcAft>
                <a:spcPts val="0"/>
              </a:spcAft>
              <a:buSzPts val="2800"/>
              <a:buNone/>
              <a:defRPr sz="2800"/>
            </a:lvl2pPr>
            <a:lvl3pPr lvl="2" rtl="0" algn="ctr">
              <a:lnSpc>
                <a:spcPct val="100000"/>
              </a:lnSpc>
              <a:spcBef>
                <a:spcPts val="400"/>
              </a:spcBef>
              <a:spcAft>
                <a:spcPts val="0"/>
              </a:spcAft>
              <a:buSzPts val="2800"/>
              <a:buNone/>
              <a:defRPr sz="2800"/>
            </a:lvl3pPr>
            <a:lvl4pPr lvl="3" rtl="0" algn="ctr">
              <a:lnSpc>
                <a:spcPct val="100000"/>
              </a:lnSpc>
              <a:spcBef>
                <a:spcPts val="400"/>
              </a:spcBef>
              <a:spcAft>
                <a:spcPts val="0"/>
              </a:spcAft>
              <a:buSzPts val="2800"/>
              <a:buNone/>
              <a:defRPr sz="2800"/>
            </a:lvl4pPr>
            <a:lvl5pPr lvl="4" rtl="0" algn="ctr">
              <a:lnSpc>
                <a:spcPct val="100000"/>
              </a:lnSpc>
              <a:spcBef>
                <a:spcPts val="400"/>
              </a:spcBef>
              <a:spcAft>
                <a:spcPts val="0"/>
              </a:spcAft>
              <a:buSzPts val="2800"/>
              <a:buNone/>
              <a:defRPr sz="2800"/>
            </a:lvl5pPr>
            <a:lvl6pPr lvl="5" rtl="0" algn="ctr">
              <a:lnSpc>
                <a:spcPct val="100000"/>
              </a:lnSpc>
              <a:spcBef>
                <a:spcPts val="300"/>
              </a:spcBef>
              <a:spcAft>
                <a:spcPts val="0"/>
              </a:spcAft>
              <a:buSzPts val="2800"/>
              <a:buNone/>
              <a:defRPr sz="2800"/>
            </a:lvl6pPr>
            <a:lvl7pPr lvl="6" rtl="0" algn="ctr">
              <a:lnSpc>
                <a:spcPct val="100000"/>
              </a:lnSpc>
              <a:spcBef>
                <a:spcPts val="300"/>
              </a:spcBef>
              <a:spcAft>
                <a:spcPts val="0"/>
              </a:spcAft>
              <a:buSzPts val="2800"/>
              <a:buNone/>
              <a:defRPr sz="2800"/>
            </a:lvl7pPr>
            <a:lvl8pPr lvl="7" rtl="0" algn="ctr">
              <a:lnSpc>
                <a:spcPct val="100000"/>
              </a:lnSpc>
              <a:spcBef>
                <a:spcPts val="300"/>
              </a:spcBef>
              <a:spcAft>
                <a:spcPts val="0"/>
              </a:spcAft>
              <a:buSzPts val="2800"/>
              <a:buNone/>
              <a:defRPr sz="2800"/>
            </a:lvl8pPr>
            <a:lvl9pPr lvl="8" rtl="0" algn="ctr">
              <a:lnSpc>
                <a:spcPct val="100000"/>
              </a:lnSpc>
              <a:spcBef>
                <a:spcPts val="300"/>
              </a:spcBef>
              <a:spcAft>
                <a:spcPts val="0"/>
              </a:spcAft>
              <a:buSzPts val="2800"/>
              <a:buNone/>
              <a:defRPr sz="2800"/>
            </a:lvl9pPr>
          </a:lstStyle>
          <a:p/>
        </p:txBody>
      </p:sp>
      <p:sp>
        <p:nvSpPr>
          <p:cNvPr id="225" name="Google Shape;225;p30"/>
          <p:cNvSpPr txBox="1"/>
          <p:nvPr>
            <p:ph idx="12" type="sldNum"/>
          </p:nvPr>
        </p:nvSpPr>
        <p:spPr>
          <a:xfrm>
            <a:off x="8472458" y="4663217"/>
            <a:ext cx="548700" cy="393600"/>
          </a:xfrm>
          <a:prstGeom prst="rect">
            <a:avLst/>
          </a:prstGeom>
        </p:spPr>
        <p:txBody>
          <a:bodyPr anchorCtr="0" anchor="ctr" bIns="0" lIns="0" spcFirstLastPara="1" rIns="0" wrap="square" tIns="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5" name="Shape 25"/>
        <p:cNvGrpSpPr/>
        <p:nvPr/>
      </p:nvGrpSpPr>
      <p:grpSpPr>
        <a:xfrm>
          <a:off x="0" y="0"/>
          <a:ext cx="0" cy="0"/>
          <a:chOff x="0" y="0"/>
          <a:chExt cx="0" cy="0"/>
        </a:xfrm>
      </p:grpSpPr>
      <p:pic>
        <p:nvPicPr>
          <p:cNvPr id="26" name="Google Shape;26;p4"/>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sp>
        <p:nvSpPr>
          <p:cNvPr id="27" name="Google Shape;27;p4"/>
          <p:cNvSpPr txBox="1"/>
          <p:nvPr>
            <p:ph idx="1" type="body"/>
          </p:nvPr>
        </p:nvSpPr>
        <p:spPr>
          <a:xfrm>
            <a:off x="241131" y="1774229"/>
            <a:ext cx="8659500" cy="3095400"/>
          </a:xfrm>
          <a:prstGeom prst="rect">
            <a:avLst/>
          </a:prstGeom>
          <a:noFill/>
          <a:ln>
            <a:noFill/>
          </a:ln>
        </p:spPr>
        <p:txBody>
          <a:bodyPr anchorCtr="0" anchor="t" bIns="0" lIns="0" spcFirstLastPara="1" rIns="0" wrap="square" tIns="0">
            <a:normAutofit/>
          </a:bodyPr>
          <a:lstStyle>
            <a:lvl1pPr indent="-342900" lvl="0" marL="457200" algn="l">
              <a:lnSpc>
                <a:spcPct val="128571"/>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28" name="Google Shape;28;p4"/>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29" name="Google Shape;29;p4"/>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30" name="Google Shape;30;p4"/>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31" name="Google Shape;31;p4"/>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1B Title Pinecone Forest">
  <p:cSld name="Title and Content_2_1">
    <p:spTree>
      <p:nvGrpSpPr>
        <p:cNvPr id="226" name="Shape 226"/>
        <p:cNvGrpSpPr/>
        <p:nvPr/>
      </p:nvGrpSpPr>
      <p:grpSpPr>
        <a:xfrm>
          <a:off x="0" y="0"/>
          <a:ext cx="0" cy="0"/>
          <a:chOff x="0" y="0"/>
          <a:chExt cx="0" cy="0"/>
        </a:xfrm>
      </p:grpSpPr>
      <p:sp>
        <p:nvSpPr>
          <p:cNvPr id="227" name="Google Shape;227;p31"/>
          <p:cNvSpPr/>
          <p:nvPr/>
        </p:nvSpPr>
        <p:spPr>
          <a:xfrm>
            <a:off x="2" y="0"/>
            <a:ext cx="9144000" cy="5143500"/>
          </a:xfrm>
          <a:prstGeom prst="rect">
            <a:avLst/>
          </a:prstGeom>
          <a:solidFill>
            <a:schemeClr val="accen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b="0" i="0" sz="1100" u="none" cap="none" strike="noStrike">
              <a:solidFill>
                <a:schemeClr val="lt1"/>
              </a:solidFill>
              <a:latin typeface="Arial"/>
              <a:ea typeface="Arial"/>
              <a:cs typeface="Arial"/>
              <a:sym typeface="Arial"/>
            </a:endParaRPr>
          </a:p>
        </p:txBody>
      </p:sp>
      <p:sp>
        <p:nvSpPr>
          <p:cNvPr id="228" name="Google Shape;228;p31"/>
          <p:cNvSpPr txBox="1"/>
          <p:nvPr>
            <p:ph idx="1" type="body"/>
          </p:nvPr>
        </p:nvSpPr>
        <p:spPr>
          <a:xfrm>
            <a:off x="241131" y="1988820"/>
            <a:ext cx="6172200" cy="2674500"/>
          </a:xfrm>
          <a:prstGeom prst="rect">
            <a:avLst/>
          </a:prstGeom>
          <a:noFill/>
          <a:ln>
            <a:noFill/>
          </a:ln>
        </p:spPr>
        <p:txBody>
          <a:bodyPr anchorCtr="0" anchor="t" bIns="0" lIns="0" spcFirstLastPara="1" rIns="0" wrap="square" tIns="0">
            <a:normAutofit/>
          </a:bodyPr>
          <a:lstStyle>
            <a:lvl1pPr indent="-342900" lvl="0" marL="457200" algn="l">
              <a:lnSpc>
                <a:spcPct val="115000"/>
              </a:lnSpc>
              <a:spcBef>
                <a:spcPts val="500"/>
              </a:spcBef>
              <a:spcAft>
                <a:spcPts val="0"/>
              </a:spcAft>
              <a:buClr>
                <a:schemeClr val="lt1"/>
              </a:buClr>
              <a:buSzPts val="1800"/>
              <a:buChar char="•"/>
              <a:defRPr sz="1800">
                <a:solidFill>
                  <a:schemeClr val="lt1"/>
                </a:solidFill>
              </a:defRPr>
            </a:lvl1pPr>
            <a:lvl2pPr indent="-342900" lvl="1" marL="914400" algn="l">
              <a:lnSpc>
                <a:spcPct val="115000"/>
              </a:lnSpc>
              <a:spcBef>
                <a:spcPts val="500"/>
              </a:spcBef>
              <a:spcAft>
                <a:spcPts val="0"/>
              </a:spcAft>
              <a:buClr>
                <a:schemeClr val="lt1"/>
              </a:buClr>
              <a:buSzPts val="1800"/>
              <a:buChar char="•"/>
              <a:defRPr>
                <a:solidFill>
                  <a:schemeClr val="lt1"/>
                </a:solidFill>
              </a:defRPr>
            </a:lvl2pPr>
            <a:lvl3pPr indent="-323850" lvl="2" marL="1371600" algn="l">
              <a:lnSpc>
                <a:spcPct val="115000"/>
              </a:lnSpc>
              <a:spcBef>
                <a:spcPts val="500"/>
              </a:spcBef>
              <a:spcAft>
                <a:spcPts val="0"/>
              </a:spcAft>
              <a:buClr>
                <a:schemeClr val="lt1"/>
              </a:buClr>
              <a:buSzPts val="1500"/>
              <a:buChar char="•"/>
              <a:defRPr>
                <a:solidFill>
                  <a:schemeClr val="lt1"/>
                </a:solidFill>
              </a:defRPr>
            </a:lvl3pPr>
            <a:lvl4pPr indent="-323850" lvl="3" marL="1828800" algn="l">
              <a:lnSpc>
                <a:spcPct val="115000"/>
              </a:lnSpc>
              <a:spcBef>
                <a:spcPts val="500"/>
              </a:spcBef>
              <a:spcAft>
                <a:spcPts val="0"/>
              </a:spcAft>
              <a:buClr>
                <a:schemeClr val="lt1"/>
              </a:buClr>
              <a:buSzPts val="1500"/>
              <a:buChar char="•"/>
              <a:defRPr>
                <a:solidFill>
                  <a:schemeClr val="lt1"/>
                </a:solidFill>
              </a:defRPr>
            </a:lvl4pPr>
            <a:lvl5pPr indent="-323850" lvl="4" marL="2286000" algn="l">
              <a:lnSpc>
                <a:spcPct val="115000"/>
              </a:lnSpc>
              <a:spcBef>
                <a:spcPts val="500"/>
              </a:spcBef>
              <a:spcAft>
                <a:spcPts val="0"/>
              </a:spcAft>
              <a:buClr>
                <a:schemeClr val="lt1"/>
              </a:buClr>
              <a:buSzPts val="1500"/>
              <a:buChar char="•"/>
              <a:defRPr>
                <a:solidFill>
                  <a:schemeClr val="lt1"/>
                </a:solidFill>
              </a:defRPr>
            </a:lvl5pPr>
            <a:lvl6pPr indent="-317500" lvl="5" marL="2743200" algn="l">
              <a:lnSpc>
                <a:spcPct val="115000"/>
              </a:lnSpc>
              <a:spcBef>
                <a:spcPts val="500"/>
              </a:spcBef>
              <a:spcAft>
                <a:spcPts val="0"/>
              </a:spcAft>
              <a:buClr>
                <a:schemeClr val="lt1"/>
              </a:buClr>
              <a:buSzPts val="1400"/>
              <a:buChar char="•"/>
              <a:defRPr>
                <a:solidFill>
                  <a:schemeClr val="lt1"/>
                </a:solidFill>
              </a:defRPr>
            </a:lvl6pPr>
            <a:lvl7pPr indent="-317500" lvl="6" marL="3200400" algn="l">
              <a:lnSpc>
                <a:spcPct val="115000"/>
              </a:lnSpc>
              <a:spcBef>
                <a:spcPts val="300"/>
              </a:spcBef>
              <a:spcAft>
                <a:spcPts val="0"/>
              </a:spcAft>
              <a:buClr>
                <a:schemeClr val="lt1"/>
              </a:buClr>
              <a:buSzPts val="1400"/>
              <a:buChar char="•"/>
              <a:defRPr>
                <a:solidFill>
                  <a:schemeClr val="lt1"/>
                </a:solidFill>
              </a:defRPr>
            </a:lvl7pPr>
            <a:lvl8pPr indent="-317500" lvl="7" marL="3657600" algn="l">
              <a:lnSpc>
                <a:spcPct val="115000"/>
              </a:lnSpc>
              <a:spcBef>
                <a:spcPts val="300"/>
              </a:spcBef>
              <a:spcAft>
                <a:spcPts val="0"/>
              </a:spcAft>
              <a:buClr>
                <a:schemeClr val="lt1"/>
              </a:buClr>
              <a:buSzPts val="1400"/>
              <a:buChar char="•"/>
              <a:defRPr>
                <a:solidFill>
                  <a:schemeClr val="lt1"/>
                </a:solidFill>
              </a:defRPr>
            </a:lvl8pPr>
            <a:lvl9pPr indent="-317500" lvl="8" marL="4114800" algn="l">
              <a:lnSpc>
                <a:spcPct val="115000"/>
              </a:lnSpc>
              <a:spcBef>
                <a:spcPts val="300"/>
              </a:spcBef>
              <a:spcAft>
                <a:spcPts val="0"/>
              </a:spcAft>
              <a:buClr>
                <a:schemeClr val="lt1"/>
              </a:buClr>
              <a:buSzPts val="1400"/>
              <a:buChar char="•"/>
              <a:defRPr>
                <a:solidFill>
                  <a:schemeClr val="lt1"/>
                </a:solidFill>
              </a:defRPr>
            </a:lvl9pPr>
          </a:lstStyle>
          <a:p/>
        </p:txBody>
      </p:sp>
      <p:sp>
        <p:nvSpPr>
          <p:cNvPr id="229" name="Google Shape;229;p31"/>
          <p:cNvSpPr txBox="1"/>
          <p:nvPr>
            <p:ph type="title"/>
          </p:nvPr>
        </p:nvSpPr>
        <p:spPr>
          <a:xfrm>
            <a:off x="252324" y="1043575"/>
            <a:ext cx="6172200" cy="692700"/>
          </a:xfrm>
          <a:prstGeom prst="rect">
            <a:avLst/>
          </a:prstGeom>
          <a:noFill/>
          <a:ln>
            <a:noFill/>
          </a:ln>
        </p:spPr>
        <p:txBody>
          <a:bodyPr anchorCtr="0" anchor="b" bIns="0" lIns="0" spcFirstLastPara="1" rIns="0" wrap="square" tIns="0">
            <a:normAutofit/>
          </a:bodyPr>
          <a:lstStyle>
            <a:lvl1pPr lvl="0" algn="l">
              <a:lnSpc>
                <a:spcPct val="100000"/>
              </a:lnSpc>
              <a:spcBef>
                <a:spcPts val="0"/>
              </a:spcBef>
              <a:spcAft>
                <a:spcPts val="0"/>
              </a:spcAft>
              <a:buClr>
                <a:schemeClr val="accent3"/>
              </a:buClr>
              <a:buSzPts val="3000"/>
              <a:buFont typeface="Arial"/>
              <a:buNone/>
              <a:defRPr sz="3000">
                <a:solidFill>
                  <a:schemeClr val="accent3"/>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230" name="Google Shape;230;p31"/>
          <p:cNvSpPr txBox="1"/>
          <p:nvPr>
            <p:ph idx="12" type="sldNum"/>
          </p:nvPr>
        </p:nvSpPr>
        <p:spPr>
          <a:xfrm>
            <a:off x="8506265" y="4913605"/>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
        <p:nvSpPr>
          <p:cNvPr id="231" name="Google Shape;231;p31"/>
          <p:cNvSpPr txBox="1"/>
          <p:nvPr>
            <p:ph idx="11" type="ftr"/>
          </p:nvPr>
        </p:nvSpPr>
        <p:spPr>
          <a:xfrm>
            <a:off x="1789938" y="4924044"/>
            <a:ext cx="5568600" cy="1647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grpSp>
        <p:nvGrpSpPr>
          <p:cNvPr id="232" name="Google Shape;232;p31"/>
          <p:cNvGrpSpPr/>
          <p:nvPr/>
        </p:nvGrpSpPr>
        <p:grpSpPr>
          <a:xfrm>
            <a:off x="973106" y="3611880"/>
            <a:ext cx="7179781" cy="1649651"/>
            <a:chOff x="973106" y="3596640"/>
            <a:chExt cx="7179781" cy="1649651"/>
          </a:xfrm>
        </p:grpSpPr>
        <p:pic>
          <p:nvPicPr>
            <p:cNvPr id="233" name="Google Shape;233;p31"/>
            <p:cNvPicPr preferRelativeResize="0"/>
            <p:nvPr/>
          </p:nvPicPr>
          <p:blipFill rotWithShape="1">
            <a:blip r:embed="rId2">
              <a:alphaModFix/>
            </a:blip>
            <a:srcRect b="-3423" l="0" r="0" t="0"/>
            <a:stretch/>
          </p:blipFill>
          <p:spPr>
            <a:xfrm>
              <a:off x="4120575" y="3596640"/>
              <a:ext cx="902859" cy="1649651"/>
            </a:xfrm>
            <a:prstGeom prst="rect">
              <a:avLst/>
            </a:prstGeom>
            <a:noFill/>
            <a:ln>
              <a:noFill/>
            </a:ln>
          </p:spPr>
        </p:pic>
        <p:grpSp>
          <p:nvGrpSpPr>
            <p:cNvPr id="234" name="Google Shape;234;p31"/>
            <p:cNvGrpSpPr/>
            <p:nvPr/>
          </p:nvGrpSpPr>
          <p:grpSpPr>
            <a:xfrm>
              <a:off x="973106" y="4117262"/>
              <a:ext cx="2846581" cy="1078686"/>
              <a:chOff x="973106" y="4117262"/>
              <a:chExt cx="2846581" cy="1078686"/>
            </a:xfrm>
          </p:grpSpPr>
          <p:pic>
            <p:nvPicPr>
              <p:cNvPr id="235" name="Google Shape;235;p31"/>
              <p:cNvPicPr preferRelativeResize="0"/>
              <p:nvPr/>
            </p:nvPicPr>
            <p:blipFill rotWithShape="1">
              <a:blip r:embed="rId3">
                <a:alphaModFix/>
              </a:blip>
              <a:srcRect b="0" l="4421" r="4421" t="0"/>
              <a:stretch/>
            </p:blipFill>
            <p:spPr>
              <a:xfrm>
                <a:off x="1511191" y="4117564"/>
                <a:ext cx="557783" cy="1078384"/>
              </a:xfrm>
              <a:prstGeom prst="rect">
                <a:avLst/>
              </a:prstGeom>
              <a:noFill/>
              <a:ln>
                <a:noFill/>
              </a:ln>
            </p:spPr>
          </p:pic>
          <p:pic>
            <p:nvPicPr>
              <p:cNvPr id="236" name="Google Shape;236;p31"/>
              <p:cNvPicPr preferRelativeResize="0"/>
              <p:nvPr/>
            </p:nvPicPr>
            <p:blipFill rotWithShape="1">
              <a:blip r:embed="rId4">
                <a:alphaModFix/>
              </a:blip>
              <a:srcRect b="0" l="0" r="0" t="0"/>
              <a:stretch/>
            </p:blipFill>
            <p:spPr>
              <a:xfrm>
                <a:off x="973106" y="4360660"/>
                <a:ext cx="446113" cy="788022"/>
              </a:xfrm>
              <a:prstGeom prst="rect">
                <a:avLst/>
              </a:prstGeom>
              <a:noFill/>
              <a:ln>
                <a:noFill/>
              </a:ln>
            </p:spPr>
          </p:pic>
          <p:pic>
            <p:nvPicPr>
              <p:cNvPr id="237" name="Google Shape;237;p31"/>
              <p:cNvPicPr preferRelativeResize="0"/>
              <p:nvPr/>
            </p:nvPicPr>
            <p:blipFill rotWithShape="1">
              <a:blip r:embed="rId3">
                <a:alphaModFix/>
              </a:blip>
              <a:srcRect b="0" l="4421" r="4421" t="0"/>
              <a:stretch/>
            </p:blipFill>
            <p:spPr>
              <a:xfrm>
                <a:off x="3387740" y="4360660"/>
                <a:ext cx="431947" cy="834994"/>
              </a:xfrm>
              <a:prstGeom prst="rect">
                <a:avLst/>
              </a:prstGeom>
              <a:noFill/>
              <a:ln>
                <a:noFill/>
              </a:ln>
            </p:spPr>
          </p:pic>
          <p:pic>
            <p:nvPicPr>
              <p:cNvPr id="238" name="Google Shape;238;p31"/>
              <p:cNvPicPr preferRelativeResize="0"/>
              <p:nvPr/>
            </p:nvPicPr>
            <p:blipFill rotWithShape="1">
              <a:blip r:embed="rId2">
                <a:alphaModFix/>
              </a:blip>
              <a:srcRect b="-3423" l="0" r="0" t="0"/>
              <a:stretch/>
            </p:blipFill>
            <p:spPr>
              <a:xfrm>
                <a:off x="2160946" y="4360660"/>
                <a:ext cx="446095" cy="814969"/>
              </a:xfrm>
              <a:prstGeom prst="rect">
                <a:avLst/>
              </a:prstGeom>
              <a:noFill/>
              <a:ln>
                <a:noFill/>
              </a:ln>
            </p:spPr>
          </p:pic>
          <p:pic>
            <p:nvPicPr>
              <p:cNvPr id="239" name="Google Shape;239;p31"/>
              <p:cNvPicPr preferRelativeResize="0"/>
              <p:nvPr/>
            </p:nvPicPr>
            <p:blipFill rotWithShape="1">
              <a:blip r:embed="rId4">
                <a:alphaModFix/>
              </a:blip>
              <a:srcRect b="0" l="0" r="0" t="0"/>
              <a:stretch/>
            </p:blipFill>
            <p:spPr>
              <a:xfrm>
                <a:off x="2699013" y="4117262"/>
                <a:ext cx="596756" cy="1051510"/>
              </a:xfrm>
              <a:prstGeom prst="rect">
                <a:avLst/>
              </a:prstGeom>
              <a:noFill/>
              <a:ln>
                <a:noFill/>
              </a:ln>
            </p:spPr>
          </p:pic>
        </p:grpSp>
        <p:grpSp>
          <p:nvGrpSpPr>
            <p:cNvPr id="240" name="Google Shape;240;p31"/>
            <p:cNvGrpSpPr/>
            <p:nvPr/>
          </p:nvGrpSpPr>
          <p:grpSpPr>
            <a:xfrm>
              <a:off x="5306306" y="4117262"/>
              <a:ext cx="2846581" cy="1078686"/>
              <a:chOff x="5306306" y="4117262"/>
              <a:chExt cx="2846581" cy="1078686"/>
            </a:xfrm>
          </p:grpSpPr>
          <p:pic>
            <p:nvPicPr>
              <p:cNvPr id="241" name="Google Shape;241;p31"/>
              <p:cNvPicPr preferRelativeResize="0"/>
              <p:nvPr/>
            </p:nvPicPr>
            <p:blipFill rotWithShape="1">
              <a:blip r:embed="rId4">
                <a:alphaModFix/>
              </a:blip>
              <a:srcRect b="0" l="0" r="0" t="0"/>
              <a:stretch/>
            </p:blipFill>
            <p:spPr>
              <a:xfrm>
                <a:off x="7032213" y="4117262"/>
                <a:ext cx="596756" cy="1051510"/>
              </a:xfrm>
              <a:prstGeom prst="rect">
                <a:avLst/>
              </a:prstGeom>
              <a:noFill/>
              <a:ln>
                <a:noFill/>
              </a:ln>
            </p:spPr>
          </p:pic>
          <p:pic>
            <p:nvPicPr>
              <p:cNvPr id="242" name="Google Shape;242;p31"/>
              <p:cNvPicPr preferRelativeResize="0"/>
              <p:nvPr/>
            </p:nvPicPr>
            <p:blipFill rotWithShape="1">
              <a:blip r:embed="rId3">
                <a:alphaModFix/>
              </a:blip>
              <a:srcRect b="0" l="4421" r="4421" t="0"/>
              <a:stretch/>
            </p:blipFill>
            <p:spPr>
              <a:xfrm>
                <a:off x="5844391" y="4117564"/>
                <a:ext cx="557783" cy="1078384"/>
              </a:xfrm>
              <a:prstGeom prst="rect">
                <a:avLst/>
              </a:prstGeom>
              <a:noFill/>
              <a:ln>
                <a:noFill/>
              </a:ln>
            </p:spPr>
          </p:pic>
          <p:pic>
            <p:nvPicPr>
              <p:cNvPr id="243" name="Google Shape;243;p31"/>
              <p:cNvPicPr preferRelativeResize="0"/>
              <p:nvPr/>
            </p:nvPicPr>
            <p:blipFill rotWithShape="1">
              <a:blip r:embed="rId4">
                <a:alphaModFix/>
              </a:blip>
              <a:srcRect b="0" l="0" r="0" t="0"/>
              <a:stretch/>
            </p:blipFill>
            <p:spPr>
              <a:xfrm>
                <a:off x="5306306" y="4360660"/>
                <a:ext cx="446113" cy="788022"/>
              </a:xfrm>
              <a:prstGeom prst="rect">
                <a:avLst/>
              </a:prstGeom>
              <a:noFill/>
              <a:ln>
                <a:noFill/>
              </a:ln>
            </p:spPr>
          </p:pic>
          <p:pic>
            <p:nvPicPr>
              <p:cNvPr id="244" name="Google Shape;244;p31"/>
              <p:cNvPicPr preferRelativeResize="0"/>
              <p:nvPr/>
            </p:nvPicPr>
            <p:blipFill rotWithShape="1">
              <a:blip r:embed="rId3">
                <a:alphaModFix/>
              </a:blip>
              <a:srcRect b="0" l="4421" r="4421" t="0"/>
              <a:stretch/>
            </p:blipFill>
            <p:spPr>
              <a:xfrm>
                <a:off x="7720940" y="4360660"/>
                <a:ext cx="431947" cy="834994"/>
              </a:xfrm>
              <a:prstGeom prst="rect">
                <a:avLst/>
              </a:prstGeom>
              <a:noFill/>
              <a:ln>
                <a:noFill/>
              </a:ln>
            </p:spPr>
          </p:pic>
          <p:pic>
            <p:nvPicPr>
              <p:cNvPr id="245" name="Google Shape;245;p31"/>
              <p:cNvPicPr preferRelativeResize="0"/>
              <p:nvPr/>
            </p:nvPicPr>
            <p:blipFill rotWithShape="1">
              <a:blip r:embed="rId2">
                <a:alphaModFix/>
              </a:blip>
              <a:srcRect b="-3423" l="0" r="0" t="0"/>
              <a:stretch/>
            </p:blipFill>
            <p:spPr>
              <a:xfrm>
                <a:off x="6494146" y="4360660"/>
                <a:ext cx="446095" cy="814969"/>
              </a:xfrm>
              <a:prstGeom prst="rect">
                <a:avLst/>
              </a:prstGeom>
              <a:noFill/>
              <a:ln>
                <a:noFill/>
              </a:ln>
            </p:spPr>
          </p:pic>
        </p:grpSp>
      </p:gr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32" name="Shape 32"/>
        <p:cNvGrpSpPr/>
        <p:nvPr/>
      </p:nvGrpSpPr>
      <p:grpSpPr>
        <a:xfrm>
          <a:off x="0" y="0"/>
          <a:ext cx="0" cy="0"/>
          <a:chOff x="0" y="0"/>
          <a:chExt cx="0" cy="0"/>
        </a:xfrm>
      </p:grpSpPr>
      <p:sp>
        <p:nvSpPr>
          <p:cNvPr id="33" name="Google Shape;33;p5"/>
          <p:cNvSpPr txBox="1"/>
          <p:nvPr>
            <p:ph idx="1" type="body"/>
          </p:nvPr>
        </p:nvSpPr>
        <p:spPr>
          <a:xfrm>
            <a:off x="241131" y="1774229"/>
            <a:ext cx="422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34" name="Google Shape;34;p5"/>
          <p:cNvSpPr txBox="1"/>
          <p:nvPr>
            <p:ph idx="2" type="body"/>
          </p:nvPr>
        </p:nvSpPr>
        <p:spPr>
          <a:xfrm>
            <a:off x="4672938" y="1774229"/>
            <a:ext cx="4227600" cy="30954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sz="1200"/>
            </a:lvl6pPr>
            <a:lvl7pPr indent="-304800" lvl="6" marL="3200400" algn="l">
              <a:spcBef>
                <a:spcPts val="200"/>
              </a:spcBef>
              <a:spcAft>
                <a:spcPts val="0"/>
              </a:spcAft>
              <a:buClr>
                <a:schemeClr val="dk1"/>
              </a:buClr>
              <a:buSzPts val="1200"/>
              <a:buChar char="•"/>
              <a:defRPr sz="1200"/>
            </a:lvl7pPr>
            <a:lvl8pPr indent="-304800" lvl="7" marL="3657600" algn="l">
              <a:spcBef>
                <a:spcPts val="200"/>
              </a:spcBef>
              <a:spcAft>
                <a:spcPts val="0"/>
              </a:spcAft>
              <a:buClr>
                <a:schemeClr val="dk1"/>
              </a:buClr>
              <a:buSzPts val="1200"/>
              <a:buChar char="•"/>
              <a:defRPr sz="1200"/>
            </a:lvl8pPr>
            <a:lvl9pPr indent="-304800" lvl="8" marL="4114800" algn="l">
              <a:spcBef>
                <a:spcPts val="200"/>
              </a:spcBef>
              <a:spcAft>
                <a:spcPts val="0"/>
              </a:spcAft>
              <a:buClr>
                <a:schemeClr val="dk1"/>
              </a:buClr>
              <a:buSzPts val="1200"/>
              <a:buChar char="•"/>
              <a:defRPr sz="1200"/>
            </a:lvl9pPr>
          </a:lstStyle>
          <a:p/>
        </p:txBody>
      </p:sp>
      <p:sp>
        <p:nvSpPr>
          <p:cNvPr id="35" name="Google Shape;35;p5"/>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36" name="Google Shape;36;p5"/>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37" name="Google Shape;37;p5"/>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38" name="Google Shape;38;p5"/>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39" name="Google Shape;39;p5"/>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Layout Horizontal">
  <p:cSld name="Two Content Layout Horizontal">
    <p:spTree>
      <p:nvGrpSpPr>
        <p:cNvPr id="40" name="Shape 40"/>
        <p:cNvGrpSpPr/>
        <p:nvPr/>
      </p:nvGrpSpPr>
      <p:grpSpPr>
        <a:xfrm>
          <a:off x="0" y="0"/>
          <a:ext cx="0" cy="0"/>
          <a:chOff x="0" y="0"/>
          <a:chExt cx="0" cy="0"/>
        </a:xfrm>
      </p:grpSpPr>
      <p:sp>
        <p:nvSpPr>
          <p:cNvPr id="41" name="Google Shape;41;p6"/>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algn="l">
              <a:lnSpc>
                <a:spcPct val="85000"/>
              </a:lnSpc>
              <a:spcBef>
                <a:spcPts val="0"/>
              </a:spcBef>
              <a:spcAft>
                <a:spcPts val="0"/>
              </a:spcAft>
              <a:buClr>
                <a:schemeClr val="accent1"/>
              </a:buClr>
              <a:buSzPts val="1200"/>
              <a:buNone/>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42" name="Google Shape;42;p6"/>
          <p:cNvSpPr txBox="1"/>
          <p:nvPr>
            <p:ph idx="1" type="body"/>
          </p:nvPr>
        </p:nvSpPr>
        <p:spPr>
          <a:xfrm>
            <a:off x="241131" y="1774230"/>
            <a:ext cx="8657700" cy="14811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43" name="Google Shape;43;p6"/>
          <p:cNvSpPr txBox="1"/>
          <p:nvPr>
            <p:ph idx="2" type="body"/>
          </p:nvPr>
        </p:nvSpPr>
        <p:spPr>
          <a:xfrm>
            <a:off x="254081" y="3371779"/>
            <a:ext cx="8657700" cy="1481100"/>
          </a:xfrm>
          <a:prstGeom prst="rect">
            <a:avLst/>
          </a:prstGeom>
          <a:noFill/>
          <a:ln>
            <a:noFill/>
          </a:ln>
        </p:spPr>
        <p:txBody>
          <a:bodyPr anchorCtr="0" anchor="t" bIns="0" lIns="0" spcFirstLastPara="1" rIns="0" wrap="square" tIns="0">
            <a:normAutofit/>
          </a:bodyPr>
          <a:lstStyle>
            <a:lvl1pPr indent="-342900" lvl="0" marL="457200" algn="l">
              <a:lnSpc>
                <a:spcPct val="120000"/>
              </a:lnSpc>
              <a:spcBef>
                <a:spcPts val="400"/>
              </a:spcBef>
              <a:spcAft>
                <a:spcPts val="0"/>
              </a:spcAft>
              <a:buSzPts val="1800"/>
              <a:buChar char="•"/>
              <a:defRPr/>
            </a:lvl1pPr>
            <a:lvl2pPr indent="-323850" lvl="1" marL="914400" algn="l">
              <a:lnSpc>
                <a:spcPct val="120000"/>
              </a:lnSpc>
              <a:spcBef>
                <a:spcPts val="400"/>
              </a:spcBef>
              <a:spcAft>
                <a:spcPts val="0"/>
              </a:spcAft>
              <a:buSzPts val="1500"/>
              <a:buChar char="•"/>
              <a:defRPr/>
            </a:lvl2pPr>
            <a:lvl3pPr indent="-311150" lvl="2" marL="1371600" algn="l">
              <a:lnSpc>
                <a:spcPct val="120000"/>
              </a:lnSpc>
              <a:spcBef>
                <a:spcPts val="400"/>
              </a:spcBef>
              <a:spcAft>
                <a:spcPts val="0"/>
              </a:spcAft>
              <a:buSzPts val="1300"/>
              <a:buChar char="•"/>
              <a:defRPr/>
            </a:lvl3pPr>
            <a:lvl4pPr indent="-311150" lvl="3" marL="1828800" algn="l">
              <a:lnSpc>
                <a:spcPct val="120000"/>
              </a:lnSpc>
              <a:spcBef>
                <a:spcPts val="400"/>
              </a:spcBef>
              <a:spcAft>
                <a:spcPts val="0"/>
              </a:spcAft>
              <a:buSzPts val="1300"/>
              <a:buChar char="•"/>
              <a:defRPr/>
            </a:lvl4pPr>
            <a:lvl5pPr indent="-311150" lvl="4" marL="2286000" algn="l">
              <a:lnSpc>
                <a:spcPct val="120000"/>
              </a:lnSpc>
              <a:spcBef>
                <a:spcPts val="400"/>
              </a:spcBef>
              <a:spcAft>
                <a:spcPts val="0"/>
              </a:spcAft>
              <a:buSzPts val="13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44" name="Google Shape;44;p6"/>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45" name="Google Shape;45;p6"/>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pic>
        <p:nvPicPr>
          <p:cNvPr id="46" name="Google Shape;46;p6"/>
          <p:cNvPicPr preferRelativeResize="0"/>
          <p:nvPr/>
        </p:nvPicPr>
        <p:blipFill rotWithShape="1">
          <a:blip r:embed="rId2">
            <a:alphaModFix/>
          </a:blip>
          <a:srcRect b="0" l="0" r="0" t="0"/>
          <a:stretch/>
        </p:blipFill>
        <p:spPr>
          <a:xfrm>
            <a:off x="7746389" y="183044"/>
            <a:ext cx="876145" cy="98735"/>
          </a:xfrm>
          <a:prstGeom prst="rect">
            <a:avLst/>
          </a:prstGeom>
          <a:noFill/>
          <a:ln>
            <a:noFill/>
          </a:ln>
        </p:spPr>
      </p:pic>
      <p:pic>
        <p:nvPicPr>
          <p:cNvPr id="47" name="Google Shape;47;p6"/>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 you">
  <p:cSld name="Thank you">
    <p:spTree>
      <p:nvGrpSpPr>
        <p:cNvPr id="48" name="Shape 48"/>
        <p:cNvGrpSpPr/>
        <p:nvPr/>
      </p:nvGrpSpPr>
      <p:grpSpPr>
        <a:xfrm>
          <a:off x="0" y="0"/>
          <a:ext cx="0" cy="0"/>
          <a:chOff x="0" y="0"/>
          <a:chExt cx="0" cy="0"/>
        </a:xfrm>
      </p:grpSpPr>
      <p:sp>
        <p:nvSpPr>
          <p:cNvPr id="49" name="Google Shape;49;p7"/>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50" name="Google Shape;50;p7"/>
          <p:cNvSpPr txBox="1"/>
          <p:nvPr>
            <p:ph type="title"/>
          </p:nvPr>
        </p:nvSpPr>
        <p:spPr>
          <a:xfrm>
            <a:off x="1628395" y="1684835"/>
            <a:ext cx="5887200" cy="1899000"/>
          </a:xfrm>
          <a:prstGeom prst="rect">
            <a:avLst/>
          </a:prstGeom>
          <a:noFill/>
          <a:ln>
            <a:noFill/>
          </a:ln>
        </p:spPr>
        <p:txBody>
          <a:bodyPr anchorCtr="0" anchor="ctr" bIns="0" lIns="0" spcFirstLastPara="1" rIns="0" wrap="square" tIns="0">
            <a:noAutofit/>
          </a:bodyPr>
          <a:lstStyle>
            <a:lvl1pPr lvl="0" algn="ctr">
              <a:lnSpc>
                <a:spcPct val="80000"/>
              </a:lnSpc>
              <a:spcBef>
                <a:spcPts val="0"/>
              </a:spcBef>
              <a:spcAft>
                <a:spcPts val="0"/>
              </a:spcAft>
              <a:buClr>
                <a:schemeClr val="lt1"/>
              </a:buClr>
              <a:buSzPts val="5600"/>
              <a:buFont typeface="Arial"/>
              <a:buNone/>
              <a:defRPr b="0" sz="5600">
                <a:solidFill>
                  <a:schemeClr val="lt1"/>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51" name="Google Shape;51;p7"/>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52" name="Google Shape;52;p7"/>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53" name="Google Shape;53;p7"/>
          <p:cNvPicPr preferRelativeResize="0"/>
          <p:nvPr/>
        </p:nvPicPr>
        <p:blipFill rotWithShape="1">
          <a:blip r:embed="rId2">
            <a:alphaModFix/>
          </a:blip>
          <a:srcRect b="0" l="0" r="0" t="0"/>
          <a:stretch/>
        </p:blipFill>
        <p:spPr>
          <a:xfrm>
            <a:off x="7725778" y="183044"/>
            <a:ext cx="907062" cy="98735"/>
          </a:xfrm>
          <a:prstGeom prst="rect">
            <a:avLst/>
          </a:prstGeom>
          <a:noFill/>
          <a:ln>
            <a:noFill/>
          </a:ln>
        </p:spPr>
      </p:pic>
      <p:pic>
        <p:nvPicPr>
          <p:cNvPr id="54" name="Google Shape;54;p7"/>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1">
  <p:cSld name="Divider 1">
    <p:spTree>
      <p:nvGrpSpPr>
        <p:cNvPr id="55" name="Shape 55"/>
        <p:cNvGrpSpPr/>
        <p:nvPr/>
      </p:nvGrpSpPr>
      <p:grpSpPr>
        <a:xfrm>
          <a:off x="0" y="0"/>
          <a:ext cx="0" cy="0"/>
          <a:chOff x="0" y="0"/>
          <a:chExt cx="0" cy="0"/>
        </a:xfrm>
      </p:grpSpPr>
      <p:sp>
        <p:nvSpPr>
          <p:cNvPr id="56" name="Google Shape;56;p8"/>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57" name="Google Shape;57;p8"/>
          <p:cNvSpPr txBox="1"/>
          <p:nvPr>
            <p:ph type="title"/>
          </p:nvPr>
        </p:nvSpPr>
        <p:spPr>
          <a:xfrm>
            <a:off x="241132" y="1060422"/>
            <a:ext cx="5887200" cy="1511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5600"/>
              <a:buFont typeface="Arial"/>
              <a:buNone/>
              <a:defRPr sz="5600">
                <a:solidFill>
                  <a:schemeClr val="lt1"/>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58" name="Google Shape;58;p8"/>
          <p:cNvSpPr txBox="1"/>
          <p:nvPr>
            <p:ph idx="1" type="body"/>
          </p:nvPr>
        </p:nvSpPr>
        <p:spPr>
          <a:xfrm>
            <a:off x="241131" y="1774230"/>
            <a:ext cx="5889600" cy="12153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400"/>
              </a:spcBef>
              <a:spcAft>
                <a:spcPts val="0"/>
              </a:spcAft>
              <a:buSzPts val="2600"/>
              <a:buNone/>
              <a:defRPr sz="26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59" name="Google Shape;59;p8"/>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60" name="Google Shape;60;p8"/>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61" name="Google Shape;61;p8"/>
          <p:cNvPicPr preferRelativeResize="0"/>
          <p:nvPr/>
        </p:nvPicPr>
        <p:blipFill rotWithShape="1">
          <a:blip r:embed="rId2">
            <a:alphaModFix/>
          </a:blip>
          <a:srcRect b="0" l="0" r="0" t="0"/>
          <a:stretch/>
        </p:blipFill>
        <p:spPr>
          <a:xfrm>
            <a:off x="6128351" y="614665"/>
            <a:ext cx="1581086" cy="4142900"/>
          </a:xfrm>
          <a:prstGeom prst="rect">
            <a:avLst/>
          </a:prstGeom>
          <a:noFill/>
          <a:ln>
            <a:noFill/>
          </a:ln>
        </p:spPr>
      </p:pic>
      <p:pic>
        <p:nvPicPr>
          <p:cNvPr id="62" name="Google Shape;62;p8"/>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63" name="Google Shape;63;p8"/>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2">
  <p:cSld name="Divider 2">
    <p:spTree>
      <p:nvGrpSpPr>
        <p:cNvPr id="64" name="Shape 64"/>
        <p:cNvGrpSpPr/>
        <p:nvPr/>
      </p:nvGrpSpPr>
      <p:grpSpPr>
        <a:xfrm>
          <a:off x="0" y="0"/>
          <a:ext cx="0" cy="0"/>
          <a:chOff x="0" y="0"/>
          <a:chExt cx="0" cy="0"/>
        </a:xfrm>
      </p:grpSpPr>
      <p:sp>
        <p:nvSpPr>
          <p:cNvPr id="65" name="Google Shape;65;p9"/>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66" name="Google Shape;66;p9"/>
          <p:cNvSpPr txBox="1"/>
          <p:nvPr>
            <p:ph type="title"/>
          </p:nvPr>
        </p:nvSpPr>
        <p:spPr>
          <a:xfrm>
            <a:off x="241132" y="1060422"/>
            <a:ext cx="5542200" cy="1511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5600"/>
              <a:buFont typeface="Arial"/>
              <a:buNone/>
              <a:defRPr sz="5600">
                <a:solidFill>
                  <a:schemeClr val="lt1"/>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67" name="Google Shape;67;p9"/>
          <p:cNvSpPr txBox="1"/>
          <p:nvPr>
            <p:ph idx="1" type="body"/>
          </p:nvPr>
        </p:nvSpPr>
        <p:spPr>
          <a:xfrm>
            <a:off x="241131" y="1774230"/>
            <a:ext cx="5544300" cy="12153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400"/>
              </a:spcBef>
              <a:spcAft>
                <a:spcPts val="0"/>
              </a:spcAft>
              <a:buSzPts val="2600"/>
              <a:buNone/>
              <a:defRPr sz="26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68" name="Google Shape;68;p9"/>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69" name="Google Shape;69;p9"/>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0" name="Google Shape;70;p9"/>
          <p:cNvPicPr preferRelativeResize="0"/>
          <p:nvPr/>
        </p:nvPicPr>
        <p:blipFill rotWithShape="1">
          <a:blip r:embed="rId2">
            <a:alphaModFix/>
          </a:blip>
          <a:srcRect b="0" l="0" r="0" t="0"/>
          <a:stretch/>
        </p:blipFill>
        <p:spPr>
          <a:xfrm>
            <a:off x="5783193" y="1050375"/>
            <a:ext cx="2067387" cy="3601051"/>
          </a:xfrm>
          <a:prstGeom prst="rect">
            <a:avLst/>
          </a:prstGeom>
          <a:noFill/>
          <a:ln>
            <a:noFill/>
          </a:ln>
        </p:spPr>
      </p:pic>
      <p:pic>
        <p:nvPicPr>
          <p:cNvPr id="71" name="Google Shape;71;p9"/>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72" name="Google Shape;72;p9"/>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vider 3">
  <p:cSld name="Divider 3">
    <p:spTree>
      <p:nvGrpSpPr>
        <p:cNvPr id="73" name="Shape 73"/>
        <p:cNvGrpSpPr/>
        <p:nvPr/>
      </p:nvGrpSpPr>
      <p:grpSpPr>
        <a:xfrm>
          <a:off x="0" y="0"/>
          <a:ext cx="0" cy="0"/>
          <a:chOff x="0" y="0"/>
          <a:chExt cx="0" cy="0"/>
        </a:xfrm>
      </p:grpSpPr>
      <p:sp>
        <p:nvSpPr>
          <p:cNvPr id="74" name="Google Shape;74;p10"/>
          <p:cNvSpPr/>
          <p:nvPr/>
        </p:nvSpPr>
        <p:spPr>
          <a:xfrm>
            <a:off x="1" y="-1"/>
            <a:ext cx="9144000" cy="5143500"/>
          </a:xfrm>
          <a:prstGeom prst="rect">
            <a:avLst/>
          </a:prstGeom>
          <a:solidFill>
            <a:srgbClr val="00693E"/>
          </a:solidFill>
          <a:ln>
            <a:noFill/>
          </a:ln>
        </p:spPr>
        <p:txBody>
          <a:bodyPr anchorCtr="0" anchor="ctr" bIns="29450" lIns="58925" spcFirstLastPara="1" rIns="58925" wrap="square" tIns="29450">
            <a:noAutofit/>
          </a:bodyPr>
          <a:lstStyle/>
          <a:p>
            <a:pPr indent="0" lvl="0" marL="0" marR="0" rtl="0" algn="ctr">
              <a:spcBef>
                <a:spcPts val="0"/>
              </a:spcBef>
              <a:spcAft>
                <a:spcPts val="0"/>
              </a:spcAft>
              <a:buNone/>
            </a:pPr>
            <a:r>
              <a:t/>
            </a:r>
            <a:endParaRPr b="0" i="0" sz="1700" u="none" cap="none" strike="noStrike">
              <a:solidFill>
                <a:schemeClr val="lt1"/>
              </a:solidFill>
              <a:latin typeface="Arial"/>
              <a:ea typeface="Arial"/>
              <a:cs typeface="Arial"/>
              <a:sym typeface="Arial"/>
            </a:endParaRPr>
          </a:p>
        </p:txBody>
      </p:sp>
      <p:sp>
        <p:nvSpPr>
          <p:cNvPr id="75" name="Google Shape;75;p10"/>
          <p:cNvSpPr txBox="1"/>
          <p:nvPr>
            <p:ph type="title"/>
          </p:nvPr>
        </p:nvSpPr>
        <p:spPr>
          <a:xfrm>
            <a:off x="241132" y="1060422"/>
            <a:ext cx="5542200" cy="1511400"/>
          </a:xfrm>
          <a:prstGeom prst="rect">
            <a:avLst/>
          </a:prstGeom>
          <a:noFill/>
          <a:ln>
            <a:noFill/>
          </a:ln>
        </p:spPr>
        <p:txBody>
          <a:bodyPr anchorCtr="0" anchor="t" bIns="0" lIns="0" spcFirstLastPara="1" rIns="0" wrap="square" tIns="0">
            <a:noAutofit/>
          </a:bodyPr>
          <a:lstStyle>
            <a:lvl1pPr lvl="0" algn="l">
              <a:lnSpc>
                <a:spcPct val="80000"/>
              </a:lnSpc>
              <a:spcBef>
                <a:spcPts val="0"/>
              </a:spcBef>
              <a:spcAft>
                <a:spcPts val="0"/>
              </a:spcAft>
              <a:buClr>
                <a:schemeClr val="lt1"/>
              </a:buClr>
              <a:buSzPts val="5600"/>
              <a:buFont typeface="Arial"/>
              <a:buNone/>
              <a:defRPr sz="5600">
                <a:solidFill>
                  <a:schemeClr val="lt1"/>
                </a:solidFill>
              </a:defRPr>
            </a:lvl1pPr>
            <a:lvl2pPr lvl="1">
              <a:spcBef>
                <a:spcPts val="0"/>
              </a:spcBef>
              <a:spcAft>
                <a:spcPts val="0"/>
              </a:spcAft>
              <a:buSzPts val="900"/>
              <a:buNone/>
              <a:defRPr/>
            </a:lvl2pPr>
            <a:lvl3pPr lvl="2">
              <a:spcBef>
                <a:spcPts val="0"/>
              </a:spcBef>
              <a:spcAft>
                <a:spcPts val="0"/>
              </a:spcAft>
              <a:buSzPts val="900"/>
              <a:buNone/>
              <a:defRPr/>
            </a:lvl3pPr>
            <a:lvl4pPr lvl="3">
              <a:spcBef>
                <a:spcPts val="0"/>
              </a:spcBef>
              <a:spcAft>
                <a:spcPts val="0"/>
              </a:spcAft>
              <a:buSzPts val="900"/>
              <a:buNone/>
              <a:defRPr/>
            </a:lvl4pPr>
            <a:lvl5pPr lvl="4">
              <a:spcBef>
                <a:spcPts val="0"/>
              </a:spcBef>
              <a:spcAft>
                <a:spcPts val="0"/>
              </a:spcAft>
              <a:buSzPts val="900"/>
              <a:buNone/>
              <a:defRPr/>
            </a:lvl5pPr>
            <a:lvl6pPr lvl="5">
              <a:spcBef>
                <a:spcPts val="0"/>
              </a:spcBef>
              <a:spcAft>
                <a:spcPts val="0"/>
              </a:spcAft>
              <a:buSzPts val="900"/>
              <a:buNone/>
              <a:defRPr/>
            </a:lvl6pPr>
            <a:lvl7pPr lvl="6">
              <a:spcBef>
                <a:spcPts val="0"/>
              </a:spcBef>
              <a:spcAft>
                <a:spcPts val="0"/>
              </a:spcAft>
              <a:buSzPts val="900"/>
              <a:buNone/>
              <a:defRPr/>
            </a:lvl7pPr>
            <a:lvl8pPr lvl="7">
              <a:spcBef>
                <a:spcPts val="0"/>
              </a:spcBef>
              <a:spcAft>
                <a:spcPts val="0"/>
              </a:spcAft>
              <a:buSzPts val="900"/>
              <a:buNone/>
              <a:defRPr/>
            </a:lvl8pPr>
            <a:lvl9pPr lvl="8">
              <a:spcBef>
                <a:spcPts val="0"/>
              </a:spcBef>
              <a:spcAft>
                <a:spcPts val="0"/>
              </a:spcAft>
              <a:buSzPts val="900"/>
              <a:buNone/>
              <a:defRPr/>
            </a:lvl9pPr>
          </a:lstStyle>
          <a:p/>
        </p:txBody>
      </p:sp>
      <p:sp>
        <p:nvSpPr>
          <p:cNvPr id="76" name="Google Shape;76;p10"/>
          <p:cNvSpPr txBox="1"/>
          <p:nvPr>
            <p:ph idx="1" type="body"/>
          </p:nvPr>
        </p:nvSpPr>
        <p:spPr>
          <a:xfrm>
            <a:off x="241131" y="1774230"/>
            <a:ext cx="5544300" cy="1215300"/>
          </a:xfrm>
          <a:prstGeom prst="rect">
            <a:avLst/>
          </a:prstGeom>
          <a:noFill/>
          <a:ln>
            <a:noFill/>
          </a:ln>
        </p:spPr>
        <p:txBody>
          <a:bodyPr anchorCtr="0" anchor="t" bIns="0" lIns="0" spcFirstLastPara="1" rIns="0" wrap="square" tIns="0">
            <a:noAutofit/>
          </a:bodyPr>
          <a:lstStyle>
            <a:lvl1pPr indent="-228600" lvl="0" marL="457200" algn="l">
              <a:lnSpc>
                <a:spcPct val="120000"/>
              </a:lnSpc>
              <a:spcBef>
                <a:spcPts val="400"/>
              </a:spcBef>
              <a:spcAft>
                <a:spcPts val="0"/>
              </a:spcAft>
              <a:buSzPts val="2600"/>
              <a:buNone/>
              <a:defRPr sz="2600">
                <a:solidFill>
                  <a:schemeClr val="lt1"/>
                </a:solidFill>
              </a:defRPr>
            </a:lvl1pPr>
            <a:lvl2pPr indent="-304800" lvl="1" marL="914400" algn="l">
              <a:lnSpc>
                <a:spcPct val="120000"/>
              </a:lnSpc>
              <a:spcBef>
                <a:spcPts val="400"/>
              </a:spcBef>
              <a:spcAft>
                <a:spcPts val="0"/>
              </a:spcAft>
              <a:buSzPts val="1200"/>
              <a:buChar char="•"/>
              <a:defRPr/>
            </a:lvl2pPr>
            <a:lvl3pPr indent="-304800" lvl="2" marL="1371600" algn="l">
              <a:lnSpc>
                <a:spcPct val="120000"/>
              </a:lnSpc>
              <a:spcBef>
                <a:spcPts val="400"/>
              </a:spcBef>
              <a:spcAft>
                <a:spcPts val="0"/>
              </a:spcAft>
              <a:buSzPts val="1200"/>
              <a:buChar char="•"/>
              <a:defRPr/>
            </a:lvl3pPr>
            <a:lvl4pPr indent="-304800" lvl="3" marL="1828800" algn="l">
              <a:lnSpc>
                <a:spcPct val="120000"/>
              </a:lnSpc>
              <a:spcBef>
                <a:spcPts val="400"/>
              </a:spcBef>
              <a:spcAft>
                <a:spcPts val="0"/>
              </a:spcAft>
              <a:buSzPts val="1200"/>
              <a:buChar char="•"/>
              <a:defRPr/>
            </a:lvl4pPr>
            <a:lvl5pPr indent="-304800" lvl="4" marL="2286000" algn="l">
              <a:lnSpc>
                <a:spcPct val="120000"/>
              </a:lnSpc>
              <a:spcBef>
                <a:spcPts val="400"/>
              </a:spcBef>
              <a:spcAft>
                <a:spcPts val="0"/>
              </a:spcAft>
              <a:buSzPts val="1200"/>
              <a:buChar char="•"/>
              <a:defRPr/>
            </a:lvl5pPr>
            <a:lvl6pPr indent="-304800" lvl="5" marL="2743200" algn="l">
              <a:lnSpc>
                <a:spcPct val="120000"/>
              </a:lnSpc>
              <a:spcBef>
                <a:spcPts val="400"/>
              </a:spcBef>
              <a:spcAft>
                <a:spcPts val="0"/>
              </a:spcAft>
              <a:buClr>
                <a:schemeClr val="accent1"/>
              </a:buClr>
              <a:buSzPts val="1200"/>
              <a:buChar char="•"/>
              <a:defRPr/>
            </a:lvl6pPr>
            <a:lvl7pPr indent="-304800" lvl="6" marL="3200400" algn="l">
              <a:spcBef>
                <a:spcPts val="200"/>
              </a:spcBef>
              <a:spcAft>
                <a:spcPts val="0"/>
              </a:spcAft>
              <a:buClr>
                <a:schemeClr val="dk1"/>
              </a:buClr>
              <a:buSzPts val="1200"/>
              <a:buChar char="•"/>
              <a:defRPr/>
            </a:lvl7pPr>
            <a:lvl8pPr indent="-304800" lvl="7" marL="3657600" algn="l">
              <a:spcBef>
                <a:spcPts val="200"/>
              </a:spcBef>
              <a:spcAft>
                <a:spcPts val="0"/>
              </a:spcAft>
              <a:buClr>
                <a:schemeClr val="dk1"/>
              </a:buClr>
              <a:buSzPts val="1200"/>
              <a:buChar char="•"/>
              <a:defRPr/>
            </a:lvl8pPr>
            <a:lvl9pPr indent="-304800" lvl="8" marL="4114800" algn="l">
              <a:spcBef>
                <a:spcPts val="200"/>
              </a:spcBef>
              <a:spcAft>
                <a:spcPts val="0"/>
              </a:spcAft>
              <a:buClr>
                <a:schemeClr val="dk1"/>
              </a:buClr>
              <a:buSzPts val="1200"/>
              <a:buChar char="•"/>
              <a:defRPr/>
            </a:lvl9pPr>
          </a:lstStyle>
          <a:p/>
        </p:txBody>
      </p:sp>
      <p:sp>
        <p:nvSpPr>
          <p:cNvPr id="77" name="Google Shape;77;p10"/>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900"/>
              <a:buNone/>
              <a:defRPr>
                <a:solidFill>
                  <a:schemeClr val="lt1"/>
                </a:solidFill>
              </a:defRPr>
            </a:lvl1pPr>
            <a:lvl2pPr lvl="1" algn="l">
              <a:spcBef>
                <a:spcPts val="0"/>
              </a:spcBef>
              <a:spcAft>
                <a:spcPts val="0"/>
              </a:spcAft>
              <a:buSzPts val="900"/>
              <a:buNone/>
              <a:defRPr/>
            </a:lvl2pPr>
            <a:lvl3pPr lvl="2" algn="l">
              <a:spcBef>
                <a:spcPts val="0"/>
              </a:spcBef>
              <a:spcAft>
                <a:spcPts val="0"/>
              </a:spcAft>
              <a:buSzPts val="900"/>
              <a:buNone/>
              <a:defRPr/>
            </a:lvl3pPr>
            <a:lvl4pPr lvl="3" algn="l">
              <a:spcBef>
                <a:spcPts val="0"/>
              </a:spcBef>
              <a:spcAft>
                <a:spcPts val="0"/>
              </a:spcAft>
              <a:buSzPts val="900"/>
              <a:buNone/>
              <a:defRPr/>
            </a:lvl4pPr>
            <a:lvl5pPr lvl="4" algn="l">
              <a:spcBef>
                <a:spcPts val="0"/>
              </a:spcBef>
              <a:spcAft>
                <a:spcPts val="0"/>
              </a:spcAft>
              <a:buSzPts val="900"/>
              <a:buNone/>
              <a:defRPr/>
            </a:lvl5pPr>
            <a:lvl6pPr lvl="5" algn="l">
              <a:spcBef>
                <a:spcPts val="0"/>
              </a:spcBef>
              <a:spcAft>
                <a:spcPts val="0"/>
              </a:spcAft>
              <a:buSzPts val="900"/>
              <a:buNone/>
              <a:defRPr/>
            </a:lvl6pPr>
            <a:lvl7pPr lvl="6" algn="l">
              <a:spcBef>
                <a:spcPts val="0"/>
              </a:spcBef>
              <a:spcAft>
                <a:spcPts val="0"/>
              </a:spcAft>
              <a:buSzPts val="900"/>
              <a:buNone/>
              <a:defRPr/>
            </a:lvl7pPr>
            <a:lvl8pPr lvl="7" algn="l">
              <a:spcBef>
                <a:spcPts val="0"/>
              </a:spcBef>
              <a:spcAft>
                <a:spcPts val="0"/>
              </a:spcAft>
              <a:buSzPts val="900"/>
              <a:buNone/>
              <a:defRPr/>
            </a:lvl8pPr>
            <a:lvl9pPr lvl="8" algn="l">
              <a:spcBef>
                <a:spcPts val="0"/>
              </a:spcBef>
              <a:spcAft>
                <a:spcPts val="0"/>
              </a:spcAft>
              <a:buSzPts val="900"/>
              <a:buNone/>
              <a:defRPr/>
            </a:lvl9pPr>
          </a:lstStyle>
          <a:p/>
        </p:txBody>
      </p:sp>
      <p:sp>
        <p:nvSpPr>
          <p:cNvPr id="78" name="Google Shape;78;p10"/>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algn="r">
              <a:spcBef>
                <a:spcPts val="0"/>
              </a:spcBef>
              <a:buNone/>
              <a:defRPr b="0" i="0" sz="900" u="none" cap="none" strike="noStrike">
                <a:solidFill>
                  <a:schemeClr val="lt1"/>
                </a:solidFill>
                <a:latin typeface="Arial"/>
                <a:ea typeface="Arial"/>
                <a:cs typeface="Arial"/>
                <a:sym typeface="Arial"/>
              </a:defRPr>
            </a:lvl1pPr>
            <a:lvl2pPr indent="0" lvl="1" marL="0" algn="r">
              <a:spcBef>
                <a:spcPts val="0"/>
              </a:spcBef>
              <a:buNone/>
              <a:defRPr b="0" i="0" sz="900" u="none" cap="none" strike="noStrike">
                <a:solidFill>
                  <a:schemeClr val="lt1"/>
                </a:solidFill>
                <a:latin typeface="Arial"/>
                <a:ea typeface="Arial"/>
                <a:cs typeface="Arial"/>
                <a:sym typeface="Arial"/>
              </a:defRPr>
            </a:lvl2pPr>
            <a:lvl3pPr indent="0" lvl="2" marL="0" algn="r">
              <a:spcBef>
                <a:spcPts val="0"/>
              </a:spcBef>
              <a:buNone/>
              <a:defRPr b="0" i="0" sz="900" u="none" cap="none" strike="noStrike">
                <a:solidFill>
                  <a:schemeClr val="lt1"/>
                </a:solidFill>
                <a:latin typeface="Arial"/>
                <a:ea typeface="Arial"/>
                <a:cs typeface="Arial"/>
                <a:sym typeface="Arial"/>
              </a:defRPr>
            </a:lvl3pPr>
            <a:lvl4pPr indent="0" lvl="3" marL="0" algn="r">
              <a:spcBef>
                <a:spcPts val="0"/>
              </a:spcBef>
              <a:buNone/>
              <a:defRPr b="0" i="0" sz="900" u="none" cap="none" strike="noStrike">
                <a:solidFill>
                  <a:schemeClr val="lt1"/>
                </a:solidFill>
                <a:latin typeface="Arial"/>
                <a:ea typeface="Arial"/>
                <a:cs typeface="Arial"/>
                <a:sym typeface="Arial"/>
              </a:defRPr>
            </a:lvl4pPr>
            <a:lvl5pPr indent="0" lvl="4" marL="0" algn="r">
              <a:spcBef>
                <a:spcPts val="0"/>
              </a:spcBef>
              <a:buNone/>
              <a:defRPr b="0" i="0" sz="900" u="none" cap="none" strike="noStrike">
                <a:solidFill>
                  <a:schemeClr val="lt1"/>
                </a:solidFill>
                <a:latin typeface="Arial"/>
                <a:ea typeface="Arial"/>
                <a:cs typeface="Arial"/>
                <a:sym typeface="Arial"/>
              </a:defRPr>
            </a:lvl5pPr>
            <a:lvl6pPr indent="0" lvl="5" marL="0" algn="r">
              <a:spcBef>
                <a:spcPts val="0"/>
              </a:spcBef>
              <a:buNone/>
              <a:defRPr b="0" i="0" sz="900" u="none" cap="none" strike="noStrike">
                <a:solidFill>
                  <a:schemeClr val="lt1"/>
                </a:solidFill>
                <a:latin typeface="Arial"/>
                <a:ea typeface="Arial"/>
                <a:cs typeface="Arial"/>
                <a:sym typeface="Arial"/>
              </a:defRPr>
            </a:lvl6pPr>
            <a:lvl7pPr indent="0" lvl="6" marL="0" algn="r">
              <a:spcBef>
                <a:spcPts val="0"/>
              </a:spcBef>
              <a:buNone/>
              <a:defRPr b="0" i="0" sz="900" u="none" cap="none" strike="noStrike">
                <a:solidFill>
                  <a:schemeClr val="lt1"/>
                </a:solidFill>
                <a:latin typeface="Arial"/>
                <a:ea typeface="Arial"/>
                <a:cs typeface="Arial"/>
                <a:sym typeface="Arial"/>
              </a:defRPr>
            </a:lvl7pPr>
            <a:lvl8pPr indent="0" lvl="7" marL="0" algn="r">
              <a:spcBef>
                <a:spcPts val="0"/>
              </a:spcBef>
              <a:buNone/>
              <a:defRPr b="0" i="0" sz="900" u="none" cap="none" strike="noStrike">
                <a:solidFill>
                  <a:schemeClr val="lt1"/>
                </a:solidFill>
                <a:latin typeface="Arial"/>
                <a:ea typeface="Arial"/>
                <a:cs typeface="Arial"/>
                <a:sym typeface="Arial"/>
              </a:defRPr>
            </a:lvl8pPr>
            <a:lvl9pPr indent="0" lvl="8" marL="0" algn="r">
              <a:spcBef>
                <a:spcPts val="0"/>
              </a:spcBef>
              <a:buNone/>
              <a:defRPr b="0" i="0" sz="9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pic>
        <p:nvPicPr>
          <p:cNvPr id="79" name="Google Shape;79;p10"/>
          <p:cNvPicPr preferRelativeResize="0"/>
          <p:nvPr/>
        </p:nvPicPr>
        <p:blipFill rotWithShape="1">
          <a:blip r:embed="rId2">
            <a:alphaModFix/>
          </a:blip>
          <a:srcRect b="0" l="0" r="0" t="0"/>
          <a:stretch/>
        </p:blipFill>
        <p:spPr>
          <a:xfrm>
            <a:off x="5775309" y="1774230"/>
            <a:ext cx="2113802" cy="2129609"/>
          </a:xfrm>
          <a:prstGeom prst="rect">
            <a:avLst/>
          </a:prstGeom>
          <a:noFill/>
          <a:ln>
            <a:noFill/>
          </a:ln>
        </p:spPr>
      </p:pic>
      <p:pic>
        <p:nvPicPr>
          <p:cNvPr id="80" name="Google Shape;80;p10"/>
          <p:cNvPicPr preferRelativeResize="0"/>
          <p:nvPr/>
        </p:nvPicPr>
        <p:blipFill rotWithShape="1">
          <a:blip r:embed="rId3">
            <a:alphaModFix/>
          </a:blip>
          <a:srcRect b="0" l="0" r="0" t="0"/>
          <a:stretch/>
        </p:blipFill>
        <p:spPr>
          <a:xfrm>
            <a:off x="241133" y="184771"/>
            <a:ext cx="204310" cy="208862"/>
          </a:xfrm>
          <a:prstGeom prst="rect">
            <a:avLst/>
          </a:prstGeom>
          <a:noFill/>
          <a:ln>
            <a:noFill/>
          </a:ln>
        </p:spPr>
      </p:pic>
      <p:pic>
        <p:nvPicPr>
          <p:cNvPr id="81" name="Google Shape;81;p10"/>
          <p:cNvPicPr preferRelativeResize="0"/>
          <p:nvPr/>
        </p:nvPicPr>
        <p:blipFill rotWithShape="1">
          <a:blip r:embed="rId4">
            <a:alphaModFix/>
          </a:blip>
          <a:srcRect b="0" l="0" r="0" t="0"/>
          <a:stretch/>
        </p:blipFill>
        <p:spPr>
          <a:xfrm>
            <a:off x="7725778" y="183044"/>
            <a:ext cx="907062" cy="9873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52319" y="1043581"/>
            <a:ext cx="8659500" cy="692700"/>
          </a:xfrm>
          <a:prstGeom prst="rect">
            <a:avLst/>
          </a:prstGeom>
          <a:noFill/>
          <a:ln>
            <a:noFill/>
          </a:ln>
        </p:spPr>
        <p:txBody>
          <a:bodyPr anchorCtr="0" anchor="t" bIns="0" lIns="0" spcFirstLastPara="1" rIns="0" wrap="square" tIns="0">
            <a:normAutofit/>
          </a:bodyPr>
          <a:lstStyle>
            <a:lvl1pPr lvl="0" marR="0" rtl="0" algn="l">
              <a:lnSpc>
                <a:spcPct val="85000"/>
              </a:lnSpc>
              <a:spcBef>
                <a:spcPts val="0"/>
              </a:spcBef>
              <a:spcAft>
                <a:spcPts val="0"/>
              </a:spcAft>
              <a:buClr>
                <a:schemeClr val="accent1"/>
              </a:buClr>
              <a:buSzPts val="2800"/>
              <a:buFont typeface="Arial"/>
              <a:buNone/>
              <a:defRPr b="0" i="0" sz="2800" u="none" cap="none" strike="noStrike">
                <a:solidFill>
                  <a:schemeClr val="accent1"/>
                </a:solidFill>
                <a:latin typeface="Arial"/>
                <a:ea typeface="Arial"/>
                <a:cs typeface="Arial"/>
                <a:sym typeface="Arial"/>
              </a:defRPr>
            </a:lvl1pPr>
            <a:lvl2pPr lvl="1">
              <a:spcBef>
                <a:spcPts val="0"/>
              </a:spcBef>
              <a:spcAft>
                <a:spcPts val="0"/>
              </a:spcAft>
              <a:buSzPts val="900"/>
              <a:buNone/>
              <a:defRPr sz="1200"/>
            </a:lvl2pPr>
            <a:lvl3pPr lvl="2">
              <a:spcBef>
                <a:spcPts val="0"/>
              </a:spcBef>
              <a:spcAft>
                <a:spcPts val="0"/>
              </a:spcAft>
              <a:buSzPts val="900"/>
              <a:buNone/>
              <a:defRPr sz="1200"/>
            </a:lvl3pPr>
            <a:lvl4pPr lvl="3">
              <a:spcBef>
                <a:spcPts val="0"/>
              </a:spcBef>
              <a:spcAft>
                <a:spcPts val="0"/>
              </a:spcAft>
              <a:buSzPts val="900"/>
              <a:buNone/>
              <a:defRPr sz="1200"/>
            </a:lvl4pPr>
            <a:lvl5pPr lvl="4">
              <a:spcBef>
                <a:spcPts val="0"/>
              </a:spcBef>
              <a:spcAft>
                <a:spcPts val="0"/>
              </a:spcAft>
              <a:buSzPts val="900"/>
              <a:buNone/>
              <a:defRPr sz="1200"/>
            </a:lvl5pPr>
            <a:lvl6pPr lvl="5">
              <a:spcBef>
                <a:spcPts val="0"/>
              </a:spcBef>
              <a:spcAft>
                <a:spcPts val="0"/>
              </a:spcAft>
              <a:buSzPts val="900"/>
              <a:buNone/>
              <a:defRPr sz="1200"/>
            </a:lvl6pPr>
            <a:lvl7pPr lvl="6">
              <a:spcBef>
                <a:spcPts val="0"/>
              </a:spcBef>
              <a:spcAft>
                <a:spcPts val="0"/>
              </a:spcAft>
              <a:buSzPts val="900"/>
              <a:buNone/>
              <a:defRPr sz="1200"/>
            </a:lvl7pPr>
            <a:lvl8pPr lvl="7">
              <a:spcBef>
                <a:spcPts val="0"/>
              </a:spcBef>
              <a:spcAft>
                <a:spcPts val="0"/>
              </a:spcAft>
              <a:buSzPts val="900"/>
              <a:buNone/>
              <a:defRPr sz="1200"/>
            </a:lvl8pPr>
            <a:lvl9pPr lvl="8">
              <a:spcBef>
                <a:spcPts val="0"/>
              </a:spcBef>
              <a:spcAft>
                <a:spcPts val="0"/>
              </a:spcAft>
              <a:buSzPts val="900"/>
              <a:buNone/>
              <a:defRPr sz="1200"/>
            </a:lvl9pPr>
          </a:lstStyle>
          <a:p/>
        </p:txBody>
      </p:sp>
      <p:sp>
        <p:nvSpPr>
          <p:cNvPr id="7" name="Google Shape;7;p1"/>
          <p:cNvSpPr txBox="1"/>
          <p:nvPr>
            <p:ph idx="1" type="body"/>
          </p:nvPr>
        </p:nvSpPr>
        <p:spPr>
          <a:xfrm>
            <a:off x="241131" y="1774189"/>
            <a:ext cx="8659500" cy="3101400"/>
          </a:xfrm>
          <a:prstGeom prst="rect">
            <a:avLst/>
          </a:prstGeom>
          <a:noFill/>
          <a:ln>
            <a:noFill/>
          </a:ln>
        </p:spPr>
        <p:txBody>
          <a:bodyPr anchorCtr="0" anchor="t" bIns="0" lIns="0" spcFirstLastPara="1" rIns="0" wrap="square" tIns="0">
            <a:normAutofit/>
          </a:bodyPr>
          <a:lstStyle>
            <a:lvl1pPr indent="-342900" lvl="0" marL="457200" marR="0" rtl="0" algn="l">
              <a:lnSpc>
                <a:spcPct val="120000"/>
              </a:lnSpc>
              <a:spcBef>
                <a:spcPts val="400"/>
              </a:spcBef>
              <a:spcAft>
                <a:spcPts val="0"/>
              </a:spcAft>
              <a:buClr>
                <a:schemeClr val="accent1"/>
              </a:buClr>
              <a:buSzPts val="1800"/>
              <a:buFont typeface="Arial"/>
              <a:buChar char="•"/>
              <a:defRPr b="0" i="0" sz="1800" u="none" cap="none" strike="noStrike">
                <a:solidFill>
                  <a:schemeClr val="accent1"/>
                </a:solidFill>
                <a:latin typeface="Arial"/>
                <a:ea typeface="Arial"/>
                <a:cs typeface="Arial"/>
                <a:sym typeface="Arial"/>
              </a:defRPr>
            </a:lvl1pPr>
            <a:lvl2pPr indent="-323850" lvl="1" marL="914400" marR="0" rtl="0" algn="l">
              <a:lnSpc>
                <a:spcPct val="120000"/>
              </a:lnSpc>
              <a:spcBef>
                <a:spcPts val="400"/>
              </a:spcBef>
              <a:spcAft>
                <a:spcPts val="0"/>
              </a:spcAft>
              <a:buClr>
                <a:schemeClr val="accent1"/>
              </a:buClr>
              <a:buSzPts val="1500"/>
              <a:buFont typeface="Arial"/>
              <a:buChar char="•"/>
              <a:defRPr b="0" i="0" sz="1500" u="none" cap="none" strike="noStrike">
                <a:solidFill>
                  <a:schemeClr val="accent1"/>
                </a:solidFill>
                <a:latin typeface="Arial"/>
                <a:ea typeface="Arial"/>
                <a:cs typeface="Arial"/>
                <a:sym typeface="Arial"/>
              </a:defRPr>
            </a:lvl2pPr>
            <a:lvl3pPr indent="-311150" lvl="2" marL="1371600" marR="0" rtl="0" algn="l">
              <a:lnSpc>
                <a:spcPct val="120000"/>
              </a:lnSpc>
              <a:spcBef>
                <a:spcPts val="400"/>
              </a:spcBef>
              <a:spcAft>
                <a:spcPts val="0"/>
              </a:spcAft>
              <a:buClr>
                <a:schemeClr val="accent1"/>
              </a:buClr>
              <a:buSzPts val="1300"/>
              <a:buFont typeface="Arial"/>
              <a:buChar char="•"/>
              <a:defRPr b="0" i="0" sz="1300" u="none" cap="none" strike="noStrike">
                <a:solidFill>
                  <a:schemeClr val="accent1"/>
                </a:solidFill>
                <a:latin typeface="Arial"/>
                <a:ea typeface="Arial"/>
                <a:cs typeface="Arial"/>
                <a:sym typeface="Arial"/>
              </a:defRPr>
            </a:lvl3pPr>
            <a:lvl4pPr indent="-311150" lvl="3" marL="1828800" marR="0" rtl="0" algn="l">
              <a:lnSpc>
                <a:spcPct val="120000"/>
              </a:lnSpc>
              <a:spcBef>
                <a:spcPts val="400"/>
              </a:spcBef>
              <a:spcAft>
                <a:spcPts val="0"/>
              </a:spcAft>
              <a:buClr>
                <a:schemeClr val="accent1"/>
              </a:buClr>
              <a:buSzPts val="1300"/>
              <a:buFont typeface="Arial"/>
              <a:buChar char="•"/>
              <a:defRPr b="0" i="0" sz="1300" u="none" cap="none" strike="noStrike">
                <a:solidFill>
                  <a:schemeClr val="accent1"/>
                </a:solidFill>
                <a:latin typeface="Arial"/>
                <a:ea typeface="Arial"/>
                <a:cs typeface="Arial"/>
                <a:sym typeface="Arial"/>
              </a:defRPr>
            </a:lvl4pPr>
            <a:lvl5pPr indent="-311150" lvl="4" marL="2286000" marR="0" rtl="0" algn="l">
              <a:lnSpc>
                <a:spcPct val="120000"/>
              </a:lnSpc>
              <a:spcBef>
                <a:spcPts val="400"/>
              </a:spcBef>
              <a:spcAft>
                <a:spcPts val="0"/>
              </a:spcAft>
              <a:buClr>
                <a:schemeClr val="accent1"/>
              </a:buClr>
              <a:buSzPts val="1300"/>
              <a:buFont typeface="Arial"/>
              <a:buChar char="•"/>
              <a:defRPr b="0" i="0" sz="1300" u="none" cap="none" strike="noStrike">
                <a:solidFill>
                  <a:schemeClr val="accent1"/>
                </a:solidFill>
                <a:latin typeface="Arial"/>
                <a:ea typeface="Arial"/>
                <a:cs typeface="Arial"/>
                <a:sym typeface="Arial"/>
              </a:defRPr>
            </a:lvl5pPr>
            <a:lvl6pPr indent="-311150" lvl="5" marL="2743200" marR="0" rtl="0" algn="l">
              <a:lnSpc>
                <a:spcPct val="120000"/>
              </a:lnSpc>
              <a:spcBef>
                <a:spcPts val="400"/>
              </a:spcBef>
              <a:spcAft>
                <a:spcPts val="0"/>
              </a:spcAft>
              <a:buClr>
                <a:schemeClr val="accent1"/>
              </a:buClr>
              <a:buSzPts val="1300"/>
              <a:buFont typeface="Arial"/>
              <a:buChar char="•"/>
              <a:defRPr b="0" i="0" sz="1300" u="none" cap="none" strike="noStrike">
                <a:solidFill>
                  <a:schemeClr val="accent1"/>
                </a:solidFill>
                <a:latin typeface="Arial"/>
                <a:ea typeface="Arial"/>
                <a:cs typeface="Arial"/>
                <a:sym typeface="Arial"/>
              </a:defRPr>
            </a:lvl6pPr>
            <a:lvl7pPr indent="-311150" lvl="6" marL="32004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7pPr>
            <a:lvl8pPr indent="-311150" lvl="7" marL="36576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8pPr>
            <a:lvl9pPr indent="-311150" lvl="8" marL="4114800" marR="0" rtl="0" algn="l">
              <a:spcBef>
                <a:spcPts val="300"/>
              </a:spcBef>
              <a:spcAft>
                <a:spcPts val="0"/>
              </a:spcAft>
              <a:buClr>
                <a:schemeClr val="dk1"/>
              </a:buClr>
              <a:buSzPts val="1300"/>
              <a:buFont typeface="Arial"/>
              <a:buChar char="•"/>
              <a:defRPr b="0" i="0" sz="1300" u="none" cap="none" strike="noStrike">
                <a:solidFill>
                  <a:schemeClr val="dk1"/>
                </a:solidFill>
                <a:latin typeface="Arial"/>
                <a:ea typeface="Arial"/>
                <a:cs typeface="Arial"/>
                <a:sym typeface="Arial"/>
              </a:defRPr>
            </a:lvl9pPr>
          </a:lstStyle>
          <a:p/>
        </p:txBody>
      </p:sp>
      <p:sp>
        <p:nvSpPr>
          <p:cNvPr id="8" name="Google Shape;8;p1"/>
          <p:cNvSpPr txBox="1"/>
          <p:nvPr>
            <p:ph idx="11" type="ftr"/>
          </p:nvPr>
        </p:nvSpPr>
        <p:spPr>
          <a:xfrm>
            <a:off x="1787287" y="138195"/>
            <a:ext cx="5569500" cy="16290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900"/>
              <a:buNone/>
              <a:defRPr b="0" i="0" sz="900" u="none" cap="none" strike="noStrike">
                <a:solidFill>
                  <a:schemeClr val="accent1"/>
                </a:solidFill>
                <a:latin typeface="Arial"/>
                <a:ea typeface="Arial"/>
                <a:cs typeface="Arial"/>
                <a:sym typeface="Arial"/>
              </a:defRPr>
            </a:lvl1pPr>
            <a:lvl2pPr lvl="1" marR="0" rtl="0" algn="l">
              <a:spcBef>
                <a:spcPts val="0"/>
              </a:spcBef>
              <a:spcAft>
                <a:spcPts val="0"/>
              </a:spcAft>
              <a:buSzPts val="900"/>
              <a:buNone/>
              <a:defRPr b="0" i="0" sz="1700" u="none" cap="none" strike="noStrike">
                <a:solidFill>
                  <a:schemeClr val="dk1"/>
                </a:solidFill>
                <a:latin typeface="Arial"/>
                <a:ea typeface="Arial"/>
                <a:cs typeface="Arial"/>
                <a:sym typeface="Arial"/>
              </a:defRPr>
            </a:lvl2pPr>
            <a:lvl3pPr lvl="2" marR="0" rtl="0" algn="l">
              <a:spcBef>
                <a:spcPts val="0"/>
              </a:spcBef>
              <a:spcAft>
                <a:spcPts val="0"/>
              </a:spcAft>
              <a:buSzPts val="900"/>
              <a:buNone/>
              <a:defRPr b="0" i="0" sz="1700" u="none" cap="none" strike="noStrike">
                <a:solidFill>
                  <a:schemeClr val="dk1"/>
                </a:solidFill>
                <a:latin typeface="Arial"/>
                <a:ea typeface="Arial"/>
                <a:cs typeface="Arial"/>
                <a:sym typeface="Arial"/>
              </a:defRPr>
            </a:lvl3pPr>
            <a:lvl4pPr lvl="3" marR="0" rtl="0" algn="l">
              <a:spcBef>
                <a:spcPts val="0"/>
              </a:spcBef>
              <a:spcAft>
                <a:spcPts val="0"/>
              </a:spcAft>
              <a:buSzPts val="900"/>
              <a:buNone/>
              <a:defRPr b="0" i="0" sz="1700" u="none" cap="none" strike="noStrike">
                <a:solidFill>
                  <a:schemeClr val="dk1"/>
                </a:solidFill>
                <a:latin typeface="Arial"/>
                <a:ea typeface="Arial"/>
                <a:cs typeface="Arial"/>
                <a:sym typeface="Arial"/>
              </a:defRPr>
            </a:lvl4pPr>
            <a:lvl5pPr lvl="4" marR="0" rtl="0" algn="l">
              <a:spcBef>
                <a:spcPts val="0"/>
              </a:spcBef>
              <a:spcAft>
                <a:spcPts val="0"/>
              </a:spcAft>
              <a:buSzPts val="900"/>
              <a:buNone/>
              <a:defRPr b="0" i="0" sz="1700" u="none" cap="none" strike="noStrike">
                <a:solidFill>
                  <a:schemeClr val="dk1"/>
                </a:solidFill>
                <a:latin typeface="Arial"/>
                <a:ea typeface="Arial"/>
                <a:cs typeface="Arial"/>
                <a:sym typeface="Arial"/>
              </a:defRPr>
            </a:lvl5pPr>
            <a:lvl6pPr lvl="5" marR="0" rtl="0" algn="l">
              <a:spcBef>
                <a:spcPts val="0"/>
              </a:spcBef>
              <a:spcAft>
                <a:spcPts val="0"/>
              </a:spcAft>
              <a:buSzPts val="900"/>
              <a:buNone/>
              <a:defRPr b="0" i="0" sz="1700" u="none" cap="none" strike="noStrike">
                <a:solidFill>
                  <a:schemeClr val="dk1"/>
                </a:solidFill>
                <a:latin typeface="Arial"/>
                <a:ea typeface="Arial"/>
                <a:cs typeface="Arial"/>
                <a:sym typeface="Arial"/>
              </a:defRPr>
            </a:lvl6pPr>
            <a:lvl7pPr lvl="6" marR="0" rtl="0" algn="l">
              <a:spcBef>
                <a:spcPts val="0"/>
              </a:spcBef>
              <a:spcAft>
                <a:spcPts val="0"/>
              </a:spcAft>
              <a:buSzPts val="900"/>
              <a:buNone/>
              <a:defRPr b="0" i="0" sz="1700" u="none" cap="none" strike="noStrike">
                <a:solidFill>
                  <a:schemeClr val="dk1"/>
                </a:solidFill>
                <a:latin typeface="Arial"/>
                <a:ea typeface="Arial"/>
                <a:cs typeface="Arial"/>
                <a:sym typeface="Arial"/>
              </a:defRPr>
            </a:lvl7pPr>
            <a:lvl8pPr lvl="7" marR="0" rtl="0" algn="l">
              <a:spcBef>
                <a:spcPts val="0"/>
              </a:spcBef>
              <a:spcAft>
                <a:spcPts val="0"/>
              </a:spcAft>
              <a:buSzPts val="900"/>
              <a:buNone/>
              <a:defRPr b="0" i="0" sz="1700" u="none" cap="none" strike="noStrike">
                <a:solidFill>
                  <a:schemeClr val="dk1"/>
                </a:solidFill>
                <a:latin typeface="Arial"/>
                <a:ea typeface="Arial"/>
                <a:cs typeface="Arial"/>
                <a:sym typeface="Arial"/>
              </a:defRPr>
            </a:lvl8pPr>
            <a:lvl9pPr lvl="8" marR="0" rtl="0" algn="l">
              <a:spcBef>
                <a:spcPts val="0"/>
              </a:spcBef>
              <a:spcAft>
                <a:spcPts val="0"/>
              </a:spcAft>
              <a:buSzPts val="900"/>
              <a:buNone/>
              <a:defRPr b="0" i="0" sz="1700" u="none" cap="none" strike="noStrike">
                <a:solidFill>
                  <a:schemeClr val="dk1"/>
                </a:solidFill>
                <a:latin typeface="Arial"/>
                <a:ea typeface="Arial"/>
                <a:cs typeface="Arial"/>
                <a:sym typeface="Arial"/>
              </a:defRPr>
            </a:lvl9pPr>
          </a:lstStyle>
          <a:p/>
        </p:txBody>
      </p:sp>
      <p:sp>
        <p:nvSpPr>
          <p:cNvPr id="9" name="Google Shape;9;p1"/>
          <p:cNvSpPr txBox="1"/>
          <p:nvPr>
            <p:ph idx="12" type="sldNum"/>
          </p:nvPr>
        </p:nvSpPr>
        <p:spPr>
          <a:xfrm>
            <a:off x="8506273" y="4913611"/>
            <a:ext cx="392400" cy="162900"/>
          </a:xfrm>
          <a:prstGeom prst="rect">
            <a:avLst/>
          </a:prstGeom>
          <a:noFill/>
          <a:ln>
            <a:noFill/>
          </a:ln>
        </p:spPr>
        <p:txBody>
          <a:bodyPr anchorCtr="0" anchor="ctr" bIns="0" lIns="0" spcFirstLastPara="1" rIns="0" wrap="square" tIns="0">
            <a:noAutofit/>
          </a:bodyPr>
          <a:lstStyle>
            <a:lvl1pPr indent="0" lvl="0" marL="0" marR="0" rtl="0" algn="r">
              <a:spcBef>
                <a:spcPts val="0"/>
              </a:spcBef>
              <a:buNone/>
              <a:defRPr b="0" i="0" sz="900" u="none" cap="none" strike="noStrike">
                <a:solidFill>
                  <a:schemeClr val="accent1"/>
                </a:solidFill>
                <a:latin typeface="Arial"/>
                <a:ea typeface="Arial"/>
                <a:cs typeface="Arial"/>
                <a:sym typeface="Arial"/>
              </a:defRPr>
            </a:lvl1pPr>
            <a:lvl2pPr indent="0" lvl="1" marL="0" marR="0" rtl="0" algn="r">
              <a:spcBef>
                <a:spcPts val="0"/>
              </a:spcBef>
              <a:buNone/>
              <a:defRPr b="0" i="0" sz="900" u="none" cap="none" strike="noStrike">
                <a:solidFill>
                  <a:schemeClr val="accent1"/>
                </a:solidFill>
                <a:latin typeface="Arial"/>
                <a:ea typeface="Arial"/>
                <a:cs typeface="Arial"/>
                <a:sym typeface="Arial"/>
              </a:defRPr>
            </a:lvl2pPr>
            <a:lvl3pPr indent="0" lvl="2" marL="0" marR="0" rtl="0" algn="r">
              <a:spcBef>
                <a:spcPts val="0"/>
              </a:spcBef>
              <a:buNone/>
              <a:defRPr b="0" i="0" sz="900" u="none" cap="none" strike="noStrike">
                <a:solidFill>
                  <a:schemeClr val="accent1"/>
                </a:solidFill>
                <a:latin typeface="Arial"/>
                <a:ea typeface="Arial"/>
                <a:cs typeface="Arial"/>
                <a:sym typeface="Arial"/>
              </a:defRPr>
            </a:lvl3pPr>
            <a:lvl4pPr indent="0" lvl="3" marL="0" marR="0" rtl="0" algn="r">
              <a:spcBef>
                <a:spcPts val="0"/>
              </a:spcBef>
              <a:buNone/>
              <a:defRPr b="0" i="0" sz="900" u="none" cap="none" strike="noStrike">
                <a:solidFill>
                  <a:schemeClr val="accent1"/>
                </a:solidFill>
                <a:latin typeface="Arial"/>
                <a:ea typeface="Arial"/>
                <a:cs typeface="Arial"/>
                <a:sym typeface="Arial"/>
              </a:defRPr>
            </a:lvl4pPr>
            <a:lvl5pPr indent="0" lvl="4" marL="0" marR="0" rtl="0" algn="r">
              <a:spcBef>
                <a:spcPts val="0"/>
              </a:spcBef>
              <a:buNone/>
              <a:defRPr b="0" i="0" sz="900" u="none" cap="none" strike="noStrike">
                <a:solidFill>
                  <a:schemeClr val="accent1"/>
                </a:solidFill>
                <a:latin typeface="Arial"/>
                <a:ea typeface="Arial"/>
                <a:cs typeface="Arial"/>
                <a:sym typeface="Arial"/>
              </a:defRPr>
            </a:lvl5pPr>
            <a:lvl6pPr indent="0" lvl="5" marL="0" marR="0" rtl="0" algn="r">
              <a:spcBef>
                <a:spcPts val="0"/>
              </a:spcBef>
              <a:buNone/>
              <a:defRPr b="0" i="0" sz="900" u="none" cap="none" strike="noStrike">
                <a:solidFill>
                  <a:schemeClr val="accent1"/>
                </a:solidFill>
                <a:latin typeface="Arial"/>
                <a:ea typeface="Arial"/>
                <a:cs typeface="Arial"/>
                <a:sym typeface="Arial"/>
              </a:defRPr>
            </a:lvl6pPr>
            <a:lvl7pPr indent="0" lvl="6" marL="0" marR="0" rtl="0" algn="r">
              <a:spcBef>
                <a:spcPts val="0"/>
              </a:spcBef>
              <a:buNone/>
              <a:defRPr b="0" i="0" sz="900" u="none" cap="none" strike="noStrike">
                <a:solidFill>
                  <a:schemeClr val="accent1"/>
                </a:solidFill>
                <a:latin typeface="Arial"/>
                <a:ea typeface="Arial"/>
                <a:cs typeface="Arial"/>
                <a:sym typeface="Arial"/>
              </a:defRPr>
            </a:lvl7pPr>
            <a:lvl8pPr indent="0" lvl="7" marL="0" marR="0" rtl="0" algn="r">
              <a:spcBef>
                <a:spcPts val="0"/>
              </a:spcBef>
              <a:buNone/>
              <a:defRPr b="0" i="0" sz="900" u="none" cap="none" strike="noStrike">
                <a:solidFill>
                  <a:schemeClr val="accent1"/>
                </a:solidFill>
                <a:latin typeface="Arial"/>
                <a:ea typeface="Arial"/>
                <a:cs typeface="Arial"/>
                <a:sym typeface="Arial"/>
              </a:defRPr>
            </a:lvl8pPr>
            <a:lvl9pPr indent="0" lvl="8" marL="0" marR="0" rtl="0" algn="r">
              <a:spcBef>
                <a:spcPts val="0"/>
              </a:spcBef>
              <a:buNone/>
              <a:defRPr b="0" i="0" sz="900" u="none" cap="none" strike="noStrike">
                <a:solidFill>
                  <a:schemeClr val="accen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068">
          <p15:clr>
            <a:srgbClr val="F26B43"/>
          </p15:clr>
        </p15:guide>
        <p15:guide id="2" pos="5607">
          <p15:clr>
            <a:srgbClr val="F26B43"/>
          </p15:clr>
        </p15:guide>
        <p15:guide id="3" pos="152">
          <p15:clr>
            <a:srgbClr val="F26B43"/>
          </p15:clr>
        </p15:guide>
        <p15:guide id="4" orient="horz" pos="1118">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0.xml"/><Relationship Id="rId3" Type="http://schemas.openxmlformats.org/officeDocument/2006/relationships/image" Target="../media/image2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3.xml"/><Relationship Id="rId3" Type="http://schemas.openxmlformats.org/officeDocument/2006/relationships/image" Target="../media/image1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9.xml"/><Relationship Id="rId3" Type="http://schemas.openxmlformats.org/officeDocument/2006/relationships/image" Target="../media/image1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xml"/><Relationship Id="rId3" Type="http://schemas.openxmlformats.org/officeDocument/2006/relationships/image" Target="../media/image13.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0.xml"/><Relationship Id="rId3"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1.xml"/><Relationship Id="rId3" Type="http://schemas.openxmlformats.org/officeDocument/2006/relationships/image" Target="../media/image17.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2.xml"/><Relationship Id="rId3"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0.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5.xml"/><Relationship Id="rId3" Type="http://schemas.openxmlformats.org/officeDocument/2006/relationships/image" Target="../media/image1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32"/>
          <p:cNvSpPr txBox="1"/>
          <p:nvPr/>
        </p:nvSpPr>
        <p:spPr>
          <a:xfrm>
            <a:off x="127475" y="1882425"/>
            <a:ext cx="8898600" cy="1119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100">
                <a:solidFill>
                  <a:schemeClr val="accent1"/>
                </a:solidFill>
              </a:rPr>
              <a:t>Document-Level Event-Argument</a:t>
            </a:r>
            <a:endParaRPr b="1" sz="2100">
              <a:solidFill>
                <a:schemeClr val="accent1"/>
              </a:solidFill>
            </a:endParaRPr>
          </a:p>
          <a:p>
            <a:pPr indent="0" lvl="0" marL="0" rtl="0" algn="ctr">
              <a:spcBef>
                <a:spcPts val="0"/>
              </a:spcBef>
              <a:spcAft>
                <a:spcPts val="0"/>
              </a:spcAft>
              <a:buNone/>
            </a:pPr>
            <a:r>
              <a:rPr b="1" lang="en" sz="2100">
                <a:solidFill>
                  <a:schemeClr val="accent1"/>
                </a:solidFill>
              </a:rPr>
              <a:t>Data Augmentation for Challenging Role Types</a:t>
            </a:r>
            <a:endParaRPr b="1" sz="2100">
              <a:solidFill>
                <a:schemeClr val="accent1"/>
              </a:solidFill>
            </a:endParaRPr>
          </a:p>
        </p:txBody>
      </p:sp>
      <p:sp>
        <p:nvSpPr>
          <p:cNvPr id="251" name="Google Shape;251;p32"/>
          <p:cNvSpPr txBox="1"/>
          <p:nvPr/>
        </p:nvSpPr>
        <p:spPr>
          <a:xfrm>
            <a:off x="482825" y="2914775"/>
            <a:ext cx="8187900" cy="590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solidFill>
                  <a:schemeClr val="dk1"/>
                </a:solidFill>
              </a:rPr>
              <a:t>Joseph Gatto, Omar Sharif, Parker Seegmiller, Sarah M. Preum</a:t>
            </a:r>
            <a:endParaRPr sz="1200">
              <a:solidFill>
                <a:schemeClr val="dk1"/>
              </a:solidFill>
            </a:endParaRPr>
          </a:p>
          <a:p>
            <a:pPr indent="0" lvl="0" marL="0" rtl="0" algn="ctr">
              <a:spcBef>
                <a:spcPts val="0"/>
              </a:spcBef>
              <a:spcAft>
                <a:spcPts val="0"/>
              </a:spcAft>
              <a:buNone/>
            </a:pPr>
            <a:r>
              <a:t/>
            </a:r>
            <a:endParaRPr sz="1200">
              <a:solidFill>
                <a:schemeClr val="dk1"/>
              </a:solidFill>
            </a:endParaRPr>
          </a:p>
          <a:p>
            <a:pPr indent="0" lvl="0" marL="0" rtl="0" algn="ctr">
              <a:spcBef>
                <a:spcPts val="0"/>
              </a:spcBef>
              <a:spcAft>
                <a:spcPts val="0"/>
              </a:spcAft>
              <a:buNone/>
            </a:pPr>
            <a:r>
              <a:rPr lang="en" sz="1200">
                <a:solidFill>
                  <a:schemeClr val="dk1"/>
                </a:solidFill>
              </a:rPr>
              <a:t>ACL 2025</a:t>
            </a:r>
            <a:endParaRPr sz="1200">
              <a:solidFill>
                <a:schemeClr val="dk1"/>
              </a:solidFill>
            </a:endParaRPr>
          </a:p>
        </p:txBody>
      </p:sp>
      <p:sp>
        <p:nvSpPr>
          <p:cNvPr id="252" name="Google Shape;252;p32"/>
          <p:cNvSpPr txBox="1"/>
          <p:nvPr/>
        </p:nvSpPr>
        <p:spPr>
          <a:xfrm>
            <a:off x="68925" y="4766675"/>
            <a:ext cx="48174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900">
                <a:solidFill>
                  <a:schemeClr val="dk1"/>
                </a:solidFill>
              </a:rPr>
              <a:t>Presenter: Joseph Gatto</a:t>
            </a:r>
            <a:endParaRPr i="1" sz="900">
              <a:solidFill>
                <a:schemeClr val="dk1"/>
              </a:solidFill>
            </a:endParaRPr>
          </a:p>
        </p:txBody>
      </p:sp>
      <p:sp>
        <p:nvSpPr>
          <p:cNvPr id="253" name="Google Shape;253;p32"/>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pic>
        <p:nvPicPr>
          <p:cNvPr id="371" name="Google Shape;371;p41" title="Screen Shot 2025-06-09 at 11.39.38 AM.png"/>
          <p:cNvPicPr preferRelativeResize="0"/>
          <p:nvPr/>
        </p:nvPicPr>
        <p:blipFill>
          <a:blip r:embed="rId3">
            <a:alphaModFix/>
          </a:blip>
          <a:stretch>
            <a:fillRect/>
          </a:stretch>
        </p:blipFill>
        <p:spPr>
          <a:xfrm>
            <a:off x="855545" y="724326"/>
            <a:ext cx="7657848" cy="4096274"/>
          </a:xfrm>
          <a:prstGeom prst="rect">
            <a:avLst/>
          </a:prstGeom>
          <a:noFill/>
          <a:ln>
            <a:noFill/>
          </a:ln>
        </p:spPr>
      </p:pic>
      <p:sp>
        <p:nvSpPr>
          <p:cNvPr id="372" name="Google Shape;372;p41"/>
          <p:cNvSpPr txBox="1"/>
          <p:nvPr/>
        </p:nvSpPr>
        <p:spPr>
          <a:xfrm>
            <a:off x="348125" y="382825"/>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Generating Synthetic Data</a:t>
            </a:r>
            <a:endParaRPr b="1" sz="2400">
              <a:solidFill>
                <a:schemeClr val="accent1"/>
              </a:solidFill>
            </a:endParaRPr>
          </a:p>
        </p:txBody>
      </p:sp>
      <p:sp>
        <p:nvSpPr>
          <p:cNvPr id="373" name="Google Shape;373;p41"/>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42"/>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Solution #1: Templated Document Generation (Mad Lib Gen)</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79" name="Google Shape;379;p42"/>
          <p:cNvSpPr txBox="1"/>
          <p:nvPr/>
        </p:nvSpPr>
        <p:spPr>
          <a:xfrm>
            <a:off x="5291950" y="4213425"/>
            <a:ext cx="3078600" cy="8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000000"/>
                </a:solidFill>
                <a:latin typeface="EB Garamond"/>
                <a:ea typeface="EB Garamond"/>
                <a:cs typeface="EB Garamond"/>
                <a:sym typeface="EB Garamond"/>
              </a:rPr>
              <a:t>Mad Lib Generation and Solving</a:t>
            </a:r>
            <a:endParaRPr b="1" sz="2000">
              <a:solidFill>
                <a:srgbClr val="000000"/>
              </a:solidFill>
              <a:latin typeface="EB Garamond"/>
              <a:ea typeface="EB Garamond"/>
              <a:cs typeface="EB Garamond"/>
              <a:sym typeface="EB Garamond"/>
            </a:endParaRPr>
          </a:p>
        </p:txBody>
      </p:sp>
      <p:sp>
        <p:nvSpPr>
          <p:cNvPr id="380" name="Google Shape;380;p42"/>
          <p:cNvSpPr/>
          <p:nvPr/>
        </p:nvSpPr>
        <p:spPr>
          <a:xfrm>
            <a:off x="5301300" y="1452825"/>
            <a:ext cx="3108000" cy="2760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B Garamond"/>
              <a:ea typeface="EB Garamond"/>
              <a:cs typeface="EB Garamond"/>
              <a:sym typeface="EB Garamond"/>
            </a:endParaRPr>
          </a:p>
        </p:txBody>
      </p:sp>
      <p:sp>
        <p:nvSpPr>
          <p:cNvPr id="381" name="Google Shape;381;p42"/>
          <p:cNvSpPr txBox="1"/>
          <p:nvPr/>
        </p:nvSpPr>
        <p:spPr>
          <a:xfrm>
            <a:off x="5523100" y="1729100"/>
            <a:ext cx="26163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EB Garamond"/>
                <a:ea typeface="EB Garamond"/>
                <a:cs typeface="EB Garamond"/>
                <a:sym typeface="EB Garamond"/>
              </a:rPr>
              <a:t>a</a:t>
            </a:r>
            <a:r>
              <a:rPr lang="en" sz="1900" u="sng">
                <a:solidFill>
                  <a:srgbClr val="007A51"/>
                </a:solidFill>
                <a:latin typeface="EB Garamond"/>
                <a:ea typeface="EB Garamond"/>
                <a:cs typeface="EB Garamond"/>
                <a:sym typeface="EB Garamond"/>
              </a:rPr>
              <a:t>[Pests]</a:t>
            </a:r>
            <a:r>
              <a:rPr lang="en" sz="1900">
                <a:solidFill>
                  <a:srgbClr val="4285F4"/>
                </a:solidFill>
                <a:latin typeface="EB Garamond"/>
                <a:ea typeface="EB Garamond"/>
                <a:cs typeface="EB Garamond"/>
                <a:sym typeface="EB Garamond"/>
              </a:rPr>
              <a:t> </a:t>
            </a:r>
            <a:r>
              <a:rPr lang="en" sz="1900">
                <a:solidFill>
                  <a:srgbClr val="000000"/>
                </a:solidFill>
                <a:latin typeface="EB Garamond"/>
                <a:ea typeface="EB Garamond"/>
                <a:cs typeface="EB Garamond"/>
                <a:sym typeface="EB Garamond"/>
              </a:rPr>
              <a:t>in </a:t>
            </a:r>
            <a:r>
              <a:rPr lang="en" sz="1900" u="sng">
                <a:solidFill>
                  <a:srgbClr val="007A51"/>
                </a:solidFill>
                <a:latin typeface="EB Garamond"/>
                <a:ea typeface="EB Garamond"/>
                <a:cs typeface="EB Garamond"/>
                <a:sym typeface="EB Garamond"/>
              </a:rPr>
              <a:t>[Affected Area]</a:t>
            </a:r>
            <a:endParaRPr sz="1900">
              <a:solidFill>
                <a:srgbClr val="000000"/>
              </a:solidFill>
              <a:latin typeface="EB Garamond"/>
              <a:ea typeface="EB Garamond"/>
              <a:cs typeface="EB Garamond"/>
              <a:sym typeface="EB Garamond"/>
            </a:endParaRPr>
          </a:p>
        </p:txBody>
      </p:sp>
      <p:sp>
        <p:nvSpPr>
          <p:cNvPr id="382" name="Google Shape;382;p42"/>
          <p:cNvSpPr txBox="1"/>
          <p:nvPr/>
        </p:nvSpPr>
        <p:spPr>
          <a:xfrm>
            <a:off x="5261175" y="1916825"/>
            <a:ext cx="31884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EB Garamond"/>
                <a:ea typeface="EB Garamond"/>
                <a:cs typeface="EB Garamond"/>
                <a:sym typeface="EB Garamond"/>
              </a:rPr>
              <a:t>threaten disaster across </a:t>
            </a:r>
            <a:r>
              <a:rPr lang="en" sz="2000">
                <a:latin typeface="EB Garamond"/>
                <a:ea typeface="EB Garamond"/>
                <a:cs typeface="EB Garamond"/>
                <a:sym typeface="EB Garamond"/>
              </a:rPr>
              <a:t>region</a:t>
            </a:r>
            <a:endParaRPr sz="2000">
              <a:solidFill>
                <a:srgbClr val="000000"/>
              </a:solidFill>
              <a:latin typeface="EB Garamond"/>
              <a:ea typeface="EB Garamond"/>
              <a:cs typeface="EB Garamond"/>
              <a:sym typeface="EB Garamond"/>
            </a:endParaRPr>
          </a:p>
        </p:txBody>
      </p:sp>
      <p:sp>
        <p:nvSpPr>
          <p:cNvPr id="383" name="Google Shape;383;p42"/>
          <p:cNvSpPr txBox="1"/>
          <p:nvPr/>
        </p:nvSpPr>
        <p:spPr>
          <a:xfrm>
            <a:off x="6550250" y="2966136"/>
            <a:ext cx="13086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solidFill>
                  <a:srgbClr val="A22C29"/>
                </a:solidFill>
                <a:latin typeface="EB Garamond"/>
                <a:ea typeface="EB Garamond"/>
                <a:cs typeface="EB Garamond"/>
                <a:sym typeface="EB Garamond"/>
              </a:rPr>
              <a:t> </a:t>
            </a:r>
            <a:endParaRPr i="1" sz="1500">
              <a:solidFill>
                <a:srgbClr val="A22C29"/>
              </a:solidFill>
              <a:latin typeface="EB Garamond"/>
              <a:ea typeface="EB Garamond"/>
              <a:cs typeface="EB Garamond"/>
              <a:sym typeface="EB Garamond"/>
            </a:endParaRPr>
          </a:p>
        </p:txBody>
      </p:sp>
      <p:sp>
        <p:nvSpPr>
          <p:cNvPr id="384" name="Google Shape;384;p42"/>
          <p:cNvSpPr txBox="1"/>
          <p:nvPr/>
        </p:nvSpPr>
        <p:spPr>
          <a:xfrm>
            <a:off x="5911450" y="2904475"/>
            <a:ext cx="2227200" cy="14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pests: </a:t>
            </a:r>
            <a:r>
              <a:rPr b="1" lang="en" sz="1800">
                <a:solidFill>
                  <a:srgbClr val="007A51"/>
                </a:solidFill>
                <a:latin typeface="EB Garamond"/>
                <a:ea typeface="EB Garamond"/>
                <a:cs typeface="EB Garamond"/>
                <a:sym typeface="EB Garamond"/>
              </a:rPr>
              <a:t>Caterpillars</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Affected area: </a:t>
            </a:r>
            <a:r>
              <a:rPr b="1" lang="en" sz="1800">
                <a:solidFill>
                  <a:srgbClr val="007A51"/>
                </a:solidFill>
                <a:latin typeface="EB Garamond"/>
                <a:ea typeface="EB Garamond"/>
                <a:cs typeface="EB Garamond"/>
                <a:sym typeface="EB Garamond"/>
              </a:rPr>
              <a:t>Liberia</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Aid agency: </a:t>
            </a:r>
            <a:r>
              <a:rPr b="1" lang="en" sz="1800">
                <a:solidFill>
                  <a:srgbClr val="007A51"/>
                </a:solidFill>
                <a:latin typeface="EB Garamond"/>
                <a:ea typeface="EB Garamond"/>
                <a:cs typeface="EB Garamond"/>
                <a:sym typeface="EB Garamond"/>
              </a:rPr>
              <a:t>UN</a:t>
            </a:r>
            <a:endParaRPr sz="1800">
              <a:solidFill>
                <a:srgbClr val="007A51"/>
              </a:solidFill>
              <a:latin typeface="EB Garamond"/>
              <a:ea typeface="EB Garamond"/>
              <a:cs typeface="EB Garamond"/>
              <a:sym typeface="EB Garamond"/>
            </a:endParaRPr>
          </a:p>
        </p:txBody>
      </p:sp>
      <p:sp>
        <p:nvSpPr>
          <p:cNvPr id="385" name="Google Shape;385;p42"/>
          <p:cNvSpPr txBox="1"/>
          <p:nvPr/>
        </p:nvSpPr>
        <p:spPr>
          <a:xfrm>
            <a:off x="5572025" y="3066625"/>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900">
                <a:solidFill>
                  <a:srgbClr val="595959"/>
                </a:solidFill>
              </a:rPr>
              <a:t>{</a:t>
            </a:r>
            <a:endParaRPr sz="5900">
              <a:solidFill>
                <a:srgbClr val="595959"/>
              </a:solidFill>
            </a:endParaRPr>
          </a:p>
        </p:txBody>
      </p:sp>
      <p:sp>
        <p:nvSpPr>
          <p:cNvPr id="386" name="Google Shape;386;p42"/>
          <p:cNvSpPr txBox="1"/>
          <p:nvPr/>
        </p:nvSpPr>
        <p:spPr>
          <a:xfrm>
            <a:off x="5547200" y="2434200"/>
            <a:ext cx="26163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EB Garamond"/>
                <a:ea typeface="EB Garamond"/>
                <a:cs typeface="EB Garamond"/>
                <a:sym typeface="EB Garamond"/>
              </a:rPr>
              <a:t>a</a:t>
            </a:r>
            <a:r>
              <a:rPr lang="en" sz="1900" u="sng">
                <a:solidFill>
                  <a:srgbClr val="007A51"/>
                </a:solidFill>
                <a:latin typeface="EB Garamond"/>
                <a:ea typeface="EB Garamond"/>
                <a:cs typeface="EB Garamond"/>
                <a:sym typeface="EB Garamond"/>
              </a:rPr>
              <a:t>[Aid Agency]</a:t>
            </a:r>
            <a:r>
              <a:rPr lang="en" sz="1900">
                <a:solidFill>
                  <a:srgbClr val="4285F4"/>
                </a:solidFill>
                <a:latin typeface="EB Garamond"/>
                <a:ea typeface="EB Garamond"/>
                <a:cs typeface="EB Garamond"/>
                <a:sym typeface="EB Garamond"/>
              </a:rPr>
              <a:t> </a:t>
            </a:r>
            <a:r>
              <a:rPr lang="en" sz="1900">
                <a:solidFill>
                  <a:srgbClr val="000000"/>
                </a:solidFill>
                <a:latin typeface="EB Garamond"/>
                <a:ea typeface="EB Garamond"/>
                <a:cs typeface="EB Garamond"/>
                <a:sym typeface="EB Garamond"/>
              </a:rPr>
              <a:t>warns</a:t>
            </a:r>
            <a:endParaRPr sz="1900">
              <a:solidFill>
                <a:srgbClr val="000000"/>
              </a:solidFill>
              <a:latin typeface="EB Garamond"/>
              <a:ea typeface="EB Garamond"/>
              <a:cs typeface="EB Garamond"/>
              <a:sym typeface="EB Garamond"/>
            </a:endParaRPr>
          </a:p>
        </p:txBody>
      </p:sp>
      <p:sp>
        <p:nvSpPr>
          <p:cNvPr id="387" name="Google Shape;387;p42"/>
          <p:cNvSpPr txBox="1"/>
          <p:nvPr/>
        </p:nvSpPr>
        <p:spPr>
          <a:xfrm>
            <a:off x="6381950" y="1478000"/>
            <a:ext cx="946800" cy="2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rgbClr val="666666"/>
                </a:solidFill>
              </a:rPr>
              <a:t>MadLib</a:t>
            </a:r>
            <a:endParaRPr b="1" i="1">
              <a:solidFill>
                <a:srgbClr val="666666"/>
              </a:solidFill>
            </a:endParaRPr>
          </a:p>
        </p:txBody>
      </p:sp>
      <p:cxnSp>
        <p:nvCxnSpPr>
          <p:cNvPr id="388" name="Google Shape;388;p42"/>
          <p:cNvCxnSpPr/>
          <p:nvPr/>
        </p:nvCxnSpPr>
        <p:spPr>
          <a:xfrm>
            <a:off x="6362050" y="1716625"/>
            <a:ext cx="938400" cy="0"/>
          </a:xfrm>
          <a:prstGeom prst="straightConnector1">
            <a:avLst/>
          </a:prstGeom>
          <a:noFill/>
          <a:ln cap="flat" cmpd="sng" w="9525">
            <a:solidFill>
              <a:srgbClr val="595959"/>
            </a:solidFill>
            <a:prstDash val="dash"/>
            <a:round/>
            <a:headEnd len="med" w="med" type="none"/>
            <a:tailEnd len="med" w="med" type="none"/>
          </a:ln>
        </p:spPr>
      </p:cxnSp>
      <p:sp>
        <p:nvSpPr>
          <p:cNvPr id="389" name="Google Shape;389;p42"/>
          <p:cNvSpPr txBox="1"/>
          <p:nvPr/>
        </p:nvSpPr>
        <p:spPr>
          <a:xfrm>
            <a:off x="6367800" y="2993163"/>
            <a:ext cx="946800" cy="2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rgbClr val="666666"/>
                </a:solidFill>
              </a:rPr>
              <a:t>Solution</a:t>
            </a:r>
            <a:endParaRPr b="1" i="1">
              <a:solidFill>
                <a:srgbClr val="666666"/>
              </a:solidFill>
            </a:endParaRPr>
          </a:p>
        </p:txBody>
      </p:sp>
      <p:cxnSp>
        <p:nvCxnSpPr>
          <p:cNvPr id="390" name="Google Shape;390;p42"/>
          <p:cNvCxnSpPr/>
          <p:nvPr/>
        </p:nvCxnSpPr>
        <p:spPr>
          <a:xfrm>
            <a:off x="6347900" y="3231788"/>
            <a:ext cx="938400" cy="0"/>
          </a:xfrm>
          <a:prstGeom prst="straightConnector1">
            <a:avLst/>
          </a:prstGeom>
          <a:noFill/>
          <a:ln cap="flat" cmpd="sng" w="9525">
            <a:solidFill>
              <a:srgbClr val="595959"/>
            </a:solidFill>
            <a:prstDash val="dash"/>
            <a:round/>
            <a:headEnd len="med" w="med" type="none"/>
            <a:tailEnd len="med" w="med" type="none"/>
          </a:ln>
        </p:spPr>
      </p:cxnSp>
      <p:sp>
        <p:nvSpPr>
          <p:cNvPr id="391" name="Google Shape;391;p42"/>
          <p:cNvSpPr/>
          <p:nvPr/>
        </p:nvSpPr>
        <p:spPr>
          <a:xfrm>
            <a:off x="1213500" y="1760203"/>
            <a:ext cx="1308600" cy="700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 Type</a:t>
            </a:r>
            <a:endParaRPr/>
          </a:p>
        </p:txBody>
      </p:sp>
      <p:sp>
        <p:nvSpPr>
          <p:cNvPr id="392" name="Google Shape;392;p42"/>
          <p:cNvSpPr/>
          <p:nvPr/>
        </p:nvSpPr>
        <p:spPr>
          <a:xfrm>
            <a:off x="2522100" y="1760203"/>
            <a:ext cx="1308600" cy="700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 Schema</a:t>
            </a:r>
            <a:endParaRPr/>
          </a:p>
        </p:txBody>
      </p:sp>
      <p:pic>
        <p:nvPicPr>
          <p:cNvPr id="393" name="Google Shape;393;p42"/>
          <p:cNvPicPr preferRelativeResize="0"/>
          <p:nvPr/>
        </p:nvPicPr>
        <p:blipFill>
          <a:blip r:embed="rId3">
            <a:alphaModFix/>
          </a:blip>
          <a:stretch>
            <a:fillRect/>
          </a:stretch>
        </p:blipFill>
        <p:spPr>
          <a:xfrm>
            <a:off x="2238050" y="2902200"/>
            <a:ext cx="500900" cy="500900"/>
          </a:xfrm>
          <a:prstGeom prst="rect">
            <a:avLst/>
          </a:prstGeom>
          <a:noFill/>
          <a:ln>
            <a:noFill/>
          </a:ln>
        </p:spPr>
      </p:pic>
      <p:cxnSp>
        <p:nvCxnSpPr>
          <p:cNvPr id="394" name="Google Shape;394;p42"/>
          <p:cNvCxnSpPr>
            <a:stCxn id="391" idx="2"/>
            <a:endCxn id="393" idx="0"/>
          </p:cNvCxnSpPr>
          <p:nvPr/>
        </p:nvCxnSpPr>
        <p:spPr>
          <a:xfrm flipH="1" rot="-5400000">
            <a:off x="1957200" y="2371003"/>
            <a:ext cx="441900" cy="6207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395" name="Google Shape;395;p42"/>
          <p:cNvCxnSpPr>
            <a:stCxn id="392" idx="2"/>
            <a:endCxn id="393" idx="0"/>
          </p:cNvCxnSpPr>
          <p:nvPr/>
        </p:nvCxnSpPr>
        <p:spPr>
          <a:xfrm rot="5400000">
            <a:off x="2611500" y="2337403"/>
            <a:ext cx="441900" cy="6879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396" name="Google Shape;396;p42"/>
          <p:cNvCxnSpPr>
            <a:stCxn id="393" idx="3"/>
            <a:endCxn id="397" idx="2"/>
          </p:cNvCxnSpPr>
          <p:nvPr/>
        </p:nvCxnSpPr>
        <p:spPr>
          <a:xfrm>
            <a:off x="2738950" y="3152650"/>
            <a:ext cx="686700" cy="0"/>
          </a:xfrm>
          <a:prstGeom prst="straightConnector1">
            <a:avLst/>
          </a:prstGeom>
          <a:noFill/>
          <a:ln cap="flat" cmpd="sng" w="9525">
            <a:solidFill>
              <a:schemeClr val="dk2"/>
            </a:solidFill>
            <a:prstDash val="solid"/>
            <a:round/>
            <a:headEnd len="med" w="med" type="none"/>
            <a:tailEnd len="med" w="med" type="triangle"/>
          </a:ln>
        </p:spPr>
      </p:cxnSp>
      <p:sp>
        <p:nvSpPr>
          <p:cNvPr id="398" name="Google Shape;398;p42"/>
          <p:cNvSpPr/>
          <p:nvPr/>
        </p:nvSpPr>
        <p:spPr>
          <a:xfrm>
            <a:off x="3425650" y="2837500"/>
            <a:ext cx="1005600" cy="630300"/>
          </a:xfrm>
          <a:prstGeom prst="roundRect">
            <a:avLst>
              <a:gd fmla="val 16667" name="adj"/>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MadLib</a:t>
            </a:r>
            <a:endParaRPr/>
          </a:p>
        </p:txBody>
      </p:sp>
      <p:sp>
        <p:nvSpPr>
          <p:cNvPr id="399" name="Google Shape;399;p42"/>
          <p:cNvSpPr txBox="1"/>
          <p:nvPr/>
        </p:nvSpPr>
        <p:spPr>
          <a:xfrm>
            <a:off x="134200" y="2201775"/>
            <a:ext cx="838200" cy="791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Stage 1: </a:t>
            </a:r>
            <a:r>
              <a:rPr lang="en" sz="1000"/>
              <a:t>Templated Document Generation</a:t>
            </a:r>
            <a:endParaRPr sz="1000"/>
          </a:p>
        </p:txBody>
      </p:sp>
      <p:sp>
        <p:nvSpPr>
          <p:cNvPr id="400" name="Google Shape;400;p42"/>
          <p:cNvSpPr txBox="1"/>
          <p:nvPr/>
        </p:nvSpPr>
        <p:spPr>
          <a:xfrm>
            <a:off x="84100" y="4017250"/>
            <a:ext cx="9384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Stage 2: </a:t>
            </a:r>
            <a:r>
              <a:rPr lang="en" sz="1000"/>
              <a:t>Slot-Infilling</a:t>
            </a:r>
            <a:endParaRPr sz="1000"/>
          </a:p>
        </p:txBody>
      </p:sp>
      <p:pic>
        <p:nvPicPr>
          <p:cNvPr id="401" name="Google Shape;401;p42"/>
          <p:cNvPicPr preferRelativeResize="0"/>
          <p:nvPr/>
        </p:nvPicPr>
        <p:blipFill>
          <a:blip r:embed="rId3">
            <a:alphaModFix/>
          </a:blip>
          <a:stretch>
            <a:fillRect/>
          </a:stretch>
        </p:blipFill>
        <p:spPr>
          <a:xfrm>
            <a:off x="2430475" y="4033800"/>
            <a:ext cx="500900" cy="500900"/>
          </a:xfrm>
          <a:prstGeom prst="rect">
            <a:avLst/>
          </a:prstGeom>
          <a:noFill/>
          <a:ln>
            <a:noFill/>
          </a:ln>
        </p:spPr>
      </p:pic>
      <p:sp>
        <p:nvSpPr>
          <p:cNvPr id="402" name="Google Shape;402;p42"/>
          <p:cNvSpPr/>
          <p:nvPr/>
        </p:nvSpPr>
        <p:spPr>
          <a:xfrm>
            <a:off x="1164825" y="3969100"/>
            <a:ext cx="1005600" cy="630300"/>
          </a:xfrm>
          <a:prstGeom prst="roundRect">
            <a:avLst>
              <a:gd fmla="val 16667" name="adj"/>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MadLib</a:t>
            </a:r>
            <a:endParaRPr/>
          </a:p>
        </p:txBody>
      </p:sp>
      <p:cxnSp>
        <p:nvCxnSpPr>
          <p:cNvPr id="403" name="Google Shape;403;p42"/>
          <p:cNvCxnSpPr>
            <a:stCxn id="402" idx="3"/>
            <a:endCxn id="401" idx="1"/>
          </p:cNvCxnSpPr>
          <p:nvPr/>
        </p:nvCxnSpPr>
        <p:spPr>
          <a:xfrm>
            <a:off x="2170425" y="4284250"/>
            <a:ext cx="260100" cy="0"/>
          </a:xfrm>
          <a:prstGeom prst="straightConnector1">
            <a:avLst/>
          </a:prstGeom>
          <a:noFill/>
          <a:ln cap="flat" cmpd="sng" w="9525">
            <a:solidFill>
              <a:schemeClr val="dk2"/>
            </a:solidFill>
            <a:prstDash val="solid"/>
            <a:round/>
            <a:headEnd len="med" w="med" type="none"/>
            <a:tailEnd len="med" w="med" type="triangle"/>
          </a:ln>
        </p:spPr>
      </p:cxnSp>
      <p:cxnSp>
        <p:nvCxnSpPr>
          <p:cNvPr id="404" name="Google Shape;404;p42"/>
          <p:cNvCxnSpPr/>
          <p:nvPr/>
        </p:nvCxnSpPr>
        <p:spPr>
          <a:xfrm>
            <a:off x="2931375" y="4284250"/>
            <a:ext cx="260100" cy="0"/>
          </a:xfrm>
          <a:prstGeom prst="straightConnector1">
            <a:avLst/>
          </a:prstGeom>
          <a:noFill/>
          <a:ln cap="flat" cmpd="sng" w="9525">
            <a:solidFill>
              <a:schemeClr val="dk2"/>
            </a:solidFill>
            <a:prstDash val="solid"/>
            <a:round/>
            <a:headEnd len="med" w="med" type="none"/>
            <a:tailEnd len="med" w="med" type="triangle"/>
          </a:ln>
        </p:spPr>
      </p:cxnSp>
      <p:sp>
        <p:nvSpPr>
          <p:cNvPr id="405" name="Google Shape;405;p42"/>
          <p:cNvSpPr/>
          <p:nvPr/>
        </p:nvSpPr>
        <p:spPr>
          <a:xfrm>
            <a:off x="3326250" y="3800325"/>
            <a:ext cx="1058100" cy="9054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Solution</a:t>
            </a:r>
            <a:endParaRPr b="1"/>
          </a:p>
          <a:p>
            <a:pPr indent="0" lvl="0" marL="0" rtl="0" algn="ctr">
              <a:spcBef>
                <a:spcPts val="0"/>
              </a:spcBef>
              <a:spcAft>
                <a:spcPts val="0"/>
              </a:spcAft>
              <a:buNone/>
            </a:pPr>
            <a:r>
              <a:rPr lang="en"/>
              <a:t>{role:arg</a:t>
            </a:r>
            <a:endParaRPr/>
          </a:p>
          <a:p>
            <a:pPr indent="0" lvl="0" marL="0" rtl="0" algn="ctr">
              <a:spcBef>
                <a:spcPts val="0"/>
              </a:spcBef>
              <a:spcAft>
                <a:spcPts val="0"/>
              </a:spcAft>
              <a:buNone/>
            </a:pPr>
            <a:r>
              <a:rPr lang="en"/>
              <a:t>role:arg}</a:t>
            </a:r>
            <a:endParaRPr/>
          </a:p>
        </p:txBody>
      </p:sp>
      <p:sp>
        <p:nvSpPr>
          <p:cNvPr id="406" name="Google Shape;406;p42"/>
          <p:cNvSpPr/>
          <p:nvPr/>
        </p:nvSpPr>
        <p:spPr>
          <a:xfrm>
            <a:off x="515050" y="3315988"/>
            <a:ext cx="923400" cy="33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Out-of-Domain Examples</a:t>
            </a:r>
            <a:endParaRPr sz="800"/>
          </a:p>
        </p:txBody>
      </p:sp>
      <p:cxnSp>
        <p:nvCxnSpPr>
          <p:cNvPr id="407" name="Google Shape;407;p42"/>
          <p:cNvCxnSpPr>
            <a:stCxn id="406" idx="0"/>
            <a:endCxn id="393" idx="1"/>
          </p:cNvCxnSpPr>
          <p:nvPr/>
        </p:nvCxnSpPr>
        <p:spPr>
          <a:xfrm rot="-5400000">
            <a:off x="1525750" y="2603788"/>
            <a:ext cx="163200" cy="1261200"/>
          </a:xfrm>
          <a:prstGeom prst="bentConnector2">
            <a:avLst/>
          </a:prstGeom>
          <a:noFill/>
          <a:ln cap="flat" cmpd="sng" w="9525">
            <a:solidFill>
              <a:schemeClr val="dk2"/>
            </a:solidFill>
            <a:prstDash val="solid"/>
            <a:round/>
            <a:headEnd len="med" w="med" type="none"/>
            <a:tailEnd len="med" w="med" type="triangle"/>
          </a:ln>
        </p:spPr>
      </p:cxnSp>
      <p:cxnSp>
        <p:nvCxnSpPr>
          <p:cNvPr id="408" name="Google Shape;408;p42"/>
          <p:cNvCxnSpPr>
            <a:stCxn id="406" idx="2"/>
            <a:endCxn id="401" idx="0"/>
          </p:cNvCxnSpPr>
          <p:nvPr/>
        </p:nvCxnSpPr>
        <p:spPr>
          <a:xfrm flipH="1" rot="-5400000">
            <a:off x="1635100" y="2987938"/>
            <a:ext cx="387600" cy="1704300"/>
          </a:xfrm>
          <a:prstGeom prst="bentConnector3">
            <a:avLst>
              <a:gd fmla="val 49989" name="adj1"/>
            </a:avLst>
          </a:prstGeom>
          <a:noFill/>
          <a:ln cap="flat" cmpd="sng" w="9525">
            <a:solidFill>
              <a:schemeClr val="dk2"/>
            </a:solidFill>
            <a:prstDash val="solid"/>
            <a:round/>
            <a:headEnd len="med" w="med" type="none"/>
            <a:tailEnd len="med" w="med" type="triangle"/>
          </a:ln>
        </p:spPr>
      </p:cxnSp>
      <p:sp>
        <p:nvSpPr>
          <p:cNvPr id="409" name="Google Shape;409;p42"/>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43"/>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Solution #1: Templated Document Generation (Mad Lib Gen)</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415" name="Google Shape;415;p43"/>
          <p:cNvSpPr txBox="1"/>
          <p:nvPr/>
        </p:nvSpPr>
        <p:spPr>
          <a:xfrm>
            <a:off x="5291950" y="4213425"/>
            <a:ext cx="3078600" cy="8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000000"/>
                </a:solidFill>
                <a:latin typeface="EB Garamond"/>
                <a:ea typeface="EB Garamond"/>
                <a:cs typeface="EB Garamond"/>
                <a:sym typeface="EB Garamond"/>
              </a:rPr>
              <a:t>Mad Lib Generation and Solving</a:t>
            </a:r>
            <a:endParaRPr b="1" sz="2000">
              <a:solidFill>
                <a:srgbClr val="000000"/>
              </a:solidFill>
              <a:latin typeface="EB Garamond"/>
              <a:ea typeface="EB Garamond"/>
              <a:cs typeface="EB Garamond"/>
              <a:sym typeface="EB Garamond"/>
            </a:endParaRPr>
          </a:p>
        </p:txBody>
      </p:sp>
      <p:sp>
        <p:nvSpPr>
          <p:cNvPr id="416" name="Google Shape;416;p43"/>
          <p:cNvSpPr/>
          <p:nvPr/>
        </p:nvSpPr>
        <p:spPr>
          <a:xfrm>
            <a:off x="5301300" y="1452825"/>
            <a:ext cx="3108000" cy="2760600"/>
          </a:xfrm>
          <a:prstGeom prst="rect">
            <a:avLst/>
          </a:prstGeom>
          <a:noFill/>
          <a:ln cap="flat" cmpd="sng" w="1905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EB Garamond"/>
              <a:ea typeface="EB Garamond"/>
              <a:cs typeface="EB Garamond"/>
              <a:sym typeface="EB Garamond"/>
            </a:endParaRPr>
          </a:p>
        </p:txBody>
      </p:sp>
      <p:sp>
        <p:nvSpPr>
          <p:cNvPr id="417" name="Google Shape;417;p43"/>
          <p:cNvSpPr txBox="1"/>
          <p:nvPr/>
        </p:nvSpPr>
        <p:spPr>
          <a:xfrm>
            <a:off x="5523100" y="1729100"/>
            <a:ext cx="26163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EB Garamond"/>
                <a:ea typeface="EB Garamond"/>
                <a:cs typeface="EB Garamond"/>
                <a:sym typeface="EB Garamond"/>
              </a:rPr>
              <a:t>a</a:t>
            </a:r>
            <a:r>
              <a:rPr lang="en" sz="1900" u="sng">
                <a:solidFill>
                  <a:srgbClr val="007A51"/>
                </a:solidFill>
                <a:latin typeface="EB Garamond"/>
                <a:ea typeface="EB Garamond"/>
                <a:cs typeface="EB Garamond"/>
                <a:sym typeface="EB Garamond"/>
              </a:rPr>
              <a:t>[Pests]</a:t>
            </a:r>
            <a:r>
              <a:rPr lang="en" sz="1900">
                <a:solidFill>
                  <a:srgbClr val="4285F4"/>
                </a:solidFill>
                <a:latin typeface="EB Garamond"/>
                <a:ea typeface="EB Garamond"/>
                <a:cs typeface="EB Garamond"/>
                <a:sym typeface="EB Garamond"/>
              </a:rPr>
              <a:t> </a:t>
            </a:r>
            <a:r>
              <a:rPr lang="en" sz="1900">
                <a:solidFill>
                  <a:srgbClr val="000000"/>
                </a:solidFill>
                <a:latin typeface="EB Garamond"/>
                <a:ea typeface="EB Garamond"/>
                <a:cs typeface="EB Garamond"/>
                <a:sym typeface="EB Garamond"/>
              </a:rPr>
              <a:t>in </a:t>
            </a:r>
            <a:r>
              <a:rPr lang="en" sz="1900" u="sng">
                <a:solidFill>
                  <a:srgbClr val="007A51"/>
                </a:solidFill>
                <a:latin typeface="EB Garamond"/>
                <a:ea typeface="EB Garamond"/>
                <a:cs typeface="EB Garamond"/>
                <a:sym typeface="EB Garamond"/>
              </a:rPr>
              <a:t>[Affected Area]</a:t>
            </a:r>
            <a:endParaRPr sz="1900">
              <a:solidFill>
                <a:srgbClr val="000000"/>
              </a:solidFill>
              <a:latin typeface="EB Garamond"/>
              <a:ea typeface="EB Garamond"/>
              <a:cs typeface="EB Garamond"/>
              <a:sym typeface="EB Garamond"/>
            </a:endParaRPr>
          </a:p>
        </p:txBody>
      </p:sp>
      <p:sp>
        <p:nvSpPr>
          <p:cNvPr id="418" name="Google Shape;418;p43"/>
          <p:cNvSpPr txBox="1"/>
          <p:nvPr/>
        </p:nvSpPr>
        <p:spPr>
          <a:xfrm>
            <a:off x="5261175" y="1916825"/>
            <a:ext cx="3188400" cy="5898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000">
                <a:solidFill>
                  <a:srgbClr val="000000"/>
                </a:solidFill>
                <a:latin typeface="EB Garamond"/>
                <a:ea typeface="EB Garamond"/>
                <a:cs typeface="EB Garamond"/>
                <a:sym typeface="EB Garamond"/>
              </a:rPr>
              <a:t>threaten disaster across </a:t>
            </a:r>
            <a:r>
              <a:rPr lang="en" sz="2000">
                <a:latin typeface="EB Garamond"/>
                <a:ea typeface="EB Garamond"/>
                <a:cs typeface="EB Garamond"/>
                <a:sym typeface="EB Garamond"/>
              </a:rPr>
              <a:t>region</a:t>
            </a:r>
            <a:endParaRPr sz="2000">
              <a:solidFill>
                <a:srgbClr val="000000"/>
              </a:solidFill>
              <a:latin typeface="EB Garamond"/>
              <a:ea typeface="EB Garamond"/>
              <a:cs typeface="EB Garamond"/>
              <a:sym typeface="EB Garamond"/>
            </a:endParaRPr>
          </a:p>
        </p:txBody>
      </p:sp>
      <p:sp>
        <p:nvSpPr>
          <p:cNvPr id="419" name="Google Shape;419;p43"/>
          <p:cNvSpPr txBox="1"/>
          <p:nvPr/>
        </p:nvSpPr>
        <p:spPr>
          <a:xfrm>
            <a:off x="6550250" y="2966136"/>
            <a:ext cx="13086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500">
                <a:solidFill>
                  <a:srgbClr val="A22C29"/>
                </a:solidFill>
                <a:latin typeface="EB Garamond"/>
                <a:ea typeface="EB Garamond"/>
                <a:cs typeface="EB Garamond"/>
                <a:sym typeface="EB Garamond"/>
              </a:rPr>
              <a:t> </a:t>
            </a:r>
            <a:endParaRPr i="1" sz="1500">
              <a:solidFill>
                <a:srgbClr val="A22C29"/>
              </a:solidFill>
              <a:latin typeface="EB Garamond"/>
              <a:ea typeface="EB Garamond"/>
              <a:cs typeface="EB Garamond"/>
              <a:sym typeface="EB Garamond"/>
            </a:endParaRPr>
          </a:p>
        </p:txBody>
      </p:sp>
      <p:sp>
        <p:nvSpPr>
          <p:cNvPr id="420" name="Google Shape;420;p43"/>
          <p:cNvSpPr txBox="1"/>
          <p:nvPr/>
        </p:nvSpPr>
        <p:spPr>
          <a:xfrm>
            <a:off x="5911450" y="2904475"/>
            <a:ext cx="2227200" cy="14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pests: </a:t>
            </a:r>
            <a:r>
              <a:rPr b="1" lang="en" sz="1800">
                <a:solidFill>
                  <a:srgbClr val="007A51"/>
                </a:solidFill>
                <a:latin typeface="EB Garamond"/>
                <a:ea typeface="EB Garamond"/>
                <a:cs typeface="EB Garamond"/>
                <a:sym typeface="EB Garamond"/>
              </a:rPr>
              <a:t>Caterpillars</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Affected area: </a:t>
            </a:r>
            <a:r>
              <a:rPr b="1" lang="en" sz="1800">
                <a:solidFill>
                  <a:srgbClr val="007A51"/>
                </a:solidFill>
                <a:latin typeface="EB Garamond"/>
                <a:ea typeface="EB Garamond"/>
                <a:cs typeface="EB Garamond"/>
                <a:sym typeface="EB Garamond"/>
              </a:rPr>
              <a:t>Liberia</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Aid agency: </a:t>
            </a:r>
            <a:r>
              <a:rPr b="1" lang="en" sz="1800">
                <a:solidFill>
                  <a:srgbClr val="007A51"/>
                </a:solidFill>
                <a:latin typeface="EB Garamond"/>
                <a:ea typeface="EB Garamond"/>
                <a:cs typeface="EB Garamond"/>
                <a:sym typeface="EB Garamond"/>
              </a:rPr>
              <a:t>UN</a:t>
            </a:r>
            <a:endParaRPr sz="1800">
              <a:solidFill>
                <a:srgbClr val="007A51"/>
              </a:solidFill>
              <a:latin typeface="EB Garamond"/>
              <a:ea typeface="EB Garamond"/>
              <a:cs typeface="EB Garamond"/>
              <a:sym typeface="EB Garamond"/>
            </a:endParaRPr>
          </a:p>
        </p:txBody>
      </p:sp>
      <p:sp>
        <p:nvSpPr>
          <p:cNvPr id="421" name="Google Shape;421;p43"/>
          <p:cNvSpPr txBox="1"/>
          <p:nvPr/>
        </p:nvSpPr>
        <p:spPr>
          <a:xfrm>
            <a:off x="5572025" y="3066625"/>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900">
                <a:solidFill>
                  <a:srgbClr val="595959"/>
                </a:solidFill>
              </a:rPr>
              <a:t>{</a:t>
            </a:r>
            <a:endParaRPr sz="5900">
              <a:solidFill>
                <a:srgbClr val="595959"/>
              </a:solidFill>
            </a:endParaRPr>
          </a:p>
        </p:txBody>
      </p:sp>
      <p:sp>
        <p:nvSpPr>
          <p:cNvPr id="422" name="Google Shape;422;p43"/>
          <p:cNvSpPr txBox="1"/>
          <p:nvPr/>
        </p:nvSpPr>
        <p:spPr>
          <a:xfrm>
            <a:off x="5547200" y="2434200"/>
            <a:ext cx="2616300" cy="294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900">
                <a:solidFill>
                  <a:srgbClr val="FFFFFF"/>
                </a:solidFill>
                <a:latin typeface="EB Garamond"/>
                <a:ea typeface="EB Garamond"/>
                <a:cs typeface="EB Garamond"/>
                <a:sym typeface="EB Garamond"/>
              </a:rPr>
              <a:t>a</a:t>
            </a:r>
            <a:r>
              <a:rPr lang="en" sz="1900" u="sng">
                <a:solidFill>
                  <a:srgbClr val="007A51"/>
                </a:solidFill>
                <a:latin typeface="EB Garamond"/>
                <a:ea typeface="EB Garamond"/>
                <a:cs typeface="EB Garamond"/>
                <a:sym typeface="EB Garamond"/>
              </a:rPr>
              <a:t>[Aid Agency]</a:t>
            </a:r>
            <a:r>
              <a:rPr lang="en" sz="1900">
                <a:solidFill>
                  <a:srgbClr val="4285F4"/>
                </a:solidFill>
                <a:latin typeface="EB Garamond"/>
                <a:ea typeface="EB Garamond"/>
                <a:cs typeface="EB Garamond"/>
                <a:sym typeface="EB Garamond"/>
              </a:rPr>
              <a:t> </a:t>
            </a:r>
            <a:r>
              <a:rPr lang="en" sz="1900">
                <a:solidFill>
                  <a:srgbClr val="000000"/>
                </a:solidFill>
                <a:latin typeface="EB Garamond"/>
                <a:ea typeface="EB Garamond"/>
                <a:cs typeface="EB Garamond"/>
                <a:sym typeface="EB Garamond"/>
              </a:rPr>
              <a:t>warns</a:t>
            </a:r>
            <a:endParaRPr sz="1900">
              <a:solidFill>
                <a:srgbClr val="000000"/>
              </a:solidFill>
              <a:latin typeface="EB Garamond"/>
              <a:ea typeface="EB Garamond"/>
              <a:cs typeface="EB Garamond"/>
              <a:sym typeface="EB Garamond"/>
            </a:endParaRPr>
          </a:p>
        </p:txBody>
      </p:sp>
      <p:sp>
        <p:nvSpPr>
          <p:cNvPr id="423" name="Google Shape;423;p43"/>
          <p:cNvSpPr txBox="1"/>
          <p:nvPr/>
        </p:nvSpPr>
        <p:spPr>
          <a:xfrm>
            <a:off x="6381950" y="1478000"/>
            <a:ext cx="946800" cy="2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rgbClr val="666666"/>
                </a:solidFill>
              </a:rPr>
              <a:t>MadLib</a:t>
            </a:r>
            <a:endParaRPr b="1" i="1">
              <a:solidFill>
                <a:srgbClr val="666666"/>
              </a:solidFill>
            </a:endParaRPr>
          </a:p>
        </p:txBody>
      </p:sp>
      <p:cxnSp>
        <p:nvCxnSpPr>
          <p:cNvPr id="424" name="Google Shape;424;p43"/>
          <p:cNvCxnSpPr/>
          <p:nvPr/>
        </p:nvCxnSpPr>
        <p:spPr>
          <a:xfrm>
            <a:off x="6362050" y="1716625"/>
            <a:ext cx="938400" cy="0"/>
          </a:xfrm>
          <a:prstGeom prst="straightConnector1">
            <a:avLst/>
          </a:prstGeom>
          <a:noFill/>
          <a:ln cap="flat" cmpd="sng" w="9525">
            <a:solidFill>
              <a:srgbClr val="595959"/>
            </a:solidFill>
            <a:prstDash val="dash"/>
            <a:round/>
            <a:headEnd len="med" w="med" type="none"/>
            <a:tailEnd len="med" w="med" type="none"/>
          </a:ln>
        </p:spPr>
      </p:cxnSp>
      <p:sp>
        <p:nvSpPr>
          <p:cNvPr id="425" name="Google Shape;425;p43"/>
          <p:cNvSpPr txBox="1"/>
          <p:nvPr/>
        </p:nvSpPr>
        <p:spPr>
          <a:xfrm>
            <a:off x="6367800" y="2993163"/>
            <a:ext cx="946800" cy="25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a:solidFill>
                  <a:srgbClr val="666666"/>
                </a:solidFill>
              </a:rPr>
              <a:t>Solution</a:t>
            </a:r>
            <a:endParaRPr b="1" i="1">
              <a:solidFill>
                <a:srgbClr val="666666"/>
              </a:solidFill>
            </a:endParaRPr>
          </a:p>
        </p:txBody>
      </p:sp>
      <p:cxnSp>
        <p:nvCxnSpPr>
          <p:cNvPr id="426" name="Google Shape;426;p43"/>
          <p:cNvCxnSpPr/>
          <p:nvPr/>
        </p:nvCxnSpPr>
        <p:spPr>
          <a:xfrm>
            <a:off x="6347900" y="3231788"/>
            <a:ext cx="938400" cy="0"/>
          </a:xfrm>
          <a:prstGeom prst="straightConnector1">
            <a:avLst/>
          </a:prstGeom>
          <a:noFill/>
          <a:ln cap="flat" cmpd="sng" w="9525">
            <a:solidFill>
              <a:srgbClr val="595959"/>
            </a:solidFill>
            <a:prstDash val="dash"/>
            <a:round/>
            <a:headEnd len="med" w="med" type="none"/>
            <a:tailEnd len="med" w="med" type="none"/>
          </a:ln>
        </p:spPr>
      </p:cxnSp>
      <p:sp>
        <p:nvSpPr>
          <p:cNvPr id="427" name="Google Shape;427;p43"/>
          <p:cNvSpPr txBox="1"/>
          <p:nvPr/>
        </p:nvSpPr>
        <p:spPr>
          <a:xfrm>
            <a:off x="281600" y="1676000"/>
            <a:ext cx="4710300" cy="3111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1"/>
              </a:buClr>
              <a:buSzPts val="1800"/>
              <a:buChar char="●"/>
            </a:pPr>
            <a:r>
              <a:rPr lang="en" sz="1800">
                <a:solidFill>
                  <a:schemeClr val="dk1"/>
                </a:solidFill>
              </a:rPr>
              <a:t>We solve </a:t>
            </a:r>
            <a:r>
              <a:rPr b="1" lang="en" sz="1800">
                <a:solidFill>
                  <a:schemeClr val="dk1"/>
                </a:solidFill>
              </a:rPr>
              <a:t>Under Labeling</a:t>
            </a:r>
            <a:r>
              <a:rPr lang="en" sz="1800">
                <a:solidFill>
                  <a:schemeClr val="dk1"/>
                </a:solidFill>
              </a:rPr>
              <a:t> by providing the full event schema during </a:t>
            </a:r>
            <a:r>
              <a:rPr lang="en" sz="1800">
                <a:solidFill>
                  <a:schemeClr val="dk1"/>
                </a:solidFill>
              </a:rPr>
              <a:t>generation</a:t>
            </a:r>
            <a:r>
              <a:rPr lang="en" sz="1800">
                <a:solidFill>
                  <a:schemeClr val="dk1"/>
                </a:solidFill>
              </a:rPr>
              <a:t> </a:t>
            </a:r>
            <a:endParaRPr sz="1800">
              <a:solidFill>
                <a:schemeClr val="dk1"/>
              </a:solidFill>
            </a:endParaRPr>
          </a:p>
          <a:p>
            <a:pPr indent="0" lvl="0" marL="457200" rtl="0" algn="l">
              <a:spcBef>
                <a:spcPts val="0"/>
              </a:spcBef>
              <a:spcAft>
                <a:spcPts val="0"/>
              </a:spcAft>
              <a:buNone/>
            </a:pPr>
            <a:r>
              <a:rPr lang="en" sz="1800">
                <a:solidFill>
                  <a:schemeClr val="dk1"/>
                </a:solidFill>
              </a:rPr>
              <a:t>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We solve </a:t>
            </a:r>
            <a:r>
              <a:rPr b="1" lang="en" sz="1800">
                <a:solidFill>
                  <a:schemeClr val="dk1"/>
                </a:solidFill>
              </a:rPr>
              <a:t>generation for span extraction </a:t>
            </a:r>
            <a:r>
              <a:rPr lang="en" sz="1800">
                <a:solidFill>
                  <a:schemeClr val="dk1"/>
                </a:solidFill>
              </a:rPr>
              <a:t>by created templated documents which can be </a:t>
            </a:r>
            <a:r>
              <a:rPr lang="en" sz="1800" u="sng">
                <a:solidFill>
                  <a:schemeClr val="dk1"/>
                </a:solidFill>
              </a:rPr>
              <a:t>string replaced</a:t>
            </a:r>
            <a:r>
              <a:rPr lang="en" sz="1800">
                <a:solidFill>
                  <a:schemeClr val="dk1"/>
                </a:solidFill>
              </a:rPr>
              <a:t> for document construction</a:t>
            </a:r>
            <a:endParaRPr sz="1800">
              <a:solidFill>
                <a:schemeClr val="dk1"/>
              </a:solidFill>
            </a:endParaRPr>
          </a:p>
        </p:txBody>
      </p:sp>
      <p:sp>
        <p:nvSpPr>
          <p:cNvPr id="428" name="Google Shape;428;p43"/>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44"/>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Solution #2: Struct-to-Text Generation with Span Realignment</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434" name="Google Shape;434;p44"/>
          <p:cNvSpPr txBox="1"/>
          <p:nvPr/>
        </p:nvSpPr>
        <p:spPr>
          <a:xfrm>
            <a:off x="6131075" y="1466225"/>
            <a:ext cx="2227200" cy="14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pests: </a:t>
            </a:r>
            <a:r>
              <a:rPr b="1" lang="en" sz="1800">
                <a:solidFill>
                  <a:srgbClr val="007A51"/>
                </a:solidFill>
                <a:latin typeface="EB Garamond"/>
                <a:ea typeface="EB Garamond"/>
                <a:cs typeface="EB Garamond"/>
                <a:sym typeface="EB Garamond"/>
              </a:rPr>
              <a:t>Caterpillars</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Affected area: </a:t>
            </a:r>
            <a:r>
              <a:rPr b="1" lang="en" sz="1800">
                <a:solidFill>
                  <a:srgbClr val="007A51"/>
                </a:solidFill>
                <a:latin typeface="EB Garamond"/>
                <a:ea typeface="EB Garamond"/>
                <a:cs typeface="EB Garamond"/>
                <a:sym typeface="EB Garamond"/>
              </a:rPr>
              <a:t>Liberia</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Aid agency: </a:t>
            </a:r>
            <a:r>
              <a:rPr b="1" lang="en" sz="1800">
                <a:solidFill>
                  <a:srgbClr val="007A51"/>
                </a:solidFill>
                <a:latin typeface="EB Garamond"/>
                <a:ea typeface="EB Garamond"/>
                <a:cs typeface="EB Garamond"/>
                <a:sym typeface="EB Garamond"/>
              </a:rPr>
              <a:t>UN</a:t>
            </a:r>
            <a:endParaRPr sz="1800">
              <a:solidFill>
                <a:srgbClr val="007A51"/>
              </a:solidFill>
              <a:latin typeface="EB Garamond"/>
              <a:ea typeface="EB Garamond"/>
              <a:cs typeface="EB Garamond"/>
              <a:sym typeface="EB Garamond"/>
            </a:endParaRPr>
          </a:p>
        </p:txBody>
      </p:sp>
      <p:sp>
        <p:nvSpPr>
          <p:cNvPr id="435" name="Google Shape;435;p44"/>
          <p:cNvSpPr txBox="1"/>
          <p:nvPr/>
        </p:nvSpPr>
        <p:spPr>
          <a:xfrm>
            <a:off x="5791650" y="1628375"/>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900">
                <a:solidFill>
                  <a:srgbClr val="595959"/>
                </a:solidFill>
              </a:rPr>
              <a:t>{</a:t>
            </a:r>
            <a:endParaRPr sz="5900">
              <a:solidFill>
                <a:srgbClr val="595959"/>
              </a:solidFill>
            </a:endParaRPr>
          </a:p>
        </p:txBody>
      </p:sp>
      <p:cxnSp>
        <p:nvCxnSpPr>
          <p:cNvPr id="436" name="Google Shape;436;p44"/>
          <p:cNvCxnSpPr/>
          <p:nvPr/>
        </p:nvCxnSpPr>
        <p:spPr>
          <a:xfrm>
            <a:off x="6971925" y="2655625"/>
            <a:ext cx="0" cy="350700"/>
          </a:xfrm>
          <a:prstGeom prst="straightConnector1">
            <a:avLst/>
          </a:prstGeom>
          <a:noFill/>
          <a:ln cap="flat" cmpd="sng" w="9525">
            <a:solidFill>
              <a:srgbClr val="595959"/>
            </a:solidFill>
            <a:prstDash val="solid"/>
            <a:round/>
            <a:headEnd len="med" w="med" type="none"/>
            <a:tailEnd len="med" w="med" type="triangle"/>
          </a:ln>
        </p:spPr>
      </p:cxnSp>
      <p:sp>
        <p:nvSpPr>
          <p:cNvPr id="437" name="Google Shape;437;p44"/>
          <p:cNvSpPr txBox="1"/>
          <p:nvPr/>
        </p:nvSpPr>
        <p:spPr>
          <a:xfrm>
            <a:off x="5856150" y="3161925"/>
            <a:ext cx="2311800" cy="9078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7A51"/>
                </a:solidFill>
              </a:rPr>
              <a:t>Caterpillars</a:t>
            </a:r>
            <a:r>
              <a:rPr lang="en">
                <a:solidFill>
                  <a:srgbClr val="000000"/>
                </a:solidFill>
              </a:rPr>
              <a:t> in </a:t>
            </a:r>
            <a:r>
              <a:rPr lang="en">
                <a:solidFill>
                  <a:srgbClr val="007A51"/>
                </a:solidFill>
              </a:rPr>
              <a:t>Liberia</a:t>
            </a:r>
            <a:r>
              <a:rPr lang="en">
                <a:solidFill>
                  <a:srgbClr val="000000"/>
                </a:solidFill>
              </a:rPr>
              <a:t> threaten disaster across region, </a:t>
            </a:r>
            <a:r>
              <a:rPr lang="en">
                <a:solidFill>
                  <a:srgbClr val="007A51"/>
                </a:solidFill>
              </a:rPr>
              <a:t>UN</a:t>
            </a:r>
            <a:r>
              <a:rPr lang="en">
                <a:solidFill>
                  <a:srgbClr val="000000"/>
                </a:solidFill>
              </a:rPr>
              <a:t> warns.</a:t>
            </a:r>
            <a:endParaRPr>
              <a:solidFill>
                <a:srgbClr val="000000"/>
              </a:solidFill>
            </a:endParaRPr>
          </a:p>
        </p:txBody>
      </p:sp>
      <p:sp>
        <p:nvSpPr>
          <p:cNvPr id="438" name="Google Shape;438;p44"/>
          <p:cNvSpPr txBox="1"/>
          <p:nvPr/>
        </p:nvSpPr>
        <p:spPr>
          <a:xfrm>
            <a:off x="5899725" y="4183875"/>
            <a:ext cx="2144400" cy="82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sz="2000">
                <a:solidFill>
                  <a:srgbClr val="000000"/>
                </a:solidFill>
                <a:latin typeface="EB Garamond"/>
                <a:ea typeface="EB Garamond"/>
                <a:cs typeface="EB Garamond"/>
                <a:sym typeface="EB Garamond"/>
              </a:rPr>
              <a:t>Struct2Text Generation</a:t>
            </a:r>
            <a:endParaRPr b="1" sz="2000">
              <a:solidFill>
                <a:srgbClr val="000000"/>
              </a:solidFill>
              <a:latin typeface="EB Garamond"/>
              <a:ea typeface="EB Garamond"/>
              <a:cs typeface="EB Garamond"/>
              <a:sym typeface="EB Garamond"/>
            </a:endParaRPr>
          </a:p>
        </p:txBody>
      </p:sp>
      <p:sp>
        <p:nvSpPr>
          <p:cNvPr id="439" name="Google Shape;439;p44"/>
          <p:cNvSpPr/>
          <p:nvPr/>
        </p:nvSpPr>
        <p:spPr>
          <a:xfrm>
            <a:off x="1407900" y="1771078"/>
            <a:ext cx="1308600" cy="700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 Type</a:t>
            </a:r>
            <a:endParaRPr/>
          </a:p>
        </p:txBody>
      </p:sp>
      <p:sp>
        <p:nvSpPr>
          <p:cNvPr id="440" name="Google Shape;440;p44"/>
          <p:cNvSpPr/>
          <p:nvPr/>
        </p:nvSpPr>
        <p:spPr>
          <a:xfrm>
            <a:off x="2716500" y="1771078"/>
            <a:ext cx="1308600" cy="700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Event Schema</a:t>
            </a:r>
            <a:endParaRPr/>
          </a:p>
        </p:txBody>
      </p:sp>
      <p:pic>
        <p:nvPicPr>
          <p:cNvPr id="441" name="Google Shape;441;p44"/>
          <p:cNvPicPr preferRelativeResize="0"/>
          <p:nvPr/>
        </p:nvPicPr>
        <p:blipFill>
          <a:blip r:embed="rId3">
            <a:alphaModFix/>
          </a:blip>
          <a:stretch>
            <a:fillRect/>
          </a:stretch>
        </p:blipFill>
        <p:spPr>
          <a:xfrm>
            <a:off x="2432450" y="2913075"/>
            <a:ext cx="500900" cy="500900"/>
          </a:xfrm>
          <a:prstGeom prst="rect">
            <a:avLst/>
          </a:prstGeom>
          <a:noFill/>
          <a:ln>
            <a:noFill/>
          </a:ln>
        </p:spPr>
      </p:pic>
      <p:cxnSp>
        <p:nvCxnSpPr>
          <p:cNvPr id="442" name="Google Shape;442;p44"/>
          <p:cNvCxnSpPr>
            <a:stCxn id="439" idx="2"/>
            <a:endCxn id="441" idx="0"/>
          </p:cNvCxnSpPr>
          <p:nvPr/>
        </p:nvCxnSpPr>
        <p:spPr>
          <a:xfrm flipH="1" rot="-5400000">
            <a:off x="2151600" y="2381878"/>
            <a:ext cx="441900" cy="6207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443" name="Google Shape;443;p44"/>
          <p:cNvCxnSpPr>
            <a:stCxn id="440" idx="2"/>
            <a:endCxn id="441" idx="0"/>
          </p:cNvCxnSpPr>
          <p:nvPr/>
        </p:nvCxnSpPr>
        <p:spPr>
          <a:xfrm rot="5400000">
            <a:off x="2805900" y="2348278"/>
            <a:ext cx="441900" cy="687900"/>
          </a:xfrm>
          <a:prstGeom prst="bentConnector3">
            <a:avLst>
              <a:gd fmla="val 49988" name="adj1"/>
            </a:avLst>
          </a:prstGeom>
          <a:noFill/>
          <a:ln cap="flat" cmpd="sng" w="9525">
            <a:solidFill>
              <a:schemeClr val="dk2"/>
            </a:solidFill>
            <a:prstDash val="solid"/>
            <a:round/>
            <a:headEnd len="med" w="med" type="none"/>
            <a:tailEnd len="med" w="med" type="none"/>
          </a:ln>
        </p:spPr>
      </p:cxnSp>
      <p:cxnSp>
        <p:nvCxnSpPr>
          <p:cNvPr id="444" name="Google Shape;444;p44"/>
          <p:cNvCxnSpPr>
            <a:stCxn id="441" idx="3"/>
          </p:cNvCxnSpPr>
          <p:nvPr/>
        </p:nvCxnSpPr>
        <p:spPr>
          <a:xfrm>
            <a:off x="2933350" y="3163525"/>
            <a:ext cx="686700" cy="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44"/>
          <p:cNvSpPr/>
          <p:nvPr/>
        </p:nvSpPr>
        <p:spPr>
          <a:xfrm>
            <a:off x="3620050" y="2848375"/>
            <a:ext cx="1005600" cy="630300"/>
          </a:xfrm>
          <a:prstGeom prst="roundRect">
            <a:avLst>
              <a:gd fmla="val 16667" name="adj"/>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Synthetic Structure </a:t>
            </a:r>
            <a:endParaRPr sz="1100"/>
          </a:p>
        </p:txBody>
      </p:sp>
      <p:sp>
        <p:nvSpPr>
          <p:cNvPr id="446" name="Google Shape;446;p44"/>
          <p:cNvSpPr txBox="1"/>
          <p:nvPr/>
        </p:nvSpPr>
        <p:spPr>
          <a:xfrm>
            <a:off x="0" y="3949950"/>
            <a:ext cx="9384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Stage 2: </a:t>
            </a:r>
            <a:r>
              <a:rPr lang="en" sz="1000"/>
              <a:t>Struct-to-Text</a:t>
            </a:r>
            <a:endParaRPr sz="1000"/>
          </a:p>
        </p:txBody>
      </p:sp>
      <p:pic>
        <p:nvPicPr>
          <p:cNvPr id="447" name="Google Shape;447;p44"/>
          <p:cNvPicPr preferRelativeResize="0"/>
          <p:nvPr/>
        </p:nvPicPr>
        <p:blipFill>
          <a:blip r:embed="rId3">
            <a:alphaModFix/>
          </a:blip>
          <a:stretch>
            <a:fillRect/>
          </a:stretch>
        </p:blipFill>
        <p:spPr>
          <a:xfrm>
            <a:off x="2346375" y="3966500"/>
            <a:ext cx="500900" cy="500900"/>
          </a:xfrm>
          <a:prstGeom prst="rect">
            <a:avLst/>
          </a:prstGeom>
          <a:noFill/>
          <a:ln>
            <a:noFill/>
          </a:ln>
        </p:spPr>
      </p:pic>
      <p:cxnSp>
        <p:nvCxnSpPr>
          <p:cNvPr id="448" name="Google Shape;448;p44"/>
          <p:cNvCxnSpPr>
            <a:stCxn id="449" idx="3"/>
            <a:endCxn id="447" idx="1"/>
          </p:cNvCxnSpPr>
          <p:nvPr/>
        </p:nvCxnSpPr>
        <p:spPr>
          <a:xfrm>
            <a:off x="2086275" y="4216950"/>
            <a:ext cx="260100" cy="0"/>
          </a:xfrm>
          <a:prstGeom prst="straightConnector1">
            <a:avLst/>
          </a:prstGeom>
          <a:noFill/>
          <a:ln cap="flat" cmpd="sng" w="9525">
            <a:solidFill>
              <a:schemeClr val="dk2"/>
            </a:solidFill>
            <a:prstDash val="solid"/>
            <a:round/>
            <a:headEnd len="med" w="med" type="none"/>
            <a:tailEnd len="med" w="med" type="triangle"/>
          </a:ln>
        </p:spPr>
      </p:cxnSp>
      <p:cxnSp>
        <p:nvCxnSpPr>
          <p:cNvPr id="450" name="Google Shape;450;p44"/>
          <p:cNvCxnSpPr/>
          <p:nvPr/>
        </p:nvCxnSpPr>
        <p:spPr>
          <a:xfrm>
            <a:off x="2847275" y="4216950"/>
            <a:ext cx="260100" cy="0"/>
          </a:xfrm>
          <a:prstGeom prst="straightConnector1">
            <a:avLst/>
          </a:prstGeom>
          <a:noFill/>
          <a:ln cap="flat" cmpd="sng" w="9525">
            <a:solidFill>
              <a:schemeClr val="dk2"/>
            </a:solidFill>
            <a:prstDash val="solid"/>
            <a:round/>
            <a:headEnd len="med" w="med" type="none"/>
            <a:tailEnd len="med" w="med" type="triangle"/>
          </a:ln>
        </p:spPr>
      </p:cxnSp>
      <p:sp>
        <p:nvSpPr>
          <p:cNvPr id="451" name="Google Shape;451;p44"/>
          <p:cNvSpPr/>
          <p:nvPr/>
        </p:nvSpPr>
        <p:spPr>
          <a:xfrm>
            <a:off x="3242150" y="3800175"/>
            <a:ext cx="1058100" cy="690600"/>
          </a:xfrm>
          <a:prstGeom prst="rect">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Document</a:t>
            </a:r>
            <a:endParaRPr/>
          </a:p>
        </p:txBody>
      </p:sp>
      <p:sp>
        <p:nvSpPr>
          <p:cNvPr id="452" name="Google Shape;452;p44"/>
          <p:cNvSpPr/>
          <p:nvPr/>
        </p:nvSpPr>
        <p:spPr>
          <a:xfrm>
            <a:off x="1080725" y="3901800"/>
            <a:ext cx="1005600" cy="630300"/>
          </a:xfrm>
          <a:prstGeom prst="roundRect">
            <a:avLst>
              <a:gd fmla="val 16667" name="adj"/>
            </a:avLst>
          </a:prstGeom>
          <a:solidFill>
            <a:schemeClr val="lt1"/>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100"/>
              <a:t>Synthetic Structure </a:t>
            </a:r>
            <a:endParaRPr sz="1100"/>
          </a:p>
        </p:txBody>
      </p:sp>
      <p:cxnSp>
        <p:nvCxnSpPr>
          <p:cNvPr id="453" name="Google Shape;453;p44"/>
          <p:cNvCxnSpPr>
            <a:stCxn id="445" idx="3"/>
          </p:cNvCxnSpPr>
          <p:nvPr/>
        </p:nvCxnSpPr>
        <p:spPr>
          <a:xfrm flipH="1" rot="10800000">
            <a:off x="4625650" y="2365225"/>
            <a:ext cx="1128300" cy="798300"/>
          </a:xfrm>
          <a:prstGeom prst="straightConnector1">
            <a:avLst/>
          </a:prstGeom>
          <a:noFill/>
          <a:ln cap="flat" cmpd="sng" w="9525">
            <a:solidFill>
              <a:schemeClr val="dk2"/>
            </a:solidFill>
            <a:prstDash val="dot"/>
            <a:round/>
            <a:headEnd len="med" w="med" type="none"/>
            <a:tailEnd len="med" w="med" type="triangle"/>
          </a:ln>
        </p:spPr>
      </p:cxnSp>
      <p:cxnSp>
        <p:nvCxnSpPr>
          <p:cNvPr id="454" name="Google Shape;454;p44"/>
          <p:cNvCxnSpPr>
            <a:stCxn id="451" idx="3"/>
            <a:endCxn id="437" idx="1"/>
          </p:cNvCxnSpPr>
          <p:nvPr/>
        </p:nvCxnSpPr>
        <p:spPr>
          <a:xfrm flipH="1" rot="10800000">
            <a:off x="4300250" y="3615675"/>
            <a:ext cx="1555800" cy="529800"/>
          </a:xfrm>
          <a:prstGeom prst="straightConnector1">
            <a:avLst/>
          </a:prstGeom>
          <a:noFill/>
          <a:ln cap="flat" cmpd="sng" w="9525">
            <a:solidFill>
              <a:schemeClr val="dk2"/>
            </a:solidFill>
            <a:prstDash val="dot"/>
            <a:round/>
            <a:headEnd len="med" w="med" type="none"/>
            <a:tailEnd len="med" w="med" type="triangle"/>
          </a:ln>
        </p:spPr>
      </p:cxnSp>
      <p:sp>
        <p:nvSpPr>
          <p:cNvPr id="455" name="Google Shape;455;p44"/>
          <p:cNvSpPr txBox="1"/>
          <p:nvPr/>
        </p:nvSpPr>
        <p:spPr>
          <a:xfrm>
            <a:off x="0" y="2066675"/>
            <a:ext cx="938400" cy="534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Stage 1: </a:t>
            </a:r>
            <a:r>
              <a:rPr lang="en" sz="1000"/>
              <a:t>Structure Generation</a:t>
            </a:r>
            <a:endParaRPr sz="1000"/>
          </a:p>
        </p:txBody>
      </p:sp>
      <p:sp>
        <p:nvSpPr>
          <p:cNvPr id="456" name="Google Shape;456;p44"/>
          <p:cNvSpPr/>
          <p:nvPr/>
        </p:nvSpPr>
        <p:spPr>
          <a:xfrm>
            <a:off x="1036650" y="2998375"/>
            <a:ext cx="923400" cy="3303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Out-of-Domain Examples</a:t>
            </a:r>
            <a:endParaRPr sz="800"/>
          </a:p>
        </p:txBody>
      </p:sp>
      <p:cxnSp>
        <p:nvCxnSpPr>
          <p:cNvPr id="457" name="Google Shape;457;p44"/>
          <p:cNvCxnSpPr>
            <a:stCxn id="456" idx="3"/>
            <a:endCxn id="441" idx="1"/>
          </p:cNvCxnSpPr>
          <p:nvPr/>
        </p:nvCxnSpPr>
        <p:spPr>
          <a:xfrm>
            <a:off x="1960050" y="3163525"/>
            <a:ext cx="472500" cy="0"/>
          </a:xfrm>
          <a:prstGeom prst="straightConnector1">
            <a:avLst/>
          </a:prstGeom>
          <a:noFill/>
          <a:ln cap="flat" cmpd="sng" w="9525">
            <a:solidFill>
              <a:schemeClr val="dk2"/>
            </a:solidFill>
            <a:prstDash val="solid"/>
            <a:round/>
            <a:headEnd len="med" w="med" type="none"/>
            <a:tailEnd len="med" w="med" type="triangle"/>
          </a:ln>
        </p:spPr>
      </p:cxnSp>
      <p:sp>
        <p:nvSpPr>
          <p:cNvPr id="458" name="Google Shape;458;p44"/>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45"/>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Solution #2: Struct-to-Text Generation with Span Realignment</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464" name="Google Shape;464;p45"/>
          <p:cNvSpPr txBox="1"/>
          <p:nvPr/>
        </p:nvSpPr>
        <p:spPr>
          <a:xfrm>
            <a:off x="5420225" y="1565050"/>
            <a:ext cx="2227200" cy="1490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pests: </a:t>
            </a:r>
            <a:r>
              <a:rPr b="1" lang="en" sz="1800">
                <a:solidFill>
                  <a:srgbClr val="007A51"/>
                </a:solidFill>
                <a:latin typeface="EB Garamond"/>
                <a:ea typeface="EB Garamond"/>
                <a:cs typeface="EB Garamond"/>
                <a:sym typeface="EB Garamond"/>
              </a:rPr>
              <a:t>Caterpillars</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Affected area: </a:t>
            </a:r>
            <a:r>
              <a:rPr b="1" lang="en" sz="1800">
                <a:solidFill>
                  <a:srgbClr val="007A51"/>
                </a:solidFill>
                <a:latin typeface="EB Garamond"/>
                <a:ea typeface="EB Garamond"/>
                <a:cs typeface="EB Garamond"/>
                <a:sym typeface="EB Garamond"/>
              </a:rPr>
              <a:t>Liberia</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Aid agency: </a:t>
            </a:r>
            <a:r>
              <a:rPr b="1" lang="en" sz="1800">
                <a:solidFill>
                  <a:srgbClr val="007A51"/>
                </a:solidFill>
                <a:latin typeface="EB Garamond"/>
                <a:ea typeface="EB Garamond"/>
                <a:cs typeface="EB Garamond"/>
                <a:sym typeface="EB Garamond"/>
              </a:rPr>
              <a:t>UN</a:t>
            </a:r>
            <a:endParaRPr sz="1800">
              <a:solidFill>
                <a:srgbClr val="007A51"/>
              </a:solidFill>
              <a:latin typeface="EB Garamond"/>
              <a:ea typeface="EB Garamond"/>
              <a:cs typeface="EB Garamond"/>
              <a:sym typeface="EB Garamond"/>
            </a:endParaRPr>
          </a:p>
        </p:txBody>
      </p:sp>
      <p:sp>
        <p:nvSpPr>
          <p:cNvPr id="465" name="Google Shape;465;p45"/>
          <p:cNvSpPr txBox="1"/>
          <p:nvPr/>
        </p:nvSpPr>
        <p:spPr>
          <a:xfrm>
            <a:off x="5080800" y="1727200"/>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900">
                <a:solidFill>
                  <a:srgbClr val="595959"/>
                </a:solidFill>
              </a:rPr>
              <a:t>{</a:t>
            </a:r>
            <a:endParaRPr sz="5900">
              <a:solidFill>
                <a:srgbClr val="595959"/>
              </a:solidFill>
            </a:endParaRPr>
          </a:p>
        </p:txBody>
      </p:sp>
      <p:sp>
        <p:nvSpPr>
          <p:cNvPr id="466" name="Google Shape;466;p45"/>
          <p:cNvSpPr txBox="1"/>
          <p:nvPr/>
        </p:nvSpPr>
        <p:spPr>
          <a:xfrm>
            <a:off x="1524100" y="1914975"/>
            <a:ext cx="2311800" cy="907800"/>
          </a:xfrm>
          <a:prstGeom prst="rect">
            <a:avLst/>
          </a:prstGeom>
          <a:noFill/>
          <a:ln cap="flat" cmpd="sng" w="9525">
            <a:solidFill>
              <a:srgbClr val="00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a:solidFill>
                  <a:srgbClr val="007A51"/>
                </a:solidFill>
              </a:rPr>
              <a:t>Butterfly larva</a:t>
            </a:r>
            <a:r>
              <a:rPr lang="en">
                <a:solidFill>
                  <a:srgbClr val="000000"/>
                </a:solidFill>
              </a:rPr>
              <a:t> in </a:t>
            </a:r>
            <a:r>
              <a:rPr lang="en">
                <a:solidFill>
                  <a:srgbClr val="007A51"/>
                </a:solidFill>
              </a:rPr>
              <a:t>Liberia</a:t>
            </a:r>
            <a:r>
              <a:rPr lang="en">
                <a:solidFill>
                  <a:srgbClr val="000000"/>
                </a:solidFill>
              </a:rPr>
              <a:t> threaten disaster across region, </a:t>
            </a:r>
            <a:r>
              <a:rPr lang="en">
                <a:solidFill>
                  <a:srgbClr val="007A51"/>
                </a:solidFill>
              </a:rPr>
              <a:t>United Nations</a:t>
            </a:r>
            <a:r>
              <a:rPr lang="en">
                <a:solidFill>
                  <a:srgbClr val="000000"/>
                </a:solidFill>
              </a:rPr>
              <a:t> warns.</a:t>
            </a:r>
            <a:endParaRPr>
              <a:solidFill>
                <a:srgbClr val="000000"/>
              </a:solidFill>
            </a:endParaRPr>
          </a:p>
        </p:txBody>
      </p:sp>
      <p:sp>
        <p:nvSpPr>
          <p:cNvPr id="467" name="Google Shape;467;p45"/>
          <p:cNvSpPr/>
          <p:nvPr/>
        </p:nvSpPr>
        <p:spPr>
          <a:xfrm>
            <a:off x="1443550" y="2888850"/>
            <a:ext cx="2472900" cy="4914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Synthetic Document</a:t>
            </a:r>
            <a:endParaRPr sz="1200"/>
          </a:p>
        </p:txBody>
      </p:sp>
      <p:sp>
        <p:nvSpPr>
          <p:cNvPr id="468" name="Google Shape;468;p45"/>
          <p:cNvSpPr/>
          <p:nvPr/>
        </p:nvSpPr>
        <p:spPr>
          <a:xfrm>
            <a:off x="5339625" y="2867550"/>
            <a:ext cx="1956600" cy="5340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200"/>
              <a:t>Synthetic Structure </a:t>
            </a:r>
            <a:endParaRPr sz="1200"/>
          </a:p>
        </p:txBody>
      </p:sp>
      <p:sp>
        <p:nvSpPr>
          <p:cNvPr id="469" name="Google Shape;469;p45"/>
          <p:cNvSpPr txBox="1"/>
          <p:nvPr/>
        </p:nvSpPr>
        <p:spPr>
          <a:xfrm>
            <a:off x="73775" y="2448925"/>
            <a:ext cx="12408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t>Stage 3: </a:t>
            </a:r>
            <a:r>
              <a:rPr lang="en" sz="1000"/>
              <a:t>Text-Structure</a:t>
            </a:r>
            <a:endParaRPr sz="1000"/>
          </a:p>
          <a:p>
            <a:pPr indent="0" lvl="0" marL="0" rtl="0" algn="l">
              <a:spcBef>
                <a:spcPts val="0"/>
              </a:spcBef>
              <a:spcAft>
                <a:spcPts val="0"/>
              </a:spcAft>
              <a:buNone/>
            </a:pPr>
            <a:r>
              <a:rPr lang="en" sz="1000"/>
              <a:t>Alignment</a:t>
            </a:r>
            <a:endParaRPr sz="1000"/>
          </a:p>
        </p:txBody>
      </p:sp>
      <p:sp>
        <p:nvSpPr>
          <p:cNvPr id="470" name="Google Shape;470;p45"/>
          <p:cNvSpPr/>
          <p:nvPr/>
        </p:nvSpPr>
        <p:spPr>
          <a:xfrm>
            <a:off x="4045425" y="2101875"/>
            <a:ext cx="798900" cy="534000"/>
          </a:xfrm>
          <a:prstGeom prst="ellipse">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Aligner</a:t>
            </a:r>
            <a:endParaRPr sz="900"/>
          </a:p>
        </p:txBody>
      </p:sp>
      <p:cxnSp>
        <p:nvCxnSpPr>
          <p:cNvPr id="471" name="Google Shape;471;p45"/>
          <p:cNvCxnSpPr>
            <a:stCxn id="466" idx="3"/>
            <a:endCxn id="470" idx="2"/>
          </p:cNvCxnSpPr>
          <p:nvPr/>
        </p:nvCxnSpPr>
        <p:spPr>
          <a:xfrm>
            <a:off x="3835900" y="2368875"/>
            <a:ext cx="209400" cy="0"/>
          </a:xfrm>
          <a:prstGeom prst="straightConnector1">
            <a:avLst/>
          </a:prstGeom>
          <a:noFill/>
          <a:ln cap="flat" cmpd="sng" w="9525">
            <a:solidFill>
              <a:schemeClr val="dk2"/>
            </a:solidFill>
            <a:prstDash val="solid"/>
            <a:round/>
            <a:headEnd len="med" w="med" type="none"/>
            <a:tailEnd len="med" w="med" type="triangle"/>
          </a:ln>
        </p:spPr>
      </p:cxnSp>
      <p:cxnSp>
        <p:nvCxnSpPr>
          <p:cNvPr id="472" name="Google Shape;472;p45"/>
          <p:cNvCxnSpPr/>
          <p:nvPr/>
        </p:nvCxnSpPr>
        <p:spPr>
          <a:xfrm rot="10800000">
            <a:off x="4872850" y="2368875"/>
            <a:ext cx="288300" cy="0"/>
          </a:xfrm>
          <a:prstGeom prst="straightConnector1">
            <a:avLst/>
          </a:prstGeom>
          <a:noFill/>
          <a:ln cap="flat" cmpd="sng" w="9525">
            <a:solidFill>
              <a:schemeClr val="dk2"/>
            </a:solidFill>
            <a:prstDash val="solid"/>
            <a:round/>
            <a:headEnd len="med" w="med" type="none"/>
            <a:tailEnd len="med" w="med" type="triangle"/>
          </a:ln>
        </p:spPr>
      </p:cxnSp>
      <p:cxnSp>
        <p:nvCxnSpPr>
          <p:cNvPr id="473" name="Google Shape;473;p45"/>
          <p:cNvCxnSpPr>
            <a:stCxn id="470" idx="4"/>
          </p:cNvCxnSpPr>
          <p:nvPr/>
        </p:nvCxnSpPr>
        <p:spPr>
          <a:xfrm>
            <a:off x="4444875" y="2635875"/>
            <a:ext cx="0" cy="755400"/>
          </a:xfrm>
          <a:prstGeom prst="straightConnector1">
            <a:avLst/>
          </a:prstGeom>
          <a:noFill/>
          <a:ln cap="flat" cmpd="sng" w="9525">
            <a:solidFill>
              <a:schemeClr val="dk2"/>
            </a:solidFill>
            <a:prstDash val="solid"/>
            <a:round/>
            <a:headEnd len="med" w="med" type="none"/>
            <a:tailEnd len="med" w="med" type="triangle"/>
          </a:ln>
        </p:spPr>
      </p:cxnSp>
      <p:sp>
        <p:nvSpPr>
          <p:cNvPr id="474" name="Google Shape;474;p45"/>
          <p:cNvSpPr txBox="1"/>
          <p:nvPr/>
        </p:nvSpPr>
        <p:spPr>
          <a:xfrm>
            <a:off x="3233300" y="3569975"/>
            <a:ext cx="30000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pests: </a:t>
            </a:r>
            <a:r>
              <a:rPr b="1" lang="en">
                <a:solidFill>
                  <a:srgbClr val="007A51"/>
                </a:solidFill>
              </a:rPr>
              <a:t>Butterfly larva</a:t>
            </a:r>
            <a:r>
              <a:rPr b="1" lang="en" sz="1800">
                <a:solidFill>
                  <a:srgbClr val="007A51"/>
                </a:solidFill>
                <a:latin typeface="EB Garamond"/>
                <a:ea typeface="EB Garamond"/>
                <a:cs typeface="EB Garamond"/>
                <a:sym typeface="EB Garamond"/>
              </a:rPr>
              <a:t>,</a:t>
            </a:r>
            <a:endParaRPr b="1"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Affected area: </a:t>
            </a:r>
            <a:r>
              <a:rPr b="1" lang="en" sz="1800">
                <a:solidFill>
                  <a:srgbClr val="007A51"/>
                </a:solidFill>
                <a:latin typeface="EB Garamond"/>
                <a:ea typeface="EB Garamond"/>
                <a:cs typeface="EB Garamond"/>
                <a:sym typeface="EB Garamond"/>
              </a:rPr>
              <a:t>Liberia</a:t>
            </a:r>
            <a:r>
              <a:rPr lang="en" sz="1800">
                <a:solidFill>
                  <a:srgbClr val="007A51"/>
                </a:solidFill>
                <a:latin typeface="EB Garamond"/>
                <a:ea typeface="EB Garamond"/>
                <a:cs typeface="EB Garamond"/>
                <a:sym typeface="EB Garamond"/>
              </a:rPr>
              <a:t>,</a:t>
            </a:r>
            <a:endParaRPr sz="1800">
              <a:solidFill>
                <a:srgbClr val="007A51"/>
              </a:solidFill>
              <a:latin typeface="EB Garamond"/>
              <a:ea typeface="EB Garamond"/>
              <a:cs typeface="EB Garamond"/>
              <a:sym typeface="EB Garamond"/>
            </a:endParaRPr>
          </a:p>
          <a:p>
            <a:pPr indent="0" lvl="0" marL="0" rtl="0" algn="l">
              <a:spcBef>
                <a:spcPts val="0"/>
              </a:spcBef>
              <a:spcAft>
                <a:spcPts val="0"/>
              </a:spcAft>
              <a:buNone/>
            </a:pPr>
            <a:r>
              <a:rPr lang="en" sz="1800">
                <a:solidFill>
                  <a:srgbClr val="007A51"/>
                </a:solidFill>
                <a:latin typeface="EB Garamond"/>
                <a:ea typeface="EB Garamond"/>
                <a:cs typeface="EB Garamond"/>
                <a:sym typeface="EB Garamond"/>
              </a:rPr>
              <a:t>Aid agency: </a:t>
            </a:r>
            <a:r>
              <a:rPr b="1" lang="en" sz="1800">
                <a:solidFill>
                  <a:srgbClr val="007A51"/>
                </a:solidFill>
                <a:latin typeface="EB Garamond"/>
                <a:ea typeface="EB Garamond"/>
                <a:cs typeface="EB Garamond"/>
                <a:sym typeface="EB Garamond"/>
              </a:rPr>
              <a:t>United Nations</a:t>
            </a:r>
            <a:endParaRPr/>
          </a:p>
        </p:txBody>
      </p:sp>
      <p:sp>
        <p:nvSpPr>
          <p:cNvPr id="475" name="Google Shape;475;p45"/>
          <p:cNvSpPr txBox="1"/>
          <p:nvPr/>
        </p:nvSpPr>
        <p:spPr>
          <a:xfrm>
            <a:off x="2835200" y="3446325"/>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5900">
                <a:solidFill>
                  <a:srgbClr val="595959"/>
                </a:solidFill>
              </a:rPr>
              <a:t>{</a:t>
            </a:r>
            <a:endParaRPr sz="5900">
              <a:solidFill>
                <a:srgbClr val="595959"/>
              </a:solidFill>
            </a:endParaRPr>
          </a:p>
        </p:txBody>
      </p:sp>
      <p:sp>
        <p:nvSpPr>
          <p:cNvPr id="476" name="Google Shape;476;p45"/>
          <p:cNvSpPr txBox="1"/>
          <p:nvPr/>
        </p:nvSpPr>
        <p:spPr>
          <a:xfrm>
            <a:off x="2899175" y="4531275"/>
            <a:ext cx="3091500" cy="422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dk1"/>
                </a:solidFill>
              </a:rPr>
              <a:t>Aligned Structure </a:t>
            </a:r>
            <a:endParaRPr>
              <a:solidFill>
                <a:schemeClr val="dk1"/>
              </a:solidFill>
            </a:endParaRPr>
          </a:p>
        </p:txBody>
      </p:sp>
      <p:sp>
        <p:nvSpPr>
          <p:cNvPr id="477" name="Google Shape;477;p45"/>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46"/>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Experiments</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483" name="Google Shape;483;p46"/>
          <p:cNvSpPr txBox="1"/>
          <p:nvPr/>
        </p:nvSpPr>
        <p:spPr>
          <a:xfrm>
            <a:off x="5798350" y="1400375"/>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900">
              <a:solidFill>
                <a:srgbClr val="595959"/>
              </a:solidFill>
            </a:endParaRPr>
          </a:p>
        </p:txBody>
      </p:sp>
      <p:sp>
        <p:nvSpPr>
          <p:cNvPr id="484" name="Google Shape;484;p46"/>
          <p:cNvSpPr txBox="1"/>
          <p:nvPr/>
        </p:nvSpPr>
        <p:spPr>
          <a:xfrm>
            <a:off x="228000" y="1412125"/>
            <a:ext cx="4344000" cy="3021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Task:</a:t>
            </a:r>
            <a:r>
              <a:rPr lang="en" sz="1800">
                <a:solidFill>
                  <a:schemeClr val="dk1"/>
                </a:solidFill>
              </a:rPr>
              <a:t> Few-Shot, Cross-Domain DocEAE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Dataset:</a:t>
            </a:r>
            <a:r>
              <a:rPr lang="en" sz="1800">
                <a:solidFill>
                  <a:schemeClr val="dk1"/>
                </a:solidFill>
              </a:rPr>
              <a:t> DocEE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Example Source Domain Events:</a:t>
            </a:r>
            <a:endParaRPr b="1" sz="18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Archeological Discoveries </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Famous Person - Give a Speech</a:t>
            </a:r>
            <a:endParaRPr sz="1200">
              <a:solidFill>
                <a:schemeClr val="dk1"/>
              </a:solidFill>
            </a:endParaRPr>
          </a:p>
          <a:p>
            <a:pPr indent="-304800" lvl="0" marL="457200" rtl="0" algn="l">
              <a:spcBef>
                <a:spcPts val="0"/>
              </a:spcBef>
              <a:spcAft>
                <a:spcPts val="0"/>
              </a:spcAft>
              <a:buClr>
                <a:schemeClr val="dk1"/>
              </a:buClr>
              <a:buSzPts val="1200"/>
              <a:buChar char="●"/>
            </a:pPr>
            <a:r>
              <a:rPr lang="en" sz="1200">
                <a:solidFill>
                  <a:schemeClr val="dk1"/>
                </a:solidFill>
              </a:rPr>
              <a:t>Organization Merge</a:t>
            </a:r>
            <a:endParaRPr sz="12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rPr b="1" lang="en" sz="1800">
                <a:solidFill>
                  <a:schemeClr val="dk1"/>
                </a:solidFill>
              </a:rPr>
              <a:t>Target Domain Theme</a:t>
            </a:r>
            <a:r>
              <a:rPr lang="en" sz="1800">
                <a:solidFill>
                  <a:schemeClr val="dk1"/>
                </a:solidFill>
              </a:rPr>
              <a:t>: Natural Disasters </a:t>
            </a:r>
            <a:r>
              <a:rPr lang="en" sz="900">
                <a:solidFill>
                  <a:schemeClr val="dk1"/>
                </a:solidFill>
              </a:rPr>
              <a:t>(E.g. Earthquakes, Tsunamis)</a:t>
            </a:r>
            <a:endParaRPr sz="900">
              <a:solidFill>
                <a:schemeClr val="dk1"/>
              </a:solidFill>
            </a:endParaRPr>
          </a:p>
        </p:txBody>
      </p:sp>
      <p:graphicFrame>
        <p:nvGraphicFramePr>
          <p:cNvPr id="485" name="Google Shape;485;p46"/>
          <p:cNvGraphicFramePr/>
          <p:nvPr/>
        </p:nvGraphicFramePr>
        <p:xfrm>
          <a:off x="4648950" y="1734450"/>
          <a:ext cx="3000000" cy="3000000"/>
        </p:xfrm>
        <a:graphic>
          <a:graphicData uri="http://schemas.openxmlformats.org/drawingml/2006/table">
            <a:tbl>
              <a:tblPr>
                <a:noFill/>
                <a:tableStyleId>{032C343C-8D58-495E-BBFD-1D591B057F05}</a:tableStyleId>
              </a:tblPr>
              <a:tblGrid>
                <a:gridCol w="1382650"/>
                <a:gridCol w="1382650"/>
                <a:gridCol w="1382650"/>
              </a:tblGrid>
              <a:tr h="381000">
                <a:tc>
                  <a:txBody>
                    <a:bodyPr/>
                    <a:lstStyle/>
                    <a:p>
                      <a:pPr indent="0" lvl="0" marL="0" rtl="0" algn="ctr">
                        <a:spcBef>
                          <a:spcPts val="0"/>
                        </a:spcBef>
                        <a:spcAft>
                          <a:spcPts val="0"/>
                        </a:spcAft>
                        <a:buNone/>
                      </a:pPr>
                      <a:r>
                        <a:rPr b="1" lang="en"/>
                        <a:t>Split</a:t>
                      </a:r>
                      <a:endParaRPr b="1"/>
                    </a:p>
                  </a:txBody>
                  <a:tcPr marT="91425" marB="91425" marR="91425" marL="91425"/>
                </a:tc>
                <a:tc>
                  <a:txBody>
                    <a:bodyPr/>
                    <a:lstStyle/>
                    <a:p>
                      <a:pPr indent="0" lvl="0" marL="0" rtl="0" algn="ctr">
                        <a:spcBef>
                          <a:spcPts val="0"/>
                        </a:spcBef>
                        <a:spcAft>
                          <a:spcPts val="0"/>
                        </a:spcAft>
                        <a:buNone/>
                      </a:pPr>
                      <a:r>
                        <a:rPr b="1" lang="en"/>
                        <a:t># Samples</a:t>
                      </a:r>
                      <a:endParaRPr b="1"/>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a:t># Events</a:t>
                      </a:r>
                      <a:endParaRPr b="1"/>
                    </a:p>
                  </a:txBody>
                  <a:tcPr marT="91425" marB="91425" marR="91425" marL="91425"/>
                </a:tc>
              </a:tr>
              <a:tr h="381000">
                <a:tc>
                  <a:txBody>
                    <a:bodyPr/>
                    <a:lstStyle/>
                    <a:p>
                      <a:pPr indent="0" lvl="0" marL="0" rtl="0" algn="ctr">
                        <a:spcBef>
                          <a:spcPts val="0"/>
                        </a:spcBef>
                        <a:spcAft>
                          <a:spcPts val="0"/>
                        </a:spcAft>
                        <a:buNone/>
                      </a:pPr>
                      <a:r>
                        <a:rPr lang="en"/>
                        <a:t>Source Train</a:t>
                      </a:r>
                      <a:endParaRPr/>
                    </a:p>
                  </a:txBody>
                  <a:tcPr marT="91425" marB="91425" marR="91425" marL="91425">
                    <a:lnR cap="flat" cmpd="sng" w="9525">
                      <a:solidFill>
                        <a:srgbClr val="9E9E9E"/>
                      </a:solidFill>
                      <a:prstDash val="solid"/>
                      <a:round/>
                      <a:headEnd len="sm" w="sm" type="none"/>
                      <a:tailEnd len="sm" w="sm" type="none"/>
                    </a:lnR>
                    <a:solidFill>
                      <a:srgbClr val="F3F3F3"/>
                    </a:solidFill>
                  </a:tcPr>
                </a:tc>
                <a:tc>
                  <a:txBody>
                    <a:bodyPr/>
                    <a:lstStyle/>
                    <a:p>
                      <a:pPr indent="0" lvl="0" marL="0" rtl="0" algn="ctr">
                        <a:spcBef>
                          <a:spcPts val="0"/>
                        </a:spcBef>
                        <a:spcAft>
                          <a:spcPts val="0"/>
                        </a:spcAft>
                        <a:buNone/>
                      </a:pPr>
                      <a:r>
                        <a:rPr lang="en"/>
                        <a:t>23,630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F3F3F3"/>
                    </a:solidFill>
                  </a:tcPr>
                </a:tc>
                <a:tc>
                  <a:txBody>
                    <a:bodyPr/>
                    <a:lstStyle/>
                    <a:p>
                      <a:pPr indent="0" lvl="0" marL="0" rtl="0" algn="ctr">
                        <a:spcBef>
                          <a:spcPts val="0"/>
                        </a:spcBef>
                        <a:spcAft>
                          <a:spcPts val="0"/>
                        </a:spcAft>
                        <a:buNone/>
                      </a:pPr>
                      <a:r>
                        <a:rPr lang="en"/>
                        <a:t>49</a:t>
                      </a:r>
                      <a:endParaRPr/>
                    </a:p>
                  </a:txBody>
                  <a:tcPr marT="91425" marB="91425" marR="91425" marL="91425">
                    <a:lnL cap="flat" cmpd="sng" w="9525">
                      <a:solidFill>
                        <a:srgbClr val="9E9E9E"/>
                      </a:solidFill>
                      <a:prstDash val="solid"/>
                      <a:round/>
                      <a:headEnd len="sm" w="sm" type="none"/>
                      <a:tailEnd len="sm" w="sm" type="none"/>
                    </a:lnL>
                    <a:solidFill>
                      <a:srgbClr val="F3F3F3"/>
                    </a:solidFill>
                  </a:tcPr>
                </a:tc>
              </a:tr>
              <a:tr h="381000">
                <a:tc>
                  <a:txBody>
                    <a:bodyPr/>
                    <a:lstStyle/>
                    <a:p>
                      <a:pPr indent="0" lvl="0" marL="0" rtl="0" algn="ctr">
                        <a:spcBef>
                          <a:spcPts val="0"/>
                        </a:spcBef>
                        <a:spcAft>
                          <a:spcPts val="0"/>
                        </a:spcAft>
                        <a:buNone/>
                      </a:pPr>
                      <a:r>
                        <a:rPr lang="en"/>
                        <a:t>Target Train</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Target Dev</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1,850</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tcPr>
                </a:tc>
              </a:tr>
              <a:tr h="381000">
                <a:tc>
                  <a:txBody>
                    <a:bodyPr/>
                    <a:lstStyle/>
                    <a:p>
                      <a:pPr indent="0" lvl="0" marL="0" rtl="0" algn="ctr">
                        <a:spcBef>
                          <a:spcPts val="0"/>
                        </a:spcBef>
                        <a:spcAft>
                          <a:spcPts val="0"/>
                        </a:spcAft>
                        <a:buNone/>
                      </a:pPr>
                      <a:r>
                        <a:rPr lang="en"/>
                        <a:t>Target Test</a:t>
                      </a:r>
                      <a:endParaRPr/>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rPr lang="en"/>
                        <a:t>1,955</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a:t>10</a:t>
                      </a:r>
                      <a:endParaRPr/>
                    </a:p>
                  </a:txBody>
                  <a:tcPr marT="91425" marB="91425" marR="91425" marL="91425">
                    <a:lnL cap="flat" cmpd="sng" w="9525">
                      <a:solidFill>
                        <a:srgbClr val="9E9E9E"/>
                      </a:solidFill>
                      <a:prstDash val="solid"/>
                      <a:round/>
                      <a:headEnd len="sm" w="sm" type="none"/>
                      <a:tailEnd len="sm" w="sm" type="none"/>
                    </a:lnL>
                  </a:tcPr>
                </a:tc>
              </a:tr>
            </a:tbl>
          </a:graphicData>
        </a:graphic>
      </p:graphicFrame>
      <p:sp>
        <p:nvSpPr>
          <p:cNvPr id="486" name="Google Shape;486;p46"/>
          <p:cNvSpPr txBox="1"/>
          <p:nvPr/>
        </p:nvSpPr>
        <p:spPr>
          <a:xfrm>
            <a:off x="88675" y="4797500"/>
            <a:ext cx="7014000" cy="276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00">
                <a:solidFill>
                  <a:schemeClr val="dk1"/>
                </a:solidFill>
              </a:rPr>
              <a:t>1. </a:t>
            </a:r>
            <a:r>
              <a:rPr lang="en" sz="600">
                <a:solidFill>
                  <a:schemeClr val="dk1"/>
                </a:solidFill>
              </a:rPr>
              <a:t>DocEE: A Large-Scale and Fine-grained Benchmark for Document-level Event Extraction (Tong et al., NAACL 2022)</a:t>
            </a:r>
            <a:endParaRPr sz="600">
              <a:solidFill>
                <a:schemeClr val="dk1"/>
              </a:solidFill>
            </a:endParaRPr>
          </a:p>
        </p:txBody>
      </p:sp>
      <p:sp>
        <p:nvSpPr>
          <p:cNvPr id="487" name="Google Shape;487;p46"/>
          <p:cNvSpPr txBox="1"/>
          <p:nvPr/>
        </p:nvSpPr>
        <p:spPr>
          <a:xfrm>
            <a:off x="1914725" y="1918125"/>
            <a:ext cx="2658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800">
                <a:solidFill>
                  <a:schemeClr val="dk1"/>
                </a:solidFill>
              </a:rPr>
              <a:t>1</a:t>
            </a:r>
            <a:endParaRPr sz="800">
              <a:solidFill>
                <a:schemeClr val="dk1"/>
              </a:solidFill>
            </a:endParaRPr>
          </a:p>
        </p:txBody>
      </p:sp>
      <p:sp>
        <p:nvSpPr>
          <p:cNvPr id="488" name="Google Shape;488;p46"/>
          <p:cNvSpPr txBox="1"/>
          <p:nvPr/>
        </p:nvSpPr>
        <p:spPr>
          <a:xfrm>
            <a:off x="5305425" y="3739300"/>
            <a:ext cx="28350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1500">
                <a:solidFill>
                  <a:schemeClr val="dk1"/>
                </a:solidFill>
              </a:rPr>
              <a:t>DocEE Dataset Statistics</a:t>
            </a:r>
            <a:endParaRPr i="1" sz="1500">
              <a:solidFill>
                <a:schemeClr val="dk1"/>
              </a:solidFill>
            </a:endParaRPr>
          </a:p>
        </p:txBody>
      </p:sp>
      <p:sp>
        <p:nvSpPr>
          <p:cNvPr id="489" name="Google Shape;489;p46"/>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47"/>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Experiments</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495" name="Google Shape;495;p47"/>
          <p:cNvSpPr txBox="1"/>
          <p:nvPr/>
        </p:nvSpPr>
        <p:spPr>
          <a:xfrm>
            <a:off x="5798350" y="1259550"/>
            <a:ext cx="398100" cy="1166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5900">
              <a:solidFill>
                <a:srgbClr val="595959"/>
              </a:solidFill>
            </a:endParaRPr>
          </a:p>
        </p:txBody>
      </p:sp>
      <p:sp>
        <p:nvSpPr>
          <p:cNvPr id="496" name="Google Shape;496;p47"/>
          <p:cNvSpPr/>
          <p:nvPr/>
        </p:nvSpPr>
        <p:spPr>
          <a:xfrm>
            <a:off x="2588575" y="1633400"/>
            <a:ext cx="1973100" cy="8802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Source Domain Data </a:t>
            </a:r>
            <a:endParaRPr/>
          </a:p>
          <a:p>
            <a:pPr indent="0" lvl="0" marL="0" rtl="0" algn="ctr">
              <a:spcBef>
                <a:spcPts val="0"/>
              </a:spcBef>
              <a:spcAft>
                <a:spcPts val="0"/>
              </a:spcAft>
              <a:buNone/>
            </a:pPr>
            <a:r>
              <a:rPr lang="en"/>
              <a:t>(23k docs, 49 events)</a:t>
            </a:r>
            <a:endParaRPr/>
          </a:p>
        </p:txBody>
      </p:sp>
      <p:sp>
        <p:nvSpPr>
          <p:cNvPr id="497" name="Google Shape;497;p47"/>
          <p:cNvSpPr/>
          <p:nvPr/>
        </p:nvSpPr>
        <p:spPr>
          <a:xfrm>
            <a:off x="5052825" y="1821925"/>
            <a:ext cx="875400" cy="503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498" name="Google Shape;498;p47"/>
          <p:cNvSpPr txBox="1"/>
          <p:nvPr/>
        </p:nvSpPr>
        <p:spPr>
          <a:xfrm>
            <a:off x="2508050" y="1144750"/>
            <a:ext cx="3903000" cy="5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Stage 1: Pre-Train on Source Domain</a:t>
            </a:r>
            <a:endParaRPr b="1">
              <a:solidFill>
                <a:schemeClr val="dk1"/>
              </a:solidFill>
            </a:endParaRPr>
          </a:p>
        </p:txBody>
      </p:sp>
      <p:cxnSp>
        <p:nvCxnSpPr>
          <p:cNvPr id="499" name="Google Shape;499;p47"/>
          <p:cNvCxnSpPr>
            <a:stCxn id="496" idx="3"/>
            <a:endCxn id="497" idx="1"/>
          </p:cNvCxnSpPr>
          <p:nvPr/>
        </p:nvCxnSpPr>
        <p:spPr>
          <a:xfrm>
            <a:off x="4561675" y="2073500"/>
            <a:ext cx="491100" cy="0"/>
          </a:xfrm>
          <a:prstGeom prst="straightConnector1">
            <a:avLst/>
          </a:prstGeom>
          <a:noFill/>
          <a:ln cap="flat" cmpd="sng" w="9525">
            <a:solidFill>
              <a:schemeClr val="dk2"/>
            </a:solidFill>
            <a:prstDash val="solid"/>
            <a:round/>
            <a:headEnd len="med" w="med" type="none"/>
            <a:tailEnd len="med" w="med" type="triangle"/>
          </a:ln>
        </p:spPr>
      </p:cxnSp>
      <p:sp>
        <p:nvSpPr>
          <p:cNvPr id="500" name="Google Shape;500;p47"/>
          <p:cNvSpPr/>
          <p:nvPr/>
        </p:nvSpPr>
        <p:spPr>
          <a:xfrm>
            <a:off x="2850125" y="3288500"/>
            <a:ext cx="1620000" cy="758400"/>
          </a:xfrm>
          <a:prstGeom prst="rect">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Target Domain Fine-Tuning</a:t>
            </a:r>
            <a:endParaRPr/>
          </a:p>
          <a:p>
            <a:pPr indent="0" lvl="0" marL="0" rtl="0" algn="ctr">
              <a:spcBef>
                <a:spcPts val="0"/>
              </a:spcBef>
              <a:spcAft>
                <a:spcPts val="0"/>
              </a:spcAft>
              <a:buNone/>
            </a:pPr>
            <a:r>
              <a:rPr lang="en"/>
              <a:t>(5-shot)</a:t>
            </a:r>
            <a:endParaRPr/>
          </a:p>
        </p:txBody>
      </p:sp>
      <p:sp>
        <p:nvSpPr>
          <p:cNvPr id="501" name="Google Shape;501;p47"/>
          <p:cNvSpPr/>
          <p:nvPr/>
        </p:nvSpPr>
        <p:spPr>
          <a:xfrm>
            <a:off x="5091500" y="3416100"/>
            <a:ext cx="875400" cy="503100"/>
          </a:xfrm>
          <a:prstGeom prst="rect">
            <a:avLst/>
          </a:prstGeom>
          <a:solidFill>
            <a:schemeClr val="accent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a:t>
            </a:r>
            <a:endParaRPr/>
          </a:p>
        </p:txBody>
      </p:sp>
      <p:sp>
        <p:nvSpPr>
          <p:cNvPr id="502" name="Google Shape;502;p47"/>
          <p:cNvSpPr txBox="1"/>
          <p:nvPr/>
        </p:nvSpPr>
        <p:spPr>
          <a:xfrm>
            <a:off x="2546725" y="2652813"/>
            <a:ext cx="3903000" cy="5835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chemeClr val="dk1"/>
                </a:solidFill>
              </a:rPr>
              <a:t>Stage 2: Fine-Tune on Target Domain</a:t>
            </a:r>
            <a:endParaRPr b="1">
              <a:solidFill>
                <a:schemeClr val="dk1"/>
              </a:solidFill>
            </a:endParaRPr>
          </a:p>
        </p:txBody>
      </p:sp>
      <p:cxnSp>
        <p:nvCxnSpPr>
          <p:cNvPr id="503" name="Google Shape;503;p47"/>
          <p:cNvCxnSpPr>
            <a:stCxn id="500" idx="3"/>
            <a:endCxn id="501" idx="1"/>
          </p:cNvCxnSpPr>
          <p:nvPr/>
        </p:nvCxnSpPr>
        <p:spPr>
          <a:xfrm>
            <a:off x="4470125" y="3667700"/>
            <a:ext cx="621300" cy="0"/>
          </a:xfrm>
          <a:prstGeom prst="straightConnector1">
            <a:avLst/>
          </a:prstGeom>
          <a:noFill/>
          <a:ln cap="flat" cmpd="sng" w="9525">
            <a:solidFill>
              <a:schemeClr val="dk2"/>
            </a:solidFill>
            <a:prstDash val="solid"/>
            <a:round/>
            <a:headEnd len="med" w="med" type="none"/>
            <a:tailEnd len="med" w="med" type="triangle"/>
          </a:ln>
        </p:spPr>
      </p:cxnSp>
      <p:sp>
        <p:nvSpPr>
          <p:cNvPr id="504" name="Google Shape;504;p47"/>
          <p:cNvSpPr/>
          <p:nvPr/>
        </p:nvSpPr>
        <p:spPr>
          <a:xfrm>
            <a:off x="2922450" y="4343500"/>
            <a:ext cx="1475400" cy="388200"/>
          </a:xfrm>
          <a:prstGeom prst="rect">
            <a:avLst/>
          </a:prstGeom>
          <a:solidFill>
            <a:srgbClr val="F3F3F3"/>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Synthetic Data</a:t>
            </a:r>
            <a:endParaRPr/>
          </a:p>
        </p:txBody>
      </p:sp>
      <p:cxnSp>
        <p:nvCxnSpPr>
          <p:cNvPr id="505" name="Google Shape;505;p47"/>
          <p:cNvCxnSpPr>
            <a:endCxn id="501" idx="2"/>
          </p:cNvCxnSpPr>
          <p:nvPr/>
        </p:nvCxnSpPr>
        <p:spPr>
          <a:xfrm flipH="1" rot="10800000">
            <a:off x="4397900" y="3919200"/>
            <a:ext cx="1131300" cy="618300"/>
          </a:xfrm>
          <a:prstGeom prst="bentConnector2">
            <a:avLst/>
          </a:prstGeom>
          <a:noFill/>
          <a:ln cap="flat" cmpd="sng" w="9525">
            <a:solidFill>
              <a:schemeClr val="dk2"/>
            </a:solidFill>
            <a:prstDash val="dash"/>
            <a:round/>
            <a:headEnd len="med" w="med" type="none"/>
            <a:tailEnd len="med" w="med" type="stealth"/>
          </a:ln>
        </p:spPr>
      </p:cxnSp>
      <p:cxnSp>
        <p:nvCxnSpPr>
          <p:cNvPr id="506" name="Google Shape;506;p47"/>
          <p:cNvCxnSpPr>
            <a:stCxn id="497" idx="3"/>
            <a:endCxn id="501" idx="3"/>
          </p:cNvCxnSpPr>
          <p:nvPr/>
        </p:nvCxnSpPr>
        <p:spPr>
          <a:xfrm>
            <a:off x="5928225" y="2073475"/>
            <a:ext cx="38700" cy="1594200"/>
          </a:xfrm>
          <a:prstGeom prst="bentConnector3">
            <a:avLst>
              <a:gd fmla="val 715245" name="adj1"/>
            </a:avLst>
          </a:prstGeom>
          <a:noFill/>
          <a:ln cap="flat" cmpd="sng" w="9525">
            <a:solidFill>
              <a:schemeClr val="dk2"/>
            </a:solidFill>
            <a:prstDash val="dash"/>
            <a:round/>
            <a:headEnd len="med" w="med" type="none"/>
            <a:tailEnd len="med" w="med" type="stealth"/>
          </a:ln>
        </p:spPr>
      </p:cxnSp>
      <p:sp>
        <p:nvSpPr>
          <p:cNvPr id="507" name="Google Shape;507;p47"/>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8"/>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Evaluation Metrics</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graphicFrame>
        <p:nvGraphicFramePr>
          <p:cNvPr id="513" name="Google Shape;513;p48"/>
          <p:cNvGraphicFramePr/>
          <p:nvPr/>
        </p:nvGraphicFramePr>
        <p:xfrm>
          <a:off x="707000" y="2499225"/>
          <a:ext cx="3000000" cy="3000000"/>
        </p:xfrm>
        <a:graphic>
          <a:graphicData uri="http://schemas.openxmlformats.org/drawingml/2006/table">
            <a:tbl>
              <a:tblPr>
                <a:noFill/>
                <a:tableStyleId>{032C343C-8D58-495E-BBFD-1D591B057F05}</a:tableStyleId>
              </a:tblPr>
              <a:tblGrid>
                <a:gridCol w="2703400"/>
                <a:gridCol w="5341600"/>
              </a:tblGrid>
              <a:tr h="381000">
                <a:tc>
                  <a:txBody>
                    <a:bodyPr/>
                    <a:lstStyle/>
                    <a:p>
                      <a:pPr indent="0" lvl="0" marL="0" rtl="0" algn="ctr">
                        <a:spcBef>
                          <a:spcPts val="0"/>
                        </a:spcBef>
                        <a:spcAft>
                          <a:spcPts val="0"/>
                        </a:spcAft>
                        <a:buNone/>
                      </a:pPr>
                      <a:r>
                        <a:rPr b="1" lang="en"/>
                        <a:t>Metric</a:t>
                      </a:r>
                      <a:endParaRPr b="1"/>
                    </a:p>
                  </a:txBody>
                  <a:tcPr marT="91425" marB="91425" marR="91425" marL="91425" anchor="ctr"/>
                </a:tc>
                <a:tc>
                  <a:txBody>
                    <a:bodyPr/>
                    <a:lstStyle/>
                    <a:p>
                      <a:pPr indent="0" lvl="0" marL="0" rtl="0" algn="ctr">
                        <a:spcBef>
                          <a:spcPts val="0"/>
                        </a:spcBef>
                        <a:spcAft>
                          <a:spcPts val="0"/>
                        </a:spcAft>
                        <a:buNone/>
                      </a:pPr>
                      <a:r>
                        <a:rPr b="1" lang="en"/>
                        <a:t>Description</a:t>
                      </a:r>
                      <a:endParaRPr b="1"/>
                    </a:p>
                  </a:txBody>
                  <a:tcPr marT="91425" marB="91425" marR="91425" marL="91425"/>
                </a:tc>
              </a:tr>
              <a:tr h="381000">
                <a:tc>
                  <a:txBody>
                    <a:bodyPr/>
                    <a:lstStyle/>
                    <a:p>
                      <a:pPr indent="0" lvl="0" marL="0" rtl="0" algn="ctr">
                        <a:spcBef>
                          <a:spcPts val="0"/>
                        </a:spcBef>
                        <a:spcAft>
                          <a:spcPts val="0"/>
                        </a:spcAft>
                        <a:buNone/>
                      </a:pPr>
                      <a:r>
                        <a:rPr lang="en"/>
                        <a:t>F1</a:t>
                      </a:r>
                      <a:endParaRPr/>
                    </a:p>
                  </a:txBody>
                  <a:tcPr marT="91425" marB="91425" marR="91425" marL="91425" anchor="ctr">
                    <a:solidFill>
                      <a:srgbClr val="F3F3F3"/>
                    </a:solidFill>
                  </a:tcPr>
                </a:tc>
                <a:tc>
                  <a:txBody>
                    <a:bodyPr/>
                    <a:lstStyle/>
                    <a:p>
                      <a:pPr indent="0" lvl="0" marL="0" rtl="0" algn="l">
                        <a:spcBef>
                          <a:spcPts val="0"/>
                        </a:spcBef>
                        <a:spcAft>
                          <a:spcPts val="0"/>
                        </a:spcAft>
                        <a:buNone/>
                      </a:pPr>
                      <a:r>
                        <a:rPr lang="en"/>
                        <a:t>Standard F1 On All Data </a:t>
                      </a:r>
                      <a:endParaRPr/>
                    </a:p>
                  </a:txBody>
                  <a:tcPr marT="91425" marB="91425" marR="91425" marL="91425">
                    <a:solidFill>
                      <a:srgbClr val="F3F3F3"/>
                    </a:solidFill>
                  </a:tcPr>
                </a:tc>
              </a:tr>
              <a:tr h="381000">
                <a:tc>
                  <a:txBody>
                    <a:bodyPr/>
                    <a:lstStyle/>
                    <a:p>
                      <a:pPr indent="0" lvl="0" marL="0" rtl="0" algn="ctr">
                        <a:spcBef>
                          <a:spcPts val="0"/>
                        </a:spcBef>
                        <a:spcAft>
                          <a:spcPts val="0"/>
                        </a:spcAft>
                        <a:buNone/>
                      </a:pPr>
                      <a:r>
                        <a:rPr lang="en"/>
                        <a:t>Role F1</a:t>
                      </a:r>
                      <a:endParaRPr/>
                    </a:p>
                  </a:txBody>
                  <a:tcPr marT="91425" marB="91425" marR="91425" marL="91425" anchor="ctr"/>
                </a:tc>
                <a:tc>
                  <a:txBody>
                    <a:bodyPr/>
                    <a:lstStyle/>
                    <a:p>
                      <a:pPr indent="0" lvl="0" marL="0" rtl="0" algn="l">
                        <a:spcBef>
                          <a:spcPts val="0"/>
                        </a:spcBef>
                        <a:spcAft>
                          <a:spcPts val="0"/>
                        </a:spcAft>
                        <a:buNone/>
                      </a:pPr>
                      <a:r>
                        <a:rPr lang="en"/>
                        <a:t>Compute F1 For </a:t>
                      </a:r>
                      <a:r>
                        <a:rPr i="1" lang="en"/>
                        <a:t>Each Role Individually</a:t>
                      </a:r>
                      <a:r>
                        <a:rPr lang="en"/>
                        <a:t>, Then Take Average</a:t>
                      </a:r>
                      <a:endParaRPr/>
                    </a:p>
                  </a:txBody>
                  <a:tcPr marT="91425" marB="91425" marR="91425" marL="91425"/>
                </a:tc>
              </a:tr>
              <a:tr h="381000">
                <a:tc>
                  <a:txBody>
                    <a:bodyPr/>
                    <a:lstStyle/>
                    <a:p>
                      <a:pPr indent="0" lvl="0" marL="0" rtl="0" algn="ctr">
                        <a:spcBef>
                          <a:spcPts val="0"/>
                        </a:spcBef>
                        <a:spcAft>
                          <a:spcPts val="0"/>
                        </a:spcAft>
                        <a:buNone/>
                      </a:pPr>
                      <a:r>
                        <a:rPr lang="en"/>
                        <a:t>0-Shot F1</a:t>
                      </a:r>
                      <a:endParaRPr/>
                    </a:p>
                  </a:txBody>
                  <a:tcPr marT="91425" marB="91425" marR="91425" marL="91425" anchor="ctr"/>
                </a:tc>
                <a:tc>
                  <a:txBody>
                    <a:bodyPr/>
                    <a:lstStyle/>
                    <a:p>
                      <a:pPr indent="0" lvl="0" marL="0" rtl="0" algn="l">
                        <a:spcBef>
                          <a:spcPts val="0"/>
                        </a:spcBef>
                        <a:spcAft>
                          <a:spcPts val="0"/>
                        </a:spcAft>
                        <a:buNone/>
                      </a:pPr>
                      <a:r>
                        <a:rPr lang="en"/>
                        <a:t>Role F1 for 0-Shot Roles (n=9)</a:t>
                      </a:r>
                      <a:endParaRPr/>
                    </a:p>
                  </a:txBody>
                  <a:tcPr marT="91425" marB="91425" marR="91425" marL="91425"/>
                </a:tc>
              </a:tr>
              <a:tr h="381000">
                <a:tc>
                  <a:txBody>
                    <a:bodyPr/>
                    <a:lstStyle/>
                    <a:p>
                      <a:pPr indent="0" lvl="0" marL="0" rtl="0" algn="ctr">
                        <a:spcBef>
                          <a:spcPts val="0"/>
                        </a:spcBef>
                        <a:spcAft>
                          <a:spcPts val="0"/>
                        </a:spcAft>
                        <a:buNone/>
                      </a:pPr>
                      <a:r>
                        <a:rPr lang="en"/>
                        <a:t>Role-Depth F1 (RDF1)</a:t>
                      </a:r>
                      <a:endParaRPr/>
                    </a:p>
                  </a:txBody>
                  <a:tcPr marT="91425" marB="91425" marR="91425" marL="91425" anchor="ctr"/>
                </a:tc>
                <a:tc>
                  <a:txBody>
                    <a:bodyPr/>
                    <a:lstStyle/>
                    <a:p>
                      <a:pPr indent="0" lvl="0" marL="0" rtl="0" algn="l">
                        <a:spcBef>
                          <a:spcPts val="0"/>
                        </a:spcBef>
                        <a:spcAft>
                          <a:spcPts val="0"/>
                        </a:spcAft>
                        <a:buNone/>
                      </a:pPr>
                      <a:r>
                        <a:rPr lang="en">
                          <a:solidFill>
                            <a:schemeClr val="dk1"/>
                          </a:solidFill>
                        </a:rPr>
                        <a:t>Role F1 for </a:t>
                      </a:r>
                      <a:r>
                        <a:rPr b="1" lang="en">
                          <a:solidFill>
                            <a:schemeClr val="dk1"/>
                          </a:solidFill>
                        </a:rPr>
                        <a:t>Semantically Outlying Roles</a:t>
                      </a:r>
                      <a:r>
                        <a:rPr lang="en">
                          <a:solidFill>
                            <a:schemeClr val="dk1"/>
                          </a:solidFill>
                        </a:rPr>
                        <a:t> (n=16)</a:t>
                      </a:r>
                      <a:endParaRPr/>
                    </a:p>
                  </a:txBody>
                  <a:tcPr marT="91425" marB="91425" marR="91425" marL="91425"/>
                </a:tc>
              </a:tr>
            </a:tbl>
          </a:graphicData>
        </a:graphic>
      </p:graphicFrame>
      <p:sp>
        <p:nvSpPr>
          <p:cNvPr id="514" name="Google Shape;514;p48"/>
          <p:cNvSpPr/>
          <p:nvPr/>
        </p:nvSpPr>
        <p:spPr>
          <a:xfrm>
            <a:off x="1593600" y="1398625"/>
            <a:ext cx="5941500" cy="751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Output = (</a:t>
            </a:r>
            <a:r>
              <a:rPr b="1" lang="en"/>
              <a:t>Document ID</a:t>
            </a:r>
            <a:r>
              <a:rPr lang="en"/>
              <a:t>,</a:t>
            </a:r>
            <a:r>
              <a:rPr lang="en"/>
              <a:t> </a:t>
            </a:r>
            <a:r>
              <a:rPr b="1" lang="en"/>
              <a:t>Role</a:t>
            </a:r>
            <a:r>
              <a:rPr lang="en"/>
              <a:t>, </a:t>
            </a:r>
            <a:r>
              <a:rPr b="1" lang="en"/>
              <a:t>Argument</a:t>
            </a:r>
            <a:r>
              <a:rPr lang="en"/>
              <a:t>)</a:t>
            </a:r>
            <a:endParaRPr/>
          </a:p>
        </p:txBody>
      </p:sp>
      <p:sp>
        <p:nvSpPr>
          <p:cNvPr id="515" name="Google Shape;515;p48"/>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49"/>
          <p:cNvSpPr txBox="1"/>
          <p:nvPr/>
        </p:nvSpPr>
        <p:spPr>
          <a:xfrm>
            <a:off x="228000" y="655200"/>
            <a:ext cx="44055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Baselines</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521" name="Google Shape;521;p49"/>
          <p:cNvSpPr txBox="1"/>
          <p:nvPr/>
        </p:nvSpPr>
        <p:spPr>
          <a:xfrm>
            <a:off x="1873550" y="1504500"/>
            <a:ext cx="5586600" cy="285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1500">
                <a:solidFill>
                  <a:schemeClr val="dk1"/>
                </a:solidFill>
              </a:rPr>
              <a:t>Baselines Models</a:t>
            </a:r>
            <a:endParaRPr b="1" sz="1500">
              <a:solidFill>
                <a:schemeClr val="dk1"/>
              </a:solidFill>
            </a:endParaRPr>
          </a:p>
          <a:p>
            <a:pPr indent="0" lvl="0" marL="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BERT-QA:</a:t>
            </a:r>
            <a:r>
              <a:rPr lang="en" sz="1500">
                <a:solidFill>
                  <a:schemeClr val="dk1"/>
                </a:solidFill>
              </a:rPr>
              <a:t> BERT-based Span Extraction</a:t>
            </a:r>
            <a:endParaRPr sz="1500">
              <a:solidFill>
                <a:schemeClr val="dk1"/>
              </a:solidFill>
            </a:endParaRPr>
          </a:p>
          <a:p>
            <a:pPr indent="0" lvl="0" marL="0" rtl="0" algn="l">
              <a:spcBef>
                <a:spcPts val="0"/>
              </a:spcBef>
              <a:spcAft>
                <a:spcPts val="0"/>
              </a:spcAft>
              <a:buNone/>
            </a:pPr>
            <a:r>
              <a:rPr lang="en" sz="1500">
                <a:solidFill>
                  <a:schemeClr val="dk1"/>
                </a:solidFill>
              </a:rPr>
              <a:t>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GPT-4o: </a:t>
            </a:r>
            <a:r>
              <a:rPr lang="en" sz="1500">
                <a:solidFill>
                  <a:schemeClr val="dk1"/>
                </a:solidFill>
              </a:rPr>
              <a:t>LLM Prompting for EAE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ctr">
              <a:spcBef>
                <a:spcPts val="0"/>
              </a:spcBef>
              <a:spcAft>
                <a:spcPts val="0"/>
              </a:spcAft>
              <a:buNone/>
            </a:pPr>
            <a:r>
              <a:rPr b="1" lang="en" sz="1500">
                <a:solidFill>
                  <a:schemeClr val="dk1"/>
                </a:solidFill>
              </a:rPr>
              <a:t>Our Methods</a:t>
            </a:r>
            <a:endParaRPr b="1" sz="1500">
              <a:solidFill>
                <a:schemeClr val="dk1"/>
              </a:solidFill>
            </a:endParaRPr>
          </a:p>
          <a:p>
            <a:pPr indent="0" lvl="0" marL="0" rtl="0" algn="l">
              <a:spcBef>
                <a:spcPts val="0"/>
              </a:spcBef>
              <a:spcAft>
                <a:spcPts val="0"/>
              </a:spcAft>
              <a:buNone/>
            </a:pPr>
            <a:r>
              <a:t/>
            </a:r>
            <a:endParaRPr b="1"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Mad Lib Gen (MLG): </a:t>
            </a:r>
            <a:r>
              <a:rPr lang="en" sz="1500">
                <a:solidFill>
                  <a:schemeClr val="dk1"/>
                </a:solidFill>
              </a:rPr>
              <a:t>GPT-4o backbone</a:t>
            </a:r>
            <a:endParaRPr sz="1500">
              <a:solidFill>
                <a:schemeClr val="dk1"/>
              </a:solidFill>
            </a:endParaRPr>
          </a:p>
          <a:p>
            <a:pPr indent="0" lvl="0" marL="457200" rtl="0" algn="l">
              <a:spcBef>
                <a:spcPts val="0"/>
              </a:spcBef>
              <a:spcAft>
                <a:spcPts val="0"/>
              </a:spcAft>
              <a:buNone/>
            </a:pPr>
            <a:r>
              <a:t/>
            </a:r>
            <a:endParaRPr sz="1500">
              <a:solidFill>
                <a:schemeClr val="dk1"/>
              </a:solidFill>
            </a:endParaRPr>
          </a:p>
          <a:p>
            <a:pPr indent="-323850" lvl="0" marL="457200" rtl="0" algn="l">
              <a:spcBef>
                <a:spcPts val="0"/>
              </a:spcBef>
              <a:spcAft>
                <a:spcPts val="0"/>
              </a:spcAft>
              <a:buClr>
                <a:schemeClr val="dk1"/>
              </a:buClr>
              <a:buSzPts val="1500"/>
              <a:buChar char="●"/>
            </a:pPr>
            <a:r>
              <a:rPr b="1" lang="en" sz="1500">
                <a:solidFill>
                  <a:schemeClr val="dk1"/>
                </a:solidFill>
              </a:rPr>
              <a:t>Struct2Text</a:t>
            </a:r>
            <a:r>
              <a:rPr b="1" lang="en" sz="1500">
                <a:solidFill>
                  <a:schemeClr val="dk1"/>
                </a:solidFill>
              </a:rPr>
              <a:t> (S2T): </a:t>
            </a:r>
            <a:r>
              <a:rPr lang="en" sz="1500">
                <a:solidFill>
                  <a:schemeClr val="dk1"/>
                </a:solidFill>
              </a:rPr>
              <a:t>GPT-4o backbone</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a:p>
            <a:pPr indent="0" lvl="0" marL="0" rtl="0" algn="l">
              <a:spcBef>
                <a:spcPts val="0"/>
              </a:spcBef>
              <a:spcAft>
                <a:spcPts val="0"/>
              </a:spcAft>
              <a:buNone/>
            </a:pPr>
            <a:r>
              <a:t/>
            </a:r>
            <a:endParaRPr sz="1500">
              <a:solidFill>
                <a:schemeClr val="dk1"/>
              </a:solidFill>
            </a:endParaRPr>
          </a:p>
        </p:txBody>
      </p:sp>
      <p:sp>
        <p:nvSpPr>
          <p:cNvPr id="522" name="Google Shape;522;p49"/>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523" name="Google Shape;523;p49"/>
          <p:cNvSpPr txBox="1"/>
          <p:nvPr/>
        </p:nvSpPr>
        <p:spPr>
          <a:xfrm>
            <a:off x="58575" y="4768700"/>
            <a:ext cx="4817400" cy="307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i="1" lang="en" sz="800">
                <a:solidFill>
                  <a:schemeClr val="accent1"/>
                </a:solidFill>
              </a:rPr>
              <a:t>*Please see our paper for results on additional models!</a:t>
            </a:r>
            <a:endParaRPr i="1" sz="800">
              <a:solidFill>
                <a:schemeClr val="accent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pic>
        <p:nvPicPr>
          <p:cNvPr id="528" name="Google Shape;528;p50" title="Chart"/>
          <p:cNvPicPr preferRelativeResize="0"/>
          <p:nvPr/>
        </p:nvPicPr>
        <p:blipFill>
          <a:blip r:embed="rId3">
            <a:alphaModFix/>
          </a:blip>
          <a:stretch>
            <a:fillRect/>
          </a:stretch>
        </p:blipFill>
        <p:spPr>
          <a:xfrm>
            <a:off x="692375" y="1492425"/>
            <a:ext cx="7759248" cy="3451650"/>
          </a:xfrm>
          <a:prstGeom prst="rect">
            <a:avLst/>
          </a:prstGeom>
          <a:noFill/>
          <a:ln>
            <a:noFill/>
          </a:ln>
        </p:spPr>
      </p:pic>
      <p:sp>
        <p:nvSpPr>
          <p:cNvPr id="529" name="Google Shape;529;p50"/>
          <p:cNvSpPr/>
          <p:nvPr/>
        </p:nvSpPr>
        <p:spPr>
          <a:xfrm rot="-5400000">
            <a:off x="3122175" y="769475"/>
            <a:ext cx="139500" cy="140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0" name="Google Shape;530;p50"/>
          <p:cNvSpPr txBox="1"/>
          <p:nvPr/>
        </p:nvSpPr>
        <p:spPr>
          <a:xfrm>
            <a:off x="2735925" y="1110875"/>
            <a:ext cx="912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700">
                <a:solidFill>
                  <a:schemeClr val="accent1"/>
                </a:solidFill>
              </a:rPr>
              <a:t>Baselines</a:t>
            </a:r>
            <a:endParaRPr i="1" sz="700">
              <a:solidFill>
                <a:schemeClr val="accent1"/>
              </a:solidFill>
            </a:endParaRPr>
          </a:p>
        </p:txBody>
      </p:sp>
      <p:sp>
        <p:nvSpPr>
          <p:cNvPr id="531" name="Google Shape;531;p50"/>
          <p:cNvSpPr/>
          <p:nvPr/>
        </p:nvSpPr>
        <p:spPr>
          <a:xfrm rot="-5400000">
            <a:off x="5814650" y="769475"/>
            <a:ext cx="139500" cy="1407300"/>
          </a:xfrm>
          <a:prstGeom prst="rightBrace">
            <a:avLst>
              <a:gd fmla="val 50000" name="adj1"/>
              <a:gd fmla="val 50000" name="adj2"/>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50"/>
          <p:cNvSpPr txBox="1"/>
          <p:nvPr/>
        </p:nvSpPr>
        <p:spPr>
          <a:xfrm>
            <a:off x="5428400" y="1110875"/>
            <a:ext cx="912000" cy="292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i="1" lang="en" sz="700">
                <a:solidFill>
                  <a:schemeClr val="accent1"/>
                </a:solidFill>
              </a:rPr>
              <a:t>Our Methods!</a:t>
            </a:r>
            <a:endParaRPr i="1" sz="700">
              <a:solidFill>
                <a:schemeClr val="accent1"/>
              </a:solidFill>
            </a:endParaRPr>
          </a:p>
        </p:txBody>
      </p:sp>
      <p:sp>
        <p:nvSpPr>
          <p:cNvPr id="533" name="Google Shape;533;p50"/>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Results: BERT-QA</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534" name="Google Shape;534;p50"/>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What Is Event Argument Extraction (EAE)? </a:t>
            </a:r>
            <a:endParaRPr b="1" sz="2400">
              <a:solidFill>
                <a:schemeClr val="accent1"/>
              </a:solidFill>
            </a:endParaRPr>
          </a:p>
        </p:txBody>
      </p:sp>
      <p:sp>
        <p:nvSpPr>
          <p:cNvPr id="259" name="Google Shape;259;p33"/>
          <p:cNvSpPr/>
          <p:nvPr/>
        </p:nvSpPr>
        <p:spPr>
          <a:xfrm>
            <a:off x="228000" y="2787875"/>
            <a:ext cx="4593900" cy="1555800"/>
          </a:xfrm>
          <a:prstGeom prst="roundRect">
            <a:avLst>
              <a:gd fmla="val 16667" name="adj"/>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rPr>
              <a:t>Caterpillars</a:t>
            </a:r>
            <a:r>
              <a:rPr lang="en" sz="2200"/>
              <a:t> in </a:t>
            </a:r>
            <a:r>
              <a:rPr b="1" lang="en" sz="2200">
                <a:solidFill>
                  <a:srgbClr val="00693E"/>
                </a:solidFill>
              </a:rPr>
              <a:t>Liberia</a:t>
            </a:r>
            <a:r>
              <a:rPr lang="en" sz="2200"/>
              <a:t> threaten disaster across region, </a:t>
            </a:r>
            <a:r>
              <a:rPr b="1" lang="en" sz="2200">
                <a:solidFill>
                  <a:schemeClr val="accent1"/>
                </a:solidFill>
              </a:rPr>
              <a:t>UN </a:t>
            </a:r>
            <a:r>
              <a:rPr lang="en" sz="2200">
                <a:solidFill>
                  <a:schemeClr val="dk1"/>
                </a:solidFill>
              </a:rPr>
              <a:t>warns</a:t>
            </a:r>
            <a:r>
              <a:rPr lang="en" sz="2200"/>
              <a:t>.</a:t>
            </a:r>
            <a:endParaRPr sz="2200"/>
          </a:p>
        </p:txBody>
      </p:sp>
      <p:sp>
        <p:nvSpPr>
          <p:cNvPr id="260" name="Google Shape;260;p33"/>
          <p:cNvSpPr txBox="1"/>
          <p:nvPr/>
        </p:nvSpPr>
        <p:spPr>
          <a:xfrm>
            <a:off x="996200" y="2861625"/>
            <a:ext cx="7509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Pests</a:t>
            </a:r>
            <a:endParaRPr i="1" sz="1800">
              <a:solidFill>
                <a:schemeClr val="accent1"/>
              </a:solidFill>
            </a:endParaRPr>
          </a:p>
        </p:txBody>
      </p:sp>
      <p:sp>
        <p:nvSpPr>
          <p:cNvPr id="261" name="Google Shape;261;p33"/>
          <p:cNvSpPr txBox="1"/>
          <p:nvPr/>
        </p:nvSpPr>
        <p:spPr>
          <a:xfrm>
            <a:off x="2297475" y="2861625"/>
            <a:ext cx="12504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Affected Area</a:t>
            </a:r>
            <a:endParaRPr i="1" sz="1800">
              <a:solidFill>
                <a:schemeClr val="accent1"/>
              </a:solidFill>
            </a:endParaRPr>
          </a:p>
        </p:txBody>
      </p:sp>
      <p:sp>
        <p:nvSpPr>
          <p:cNvPr id="262" name="Google Shape;262;p33"/>
          <p:cNvSpPr txBox="1"/>
          <p:nvPr/>
        </p:nvSpPr>
        <p:spPr>
          <a:xfrm>
            <a:off x="2868962" y="3818775"/>
            <a:ext cx="12504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Aid Agency</a:t>
            </a:r>
            <a:endParaRPr i="1" sz="1800">
              <a:solidFill>
                <a:schemeClr val="accent1"/>
              </a:solidFill>
            </a:endParaRPr>
          </a:p>
        </p:txBody>
      </p:sp>
      <p:pic>
        <p:nvPicPr>
          <p:cNvPr id="263" name="Google Shape;263;p33"/>
          <p:cNvPicPr preferRelativeResize="0"/>
          <p:nvPr/>
        </p:nvPicPr>
        <p:blipFill rotWithShape="1">
          <a:blip r:embed="rId3">
            <a:alphaModFix/>
          </a:blip>
          <a:srcRect b="32773" l="17844" r="14359" t="38448"/>
          <a:stretch/>
        </p:blipFill>
        <p:spPr>
          <a:xfrm>
            <a:off x="3246075" y="3845600"/>
            <a:ext cx="523075" cy="117875"/>
          </a:xfrm>
          <a:prstGeom prst="rect">
            <a:avLst/>
          </a:prstGeom>
          <a:noFill/>
          <a:ln>
            <a:noFill/>
          </a:ln>
        </p:spPr>
      </p:pic>
      <p:pic>
        <p:nvPicPr>
          <p:cNvPr id="264" name="Google Shape;264;p33"/>
          <p:cNvPicPr preferRelativeResize="0"/>
          <p:nvPr/>
        </p:nvPicPr>
        <p:blipFill rotWithShape="1">
          <a:blip r:embed="rId3">
            <a:alphaModFix/>
          </a:blip>
          <a:srcRect b="27168" l="0" r="0" t="38449"/>
          <a:stretch/>
        </p:blipFill>
        <p:spPr>
          <a:xfrm rot="10800000">
            <a:off x="2253575" y="3143925"/>
            <a:ext cx="1327800" cy="140825"/>
          </a:xfrm>
          <a:prstGeom prst="rect">
            <a:avLst/>
          </a:prstGeom>
          <a:noFill/>
          <a:ln>
            <a:noFill/>
          </a:ln>
        </p:spPr>
      </p:pic>
      <p:pic>
        <p:nvPicPr>
          <p:cNvPr id="265" name="Google Shape;265;p33"/>
          <p:cNvPicPr preferRelativeResize="0"/>
          <p:nvPr/>
        </p:nvPicPr>
        <p:blipFill rotWithShape="1">
          <a:blip r:embed="rId3">
            <a:alphaModFix/>
          </a:blip>
          <a:srcRect b="27168" l="0" r="0" t="38449"/>
          <a:stretch/>
        </p:blipFill>
        <p:spPr>
          <a:xfrm rot="10800000">
            <a:off x="442775" y="3155400"/>
            <a:ext cx="1857750" cy="117875"/>
          </a:xfrm>
          <a:prstGeom prst="rect">
            <a:avLst/>
          </a:prstGeom>
          <a:noFill/>
          <a:ln>
            <a:noFill/>
          </a:ln>
        </p:spPr>
      </p:pic>
      <p:sp>
        <p:nvSpPr>
          <p:cNvPr id="266" name="Google Shape;266;p33"/>
          <p:cNvSpPr txBox="1"/>
          <p:nvPr/>
        </p:nvSpPr>
        <p:spPr>
          <a:xfrm>
            <a:off x="5492275" y="2307725"/>
            <a:ext cx="3373200" cy="251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Event Type:</a:t>
            </a:r>
            <a:r>
              <a:rPr lang="en" sz="1800">
                <a:solidFill>
                  <a:schemeClr val="dk1"/>
                </a:solidFill>
              </a:rPr>
              <a:t> Insect Disaster</a:t>
            </a:r>
            <a:endParaRPr sz="1800">
              <a:solidFill>
                <a:schemeClr val="dk1"/>
              </a:solidFill>
            </a:endParaRPr>
          </a:p>
          <a:p>
            <a:pPr indent="0" lvl="0" marL="0" rtl="0" algn="l">
              <a:spcBef>
                <a:spcPts val="0"/>
              </a:spcBef>
              <a:spcAft>
                <a:spcPts val="0"/>
              </a:spcAft>
              <a:buNone/>
            </a:pPr>
            <a:r>
              <a:t/>
            </a:r>
            <a:endParaRPr b="1" sz="1200">
              <a:solidFill>
                <a:schemeClr val="dk1"/>
              </a:solidFill>
            </a:endParaRPr>
          </a:p>
          <a:p>
            <a:pPr indent="0" lvl="0" marL="0" rtl="0" algn="l">
              <a:spcBef>
                <a:spcPts val="0"/>
              </a:spcBef>
              <a:spcAft>
                <a:spcPts val="0"/>
              </a:spcAft>
              <a:buNone/>
            </a:pPr>
            <a:r>
              <a:rPr b="1" lang="en" sz="1200">
                <a:solidFill>
                  <a:schemeClr val="dk1"/>
                </a:solidFill>
              </a:rPr>
              <a:t>Event Roles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Influenced Crops and Livelihood</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Economic Loss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Response Measures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Agency: </a:t>
            </a:r>
            <a:r>
              <a:rPr lang="en" sz="1200">
                <a:solidFill>
                  <a:srgbClr val="007A51"/>
                </a:solidFill>
              </a:rPr>
              <a:t>UN</a:t>
            </a:r>
            <a:endParaRPr sz="1200">
              <a:solidFill>
                <a:srgbClr val="007A51"/>
              </a:solidFill>
            </a:endParaRPr>
          </a:p>
          <a:p>
            <a:pPr indent="-304800" lvl="0" marL="457200" rtl="0" algn="l">
              <a:spcBef>
                <a:spcPts val="0"/>
              </a:spcBef>
              <a:spcAft>
                <a:spcPts val="0"/>
              </a:spcAft>
              <a:buClr>
                <a:schemeClr val="dk1"/>
              </a:buClr>
              <a:buSzPts val="1200"/>
              <a:buChar char="●"/>
            </a:pPr>
            <a:r>
              <a:rPr b="1" lang="en" sz="1200">
                <a:solidFill>
                  <a:schemeClr val="dk1"/>
                </a:solidFill>
              </a:rPr>
              <a:t>Affected Areas: </a:t>
            </a:r>
            <a:r>
              <a:rPr lang="en" sz="1200">
                <a:solidFill>
                  <a:srgbClr val="007A51"/>
                </a:solidFill>
              </a:rPr>
              <a:t>Liberia</a:t>
            </a:r>
            <a:endParaRPr sz="1200">
              <a:solidFill>
                <a:srgbClr val="007A51"/>
              </a:solidFill>
            </a:endParaRPr>
          </a:p>
          <a:p>
            <a:pPr indent="-304800" lvl="0" marL="457200" rtl="0" algn="l">
              <a:spcBef>
                <a:spcPts val="0"/>
              </a:spcBef>
              <a:spcAft>
                <a:spcPts val="0"/>
              </a:spcAft>
              <a:buClr>
                <a:schemeClr val="dk1"/>
              </a:buClr>
              <a:buSzPts val="1200"/>
              <a:buChar char="●"/>
            </a:pPr>
            <a:r>
              <a:rPr b="1" lang="en" sz="1200">
                <a:solidFill>
                  <a:schemeClr val="dk1"/>
                </a:solidFill>
              </a:rPr>
              <a:t>Date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Pests: </a:t>
            </a:r>
            <a:r>
              <a:rPr lang="en" sz="1200">
                <a:solidFill>
                  <a:srgbClr val="007A51"/>
                </a:solidFill>
              </a:rPr>
              <a:t>Caterpillars</a:t>
            </a:r>
            <a:endParaRPr sz="1200">
              <a:solidFill>
                <a:srgbClr val="007A51"/>
              </a:solidFill>
            </a:endParaRPr>
          </a:p>
          <a:p>
            <a:pPr indent="-304800" lvl="0" marL="457200" rtl="0" algn="l">
              <a:spcBef>
                <a:spcPts val="0"/>
              </a:spcBef>
              <a:spcAft>
                <a:spcPts val="0"/>
              </a:spcAft>
              <a:buClr>
                <a:schemeClr val="dk1"/>
              </a:buClr>
              <a:buSzPts val="1200"/>
              <a:buChar char="●"/>
            </a:pPr>
            <a:r>
              <a:rPr b="1" lang="en" sz="1200">
                <a:solidFill>
                  <a:schemeClr val="dk1"/>
                </a:solidFill>
              </a:rPr>
              <a:t>Cause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Supplies/Amount</a:t>
            </a:r>
            <a:endParaRPr b="1" sz="1200">
              <a:solidFill>
                <a:schemeClr val="dk1"/>
              </a:solidFill>
            </a:endParaRPr>
          </a:p>
        </p:txBody>
      </p:sp>
      <p:cxnSp>
        <p:nvCxnSpPr>
          <p:cNvPr id="267" name="Google Shape;267;p33"/>
          <p:cNvCxnSpPr>
            <a:stCxn id="259" idx="3"/>
            <a:endCxn id="266" idx="1"/>
          </p:cNvCxnSpPr>
          <p:nvPr/>
        </p:nvCxnSpPr>
        <p:spPr>
          <a:xfrm>
            <a:off x="4821900" y="3565775"/>
            <a:ext cx="670500" cy="0"/>
          </a:xfrm>
          <a:prstGeom prst="straightConnector1">
            <a:avLst/>
          </a:prstGeom>
          <a:noFill/>
          <a:ln cap="flat" cmpd="sng" w="9525">
            <a:solidFill>
              <a:schemeClr val="dk1"/>
            </a:solidFill>
            <a:prstDash val="solid"/>
            <a:round/>
            <a:headEnd len="med" w="med" type="none"/>
            <a:tailEnd len="med" w="med" type="triangle"/>
          </a:ln>
        </p:spPr>
      </p:cxnSp>
      <p:sp>
        <p:nvSpPr>
          <p:cNvPr id="268" name="Google Shape;268;p33"/>
          <p:cNvSpPr txBox="1"/>
          <p:nvPr/>
        </p:nvSpPr>
        <p:spPr>
          <a:xfrm>
            <a:off x="248200" y="1372725"/>
            <a:ext cx="8617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Goal:</a:t>
            </a:r>
            <a:r>
              <a:rPr lang="en" sz="1800">
                <a:solidFill>
                  <a:schemeClr val="dk1"/>
                </a:solidFill>
              </a:rPr>
              <a:t> Given an event-centric text, extract text spans corresponding to event-specific details. </a:t>
            </a:r>
            <a:endParaRPr sz="1800">
              <a:solidFill>
                <a:schemeClr val="dk1"/>
              </a:solidFill>
            </a:endParaRPr>
          </a:p>
        </p:txBody>
      </p:sp>
      <p:sp>
        <p:nvSpPr>
          <p:cNvPr id="269" name="Google Shape;269;p33"/>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51"/>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Results: BERT-QA</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pic>
        <p:nvPicPr>
          <p:cNvPr id="540" name="Google Shape;540;p51" title="Chart"/>
          <p:cNvPicPr preferRelativeResize="0"/>
          <p:nvPr/>
        </p:nvPicPr>
        <p:blipFill rotWithShape="1">
          <a:blip r:embed="rId3">
            <a:alphaModFix/>
          </a:blip>
          <a:srcRect b="0" l="50835" r="0" t="10015"/>
          <a:stretch/>
        </p:blipFill>
        <p:spPr>
          <a:xfrm>
            <a:off x="4636775" y="1609650"/>
            <a:ext cx="3814849" cy="3105825"/>
          </a:xfrm>
          <a:prstGeom prst="rect">
            <a:avLst/>
          </a:prstGeom>
          <a:noFill/>
          <a:ln>
            <a:noFill/>
          </a:ln>
        </p:spPr>
      </p:pic>
      <p:pic>
        <p:nvPicPr>
          <p:cNvPr id="541" name="Google Shape;541;p51" title="Chart"/>
          <p:cNvPicPr preferRelativeResize="0"/>
          <p:nvPr/>
        </p:nvPicPr>
        <p:blipFill rotWithShape="1">
          <a:blip r:embed="rId3">
            <a:alphaModFix/>
          </a:blip>
          <a:srcRect b="89980" l="0" r="0" t="0"/>
          <a:stretch/>
        </p:blipFill>
        <p:spPr>
          <a:xfrm>
            <a:off x="692375" y="1263825"/>
            <a:ext cx="7759248" cy="345826"/>
          </a:xfrm>
          <a:prstGeom prst="rect">
            <a:avLst/>
          </a:prstGeom>
          <a:noFill/>
          <a:ln>
            <a:noFill/>
          </a:ln>
        </p:spPr>
      </p:pic>
      <p:sp>
        <p:nvSpPr>
          <p:cNvPr id="542" name="Google Shape;542;p51"/>
          <p:cNvSpPr txBox="1"/>
          <p:nvPr/>
        </p:nvSpPr>
        <p:spPr>
          <a:xfrm>
            <a:off x="241125" y="2451713"/>
            <a:ext cx="4245000" cy="1421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Result #1:</a:t>
            </a:r>
            <a:r>
              <a:rPr lang="en" sz="1800">
                <a:solidFill>
                  <a:schemeClr val="dk1"/>
                </a:solidFill>
              </a:rPr>
              <a:t> Both Mad Lib Gen and Struct-to-Text </a:t>
            </a:r>
            <a:r>
              <a:rPr i="1" lang="en" sz="1800">
                <a:solidFill>
                  <a:schemeClr val="dk1"/>
                </a:solidFill>
              </a:rPr>
              <a:t>significantly</a:t>
            </a:r>
            <a:r>
              <a:rPr lang="en" sz="1800">
                <a:solidFill>
                  <a:schemeClr val="dk1"/>
                </a:solidFill>
              </a:rPr>
              <a:t> improve performance on zero-shot and RDF1 roles. </a:t>
            </a:r>
            <a:endParaRPr sz="1800">
              <a:solidFill>
                <a:schemeClr val="dk1"/>
              </a:solidFill>
            </a:endParaRPr>
          </a:p>
        </p:txBody>
      </p:sp>
      <p:sp>
        <p:nvSpPr>
          <p:cNvPr id="543" name="Google Shape;543;p51"/>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52"/>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Results: BERT-QA</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pic>
        <p:nvPicPr>
          <p:cNvPr id="549" name="Google Shape;549;p52" title="Chart"/>
          <p:cNvPicPr preferRelativeResize="0"/>
          <p:nvPr/>
        </p:nvPicPr>
        <p:blipFill rotWithShape="1">
          <a:blip r:embed="rId3">
            <a:alphaModFix/>
          </a:blip>
          <a:srcRect b="0" l="0" r="66633" t="10015"/>
          <a:stretch/>
        </p:blipFill>
        <p:spPr>
          <a:xfrm>
            <a:off x="5145225" y="1774225"/>
            <a:ext cx="2589074" cy="3105825"/>
          </a:xfrm>
          <a:prstGeom prst="rect">
            <a:avLst/>
          </a:prstGeom>
          <a:noFill/>
          <a:ln>
            <a:noFill/>
          </a:ln>
        </p:spPr>
      </p:pic>
      <p:pic>
        <p:nvPicPr>
          <p:cNvPr id="550" name="Google Shape;550;p52" title="Chart"/>
          <p:cNvPicPr preferRelativeResize="0"/>
          <p:nvPr/>
        </p:nvPicPr>
        <p:blipFill rotWithShape="1">
          <a:blip r:embed="rId4">
            <a:alphaModFix/>
          </a:blip>
          <a:srcRect b="89980" l="0" r="0" t="0"/>
          <a:stretch/>
        </p:blipFill>
        <p:spPr>
          <a:xfrm>
            <a:off x="692375" y="1263825"/>
            <a:ext cx="7759248" cy="345826"/>
          </a:xfrm>
          <a:prstGeom prst="rect">
            <a:avLst/>
          </a:prstGeom>
          <a:noFill/>
          <a:ln>
            <a:noFill/>
          </a:ln>
        </p:spPr>
      </p:pic>
      <p:sp>
        <p:nvSpPr>
          <p:cNvPr id="551" name="Google Shape;551;p52"/>
          <p:cNvSpPr txBox="1"/>
          <p:nvPr/>
        </p:nvSpPr>
        <p:spPr>
          <a:xfrm>
            <a:off x="281725" y="2394975"/>
            <a:ext cx="4935600" cy="174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Result #2:</a:t>
            </a:r>
            <a:r>
              <a:rPr lang="en" sz="1800">
                <a:solidFill>
                  <a:schemeClr val="dk1"/>
                </a:solidFill>
              </a:rPr>
              <a:t> Trade off between overall-performance and mean role performance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b="1" lang="en" sz="1800">
                <a:solidFill>
                  <a:schemeClr val="dk1"/>
                </a:solidFill>
              </a:rPr>
              <a:t>Cause: </a:t>
            </a:r>
            <a:r>
              <a:rPr lang="en" sz="1800">
                <a:solidFill>
                  <a:schemeClr val="dk1"/>
                </a:solidFill>
              </a:rPr>
              <a:t>Balancing role distribution removes ability to overfit to common role types! </a:t>
            </a:r>
            <a:endParaRPr sz="1800">
              <a:solidFill>
                <a:schemeClr val="dk1"/>
              </a:solidFill>
            </a:endParaRPr>
          </a:p>
        </p:txBody>
      </p:sp>
      <p:sp>
        <p:nvSpPr>
          <p:cNvPr id="552" name="Google Shape;552;p52"/>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53"/>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Results: </a:t>
            </a:r>
            <a:r>
              <a:rPr lang="en" sz="2400">
                <a:solidFill>
                  <a:schemeClr val="accent1"/>
                </a:solidFill>
              </a:rPr>
              <a:t>MLG Boosts</a:t>
            </a:r>
            <a:r>
              <a:rPr lang="en" sz="2400">
                <a:solidFill>
                  <a:schemeClr val="accent1"/>
                </a:solidFill>
              </a:rPr>
              <a:t> Performance on Other EAE Datasets!</a:t>
            </a:r>
            <a:endParaRPr sz="2400">
              <a:solidFill>
                <a:schemeClr val="accent1"/>
              </a:solidFill>
            </a:endParaRPr>
          </a:p>
          <a:p>
            <a:pPr indent="0" lvl="0" marL="0" rtl="0" algn="l">
              <a:spcBef>
                <a:spcPts val="0"/>
              </a:spcBef>
              <a:spcAft>
                <a:spcPts val="0"/>
              </a:spcAft>
              <a:buNone/>
            </a:pPr>
            <a:r>
              <a:t/>
            </a:r>
            <a:endParaRPr b="1" sz="2400">
              <a:solidFill>
                <a:schemeClr val="accent1"/>
              </a:solidFill>
            </a:endParaRPr>
          </a:p>
        </p:txBody>
      </p:sp>
      <p:pic>
        <p:nvPicPr>
          <p:cNvPr id="558" name="Google Shape;558;p53" title="Screen Shot 2025-06-09 at 12.02.35 PM.png"/>
          <p:cNvPicPr preferRelativeResize="0"/>
          <p:nvPr/>
        </p:nvPicPr>
        <p:blipFill>
          <a:blip r:embed="rId3">
            <a:alphaModFix/>
          </a:blip>
          <a:stretch>
            <a:fillRect/>
          </a:stretch>
        </p:blipFill>
        <p:spPr>
          <a:xfrm>
            <a:off x="5069974" y="1213150"/>
            <a:ext cx="2769676" cy="3183626"/>
          </a:xfrm>
          <a:prstGeom prst="rect">
            <a:avLst/>
          </a:prstGeom>
          <a:noFill/>
          <a:ln>
            <a:noFill/>
          </a:ln>
        </p:spPr>
      </p:pic>
      <p:sp>
        <p:nvSpPr>
          <p:cNvPr id="559" name="Google Shape;559;p53"/>
          <p:cNvSpPr txBox="1"/>
          <p:nvPr/>
        </p:nvSpPr>
        <p:spPr>
          <a:xfrm>
            <a:off x="372300" y="2373263"/>
            <a:ext cx="41997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800">
                <a:solidFill>
                  <a:schemeClr val="dk1"/>
                </a:solidFill>
              </a:rPr>
              <a:t>Result #3:</a:t>
            </a:r>
            <a:r>
              <a:rPr lang="en" sz="1800">
                <a:solidFill>
                  <a:schemeClr val="dk1"/>
                </a:solidFill>
              </a:rPr>
              <a:t> MLG augmentation boosts performance in low-resource settings on other tasks! </a:t>
            </a:r>
            <a:endParaRPr sz="1800">
              <a:solidFill>
                <a:schemeClr val="dk1"/>
              </a:solidFill>
            </a:endParaRPr>
          </a:p>
        </p:txBody>
      </p:sp>
      <p:sp>
        <p:nvSpPr>
          <p:cNvPr id="560" name="Google Shape;560;p53"/>
          <p:cNvSpPr txBox="1"/>
          <p:nvPr/>
        </p:nvSpPr>
        <p:spPr>
          <a:xfrm>
            <a:off x="5092850" y="4352425"/>
            <a:ext cx="2698500" cy="380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000">
                <a:solidFill>
                  <a:schemeClr val="dk1"/>
                </a:solidFill>
              </a:rPr>
              <a:t>Table:</a:t>
            </a:r>
            <a:r>
              <a:rPr lang="en" sz="1000">
                <a:solidFill>
                  <a:schemeClr val="dk1"/>
                </a:solidFill>
              </a:rPr>
              <a:t> BERT-QA results showing performance with and without 500 synthetic samples + x% of training data for each of DiscourseEE, RAMS, and PHEE. </a:t>
            </a:r>
            <a:endParaRPr sz="1000">
              <a:solidFill>
                <a:schemeClr val="dk1"/>
              </a:solidFill>
            </a:endParaRPr>
          </a:p>
        </p:txBody>
      </p:sp>
      <p:sp>
        <p:nvSpPr>
          <p:cNvPr id="561" name="Google Shape;561;p53"/>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54"/>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dk1"/>
                </a:solidFill>
              </a:rPr>
              <a:t>Conclusion: </a:t>
            </a:r>
            <a:r>
              <a:rPr lang="en" sz="2400">
                <a:solidFill>
                  <a:schemeClr val="dk1"/>
                </a:solidFill>
              </a:rPr>
              <a:t>MLG vs S2T → Which to use?</a:t>
            </a:r>
            <a:endParaRPr sz="2400">
              <a:solidFill>
                <a:schemeClr val="dk1"/>
              </a:solidFill>
            </a:endParaRPr>
          </a:p>
          <a:p>
            <a:pPr indent="0" lvl="0" marL="0" rtl="0" algn="l">
              <a:spcBef>
                <a:spcPts val="0"/>
              </a:spcBef>
              <a:spcAft>
                <a:spcPts val="0"/>
              </a:spcAft>
              <a:buNone/>
            </a:pPr>
            <a:r>
              <a:t/>
            </a:r>
            <a:endParaRPr b="1" sz="2400">
              <a:solidFill>
                <a:schemeClr val="accent1"/>
              </a:solidFill>
            </a:endParaRPr>
          </a:p>
        </p:txBody>
      </p:sp>
      <p:cxnSp>
        <p:nvCxnSpPr>
          <p:cNvPr id="567" name="Google Shape;567;p54"/>
          <p:cNvCxnSpPr/>
          <p:nvPr/>
        </p:nvCxnSpPr>
        <p:spPr>
          <a:xfrm>
            <a:off x="4564350" y="1345800"/>
            <a:ext cx="0" cy="3431100"/>
          </a:xfrm>
          <a:prstGeom prst="straightConnector1">
            <a:avLst/>
          </a:prstGeom>
          <a:noFill/>
          <a:ln cap="flat" cmpd="sng" w="9525">
            <a:solidFill>
              <a:schemeClr val="dk2"/>
            </a:solidFill>
            <a:prstDash val="solid"/>
            <a:round/>
            <a:headEnd len="med" w="med" type="none"/>
            <a:tailEnd len="med" w="med" type="none"/>
          </a:ln>
        </p:spPr>
      </p:cxnSp>
      <p:sp>
        <p:nvSpPr>
          <p:cNvPr id="568" name="Google Shape;568;p54"/>
          <p:cNvSpPr/>
          <p:nvPr/>
        </p:nvSpPr>
        <p:spPr>
          <a:xfrm>
            <a:off x="380100" y="1292925"/>
            <a:ext cx="3813300" cy="3654900"/>
          </a:xfrm>
          <a:prstGeom prst="roundRect">
            <a:avLst>
              <a:gd fmla="val 16667" name="adj"/>
            </a:avLst>
          </a:prstGeom>
          <a:solidFill>
            <a:srgbClr val="D9EAD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Mad Lib Gen (MLG)</a:t>
            </a:r>
            <a:endParaRPr/>
          </a:p>
          <a:p>
            <a:pPr indent="0" lvl="0" marL="0" rtl="0" algn="ctr">
              <a:spcBef>
                <a:spcPts val="0"/>
              </a:spcBef>
              <a:spcAft>
                <a:spcPts val="0"/>
              </a:spcAft>
              <a:buNone/>
            </a:pPr>
            <a:r>
              <a:t/>
            </a:r>
            <a:endParaRPr/>
          </a:p>
          <a:p>
            <a:pPr indent="0" lvl="0" marL="0" rtl="0" algn="l">
              <a:spcBef>
                <a:spcPts val="0"/>
              </a:spcBef>
              <a:spcAft>
                <a:spcPts val="0"/>
              </a:spcAft>
              <a:buNone/>
            </a:pPr>
            <a:r>
              <a:rPr b="1" i="1" lang="en"/>
              <a:t>Benefits</a:t>
            </a:r>
            <a:endParaRPr b="1" i="1"/>
          </a:p>
          <a:p>
            <a:pPr indent="0" lvl="0" marL="0" rtl="0" algn="l">
              <a:spcBef>
                <a:spcPts val="0"/>
              </a:spcBef>
              <a:spcAft>
                <a:spcPts val="0"/>
              </a:spcAft>
              <a:buNone/>
            </a:pPr>
            <a:r>
              <a:rPr b="1" lang="en"/>
              <a:t> </a:t>
            </a:r>
            <a:endParaRPr b="1"/>
          </a:p>
          <a:p>
            <a:pPr indent="-317500" lvl="0" marL="457200" rtl="0" algn="l">
              <a:spcBef>
                <a:spcPts val="0"/>
              </a:spcBef>
              <a:spcAft>
                <a:spcPts val="0"/>
              </a:spcAft>
              <a:buSzPts val="1400"/>
              <a:buChar char="★"/>
            </a:pPr>
            <a:r>
              <a:rPr lang="en"/>
              <a:t>More open-source friendly. Works with smaller LLMs! </a:t>
            </a:r>
            <a:endParaRPr/>
          </a:p>
          <a:p>
            <a:pPr indent="0" lvl="0" marL="0" rtl="0" algn="l">
              <a:spcBef>
                <a:spcPts val="0"/>
              </a:spcBef>
              <a:spcAft>
                <a:spcPts val="0"/>
              </a:spcAft>
              <a:buNone/>
            </a:pPr>
            <a:r>
              <a:t/>
            </a:r>
            <a:endParaRPr/>
          </a:p>
          <a:p>
            <a:pPr indent="-317500" lvl="0" marL="457200" rtl="0" algn="l">
              <a:spcBef>
                <a:spcPts val="0"/>
              </a:spcBef>
              <a:spcAft>
                <a:spcPts val="0"/>
              </a:spcAft>
              <a:buSzPts val="1400"/>
              <a:buChar char="★"/>
            </a:pPr>
            <a:r>
              <a:rPr lang="en"/>
              <a:t>More accurate span annotations.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Limitations</a:t>
            </a:r>
            <a:endParaRPr b="1" i="1"/>
          </a:p>
          <a:p>
            <a:pPr indent="0" lvl="0" marL="0" rtl="0" algn="l">
              <a:spcBef>
                <a:spcPts val="0"/>
              </a:spcBef>
              <a:spcAft>
                <a:spcPts val="0"/>
              </a:spcAft>
              <a:buNone/>
            </a:pPr>
            <a:r>
              <a:t/>
            </a:r>
            <a:endParaRPr b="1" i="1"/>
          </a:p>
          <a:p>
            <a:pPr indent="-317500" lvl="0" marL="457200" rtl="0" algn="l">
              <a:spcBef>
                <a:spcPts val="0"/>
              </a:spcBef>
              <a:spcAft>
                <a:spcPts val="0"/>
              </a:spcAft>
              <a:buSzPts val="1400"/>
              <a:buChar char="●"/>
            </a:pPr>
            <a:r>
              <a:rPr lang="en"/>
              <a:t>Difficult to include additional event information. </a:t>
            </a:r>
            <a:endParaRPr/>
          </a:p>
        </p:txBody>
      </p:sp>
      <p:sp>
        <p:nvSpPr>
          <p:cNvPr id="569" name="Google Shape;569;p54"/>
          <p:cNvSpPr/>
          <p:nvPr/>
        </p:nvSpPr>
        <p:spPr>
          <a:xfrm>
            <a:off x="4979225" y="1292925"/>
            <a:ext cx="3813300" cy="3654900"/>
          </a:xfrm>
          <a:prstGeom prst="roundRect">
            <a:avLst>
              <a:gd fmla="val 16667" name="adj"/>
            </a:avLst>
          </a:prstGeom>
          <a:solidFill>
            <a:srgbClr val="CFE2F3"/>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ctr">
              <a:spcBef>
                <a:spcPts val="0"/>
              </a:spcBef>
              <a:spcAft>
                <a:spcPts val="0"/>
              </a:spcAft>
              <a:buNone/>
            </a:pPr>
            <a:r>
              <a:rPr b="1" lang="en"/>
              <a:t>Struct2Text</a:t>
            </a:r>
            <a:r>
              <a:rPr b="1" lang="en"/>
              <a:t> (S2T)</a:t>
            </a:r>
            <a:endParaRPr/>
          </a:p>
          <a:p>
            <a:pPr indent="0" lvl="0" marL="0" rtl="0" algn="ctr">
              <a:spcBef>
                <a:spcPts val="0"/>
              </a:spcBef>
              <a:spcAft>
                <a:spcPts val="0"/>
              </a:spcAft>
              <a:buNone/>
            </a:pPr>
            <a:r>
              <a:t/>
            </a:r>
            <a:endParaRPr/>
          </a:p>
          <a:p>
            <a:pPr indent="0" lvl="0" marL="0" rtl="0" algn="l">
              <a:spcBef>
                <a:spcPts val="0"/>
              </a:spcBef>
              <a:spcAft>
                <a:spcPts val="0"/>
              </a:spcAft>
              <a:buNone/>
            </a:pPr>
            <a:r>
              <a:rPr b="1" i="1" lang="en"/>
              <a:t>Benefits</a:t>
            </a:r>
            <a:endParaRPr b="1" i="1"/>
          </a:p>
          <a:p>
            <a:pPr indent="0" lvl="0" marL="0" rtl="0" algn="l">
              <a:spcBef>
                <a:spcPts val="0"/>
              </a:spcBef>
              <a:spcAft>
                <a:spcPts val="0"/>
              </a:spcAft>
              <a:buNone/>
            </a:pPr>
            <a:r>
              <a:rPr b="1" lang="en"/>
              <a:t> </a:t>
            </a:r>
            <a:endParaRPr b="1"/>
          </a:p>
          <a:p>
            <a:pPr indent="-317500" lvl="0" marL="457200" rtl="0" algn="l">
              <a:spcBef>
                <a:spcPts val="0"/>
              </a:spcBef>
              <a:spcAft>
                <a:spcPts val="0"/>
              </a:spcAft>
              <a:buSzPts val="1400"/>
              <a:buChar char="★"/>
            </a:pPr>
            <a:r>
              <a:rPr lang="en"/>
              <a:t>Straightforward to include additional event information!</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i="1" lang="en"/>
              <a:t>Limitations</a:t>
            </a:r>
            <a:endParaRPr b="1" i="1"/>
          </a:p>
          <a:p>
            <a:pPr indent="0" lvl="0" marL="0" rtl="0" algn="l">
              <a:spcBef>
                <a:spcPts val="0"/>
              </a:spcBef>
              <a:spcAft>
                <a:spcPts val="0"/>
              </a:spcAft>
              <a:buNone/>
            </a:pPr>
            <a:r>
              <a:t/>
            </a:r>
            <a:endParaRPr b="1" i="1"/>
          </a:p>
          <a:p>
            <a:pPr indent="-317500" lvl="0" marL="457200" rtl="0" algn="l">
              <a:spcBef>
                <a:spcPts val="0"/>
              </a:spcBef>
              <a:spcAft>
                <a:spcPts val="0"/>
              </a:spcAft>
              <a:buSzPts val="1400"/>
              <a:buChar char="●"/>
            </a:pPr>
            <a:r>
              <a:rPr lang="en"/>
              <a:t>Relies on Langchain + OpenAI Pydantic integration. Not small-LLM friendly. </a:t>
            </a:r>
            <a:endParaRPr/>
          </a:p>
        </p:txBody>
      </p:sp>
      <p:sp>
        <p:nvSpPr>
          <p:cNvPr id="570" name="Google Shape;570;p54"/>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55"/>
          <p:cNvSpPr txBox="1"/>
          <p:nvPr>
            <p:ph idx="12" type="sldNum"/>
          </p:nvPr>
        </p:nvSpPr>
        <p:spPr>
          <a:xfrm>
            <a:off x="8506265" y="4913605"/>
            <a:ext cx="392400" cy="162900"/>
          </a:xfrm>
          <a:prstGeom prst="rect">
            <a:avLst/>
          </a:prstGeom>
          <a:noFill/>
          <a:ln>
            <a:noFill/>
          </a:ln>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
        <p:nvSpPr>
          <p:cNvPr id="576" name="Google Shape;576;p55"/>
          <p:cNvSpPr txBox="1"/>
          <p:nvPr>
            <p:ph type="title"/>
          </p:nvPr>
        </p:nvSpPr>
        <p:spPr>
          <a:xfrm>
            <a:off x="1522100" y="852550"/>
            <a:ext cx="5887200" cy="684600"/>
          </a:xfrm>
          <a:prstGeom prst="rect">
            <a:avLst/>
          </a:prstGeom>
        </p:spPr>
        <p:txBody>
          <a:bodyPr anchorCtr="0" anchor="b" bIns="0" lIns="0" spcFirstLastPara="1" rIns="0" wrap="square" tIns="0">
            <a:normAutofit/>
          </a:bodyPr>
          <a:lstStyle/>
          <a:p>
            <a:pPr indent="0" lvl="0" marL="0" rtl="0" algn="ctr">
              <a:spcBef>
                <a:spcPts val="0"/>
              </a:spcBef>
              <a:spcAft>
                <a:spcPts val="0"/>
              </a:spcAft>
              <a:buNone/>
            </a:pPr>
            <a:r>
              <a:rPr lang="en" sz="3600">
                <a:solidFill>
                  <a:srgbClr val="FFFDEE"/>
                </a:solidFill>
              </a:rPr>
              <a:t>Thank You!</a:t>
            </a:r>
            <a:endParaRPr sz="3600">
              <a:solidFill>
                <a:srgbClr val="FFFDEE"/>
              </a:solidFill>
            </a:endParaRPr>
          </a:p>
        </p:txBody>
      </p:sp>
      <p:cxnSp>
        <p:nvCxnSpPr>
          <p:cNvPr id="577" name="Google Shape;577;p55"/>
          <p:cNvCxnSpPr/>
          <p:nvPr/>
        </p:nvCxnSpPr>
        <p:spPr>
          <a:xfrm flipH="1" rot="10800000">
            <a:off x="1015300" y="1580450"/>
            <a:ext cx="7260300" cy="19200"/>
          </a:xfrm>
          <a:prstGeom prst="straightConnector1">
            <a:avLst/>
          </a:prstGeom>
          <a:noFill/>
          <a:ln cap="flat" cmpd="sng" w="38100">
            <a:solidFill>
              <a:schemeClr val="lt2"/>
            </a:solidFill>
            <a:prstDash val="solid"/>
            <a:round/>
            <a:headEnd len="med" w="med" type="none"/>
            <a:tailEnd len="med" w="med" type="none"/>
          </a:ln>
        </p:spPr>
      </p:cxnSp>
      <p:sp>
        <p:nvSpPr>
          <p:cNvPr id="578" name="Google Shape;578;p55"/>
          <p:cNvSpPr txBox="1"/>
          <p:nvPr>
            <p:ph idx="4294967295" type="subTitle"/>
          </p:nvPr>
        </p:nvSpPr>
        <p:spPr>
          <a:xfrm>
            <a:off x="842875" y="1749050"/>
            <a:ext cx="7605000" cy="1155000"/>
          </a:xfrm>
          <a:prstGeom prst="rect">
            <a:avLst/>
          </a:prstGeom>
          <a:noFill/>
          <a:ln>
            <a:noFill/>
          </a:ln>
        </p:spPr>
        <p:txBody>
          <a:bodyPr anchorCtr="0" anchor="t" bIns="0" lIns="0" spcFirstLastPara="1" rIns="0" wrap="square" tIns="0">
            <a:noAutofit/>
          </a:bodyPr>
          <a:lstStyle/>
          <a:p>
            <a:pPr indent="0" lvl="0" marL="0" rtl="0" algn="ctr">
              <a:lnSpc>
                <a:spcPct val="85000"/>
              </a:lnSpc>
              <a:spcBef>
                <a:spcPts val="0"/>
              </a:spcBef>
              <a:spcAft>
                <a:spcPts val="0"/>
              </a:spcAft>
              <a:buClr>
                <a:schemeClr val="dk1"/>
              </a:buClr>
              <a:buSzPts val="1100"/>
              <a:buFont typeface="Arial"/>
              <a:buNone/>
            </a:pPr>
            <a:r>
              <a:rPr b="1" i="1" lang="en" sz="2300">
                <a:solidFill>
                  <a:schemeClr val="lt1"/>
                </a:solidFill>
              </a:rPr>
              <a:t>Document-Level Event-Argument</a:t>
            </a:r>
            <a:endParaRPr b="1" i="1" sz="2300">
              <a:solidFill>
                <a:schemeClr val="lt1"/>
              </a:solidFill>
            </a:endParaRPr>
          </a:p>
          <a:p>
            <a:pPr indent="0" lvl="0" marL="0" rtl="0" algn="ctr">
              <a:lnSpc>
                <a:spcPct val="85000"/>
              </a:lnSpc>
              <a:spcBef>
                <a:spcPts val="400"/>
              </a:spcBef>
              <a:spcAft>
                <a:spcPts val="0"/>
              </a:spcAft>
              <a:buClr>
                <a:schemeClr val="dk1"/>
              </a:buClr>
              <a:buSzPts val="1100"/>
              <a:buFont typeface="Arial"/>
              <a:buNone/>
            </a:pPr>
            <a:r>
              <a:rPr b="1" i="1" lang="en" sz="2300">
                <a:solidFill>
                  <a:schemeClr val="lt1"/>
                </a:solidFill>
              </a:rPr>
              <a:t>Data Augmentation for Challenging Role Types</a:t>
            </a:r>
            <a:endParaRPr b="1" i="1" sz="2300">
              <a:solidFill>
                <a:schemeClr val="lt1"/>
              </a:solidFill>
            </a:endParaRPr>
          </a:p>
          <a:p>
            <a:pPr indent="0" lvl="0" marL="0" rtl="0" algn="ctr">
              <a:lnSpc>
                <a:spcPct val="100000"/>
              </a:lnSpc>
              <a:spcBef>
                <a:spcPts val="1000"/>
              </a:spcBef>
              <a:spcAft>
                <a:spcPts val="0"/>
              </a:spcAft>
              <a:buSzPts val="2800"/>
              <a:buNone/>
            </a:pPr>
            <a:r>
              <a:rPr lang="en">
                <a:solidFill>
                  <a:schemeClr val="lt1"/>
                </a:solidFill>
              </a:rPr>
              <a:t>Joseph Gatto, Omar Sharif, Parker Seegmiller, Sarah M. Preum</a:t>
            </a:r>
            <a:endParaRPr>
              <a:solidFill>
                <a:schemeClr val="lt1"/>
              </a:solidFill>
            </a:endParaRPr>
          </a:p>
          <a:p>
            <a:pPr indent="0" lvl="0" marL="0" rtl="0" algn="ctr">
              <a:lnSpc>
                <a:spcPct val="100000"/>
              </a:lnSpc>
              <a:spcBef>
                <a:spcPts val="1000"/>
              </a:spcBef>
              <a:spcAft>
                <a:spcPts val="0"/>
              </a:spcAft>
              <a:buSzPts val="2800"/>
              <a:buNone/>
            </a:pPr>
            <a:r>
              <a:t/>
            </a:r>
            <a:endParaRPr b="1">
              <a:solidFill>
                <a:schemeClr val="lt1"/>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4"/>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200">
                <a:solidFill>
                  <a:schemeClr val="accent1"/>
                </a:solidFill>
              </a:rPr>
              <a:t>What Is Document-Level Event Argument Extraction (DocEAE)? </a:t>
            </a:r>
            <a:endParaRPr b="1" sz="2200">
              <a:solidFill>
                <a:schemeClr val="accent1"/>
              </a:solidFill>
            </a:endParaRPr>
          </a:p>
        </p:txBody>
      </p:sp>
      <p:sp>
        <p:nvSpPr>
          <p:cNvPr id="275" name="Google Shape;275;p34"/>
          <p:cNvSpPr/>
          <p:nvPr/>
        </p:nvSpPr>
        <p:spPr>
          <a:xfrm>
            <a:off x="228000" y="2481000"/>
            <a:ext cx="4593900" cy="1555800"/>
          </a:xfrm>
          <a:prstGeom prst="roundRect">
            <a:avLst>
              <a:gd fmla="val 16667" name="adj"/>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2200">
                <a:solidFill>
                  <a:schemeClr val="accent1"/>
                </a:solidFill>
              </a:rPr>
              <a:t>Caterpillars</a:t>
            </a:r>
            <a:r>
              <a:rPr lang="en" sz="2200"/>
              <a:t> in </a:t>
            </a:r>
            <a:r>
              <a:rPr b="1" lang="en" sz="2200">
                <a:solidFill>
                  <a:srgbClr val="00693E"/>
                </a:solidFill>
              </a:rPr>
              <a:t>Liberia</a:t>
            </a:r>
            <a:r>
              <a:rPr lang="en" sz="2200"/>
              <a:t> threaten disaster across region, </a:t>
            </a:r>
            <a:r>
              <a:rPr b="1" lang="en" sz="2200">
                <a:solidFill>
                  <a:schemeClr val="accent1"/>
                </a:solidFill>
              </a:rPr>
              <a:t>UN </a:t>
            </a:r>
            <a:r>
              <a:rPr lang="en" sz="2200">
                <a:solidFill>
                  <a:schemeClr val="dk1"/>
                </a:solidFill>
              </a:rPr>
              <a:t>warns</a:t>
            </a:r>
            <a:r>
              <a:rPr lang="en" sz="2200"/>
              <a:t>.</a:t>
            </a:r>
            <a:endParaRPr sz="2200"/>
          </a:p>
        </p:txBody>
      </p:sp>
      <p:sp>
        <p:nvSpPr>
          <p:cNvPr id="276" name="Google Shape;276;p34"/>
          <p:cNvSpPr txBox="1"/>
          <p:nvPr/>
        </p:nvSpPr>
        <p:spPr>
          <a:xfrm>
            <a:off x="996200" y="2590150"/>
            <a:ext cx="7509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Pests</a:t>
            </a:r>
            <a:endParaRPr i="1" sz="1800">
              <a:solidFill>
                <a:schemeClr val="accent1"/>
              </a:solidFill>
            </a:endParaRPr>
          </a:p>
        </p:txBody>
      </p:sp>
      <p:sp>
        <p:nvSpPr>
          <p:cNvPr id="277" name="Google Shape;277;p34"/>
          <p:cNvSpPr txBox="1"/>
          <p:nvPr/>
        </p:nvSpPr>
        <p:spPr>
          <a:xfrm>
            <a:off x="2297475" y="2590150"/>
            <a:ext cx="12504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Affected Area</a:t>
            </a:r>
            <a:endParaRPr i="1" sz="1800">
              <a:solidFill>
                <a:schemeClr val="accent1"/>
              </a:solidFill>
            </a:endParaRPr>
          </a:p>
        </p:txBody>
      </p:sp>
      <p:sp>
        <p:nvSpPr>
          <p:cNvPr id="278" name="Google Shape;278;p34"/>
          <p:cNvSpPr txBox="1"/>
          <p:nvPr/>
        </p:nvSpPr>
        <p:spPr>
          <a:xfrm>
            <a:off x="2868962" y="3547300"/>
            <a:ext cx="1250400" cy="389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1200">
                <a:solidFill>
                  <a:schemeClr val="dk1"/>
                </a:solidFill>
              </a:rPr>
              <a:t>Aid Agency</a:t>
            </a:r>
            <a:endParaRPr i="1" sz="1800">
              <a:solidFill>
                <a:schemeClr val="accent1"/>
              </a:solidFill>
            </a:endParaRPr>
          </a:p>
        </p:txBody>
      </p:sp>
      <p:pic>
        <p:nvPicPr>
          <p:cNvPr id="279" name="Google Shape;279;p34"/>
          <p:cNvPicPr preferRelativeResize="0"/>
          <p:nvPr/>
        </p:nvPicPr>
        <p:blipFill rotWithShape="1">
          <a:blip r:embed="rId3">
            <a:alphaModFix/>
          </a:blip>
          <a:srcRect b="32773" l="17844" r="14359" t="38448"/>
          <a:stretch/>
        </p:blipFill>
        <p:spPr>
          <a:xfrm>
            <a:off x="3246075" y="3574125"/>
            <a:ext cx="523075" cy="117875"/>
          </a:xfrm>
          <a:prstGeom prst="rect">
            <a:avLst/>
          </a:prstGeom>
          <a:noFill/>
          <a:ln>
            <a:noFill/>
          </a:ln>
        </p:spPr>
      </p:pic>
      <p:pic>
        <p:nvPicPr>
          <p:cNvPr id="280" name="Google Shape;280;p34"/>
          <p:cNvPicPr preferRelativeResize="0"/>
          <p:nvPr/>
        </p:nvPicPr>
        <p:blipFill rotWithShape="1">
          <a:blip r:embed="rId3">
            <a:alphaModFix/>
          </a:blip>
          <a:srcRect b="27168" l="0" r="0" t="38449"/>
          <a:stretch/>
        </p:blipFill>
        <p:spPr>
          <a:xfrm rot="10800000">
            <a:off x="2253575" y="2872450"/>
            <a:ext cx="1327800" cy="140825"/>
          </a:xfrm>
          <a:prstGeom prst="rect">
            <a:avLst/>
          </a:prstGeom>
          <a:noFill/>
          <a:ln>
            <a:noFill/>
          </a:ln>
        </p:spPr>
      </p:pic>
      <p:pic>
        <p:nvPicPr>
          <p:cNvPr id="281" name="Google Shape;281;p34"/>
          <p:cNvPicPr preferRelativeResize="0"/>
          <p:nvPr/>
        </p:nvPicPr>
        <p:blipFill rotWithShape="1">
          <a:blip r:embed="rId3">
            <a:alphaModFix/>
          </a:blip>
          <a:srcRect b="27168" l="0" r="0" t="38449"/>
          <a:stretch/>
        </p:blipFill>
        <p:spPr>
          <a:xfrm rot="10800000">
            <a:off x="442775" y="2883925"/>
            <a:ext cx="1857750" cy="117875"/>
          </a:xfrm>
          <a:prstGeom prst="rect">
            <a:avLst/>
          </a:prstGeom>
          <a:noFill/>
          <a:ln>
            <a:noFill/>
          </a:ln>
        </p:spPr>
      </p:pic>
      <p:sp>
        <p:nvSpPr>
          <p:cNvPr id="282" name="Google Shape;282;p34"/>
          <p:cNvSpPr txBox="1"/>
          <p:nvPr/>
        </p:nvSpPr>
        <p:spPr>
          <a:xfrm>
            <a:off x="5492400" y="1958100"/>
            <a:ext cx="3373200" cy="26016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700">
                <a:solidFill>
                  <a:schemeClr val="dk1"/>
                </a:solidFill>
              </a:rPr>
              <a:t>Rampaging </a:t>
            </a:r>
            <a:r>
              <a:rPr b="1" lang="en" sz="700">
                <a:solidFill>
                  <a:schemeClr val="accent1"/>
                </a:solidFill>
              </a:rPr>
              <a:t>caterpillars</a:t>
            </a:r>
            <a:r>
              <a:rPr lang="en" sz="700">
                <a:solidFill>
                  <a:schemeClr val="dk1"/>
                </a:solidFill>
              </a:rPr>
              <a:t> in </a:t>
            </a:r>
            <a:r>
              <a:rPr b="1" lang="en" sz="700">
                <a:solidFill>
                  <a:schemeClr val="accent1"/>
                </a:solidFill>
              </a:rPr>
              <a:t>Liberia</a:t>
            </a:r>
            <a:r>
              <a:rPr lang="en" sz="700">
                <a:solidFill>
                  <a:schemeClr val="dk1"/>
                </a:solidFill>
              </a:rPr>
              <a:t> threaten disaster across region, warns </a:t>
            </a:r>
            <a:r>
              <a:rPr b="1" lang="en" sz="700">
                <a:solidFill>
                  <a:schemeClr val="accent1"/>
                </a:solidFill>
              </a:rPr>
              <a:t>UN</a:t>
            </a:r>
            <a:r>
              <a:rPr lang="en" sz="700">
                <a:solidFill>
                  <a:schemeClr val="dk1"/>
                </a:solidFill>
              </a:rPr>
              <a:t> 29 January 2009 A </a:t>
            </a:r>
            <a:r>
              <a:rPr b="1" lang="en" sz="700">
                <a:solidFill>
                  <a:srgbClr val="00693E"/>
                </a:solidFill>
              </a:rPr>
              <a:t>United Nations</a:t>
            </a:r>
            <a:r>
              <a:rPr lang="en" sz="700">
                <a:solidFill>
                  <a:schemeClr val="dk1"/>
                </a:solidFill>
              </a:rPr>
              <a:t> official has warned today that a UN-led team of experts is in a race against time in its attempt to halt a vast plague of caterpillars, known as armyworms, which has already swarmed across northern Liberia and threatens to march into neighbouring West African countries, destroying all crops and water supplies in its path. The enormous infestation of tens of millions of armyworms, one of the most destructive of insect pests, has forced the Liberian President, Ellen Johnson-Sirleaf, to call a national emergency in a country where access to food is already precarious. “The millions-strong caterpillar hordes devour all vegetation in their path and pollute wells and streams with their excrements wherever they go,” said Representative of the </a:t>
            </a:r>
            <a:r>
              <a:rPr b="1" lang="en" sz="700">
                <a:solidFill>
                  <a:srgbClr val="00693E"/>
                </a:solidFill>
              </a:rPr>
              <a:t>UN</a:t>
            </a:r>
            <a:r>
              <a:rPr lang="en" sz="700">
                <a:solidFill>
                  <a:schemeClr val="dk1"/>
                </a:solidFill>
              </a:rPr>
              <a:t> Food and Agriculture Organization ( FAO ) in Liberia, Winfred Hammond. Some 100 villages in northern and central Liberia have now been affected and six communities in neighbouring Guinea to the north had also been struck, in some cases overrunning buildings and sending residents fleeing in panic. According to Liberian authorities, the emergency involves about 500,000 villagers. Mr. Hammond warned that much worse could be in store as many of the caterpillars had bored into the ground, out of reach of pesticides, and formed protective cocoons around themselves, waiting to re-emerge as moths in a week or so. “Each moth can fly up to 1,000 kilometers and lay 1,000 eggs,” explained Mr. Hammond, who is an entomologist, stressing that “potentially, that's a recipe for disaster.”</a:t>
            </a:r>
            <a:endParaRPr sz="700">
              <a:solidFill>
                <a:schemeClr val="dk1"/>
              </a:solidFill>
            </a:endParaRPr>
          </a:p>
        </p:txBody>
      </p:sp>
      <p:cxnSp>
        <p:nvCxnSpPr>
          <p:cNvPr id="283" name="Google Shape;283;p34"/>
          <p:cNvCxnSpPr>
            <a:stCxn id="275" idx="3"/>
            <a:endCxn id="282" idx="1"/>
          </p:cNvCxnSpPr>
          <p:nvPr/>
        </p:nvCxnSpPr>
        <p:spPr>
          <a:xfrm>
            <a:off x="4821900" y="3258900"/>
            <a:ext cx="670500" cy="0"/>
          </a:xfrm>
          <a:prstGeom prst="straightConnector1">
            <a:avLst/>
          </a:prstGeom>
          <a:noFill/>
          <a:ln cap="flat" cmpd="sng" w="9525">
            <a:solidFill>
              <a:schemeClr val="dk1"/>
            </a:solidFill>
            <a:prstDash val="solid"/>
            <a:round/>
            <a:headEnd len="med" w="med" type="none"/>
            <a:tailEnd len="med" w="med" type="triangle"/>
          </a:ln>
        </p:spPr>
      </p:cxnSp>
      <p:sp>
        <p:nvSpPr>
          <p:cNvPr id="284" name="Google Shape;284;p34"/>
          <p:cNvSpPr txBox="1"/>
          <p:nvPr/>
        </p:nvSpPr>
        <p:spPr>
          <a:xfrm>
            <a:off x="248200" y="1372725"/>
            <a:ext cx="8617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Goal:</a:t>
            </a:r>
            <a:r>
              <a:rPr lang="en" sz="1800">
                <a:solidFill>
                  <a:schemeClr val="dk1"/>
                </a:solidFill>
              </a:rPr>
              <a:t> Extract arguments dispersed throughout </a:t>
            </a:r>
            <a:r>
              <a:rPr b="1" lang="en" sz="1800">
                <a:solidFill>
                  <a:schemeClr val="dk1"/>
                </a:solidFill>
              </a:rPr>
              <a:t>long documents</a:t>
            </a:r>
            <a:endParaRPr b="1" sz="1800">
              <a:solidFill>
                <a:schemeClr val="dk1"/>
              </a:solidFill>
            </a:endParaRPr>
          </a:p>
        </p:txBody>
      </p:sp>
      <p:sp>
        <p:nvSpPr>
          <p:cNvPr id="285" name="Google Shape;285;p34"/>
          <p:cNvSpPr txBox="1"/>
          <p:nvPr/>
        </p:nvSpPr>
        <p:spPr>
          <a:xfrm>
            <a:off x="5814175" y="4559700"/>
            <a:ext cx="2897100" cy="295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 sz="1000">
                <a:solidFill>
                  <a:schemeClr val="dk1"/>
                </a:solidFill>
              </a:rPr>
              <a:t>Sample from DocEE Dataset</a:t>
            </a:r>
            <a:endParaRPr i="1" sz="1000">
              <a:solidFill>
                <a:schemeClr val="dk1"/>
              </a:solidFill>
            </a:endParaRPr>
          </a:p>
        </p:txBody>
      </p:sp>
      <p:sp>
        <p:nvSpPr>
          <p:cNvPr id="286" name="Google Shape;286;p34"/>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5"/>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Challenges in DocEAE</a:t>
            </a:r>
            <a:endParaRPr b="1" sz="2400">
              <a:solidFill>
                <a:schemeClr val="accent1"/>
              </a:solidFill>
            </a:endParaRPr>
          </a:p>
        </p:txBody>
      </p:sp>
      <p:sp>
        <p:nvSpPr>
          <p:cNvPr id="292" name="Google Shape;292;p35"/>
          <p:cNvSpPr txBox="1"/>
          <p:nvPr/>
        </p:nvSpPr>
        <p:spPr>
          <a:xfrm>
            <a:off x="248200" y="1329725"/>
            <a:ext cx="8617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Challenge 1:</a:t>
            </a:r>
            <a:r>
              <a:rPr lang="en" sz="1800">
                <a:solidFill>
                  <a:schemeClr val="dk1"/>
                </a:solidFill>
              </a:rPr>
              <a:t> Obtaining data for new event types is extremely difficult and expensive. </a:t>
            </a:r>
            <a:endParaRPr sz="1800">
              <a:solidFill>
                <a:schemeClr val="dk1"/>
              </a:solidFill>
            </a:endParaRPr>
          </a:p>
        </p:txBody>
      </p:sp>
      <p:sp>
        <p:nvSpPr>
          <p:cNvPr id="293" name="Google Shape;293;p35"/>
          <p:cNvSpPr/>
          <p:nvPr/>
        </p:nvSpPr>
        <p:spPr>
          <a:xfrm>
            <a:off x="1248150" y="2217825"/>
            <a:ext cx="2769600" cy="1991700"/>
          </a:xfrm>
          <a:prstGeom prst="snip2SameRect">
            <a:avLst>
              <a:gd fmla="val 16667" name="adj1"/>
              <a:gd fmla="val 0" name="adj2"/>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Celebrity Death </a:t>
            </a:r>
            <a:endParaRPr/>
          </a:p>
          <a:p>
            <a:pPr indent="-317500" lvl="0" marL="457200" rtl="0" algn="l">
              <a:lnSpc>
                <a:spcPct val="115000"/>
              </a:lnSpc>
              <a:spcBef>
                <a:spcPts val="0"/>
              </a:spcBef>
              <a:spcAft>
                <a:spcPts val="0"/>
              </a:spcAft>
              <a:buSzPts val="1400"/>
              <a:buChar char="●"/>
            </a:pPr>
            <a:r>
              <a:rPr lang="en"/>
              <a:t>Withdraw from an Organization</a:t>
            </a:r>
            <a:endParaRPr/>
          </a:p>
          <a:p>
            <a:pPr indent="-317500" lvl="0" marL="457200" rtl="0" algn="l">
              <a:lnSpc>
                <a:spcPct val="115000"/>
              </a:lnSpc>
              <a:spcBef>
                <a:spcPts val="0"/>
              </a:spcBef>
              <a:spcAft>
                <a:spcPts val="0"/>
              </a:spcAft>
              <a:buSzPts val="1400"/>
              <a:buChar char="●"/>
            </a:pPr>
            <a:r>
              <a:rPr lang="en"/>
              <a:t>Investigate Crime</a:t>
            </a:r>
            <a:endParaRPr/>
          </a:p>
          <a:p>
            <a:pPr indent="-317500" lvl="0" marL="457200" rtl="0" algn="l">
              <a:lnSpc>
                <a:spcPct val="115000"/>
              </a:lnSpc>
              <a:spcBef>
                <a:spcPts val="0"/>
              </a:spcBef>
              <a:spcAft>
                <a:spcPts val="0"/>
              </a:spcAft>
              <a:buSzPts val="1400"/>
              <a:buChar char="●"/>
            </a:pPr>
            <a:r>
              <a:rPr lang="en"/>
              <a:t>Road Crash</a:t>
            </a:r>
            <a:endParaRPr/>
          </a:p>
        </p:txBody>
      </p:sp>
      <p:sp>
        <p:nvSpPr>
          <p:cNvPr id="294" name="Google Shape;294;p35"/>
          <p:cNvSpPr txBox="1"/>
          <p:nvPr/>
        </p:nvSpPr>
        <p:spPr>
          <a:xfrm>
            <a:off x="1687350" y="2103825"/>
            <a:ext cx="1891200" cy="6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i="1" lang="en" u="sng">
                <a:solidFill>
                  <a:schemeClr val="dk1"/>
                </a:solidFill>
              </a:rPr>
              <a:t>Source Domain</a:t>
            </a:r>
            <a:endParaRPr sz="1800" u="sng">
              <a:solidFill>
                <a:schemeClr val="accent1"/>
              </a:solidFill>
            </a:endParaRPr>
          </a:p>
        </p:txBody>
      </p:sp>
      <p:sp>
        <p:nvSpPr>
          <p:cNvPr id="295" name="Google Shape;295;p35"/>
          <p:cNvSpPr/>
          <p:nvPr/>
        </p:nvSpPr>
        <p:spPr>
          <a:xfrm>
            <a:off x="5110950" y="2217825"/>
            <a:ext cx="2769600" cy="1991700"/>
          </a:xfrm>
          <a:prstGeom prst="snip2SameRect">
            <a:avLst>
              <a:gd fmla="val 16667" name="adj1"/>
              <a:gd fmla="val 0" name="adj2"/>
            </a:avLst>
          </a:prstGeom>
          <a:solidFill>
            <a:srgbClr val="C9DAF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317500" lvl="0" marL="457200" rtl="0" algn="l">
              <a:lnSpc>
                <a:spcPct val="115000"/>
              </a:lnSpc>
              <a:spcBef>
                <a:spcPts val="0"/>
              </a:spcBef>
              <a:spcAft>
                <a:spcPts val="0"/>
              </a:spcAft>
              <a:buSzPts val="1400"/>
              <a:buChar char="●"/>
            </a:pPr>
            <a:r>
              <a:rPr lang="en"/>
              <a:t>Droughts</a:t>
            </a:r>
            <a:endParaRPr/>
          </a:p>
          <a:p>
            <a:pPr indent="-317500" lvl="0" marL="457200" rtl="0" algn="l">
              <a:lnSpc>
                <a:spcPct val="115000"/>
              </a:lnSpc>
              <a:spcBef>
                <a:spcPts val="0"/>
              </a:spcBef>
              <a:spcAft>
                <a:spcPts val="0"/>
              </a:spcAft>
              <a:buSzPts val="1400"/>
              <a:buChar char="●"/>
            </a:pPr>
            <a:r>
              <a:rPr lang="en"/>
              <a:t>Earthquake </a:t>
            </a:r>
            <a:endParaRPr/>
          </a:p>
          <a:p>
            <a:pPr indent="-317500" lvl="0" marL="457200" rtl="0" algn="l">
              <a:lnSpc>
                <a:spcPct val="115000"/>
              </a:lnSpc>
              <a:spcBef>
                <a:spcPts val="0"/>
              </a:spcBef>
              <a:spcAft>
                <a:spcPts val="0"/>
              </a:spcAft>
              <a:buSzPts val="1400"/>
              <a:buChar char="●"/>
            </a:pPr>
            <a:r>
              <a:rPr lang="en"/>
              <a:t>Tsunami</a:t>
            </a:r>
            <a:endParaRPr/>
          </a:p>
          <a:p>
            <a:pPr indent="-317500" lvl="0" marL="457200" rtl="0" algn="l">
              <a:lnSpc>
                <a:spcPct val="115000"/>
              </a:lnSpc>
              <a:spcBef>
                <a:spcPts val="0"/>
              </a:spcBef>
              <a:spcAft>
                <a:spcPts val="0"/>
              </a:spcAft>
              <a:buSzPts val="1400"/>
              <a:buChar char="●"/>
            </a:pPr>
            <a:r>
              <a:rPr lang="en"/>
              <a:t>Insect Disaster</a:t>
            </a:r>
            <a:endParaRPr/>
          </a:p>
        </p:txBody>
      </p:sp>
      <p:sp>
        <p:nvSpPr>
          <p:cNvPr id="296" name="Google Shape;296;p35"/>
          <p:cNvSpPr txBox="1"/>
          <p:nvPr/>
        </p:nvSpPr>
        <p:spPr>
          <a:xfrm>
            <a:off x="5521375" y="2103825"/>
            <a:ext cx="1891200" cy="6906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i="1" lang="en" u="sng">
                <a:solidFill>
                  <a:schemeClr val="dk1"/>
                </a:solidFill>
              </a:rPr>
              <a:t>New</a:t>
            </a:r>
            <a:r>
              <a:rPr b="1" i="1" lang="en" u="sng">
                <a:solidFill>
                  <a:schemeClr val="dk1"/>
                </a:solidFill>
              </a:rPr>
              <a:t> Domain</a:t>
            </a:r>
            <a:endParaRPr sz="1800" u="sng">
              <a:solidFill>
                <a:schemeClr val="accent1"/>
              </a:solidFill>
            </a:endParaRPr>
          </a:p>
        </p:txBody>
      </p:sp>
      <p:cxnSp>
        <p:nvCxnSpPr>
          <p:cNvPr id="297" name="Google Shape;297;p35"/>
          <p:cNvCxnSpPr>
            <a:stCxn id="293" idx="0"/>
          </p:cNvCxnSpPr>
          <p:nvPr/>
        </p:nvCxnSpPr>
        <p:spPr>
          <a:xfrm>
            <a:off x="4017750" y="3213675"/>
            <a:ext cx="1093200" cy="0"/>
          </a:xfrm>
          <a:prstGeom prst="straightConnector1">
            <a:avLst/>
          </a:prstGeom>
          <a:noFill/>
          <a:ln cap="flat" cmpd="sng" w="9525">
            <a:solidFill>
              <a:schemeClr val="dk2"/>
            </a:solidFill>
            <a:prstDash val="solid"/>
            <a:round/>
            <a:headEnd len="med" w="med" type="none"/>
            <a:tailEnd len="med" w="med" type="triangle"/>
          </a:ln>
        </p:spPr>
      </p:cxnSp>
      <p:sp>
        <p:nvSpPr>
          <p:cNvPr id="298" name="Google Shape;298;p35"/>
          <p:cNvSpPr txBox="1"/>
          <p:nvPr/>
        </p:nvSpPr>
        <p:spPr>
          <a:xfrm>
            <a:off x="280800" y="4473925"/>
            <a:ext cx="8672700" cy="543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chemeClr val="accent2"/>
                </a:solidFill>
              </a:rPr>
              <a:t>Need Methods for Improved Low-</a:t>
            </a:r>
            <a:r>
              <a:rPr b="1" i="1" lang="en" sz="1800">
                <a:solidFill>
                  <a:schemeClr val="accent2"/>
                </a:solidFill>
              </a:rPr>
              <a:t>Resource</a:t>
            </a:r>
            <a:r>
              <a:rPr b="1" i="1" lang="en" sz="1800">
                <a:solidFill>
                  <a:schemeClr val="accent2"/>
                </a:solidFill>
              </a:rPr>
              <a:t>, Cross-Domain DocEAE!</a:t>
            </a:r>
            <a:endParaRPr b="1" i="1" sz="1800">
              <a:solidFill>
                <a:schemeClr val="accent2"/>
              </a:solidFill>
            </a:endParaRPr>
          </a:p>
        </p:txBody>
      </p:sp>
      <p:sp>
        <p:nvSpPr>
          <p:cNvPr id="299" name="Google Shape;299;p35"/>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6"/>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2400">
                <a:solidFill>
                  <a:schemeClr val="accent1"/>
                </a:solidFill>
              </a:rPr>
              <a:t>Challenges in DocEAE</a:t>
            </a:r>
            <a:endParaRPr b="1" sz="2400">
              <a:solidFill>
                <a:schemeClr val="accent1"/>
              </a:solidFill>
            </a:endParaRPr>
          </a:p>
          <a:p>
            <a:pPr indent="0" lvl="0" marL="0" rtl="0" algn="l">
              <a:spcBef>
                <a:spcPts val="0"/>
              </a:spcBef>
              <a:spcAft>
                <a:spcPts val="0"/>
              </a:spcAft>
              <a:buClr>
                <a:schemeClr val="dk1"/>
              </a:buClr>
              <a:buSzPts val="1100"/>
              <a:buFont typeface="Arial"/>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05" name="Google Shape;305;p36"/>
          <p:cNvSpPr txBox="1"/>
          <p:nvPr/>
        </p:nvSpPr>
        <p:spPr>
          <a:xfrm>
            <a:off x="248200" y="1477375"/>
            <a:ext cx="8617200" cy="623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Challenge</a:t>
            </a:r>
            <a:r>
              <a:rPr b="1" lang="en" sz="1800">
                <a:solidFill>
                  <a:schemeClr val="dk1"/>
                </a:solidFill>
              </a:rPr>
              <a:t> 2: </a:t>
            </a:r>
            <a:r>
              <a:rPr lang="en" sz="1800">
                <a:solidFill>
                  <a:schemeClr val="dk1"/>
                </a:solidFill>
              </a:rPr>
              <a:t>Difficult to model rare role types</a:t>
            </a:r>
            <a:endParaRPr sz="1800">
              <a:solidFill>
                <a:schemeClr val="dk1"/>
              </a:solidFill>
            </a:endParaRPr>
          </a:p>
          <a:p>
            <a:pPr indent="0" lvl="0" marL="0" rtl="0" algn="l">
              <a:spcBef>
                <a:spcPts val="0"/>
              </a:spcBef>
              <a:spcAft>
                <a:spcPts val="0"/>
              </a:spcAft>
              <a:buNone/>
            </a:pPr>
            <a:r>
              <a:t/>
            </a:r>
            <a:endParaRPr b="1" sz="1800">
              <a:solidFill>
                <a:schemeClr val="dk1"/>
              </a:solidFill>
            </a:endParaRPr>
          </a:p>
          <a:p>
            <a:pPr indent="0" lvl="0" marL="0" rtl="0" algn="l">
              <a:spcBef>
                <a:spcPts val="0"/>
              </a:spcBef>
              <a:spcAft>
                <a:spcPts val="0"/>
              </a:spcAft>
              <a:buNone/>
            </a:pPr>
            <a:r>
              <a:t/>
            </a:r>
            <a:endParaRPr b="1" sz="1800">
              <a:solidFill>
                <a:schemeClr val="dk1"/>
              </a:solidFill>
            </a:endParaRPr>
          </a:p>
        </p:txBody>
      </p:sp>
      <p:pic>
        <p:nvPicPr>
          <p:cNvPr id="306" name="Google Shape;306;p36" title="Points scored"/>
          <p:cNvPicPr preferRelativeResize="0"/>
          <p:nvPr/>
        </p:nvPicPr>
        <p:blipFill>
          <a:blip r:embed="rId3">
            <a:alphaModFix/>
          </a:blip>
          <a:stretch>
            <a:fillRect/>
          </a:stretch>
        </p:blipFill>
        <p:spPr>
          <a:xfrm>
            <a:off x="320075" y="2027425"/>
            <a:ext cx="4596672" cy="2842276"/>
          </a:xfrm>
          <a:prstGeom prst="rect">
            <a:avLst/>
          </a:prstGeom>
          <a:noFill/>
          <a:ln>
            <a:noFill/>
          </a:ln>
        </p:spPr>
      </p:pic>
      <p:sp>
        <p:nvSpPr>
          <p:cNvPr id="307" name="Google Shape;307;p36"/>
          <p:cNvSpPr txBox="1"/>
          <p:nvPr/>
        </p:nvSpPr>
        <p:spPr>
          <a:xfrm>
            <a:off x="5492275" y="2190513"/>
            <a:ext cx="3373200" cy="25161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Event Type:</a:t>
            </a:r>
            <a:r>
              <a:rPr lang="en" sz="1800">
                <a:solidFill>
                  <a:schemeClr val="dk1"/>
                </a:solidFill>
              </a:rPr>
              <a:t> Insect Disaster</a:t>
            </a:r>
            <a:endParaRPr sz="1800">
              <a:solidFill>
                <a:schemeClr val="dk1"/>
              </a:solidFill>
            </a:endParaRPr>
          </a:p>
          <a:p>
            <a:pPr indent="0" lvl="0" marL="0" rtl="0" algn="l">
              <a:spcBef>
                <a:spcPts val="0"/>
              </a:spcBef>
              <a:spcAft>
                <a:spcPts val="0"/>
              </a:spcAft>
              <a:buNone/>
            </a:pPr>
            <a:r>
              <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Influenced Crops and Livelihood</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Economic Loss: </a:t>
            </a:r>
            <a:r>
              <a:rPr b="1" lang="en" sz="1200">
                <a:solidFill>
                  <a:srgbClr val="980000"/>
                </a:solidFill>
              </a:rPr>
              <a:t>MISSING</a:t>
            </a:r>
            <a:endParaRPr b="1" sz="1200">
              <a:solidFill>
                <a:srgbClr val="980000"/>
              </a:solidFill>
            </a:endParaRPr>
          </a:p>
          <a:p>
            <a:pPr indent="-304800" lvl="0" marL="457200" rtl="0" algn="l">
              <a:spcBef>
                <a:spcPts val="0"/>
              </a:spcBef>
              <a:spcAft>
                <a:spcPts val="0"/>
              </a:spcAft>
              <a:buClr>
                <a:schemeClr val="dk1"/>
              </a:buClr>
              <a:buSzPts val="1200"/>
              <a:buChar char="●"/>
            </a:pPr>
            <a:r>
              <a:rPr b="1" lang="en" sz="1200">
                <a:solidFill>
                  <a:schemeClr val="dk1"/>
                </a:solidFill>
              </a:rPr>
              <a:t>Response Measures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Agency</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Affected Areas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Date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Pests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Cause: </a:t>
            </a:r>
            <a:r>
              <a:rPr b="1" lang="en" sz="1200">
                <a:solidFill>
                  <a:srgbClr val="980000"/>
                </a:solidFill>
              </a:rPr>
              <a:t>MISSING</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Supplies/Amount: </a:t>
            </a:r>
            <a:r>
              <a:rPr b="1" lang="en" sz="1200">
                <a:solidFill>
                  <a:srgbClr val="980000"/>
                </a:solidFill>
              </a:rPr>
              <a:t>MISSING</a:t>
            </a:r>
            <a:endParaRPr b="1" sz="1200">
              <a:solidFill>
                <a:schemeClr val="dk1"/>
              </a:solidFill>
            </a:endParaRPr>
          </a:p>
        </p:txBody>
      </p:sp>
      <p:sp>
        <p:nvSpPr>
          <p:cNvPr id="308" name="Google Shape;308;p36"/>
          <p:cNvSpPr txBox="1"/>
          <p:nvPr/>
        </p:nvSpPr>
        <p:spPr>
          <a:xfrm>
            <a:off x="529850" y="4728850"/>
            <a:ext cx="4144200" cy="281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t/>
            </a:r>
            <a:endParaRPr i="1" sz="1200">
              <a:solidFill>
                <a:schemeClr val="dk1"/>
              </a:solidFill>
            </a:endParaRPr>
          </a:p>
        </p:txBody>
      </p:sp>
      <p:sp>
        <p:nvSpPr>
          <p:cNvPr id="309" name="Google Shape;309;p36"/>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7"/>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Solution: </a:t>
            </a:r>
            <a:r>
              <a:rPr b="1" lang="en" sz="2400">
                <a:solidFill>
                  <a:schemeClr val="accent1"/>
                </a:solidFill>
              </a:rPr>
              <a:t>Data Augmentation for DocEAE</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15" name="Google Shape;315;p37"/>
          <p:cNvSpPr/>
          <p:nvPr/>
        </p:nvSpPr>
        <p:spPr>
          <a:xfrm>
            <a:off x="140900" y="1895825"/>
            <a:ext cx="4043700" cy="2347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Past Studies Largely Focus on</a:t>
            </a:r>
            <a:endParaRPr b="1"/>
          </a:p>
          <a:p>
            <a:pPr indent="0" lvl="0" marL="0" rtl="0" algn="ctr">
              <a:spcBef>
                <a:spcPts val="0"/>
              </a:spcBef>
              <a:spcAft>
                <a:spcPts val="0"/>
              </a:spcAft>
              <a:buNone/>
            </a:pPr>
            <a:r>
              <a:t/>
            </a:r>
            <a:endParaRPr/>
          </a:p>
          <a:p>
            <a:pPr indent="-317500" lvl="0" marL="457200" rtl="0" algn="l">
              <a:lnSpc>
                <a:spcPct val="115000"/>
              </a:lnSpc>
              <a:spcBef>
                <a:spcPts val="0"/>
              </a:spcBef>
              <a:spcAft>
                <a:spcPts val="0"/>
              </a:spcAft>
              <a:buSzPts val="1400"/>
              <a:buAutoNum type="arabicPeriod"/>
            </a:pPr>
            <a:r>
              <a:rPr lang="en"/>
              <a:t>Augmentation for Sentence-Level EAE</a:t>
            </a:r>
            <a:endParaRPr/>
          </a:p>
          <a:p>
            <a:pPr indent="-317500" lvl="0" marL="457200" rtl="0" algn="l">
              <a:lnSpc>
                <a:spcPct val="115000"/>
              </a:lnSpc>
              <a:spcBef>
                <a:spcPts val="0"/>
              </a:spcBef>
              <a:spcAft>
                <a:spcPts val="0"/>
              </a:spcAft>
              <a:buSzPts val="1400"/>
              <a:buAutoNum type="arabicPeriod"/>
            </a:pPr>
            <a:r>
              <a:rPr lang="en"/>
              <a:t>Augmenting existing samples </a:t>
            </a:r>
            <a:endParaRPr/>
          </a:p>
          <a:p>
            <a:pPr indent="-317500" lvl="0" marL="457200" rtl="0" algn="l">
              <a:lnSpc>
                <a:spcPct val="115000"/>
              </a:lnSpc>
              <a:spcBef>
                <a:spcPts val="0"/>
              </a:spcBef>
              <a:spcAft>
                <a:spcPts val="0"/>
              </a:spcAft>
              <a:buSzPts val="1400"/>
              <a:buAutoNum type="arabicPeriod"/>
            </a:pPr>
            <a:r>
              <a:rPr lang="en"/>
              <a:t>Applying pre-trained classifiers to unlabeled </a:t>
            </a:r>
            <a:r>
              <a:rPr lang="en"/>
              <a:t>corpora</a:t>
            </a:r>
            <a:endParaRPr/>
          </a:p>
        </p:txBody>
      </p:sp>
      <p:sp>
        <p:nvSpPr>
          <p:cNvPr id="316" name="Google Shape;316;p37"/>
          <p:cNvSpPr/>
          <p:nvPr/>
        </p:nvSpPr>
        <p:spPr>
          <a:xfrm>
            <a:off x="4732675" y="1895825"/>
            <a:ext cx="4043700" cy="23472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Our Goal</a:t>
            </a:r>
            <a:endParaRPr b="1"/>
          </a:p>
          <a:p>
            <a:pPr indent="0" lvl="0" marL="0" rtl="0" algn="ctr">
              <a:spcBef>
                <a:spcPts val="0"/>
              </a:spcBef>
              <a:spcAft>
                <a:spcPts val="0"/>
              </a:spcAft>
              <a:buNone/>
            </a:pPr>
            <a:r>
              <a:t/>
            </a:r>
            <a:endParaRPr/>
          </a:p>
          <a:p>
            <a:pPr indent="-317500" lvl="0" marL="457200" rtl="0" algn="l">
              <a:lnSpc>
                <a:spcPct val="115000"/>
              </a:lnSpc>
              <a:spcBef>
                <a:spcPts val="0"/>
              </a:spcBef>
              <a:spcAft>
                <a:spcPts val="0"/>
              </a:spcAft>
              <a:buSzPts val="1400"/>
              <a:buAutoNum type="arabicPeriod"/>
            </a:pPr>
            <a:r>
              <a:rPr lang="en"/>
              <a:t>Make LLMs useful for generating DocEAE samples.</a:t>
            </a:r>
            <a:endParaRPr/>
          </a:p>
          <a:p>
            <a:pPr indent="-317500" lvl="0" marL="457200" rtl="0" algn="l">
              <a:lnSpc>
                <a:spcPct val="115000"/>
              </a:lnSpc>
              <a:spcBef>
                <a:spcPts val="0"/>
              </a:spcBef>
              <a:spcAft>
                <a:spcPts val="0"/>
              </a:spcAft>
              <a:buSzPts val="1400"/>
              <a:buAutoNum type="arabicPeriod"/>
            </a:pPr>
            <a:r>
              <a:rPr lang="en"/>
              <a:t>Remove dependence on in-domain data</a:t>
            </a:r>
            <a:endParaRPr/>
          </a:p>
          <a:p>
            <a:pPr indent="-317500" lvl="0" marL="457200" rtl="0" algn="l">
              <a:lnSpc>
                <a:spcPct val="115000"/>
              </a:lnSpc>
              <a:spcBef>
                <a:spcPts val="0"/>
              </a:spcBef>
              <a:spcAft>
                <a:spcPts val="0"/>
              </a:spcAft>
              <a:buSzPts val="1400"/>
              <a:buAutoNum type="arabicPeriod"/>
            </a:pPr>
            <a:r>
              <a:rPr lang="en"/>
              <a:t>Improve </a:t>
            </a:r>
            <a:r>
              <a:rPr lang="en"/>
              <a:t>representation</a:t>
            </a:r>
            <a:r>
              <a:rPr lang="en"/>
              <a:t> of new events and rare role types</a:t>
            </a:r>
            <a:endParaRPr/>
          </a:p>
        </p:txBody>
      </p:sp>
      <p:cxnSp>
        <p:nvCxnSpPr>
          <p:cNvPr id="317" name="Google Shape;317;p37"/>
          <p:cNvCxnSpPr>
            <a:stCxn id="315" idx="3"/>
            <a:endCxn id="316" idx="1"/>
          </p:cNvCxnSpPr>
          <p:nvPr/>
        </p:nvCxnSpPr>
        <p:spPr>
          <a:xfrm>
            <a:off x="4184600" y="3069425"/>
            <a:ext cx="548100" cy="0"/>
          </a:xfrm>
          <a:prstGeom prst="straightConnector1">
            <a:avLst/>
          </a:prstGeom>
          <a:noFill/>
          <a:ln cap="flat" cmpd="sng" w="9525">
            <a:solidFill>
              <a:schemeClr val="dk2"/>
            </a:solidFill>
            <a:prstDash val="solid"/>
            <a:round/>
            <a:headEnd len="med" w="med" type="none"/>
            <a:tailEnd len="med" w="med" type="triangle"/>
          </a:ln>
        </p:spPr>
      </p:cxnSp>
      <p:sp>
        <p:nvSpPr>
          <p:cNvPr id="318" name="Google Shape;318;p37"/>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38"/>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Challenges</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24" name="Google Shape;324;p38"/>
          <p:cNvSpPr txBox="1"/>
          <p:nvPr/>
        </p:nvSpPr>
        <p:spPr>
          <a:xfrm>
            <a:off x="228000" y="2450200"/>
            <a:ext cx="3373200" cy="2419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800">
                <a:solidFill>
                  <a:schemeClr val="dk1"/>
                </a:solidFill>
              </a:rPr>
              <a:t>Event Type:</a:t>
            </a:r>
            <a:r>
              <a:rPr lang="en" sz="1800">
                <a:solidFill>
                  <a:schemeClr val="dk1"/>
                </a:solidFill>
              </a:rPr>
              <a:t> Insect Disaster</a:t>
            </a:r>
            <a:endParaRPr sz="1800">
              <a:solidFill>
                <a:schemeClr val="dk1"/>
              </a:solidFill>
            </a:endParaRPr>
          </a:p>
          <a:p>
            <a:pPr indent="0" lvl="0" marL="0" rtl="0" algn="l">
              <a:spcBef>
                <a:spcPts val="0"/>
              </a:spcBef>
              <a:spcAft>
                <a:spcPts val="0"/>
              </a:spcAft>
              <a:buNone/>
            </a:pPr>
            <a:r>
              <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Influenced Crops and Livelihood</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Economic Loss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Response Measures</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Agency: </a:t>
            </a:r>
            <a:r>
              <a:rPr lang="en" sz="1200">
                <a:solidFill>
                  <a:schemeClr val="dk1"/>
                </a:solidFill>
              </a:rPr>
              <a:t>UN</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Affected Areas: </a:t>
            </a:r>
            <a:r>
              <a:rPr lang="en" sz="1200">
                <a:solidFill>
                  <a:schemeClr val="dk1"/>
                </a:solidFill>
              </a:rPr>
              <a:t>Liberia</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Date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Pests: </a:t>
            </a:r>
            <a:r>
              <a:rPr lang="en" sz="1200">
                <a:solidFill>
                  <a:schemeClr val="dk1"/>
                </a:solidFill>
              </a:rPr>
              <a:t>Caterpillars</a:t>
            </a:r>
            <a:endParaRPr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Cause</a:t>
            </a:r>
            <a:endParaRPr b="1" sz="1200">
              <a:solidFill>
                <a:schemeClr val="dk1"/>
              </a:solidFill>
            </a:endParaRPr>
          </a:p>
          <a:p>
            <a:pPr indent="-304800" lvl="0" marL="457200" rtl="0" algn="l">
              <a:spcBef>
                <a:spcPts val="0"/>
              </a:spcBef>
              <a:spcAft>
                <a:spcPts val="0"/>
              </a:spcAft>
              <a:buClr>
                <a:schemeClr val="dk1"/>
              </a:buClr>
              <a:buSzPts val="1200"/>
              <a:buChar char="●"/>
            </a:pPr>
            <a:r>
              <a:rPr b="1" lang="en" sz="1200">
                <a:solidFill>
                  <a:schemeClr val="dk1"/>
                </a:solidFill>
              </a:rPr>
              <a:t>Aid Supplies/Amount</a:t>
            </a:r>
            <a:endParaRPr b="1" sz="1200">
              <a:solidFill>
                <a:schemeClr val="dk1"/>
              </a:solidFill>
            </a:endParaRPr>
          </a:p>
        </p:txBody>
      </p:sp>
      <p:pic>
        <p:nvPicPr>
          <p:cNvPr id="325" name="Google Shape;325;p38"/>
          <p:cNvPicPr preferRelativeResize="0"/>
          <p:nvPr/>
        </p:nvPicPr>
        <p:blipFill>
          <a:blip r:embed="rId3">
            <a:alphaModFix/>
          </a:blip>
          <a:stretch>
            <a:fillRect/>
          </a:stretch>
        </p:blipFill>
        <p:spPr>
          <a:xfrm>
            <a:off x="4159375" y="3231850"/>
            <a:ext cx="856200" cy="856200"/>
          </a:xfrm>
          <a:prstGeom prst="rect">
            <a:avLst/>
          </a:prstGeom>
          <a:noFill/>
          <a:ln>
            <a:noFill/>
          </a:ln>
        </p:spPr>
      </p:pic>
      <p:cxnSp>
        <p:nvCxnSpPr>
          <p:cNvPr id="326" name="Google Shape;326;p38"/>
          <p:cNvCxnSpPr>
            <a:endCxn id="325" idx="1"/>
          </p:cNvCxnSpPr>
          <p:nvPr/>
        </p:nvCxnSpPr>
        <p:spPr>
          <a:xfrm>
            <a:off x="3601075" y="3659950"/>
            <a:ext cx="558300" cy="0"/>
          </a:xfrm>
          <a:prstGeom prst="straightConnector1">
            <a:avLst/>
          </a:prstGeom>
          <a:noFill/>
          <a:ln cap="flat" cmpd="sng" w="9525">
            <a:solidFill>
              <a:schemeClr val="dk2"/>
            </a:solidFill>
            <a:prstDash val="solid"/>
            <a:round/>
            <a:headEnd len="med" w="med" type="none"/>
            <a:tailEnd len="med" w="med" type="triangle"/>
          </a:ln>
        </p:spPr>
      </p:cxnSp>
      <p:sp>
        <p:nvSpPr>
          <p:cNvPr id="327" name="Google Shape;327;p38"/>
          <p:cNvSpPr/>
          <p:nvPr/>
        </p:nvSpPr>
        <p:spPr>
          <a:xfrm>
            <a:off x="5418600" y="3134250"/>
            <a:ext cx="3318600" cy="1123800"/>
          </a:xfrm>
          <a:prstGeom prst="roundRect">
            <a:avLst>
              <a:gd fmla="val 16667" name="adj"/>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rPr>
              <a:t>Caterpillars</a:t>
            </a:r>
            <a:r>
              <a:rPr lang="en" sz="1500"/>
              <a:t> in </a:t>
            </a:r>
            <a:r>
              <a:rPr b="1" lang="en" sz="1500">
                <a:solidFill>
                  <a:srgbClr val="00693E"/>
                </a:solidFill>
              </a:rPr>
              <a:t>Liberia</a:t>
            </a:r>
            <a:r>
              <a:rPr lang="en" sz="1500"/>
              <a:t> threaten disaster across region, </a:t>
            </a:r>
            <a:r>
              <a:rPr b="1" lang="en" sz="1500">
                <a:solidFill>
                  <a:schemeClr val="accent1"/>
                </a:solidFill>
              </a:rPr>
              <a:t>UN </a:t>
            </a:r>
            <a:r>
              <a:rPr lang="en" sz="1500">
                <a:solidFill>
                  <a:schemeClr val="dk1"/>
                </a:solidFill>
              </a:rPr>
              <a:t>warns</a:t>
            </a:r>
            <a:r>
              <a:rPr lang="en" sz="1500"/>
              <a:t>.</a:t>
            </a:r>
            <a:endParaRPr sz="1500"/>
          </a:p>
        </p:txBody>
      </p:sp>
      <p:sp>
        <p:nvSpPr>
          <p:cNvPr id="328" name="Google Shape;328;p38"/>
          <p:cNvSpPr txBox="1"/>
          <p:nvPr/>
        </p:nvSpPr>
        <p:spPr>
          <a:xfrm>
            <a:off x="5973530" y="3187525"/>
            <a:ext cx="5424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Pests</a:t>
            </a:r>
            <a:endParaRPr i="1">
              <a:solidFill>
                <a:schemeClr val="accent1"/>
              </a:solidFill>
            </a:endParaRPr>
          </a:p>
        </p:txBody>
      </p:sp>
      <p:sp>
        <p:nvSpPr>
          <p:cNvPr id="329" name="Google Shape;329;p38"/>
          <p:cNvSpPr txBox="1"/>
          <p:nvPr/>
        </p:nvSpPr>
        <p:spPr>
          <a:xfrm>
            <a:off x="6913540" y="3134250"/>
            <a:ext cx="903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Affected Area</a:t>
            </a:r>
            <a:endParaRPr i="1">
              <a:solidFill>
                <a:schemeClr val="accent1"/>
              </a:solidFill>
            </a:endParaRPr>
          </a:p>
        </p:txBody>
      </p:sp>
      <p:sp>
        <p:nvSpPr>
          <p:cNvPr id="330" name="Google Shape;330;p38"/>
          <p:cNvSpPr txBox="1"/>
          <p:nvPr/>
        </p:nvSpPr>
        <p:spPr>
          <a:xfrm>
            <a:off x="7326369" y="3922274"/>
            <a:ext cx="903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Aid Agency</a:t>
            </a:r>
            <a:endParaRPr i="1">
              <a:solidFill>
                <a:schemeClr val="accent1"/>
              </a:solidFill>
            </a:endParaRPr>
          </a:p>
        </p:txBody>
      </p:sp>
      <p:pic>
        <p:nvPicPr>
          <p:cNvPr id="331" name="Google Shape;331;p38"/>
          <p:cNvPicPr preferRelativeResize="0"/>
          <p:nvPr/>
        </p:nvPicPr>
        <p:blipFill rotWithShape="1">
          <a:blip r:embed="rId4">
            <a:alphaModFix/>
          </a:blip>
          <a:srcRect b="32773" l="17844" r="14359" t="38448"/>
          <a:stretch/>
        </p:blipFill>
        <p:spPr>
          <a:xfrm>
            <a:off x="7589100" y="3878949"/>
            <a:ext cx="377850" cy="137650"/>
          </a:xfrm>
          <a:prstGeom prst="rect">
            <a:avLst/>
          </a:prstGeom>
          <a:noFill/>
          <a:ln>
            <a:noFill/>
          </a:ln>
        </p:spPr>
      </p:pic>
      <p:pic>
        <p:nvPicPr>
          <p:cNvPr id="332" name="Google Shape;332;p38"/>
          <p:cNvPicPr preferRelativeResize="0"/>
          <p:nvPr/>
        </p:nvPicPr>
        <p:blipFill rotWithShape="1">
          <a:blip r:embed="rId4">
            <a:alphaModFix/>
          </a:blip>
          <a:srcRect b="27168" l="0" r="0" t="38449"/>
          <a:stretch/>
        </p:blipFill>
        <p:spPr>
          <a:xfrm rot="10800000">
            <a:off x="6881825" y="3355523"/>
            <a:ext cx="959175" cy="137650"/>
          </a:xfrm>
          <a:prstGeom prst="rect">
            <a:avLst/>
          </a:prstGeom>
          <a:noFill/>
          <a:ln>
            <a:noFill/>
          </a:ln>
        </p:spPr>
      </p:pic>
      <p:pic>
        <p:nvPicPr>
          <p:cNvPr id="333" name="Google Shape;333;p38"/>
          <p:cNvPicPr preferRelativeResize="0"/>
          <p:nvPr/>
        </p:nvPicPr>
        <p:blipFill rotWithShape="1">
          <a:blip r:embed="rId4">
            <a:alphaModFix/>
          </a:blip>
          <a:srcRect b="27168" l="0" r="0" t="38449"/>
          <a:stretch/>
        </p:blipFill>
        <p:spPr>
          <a:xfrm rot="10800000">
            <a:off x="5573748" y="3399742"/>
            <a:ext cx="1341995" cy="85150"/>
          </a:xfrm>
          <a:prstGeom prst="rect">
            <a:avLst/>
          </a:prstGeom>
          <a:noFill/>
          <a:ln>
            <a:noFill/>
          </a:ln>
        </p:spPr>
      </p:pic>
      <p:sp>
        <p:nvSpPr>
          <p:cNvPr id="334" name="Google Shape;334;p38"/>
          <p:cNvSpPr txBox="1"/>
          <p:nvPr/>
        </p:nvSpPr>
        <p:spPr>
          <a:xfrm>
            <a:off x="650450" y="1720300"/>
            <a:ext cx="79266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chemeClr val="accent1"/>
                </a:solidFill>
              </a:rPr>
              <a:t>Why Don’t LLMs Work Off-The-Shelf for DocEAE Data Generation?</a:t>
            </a:r>
            <a:endParaRPr b="1" i="1" sz="1800">
              <a:solidFill>
                <a:schemeClr val="accent1"/>
              </a:solidFill>
            </a:endParaRPr>
          </a:p>
        </p:txBody>
      </p:sp>
      <p:cxnSp>
        <p:nvCxnSpPr>
          <p:cNvPr id="335" name="Google Shape;335;p38"/>
          <p:cNvCxnSpPr>
            <a:stCxn id="325" idx="3"/>
          </p:cNvCxnSpPr>
          <p:nvPr/>
        </p:nvCxnSpPr>
        <p:spPr>
          <a:xfrm>
            <a:off x="5015575" y="3659950"/>
            <a:ext cx="402900" cy="0"/>
          </a:xfrm>
          <a:prstGeom prst="straightConnector1">
            <a:avLst/>
          </a:prstGeom>
          <a:noFill/>
          <a:ln cap="flat" cmpd="sng" w="9525">
            <a:solidFill>
              <a:schemeClr val="dk2"/>
            </a:solidFill>
            <a:prstDash val="solid"/>
            <a:round/>
            <a:headEnd len="med" w="med" type="none"/>
            <a:tailEnd len="med" w="med" type="triangle"/>
          </a:ln>
        </p:spPr>
      </p:cxnSp>
      <p:sp>
        <p:nvSpPr>
          <p:cNvPr id="336" name="Google Shape;336;p38"/>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9"/>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Challenges</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42" name="Google Shape;342;p39"/>
          <p:cNvSpPr/>
          <p:nvPr/>
        </p:nvSpPr>
        <p:spPr>
          <a:xfrm>
            <a:off x="5118950" y="3812975"/>
            <a:ext cx="3318600" cy="1123800"/>
          </a:xfrm>
          <a:prstGeom prst="roundRect">
            <a:avLst>
              <a:gd fmla="val 16667" name="adj"/>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rPr>
              <a:t>Caterpillars</a:t>
            </a:r>
            <a:r>
              <a:rPr lang="en" sz="1500"/>
              <a:t> in </a:t>
            </a:r>
            <a:r>
              <a:rPr b="1" lang="en" sz="1500">
                <a:solidFill>
                  <a:srgbClr val="00693E"/>
                </a:solidFill>
              </a:rPr>
              <a:t>Liberia</a:t>
            </a:r>
            <a:r>
              <a:rPr lang="en" sz="1500"/>
              <a:t> threaten disaster across region, </a:t>
            </a:r>
            <a:r>
              <a:rPr b="1" lang="en" sz="1500">
                <a:solidFill>
                  <a:srgbClr val="9900FF"/>
                </a:solidFill>
              </a:rPr>
              <a:t>UN</a:t>
            </a:r>
            <a:r>
              <a:rPr b="1" lang="en" sz="1500">
                <a:solidFill>
                  <a:schemeClr val="accent1"/>
                </a:solidFill>
              </a:rPr>
              <a:t> </a:t>
            </a:r>
            <a:r>
              <a:rPr lang="en" sz="1500">
                <a:solidFill>
                  <a:schemeClr val="dk1"/>
                </a:solidFill>
              </a:rPr>
              <a:t>warns</a:t>
            </a:r>
            <a:r>
              <a:rPr lang="en" sz="1500"/>
              <a:t>.</a:t>
            </a:r>
            <a:endParaRPr sz="1500"/>
          </a:p>
        </p:txBody>
      </p:sp>
      <p:sp>
        <p:nvSpPr>
          <p:cNvPr id="343" name="Google Shape;343;p39"/>
          <p:cNvSpPr txBox="1"/>
          <p:nvPr/>
        </p:nvSpPr>
        <p:spPr>
          <a:xfrm>
            <a:off x="5673880" y="3866250"/>
            <a:ext cx="5424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Pests</a:t>
            </a:r>
            <a:endParaRPr i="1">
              <a:solidFill>
                <a:schemeClr val="accent1"/>
              </a:solidFill>
            </a:endParaRPr>
          </a:p>
        </p:txBody>
      </p:sp>
      <p:sp>
        <p:nvSpPr>
          <p:cNvPr id="344" name="Google Shape;344;p39"/>
          <p:cNvSpPr txBox="1"/>
          <p:nvPr/>
        </p:nvSpPr>
        <p:spPr>
          <a:xfrm>
            <a:off x="6613890" y="3812975"/>
            <a:ext cx="903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Affected Area</a:t>
            </a:r>
            <a:endParaRPr i="1">
              <a:solidFill>
                <a:schemeClr val="accent1"/>
              </a:solidFill>
            </a:endParaRPr>
          </a:p>
        </p:txBody>
      </p:sp>
      <p:pic>
        <p:nvPicPr>
          <p:cNvPr id="345" name="Google Shape;345;p39"/>
          <p:cNvPicPr preferRelativeResize="0"/>
          <p:nvPr/>
        </p:nvPicPr>
        <p:blipFill rotWithShape="1">
          <a:blip r:embed="rId3">
            <a:alphaModFix/>
          </a:blip>
          <a:srcRect b="27168" l="0" r="0" t="38449"/>
          <a:stretch/>
        </p:blipFill>
        <p:spPr>
          <a:xfrm rot="10800000">
            <a:off x="6582175" y="4034248"/>
            <a:ext cx="959175" cy="137650"/>
          </a:xfrm>
          <a:prstGeom prst="rect">
            <a:avLst/>
          </a:prstGeom>
          <a:noFill/>
          <a:ln>
            <a:noFill/>
          </a:ln>
        </p:spPr>
      </p:pic>
      <p:pic>
        <p:nvPicPr>
          <p:cNvPr id="346" name="Google Shape;346;p39"/>
          <p:cNvPicPr preferRelativeResize="0"/>
          <p:nvPr/>
        </p:nvPicPr>
        <p:blipFill rotWithShape="1">
          <a:blip r:embed="rId3">
            <a:alphaModFix/>
          </a:blip>
          <a:srcRect b="27168" l="0" r="0" t="38449"/>
          <a:stretch/>
        </p:blipFill>
        <p:spPr>
          <a:xfrm rot="10800000">
            <a:off x="5274098" y="4078467"/>
            <a:ext cx="1341995" cy="85150"/>
          </a:xfrm>
          <a:prstGeom prst="rect">
            <a:avLst/>
          </a:prstGeom>
          <a:noFill/>
          <a:ln>
            <a:noFill/>
          </a:ln>
        </p:spPr>
      </p:pic>
      <p:sp>
        <p:nvSpPr>
          <p:cNvPr id="347" name="Google Shape;347;p39"/>
          <p:cNvSpPr txBox="1"/>
          <p:nvPr/>
        </p:nvSpPr>
        <p:spPr>
          <a:xfrm>
            <a:off x="650450" y="1525825"/>
            <a:ext cx="79266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chemeClr val="accent1"/>
                </a:solidFill>
              </a:rPr>
              <a:t>Why Don’t LLMs Work Off-The-Shelf for DocEAE Data Generation?</a:t>
            </a:r>
            <a:endParaRPr b="1" i="1" sz="1800">
              <a:solidFill>
                <a:schemeClr val="accent1"/>
              </a:solidFill>
            </a:endParaRPr>
          </a:p>
        </p:txBody>
      </p:sp>
      <p:sp>
        <p:nvSpPr>
          <p:cNvPr id="348" name="Google Shape;348;p39"/>
          <p:cNvSpPr/>
          <p:nvPr/>
        </p:nvSpPr>
        <p:spPr>
          <a:xfrm>
            <a:off x="299400" y="2511425"/>
            <a:ext cx="3927900" cy="18618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1800">
                <a:solidFill>
                  <a:schemeClr val="dk1"/>
                </a:solidFill>
              </a:rPr>
              <a:t>Issue #1: Under Labeling</a:t>
            </a:r>
            <a:endParaRPr b="1" sz="1800">
              <a:solidFill>
                <a:schemeClr val="dk1"/>
              </a:solidFill>
            </a:endParaRPr>
          </a:p>
          <a:p>
            <a:pPr indent="0" lvl="0" marL="0" rtl="0" algn="l">
              <a:spcBef>
                <a:spcPts val="0"/>
              </a:spcBef>
              <a:spcAft>
                <a:spcPts val="0"/>
              </a:spcAft>
              <a:buClr>
                <a:schemeClr val="dk1"/>
              </a:buClr>
              <a:buSzPts val="1100"/>
              <a:buFont typeface="Arial"/>
              <a:buNone/>
            </a:pPr>
            <a:r>
              <a:t/>
            </a:r>
            <a:endParaRPr sz="1800">
              <a:solidFill>
                <a:schemeClr val="dk1"/>
              </a:solidFill>
            </a:endParaRPr>
          </a:p>
          <a:p>
            <a:pPr indent="0" lvl="0" marL="0" rtl="0" algn="l">
              <a:spcBef>
                <a:spcPts val="0"/>
              </a:spcBef>
              <a:spcAft>
                <a:spcPts val="0"/>
              </a:spcAft>
              <a:buClr>
                <a:schemeClr val="dk1"/>
              </a:buClr>
              <a:buSzPts val="1100"/>
              <a:buFont typeface="Arial"/>
              <a:buNone/>
            </a:pPr>
            <a:r>
              <a:rPr lang="en" sz="1800">
                <a:solidFill>
                  <a:schemeClr val="dk1"/>
                </a:solidFill>
              </a:rPr>
              <a:t>LLMs are highly likely to generate role information which was not requested!</a:t>
            </a:r>
            <a:endParaRPr sz="1800">
              <a:solidFill>
                <a:schemeClr val="dk1"/>
              </a:solidFill>
            </a:endParaRPr>
          </a:p>
          <a:p>
            <a:pPr indent="0" lvl="0" marL="0" rtl="0" algn="ctr">
              <a:spcBef>
                <a:spcPts val="0"/>
              </a:spcBef>
              <a:spcAft>
                <a:spcPts val="0"/>
              </a:spcAft>
              <a:buNone/>
            </a:pPr>
            <a:r>
              <a:t/>
            </a:r>
            <a:endParaRPr/>
          </a:p>
        </p:txBody>
      </p:sp>
      <p:sp>
        <p:nvSpPr>
          <p:cNvPr id="349" name="Google Shape;349;p39"/>
          <p:cNvSpPr/>
          <p:nvPr/>
        </p:nvSpPr>
        <p:spPr>
          <a:xfrm>
            <a:off x="4979450" y="2157325"/>
            <a:ext cx="3597600" cy="12972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Prompt</a:t>
            </a:r>
            <a:endParaRPr b="1"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Generate Document with Following Event Structure: </a:t>
            </a:r>
            <a:endParaRPr sz="1300">
              <a:solidFill>
                <a:schemeClr val="dk1"/>
              </a:solidFill>
            </a:endParaRPr>
          </a:p>
          <a:p>
            <a:pPr indent="0" lvl="0" marL="0" rtl="0" algn="l">
              <a:spcBef>
                <a:spcPts val="0"/>
              </a:spcBef>
              <a:spcAft>
                <a:spcPts val="0"/>
              </a:spcAft>
              <a:buNone/>
            </a:pPr>
            <a:r>
              <a:rPr lang="en" sz="1300">
                <a:solidFill>
                  <a:schemeClr val="dk1"/>
                </a:solidFill>
              </a:rPr>
              <a:t>{Pests: </a:t>
            </a:r>
            <a:r>
              <a:rPr lang="en" sz="1300">
                <a:solidFill>
                  <a:schemeClr val="dk1"/>
                </a:solidFill>
              </a:rPr>
              <a:t>Caterpillars</a:t>
            </a:r>
            <a:r>
              <a:rPr lang="en" sz="1300">
                <a:solidFill>
                  <a:schemeClr val="dk1"/>
                </a:solidFill>
              </a:rPr>
              <a:t>, Affected Area: Liberia}</a:t>
            </a:r>
            <a:endParaRPr sz="900"/>
          </a:p>
        </p:txBody>
      </p:sp>
      <p:cxnSp>
        <p:nvCxnSpPr>
          <p:cNvPr id="350" name="Google Shape;350;p39"/>
          <p:cNvCxnSpPr>
            <a:stCxn id="349" idx="2"/>
          </p:cNvCxnSpPr>
          <p:nvPr/>
        </p:nvCxnSpPr>
        <p:spPr>
          <a:xfrm>
            <a:off x="6778250" y="3454525"/>
            <a:ext cx="0" cy="305700"/>
          </a:xfrm>
          <a:prstGeom prst="straightConnector1">
            <a:avLst/>
          </a:prstGeom>
          <a:noFill/>
          <a:ln cap="flat" cmpd="sng" w="9525">
            <a:solidFill>
              <a:schemeClr val="dk2"/>
            </a:solidFill>
            <a:prstDash val="solid"/>
            <a:round/>
            <a:headEnd len="med" w="med" type="none"/>
            <a:tailEnd len="med" w="med" type="triangle"/>
          </a:ln>
        </p:spPr>
      </p:cxnSp>
      <p:sp>
        <p:nvSpPr>
          <p:cNvPr id="351" name="Google Shape;351;p39"/>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0"/>
          <p:cNvSpPr txBox="1"/>
          <p:nvPr/>
        </p:nvSpPr>
        <p:spPr>
          <a:xfrm>
            <a:off x="228000" y="655200"/>
            <a:ext cx="8672700" cy="690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solidFill>
                  <a:schemeClr val="accent1"/>
                </a:solidFill>
              </a:rPr>
              <a:t>LLMs For DocEAE Data Generation</a:t>
            </a:r>
            <a:endParaRPr b="1" sz="2400">
              <a:solidFill>
                <a:schemeClr val="accent1"/>
              </a:solidFill>
            </a:endParaRPr>
          </a:p>
          <a:p>
            <a:pPr indent="0" lvl="0" marL="0" rtl="0" algn="l">
              <a:spcBef>
                <a:spcPts val="0"/>
              </a:spcBef>
              <a:spcAft>
                <a:spcPts val="0"/>
              </a:spcAft>
              <a:buNone/>
            </a:pPr>
            <a:r>
              <a:rPr lang="en">
                <a:solidFill>
                  <a:schemeClr val="dk1"/>
                </a:solidFill>
              </a:rPr>
              <a:t>Challenges</a:t>
            </a:r>
            <a:endParaRPr>
              <a:solidFill>
                <a:schemeClr val="dk1"/>
              </a:solidFill>
            </a:endParaRPr>
          </a:p>
          <a:p>
            <a:pPr indent="0" lvl="0" marL="0" rtl="0" algn="l">
              <a:spcBef>
                <a:spcPts val="0"/>
              </a:spcBef>
              <a:spcAft>
                <a:spcPts val="0"/>
              </a:spcAft>
              <a:buNone/>
            </a:pPr>
            <a:r>
              <a:t/>
            </a:r>
            <a:endParaRPr b="1" sz="2400">
              <a:solidFill>
                <a:schemeClr val="accent1"/>
              </a:solidFill>
            </a:endParaRPr>
          </a:p>
          <a:p>
            <a:pPr indent="0" lvl="0" marL="0" rtl="0" algn="l">
              <a:spcBef>
                <a:spcPts val="0"/>
              </a:spcBef>
              <a:spcAft>
                <a:spcPts val="0"/>
              </a:spcAft>
              <a:buNone/>
            </a:pPr>
            <a:r>
              <a:t/>
            </a:r>
            <a:endParaRPr b="1" sz="2400">
              <a:solidFill>
                <a:schemeClr val="accent1"/>
              </a:solidFill>
            </a:endParaRPr>
          </a:p>
        </p:txBody>
      </p:sp>
      <p:sp>
        <p:nvSpPr>
          <p:cNvPr id="357" name="Google Shape;357;p40"/>
          <p:cNvSpPr/>
          <p:nvPr/>
        </p:nvSpPr>
        <p:spPr>
          <a:xfrm>
            <a:off x="5118950" y="3812975"/>
            <a:ext cx="3318600" cy="1123800"/>
          </a:xfrm>
          <a:prstGeom prst="roundRect">
            <a:avLst>
              <a:gd fmla="val 16667" name="adj"/>
            </a:avLst>
          </a:prstGeom>
          <a:solidFill>
            <a:srgbClr val="FFFFFF"/>
          </a:solidFill>
          <a:ln cap="flat" cmpd="sng" w="9525">
            <a:solidFill>
              <a:schemeClr val="dk2"/>
            </a:solidFill>
            <a:prstDash val="dash"/>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500">
                <a:solidFill>
                  <a:schemeClr val="accent1"/>
                </a:solidFill>
              </a:rPr>
              <a:t>Caterpillars</a:t>
            </a:r>
            <a:r>
              <a:rPr lang="en" sz="1500"/>
              <a:t> in </a:t>
            </a:r>
            <a:r>
              <a:rPr b="1" lang="en" sz="1500">
                <a:solidFill>
                  <a:srgbClr val="00693E"/>
                </a:solidFill>
              </a:rPr>
              <a:t>Liberia</a:t>
            </a:r>
            <a:r>
              <a:rPr lang="en" sz="1500"/>
              <a:t> threaten disaster across region, </a:t>
            </a:r>
            <a:r>
              <a:rPr b="1" lang="en" sz="1500">
                <a:solidFill>
                  <a:srgbClr val="9900FF"/>
                </a:solidFill>
              </a:rPr>
              <a:t>UN</a:t>
            </a:r>
            <a:r>
              <a:rPr b="1" lang="en" sz="1500">
                <a:solidFill>
                  <a:schemeClr val="accent1"/>
                </a:solidFill>
              </a:rPr>
              <a:t> </a:t>
            </a:r>
            <a:r>
              <a:rPr lang="en" sz="1500">
                <a:solidFill>
                  <a:schemeClr val="dk1"/>
                </a:solidFill>
              </a:rPr>
              <a:t>warns</a:t>
            </a:r>
            <a:r>
              <a:rPr lang="en" sz="1500"/>
              <a:t>.</a:t>
            </a:r>
            <a:endParaRPr sz="1500"/>
          </a:p>
        </p:txBody>
      </p:sp>
      <p:sp>
        <p:nvSpPr>
          <p:cNvPr id="358" name="Google Shape;358;p40"/>
          <p:cNvSpPr txBox="1"/>
          <p:nvPr/>
        </p:nvSpPr>
        <p:spPr>
          <a:xfrm>
            <a:off x="5673880" y="3866250"/>
            <a:ext cx="5424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Pests</a:t>
            </a:r>
            <a:endParaRPr i="1">
              <a:solidFill>
                <a:schemeClr val="accent1"/>
              </a:solidFill>
            </a:endParaRPr>
          </a:p>
        </p:txBody>
      </p:sp>
      <p:sp>
        <p:nvSpPr>
          <p:cNvPr id="359" name="Google Shape;359;p40"/>
          <p:cNvSpPr txBox="1"/>
          <p:nvPr/>
        </p:nvSpPr>
        <p:spPr>
          <a:xfrm>
            <a:off x="6613890" y="3812975"/>
            <a:ext cx="903300" cy="2811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i="1" lang="en" sz="800">
                <a:solidFill>
                  <a:schemeClr val="dk1"/>
                </a:solidFill>
              </a:rPr>
              <a:t>Affected Area</a:t>
            </a:r>
            <a:endParaRPr i="1">
              <a:solidFill>
                <a:schemeClr val="accent1"/>
              </a:solidFill>
            </a:endParaRPr>
          </a:p>
        </p:txBody>
      </p:sp>
      <p:pic>
        <p:nvPicPr>
          <p:cNvPr id="360" name="Google Shape;360;p40"/>
          <p:cNvPicPr preferRelativeResize="0"/>
          <p:nvPr/>
        </p:nvPicPr>
        <p:blipFill rotWithShape="1">
          <a:blip r:embed="rId3">
            <a:alphaModFix/>
          </a:blip>
          <a:srcRect b="27168" l="0" r="0" t="38449"/>
          <a:stretch/>
        </p:blipFill>
        <p:spPr>
          <a:xfrm rot="10800000">
            <a:off x="6582175" y="4034248"/>
            <a:ext cx="959175" cy="137650"/>
          </a:xfrm>
          <a:prstGeom prst="rect">
            <a:avLst/>
          </a:prstGeom>
          <a:noFill/>
          <a:ln>
            <a:noFill/>
          </a:ln>
        </p:spPr>
      </p:pic>
      <p:pic>
        <p:nvPicPr>
          <p:cNvPr id="361" name="Google Shape;361;p40"/>
          <p:cNvPicPr preferRelativeResize="0"/>
          <p:nvPr/>
        </p:nvPicPr>
        <p:blipFill rotWithShape="1">
          <a:blip r:embed="rId3">
            <a:alphaModFix/>
          </a:blip>
          <a:srcRect b="27168" l="0" r="0" t="38449"/>
          <a:stretch/>
        </p:blipFill>
        <p:spPr>
          <a:xfrm rot="10800000">
            <a:off x="5274098" y="4078467"/>
            <a:ext cx="1341995" cy="85150"/>
          </a:xfrm>
          <a:prstGeom prst="rect">
            <a:avLst/>
          </a:prstGeom>
          <a:noFill/>
          <a:ln>
            <a:noFill/>
          </a:ln>
        </p:spPr>
      </p:pic>
      <p:sp>
        <p:nvSpPr>
          <p:cNvPr id="362" name="Google Shape;362;p40"/>
          <p:cNvSpPr txBox="1"/>
          <p:nvPr/>
        </p:nvSpPr>
        <p:spPr>
          <a:xfrm>
            <a:off x="650450" y="1525825"/>
            <a:ext cx="7926600" cy="570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1800">
                <a:solidFill>
                  <a:schemeClr val="accent1"/>
                </a:solidFill>
              </a:rPr>
              <a:t>Why Don’t LLMs Work Off-The-Shelf for DocEAE Data Generation?</a:t>
            </a:r>
            <a:endParaRPr b="1" i="1" sz="1800">
              <a:solidFill>
                <a:schemeClr val="accent1"/>
              </a:solidFill>
            </a:endParaRPr>
          </a:p>
        </p:txBody>
      </p:sp>
      <p:sp>
        <p:nvSpPr>
          <p:cNvPr id="363" name="Google Shape;363;p40"/>
          <p:cNvSpPr/>
          <p:nvPr/>
        </p:nvSpPr>
        <p:spPr>
          <a:xfrm>
            <a:off x="299400" y="2275850"/>
            <a:ext cx="3927900" cy="2570100"/>
          </a:xfrm>
          <a:prstGeom prst="roundRect">
            <a:avLst>
              <a:gd fmla="val 16667" name="adj"/>
            </a:avLst>
          </a:prstGeom>
          <a:solidFill>
            <a:schemeClr val="accent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800">
                <a:solidFill>
                  <a:schemeClr val="dk1"/>
                </a:solidFill>
              </a:rPr>
              <a:t>Issue #2: Trouble Generating Substrings</a:t>
            </a:r>
            <a:endParaRPr b="1"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We need to generate a document suitable for an </a:t>
            </a:r>
            <a:r>
              <a:rPr b="1" lang="en" sz="1800">
                <a:solidFill>
                  <a:schemeClr val="dk1"/>
                </a:solidFill>
              </a:rPr>
              <a:t>extractive task!</a:t>
            </a:r>
            <a:r>
              <a:rPr lang="en" sz="1800">
                <a:solidFill>
                  <a:schemeClr val="dk1"/>
                </a:solidFill>
              </a:rPr>
              <a:t> LLMs struggle to follow such instructions.</a:t>
            </a:r>
            <a:endParaRPr sz="1800">
              <a:solidFill>
                <a:schemeClr val="dk1"/>
              </a:solidFill>
            </a:endParaRPr>
          </a:p>
          <a:p>
            <a:pPr indent="0" lvl="0" marL="0" rtl="0" algn="ctr">
              <a:spcBef>
                <a:spcPts val="0"/>
              </a:spcBef>
              <a:spcAft>
                <a:spcPts val="0"/>
              </a:spcAft>
              <a:buNone/>
            </a:pPr>
            <a:r>
              <a:t/>
            </a:r>
            <a:endParaRPr/>
          </a:p>
        </p:txBody>
      </p:sp>
      <p:sp>
        <p:nvSpPr>
          <p:cNvPr id="364" name="Google Shape;364;p40"/>
          <p:cNvSpPr/>
          <p:nvPr/>
        </p:nvSpPr>
        <p:spPr>
          <a:xfrm>
            <a:off x="4979450" y="2095825"/>
            <a:ext cx="3597600" cy="1358700"/>
          </a:xfrm>
          <a:prstGeom prst="roundRect">
            <a:avLst>
              <a:gd fmla="val 16667" name="adj"/>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sz="1300">
                <a:solidFill>
                  <a:schemeClr val="dk1"/>
                </a:solidFill>
              </a:rPr>
              <a:t>Prompt</a:t>
            </a:r>
            <a:endParaRPr b="1" sz="1300">
              <a:solidFill>
                <a:schemeClr val="dk1"/>
              </a:solidFill>
            </a:endParaRPr>
          </a:p>
          <a:p>
            <a:pPr indent="0" lvl="0" marL="0" rtl="0" algn="l">
              <a:spcBef>
                <a:spcPts val="0"/>
              </a:spcBef>
              <a:spcAft>
                <a:spcPts val="0"/>
              </a:spcAft>
              <a:buNone/>
            </a:pPr>
            <a:r>
              <a:t/>
            </a:r>
            <a:endParaRPr sz="1300">
              <a:solidFill>
                <a:schemeClr val="dk1"/>
              </a:solidFill>
            </a:endParaRPr>
          </a:p>
          <a:p>
            <a:pPr indent="0" lvl="0" marL="0" rtl="0" algn="l">
              <a:spcBef>
                <a:spcPts val="0"/>
              </a:spcBef>
              <a:spcAft>
                <a:spcPts val="0"/>
              </a:spcAft>
              <a:buNone/>
            </a:pPr>
            <a:r>
              <a:rPr lang="en" sz="1300">
                <a:solidFill>
                  <a:schemeClr val="dk1"/>
                </a:solidFill>
              </a:rPr>
              <a:t>Generate Document with Following Event Structure: </a:t>
            </a:r>
            <a:endParaRPr sz="1300">
              <a:solidFill>
                <a:schemeClr val="dk1"/>
              </a:solidFill>
            </a:endParaRPr>
          </a:p>
          <a:p>
            <a:pPr indent="0" lvl="0" marL="0" rtl="0" algn="l">
              <a:spcBef>
                <a:spcPts val="0"/>
              </a:spcBef>
              <a:spcAft>
                <a:spcPts val="0"/>
              </a:spcAft>
              <a:buNone/>
            </a:pPr>
            <a:r>
              <a:rPr lang="en" sz="1300">
                <a:solidFill>
                  <a:schemeClr val="dk1"/>
                </a:solidFill>
              </a:rPr>
              <a:t>{Pests: Caterpillars, Affected Area: Liberia, Aid Agency: United Nations}</a:t>
            </a:r>
            <a:endParaRPr sz="900"/>
          </a:p>
        </p:txBody>
      </p:sp>
      <p:cxnSp>
        <p:nvCxnSpPr>
          <p:cNvPr id="365" name="Google Shape;365;p40"/>
          <p:cNvCxnSpPr>
            <a:stCxn id="364" idx="2"/>
          </p:cNvCxnSpPr>
          <p:nvPr/>
        </p:nvCxnSpPr>
        <p:spPr>
          <a:xfrm>
            <a:off x="6778250" y="3454525"/>
            <a:ext cx="0" cy="305700"/>
          </a:xfrm>
          <a:prstGeom prst="straightConnector1">
            <a:avLst/>
          </a:prstGeom>
          <a:noFill/>
          <a:ln cap="flat" cmpd="sng" w="9525">
            <a:solidFill>
              <a:schemeClr val="dk2"/>
            </a:solidFill>
            <a:prstDash val="solid"/>
            <a:round/>
            <a:headEnd len="med" w="med" type="none"/>
            <a:tailEnd len="med" w="med" type="triangle"/>
          </a:ln>
        </p:spPr>
      </p:cxnSp>
      <p:sp>
        <p:nvSpPr>
          <p:cNvPr id="366" name="Google Shape;366;p40"/>
          <p:cNvSpPr txBox="1"/>
          <p:nvPr>
            <p:ph idx="12" type="sldNum"/>
          </p:nvPr>
        </p:nvSpPr>
        <p:spPr>
          <a:xfrm>
            <a:off x="8506273" y="4913611"/>
            <a:ext cx="392400" cy="162900"/>
          </a:xfrm>
          <a:prstGeom prst="rect">
            <a:avLst/>
          </a:prstGeom>
        </p:spPr>
        <p:txBody>
          <a:bodyPr anchorCtr="0" anchor="ctr" bIns="0" lIns="0" spcFirstLastPara="1" rIns="0" wrap="square" tIns="0">
            <a:noAutofit/>
          </a:bodyPr>
          <a:lstStyle/>
          <a:p>
            <a:pPr indent="0" lvl="0" marL="0" rtl="0" algn="r">
              <a:spcBef>
                <a:spcPts val="0"/>
              </a:spcBef>
              <a:spcAft>
                <a:spcPts val="0"/>
              </a:spcAft>
              <a:buClr>
                <a:srgbClr val="000000"/>
              </a:buClr>
              <a:buFont typeface="Arial"/>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Dartmouth">
  <a:themeElements>
    <a:clrScheme name="Custom 1 1">
      <a:dk1>
        <a:srgbClr val="000000"/>
      </a:dk1>
      <a:lt1>
        <a:srgbClr val="FFFFFF"/>
      </a:lt1>
      <a:dk2>
        <a:srgbClr val="797979"/>
      </a:dk2>
      <a:lt2>
        <a:srgbClr val="D9D9D9"/>
      </a:lt2>
      <a:accent1>
        <a:srgbClr val="00693E"/>
      </a:accent1>
      <a:accent2>
        <a:srgbClr val="12312B"/>
      </a:accent2>
      <a:accent3>
        <a:srgbClr val="A4D55D"/>
      </a:accent3>
      <a:accent4>
        <a:srgbClr val="6EAA8D"/>
      </a:accent4>
      <a:accent5>
        <a:srgbClr val="797979"/>
      </a:accent5>
      <a:accent6>
        <a:srgbClr val="EBF3EF"/>
      </a:accent6>
      <a:hlink>
        <a:srgbClr val="00693E"/>
      </a:hlink>
      <a:folHlink>
        <a:srgbClr val="12312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