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71" r:id="rId4"/>
    <p:sldId id="275" r:id="rId5"/>
    <p:sldId id="276" r:id="rId6"/>
    <p:sldId id="273" r:id="rId7"/>
    <p:sldId id="272" r:id="rId8"/>
    <p:sldId id="258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19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16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65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97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410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8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70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94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68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95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0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55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46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DBFB5B-1F76-4B26-A0D2-F94345B836E9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0103897-8EB1-4569-BE61-CAFB28712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447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3110-BDF2-4467-9159-528EBE729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 fontScale="90000"/>
          </a:bodyPr>
          <a:lstStyle/>
          <a:p>
            <a:pPr algn="l"/>
            <a:endParaRPr lang="es-ES" dirty="0"/>
          </a:p>
          <a:p>
            <a:r>
              <a:rPr lang="es-ES" dirty="0"/>
              <a:t>Capitulo 14 TCP/IP Análisis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F68173-A9EC-480C-920D-5D2A1949F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r>
              <a:rPr lang="es-ES" dirty="0"/>
              <a:t>Función y análisis sobre TCP/IP </a:t>
            </a:r>
          </a:p>
        </p:txBody>
      </p:sp>
    </p:spTree>
    <p:extLst>
      <p:ext uri="{BB962C8B-B14F-4D97-AF65-F5344CB8AC3E}">
        <p14:creationId xmlns:p14="http://schemas.microsoft.com/office/powerpoint/2010/main" val="154037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E319B-4EA5-476F-9462-148AB81E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al ejemplo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1FDF20D-CC1C-4174-94F5-7EB79876F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24" t="10788" r="59180" b="55690"/>
          <a:stretch/>
        </p:blipFill>
        <p:spPr>
          <a:xfrm>
            <a:off x="144379" y="2202669"/>
            <a:ext cx="6472990" cy="45550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359ED9C-80ED-43F9-B1E2-76E1C8D84C4C}"/>
              </a:ext>
            </a:extLst>
          </p:cNvPr>
          <p:cNvSpPr txBox="1"/>
          <p:nvPr/>
        </p:nvSpPr>
        <p:spPr>
          <a:xfrm>
            <a:off x="6989319" y="2587377"/>
            <a:ext cx="43926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Definir los puertos de origen y destino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Resolver la dirección ip destino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Obtener la dirección de hardware (si esta en la red local)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Identificar el mejor enrutador si es remoto y su Mac </a:t>
            </a:r>
          </a:p>
        </p:txBody>
      </p:sp>
    </p:spTree>
    <p:extLst>
      <p:ext uri="{BB962C8B-B14F-4D97-AF65-F5344CB8AC3E}">
        <p14:creationId xmlns:p14="http://schemas.microsoft.com/office/powerpoint/2010/main" val="189740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62455-E617-4F68-80B6-97CA549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TCP/IP?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E8FE6-D21D-4596-B4BB-8660315E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definición de TCP/IP es la identificación de un grupo de protocolos de red que hacen posible la transferencia de datos en redes</a:t>
            </a:r>
          </a:p>
          <a:p>
            <a:r>
              <a:rPr lang="es-MX" dirty="0"/>
              <a:t>TCP es el Protocolo de Control de Transmisión que permite establecer una conexión y el intercambio de datos entre dos anfitriones. </a:t>
            </a:r>
          </a:p>
          <a:p>
            <a:r>
              <a:rPr lang="es-MX" dirty="0"/>
              <a:t>IP o protocolo de internet, utiliza direcciones series de cuatro octetos con formato de punto decimal (como por ejemplo 75.4.160.25). Este protocolo lleva los datos a otras máquinas de la red.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510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5D5F0-0E6F-48F4-A9CD-C375B08B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TCP/IP vs MODELO OSI </a:t>
            </a:r>
          </a:p>
        </p:txBody>
      </p:sp>
      <p:pic>
        <p:nvPicPr>
          <p:cNvPr id="1028" name="Picture 4" descr="Capas en los Protocolos | Domotica para todos">
            <a:extLst>
              <a:ext uri="{FF2B5EF4-FFF2-40B4-BE49-F238E27FC236}">
                <a16:creationId xmlns:a16="http://schemas.microsoft.com/office/drawing/2014/main" id="{DE32CAAA-03F8-42F4-BCB9-EFBB3D58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1" y="1466850"/>
            <a:ext cx="719137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0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24E01-EEE7-4871-A05A-D0AF27D3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 acceso a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4AB17-1158-43EB-8F6B-AC1D4A14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capa de red física especifica las características del hardware que se utilizará para la red.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4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3421F-283B-4B2C-B5A6-2AAC73DA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Protocolo de internet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2039D-065C-45A8-9DA1-B3934295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proporciona el paquete de datos o datagramas y administra las direcciones IP</a:t>
            </a:r>
          </a:p>
          <a:p>
            <a:r>
              <a:rPr lang="es-ES" dirty="0"/>
              <a:t>IPv4</a:t>
            </a:r>
          </a:p>
          <a:p>
            <a:r>
              <a:rPr lang="es-ES" dirty="0"/>
              <a:t>iPv6</a:t>
            </a:r>
          </a:p>
          <a:p>
            <a:r>
              <a:rPr lang="es-ES" dirty="0"/>
              <a:t>ARP</a:t>
            </a:r>
          </a:p>
          <a:p>
            <a:r>
              <a:rPr lang="es-ES" dirty="0"/>
              <a:t>ICMP </a:t>
            </a:r>
          </a:p>
        </p:txBody>
      </p:sp>
    </p:spTree>
    <p:extLst>
      <p:ext uri="{BB962C8B-B14F-4D97-AF65-F5344CB8AC3E}">
        <p14:creationId xmlns:p14="http://schemas.microsoft.com/office/powerpoint/2010/main" val="32771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85A59-EAFD-4C89-B0ED-1B51ABC3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 transporte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EF880-6896-404A-BFB6-613BD641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Protocolo TCP</a:t>
            </a:r>
          </a:p>
          <a:p>
            <a:r>
              <a:rPr lang="es-ES" dirty="0"/>
              <a:t>Protocolo SCTP</a:t>
            </a:r>
          </a:p>
          <a:p>
            <a:r>
              <a:rPr lang="es-ES" dirty="0"/>
              <a:t>Protocolo UDP</a:t>
            </a:r>
          </a:p>
        </p:txBody>
      </p:sp>
    </p:spTree>
    <p:extLst>
      <p:ext uri="{BB962C8B-B14F-4D97-AF65-F5344CB8AC3E}">
        <p14:creationId xmlns:p14="http://schemas.microsoft.com/office/powerpoint/2010/main" val="15196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9B000-553B-47C6-9021-963FEBB3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 de aplicación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0876F6A-9E8D-4F5E-B91D-0F06AD5B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Servicios TCP/IP estándar como los comandos ftp, </a:t>
            </a:r>
            <a:r>
              <a:rPr lang="es-ES" dirty="0" err="1"/>
              <a:t>tftp</a:t>
            </a:r>
            <a:r>
              <a:rPr lang="es-ES" dirty="0"/>
              <a:t> y telnet.</a:t>
            </a:r>
          </a:p>
          <a:p>
            <a:endParaRPr lang="es-ES" dirty="0"/>
          </a:p>
          <a:p>
            <a:r>
              <a:rPr lang="es-ES" dirty="0"/>
              <a:t>Comandos UNIX "r", como </a:t>
            </a:r>
            <a:r>
              <a:rPr lang="es-ES" dirty="0" err="1"/>
              <a:t>rlogin</a:t>
            </a:r>
            <a:r>
              <a:rPr lang="es-ES" dirty="0"/>
              <a:t> o </a:t>
            </a:r>
            <a:r>
              <a:rPr lang="es-ES" dirty="0" err="1"/>
              <a:t>rsh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Servicios de nombres, como NIS o el sistema de nombre de dominio (DNS).</a:t>
            </a:r>
          </a:p>
          <a:p>
            <a:endParaRPr lang="es-ES" dirty="0"/>
          </a:p>
          <a:p>
            <a:r>
              <a:rPr lang="es-ES" dirty="0"/>
              <a:t>Servicios de directorio (LDAP).</a:t>
            </a:r>
          </a:p>
          <a:p>
            <a:endParaRPr lang="es-ES" dirty="0"/>
          </a:p>
          <a:p>
            <a:r>
              <a:rPr lang="es-ES" dirty="0"/>
              <a:t>Servicios de archivos, como el servicio NFS.</a:t>
            </a:r>
          </a:p>
          <a:p>
            <a:endParaRPr lang="es-ES" dirty="0"/>
          </a:p>
          <a:p>
            <a:r>
              <a:rPr lang="es-ES" dirty="0"/>
              <a:t>Protocolo simple de administración de red (SNMP), que permite administrar la red.</a:t>
            </a:r>
          </a:p>
          <a:p>
            <a:endParaRPr lang="es-ES" dirty="0"/>
          </a:p>
          <a:p>
            <a:r>
              <a:rPr lang="es-ES" dirty="0"/>
              <a:t>Protocolo RDISC (</a:t>
            </a:r>
            <a:r>
              <a:rPr lang="es-ES" dirty="0" err="1"/>
              <a:t>Router</a:t>
            </a:r>
            <a:r>
              <a:rPr lang="es-ES" dirty="0"/>
              <a:t> Discovery Server) y protocolos RIP (</a:t>
            </a:r>
            <a:r>
              <a:rPr lang="es-ES" dirty="0" err="1"/>
              <a:t>Routing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6573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6FF9A-CF65-422E-A207-FD2FC94A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TCP/IP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4133F-57E5-4E78-AD24-EB05BA5E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solucionar los problemas o asegurar una red usando Wireshark (o cualquier analizador de red), debe poseer un conocimiento sólido de las comunicaciones TCP / IP.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820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51F48-0FFA-4A0F-8DD1-D3652B7B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checar para solucionar el problema?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B7973-2DE2-4EF5-94F9-AA9D0F47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462" y="2222287"/>
            <a:ext cx="6624823" cy="3636511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r>
              <a:rPr lang="es-ES" dirty="0"/>
              <a:t>El Protocolo de Internet (IPv4 / IPv6) </a:t>
            </a:r>
          </a:p>
          <a:p>
            <a:r>
              <a:rPr lang="es-ES" dirty="0"/>
              <a:t>El Protocolo de datagramas de usuario (UDP) </a:t>
            </a:r>
          </a:p>
          <a:p>
            <a:r>
              <a:rPr lang="es-ES" dirty="0"/>
              <a:t>Protocolo de control de transmisión (TCP) </a:t>
            </a:r>
          </a:p>
          <a:p>
            <a:r>
              <a:rPr lang="es-MX" dirty="0"/>
              <a:t>El Protocolo de mensajes de control de Internet (ICMP / ICMPv6)</a:t>
            </a:r>
          </a:p>
          <a:p>
            <a:r>
              <a:rPr lang="es-MX" dirty="0"/>
              <a:t>El sistema de nombres de dominio (DNS)</a:t>
            </a:r>
          </a:p>
          <a:p>
            <a:r>
              <a:rPr lang="es-ES" dirty="0"/>
              <a:t>Protocolo de configuración dinámica de host (DHCP</a:t>
            </a:r>
          </a:p>
          <a:p>
            <a:r>
              <a:rPr lang="es-MX" dirty="0"/>
              <a:t>Protocolo de resolución de direcciones (ARP)</a:t>
            </a:r>
            <a:br>
              <a:rPr lang="es-ES" dirty="0"/>
            </a:b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93B24D-1775-4BEB-94B9-D4921A2D0244}"/>
              </a:ext>
            </a:extLst>
          </p:cNvPr>
          <p:cNvSpPr txBox="1"/>
          <p:nvPr/>
        </p:nvSpPr>
        <p:spPr>
          <a:xfrm>
            <a:off x="593558" y="2711116"/>
            <a:ext cx="3593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reconocer los problemas en que abarca cada uno de ellos y saber en que protocolo debe estar el problema para eso se debe tener cierta información sobre ello</a:t>
            </a:r>
          </a:p>
        </p:txBody>
      </p:sp>
    </p:spTree>
    <p:extLst>
      <p:ext uri="{BB962C8B-B14F-4D97-AF65-F5344CB8AC3E}">
        <p14:creationId xmlns:p14="http://schemas.microsoft.com/office/powerpoint/2010/main" val="1157273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1184</TotalTime>
  <Words>418</Words>
  <Application>Microsoft Office PowerPoint</Application>
  <PresentationFormat>Panorámica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2</vt:lpstr>
      <vt:lpstr>Citable</vt:lpstr>
      <vt:lpstr> Capitulo 14 TCP/IP Análisis</vt:lpstr>
      <vt:lpstr>¿Qué es TCP/IP?</vt:lpstr>
      <vt:lpstr>Modelo TCP/IP vs MODELO OSI </vt:lpstr>
      <vt:lpstr>Nivel acceso a red</vt:lpstr>
      <vt:lpstr>Protocolo de internet</vt:lpstr>
      <vt:lpstr>Nivel transporte </vt:lpstr>
      <vt:lpstr>Nivel de aplicación </vt:lpstr>
      <vt:lpstr>Problemas TCP/IP</vt:lpstr>
      <vt:lpstr>¿Qué checar para solucionar el problema?</vt:lpstr>
      <vt:lpstr>Solución al ejemplo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14 TCP/IP Análisis</dc:title>
  <dc:creator>Omar Vazquez Canto</dc:creator>
  <cp:lastModifiedBy>Omar Vazquez Canto</cp:lastModifiedBy>
  <cp:revision>41</cp:revision>
  <dcterms:created xsi:type="dcterms:W3CDTF">2020-11-25T17:58:00Z</dcterms:created>
  <dcterms:modified xsi:type="dcterms:W3CDTF">2020-12-09T22:26:56Z</dcterms:modified>
</cp:coreProperties>
</file>