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5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6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5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9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AE8F-C330-49BD-BE2A-D836CC958D2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E9CD6-7071-4F2A-ABB6-212829DFB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8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Lidar PointCloud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Fusion Product </a:t>
            </a:r>
            <a:r>
              <a:rPr lang="en-US" dirty="0" smtClean="0"/>
              <a:t>Owner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5701"/>
            <a:ext cx="12192000" cy="146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6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Lidar PointCloud Processing Pipeline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4068" y="1958196"/>
            <a:ext cx="2173856" cy="1475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Lidar</a:t>
            </a:r>
            <a:br>
              <a:rPr lang="en-US" sz="3200" dirty="0" smtClean="0"/>
            </a:br>
            <a:r>
              <a:rPr lang="en-US" sz="3200" dirty="0" smtClean="0"/>
              <a:t>PCD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1958193"/>
            <a:ext cx="2173856" cy="1475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Filtering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49683" y="1958193"/>
            <a:ext cx="2173856" cy="1475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Segmentation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9179944" y="1958193"/>
            <a:ext cx="2173856" cy="1475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Clustering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79944" y="4359212"/>
            <a:ext cx="2173856" cy="1475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Bounding</a:t>
            </a:r>
            <a:br>
              <a:rPr lang="en-US" sz="3200" dirty="0" smtClean="0"/>
            </a:br>
            <a:r>
              <a:rPr lang="en-US" sz="3200" dirty="0" smtClean="0"/>
              <a:t>Box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0" y="4359212"/>
            <a:ext cx="2173856" cy="147511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Projection on Camera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3109101" y="4359208"/>
            <a:ext cx="2173856" cy="147511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Fusion</a:t>
            </a:r>
            <a:endParaRPr lang="en-US" sz="3200" dirty="0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 flipV="1">
            <a:off x="2587924" y="2695752"/>
            <a:ext cx="917276" cy="3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37362" y="2695751"/>
            <a:ext cx="917276" cy="3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476890" y="2770514"/>
            <a:ext cx="917276" cy="3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10266872" y="3433310"/>
            <a:ext cx="0" cy="925902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10" idx="3"/>
          </p:cNvCxnSpPr>
          <p:nvPr/>
        </p:nvCxnSpPr>
        <p:spPr>
          <a:xfrm flipH="1">
            <a:off x="8269856" y="5096771"/>
            <a:ext cx="910088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85912" y="5096769"/>
            <a:ext cx="910088" cy="0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14068" y="4359211"/>
            <a:ext cx="2173856" cy="14751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ObjectList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1600" dirty="0"/>
              <a:t>(Class, location, Orientation, velocity)</a:t>
            </a:r>
          </a:p>
        </p:txBody>
      </p:sp>
      <p:cxnSp>
        <p:nvCxnSpPr>
          <p:cNvPr id="24" name="Straight Arrow Connector 23"/>
          <p:cNvCxnSpPr>
            <a:stCxn id="11" idx="1"/>
          </p:cNvCxnSpPr>
          <p:nvPr/>
        </p:nvCxnSpPr>
        <p:spPr>
          <a:xfrm flipH="1" flipV="1">
            <a:off x="2588640" y="5096766"/>
            <a:ext cx="520461" cy="1"/>
          </a:xfrm>
          <a:prstGeom prst="straightConnector1">
            <a:avLst/>
          </a:prstGeom>
          <a:ln w="38100"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1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Lidar </a:t>
            </a:r>
            <a:r>
              <a:rPr lang="en-US" smtClean="0"/>
              <a:t>PointCloud Processing</a:t>
            </a:r>
            <a:endParaRPr lang="en-US" dirty="0"/>
          </a:p>
        </p:txBody>
      </p:sp>
      <p:pic>
        <p:nvPicPr>
          <p:cNvPr id="1026" name="Picture 2" descr="Visualization of LIDAR data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05" y="1601697"/>
            <a:ext cx="6598908" cy="494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 Segmentation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5620"/>
          <a:stretch/>
        </p:blipFill>
        <p:spPr>
          <a:xfrm>
            <a:off x="0" y="1690687"/>
            <a:ext cx="6196087" cy="3767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18833"/>
          <a:stretch/>
        </p:blipFill>
        <p:spPr>
          <a:xfrm>
            <a:off x="6196087" y="1768326"/>
            <a:ext cx="5874139" cy="39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Clustering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9272"/>
          <a:stretch/>
        </p:blipFill>
        <p:spPr>
          <a:xfrm>
            <a:off x="84683" y="1494795"/>
            <a:ext cx="12107317" cy="44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NearestNeighbour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8" y="1932496"/>
            <a:ext cx="8747627" cy="283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 </a:t>
            </a:r>
            <a:r>
              <a:rPr lang="en-US" dirty="0" smtClean="0"/>
              <a:t>Tree Benefits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0883" y="1828800"/>
            <a:ext cx="10558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Group points by how close they are to each other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Avoid calculating distance for possibly many points just because they are not considered in a close enough region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Speeds up closest neighbor search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71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 Tree 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069" r="23295"/>
          <a:stretch/>
        </p:blipFill>
        <p:spPr>
          <a:xfrm>
            <a:off x="838200" y="1449237"/>
            <a:ext cx="9366849" cy="50933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7294" y="324433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KD Tree Construction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6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 Tree search for nearest </a:t>
            </a:r>
            <a:r>
              <a:rPr lang="en-US" dirty="0" err="1"/>
              <a:t>neighbour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37294" y="324433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KD Tree Construction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1763"/>
          <a:stretch/>
        </p:blipFill>
        <p:spPr>
          <a:xfrm>
            <a:off x="458638" y="1406015"/>
            <a:ext cx="11074879" cy="510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83</Words>
  <Application>Microsoft Office PowerPoint</Application>
  <PresentationFormat>Widescreen</PresentationFormat>
  <Paragraphs>24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Lidar PointCloud Processing</vt:lpstr>
      <vt:lpstr>Lidar PointCloud Processing Pipeline</vt:lpstr>
      <vt:lpstr>Lidar PointCloud Processing</vt:lpstr>
      <vt:lpstr>RANSAC Segmentation</vt:lpstr>
      <vt:lpstr>Euclidean Clustering</vt:lpstr>
      <vt:lpstr>Naïve NearestNeighbour Algorithm</vt:lpstr>
      <vt:lpstr>KD Tree Benefits</vt:lpstr>
      <vt:lpstr>KD Tree Construction</vt:lpstr>
      <vt:lpstr>KD Tree search for nearest neighbour</vt:lpstr>
      <vt:lpstr>Sensor Fusion Product Owner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Lidar PointCloud Processing</dc:title>
  <dc:creator>Omar Elzaafarany</dc:creator>
  <cp:lastModifiedBy>Omar Elzaafarany</cp:lastModifiedBy>
  <cp:revision>13</cp:revision>
  <dcterms:created xsi:type="dcterms:W3CDTF">2021-10-23T10:10:52Z</dcterms:created>
  <dcterms:modified xsi:type="dcterms:W3CDTF">2021-10-23T17:21:10Z</dcterms:modified>
</cp:coreProperties>
</file>