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1" r:id="rId2"/>
    <p:sldId id="271" r:id="rId3"/>
    <p:sldId id="257" r:id="rId4"/>
    <p:sldId id="258" r:id="rId5"/>
    <p:sldId id="266" r:id="rId6"/>
    <p:sldId id="267" r:id="rId7"/>
    <p:sldId id="268" r:id="rId8"/>
    <p:sldId id="259" r:id="rId9"/>
    <p:sldId id="272" r:id="rId10"/>
    <p:sldId id="275" r:id="rId11"/>
    <p:sldId id="270" r:id="rId12"/>
    <p:sldId id="260" r:id="rId13"/>
    <p:sldId id="279" r:id="rId14"/>
    <p:sldId id="277" r:id="rId15"/>
    <p:sldId id="273" r:id="rId16"/>
    <p:sldId id="261" r:id="rId17"/>
    <p:sldId id="280" r:id="rId18"/>
    <p:sldId id="276" r:id="rId19"/>
    <p:sldId id="278" r:id="rId20"/>
    <p:sldId id="274" r:id="rId21"/>
    <p:sldId id="26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0" d="100"/>
          <a:sy n="70" d="100"/>
        </p:scale>
        <p:origin x="5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078FD-A074-46DA-8549-BA4D32F5443C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D3F0BE23-AAB9-4EAC-AB12-CF34ECE0F5E6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Quelles est la couleur du métal ?</a:t>
          </a:r>
          <a:endParaRPr lang="ar-SA" sz="1400" dirty="0">
            <a:solidFill>
              <a:schemeClr val="tx1"/>
            </a:solidFill>
          </a:endParaRPr>
        </a:p>
      </dgm:t>
    </dgm:pt>
    <dgm:pt modelId="{2DC86D00-2C06-463D-B239-1905E1A67A80}" type="parTrans" cxnId="{CA28F3BC-BB13-4210-90E6-F9D78F36E834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69BD61A3-2AB2-4A60-86FD-CBD3883804E0}" type="sibTrans" cxnId="{CA28F3BC-BB13-4210-90E6-F9D78F36E834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02110D09-0737-4532-8177-D4034068EA3F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Grise</a:t>
          </a:r>
          <a:endParaRPr lang="ar-SA" sz="1400" dirty="0">
            <a:solidFill>
              <a:schemeClr val="tx1"/>
            </a:solidFill>
          </a:endParaRPr>
        </a:p>
      </dgm:t>
    </dgm:pt>
    <dgm:pt modelId="{12076659-B9AF-490F-B6A6-0C1F4C54D809}" type="parTrans" cxnId="{139B29F7-A4E7-4FFF-9F59-B952178C8BFC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1E679191-2CC5-409D-8D6D-A46C192B229F}" type="sibTrans" cxnId="{139B29F7-A4E7-4FFF-9F59-B952178C8BFC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6ECA743A-B43B-4FD8-B456-FD6E8D07243C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Rouge-brique</a:t>
          </a:r>
          <a:endParaRPr lang="ar-SA" sz="1400" dirty="0">
            <a:solidFill>
              <a:schemeClr val="tx1"/>
            </a:solidFill>
          </a:endParaRPr>
        </a:p>
      </dgm:t>
    </dgm:pt>
    <dgm:pt modelId="{31BAAD37-96E8-4003-8F54-E6DFDE464A9F}" type="parTrans" cxnId="{0CD295DC-15A9-4C13-BC1D-A1F929581A7B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0C8568F2-3E5B-4EFC-BAAF-D317A4BD877E}" type="sibTrans" cxnId="{0CD295DC-15A9-4C13-BC1D-A1F929581A7B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7C4D855F-D92C-4139-94DE-FA59FCDACE68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Jaune</a:t>
          </a:r>
        </a:p>
      </dgm:t>
    </dgm:pt>
    <dgm:pt modelId="{D0D22553-9277-46E4-A062-9B45C14C8396}" type="parTrans" cxnId="{50F11E39-B852-433A-B347-99823611B21F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FCC32ED5-128C-4519-94E5-89B4CD5142E0}" type="sibTrans" cxnId="{50F11E39-B852-433A-B347-99823611B21F}">
      <dgm:prSet/>
      <dgm:spPr/>
      <dgm:t>
        <a:bodyPr/>
        <a:lstStyle/>
        <a:p>
          <a:pPr algn="ctr" rtl="0"/>
          <a:endParaRPr lang="ar-SA" sz="1400">
            <a:solidFill>
              <a:schemeClr val="tx1"/>
            </a:solidFill>
          </a:endParaRPr>
        </a:p>
      </dgm:t>
    </dgm:pt>
    <dgm:pt modelId="{4878F44C-CAD0-4429-84B0-C39671D006D2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C’est l’or</a:t>
          </a:r>
        </a:p>
      </dgm:t>
    </dgm:pt>
    <dgm:pt modelId="{447DC119-41CC-4D28-A1BD-99EFA69C8709}" type="parTrans" cxnId="{F13297DC-E8E8-4887-B2D8-FE4D61B2427C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AADCC2E8-1FCA-4593-8A7C-D8E038F36320}" type="sibTrans" cxnId="{F13297DC-E8E8-4887-B2D8-FE4D61B2427C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CDEEDB84-E4D9-4F8E-9B24-F4E6FBD23E1A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Si l’aimant n’attire pas le métal</a:t>
          </a:r>
          <a:endParaRPr lang="ar-SA" sz="1400" dirty="0">
            <a:solidFill>
              <a:schemeClr val="tx1"/>
            </a:solidFill>
          </a:endParaRPr>
        </a:p>
      </dgm:t>
    </dgm:pt>
    <dgm:pt modelId="{6EAF0C2F-3A14-4442-9A8C-14107FC296E1}" type="parTrans" cxnId="{9B24F72A-E454-4F12-922D-5DAF16C68892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87EFFB59-1DF5-400C-A521-371BF29A52A8}" type="sibTrans" cxnId="{9B24F72A-E454-4F12-922D-5DAF16C68892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51F7B754-10B7-4258-942A-46E754616A37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C’est le cuivre</a:t>
          </a:r>
          <a:endParaRPr lang="ar-SA" sz="1400" dirty="0">
            <a:solidFill>
              <a:schemeClr val="tx1"/>
            </a:solidFill>
          </a:endParaRPr>
        </a:p>
      </dgm:t>
    </dgm:pt>
    <dgm:pt modelId="{03091893-B37C-45EA-A0B4-A04765DA9E5C}" type="parTrans" cxnId="{758C121D-3734-46F6-9D70-BDEE04D6F3E7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0DD29BAD-A7B8-43C4-959A-912DF2945E6B}" type="sibTrans" cxnId="{758C121D-3734-46F6-9D70-BDEE04D6F3E7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B51AFD1F-4F5D-4952-954A-3D6CAFB5F2A2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Si l’aimant attire le métal</a:t>
          </a:r>
          <a:endParaRPr lang="ar-SA" sz="1400" dirty="0">
            <a:solidFill>
              <a:schemeClr val="tx1"/>
            </a:solidFill>
          </a:endParaRPr>
        </a:p>
      </dgm:t>
    </dgm:pt>
    <dgm:pt modelId="{FD336355-50E0-4A58-A490-1206B98FBC93}" type="parTrans" cxnId="{83ECF634-03F8-4F32-A159-3EDF14A9496F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5A8C5A07-7B1F-45E5-A9FF-B5C1F04FA61E}" type="sibTrans" cxnId="{83ECF634-03F8-4F32-A159-3EDF14A9496F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4A83DD97-6B58-4B83-9CBA-742302F10749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Comparaison de densité</a:t>
          </a:r>
          <a:endParaRPr lang="ar-SA" sz="1400" dirty="0">
            <a:solidFill>
              <a:schemeClr val="tx1"/>
            </a:solidFill>
          </a:endParaRPr>
        </a:p>
      </dgm:t>
    </dgm:pt>
    <dgm:pt modelId="{70EB1F98-765C-4869-BA5F-5A2F22432B85}" type="parTrans" cxnId="{97E16731-45A9-47D5-9E02-BD295F02518A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B1DD9467-FCB2-4D34-A76B-B822C5434991}" type="sibTrans" cxnId="{97E16731-45A9-47D5-9E02-BD295F02518A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B7E8F12F-C8F3-40A0-9228-61ECF8A293E3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Le moins dense c’est l’aluminium</a:t>
          </a:r>
          <a:endParaRPr lang="ar-SA" sz="1400" dirty="0">
            <a:solidFill>
              <a:schemeClr val="tx1"/>
            </a:solidFill>
          </a:endParaRPr>
        </a:p>
      </dgm:t>
    </dgm:pt>
    <dgm:pt modelId="{FF9C5D84-48F2-4AFA-A997-4C6AF24A9FED}" type="parTrans" cxnId="{C981BDEB-5412-47F4-BAFA-1FC9EB595D61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B42991DC-2F82-4EED-81BB-784E3FAFEB5B}" type="sibTrans" cxnId="{C981BDEB-5412-47F4-BAFA-1FC9EB595D61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2036BF36-AF20-4A6D-8903-3F6BDB41CC28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Le plus dense c’est le zinc</a:t>
          </a:r>
          <a:endParaRPr lang="ar-SA" sz="1400" dirty="0">
            <a:solidFill>
              <a:schemeClr val="tx1"/>
            </a:solidFill>
          </a:endParaRPr>
        </a:p>
      </dgm:t>
    </dgm:pt>
    <dgm:pt modelId="{8D834D89-1AA6-4D39-94E0-A10C02AD8B03}" type="parTrans" cxnId="{2672020A-E83B-4339-93B8-4B7AF7A47E1D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D3623948-E697-42B4-9074-0CAC44AEC0C3}" type="sibTrans" cxnId="{2672020A-E83B-4339-93B8-4B7AF7A47E1D}">
      <dgm:prSet/>
      <dgm:spPr/>
      <dgm:t>
        <a:bodyPr/>
        <a:lstStyle/>
        <a:p>
          <a:pPr rtl="1"/>
          <a:endParaRPr lang="ar-SA" sz="1400">
            <a:solidFill>
              <a:schemeClr val="tx1"/>
            </a:solidFill>
          </a:endParaRPr>
        </a:p>
      </dgm:t>
    </dgm:pt>
    <dgm:pt modelId="{8FDCF4C8-A032-4670-9C36-A1EF418DFCAE}">
      <dgm:prSet phldrT="[Texte]" phldr="0" custT="1"/>
      <dgm:spPr/>
      <dgm:t>
        <a:bodyPr/>
        <a:lstStyle/>
        <a:p>
          <a:pPr algn="ctr" rtl="0"/>
          <a:r>
            <a:rPr lang="fr-FR" sz="1400" dirty="0">
              <a:solidFill>
                <a:schemeClr val="tx1"/>
              </a:solidFill>
            </a:rPr>
            <a:t>C’est le fer</a:t>
          </a:r>
          <a:endParaRPr lang="ar-SA" sz="1400" dirty="0">
            <a:solidFill>
              <a:schemeClr val="tx1"/>
            </a:solidFill>
          </a:endParaRPr>
        </a:p>
      </dgm:t>
    </dgm:pt>
    <dgm:pt modelId="{B9EA21FB-291D-406D-B1EE-7ED6370EB671}" type="parTrans" cxnId="{517052C2-8F76-4B04-8E36-8C4292CD368E}">
      <dgm:prSet/>
      <dgm:spPr/>
      <dgm:t>
        <a:bodyPr/>
        <a:lstStyle/>
        <a:p>
          <a:pPr rtl="1"/>
          <a:endParaRPr lang="ar-SA">
            <a:solidFill>
              <a:schemeClr val="tx1"/>
            </a:solidFill>
          </a:endParaRPr>
        </a:p>
      </dgm:t>
    </dgm:pt>
    <dgm:pt modelId="{A119D26C-69A7-4BE7-B866-5070C9E61D37}" type="sibTrans" cxnId="{517052C2-8F76-4B04-8E36-8C4292CD368E}">
      <dgm:prSet/>
      <dgm:spPr/>
      <dgm:t>
        <a:bodyPr/>
        <a:lstStyle/>
        <a:p>
          <a:pPr rtl="1"/>
          <a:endParaRPr lang="ar-SA">
            <a:solidFill>
              <a:schemeClr val="tx1"/>
            </a:solidFill>
          </a:endParaRPr>
        </a:p>
      </dgm:t>
    </dgm:pt>
    <dgm:pt modelId="{6B4F704A-9C10-45F7-859D-BB367BC09705}" type="pres">
      <dgm:prSet presAssocID="{0AC078FD-A074-46DA-8549-BA4D32F5443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CD2D2B-56FB-4C00-869C-87D25CE88E72}" type="pres">
      <dgm:prSet presAssocID="{D3F0BE23-AAB9-4EAC-AB12-CF34ECE0F5E6}" presName="hierRoot1" presStyleCnt="0">
        <dgm:presLayoutVars>
          <dgm:hierBranch val="init"/>
        </dgm:presLayoutVars>
      </dgm:prSet>
      <dgm:spPr/>
    </dgm:pt>
    <dgm:pt modelId="{832E0360-944D-48E9-9F05-1D15A1EE2328}" type="pres">
      <dgm:prSet presAssocID="{D3F0BE23-AAB9-4EAC-AB12-CF34ECE0F5E6}" presName="rootComposite1" presStyleCnt="0"/>
      <dgm:spPr/>
    </dgm:pt>
    <dgm:pt modelId="{3C3A5810-24F1-43B4-9828-11CA0454C929}" type="pres">
      <dgm:prSet presAssocID="{D3F0BE23-AAB9-4EAC-AB12-CF34ECE0F5E6}" presName="rootText1" presStyleLbl="node0" presStyleIdx="0" presStyleCnt="1">
        <dgm:presLayoutVars>
          <dgm:chPref val="3"/>
        </dgm:presLayoutVars>
      </dgm:prSet>
      <dgm:spPr/>
    </dgm:pt>
    <dgm:pt modelId="{083FDFAB-147C-4D3A-AA6E-916255BD39D5}" type="pres">
      <dgm:prSet presAssocID="{D3F0BE23-AAB9-4EAC-AB12-CF34ECE0F5E6}" presName="rootConnector1" presStyleLbl="node1" presStyleIdx="0" presStyleCnt="0"/>
      <dgm:spPr/>
    </dgm:pt>
    <dgm:pt modelId="{ACCBF5AF-9E58-46E5-8870-74BF4865DCC1}" type="pres">
      <dgm:prSet presAssocID="{D3F0BE23-AAB9-4EAC-AB12-CF34ECE0F5E6}" presName="hierChild2" presStyleCnt="0"/>
      <dgm:spPr/>
    </dgm:pt>
    <dgm:pt modelId="{897F6F07-79C1-4819-83E4-FCF1A6719B10}" type="pres">
      <dgm:prSet presAssocID="{12076659-B9AF-490F-B6A6-0C1F4C54D809}" presName="Name37" presStyleLbl="parChTrans1D2" presStyleIdx="0" presStyleCnt="3"/>
      <dgm:spPr/>
    </dgm:pt>
    <dgm:pt modelId="{8D3C8383-790E-4F7B-B9DB-1A116CEB1783}" type="pres">
      <dgm:prSet presAssocID="{02110D09-0737-4532-8177-D4034068EA3F}" presName="hierRoot2" presStyleCnt="0">
        <dgm:presLayoutVars>
          <dgm:hierBranch val="init"/>
        </dgm:presLayoutVars>
      </dgm:prSet>
      <dgm:spPr/>
    </dgm:pt>
    <dgm:pt modelId="{52D7F582-A580-4EE7-BA9F-1E5BAEC0F1AF}" type="pres">
      <dgm:prSet presAssocID="{02110D09-0737-4532-8177-D4034068EA3F}" presName="rootComposite" presStyleCnt="0"/>
      <dgm:spPr/>
    </dgm:pt>
    <dgm:pt modelId="{2058CA0E-8FF4-4FB6-BFCB-505052D3176E}" type="pres">
      <dgm:prSet presAssocID="{02110D09-0737-4532-8177-D4034068EA3F}" presName="rootText" presStyleLbl="node2" presStyleIdx="0" presStyleCnt="3">
        <dgm:presLayoutVars>
          <dgm:chPref val="3"/>
        </dgm:presLayoutVars>
      </dgm:prSet>
      <dgm:spPr/>
    </dgm:pt>
    <dgm:pt modelId="{57F54E2E-2827-412C-A102-A5D493D25AA3}" type="pres">
      <dgm:prSet presAssocID="{02110D09-0737-4532-8177-D4034068EA3F}" presName="rootConnector" presStyleLbl="node2" presStyleIdx="0" presStyleCnt="3"/>
      <dgm:spPr/>
    </dgm:pt>
    <dgm:pt modelId="{F2C34FA5-12D3-4B4B-941E-41954F3AF182}" type="pres">
      <dgm:prSet presAssocID="{02110D09-0737-4532-8177-D4034068EA3F}" presName="hierChild4" presStyleCnt="0"/>
      <dgm:spPr/>
    </dgm:pt>
    <dgm:pt modelId="{3F5CB179-B146-4AD0-A57C-7F7EE8AD887D}" type="pres">
      <dgm:prSet presAssocID="{6EAF0C2F-3A14-4442-9A8C-14107FC296E1}" presName="Name37" presStyleLbl="parChTrans1D3" presStyleIdx="0" presStyleCnt="4"/>
      <dgm:spPr/>
    </dgm:pt>
    <dgm:pt modelId="{699A8A0E-27E8-4C13-B0CB-94212726C753}" type="pres">
      <dgm:prSet presAssocID="{CDEEDB84-E4D9-4F8E-9B24-F4E6FBD23E1A}" presName="hierRoot2" presStyleCnt="0">
        <dgm:presLayoutVars>
          <dgm:hierBranch val="init"/>
        </dgm:presLayoutVars>
      </dgm:prSet>
      <dgm:spPr/>
    </dgm:pt>
    <dgm:pt modelId="{F9AF576B-F297-4096-B98D-1B2B6A758F31}" type="pres">
      <dgm:prSet presAssocID="{CDEEDB84-E4D9-4F8E-9B24-F4E6FBD23E1A}" presName="rootComposite" presStyleCnt="0"/>
      <dgm:spPr/>
    </dgm:pt>
    <dgm:pt modelId="{F37ADFCD-01BD-4CD9-8142-74BAC94B818A}" type="pres">
      <dgm:prSet presAssocID="{CDEEDB84-E4D9-4F8E-9B24-F4E6FBD23E1A}" presName="rootText" presStyleLbl="node3" presStyleIdx="0" presStyleCnt="4">
        <dgm:presLayoutVars>
          <dgm:chPref val="3"/>
        </dgm:presLayoutVars>
      </dgm:prSet>
      <dgm:spPr/>
    </dgm:pt>
    <dgm:pt modelId="{C7E5BA04-A053-4D9F-9E44-B5C38EAC05B8}" type="pres">
      <dgm:prSet presAssocID="{CDEEDB84-E4D9-4F8E-9B24-F4E6FBD23E1A}" presName="rootConnector" presStyleLbl="node3" presStyleIdx="0" presStyleCnt="4"/>
      <dgm:spPr/>
    </dgm:pt>
    <dgm:pt modelId="{96F61630-9371-4E7E-9D78-4C0595763992}" type="pres">
      <dgm:prSet presAssocID="{CDEEDB84-E4D9-4F8E-9B24-F4E6FBD23E1A}" presName="hierChild4" presStyleCnt="0"/>
      <dgm:spPr/>
    </dgm:pt>
    <dgm:pt modelId="{A9378768-96A4-48A4-97A8-B931BA0C749C}" type="pres">
      <dgm:prSet presAssocID="{70EB1F98-765C-4869-BA5F-5A2F22432B85}" presName="Name37" presStyleLbl="parChTrans1D4" presStyleIdx="0" presStyleCnt="4"/>
      <dgm:spPr/>
    </dgm:pt>
    <dgm:pt modelId="{8DCFE742-CA55-40F0-A1EE-5E9E5CBF7ED9}" type="pres">
      <dgm:prSet presAssocID="{4A83DD97-6B58-4B83-9CBA-742302F10749}" presName="hierRoot2" presStyleCnt="0">
        <dgm:presLayoutVars>
          <dgm:hierBranch val="init"/>
        </dgm:presLayoutVars>
      </dgm:prSet>
      <dgm:spPr/>
    </dgm:pt>
    <dgm:pt modelId="{A342F646-426F-4F09-BA4C-35E28E097091}" type="pres">
      <dgm:prSet presAssocID="{4A83DD97-6B58-4B83-9CBA-742302F10749}" presName="rootComposite" presStyleCnt="0"/>
      <dgm:spPr/>
    </dgm:pt>
    <dgm:pt modelId="{81D8D0AA-BE92-4676-9E0E-DF8C8EA4B931}" type="pres">
      <dgm:prSet presAssocID="{4A83DD97-6B58-4B83-9CBA-742302F10749}" presName="rootText" presStyleLbl="node4" presStyleIdx="0" presStyleCnt="4">
        <dgm:presLayoutVars>
          <dgm:chPref val="3"/>
        </dgm:presLayoutVars>
      </dgm:prSet>
      <dgm:spPr/>
    </dgm:pt>
    <dgm:pt modelId="{72031035-8BFD-4B30-93C8-F46E99D780AD}" type="pres">
      <dgm:prSet presAssocID="{4A83DD97-6B58-4B83-9CBA-742302F10749}" presName="rootConnector" presStyleLbl="node4" presStyleIdx="0" presStyleCnt="4"/>
      <dgm:spPr/>
    </dgm:pt>
    <dgm:pt modelId="{D8EE6D0C-75FB-4F31-A191-86F949ED719B}" type="pres">
      <dgm:prSet presAssocID="{4A83DD97-6B58-4B83-9CBA-742302F10749}" presName="hierChild4" presStyleCnt="0"/>
      <dgm:spPr/>
    </dgm:pt>
    <dgm:pt modelId="{95614452-E3A9-42A4-91AE-C43F6EB22980}" type="pres">
      <dgm:prSet presAssocID="{FF9C5D84-48F2-4AFA-A997-4C6AF24A9FED}" presName="Name37" presStyleLbl="parChTrans1D4" presStyleIdx="1" presStyleCnt="4"/>
      <dgm:spPr/>
    </dgm:pt>
    <dgm:pt modelId="{637A4434-0493-466B-AEF3-5BF37388141E}" type="pres">
      <dgm:prSet presAssocID="{B7E8F12F-C8F3-40A0-9228-61ECF8A293E3}" presName="hierRoot2" presStyleCnt="0">
        <dgm:presLayoutVars>
          <dgm:hierBranch val="init"/>
        </dgm:presLayoutVars>
      </dgm:prSet>
      <dgm:spPr/>
    </dgm:pt>
    <dgm:pt modelId="{DB0DC8F3-D9E5-4691-99F9-2D6562751BA1}" type="pres">
      <dgm:prSet presAssocID="{B7E8F12F-C8F3-40A0-9228-61ECF8A293E3}" presName="rootComposite" presStyleCnt="0"/>
      <dgm:spPr/>
    </dgm:pt>
    <dgm:pt modelId="{C4384719-6EC4-4EDE-942D-EFA8B7146BEE}" type="pres">
      <dgm:prSet presAssocID="{B7E8F12F-C8F3-40A0-9228-61ECF8A293E3}" presName="rootText" presStyleLbl="node4" presStyleIdx="1" presStyleCnt="4">
        <dgm:presLayoutVars>
          <dgm:chPref val="3"/>
        </dgm:presLayoutVars>
      </dgm:prSet>
      <dgm:spPr/>
    </dgm:pt>
    <dgm:pt modelId="{A97FC4CB-9779-4033-B7BA-0A5229B2E5BC}" type="pres">
      <dgm:prSet presAssocID="{B7E8F12F-C8F3-40A0-9228-61ECF8A293E3}" presName="rootConnector" presStyleLbl="node4" presStyleIdx="1" presStyleCnt="4"/>
      <dgm:spPr/>
    </dgm:pt>
    <dgm:pt modelId="{F50DC788-4576-47D2-B0B3-153E09FAD2F1}" type="pres">
      <dgm:prSet presAssocID="{B7E8F12F-C8F3-40A0-9228-61ECF8A293E3}" presName="hierChild4" presStyleCnt="0"/>
      <dgm:spPr/>
    </dgm:pt>
    <dgm:pt modelId="{D6D75D99-9A26-429E-BA7A-89A3660B578B}" type="pres">
      <dgm:prSet presAssocID="{B7E8F12F-C8F3-40A0-9228-61ECF8A293E3}" presName="hierChild5" presStyleCnt="0"/>
      <dgm:spPr/>
    </dgm:pt>
    <dgm:pt modelId="{6DB5105D-4391-4B81-B997-12FB302DF424}" type="pres">
      <dgm:prSet presAssocID="{8D834D89-1AA6-4D39-94E0-A10C02AD8B03}" presName="Name37" presStyleLbl="parChTrans1D4" presStyleIdx="2" presStyleCnt="4"/>
      <dgm:spPr/>
    </dgm:pt>
    <dgm:pt modelId="{2EFEC8DC-5848-4057-8E44-C25DBDA376E2}" type="pres">
      <dgm:prSet presAssocID="{2036BF36-AF20-4A6D-8903-3F6BDB41CC28}" presName="hierRoot2" presStyleCnt="0">
        <dgm:presLayoutVars>
          <dgm:hierBranch val="init"/>
        </dgm:presLayoutVars>
      </dgm:prSet>
      <dgm:spPr/>
    </dgm:pt>
    <dgm:pt modelId="{2BEC22D4-97A0-47A5-A40C-C12341313AC1}" type="pres">
      <dgm:prSet presAssocID="{2036BF36-AF20-4A6D-8903-3F6BDB41CC28}" presName="rootComposite" presStyleCnt="0"/>
      <dgm:spPr/>
    </dgm:pt>
    <dgm:pt modelId="{A6BB43A8-96FE-453F-B697-A30EC349BC45}" type="pres">
      <dgm:prSet presAssocID="{2036BF36-AF20-4A6D-8903-3F6BDB41CC28}" presName="rootText" presStyleLbl="node4" presStyleIdx="2" presStyleCnt="4">
        <dgm:presLayoutVars>
          <dgm:chPref val="3"/>
        </dgm:presLayoutVars>
      </dgm:prSet>
      <dgm:spPr/>
    </dgm:pt>
    <dgm:pt modelId="{0BED1986-6A9F-4AE0-80E9-F84241E9F4BD}" type="pres">
      <dgm:prSet presAssocID="{2036BF36-AF20-4A6D-8903-3F6BDB41CC28}" presName="rootConnector" presStyleLbl="node4" presStyleIdx="2" presStyleCnt="4"/>
      <dgm:spPr/>
    </dgm:pt>
    <dgm:pt modelId="{D77F45AD-4F56-4DC6-A1FD-634A0B94D371}" type="pres">
      <dgm:prSet presAssocID="{2036BF36-AF20-4A6D-8903-3F6BDB41CC28}" presName="hierChild4" presStyleCnt="0"/>
      <dgm:spPr/>
    </dgm:pt>
    <dgm:pt modelId="{C323CF8E-5EAF-4E00-9E2E-EDAE0BE1CAEB}" type="pres">
      <dgm:prSet presAssocID="{2036BF36-AF20-4A6D-8903-3F6BDB41CC28}" presName="hierChild5" presStyleCnt="0"/>
      <dgm:spPr/>
    </dgm:pt>
    <dgm:pt modelId="{48450154-A26F-4BD7-9DE8-7D9AFAB33F89}" type="pres">
      <dgm:prSet presAssocID="{4A83DD97-6B58-4B83-9CBA-742302F10749}" presName="hierChild5" presStyleCnt="0"/>
      <dgm:spPr/>
    </dgm:pt>
    <dgm:pt modelId="{91A081ED-D353-43B2-AB80-7C1F115FD188}" type="pres">
      <dgm:prSet presAssocID="{CDEEDB84-E4D9-4F8E-9B24-F4E6FBD23E1A}" presName="hierChild5" presStyleCnt="0"/>
      <dgm:spPr/>
    </dgm:pt>
    <dgm:pt modelId="{8BBD2FE0-3585-44AA-A12E-5BBB1F691660}" type="pres">
      <dgm:prSet presAssocID="{FD336355-50E0-4A58-A490-1206B98FBC93}" presName="Name37" presStyleLbl="parChTrans1D3" presStyleIdx="1" presStyleCnt="4"/>
      <dgm:spPr/>
    </dgm:pt>
    <dgm:pt modelId="{53CB71F2-2992-48BC-B1EF-ADC29496479B}" type="pres">
      <dgm:prSet presAssocID="{B51AFD1F-4F5D-4952-954A-3D6CAFB5F2A2}" presName="hierRoot2" presStyleCnt="0">
        <dgm:presLayoutVars>
          <dgm:hierBranch val="init"/>
        </dgm:presLayoutVars>
      </dgm:prSet>
      <dgm:spPr/>
    </dgm:pt>
    <dgm:pt modelId="{947C9FE9-3065-4B05-A383-89E3A4D33114}" type="pres">
      <dgm:prSet presAssocID="{B51AFD1F-4F5D-4952-954A-3D6CAFB5F2A2}" presName="rootComposite" presStyleCnt="0"/>
      <dgm:spPr/>
    </dgm:pt>
    <dgm:pt modelId="{DE26C36C-7936-4BE6-A516-B0A60A4F247A}" type="pres">
      <dgm:prSet presAssocID="{B51AFD1F-4F5D-4952-954A-3D6CAFB5F2A2}" presName="rootText" presStyleLbl="node3" presStyleIdx="1" presStyleCnt="4">
        <dgm:presLayoutVars>
          <dgm:chPref val="3"/>
        </dgm:presLayoutVars>
      </dgm:prSet>
      <dgm:spPr/>
    </dgm:pt>
    <dgm:pt modelId="{8D471B3B-A7C8-420E-AA81-A0E81F89AD40}" type="pres">
      <dgm:prSet presAssocID="{B51AFD1F-4F5D-4952-954A-3D6CAFB5F2A2}" presName="rootConnector" presStyleLbl="node3" presStyleIdx="1" presStyleCnt="4"/>
      <dgm:spPr/>
    </dgm:pt>
    <dgm:pt modelId="{B4933786-DB24-4B3D-A1C7-9BC69E17C49D}" type="pres">
      <dgm:prSet presAssocID="{B51AFD1F-4F5D-4952-954A-3D6CAFB5F2A2}" presName="hierChild4" presStyleCnt="0"/>
      <dgm:spPr/>
    </dgm:pt>
    <dgm:pt modelId="{2A45C623-B788-46D4-AC67-8C79B1C12829}" type="pres">
      <dgm:prSet presAssocID="{B9EA21FB-291D-406D-B1EE-7ED6370EB671}" presName="Name37" presStyleLbl="parChTrans1D4" presStyleIdx="3" presStyleCnt="4"/>
      <dgm:spPr/>
    </dgm:pt>
    <dgm:pt modelId="{A57C8709-C4BB-4350-A9C6-225A216A0CEE}" type="pres">
      <dgm:prSet presAssocID="{8FDCF4C8-A032-4670-9C36-A1EF418DFCAE}" presName="hierRoot2" presStyleCnt="0">
        <dgm:presLayoutVars>
          <dgm:hierBranch val="init"/>
        </dgm:presLayoutVars>
      </dgm:prSet>
      <dgm:spPr/>
    </dgm:pt>
    <dgm:pt modelId="{A1DDE9B9-2649-4647-8DC1-9688775AB26F}" type="pres">
      <dgm:prSet presAssocID="{8FDCF4C8-A032-4670-9C36-A1EF418DFCAE}" presName="rootComposite" presStyleCnt="0"/>
      <dgm:spPr/>
    </dgm:pt>
    <dgm:pt modelId="{C0591D55-6C03-4E3F-9F1F-7227DE112F3C}" type="pres">
      <dgm:prSet presAssocID="{8FDCF4C8-A032-4670-9C36-A1EF418DFCAE}" presName="rootText" presStyleLbl="node4" presStyleIdx="3" presStyleCnt="4">
        <dgm:presLayoutVars>
          <dgm:chPref val="3"/>
        </dgm:presLayoutVars>
      </dgm:prSet>
      <dgm:spPr/>
    </dgm:pt>
    <dgm:pt modelId="{4F5E97D4-A7EE-4D59-8541-2F1AA1C7E350}" type="pres">
      <dgm:prSet presAssocID="{8FDCF4C8-A032-4670-9C36-A1EF418DFCAE}" presName="rootConnector" presStyleLbl="node4" presStyleIdx="3" presStyleCnt="4"/>
      <dgm:spPr/>
    </dgm:pt>
    <dgm:pt modelId="{E9D3517C-EFA0-4EB8-805C-AEB407A5AED6}" type="pres">
      <dgm:prSet presAssocID="{8FDCF4C8-A032-4670-9C36-A1EF418DFCAE}" presName="hierChild4" presStyleCnt="0"/>
      <dgm:spPr/>
    </dgm:pt>
    <dgm:pt modelId="{BE44BD63-743B-4E04-A6EA-750DFDEC816E}" type="pres">
      <dgm:prSet presAssocID="{8FDCF4C8-A032-4670-9C36-A1EF418DFCAE}" presName="hierChild5" presStyleCnt="0"/>
      <dgm:spPr/>
    </dgm:pt>
    <dgm:pt modelId="{02D7C07F-5F82-4940-A786-33E3212D26BB}" type="pres">
      <dgm:prSet presAssocID="{B51AFD1F-4F5D-4952-954A-3D6CAFB5F2A2}" presName="hierChild5" presStyleCnt="0"/>
      <dgm:spPr/>
    </dgm:pt>
    <dgm:pt modelId="{742527A5-D77B-4968-8853-D01032D80899}" type="pres">
      <dgm:prSet presAssocID="{02110D09-0737-4532-8177-D4034068EA3F}" presName="hierChild5" presStyleCnt="0"/>
      <dgm:spPr/>
    </dgm:pt>
    <dgm:pt modelId="{AB831682-2688-4E02-8202-3D4F1422D4ED}" type="pres">
      <dgm:prSet presAssocID="{31BAAD37-96E8-4003-8F54-E6DFDE464A9F}" presName="Name37" presStyleLbl="parChTrans1D2" presStyleIdx="1" presStyleCnt="3"/>
      <dgm:spPr/>
    </dgm:pt>
    <dgm:pt modelId="{79A6A1EE-E663-4EB6-91F8-02430072C3E9}" type="pres">
      <dgm:prSet presAssocID="{6ECA743A-B43B-4FD8-B456-FD6E8D07243C}" presName="hierRoot2" presStyleCnt="0">
        <dgm:presLayoutVars>
          <dgm:hierBranch val="init"/>
        </dgm:presLayoutVars>
      </dgm:prSet>
      <dgm:spPr/>
    </dgm:pt>
    <dgm:pt modelId="{ABAC1282-EFC8-4184-A09A-74DFC8395517}" type="pres">
      <dgm:prSet presAssocID="{6ECA743A-B43B-4FD8-B456-FD6E8D07243C}" presName="rootComposite" presStyleCnt="0"/>
      <dgm:spPr/>
    </dgm:pt>
    <dgm:pt modelId="{9E08396F-A370-445C-BA7B-12BEBEECB76D}" type="pres">
      <dgm:prSet presAssocID="{6ECA743A-B43B-4FD8-B456-FD6E8D07243C}" presName="rootText" presStyleLbl="node2" presStyleIdx="1" presStyleCnt="3">
        <dgm:presLayoutVars>
          <dgm:chPref val="3"/>
        </dgm:presLayoutVars>
      </dgm:prSet>
      <dgm:spPr/>
    </dgm:pt>
    <dgm:pt modelId="{84AA7AEE-480F-4081-A913-3FD7DB35612E}" type="pres">
      <dgm:prSet presAssocID="{6ECA743A-B43B-4FD8-B456-FD6E8D07243C}" presName="rootConnector" presStyleLbl="node2" presStyleIdx="1" presStyleCnt="3"/>
      <dgm:spPr/>
    </dgm:pt>
    <dgm:pt modelId="{55C5065D-514E-4B4C-AC5B-F5AD7203EB7E}" type="pres">
      <dgm:prSet presAssocID="{6ECA743A-B43B-4FD8-B456-FD6E8D07243C}" presName="hierChild4" presStyleCnt="0"/>
      <dgm:spPr/>
    </dgm:pt>
    <dgm:pt modelId="{F68B4527-B442-458B-B21C-0A89CD07A122}" type="pres">
      <dgm:prSet presAssocID="{03091893-B37C-45EA-A0B4-A04765DA9E5C}" presName="Name37" presStyleLbl="parChTrans1D3" presStyleIdx="2" presStyleCnt="4"/>
      <dgm:spPr/>
    </dgm:pt>
    <dgm:pt modelId="{7225E53F-0B5E-4ED8-AA43-D81CB9C9DDFF}" type="pres">
      <dgm:prSet presAssocID="{51F7B754-10B7-4258-942A-46E754616A37}" presName="hierRoot2" presStyleCnt="0">
        <dgm:presLayoutVars>
          <dgm:hierBranch val="init"/>
        </dgm:presLayoutVars>
      </dgm:prSet>
      <dgm:spPr/>
    </dgm:pt>
    <dgm:pt modelId="{FD61D48C-5144-4B2A-8522-7D0828407C3C}" type="pres">
      <dgm:prSet presAssocID="{51F7B754-10B7-4258-942A-46E754616A37}" presName="rootComposite" presStyleCnt="0"/>
      <dgm:spPr/>
    </dgm:pt>
    <dgm:pt modelId="{D8A10C27-D598-49DA-8EA8-0FB08F37A669}" type="pres">
      <dgm:prSet presAssocID="{51F7B754-10B7-4258-942A-46E754616A37}" presName="rootText" presStyleLbl="node3" presStyleIdx="2" presStyleCnt="4">
        <dgm:presLayoutVars>
          <dgm:chPref val="3"/>
        </dgm:presLayoutVars>
      </dgm:prSet>
      <dgm:spPr/>
    </dgm:pt>
    <dgm:pt modelId="{CDCFA5F9-681A-4EFD-92BA-BB550A79B431}" type="pres">
      <dgm:prSet presAssocID="{51F7B754-10B7-4258-942A-46E754616A37}" presName="rootConnector" presStyleLbl="node3" presStyleIdx="2" presStyleCnt="4"/>
      <dgm:spPr/>
    </dgm:pt>
    <dgm:pt modelId="{A5907E4C-2095-423A-AD92-536C600EB509}" type="pres">
      <dgm:prSet presAssocID="{51F7B754-10B7-4258-942A-46E754616A37}" presName="hierChild4" presStyleCnt="0"/>
      <dgm:spPr/>
    </dgm:pt>
    <dgm:pt modelId="{BF931505-48BD-428D-8B29-BC8571B85DB8}" type="pres">
      <dgm:prSet presAssocID="{51F7B754-10B7-4258-942A-46E754616A37}" presName="hierChild5" presStyleCnt="0"/>
      <dgm:spPr/>
    </dgm:pt>
    <dgm:pt modelId="{3811E115-5269-48EC-8A1B-97A2EC48BA27}" type="pres">
      <dgm:prSet presAssocID="{6ECA743A-B43B-4FD8-B456-FD6E8D07243C}" presName="hierChild5" presStyleCnt="0"/>
      <dgm:spPr/>
    </dgm:pt>
    <dgm:pt modelId="{B6AF9593-BA59-4122-8DA6-3C7E2A6D1CD0}" type="pres">
      <dgm:prSet presAssocID="{D0D22553-9277-46E4-A062-9B45C14C8396}" presName="Name37" presStyleLbl="parChTrans1D2" presStyleIdx="2" presStyleCnt="3"/>
      <dgm:spPr/>
    </dgm:pt>
    <dgm:pt modelId="{579BB7FC-B9B7-470D-9A42-3DB15B83746D}" type="pres">
      <dgm:prSet presAssocID="{7C4D855F-D92C-4139-94DE-FA59FCDACE68}" presName="hierRoot2" presStyleCnt="0">
        <dgm:presLayoutVars>
          <dgm:hierBranch val="init"/>
        </dgm:presLayoutVars>
      </dgm:prSet>
      <dgm:spPr/>
    </dgm:pt>
    <dgm:pt modelId="{370E6C89-19AB-4B08-BD8E-116E23967697}" type="pres">
      <dgm:prSet presAssocID="{7C4D855F-D92C-4139-94DE-FA59FCDACE68}" presName="rootComposite" presStyleCnt="0"/>
      <dgm:spPr/>
    </dgm:pt>
    <dgm:pt modelId="{94C89A3A-D026-459A-BD36-A088D9E69062}" type="pres">
      <dgm:prSet presAssocID="{7C4D855F-D92C-4139-94DE-FA59FCDACE68}" presName="rootText" presStyleLbl="node2" presStyleIdx="2" presStyleCnt="3">
        <dgm:presLayoutVars>
          <dgm:chPref val="3"/>
        </dgm:presLayoutVars>
      </dgm:prSet>
      <dgm:spPr/>
    </dgm:pt>
    <dgm:pt modelId="{D967D652-CBB2-4F60-B83D-09C138765C60}" type="pres">
      <dgm:prSet presAssocID="{7C4D855F-D92C-4139-94DE-FA59FCDACE68}" presName="rootConnector" presStyleLbl="node2" presStyleIdx="2" presStyleCnt="3"/>
      <dgm:spPr/>
    </dgm:pt>
    <dgm:pt modelId="{9AB73EFD-1A87-41D8-9AD6-BE65DD737D8C}" type="pres">
      <dgm:prSet presAssocID="{7C4D855F-D92C-4139-94DE-FA59FCDACE68}" presName="hierChild4" presStyleCnt="0"/>
      <dgm:spPr/>
    </dgm:pt>
    <dgm:pt modelId="{578400B8-3DF2-4F2D-9358-B852C05D8C63}" type="pres">
      <dgm:prSet presAssocID="{447DC119-41CC-4D28-A1BD-99EFA69C8709}" presName="Name37" presStyleLbl="parChTrans1D3" presStyleIdx="3" presStyleCnt="4"/>
      <dgm:spPr/>
    </dgm:pt>
    <dgm:pt modelId="{704E3B38-6554-49B8-8B50-A72A4AE5D1F3}" type="pres">
      <dgm:prSet presAssocID="{4878F44C-CAD0-4429-84B0-C39671D006D2}" presName="hierRoot2" presStyleCnt="0">
        <dgm:presLayoutVars>
          <dgm:hierBranch val="init"/>
        </dgm:presLayoutVars>
      </dgm:prSet>
      <dgm:spPr/>
    </dgm:pt>
    <dgm:pt modelId="{639D56BB-8FFD-4178-A15C-12B582E81574}" type="pres">
      <dgm:prSet presAssocID="{4878F44C-CAD0-4429-84B0-C39671D006D2}" presName="rootComposite" presStyleCnt="0"/>
      <dgm:spPr/>
    </dgm:pt>
    <dgm:pt modelId="{12F64A22-B1B3-484D-96E4-BB6324757891}" type="pres">
      <dgm:prSet presAssocID="{4878F44C-CAD0-4429-84B0-C39671D006D2}" presName="rootText" presStyleLbl="node3" presStyleIdx="3" presStyleCnt="4">
        <dgm:presLayoutVars>
          <dgm:chPref val="3"/>
        </dgm:presLayoutVars>
      </dgm:prSet>
      <dgm:spPr/>
    </dgm:pt>
    <dgm:pt modelId="{204F53F1-9384-4F73-8929-EC863A22E7C7}" type="pres">
      <dgm:prSet presAssocID="{4878F44C-CAD0-4429-84B0-C39671D006D2}" presName="rootConnector" presStyleLbl="node3" presStyleIdx="3" presStyleCnt="4"/>
      <dgm:spPr/>
    </dgm:pt>
    <dgm:pt modelId="{7D773DAE-9802-4E40-AFD3-4D9F73B1BB84}" type="pres">
      <dgm:prSet presAssocID="{4878F44C-CAD0-4429-84B0-C39671D006D2}" presName="hierChild4" presStyleCnt="0"/>
      <dgm:spPr/>
    </dgm:pt>
    <dgm:pt modelId="{BEB90558-1924-47A6-8D35-C2294ED0E5EC}" type="pres">
      <dgm:prSet presAssocID="{4878F44C-CAD0-4429-84B0-C39671D006D2}" presName="hierChild5" presStyleCnt="0"/>
      <dgm:spPr/>
    </dgm:pt>
    <dgm:pt modelId="{D5E1434E-3711-4CA5-95C4-986B755EA8EC}" type="pres">
      <dgm:prSet presAssocID="{7C4D855F-D92C-4139-94DE-FA59FCDACE68}" presName="hierChild5" presStyleCnt="0"/>
      <dgm:spPr/>
    </dgm:pt>
    <dgm:pt modelId="{D9B711D4-A793-4C4D-B76C-A5263B985128}" type="pres">
      <dgm:prSet presAssocID="{D3F0BE23-AAB9-4EAC-AB12-CF34ECE0F5E6}" presName="hierChild3" presStyleCnt="0"/>
      <dgm:spPr/>
    </dgm:pt>
  </dgm:ptLst>
  <dgm:cxnLst>
    <dgm:cxn modelId="{2672020A-E83B-4339-93B8-4B7AF7A47E1D}" srcId="{4A83DD97-6B58-4B83-9CBA-742302F10749}" destId="{2036BF36-AF20-4A6D-8903-3F6BDB41CC28}" srcOrd="1" destOrd="0" parTransId="{8D834D89-1AA6-4D39-94E0-A10C02AD8B03}" sibTransId="{D3623948-E697-42B4-9074-0CAC44AEC0C3}"/>
    <dgm:cxn modelId="{4052E90C-DFC0-440A-99B3-D27720C03134}" type="presOf" srcId="{7C4D855F-D92C-4139-94DE-FA59FCDACE68}" destId="{94C89A3A-D026-459A-BD36-A088D9E69062}" srcOrd="0" destOrd="0" presId="urn:microsoft.com/office/officeart/2005/8/layout/orgChart1"/>
    <dgm:cxn modelId="{3CDC6D0E-46B8-4387-BF1A-34686C967228}" type="presOf" srcId="{02110D09-0737-4532-8177-D4034068EA3F}" destId="{2058CA0E-8FF4-4FB6-BFCB-505052D3176E}" srcOrd="0" destOrd="0" presId="urn:microsoft.com/office/officeart/2005/8/layout/orgChart1"/>
    <dgm:cxn modelId="{35FF9D0F-A492-4BC6-B7DA-9354DA78CDD3}" type="presOf" srcId="{6ECA743A-B43B-4FD8-B456-FD6E8D07243C}" destId="{84AA7AEE-480F-4081-A913-3FD7DB35612E}" srcOrd="1" destOrd="0" presId="urn:microsoft.com/office/officeart/2005/8/layout/orgChart1"/>
    <dgm:cxn modelId="{14C62D1A-395F-4B3B-80DC-8BF10CBF3FA7}" type="presOf" srcId="{4A83DD97-6B58-4B83-9CBA-742302F10749}" destId="{72031035-8BFD-4B30-93C8-F46E99D780AD}" srcOrd="1" destOrd="0" presId="urn:microsoft.com/office/officeart/2005/8/layout/orgChart1"/>
    <dgm:cxn modelId="{758C121D-3734-46F6-9D70-BDEE04D6F3E7}" srcId="{6ECA743A-B43B-4FD8-B456-FD6E8D07243C}" destId="{51F7B754-10B7-4258-942A-46E754616A37}" srcOrd="0" destOrd="0" parTransId="{03091893-B37C-45EA-A0B4-A04765DA9E5C}" sibTransId="{0DD29BAD-A7B8-43C4-959A-912DF2945E6B}"/>
    <dgm:cxn modelId="{BE46E220-54E2-43D9-8183-A32A8D278624}" type="presOf" srcId="{4A83DD97-6B58-4B83-9CBA-742302F10749}" destId="{81D8D0AA-BE92-4676-9E0E-DF8C8EA4B931}" srcOrd="0" destOrd="0" presId="urn:microsoft.com/office/officeart/2005/8/layout/orgChart1"/>
    <dgm:cxn modelId="{92092126-03E9-4026-839E-E6E8A25097FD}" type="presOf" srcId="{51F7B754-10B7-4258-942A-46E754616A37}" destId="{CDCFA5F9-681A-4EFD-92BA-BB550A79B431}" srcOrd="1" destOrd="0" presId="urn:microsoft.com/office/officeart/2005/8/layout/orgChart1"/>
    <dgm:cxn modelId="{FE310D29-62E6-495D-B7F2-F15E8CCB6AC2}" type="presOf" srcId="{03091893-B37C-45EA-A0B4-A04765DA9E5C}" destId="{F68B4527-B442-458B-B21C-0A89CD07A122}" srcOrd="0" destOrd="0" presId="urn:microsoft.com/office/officeart/2005/8/layout/orgChart1"/>
    <dgm:cxn modelId="{A5D92A2A-0E4C-4834-B9C2-53FCFC3ECF92}" type="presOf" srcId="{4878F44C-CAD0-4429-84B0-C39671D006D2}" destId="{204F53F1-9384-4F73-8929-EC863A22E7C7}" srcOrd="1" destOrd="0" presId="urn:microsoft.com/office/officeart/2005/8/layout/orgChart1"/>
    <dgm:cxn modelId="{9B24F72A-E454-4F12-922D-5DAF16C68892}" srcId="{02110D09-0737-4532-8177-D4034068EA3F}" destId="{CDEEDB84-E4D9-4F8E-9B24-F4E6FBD23E1A}" srcOrd="0" destOrd="0" parTransId="{6EAF0C2F-3A14-4442-9A8C-14107FC296E1}" sibTransId="{87EFFB59-1DF5-400C-A521-371BF29A52A8}"/>
    <dgm:cxn modelId="{97E16731-45A9-47D5-9E02-BD295F02518A}" srcId="{CDEEDB84-E4D9-4F8E-9B24-F4E6FBD23E1A}" destId="{4A83DD97-6B58-4B83-9CBA-742302F10749}" srcOrd="0" destOrd="0" parTransId="{70EB1F98-765C-4869-BA5F-5A2F22432B85}" sibTransId="{B1DD9467-FCB2-4D34-A76B-B822C5434991}"/>
    <dgm:cxn modelId="{83ECF634-03F8-4F32-A159-3EDF14A9496F}" srcId="{02110D09-0737-4532-8177-D4034068EA3F}" destId="{B51AFD1F-4F5D-4952-954A-3D6CAFB5F2A2}" srcOrd="1" destOrd="0" parTransId="{FD336355-50E0-4A58-A490-1206B98FBC93}" sibTransId="{5A8C5A07-7B1F-45E5-A9FF-B5C1F04FA61E}"/>
    <dgm:cxn modelId="{50F11E39-B852-433A-B347-99823611B21F}" srcId="{D3F0BE23-AAB9-4EAC-AB12-CF34ECE0F5E6}" destId="{7C4D855F-D92C-4139-94DE-FA59FCDACE68}" srcOrd="2" destOrd="0" parTransId="{D0D22553-9277-46E4-A062-9B45C14C8396}" sibTransId="{FCC32ED5-128C-4519-94E5-89B4CD5142E0}"/>
    <dgm:cxn modelId="{CF49EB3C-1E01-4B0B-9C14-610107275CC1}" type="presOf" srcId="{2036BF36-AF20-4A6D-8903-3F6BDB41CC28}" destId="{0BED1986-6A9F-4AE0-80E9-F84241E9F4BD}" srcOrd="1" destOrd="0" presId="urn:microsoft.com/office/officeart/2005/8/layout/orgChart1"/>
    <dgm:cxn modelId="{BA3BC35C-8E9D-4A1E-8061-0CFE50ADB254}" type="presOf" srcId="{B7E8F12F-C8F3-40A0-9228-61ECF8A293E3}" destId="{C4384719-6EC4-4EDE-942D-EFA8B7146BEE}" srcOrd="0" destOrd="0" presId="urn:microsoft.com/office/officeart/2005/8/layout/orgChart1"/>
    <dgm:cxn modelId="{150D7860-03D8-49F1-840F-D1AE08BDFA2B}" type="presOf" srcId="{2036BF36-AF20-4A6D-8903-3F6BDB41CC28}" destId="{A6BB43A8-96FE-453F-B697-A30EC349BC45}" srcOrd="0" destOrd="0" presId="urn:microsoft.com/office/officeart/2005/8/layout/orgChart1"/>
    <dgm:cxn modelId="{1BEB4F61-F38A-4815-A735-EF7B0EA0A8C5}" type="presOf" srcId="{B7E8F12F-C8F3-40A0-9228-61ECF8A293E3}" destId="{A97FC4CB-9779-4033-B7BA-0A5229B2E5BC}" srcOrd="1" destOrd="0" presId="urn:microsoft.com/office/officeart/2005/8/layout/orgChart1"/>
    <dgm:cxn modelId="{8680F543-1AD5-418A-A6A7-0C6105DD24AB}" type="presOf" srcId="{447DC119-41CC-4D28-A1BD-99EFA69C8709}" destId="{578400B8-3DF2-4F2D-9358-B852C05D8C63}" srcOrd="0" destOrd="0" presId="urn:microsoft.com/office/officeart/2005/8/layout/orgChart1"/>
    <dgm:cxn modelId="{3D60BB4B-CE72-48AD-9160-035FB1B518B9}" type="presOf" srcId="{51F7B754-10B7-4258-942A-46E754616A37}" destId="{D8A10C27-D598-49DA-8EA8-0FB08F37A669}" srcOrd="0" destOrd="0" presId="urn:microsoft.com/office/officeart/2005/8/layout/orgChart1"/>
    <dgm:cxn modelId="{62E7404C-4D41-4A3A-869E-594C94E363C5}" type="presOf" srcId="{B51AFD1F-4F5D-4952-954A-3D6CAFB5F2A2}" destId="{DE26C36C-7936-4BE6-A516-B0A60A4F247A}" srcOrd="0" destOrd="0" presId="urn:microsoft.com/office/officeart/2005/8/layout/orgChart1"/>
    <dgm:cxn modelId="{E34A6971-E5FB-477F-B1DD-C13578EE9599}" type="presOf" srcId="{CDEEDB84-E4D9-4F8E-9B24-F4E6FBD23E1A}" destId="{C7E5BA04-A053-4D9F-9E44-B5C38EAC05B8}" srcOrd="1" destOrd="0" presId="urn:microsoft.com/office/officeart/2005/8/layout/orgChart1"/>
    <dgm:cxn modelId="{C6762A52-8CA3-4D4B-AD0D-24554F1A7F1A}" type="presOf" srcId="{6ECA743A-B43B-4FD8-B456-FD6E8D07243C}" destId="{9E08396F-A370-445C-BA7B-12BEBEECB76D}" srcOrd="0" destOrd="0" presId="urn:microsoft.com/office/officeart/2005/8/layout/orgChart1"/>
    <dgm:cxn modelId="{6D19D454-0D89-41DB-B80E-3B439C21051A}" type="presOf" srcId="{31BAAD37-96E8-4003-8F54-E6DFDE464A9F}" destId="{AB831682-2688-4E02-8202-3D4F1422D4ED}" srcOrd="0" destOrd="0" presId="urn:microsoft.com/office/officeart/2005/8/layout/orgChart1"/>
    <dgm:cxn modelId="{EBD2C681-9AC9-4F13-A2E9-7526656F6AAA}" type="presOf" srcId="{D0D22553-9277-46E4-A062-9B45C14C8396}" destId="{B6AF9593-BA59-4122-8DA6-3C7E2A6D1CD0}" srcOrd="0" destOrd="0" presId="urn:microsoft.com/office/officeart/2005/8/layout/orgChart1"/>
    <dgm:cxn modelId="{8B873689-1739-4E38-BD81-ACF1953001F8}" type="presOf" srcId="{8D834D89-1AA6-4D39-94E0-A10C02AD8B03}" destId="{6DB5105D-4391-4B81-B997-12FB302DF424}" srcOrd="0" destOrd="0" presId="urn:microsoft.com/office/officeart/2005/8/layout/orgChart1"/>
    <dgm:cxn modelId="{6680C690-B072-4915-8E0B-46C3D37E2173}" type="presOf" srcId="{8FDCF4C8-A032-4670-9C36-A1EF418DFCAE}" destId="{4F5E97D4-A7EE-4D59-8541-2F1AA1C7E350}" srcOrd="1" destOrd="0" presId="urn:microsoft.com/office/officeart/2005/8/layout/orgChart1"/>
    <dgm:cxn modelId="{C8A34293-16F4-4A81-B7CC-C04642B94406}" type="presOf" srcId="{70EB1F98-765C-4869-BA5F-5A2F22432B85}" destId="{A9378768-96A4-48A4-97A8-B931BA0C749C}" srcOrd="0" destOrd="0" presId="urn:microsoft.com/office/officeart/2005/8/layout/orgChart1"/>
    <dgm:cxn modelId="{8551AE96-9A1F-4C60-B842-EDEC973EA231}" type="presOf" srcId="{0AC078FD-A074-46DA-8549-BA4D32F5443C}" destId="{6B4F704A-9C10-45F7-859D-BB367BC09705}" srcOrd="0" destOrd="0" presId="urn:microsoft.com/office/officeart/2005/8/layout/orgChart1"/>
    <dgm:cxn modelId="{81EECC9B-6179-4020-A5BC-4DCDD6DCB167}" type="presOf" srcId="{D3F0BE23-AAB9-4EAC-AB12-CF34ECE0F5E6}" destId="{3C3A5810-24F1-43B4-9828-11CA0454C929}" srcOrd="0" destOrd="0" presId="urn:microsoft.com/office/officeart/2005/8/layout/orgChart1"/>
    <dgm:cxn modelId="{5B815EA2-908A-4A86-8430-383939646A42}" type="presOf" srcId="{CDEEDB84-E4D9-4F8E-9B24-F4E6FBD23E1A}" destId="{F37ADFCD-01BD-4CD9-8142-74BAC94B818A}" srcOrd="0" destOrd="0" presId="urn:microsoft.com/office/officeart/2005/8/layout/orgChart1"/>
    <dgm:cxn modelId="{8978F6AA-4E97-41C9-8FF0-0D365B4FA632}" type="presOf" srcId="{8FDCF4C8-A032-4670-9C36-A1EF418DFCAE}" destId="{C0591D55-6C03-4E3F-9F1F-7227DE112F3C}" srcOrd="0" destOrd="0" presId="urn:microsoft.com/office/officeart/2005/8/layout/orgChart1"/>
    <dgm:cxn modelId="{534E6EB8-ACD6-420E-8218-3D9B139D37A3}" type="presOf" srcId="{FF9C5D84-48F2-4AFA-A997-4C6AF24A9FED}" destId="{95614452-E3A9-42A4-91AE-C43F6EB22980}" srcOrd="0" destOrd="0" presId="urn:microsoft.com/office/officeart/2005/8/layout/orgChart1"/>
    <dgm:cxn modelId="{CA28F3BC-BB13-4210-90E6-F9D78F36E834}" srcId="{0AC078FD-A074-46DA-8549-BA4D32F5443C}" destId="{D3F0BE23-AAB9-4EAC-AB12-CF34ECE0F5E6}" srcOrd="0" destOrd="0" parTransId="{2DC86D00-2C06-463D-B239-1905E1A67A80}" sibTransId="{69BD61A3-2AB2-4A60-86FD-CBD3883804E0}"/>
    <dgm:cxn modelId="{517052C2-8F76-4B04-8E36-8C4292CD368E}" srcId="{B51AFD1F-4F5D-4952-954A-3D6CAFB5F2A2}" destId="{8FDCF4C8-A032-4670-9C36-A1EF418DFCAE}" srcOrd="0" destOrd="0" parTransId="{B9EA21FB-291D-406D-B1EE-7ED6370EB671}" sibTransId="{A119D26C-69A7-4BE7-B866-5070C9E61D37}"/>
    <dgm:cxn modelId="{6D91FCC5-5D2C-4DF4-A144-0900CAE6950E}" type="presOf" srcId="{B9EA21FB-291D-406D-B1EE-7ED6370EB671}" destId="{2A45C623-B788-46D4-AC67-8C79B1C12829}" srcOrd="0" destOrd="0" presId="urn:microsoft.com/office/officeart/2005/8/layout/orgChart1"/>
    <dgm:cxn modelId="{BB8FD3C6-2A2E-4241-920F-057E11B18660}" type="presOf" srcId="{7C4D855F-D92C-4139-94DE-FA59FCDACE68}" destId="{D967D652-CBB2-4F60-B83D-09C138765C60}" srcOrd="1" destOrd="0" presId="urn:microsoft.com/office/officeart/2005/8/layout/orgChart1"/>
    <dgm:cxn modelId="{793006D5-65FE-41CB-A216-0B02D207B7FA}" type="presOf" srcId="{12076659-B9AF-490F-B6A6-0C1F4C54D809}" destId="{897F6F07-79C1-4819-83E4-FCF1A6719B10}" srcOrd="0" destOrd="0" presId="urn:microsoft.com/office/officeart/2005/8/layout/orgChart1"/>
    <dgm:cxn modelId="{0CD295DC-15A9-4C13-BC1D-A1F929581A7B}" srcId="{D3F0BE23-AAB9-4EAC-AB12-CF34ECE0F5E6}" destId="{6ECA743A-B43B-4FD8-B456-FD6E8D07243C}" srcOrd="1" destOrd="0" parTransId="{31BAAD37-96E8-4003-8F54-E6DFDE464A9F}" sibTransId="{0C8568F2-3E5B-4EFC-BAAF-D317A4BD877E}"/>
    <dgm:cxn modelId="{F13297DC-E8E8-4887-B2D8-FE4D61B2427C}" srcId="{7C4D855F-D92C-4139-94DE-FA59FCDACE68}" destId="{4878F44C-CAD0-4429-84B0-C39671D006D2}" srcOrd="0" destOrd="0" parTransId="{447DC119-41CC-4D28-A1BD-99EFA69C8709}" sibTransId="{AADCC2E8-1FCA-4593-8A7C-D8E038F36320}"/>
    <dgm:cxn modelId="{62383DDF-D9C2-421B-8BB1-F9236B821223}" type="presOf" srcId="{6EAF0C2F-3A14-4442-9A8C-14107FC296E1}" destId="{3F5CB179-B146-4AD0-A57C-7F7EE8AD887D}" srcOrd="0" destOrd="0" presId="urn:microsoft.com/office/officeart/2005/8/layout/orgChart1"/>
    <dgm:cxn modelId="{D2F1D8DF-B5EB-43D0-A0B7-81B7C1603280}" type="presOf" srcId="{02110D09-0737-4532-8177-D4034068EA3F}" destId="{57F54E2E-2827-412C-A102-A5D493D25AA3}" srcOrd="1" destOrd="0" presId="urn:microsoft.com/office/officeart/2005/8/layout/orgChart1"/>
    <dgm:cxn modelId="{C981BDEB-5412-47F4-BAFA-1FC9EB595D61}" srcId="{4A83DD97-6B58-4B83-9CBA-742302F10749}" destId="{B7E8F12F-C8F3-40A0-9228-61ECF8A293E3}" srcOrd="0" destOrd="0" parTransId="{FF9C5D84-48F2-4AFA-A997-4C6AF24A9FED}" sibTransId="{B42991DC-2F82-4EED-81BB-784E3FAFEB5B}"/>
    <dgm:cxn modelId="{F7B60AEF-0A16-4F9F-9B2D-C5CD5BC8800A}" type="presOf" srcId="{D3F0BE23-AAB9-4EAC-AB12-CF34ECE0F5E6}" destId="{083FDFAB-147C-4D3A-AA6E-916255BD39D5}" srcOrd="1" destOrd="0" presId="urn:microsoft.com/office/officeart/2005/8/layout/orgChart1"/>
    <dgm:cxn modelId="{E8BD4AF1-ACA0-45B7-B568-16E568821A88}" type="presOf" srcId="{FD336355-50E0-4A58-A490-1206B98FBC93}" destId="{8BBD2FE0-3585-44AA-A12E-5BBB1F691660}" srcOrd="0" destOrd="0" presId="urn:microsoft.com/office/officeart/2005/8/layout/orgChart1"/>
    <dgm:cxn modelId="{139B29F7-A4E7-4FFF-9F59-B952178C8BFC}" srcId="{D3F0BE23-AAB9-4EAC-AB12-CF34ECE0F5E6}" destId="{02110D09-0737-4532-8177-D4034068EA3F}" srcOrd="0" destOrd="0" parTransId="{12076659-B9AF-490F-B6A6-0C1F4C54D809}" sibTransId="{1E679191-2CC5-409D-8D6D-A46C192B229F}"/>
    <dgm:cxn modelId="{B205C5F9-87C0-4C66-9522-9D1F3ED06283}" type="presOf" srcId="{4878F44C-CAD0-4429-84B0-C39671D006D2}" destId="{12F64A22-B1B3-484D-96E4-BB6324757891}" srcOrd="0" destOrd="0" presId="urn:microsoft.com/office/officeart/2005/8/layout/orgChart1"/>
    <dgm:cxn modelId="{3B2B9BFE-0ED9-4933-8635-8B633BAD7870}" type="presOf" srcId="{B51AFD1F-4F5D-4952-954A-3D6CAFB5F2A2}" destId="{8D471B3B-A7C8-420E-AA81-A0E81F89AD40}" srcOrd="1" destOrd="0" presId="urn:microsoft.com/office/officeart/2005/8/layout/orgChart1"/>
    <dgm:cxn modelId="{FA4A1390-D586-46A1-93D9-006BAC6BF695}" type="presParOf" srcId="{6B4F704A-9C10-45F7-859D-BB367BC09705}" destId="{5FCD2D2B-56FB-4C00-869C-87D25CE88E72}" srcOrd="0" destOrd="0" presId="urn:microsoft.com/office/officeart/2005/8/layout/orgChart1"/>
    <dgm:cxn modelId="{F3657824-B9A4-486C-B509-ACAAAF63AAFF}" type="presParOf" srcId="{5FCD2D2B-56FB-4C00-869C-87D25CE88E72}" destId="{832E0360-944D-48E9-9F05-1D15A1EE2328}" srcOrd="0" destOrd="0" presId="urn:microsoft.com/office/officeart/2005/8/layout/orgChart1"/>
    <dgm:cxn modelId="{9E1E15A5-3DB5-4D1E-9E3C-572C85F6C0E0}" type="presParOf" srcId="{832E0360-944D-48E9-9F05-1D15A1EE2328}" destId="{3C3A5810-24F1-43B4-9828-11CA0454C929}" srcOrd="0" destOrd="0" presId="urn:microsoft.com/office/officeart/2005/8/layout/orgChart1"/>
    <dgm:cxn modelId="{F8D47163-F1C4-4486-BF91-88C55C74AA90}" type="presParOf" srcId="{832E0360-944D-48E9-9F05-1D15A1EE2328}" destId="{083FDFAB-147C-4D3A-AA6E-916255BD39D5}" srcOrd="1" destOrd="0" presId="urn:microsoft.com/office/officeart/2005/8/layout/orgChart1"/>
    <dgm:cxn modelId="{F0E330F1-2FE9-4B80-81E8-0C2EF6C41841}" type="presParOf" srcId="{5FCD2D2B-56FB-4C00-869C-87D25CE88E72}" destId="{ACCBF5AF-9E58-46E5-8870-74BF4865DCC1}" srcOrd="1" destOrd="0" presId="urn:microsoft.com/office/officeart/2005/8/layout/orgChart1"/>
    <dgm:cxn modelId="{167A6593-A9BE-487D-8F4B-9A7A0D74EE68}" type="presParOf" srcId="{ACCBF5AF-9E58-46E5-8870-74BF4865DCC1}" destId="{897F6F07-79C1-4819-83E4-FCF1A6719B10}" srcOrd="0" destOrd="0" presId="urn:microsoft.com/office/officeart/2005/8/layout/orgChart1"/>
    <dgm:cxn modelId="{1E6AD888-EB95-4DC3-859D-49293FF84A19}" type="presParOf" srcId="{ACCBF5AF-9E58-46E5-8870-74BF4865DCC1}" destId="{8D3C8383-790E-4F7B-B9DB-1A116CEB1783}" srcOrd="1" destOrd="0" presId="urn:microsoft.com/office/officeart/2005/8/layout/orgChart1"/>
    <dgm:cxn modelId="{0D2A3F44-3822-4E6A-826B-70C3F0D123DF}" type="presParOf" srcId="{8D3C8383-790E-4F7B-B9DB-1A116CEB1783}" destId="{52D7F582-A580-4EE7-BA9F-1E5BAEC0F1AF}" srcOrd="0" destOrd="0" presId="urn:microsoft.com/office/officeart/2005/8/layout/orgChart1"/>
    <dgm:cxn modelId="{48FB8296-3F8E-42AC-87DC-75623A10BC2C}" type="presParOf" srcId="{52D7F582-A580-4EE7-BA9F-1E5BAEC0F1AF}" destId="{2058CA0E-8FF4-4FB6-BFCB-505052D3176E}" srcOrd="0" destOrd="0" presId="urn:microsoft.com/office/officeart/2005/8/layout/orgChart1"/>
    <dgm:cxn modelId="{22044DFC-5BF8-432B-A8F2-8883F053B1AC}" type="presParOf" srcId="{52D7F582-A580-4EE7-BA9F-1E5BAEC0F1AF}" destId="{57F54E2E-2827-412C-A102-A5D493D25AA3}" srcOrd="1" destOrd="0" presId="urn:microsoft.com/office/officeart/2005/8/layout/orgChart1"/>
    <dgm:cxn modelId="{72277FEB-7BCD-47EE-89ED-951B53E4FD11}" type="presParOf" srcId="{8D3C8383-790E-4F7B-B9DB-1A116CEB1783}" destId="{F2C34FA5-12D3-4B4B-941E-41954F3AF182}" srcOrd="1" destOrd="0" presId="urn:microsoft.com/office/officeart/2005/8/layout/orgChart1"/>
    <dgm:cxn modelId="{9A2F1C9A-689B-47E4-9667-E4CF24B9930C}" type="presParOf" srcId="{F2C34FA5-12D3-4B4B-941E-41954F3AF182}" destId="{3F5CB179-B146-4AD0-A57C-7F7EE8AD887D}" srcOrd="0" destOrd="0" presId="urn:microsoft.com/office/officeart/2005/8/layout/orgChart1"/>
    <dgm:cxn modelId="{63042BDA-5640-4595-958F-71987D065491}" type="presParOf" srcId="{F2C34FA5-12D3-4B4B-941E-41954F3AF182}" destId="{699A8A0E-27E8-4C13-B0CB-94212726C753}" srcOrd="1" destOrd="0" presId="urn:microsoft.com/office/officeart/2005/8/layout/orgChart1"/>
    <dgm:cxn modelId="{271552C4-2BC9-433E-AFE9-64D818B6FCDC}" type="presParOf" srcId="{699A8A0E-27E8-4C13-B0CB-94212726C753}" destId="{F9AF576B-F297-4096-B98D-1B2B6A758F31}" srcOrd="0" destOrd="0" presId="urn:microsoft.com/office/officeart/2005/8/layout/orgChart1"/>
    <dgm:cxn modelId="{0585ED09-1F85-4901-9366-393093BCC4B1}" type="presParOf" srcId="{F9AF576B-F297-4096-B98D-1B2B6A758F31}" destId="{F37ADFCD-01BD-4CD9-8142-74BAC94B818A}" srcOrd="0" destOrd="0" presId="urn:microsoft.com/office/officeart/2005/8/layout/orgChart1"/>
    <dgm:cxn modelId="{B7A445EB-8C94-4910-9E01-45329CAEE484}" type="presParOf" srcId="{F9AF576B-F297-4096-B98D-1B2B6A758F31}" destId="{C7E5BA04-A053-4D9F-9E44-B5C38EAC05B8}" srcOrd="1" destOrd="0" presId="urn:microsoft.com/office/officeart/2005/8/layout/orgChart1"/>
    <dgm:cxn modelId="{4158597A-96BE-47CE-A8E5-D2F99F809107}" type="presParOf" srcId="{699A8A0E-27E8-4C13-B0CB-94212726C753}" destId="{96F61630-9371-4E7E-9D78-4C0595763992}" srcOrd="1" destOrd="0" presId="urn:microsoft.com/office/officeart/2005/8/layout/orgChart1"/>
    <dgm:cxn modelId="{01622B52-7198-43FD-A4F2-95B2699EF6E5}" type="presParOf" srcId="{96F61630-9371-4E7E-9D78-4C0595763992}" destId="{A9378768-96A4-48A4-97A8-B931BA0C749C}" srcOrd="0" destOrd="0" presId="urn:microsoft.com/office/officeart/2005/8/layout/orgChart1"/>
    <dgm:cxn modelId="{A62EE32F-CBB1-4C5D-89F8-988C96C16008}" type="presParOf" srcId="{96F61630-9371-4E7E-9D78-4C0595763992}" destId="{8DCFE742-CA55-40F0-A1EE-5E9E5CBF7ED9}" srcOrd="1" destOrd="0" presId="urn:microsoft.com/office/officeart/2005/8/layout/orgChart1"/>
    <dgm:cxn modelId="{D7BFAE20-09B3-4D5D-B182-85489E639425}" type="presParOf" srcId="{8DCFE742-CA55-40F0-A1EE-5E9E5CBF7ED9}" destId="{A342F646-426F-4F09-BA4C-35E28E097091}" srcOrd="0" destOrd="0" presId="urn:microsoft.com/office/officeart/2005/8/layout/orgChart1"/>
    <dgm:cxn modelId="{58A1B60D-ED81-4A21-9AC1-58A5FE68E181}" type="presParOf" srcId="{A342F646-426F-4F09-BA4C-35E28E097091}" destId="{81D8D0AA-BE92-4676-9E0E-DF8C8EA4B931}" srcOrd="0" destOrd="0" presId="urn:microsoft.com/office/officeart/2005/8/layout/orgChart1"/>
    <dgm:cxn modelId="{39E550FA-A648-4674-BE1E-A2BCF3B81867}" type="presParOf" srcId="{A342F646-426F-4F09-BA4C-35E28E097091}" destId="{72031035-8BFD-4B30-93C8-F46E99D780AD}" srcOrd="1" destOrd="0" presId="urn:microsoft.com/office/officeart/2005/8/layout/orgChart1"/>
    <dgm:cxn modelId="{6CBBB75A-4AB5-420B-8881-36141E61DBB5}" type="presParOf" srcId="{8DCFE742-CA55-40F0-A1EE-5E9E5CBF7ED9}" destId="{D8EE6D0C-75FB-4F31-A191-86F949ED719B}" srcOrd="1" destOrd="0" presId="urn:microsoft.com/office/officeart/2005/8/layout/orgChart1"/>
    <dgm:cxn modelId="{92E776D0-F079-4597-8854-CA9ACDE5A947}" type="presParOf" srcId="{D8EE6D0C-75FB-4F31-A191-86F949ED719B}" destId="{95614452-E3A9-42A4-91AE-C43F6EB22980}" srcOrd="0" destOrd="0" presId="urn:microsoft.com/office/officeart/2005/8/layout/orgChart1"/>
    <dgm:cxn modelId="{6B3F5C33-EAC3-441B-8646-6BBCF5EE2089}" type="presParOf" srcId="{D8EE6D0C-75FB-4F31-A191-86F949ED719B}" destId="{637A4434-0493-466B-AEF3-5BF37388141E}" srcOrd="1" destOrd="0" presId="urn:microsoft.com/office/officeart/2005/8/layout/orgChart1"/>
    <dgm:cxn modelId="{9D62B64C-CDA6-4CC3-81C4-AEF9D5C5D4BA}" type="presParOf" srcId="{637A4434-0493-466B-AEF3-5BF37388141E}" destId="{DB0DC8F3-D9E5-4691-99F9-2D6562751BA1}" srcOrd="0" destOrd="0" presId="urn:microsoft.com/office/officeart/2005/8/layout/orgChart1"/>
    <dgm:cxn modelId="{9BA0F7C3-E747-4D9D-8ABD-DE40DB40B061}" type="presParOf" srcId="{DB0DC8F3-D9E5-4691-99F9-2D6562751BA1}" destId="{C4384719-6EC4-4EDE-942D-EFA8B7146BEE}" srcOrd="0" destOrd="0" presId="urn:microsoft.com/office/officeart/2005/8/layout/orgChart1"/>
    <dgm:cxn modelId="{C50DD03D-03EE-41DD-A305-DF950EE123EF}" type="presParOf" srcId="{DB0DC8F3-D9E5-4691-99F9-2D6562751BA1}" destId="{A97FC4CB-9779-4033-B7BA-0A5229B2E5BC}" srcOrd="1" destOrd="0" presId="urn:microsoft.com/office/officeart/2005/8/layout/orgChart1"/>
    <dgm:cxn modelId="{66602B01-666B-41BD-98C9-DB7B847BBF21}" type="presParOf" srcId="{637A4434-0493-466B-AEF3-5BF37388141E}" destId="{F50DC788-4576-47D2-B0B3-153E09FAD2F1}" srcOrd="1" destOrd="0" presId="urn:microsoft.com/office/officeart/2005/8/layout/orgChart1"/>
    <dgm:cxn modelId="{27ECAF2F-5739-49E6-A744-F6BAAE0BE5A9}" type="presParOf" srcId="{637A4434-0493-466B-AEF3-5BF37388141E}" destId="{D6D75D99-9A26-429E-BA7A-89A3660B578B}" srcOrd="2" destOrd="0" presId="urn:microsoft.com/office/officeart/2005/8/layout/orgChart1"/>
    <dgm:cxn modelId="{74DDD6EB-BCDB-480A-BECF-51FCC3836F94}" type="presParOf" srcId="{D8EE6D0C-75FB-4F31-A191-86F949ED719B}" destId="{6DB5105D-4391-4B81-B997-12FB302DF424}" srcOrd="2" destOrd="0" presId="urn:microsoft.com/office/officeart/2005/8/layout/orgChart1"/>
    <dgm:cxn modelId="{1326A080-C383-494C-995B-9A3486698D1E}" type="presParOf" srcId="{D8EE6D0C-75FB-4F31-A191-86F949ED719B}" destId="{2EFEC8DC-5848-4057-8E44-C25DBDA376E2}" srcOrd="3" destOrd="0" presId="urn:microsoft.com/office/officeart/2005/8/layout/orgChart1"/>
    <dgm:cxn modelId="{944D4B9A-FE5E-44A5-8DFE-323AA94C3D70}" type="presParOf" srcId="{2EFEC8DC-5848-4057-8E44-C25DBDA376E2}" destId="{2BEC22D4-97A0-47A5-A40C-C12341313AC1}" srcOrd="0" destOrd="0" presId="urn:microsoft.com/office/officeart/2005/8/layout/orgChart1"/>
    <dgm:cxn modelId="{53049336-A87F-4565-9F75-264B48F7AB05}" type="presParOf" srcId="{2BEC22D4-97A0-47A5-A40C-C12341313AC1}" destId="{A6BB43A8-96FE-453F-B697-A30EC349BC45}" srcOrd="0" destOrd="0" presId="urn:microsoft.com/office/officeart/2005/8/layout/orgChart1"/>
    <dgm:cxn modelId="{5986C61D-E1D3-4FB6-8576-AB812670E178}" type="presParOf" srcId="{2BEC22D4-97A0-47A5-A40C-C12341313AC1}" destId="{0BED1986-6A9F-4AE0-80E9-F84241E9F4BD}" srcOrd="1" destOrd="0" presId="urn:microsoft.com/office/officeart/2005/8/layout/orgChart1"/>
    <dgm:cxn modelId="{1E639399-7FAA-459E-8737-EC6E2A9242FE}" type="presParOf" srcId="{2EFEC8DC-5848-4057-8E44-C25DBDA376E2}" destId="{D77F45AD-4F56-4DC6-A1FD-634A0B94D371}" srcOrd="1" destOrd="0" presId="urn:microsoft.com/office/officeart/2005/8/layout/orgChart1"/>
    <dgm:cxn modelId="{847A089B-37A5-47B0-82FE-3567E8C9609B}" type="presParOf" srcId="{2EFEC8DC-5848-4057-8E44-C25DBDA376E2}" destId="{C323CF8E-5EAF-4E00-9E2E-EDAE0BE1CAEB}" srcOrd="2" destOrd="0" presId="urn:microsoft.com/office/officeart/2005/8/layout/orgChart1"/>
    <dgm:cxn modelId="{5C2D7234-12B0-41E2-82BB-5214E69AAAC3}" type="presParOf" srcId="{8DCFE742-CA55-40F0-A1EE-5E9E5CBF7ED9}" destId="{48450154-A26F-4BD7-9DE8-7D9AFAB33F89}" srcOrd="2" destOrd="0" presId="urn:microsoft.com/office/officeart/2005/8/layout/orgChart1"/>
    <dgm:cxn modelId="{53768107-C4DB-412A-8AFE-C585C880064C}" type="presParOf" srcId="{699A8A0E-27E8-4C13-B0CB-94212726C753}" destId="{91A081ED-D353-43B2-AB80-7C1F115FD188}" srcOrd="2" destOrd="0" presId="urn:microsoft.com/office/officeart/2005/8/layout/orgChart1"/>
    <dgm:cxn modelId="{8BDE6F5F-4332-4328-9978-853A1369667B}" type="presParOf" srcId="{F2C34FA5-12D3-4B4B-941E-41954F3AF182}" destId="{8BBD2FE0-3585-44AA-A12E-5BBB1F691660}" srcOrd="2" destOrd="0" presId="urn:microsoft.com/office/officeart/2005/8/layout/orgChart1"/>
    <dgm:cxn modelId="{5EFDF1C1-A292-407F-967F-1C039765AB14}" type="presParOf" srcId="{F2C34FA5-12D3-4B4B-941E-41954F3AF182}" destId="{53CB71F2-2992-48BC-B1EF-ADC29496479B}" srcOrd="3" destOrd="0" presId="urn:microsoft.com/office/officeart/2005/8/layout/orgChart1"/>
    <dgm:cxn modelId="{F5BD8E0E-9E06-437B-B3CE-CEFCF709958E}" type="presParOf" srcId="{53CB71F2-2992-48BC-B1EF-ADC29496479B}" destId="{947C9FE9-3065-4B05-A383-89E3A4D33114}" srcOrd="0" destOrd="0" presId="urn:microsoft.com/office/officeart/2005/8/layout/orgChart1"/>
    <dgm:cxn modelId="{39923949-54EB-4C6D-AD1D-AF0E9AC8A8A4}" type="presParOf" srcId="{947C9FE9-3065-4B05-A383-89E3A4D33114}" destId="{DE26C36C-7936-4BE6-A516-B0A60A4F247A}" srcOrd="0" destOrd="0" presId="urn:microsoft.com/office/officeart/2005/8/layout/orgChart1"/>
    <dgm:cxn modelId="{AE950A89-D928-4A5C-AE98-87A926BDE082}" type="presParOf" srcId="{947C9FE9-3065-4B05-A383-89E3A4D33114}" destId="{8D471B3B-A7C8-420E-AA81-A0E81F89AD40}" srcOrd="1" destOrd="0" presId="urn:microsoft.com/office/officeart/2005/8/layout/orgChart1"/>
    <dgm:cxn modelId="{9FF6ACCA-408B-41DE-8EF2-B5E772856DC1}" type="presParOf" srcId="{53CB71F2-2992-48BC-B1EF-ADC29496479B}" destId="{B4933786-DB24-4B3D-A1C7-9BC69E17C49D}" srcOrd="1" destOrd="0" presId="urn:microsoft.com/office/officeart/2005/8/layout/orgChart1"/>
    <dgm:cxn modelId="{4DFF3FA6-DBB7-4D79-BCDC-FCF536099F25}" type="presParOf" srcId="{B4933786-DB24-4B3D-A1C7-9BC69E17C49D}" destId="{2A45C623-B788-46D4-AC67-8C79B1C12829}" srcOrd="0" destOrd="0" presId="urn:microsoft.com/office/officeart/2005/8/layout/orgChart1"/>
    <dgm:cxn modelId="{049E177E-1A6E-4E2D-9E95-B43E5CBDDCD9}" type="presParOf" srcId="{B4933786-DB24-4B3D-A1C7-9BC69E17C49D}" destId="{A57C8709-C4BB-4350-A9C6-225A216A0CEE}" srcOrd="1" destOrd="0" presId="urn:microsoft.com/office/officeart/2005/8/layout/orgChart1"/>
    <dgm:cxn modelId="{AE65A560-1B08-4552-99DE-76CB037C5F81}" type="presParOf" srcId="{A57C8709-C4BB-4350-A9C6-225A216A0CEE}" destId="{A1DDE9B9-2649-4647-8DC1-9688775AB26F}" srcOrd="0" destOrd="0" presId="urn:microsoft.com/office/officeart/2005/8/layout/orgChart1"/>
    <dgm:cxn modelId="{3102B53F-DBF9-48AA-9A9D-FE29A80B2E8D}" type="presParOf" srcId="{A1DDE9B9-2649-4647-8DC1-9688775AB26F}" destId="{C0591D55-6C03-4E3F-9F1F-7227DE112F3C}" srcOrd="0" destOrd="0" presId="urn:microsoft.com/office/officeart/2005/8/layout/orgChart1"/>
    <dgm:cxn modelId="{CF4D97EA-BB94-46E3-90E0-967308FBF4A7}" type="presParOf" srcId="{A1DDE9B9-2649-4647-8DC1-9688775AB26F}" destId="{4F5E97D4-A7EE-4D59-8541-2F1AA1C7E350}" srcOrd="1" destOrd="0" presId="urn:microsoft.com/office/officeart/2005/8/layout/orgChart1"/>
    <dgm:cxn modelId="{B67766A8-213B-4E96-97ED-EB2A3E62F728}" type="presParOf" srcId="{A57C8709-C4BB-4350-A9C6-225A216A0CEE}" destId="{E9D3517C-EFA0-4EB8-805C-AEB407A5AED6}" srcOrd="1" destOrd="0" presId="urn:microsoft.com/office/officeart/2005/8/layout/orgChart1"/>
    <dgm:cxn modelId="{7F503D7D-9918-4638-B6F0-C62FA68016EA}" type="presParOf" srcId="{A57C8709-C4BB-4350-A9C6-225A216A0CEE}" destId="{BE44BD63-743B-4E04-A6EA-750DFDEC816E}" srcOrd="2" destOrd="0" presId="urn:microsoft.com/office/officeart/2005/8/layout/orgChart1"/>
    <dgm:cxn modelId="{93EB765B-F711-4447-B3FD-B0723FBE19F4}" type="presParOf" srcId="{53CB71F2-2992-48BC-B1EF-ADC29496479B}" destId="{02D7C07F-5F82-4940-A786-33E3212D26BB}" srcOrd="2" destOrd="0" presId="urn:microsoft.com/office/officeart/2005/8/layout/orgChart1"/>
    <dgm:cxn modelId="{8AE27BCB-03B0-43E3-83B0-CC914220757A}" type="presParOf" srcId="{8D3C8383-790E-4F7B-B9DB-1A116CEB1783}" destId="{742527A5-D77B-4968-8853-D01032D80899}" srcOrd="2" destOrd="0" presId="urn:microsoft.com/office/officeart/2005/8/layout/orgChart1"/>
    <dgm:cxn modelId="{AF59D321-CA2A-4C14-BF6F-F120A07CA8FA}" type="presParOf" srcId="{ACCBF5AF-9E58-46E5-8870-74BF4865DCC1}" destId="{AB831682-2688-4E02-8202-3D4F1422D4ED}" srcOrd="2" destOrd="0" presId="urn:microsoft.com/office/officeart/2005/8/layout/orgChart1"/>
    <dgm:cxn modelId="{FEF39A6B-A8BE-42BD-A06F-0271F05CBDAC}" type="presParOf" srcId="{ACCBF5AF-9E58-46E5-8870-74BF4865DCC1}" destId="{79A6A1EE-E663-4EB6-91F8-02430072C3E9}" srcOrd="3" destOrd="0" presId="urn:microsoft.com/office/officeart/2005/8/layout/orgChart1"/>
    <dgm:cxn modelId="{6D052F34-C35F-4B42-8C03-7018A9A6E43B}" type="presParOf" srcId="{79A6A1EE-E663-4EB6-91F8-02430072C3E9}" destId="{ABAC1282-EFC8-4184-A09A-74DFC8395517}" srcOrd="0" destOrd="0" presId="urn:microsoft.com/office/officeart/2005/8/layout/orgChart1"/>
    <dgm:cxn modelId="{DD5238E1-4120-4A9D-8F77-234631384ADC}" type="presParOf" srcId="{ABAC1282-EFC8-4184-A09A-74DFC8395517}" destId="{9E08396F-A370-445C-BA7B-12BEBEECB76D}" srcOrd="0" destOrd="0" presId="urn:microsoft.com/office/officeart/2005/8/layout/orgChart1"/>
    <dgm:cxn modelId="{69553D9C-866C-42A6-B173-C5C565963E85}" type="presParOf" srcId="{ABAC1282-EFC8-4184-A09A-74DFC8395517}" destId="{84AA7AEE-480F-4081-A913-3FD7DB35612E}" srcOrd="1" destOrd="0" presId="urn:microsoft.com/office/officeart/2005/8/layout/orgChart1"/>
    <dgm:cxn modelId="{29F8CA7C-2F4B-4C69-B854-EB5BA2C8D748}" type="presParOf" srcId="{79A6A1EE-E663-4EB6-91F8-02430072C3E9}" destId="{55C5065D-514E-4B4C-AC5B-F5AD7203EB7E}" srcOrd="1" destOrd="0" presId="urn:microsoft.com/office/officeart/2005/8/layout/orgChart1"/>
    <dgm:cxn modelId="{24C6E81C-FC99-4FC5-815A-7FF03DEB3B3D}" type="presParOf" srcId="{55C5065D-514E-4B4C-AC5B-F5AD7203EB7E}" destId="{F68B4527-B442-458B-B21C-0A89CD07A122}" srcOrd="0" destOrd="0" presId="urn:microsoft.com/office/officeart/2005/8/layout/orgChart1"/>
    <dgm:cxn modelId="{750C990A-BA30-40CF-93D8-337D420EF246}" type="presParOf" srcId="{55C5065D-514E-4B4C-AC5B-F5AD7203EB7E}" destId="{7225E53F-0B5E-4ED8-AA43-D81CB9C9DDFF}" srcOrd="1" destOrd="0" presId="urn:microsoft.com/office/officeart/2005/8/layout/orgChart1"/>
    <dgm:cxn modelId="{5E02BA3D-C612-4CC2-8F5C-E580083E6BDA}" type="presParOf" srcId="{7225E53F-0B5E-4ED8-AA43-D81CB9C9DDFF}" destId="{FD61D48C-5144-4B2A-8522-7D0828407C3C}" srcOrd="0" destOrd="0" presId="urn:microsoft.com/office/officeart/2005/8/layout/orgChart1"/>
    <dgm:cxn modelId="{07673921-4FF8-4612-86BA-645CF9E30C0D}" type="presParOf" srcId="{FD61D48C-5144-4B2A-8522-7D0828407C3C}" destId="{D8A10C27-D598-49DA-8EA8-0FB08F37A669}" srcOrd="0" destOrd="0" presId="urn:microsoft.com/office/officeart/2005/8/layout/orgChart1"/>
    <dgm:cxn modelId="{21E7E5AC-9CA0-4F9C-A3EC-113ABAAC07FE}" type="presParOf" srcId="{FD61D48C-5144-4B2A-8522-7D0828407C3C}" destId="{CDCFA5F9-681A-4EFD-92BA-BB550A79B431}" srcOrd="1" destOrd="0" presId="urn:microsoft.com/office/officeart/2005/8/layout/orgChart1"/>
    <dgm:cxn modelId="{7687E80B-067D-4BBB-BE04-83C374913341}" type="presParOf" srcId="{7225E53F-0B5E-4ED8-AA43-D81CB9C9DDFF}" destId="{A5907E4C-2095-423A-AD92-536C600EB509}" srcOrd="1" destOrd="0" presId="urn:microsoft.com/office/officeart/2005/8/layout/orgChart1"/>
    <dgm:cxn modelId="{870B031C-9018-48AC-866C-1DF6FDF34F07}" type="presParOf" srcId="{7225E53F-0B5E-4ED8-AA43-D81CB9C9DDFF}" destId="{BF931505-48BD-428D-8B29-BC8571B85DB8}" srcOrd="2" destOrd="0" presId="urn:microsoft.com/office/officeart/2005/8/layout/orgChart1"/>
    <dgm:cxn modelId="{5264ACA5-C7E9-428C-BA68-FE582824CD74}" type="presParOf" srcId="{79A6A1EE-E663-4EB6-91F8-02430072C3E9}" destId="{3811E115-5269-48EC-8A1B-97A2EC48BA27}" srcOrd="2" destOrd="0" presId="urn:microsoft.com/office/officeart/2005/8/layout/orgChart1"/>
    <dgm:cxn modelId="{5BCCE27F-DC7E-497F-8E18-34159625F667}" type="presParOf" srcId="{ACCBF5AF-9E58-46E5-8870-74BF4865DCC1}" destId="{B6AF9593-BA59-4122-8DA6-3C7E2A6D1CD0}" srcOrd="4" destOrd="0" presId="urn:microsoft.com/office/officeart/2005/8/layout/orgChart1"/>
    <dgm:cxn modelId="{C1D579AF-AAC6-4956-9055-2C3894D56551}" type="presParOf" srcId="{ACCBF5AF-9E58-46E5-8870-74BF4865DCC1}" destId="{579BB7FC-B9B7-470D-9A42-3DB15B83746D}" srcOrd="5" destOrd="0" presId="urn:microsoft.com/office/officeart/2005/8/layout/orgChart1"/>
    <dgm:cxn modelId="{56B21A34-410F-4860-A925-EF4BBFA07E16}" type="presParOf" srcId="{579BB7FC-B9B7-470D-9A42-3DB15B83746D}" destId="{370E6C89-19AB-4B08-BD8E-116E23967697}" srcOrd="0" destOrd="0" presId="urn:microsoft.com/office/officeart/2005/8/layout/orgChart1"/>
    <dgm:cxn modelId="{9D120494-ACF5-4752-991D-F56CFFFE8AD2}" type="presParOf" srcId="{370E6C89-19AB-4B08-BD8E-116E23967697}" destId="{94C89A3A-D026-459A-BD36-A088D9E69062}" srcOrd="0" destOrd="0" presId="urn:microsoft.com/office/officeart/2005/8/layout/orgChart1"/>
    <dgm:cxn modelId="{6E44BD15-6054-4AEC-9C94-3E46D26CC9B0}" type="presParOf" srcId="{370E6C89-19AB-4B08-BD8E-116E23967697}" destId="{D967D652-CBB2-4F60-B83D-09C138765C60}" srcOrd="1" destOrd="0" presId="urn:microsoft.com/office/officeart/2005/8/layout/orgChart1"/>
    <dgm:cxn modelId="{69B3DF17-A2EA-4F0B-9959-20CAA411A03F}" type="presParOf" srcId="{579BB7FC-B9B7-470D-9A42-3DB15B83746D}" destId="{9AB73EFD-1A87-41D8-9AD6-BE65DD737D8C}" srcOrd="1" destOrd="0" presId="urn:microsoft.com/office/officeart/2005/8/layout/orgChart1"/>
    <dgm:cxn modelId="{D7E6452B-ED13-4A52-BFC7-AAA4435F397B}" type="presParOf" srcId="{9AB73EFD-1A87-41D8-9AD6-BE65DD737D8C}" destId="{578400B8-3DF2-4F2D-9358-B852C05D8C63}" srcOrd="0" destOrd="0" presId="urn:microsoft.com/office/officeart/2005/8/layout/orgChart1"/>
    <dgm:cxn modelId="{6E04B630-4C41-4095-8A8B-840689D8C026}" type="presParOf" srcId="{9AB73EFD-1A87-41D8-9AD6-BE65DD737D8C}" destId="{704E3B38-6554-49B8-8B50-A72A4AE5D1F3}" srcOrd="1" destOrd="0" presId="urn:microsoft.com/office/officeart/2005/8/layout/orgChart1"/>
    <dgm:cxn modelId="{1664104C-AEC4-4A7A-8188-AFE9AF02FAA3}" type="presParOf" srcId="{704E3B38-6554-49B8-8B50-A72A4AE5D1F3}" destId="{639D56BB-8FFD-4178-A15C-12B582E81574}" srcOrd="0" destOrd="0" presId="urn:microsoft.com/office/officeart/2005/8/layout/orgChart1"/>
    <dgm:cxn modelId="{895B6DF2-A796-45A7-BF9E-BAB22BB785F4}" type="presParOf" srcId="{639D56BB-8FFD-4178-A15C-12B582E81574}" destId="{12F64A22-B1B3-484D-96E4-BB6324757891}" srcOrd="0" destOrd="0" presId="urn:microsoft.com/office/officeart/2005/8/layout/orgChart1"/>
    <dgm:cxn modelId="{B159BA35-E5DE-4B3F-8810-EC7999D06ACB}" type="presParOf" srcId="{639D56BB-8FFD-4178-A15C-12B582E81574}" destId="{204F53F1-9384-4F73-8929-EC863A22E7C7}" srcOrd="1" destOrd="0" presId="urn:microsoft.com/office/officeart/2005/8/layout/orgChart1"/>
    <dgm:cxn modelId="{289FE6D6-EEF2-4E42-AECB-758F2B26525D}" type="presParOf" srcId="{704E3B38-6554-49B8-8B50-A72A4AE5D1F3}" destId="{7D773DAE-9802-4E40-AFD3-4D9F73B1BB84}" srcOrd="1" destOrd="0" presId="urn:microsoft.com/office/officeart/2005/8/layout/orgChart1"/>
    <dgm:cxn modelId="{763B20B0-A353-4792-9B29-89DC4F5B4AD0}" type="presParOf" srcId="{704E3B38-6554-49B8-8B50-A72A4AE5D1F3}" destId="{BEB90558-1924-47A6-8D35-C2294ED0E5EC}" srcOrd="2" destOrd="0" presId="urn:microsoft.com/office/officeart/2005/8/layout/orgChart1"/>
    <dgm:cxn modelId="{56E4914C-DFFD-48F2-A8B8-EA6857AEFEED}" type="presParOf" srcId="{579BB7FC-B9B7-470D-9A42-3DB15B83746D}" destId="{D5E1434E-3711-4CA5-95C4-986B755EA8EC}" srcOrd="2" destOrd="0" presId="urn:microsoft.com/office/officeart/2005/8/layout/orgChart1"/>
    <dgm:cxn modelId="{0A8450F8-D59A-475D-B0DC-EC4E0AC512A0}" type="presParOf" srcId="{5FCD2D2B-56FB-4C00-869C-87D25CE88E72}" destId="{D9B711D4-A793-4C4D-B76C-A5263B9851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43261-2CCB-448C-972C-A9614F4D6AEE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096F54BE-8A05-4C5D-AEE8-83F1C709BFAF}">
      <dgm:prSet phldrT="[Texte]" phldr="0" custT="1"/>
      <dgm:spPr/>
      <dgm:t>
        <a:bodyPr/>
        <a:lstStyle/>
        <a:p>
          <a:pPr algn="ctr" rtl="0"/>
          <a:r>
            <a:rPr lang="fr-FR" sz="1300">
              <a:solidFill>
                <a:schemeClr val="tx1"/>
              </a:solidFill>
            </a:rPr>
            <a:t>Test de flottabilité</a:t>
          </a:r>
          <a:endParaRPr lang="ar-SA" sz="1300" dirty="0">
            <a:solidFill>
              <a:schemeClr val="tx1"/>
            </a:solidFill>
          </a:endParaRPr>
        </a:p>
      </dgm:t>
    </dgm:pt>
    <dgm:pt modelId="{5BCB1C21-3331-4246-90BA-B84718E9DE5D}" type="parTrans" cxnId="{7542547D-D978-42D3-8DFB-0654E08B541D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15689DB3-7764-45CA-A0F4-C3BC9AA4C26F}" type="sibTrans" cxnId="{7542547D-D978-42D3-8DFB-0654E08B541D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95549FC2-AFAD-439E-AA75-441FD4ACE8F2}">
      <dgm:prSet phldrT="[Texte]" phldr="0" custT="1"/>
      <dgm:spPr/>
      <dgm:t>
        <a:bodyPr/>
        <a:lstStyle/>
        <a:p>
          <a:pPr algn="ctr" rtl="0"/>
          <a:r>
            <a:rPr lang="fr-FR" sz="1300">
              <a:solidFill>
                <a:schemeClr val="tx1"/>
              </a:solidFill>
            </a:rPr>
            <a:t>si le plastique coule dans l’eau douce et dans l’eau salée</a:t>
          </a:r>
          <a:endParaRPr lang="fr-FR" sz="1300" dirty="0">
            <a:solidFill>
              <a:schemeClr val="tx1"/>
            </a:solidFill>
          </a:endParaRPr>
        </a:p>
      </dgm:t>
    </dgm:pt>
    <dgm:pt modelId="{AD7A3607-3248-42D5-B09A-6F7EB0ECE812}" type="parTrans" cxnId="{BF4CE871-47A5-47D4-BCDB-23CCDCA92BAD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C27206C8-A042-4A6C-8B43-E7396E8DD064}" type="sibTrans" cxnId="{BF4CE871-47A5-47D4-BCDB-23CCDCA92BAD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6D204F79-33B9-4DA7-BDF8-7D600DB0ECCA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Si le plastique flotte sur l’eau dans l’eau salée </a:t>
          </a:r>
          <a:endParaRPr lang="ar-SA" sz="1300" dirty="0">
            <a:solidFill>
              <a:schemeClr val="tx1"/>
            </a:solidFill>
          </a:endParaRPr>
        </a:p>
      </dgm:t>
    </dgm:pt>
    <dgm:pt modelId="{9ABB3BF0-ECB3-404B-907B-28CDD477DBA1}" type="parTrans" cxnId="{21304C11-C0F7-4733-A3D5-3C84C7CF276C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C9C9FC94-CECA-4BA4-8BE1-7DF85889F9E9}" type="sibTrans" cxnId="{21304C11-C0F7-4733-A3D5-3C84C7CF276C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63A7F090-B22B-44A7-894D-8ACB09ED2250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Si le plastique flotte sur l’eau douce</a:t>
          </a:r>
          <a:endParaRPr lang="ar-SA" sz="1300" dirty="0">
            <a:solidFill>
              <a:schemeClr val="tx1"/>
            </a:solidFill>
          </a:endParaRPr>
        </a:p>
      </dgm:t>
    </dgm:pt>
    <dgm:pt modelId="{D30A7A0A-3E03-442A-BD10-2992F586E9BB}" type="parTrans" cxnId="{70C4092A-540F-4F38-8302-7956F25331FF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01408E6A-740D-424B-AF4A-7244C4A792B3}" type="sibTrans" cxnId="{70C4092A-540F-4F38-8302-7956F25331FF}">
      <dgm:prSet/>
      <dgm:spPr/>
      <dgm:t>
        <a:bodyPr/>
        <a:lstStyle/>
        <a:p>
          <a:pPr algn="ctr" rtl="0"/>
          <a:endParaRPr lang="ar-SA" sz="1300">
            <a:solidFill>
              <a:schemeClr val="tx1"/>
            </a:solidFill>
          </a:endParaRPr>
        </a:p>
      </dgm:t>
    </dgm:pt>
    <dgm:pt modelId="{C41CFAFB-DAB1-4ACB-9E98-14608074259A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C’est le polyéthylène (PE)</a:t>
          </a:r>
          <a:endParaRPr lang="ar-SA" sz="1300" dirty="0">
            <a:solidFill>
              <a:schemeClr val="tx1"/>
            </a:solidFill>
          </a:endParaRPr>
        </a:p>
      </dgm:t>
    </dgm:pt>
    <dgm:pt modelId="{AF11B2F2-1B36-42B8-99C5-F90B8BD3CD5A}" type="parTrans" cxnId="{5241E5F4-AECD-4C7C-ACA7-4ADC8EC100AD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2EDA1A14-4993-465A-B491-B4C5F259288A}" type="sibTrans" cxnId="{5241E5F4-AECD-4C7C-ACA7-4ADC8EC100AD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000DCB66-94AD-4E69-84F4-A68DE9CE5739}">
      <dgm:prSet phldrT="[Texte]" phldr="0" custT="1"/>
      <dgm:spPr/>
      <dgm:t>
        <a:bodyPr/>
        <a:lstStyle/>
        <a:p>
          <a:pPr algn="ctr" rtl="0"/>
          <a:r>
            <a:rPr lang="fr-FR" sz="1300">
              <a:solidFill>
                <a:schemeClr val="tx1"/>
              </a:solidFill>
            </a:rPr>
            <a:t>Test de déformation dans l’eau bouillante</a:t>
          </a:r>
          <a:endParaRPr lang="fr-FR" sz="1300" dirty="0">
            <a:solidFill>
              <a:schemeClr val="tx1"/>
            </a:solidFill>
          </a:endParaRPr>
        </a:p>
      </dgm:t>
    </dgm:pt>
    <dgm:pt modelId="{A5D0FDF8-6547-4CC8-B085-E38D1B46B7D4}" type="parTrans" cxnId="{09598D91-3145-40FA-9D06-07D8F880AE4F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5255D034-5E8F-46BF-A6BD-65FD33DA9D6C}" type="sibTrans" cxnId="{09598D91-3145-40FA-9D06-07D8F880AE4F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A7A8EA3B-2AAA-4B7B-8F17-02DBF1498708}">
      <dgm:prSet phldrT="[Texte]" phldr="0" custT="1"/>
      <dgm:spPr/>
      <dgm:t>
        <a:bodyPr/>
        <a:lstStyle/>
        <a:p>
          <a:pPr algn="ctr" rtl="0"/>
          <a:r>
            <a:rPr lang="fr-FR" sz="1300">
              <a:solidFill>
                <a:schemeClr val="tx1"/>
              </a:solidFill>
            </a:rPr>
            <a:t>Sinon</a:t>
          </a:r>
          <a:endParaRPr lang="fr-FR" sz="1300" dirty="0">
            <a:solidFill>
              <a:schemeClr val="tx1"/>
            </a:solidFill>
          </a:endParaRPr>
        </a:p>
      </dgm:t>
    </dgm:pt>
    <dgm:pt modelId="{7F7DA5FB-2258-47D3-A19C-046C11C2DD47}" type="parTrans" cxnId="{BBCD6D40-8114-4B52-AC45-8624033BF490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F3A0B28B-B4B7-49C2-A1BC-00E623F3E561}" type="sibTrans" cxnId="{BBCD6D40-8114-4B52-AC45-8624033BF490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8BA845B6-5C4B-485F-8D57-B2AB6E3F30E3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Si oui</a:t>
          </a:r>
        </a:p>
      </dgm:t>
    </dgm:pt>
    <dgm:pt modelId="{688DF933-C134-49F0-8465-2015B4F0533F}" type="parTrans" cxnId="{8C9D6C1F-8B3A-46DC-9A1F-D9438E66E66F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C5F9F118-843C-4DE3-9D4F-333B331FD2EE}" type="sibTrans" cxnId="{8C9D6C1F-8B3A-46DC-9A1F-D9438E66E66F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F8B9A02C-B132-48D3-9E7D-D89201B9B6EC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C’est le polychlorure de vinyle (PVC)</a:t>
          </a:r>
        </a:p>
      </dgm:t>
    </dgm:pt>
    <dgm:pt modelId="{122F6FF2-DA5D-4C70-AD50-24B418C89E4A}" type="parTrans" cxnId="{95935A74-EFC9-4203-BF04-1C6B5D173C74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49CB0A1B-4EB3-4385-A151-E08B056175E4}" type="sibTrans" cxnId="{95935A74-EFC9-4203-BF04-1C6B5D173C74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1AEB344C-27A9-4703-AFED-4B08E5433210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C’est le polyéthylène de téréphtalate (PET)</a:t>
          </a:r>
        </a:p>
      </dgm:t>
    </dgm:pt>
    <dgm:pt modelId="{57EF533B-5FC6-4885-B24F-AA1BAAA5CCB3}" type="parTrans" cxnId="{758D2ED6-5B04-402F-A440-0A0F885E1E80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65E3C292-043E-4E3F-918D-FFD1E7F1AD20}" type="sibTrans" cxnId="{758D2ED6-5B04-402F-A440-0A0F885E1E80}">
      <dgm:prSet/>
      <dgm:spPr/>
      <dgm:t>
        <a:bodyPr/>
        <a:lstStyle/>
        <a:p>
          <a:pPr rtl="1"/>
          <a:endParaRPr lang="ar-SA" sz="1300">
            <a:solidFill>
              <a:schemeClr val="tx1"/>
            </a:solidFill>
          </a:endParaRPr>
        </a:p>
      </dgm:t>
    </dgm:pt>
    <dgm:pt modelId="{7F52BF4B-3778-4BCA-966A-9AF5902AAFE5}">
      <dgm:prSet phldrT="[Texte]" phldr="0" custT="1"/>
      <dgm:spPr/>
      <dgm:t>
        <a:bodyPr/>
        <a:lstStyle/>
        <a:p>
          <a:pPr algn="ctr" rtl="0"/>
          <a:r>
            <a:rPr lang="fr-FR" sz="1300" dirty="0">
              <a:solidFill>
                <a:schemeClr val="tx1"/>
              </a:solidFill>
            </a:rPr>
            <a:t>C’est le polystyrène (PS)</a:t>
          </a:r>
          <a:endParaRPr lang="ar-SA" sz="1300" dirty="0">
            <a:solidFill>
              <a:schemeClr val="tx1"/>
            </a:solidFill>
          </a:endParaRPr>
        </a:p>
      </dgm:t>
    </dgm:pt>
    <dgm:pt modelId="{6C13A4EE-A9F9-43C2-9DDA-3E81D6A9531A}" type="parTrans" cxnId="{7A04E5B7-BEE1-4DF9-B6D1-787FB6456AF3}">
      <dgm:prSet/>
      <dgm:spPr/>
      <dgm:t>
        <a:bodyPr/>
        <a:lstStyle/>
        <a:p>
          <a:pPr rtl="1"/>
          <a:endParaRPr lang="ar-SA" sz="1300"/>
        </a:p>
      </dgm:t>
    </dgm:pt>
    <dgm:pt modelId="{98CCCA0A-99D0-4EDB-9A59-C11B57A6FAD0}" type="sibTrans" cxnId="{7A04E5B7-BEE1-4DF9-B6D1-787FB6456AF3}">
      <dgm:prSet/>
      <dgm:spPr/>
      <dgm:t>
        <a:bodyPr/>
        <a:lstStyle/>
        <a:p>
          <a:pPr rtl="1"/>
          <a:endParaRPr lang="ar-SA" sz="1300"/>
        </a:p>
      </dgm:t>
    </dgm:pt>
    <dgm:pt modelId="{5BFA7D05-DB62-4503-83E7-2CB095107255}" type="pres">
      <dgm:prSet presAssocID="{D7543261-2CCB-448C-972C-A9614F4D6A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85E9C9-8EF9-487A-9110-0320E0BBE3FD}" type="pres">
      <dgm:prSet presAssocID="{096F54BE-8A05-4C5D-AEE8-83F1C709BFAF}" presName="hierRoot1" presStyleCnt="0">
        <dgm:presLayoutVars>
          <dgm:hierBranch val="init"/>
        </dgm:presLayoutVars>
      </dgm:prSet>
      <dgm:spPr/>
    </dgm:pt>
    <dgm:pt modelId="{9761D0B9-CDE7-4274-AD11-EC94DABFD3FA}" type="pres">
      <dgm:prSet presAssocID="{096F54BE-8A05-4C5D-AEE8-83F1C709BFAF}" presName="rootComposite1" presStyleCnt="0"/>
      <dgm:spPr/>
    </dgm:pt>
    <dgm:pt modelId="{A731A5AB-395D-4F98-8025-8AFE4D206189}" type="pres">
      <dgm:prSet presAssocID="{096F54BE-8A05-4C5D-AEE8-83F1C709BFAF}" presName="rootText1" presStyleLbl="node0" presStyleIdx="0" presStyleCnt="1" custLinFactNeighborY="290">
        <dgm:presLayoutVars>
          <dgm:chPref val="3"/>
        </dgm:presLayoutVars>
      </dgm:prSet>
      <dgm:spPr/>
    </dgm:pt>
    <dgm:pt modelId="{664DC65B-4A8E-40E9-A2B8-483D62BED248}" type="pres">
      <dgm:prSet presAssocID="{096F54BE-8A05-4C5D-AEE8-83F1C709BFAF}" presName="rootConnector1" presStyleLbl="node1" presStyleIdx="0" presStyleCnt="0"/>
      <dgm:spPr/>
    </dgm:pt>
    <dgm:pt modelId="{F0B97A6C-FF19-4461-AB50-626DB1370732}" type="pres">
      <dgm:prSet presAssocID="{096F54BE-8A05-4C5D-AEE8-83F1C709BFAF}" presName="hierChild2" presStyleCnt="0"/>
      <dgm:spPr/>
    </dgm:pt>
    <dgm:pt modelId="{31E39617-56B4-40EE-9A00-F67EDA29DFD7}" type="pres">
      <dgm:prSet presAssocID="{AD7A3607-3248-42D5-B09A-6F7EB0ECE812}" presName="Name37" presStyleLbl="parChTrans1D2" presStyleIdx="0" presStyleCnt="3"/>
      <dgm:spPr/>
    </dgm:pt>
    <dgm:pt modelId="{A9E107C4-80A5-4F70-9941-47F9370DD1F5}" type="pres">
      <dgm:prSet presAssocID="{95549FC2-AFAD-439E-AA75-441FD4ACE8F2}" presName="hierRoot2" presStyleCnt="0">
        <dgm:presLayoutVars>
          <dgm:hierBranch val="init"/>
        </dgm:presLayoutVars>
      </dgm:prSet>
      <dgm:spPr/>
    </dgm:pt>
    <dgm:pt modelId="{5AC617E3-6D09-4763-989D-ED461217EEA5}" type="pres">
      <dgm:prSet presAssocID="{95549FC2-AFAD-439E-AA75-441FD4ACE8F2}" presName="rootComposite" presStyleCnt="0"/>
      <dgm:spPr/>
    </dgm:pt>
    <dgm:pt modelId="{60221C2C-F233-42D9-AFA4-F41885DF9B95}" type="pres">
      <dgm:prSet presAssocID="{95549FC2-AFAD-439E-AA75-441FD4ACE8F2}" presName="rootText" presStyleLbl="node2" presStyleIdx="0" presStyleCnt="3">
        <dgm:presLayoutVars>
          <dgm:chPref val="3"/>
        </dgm:presLayoutVars>
      </dgm:prSet>
      <dgm:spPr/>
    </dgm:pt>
    <dgm:pt modelId="{1B93D311-EB90-4476-9C10-EDE155BF4E65}" type="pres">
      <dgm:prSet presAssocID="{95549FC2-AFAD-439E-AA75-441FD4ACE8F2}" presName="rootConnector" presStyleLbl="node2" presStyleIdx="0" presStyleCnt="3"/>
      <dgm:spPr/>
    </dgm:pt>
    <dgm:pt modelId="{2589D7A0-8E67-4F36-98EF-667C8362148B}" type="pres">
      <dgm:prSet presAssocID="{95549FC2-AFAD-439E-AA75-441FD4ACE8F2}" presName="hierChild4" presStyleCnt="0"/>
      <dgm:spPr/>
    </dgm:pt>
    <dgm:pt modelId="{E2C33CB3-CE80-4EC6-A284-5F278F49642A}" type="pres">
      <dgm:prSet presAssocID="{A5D0FDF8-6547-4CC8-B085-E38D1B46B7D4}" presName="Name37" presStyleLbl="parChTrans1D3" presStyleIdx="0" presStyleCnt="3"/>
      <dgm:spPr/>
    </dgm:pt>
    <dgm:pt modelId="{3628C4D7-E501-45CE-8CCA-A1B88CF03B6B}" type="pres">
      <dgm:prSet presAssocID="{000DCB66-94AD-4E69-84F4-A68DE9CE5739}" presName="hierRoot2" presStyleCnt="0">
        <dgm:presLayoutVars>
          <dgm:hierBranch val="init"/>
        </dgm:presLayoutVars>
      </dgm:prSet>
      <dgm:spPr/>
    </dgm:pt>
    <dgm:pt modelId="{B9D32C51-D93E-465A-9298-3C1CAF482025}" type="pres">
      <dgm:prSet presAssocID="{000DCB66-94AD-4E69-84F4-A68DE9CE5739}" presName="rootComposite" presStyleCnt="0"/>
      <dgm:spPr/>
    </dgm:pt>
    <dgm:pt modelId="{AA7DDE0E-BE82-4BB4-9255-844C1CBA0D62}" type="pres">
      <dgm:prSet presAssocID="{000DCB66-94AD-4E69-84F4-A68DE9CE5739}" presName="rootText" presStyleLbl="node3" presStyleIdx="0" presStyleCnt="3">
        <dgm:presLayoutVars>
          <dgm:chPref val="3"/>
        </dgm:presLayoutVars>
      </dgm:prSet>
      <dgm:spPr/>
    </dgm:pt>
    <dgm:pt modelId="{AF806425-0FE5-4437-9D29-213438DFEFBA}" type="pres">
      <dgm:prSet presAssocID="{000DCB66-94AD-4E69-84F4-A68DE9CE5739}" presName="rootConnector" presStyleLbl="node3" presStyleIdx="0" presStyleCnt="3"/>
      <dgm:spPr/>
    </dgm:pt>
    <dgm:pt modelId="{519821CE-E748-4DE9-9287-39129086C881}" type="pres">
      <dgm:prSet presAssocID="{000DCB66-94AD-4E69-84F4-A68DE9CE5739}" presName="hierChild4" presStyleCnt="0"/>
      <dgm:spPr/>
    </dgm:pt>
    <dgm:pt modelId="{5923B5AF-B21E-43A1-99CE-979B2DC7B95C}" type="pres">
      <dgm:prSet presAssocID="{7F7DA5FB-2258-47D3-A19C-046C11C2DD47}" presName="Name37" presStyleLbl="parChTrans1D4" presStyleIdx="0" presStyleCnt="4"/>
      <dgm:spPr/>
    </dgm:pt>
    <dgm:pt modelId="{FCFCFA13-9B9A-4978-AD59-C126300BF4A0}" type="pres">
      <dgm:prSet presAssocID="{A7A8EA3B-2AAA-4B7B-8F17-02DBF1498708}" presName="hierRoot2" presStyleCnt="0">
        <dgm:presLayoutVars>
          <dgm:hierBranch val="init"/>
        </dgm:presLayoutVars>
      </dgm:prSet>
      <dgm:spPr/>
    </dgm:pt>
    <dgm:pt modelId="{AB74C935-2F5B-4DE4-9185-65316F11AC4F}" type="pres">
      <dgm:prSet presAssocID="{A7A8EA3B-2AAA-4B7B-8F17-02DBF1498708}" presName="rootComposite" presStyleCnt="0"/>
      <dgm:spPr/>
    </dgm:pt>
    <dgm:pt modelId="{79C3BAC7-7B7C-4D5F-AA32-BE90ED25CD26}" type="pres">
      <dgm:prSet presAssocID="{A7A8EA3B-2AAA-4B7B-8F17-02DBF1498708}" presName="rootText" presStyleLbl="node4" presStyleIdx="0" presStyleCnt="4">
        <dgm:presLayoutVars>
          <dgm:chPref val="3"/>
        </dgm:presLayoutVars>
      </dgm:prSet>
      <dgm:spPr/>
    </dgm:pt>
    <dgm:pt modelId="{E9EA0572-3050-449E-B23E-D1F9C8EE79B4}" type="pres">
      <dgm:prSet presAssocID="{A7A8EA3B-2AAA-4B7B-8F17-02DBF1498708}" presName="rootConnector" presStyleLbl="node4" presStyleIdx="0" presStyleCnt="4"/>
      <dgm:spPr/>
    </dgm:pt>
    <dgm:pt modelId="{9BE6BE60-2700-4A4C-8D33-6DCFA0CA5689}" type="pres">
      <dgm:prSet presAssocID="{A7A8EA3B-2AAA-4B7B-8F17-02DBF1498708}" presName="hierChild4" presStyleCnt="0"/>
      <dgm:spPr/>
    </dgm:pt>
    <dgm:pt modelId="{3A3FD311-63C0-4CBF-9FD1-A2C40726AFDB}" type="pres">
      <dgm:prSet presAssocID="{122F6FF2-DA5D-4C70-AD50-24B418C89E4A}" presName="Name37" presStyleLbl="parChTrans1D4" presStyleIdx="1" presStyleCnt="4"/>
      <dgm:spPr/>
    </dgm:pt>
    <dgm:pt modelId="{E6B9A8D7-BC63-4EA8-AAF1-BCBB0B5C26D9}" type="pres">
      <dgm:prSet presAssocID="{F8B9A02C-B132-48D3-9E7D-D89201B9B6EC}" presName="hierRoot2" presStyleCnt="0">
        <dgm:presLayoutVars>
          <dgm:hierBranch val="init"/>
        </dgm:presLayoutVars>
      </dgm:prSet>
      <dgm:spPr/>
    </dgm:pt>
    <dgm:pt modelId="{821DFEE1-028C-4173-BA94-C1707193E403}" type="pres">
      <dgm:prSet presAssocID="{F8B9A02C-B132-48D3-9E7D-D89201B9B6EC}" presName="rootComposite" presStyleCnt="0"/>
      <dgm:spPr/>
    </dgm:pt>
    <dgm:pt modelId="{FC02A38A-15DD-43D7-8FF9-D5153A45913E}" type="pres">
      <dgm:prSet presAssocID="{F8B9A02C-B132-48D3-9E7D-D89201B9B6EC}" presName="rootText" presStyleLbl="node4" presStyleIdx="1" presStyleCnt="4">
        <dgm:presLayoutVars>
          <dgm:chPref val="3"/>
        </dgm:presLayoutVars>
      </dgm:prSet>
      <dgm:spPr/>
    </dgm:pt>
    <dgm:pt modelId="{DD3B0D3F-9664-49FB-852B-C94FBEC4AE65}" type="pres">
      <dgm:prSet presAssocID="{F8B9A02C-B132-48D3-9E7D-D89201B9B6EC}" presName="rootConnector" presStyleLbl="node4" presStyleIdx="1" presStyleCnt="4"/>
      <dgm:spPr/>
    </dgm:pt>
    <dgm:pt modelId="{6C8537C6-41D3-41B7-9D0E-4591F7A3F4AD}" type="pres">
      <dgm:prSet presAssocID="{F8B9A02C-B132-48D3-9E7D-D89201B9B6EC}" presName="hierChild4" presStyleCnt="0"/>
      <dgm:spPr/>
    </dgm:pt>
    <dgm:pt modelId="{7310F048-DC1A-4CCA-B147-37D90321D7D9}" type="pres">
      <dgm:prSet presAssocID="{F8B9A02C-B132-48D3-9E7D-D89201B9B6EC}" presName="hierChild5" presStyleCnt="0"/>
      <dgm:spPr/>
    </dgm:pt>
    <dgm:pt modelId="{06C421BD-8D6E-4B5D-A55B-074C2BC16C72}" type="pres">
      <dgm:prSet presAssocID="{A7A8EA3B-2AAA-4B7B-8F17-02DBF1498708}" presName="hierChild5" presStyleCnt="0"/>
      <dgm:spPr/>
    </dgm:pt>
    <dgm:pt modelId="{852DEBF0-B15D-4F22-88DF-690A85FF1999}" type="pres">
      <dgm:prSet presAssocID="{688DF933-C134-49F0-8465-2015B4F0533F}" presName="Name37" presStyleLbl="parChTrans1D4" presStyleIdx="2" presStyleCnt="4"/>
      <dgm:spPr/>
    </dgm:pt>
    <dgm:pt modelId="{CEC121E1-13C3-4E7F-8D79-7009140FC109}" type="pres">
      <dgm:prSet presAssocID="{8BA845B6-5C4B-485F-8D57-B2AB6E3F30E3}" presName="hierRoot2" presStyleCnt="0">
        <dgm:presLayoutVars>
          <dgm:hierBranch val="init"/>
        </dgm:presLayoutVars>
      </dgm:prSet>
      <dgm:spPr/>
    </dgm:pt>
    <dgm:pt modelId="{670007F1-F3C8-4999-8872-0779A9E4C59C}" type="pres">
      <dgm:prSet presAssocID="{8BA845B6-5C4B-485F-8D57-B2AB6E3F30E3}" presName="rootComposite" presStyleCnt="0"/>
      <dgm:spPr/>
    </dgm:pt>
    <dgm:pt modelId="{68E3EE97-F434-4713-A6F2-10C62006A8A7}" type="pres">
      <dgm:prSet presAssocID="{8BA845B6-5C4B-485F-8D57-B2AB6E3F30E3}" presName="rootText" presStyleLbl="node4" presStyleIdx="2" presStyleCnt="4">
        <dgm:presLayoutVars>
          <dgm:chPref val="3"/>
        </dgm:presLayoutVars>
      </dgm:prSet>
      <dgm:spPr/>
    </dgm:pt>
    <dgm:pt modelId="{86A9AEA0-DE2A-4324-B755-A5DFC448069B}" type="pres">
      <dgm:prSet presAssocID="{8BA845B6-5C4B-485F-8D57-B2AB6E3F30E3}" presName="rootConnector" presStyleLbl="node4" presStyleIdx="2" presStyleCnt="4"/>
      <dgm:spPr/>
    </dgm:pt>
    <dgm:pt modelId="{DF52AD4E-168F-4C37-8EEF-6CF02E287431}" type="pres">
      <dgm:prSet presAssocID="{8BA845B6-5C4B-485F-8D57-B2AB6E3F30E3}" presName="hierChild4" presStyleCnt="0"/>
      <dgm:spPr/>
    </dgm:pt>
    <dgm:pt modelId="{2DC8277D-A510-45BA-8CEE-643F728F8CE5}" type="pres">
      <dgm:prSet presAssocID="{57EF533B-5FC6-4885-B24F-AA1BAAA5CCB3}" presName="Name37" presStyleLbl="parChTrans1D4" presStyleIdx="3" presStyleCnt="4"/>
      <dgm:spPr/>
    </dgm:pt>
    <dgm:pt modelId="{C34C42C2-F131-44E2-97A9-6F4EC7657BD7}" type="pres">
      <dgm:prSet presAssocID="{1AEB344C-27A9-4703-AFED-4B08E5433210}" presName="hierRoot2" presStyleCnt="0">
        <dgm:presLayoutVars>
          <dgm:hierBranch val="init"/>
        </dgm:presLayoutVars>
      </dgm:prSet>
      <dgm:spPr/>
    </dgm:pt>
    <dgm:pt modelId="{4B3B0EAD-E7D7-4B62-B108-9FD13CFDC131}" type="pres">
      <dgm:prSet presAssocID="{1AEB344C-27A9-4703-AFED-4B08E5433210}" presName="rootComposite" presStyleCnt="0"/>
      <dgm:spPr/>
    </dgm:pt>
    <dgm:pt modelId="{7A6C8BD4-C90A-43D4-945C-CD14909FEBE5}" type="pres">
      <dgm:prSet presAssocID="{1AEB344C-27A9-4703-AFED-4B08E5433210}" presName="rootText" presStyleLbl="node4" presStyleIdx="3" presStyleCnt="4" custScaleX="117019" custScaleY="99547">
        <dgm:presLayoutVars>
          <dgm:chPref val="3"/>
        </dgm:presLayoutVars>
      </dgm:prSet>
      <dgm:spPr/>
    </dgm:pt>
    <dgm:pt modelId="{2FC8692E-4DC3-4F5E-B923-EE64C2B4FC9C}" type="pres">
      <dgm:prSet presAssocID="{1AEB344C-27A9-4703-AFED-4B08E5433210}" presName="rootConnector" presStyleLbl="node4" presStyleIdx="3" presStyleCnt="4"/>
      <dgm:spPr/>
    </dgm:pt>
    <dgm:pt modelId="{35242938-2D15-41AF-ABFC-05BD056C3785}" type="pres">
      <dgm:prSet presAssocID="{1AEB344C-27A9-4703-AFED-4B08E5433210}" presName="hierChild4" presStyleCnt="0"/>
      <dgm:spPr/>
    </dgm:pt>
    <dgm:pt modelId="{2DC5C51F-4818-46A7-ADDA-A73FDF6B47B0}" type="pres">
      <dgm:prSet presAssocID="{1AEB344C-27A9-4703-AFED-4B08E5433210}" presName="hierChild5" presStyleCnt="0"/>
      <dgm:spPr/>
    </dgm:pt>
    <dgm:pt modelId="{E045C090-5280-4E87-89B6-ADF5B9A373CA}" type="pres">
      <dgm:prSet presAssocID="{8BA845B6-5C4B-485F-8D57-B2AB6E3F30E3}" presName="hierChild5" presStyleCnt="0"/>
      <dgm:spPr/>
    </dgm:pt>
    <dgm:pt modelId="{5B4246C5-A7F7-464A-9314-6B9DFE3F6FF3}" type="pres">
      <dgm:prSet presAssocID="{000DCB66-94AD-4E69-84F4-A68DE9CE5739}" presName="hierChild5" presStyleCnt="0"/>
      <dgm:spPr/>
    </dgm:pt>
    <dgm:pt modelId="{B80F7BAF-5428-4E93-AF29-C88373143898}" type="pres">
      <dgm:prSet presAssocID="{95549FC2-AFAD-439E-AA75-441FD4ACE8F2}" presName="hierChild5" presStyleCnt="0"/>
      <dgm:spPr/>
    </dgm:pt>
    <dgm:pt modelId="{D59FA187-D4BA-4DB6-8E77-254EBA0840B0}" type="pres">
      <dgm:prSet presAssocID="{9ABB3BF0-ECB3-404B-907B-28CDD477DBA1}" presName="Name37" presStyleLbl="parChTrans1D2" presStyleIdx="1" presStyleCnt="3"/>
      <dgm:spPr/>
    </dgm:pt>
    <dgm:pt modelId="{11BCFE0D-474C-4C26-A70E-645EDBA32C11}" type="pres">
      <dgm:prSet presAssocID="{6D204F79-33B9-4DA7-BDF8-7D600DB0ECCA}" presName="hierRoot2" presStyleCnt="0">
        <dgm:presLayoutVars>
          <dgm:hierBranch val="init"/>
        </dgm:presLayoutVars>
      </dgm:prSet>
      <dgm:spPr/>
    </dgm:pt>
    <dgm:pt modelId="{7F05D7FE-8668-4396-9249-01EA49E5CE9B}" type="pres">
      <dgm:prSet presAssocID="{6D204F79-33B9-4DA7-BDF8-7D600DB0ECCA}" presName="rootComposite" presStyleCnt="0"/>
      <dgm:spPr/>
    </dgm:pt>
    <dgm:pt modelId="{D8CD8098-4AF7-45E7-AD70-84FC103A76D1}" type="pres">
      <dgm:prSet presAssocID="{6D204F79-33B9-4DA7-BDF8-7D600DB0ECCA}" presName="rootText" presStyleLbl="node2" presStyleIdx="1" presStyleCnt="3">
        <dgm:presLayoutVars>
          <dgm:chPref val="3"/>
        </dgm:presLayoutVars>
      </dgm:prSet>
      <dgm:spPr/>
    </dgm:pt>
    <dgm:pt modelId="{16B39918-D28E-4C96-AF88-54F8934B86D8}" type="pres">
      <dgm:prSet presAssocID="{6D204F79-33B9-4DA7-BDF8-7D600DB0ECCA}" presName="rootConnector" presStyleLbl="node2" presStyleIdx="1" presStyleCnt="3"/>
      <dgm:spPr/>
    </dgm:pt>
    <dgm:pt modelId="{B672037D-1F0D-4985-997E-55973D980252}" type="pres">
      <dgm:prSet presAssocID="{6D204F79-33B9-4DA7-BDF8-7D600DB0ECCA}" presName="hierChild4" presStyleCnt="0"/>
      <dgm:spPr/>
    </dgm:pt>
    <dgm:pt modelId="{E7B6861A-30F8-4B85-9BAE-1B313A6EFD56}" type="pres">
      <dgm:prSet presAssocID="{6C13A4EE-A9F9-43C2-9DDA-3E81D6A9531A}" presName="Name37" presStyleLbl="parChTrans1D3" presStyleIdx="1" presStyleCnt="3"/>
      <dgm:spPr/>
    </dgm:pt>
    <dgm:pt modelId="{DC578971-A96A-47C4-A510-0EFD8C46206B}" type="pres">
      <dgm:prSet presAssocID="{7F52BF4B-3778-4BCA-966A-9AF5902AAFE5}" presName="hierRoot2" presStyleCnt="0">
        <dgm:presLayoutVars>
          <dgm:hierBranch val="init"/>
        </dgm:presLayoutVars>
      </dgm:prSet>
      <dgm:spPr/>
    </dgm:pt>
    <dgm:pt modelId="{D6E22420-F4E1-4B95-81AD-255F54E529A5}" type="pres">
      <dgm:prSet presAssocID="{7F52BF4B-3778-4BCA-966A-9AF5902AAFE5}" presName="rootComposite" presStyleCnt="0"/>
      <dgm:spPr/>
    </dgm:pt>
    <dgm:pt modelId="{3B378C13-FF28-4CDE-B2DF-8635ACA67641}" type="pres">
      <dgm:prSet presAssocID="{7F52BF4B-3778-4BCA-966A-9AF5902AAFE5}" presName="rootText" presStyleLbl="node3" presStyleIdx="1" presStyleCnt="3">
        <dgm:presLayoutVars>
          <dgm:chPref val="3"/>
        </dgm:presLayoutVars>
      </dgm:prSet>
      <dgm:spPr/>
    </dgm:pt>
    <dgm:pt modelId="{19AFFA4E-2F7A-4331-8D4D-843165CA921C}" type="pres">
      <dgm:prSet presAssocID="{7F52BF4B-3778-4BCA-966A-9AF5902AAFE5}" presName="rootConnector" presStyleLbl="node3" presStyleIdx="1" presStyleCnt="3"/>
      <dgm:spPr/>
    </dgm:pt>
    <dgm:pt modelId="{4172FE86-7550-4366-9D30-24EC9CE5CA2D}" type="pres">
      <dgm:prSet presAssocID="{7F52BF4B-3778-4BCA-966A-9AF5902AAFE5}" presName="hierChild4" presStyleCnt="0"/>
      <dgm:spPr/>
    </dgm:pt>
    <dgm:pt modelId="{7BB3A930-0C07-4526-AEF9-FD2BE5751799}" type="pres">
      <dgm:prSet presAssocID="{7F52BF4B-3778-4BCA-966A-9AF5902AAFE5}" presName="hierChild5" presStyleCnt="0"/>
      <dgm:spPr/>
    </dgm:pt>
    <dgm:pt modelId="{3918E1DD-83BA-4F6A-BE2A-83A48544A194}" type="pres">
      <dgm:prSet presAssocID="{6D204F79-33B9-4DA7-BDF8-7D600DB0ECCA}" presName="hierChild5" presStyleCnt="0"/>
      <dgm:spPr/>
    </dgm:pt>
    <dgm:pt modelId="{5B8020C7-5E15-4A4C-9634-73E4439A5D64}" type="pres">
      <dgm:prSet presAssocID="{D30A7A0A-3E03-442A-BD10-2992F586E9BB}" presName="Name37" presStyleLbl="parChTrans1D2" presStyleIdx="2" presStyleCnt="3"/>
      <dgm:spPr/>
    </dgm:pt>
    <dgm:pt modelId="{EA772E19-B47A-4B6B-9BDA-76815182DB77}" type="pres">
      <dgm:prSet presAssocID="{63A7F090-B22B-44A7-894D-8ACB09ED2250}" presName="hierRoot2" presStyleCnt="0">
        <dgm:presLayoutVars>
          <dgm:hierBranch val="init"/>
        </dgm:presLayoutVars>
      </dgm:prSet>
      <dgm:spPr/>
    </dgm:pt>
    <dgm:pt modelId="{01B386B1-B7DD-4597-89E0-D680515BE2D0}" type="pres">
      <dgm:prSet presAssocID="{63A7F090-B22B-44A7-894D-8ACB09ED2250}" presName="rootComposite" presStyleCnt="0"/>
      <dgm:spPr/>
    </dgm:pt>
    <dgm:pt modelId="{D63E5A6C-21E9-4F0E-8D6C-C2BE7D180FA2}" type="pres">
      <dgm:prSet presAssocID="{63A7F090-B22B-44A7-894D-8ACB09ED2250}" presName="rootText" presStyleLbl="node2" presStyleIdx="2" presStyleCnt="3">
        <dgm:presLayoutVars>
          <dgm:chPref val="3"/>
        </dgm:presLayoutVars>
      </dgm:prSet>
      <dgm:spPr/>
    </dgm:pt>
    <dgm:pt modelId="{9D871C6D-4B81-4485-B69D-AFD666912061}" type="pres">
      <dgm:prSet presAssocID="{63A7F090-B22B-44A7-894D-8ACB09ED2250}" presName="rootConnector" presStyleLbl="node2" presStyleIdx="2" presStyleCnt="3"/>
      <dgm:spPr/>
    </dgm:pt>
    <dgm:pt modelId="{D28AA9E0-7425-4451-AEB0-173E02B1C579}" type="pres">
      <dgm:prSet presAssocID="{63A7F090-B22B-44A7-894D-8ACB09ED2250}" presName="hierChild4" presStyleCnt="0"/>
      <dgm:spPr/>
    </dgm:pt>
    <dgm:pt modelId="{E61B28ED-554E-480D-9CF1-F434115FF155}" type="pres">
      <dgm:prSet presAssocID="{AF11B2F2-1B36-42B8-99C5-F90B8BD3CD5A}" presName="Name37" presStyleLbl="parChTrans1D3" presStyleIdx="2" presStyleCnt="3"/>
      <dgm:spPr/>
    </dgm:pt>
    <dgm:pt modelId="{5F51E703-5E58-48E5-B48D-9D1955EA4C59}" type="pres">
      <dgm:prSet presAssocID="{C41CFAFB-DAB1-4ACB-9E98-14608074259A}" presName="hierRoot2" presStyleCnt="0">
        <dgm:presLayoutVars>
          <dgm:hierBranch val="init"/>
        </dgm:presLayoutVars>
      </dgm:prSet>
      <dgm:spPr/>
    </dgm:pt>
    <dgm:pt modelId="{BB941CB6-3FFD-4FC5-9256-D40757A10E8A}" type="pres">
      <dgm:prSet presAssocID="{C41CFAFB-DAB1-4ACB-9E98-14608074259A}" presName="rootComposite" presStyleCnt="0"/>
      <dgm:spPr/>
    </dgm:pt>
    <dgm:pt modelId="{66DB3E9E-27A1-459C-9B06-510636EE2DF1}" type="pres">
      <dgm:prSet presAssocID="{C41CFAFB-DAB1-4ACB-9E98-14608074259A}" presName="rootText" presStyleLbl="node3" presStyleIdx="2" presStyleCnt="3">
        <dgm:presLayoutVars>
          <dgm:chPref val="3"/>
        </dgm:presLayoutVars>
      </dgm:prSet>
      <dgm:spPr/>
    </dgm:pt>
    <dgm:pt modelId="{C99FD030-6DFC-4CDE-B9F4-35154EF80F1F}" type="pres">
      <dgm:prSet presAssocID="{C41CFAFB-DAB1-4ACB-9E98-14608074259A}" presName="rootConnector" presStyleLbl="node3" presStyleIdx="2" presStyleCnt="3"/>
      <dgm:spPr/>
    </dgm:pt>
    <dgm:pt modelId="{F79C6F18-5878-42C7-99F7-19281FE0B0E6}" type="pres">
      <dgm:prSet presAssocID="{C41CFAFB-DAB1-4ACB-9E98-14608074259A}" presName="hierChild4" presStyleCnt="0"/>
      <dgm:spPr/>
    </dgm:pt>
    <dgm:pt modelId="{E57475D3-F4D9-485F-9B40-3D4A62F2967A}" type="pres">
      <dgm:prSet presAssocID="{C41CFAFB-DAB1-4ACB-9E98-14608074259A}" presName="hierChild5" presStyleCnt="0"/>
      <dgm:spPr/>
    </dgm:pt>
    <dgm:pt modelId="{23680E7A-7F4C-4C50-A6D6-2BF03CBAF9DC}" type="pres">
      <dgm:prSet presAssocID="{63A7F090-B22B-44A7-894D-8ACB09ED2250}" presName="hierChild5" presStyleCnt="0"/>
      <dgm:spPr/>
    </dgm:pt>
    <dgm:pt modelId="{FEA69EA5-6B50-4015-AF93-4FE2F55593D5}" type="pres">
      <dgm:prSet presAssocID="{096F54BE-8A05-4C5D-AEE8-83F1C709BFAF}" presName="hierChild3" presStyleCnt="0"/>
      <dgm:spPr/>
    </dgm:pt>
  </dgm:ptLst>
  <dgm:cxnLst>
    <dgm:cxn modelId="{21304C11-C0F7-4733-A3D5-3C84C7CF276C}" srcId="{096F54BE-8A05-4C5D-AEE8-83F1C709BFAF}" destId="{6D204F79-33B9-4DA7-BDF8-7D600DB0ECCA}" srcOrd="1" destOrd="0" parTransId="{9ABB3BF0-ECB3-404B-907B-28CDD477DBA1}" sibTransId="{C9C9FC94-CECA-4BA4-8BE1-7DF85889F9E9}"/>
    <dgm:cxn modelId="{F5875F16-B3CE-4F90-8361-3BB6F4B66963}" type="presOf" srcId="{6D204F79-33B9-4DA7-BDF8-7D600DB0ECCA}" destId="{D8CD8098-4AF7-45E7-AD70-84FC103A76D1}" srcOrd="0" destOrd="0" presId="urn:microsoft.com/office/officeart/2005/8/layout/orgChart1"/>
    <dgm:cxn modelId="{B834911B-7CD1-4344-B755-AA2B3DF39C9E}" type="presOf" srcId="{A7A8EA3B-2AAA-4B7B-8F17-02DBF1498708}" destId="{E9EA0572-3050-449E-B23E-D1F9C8EE79B4}" srcOrd="1" destOrd="0" presId="urn:microsoft.com/office/officeart/2005/8/layout/orgChart1"/>
    <dgm:cxn modelId="{FFBBCE1D-7062-4856-ADD3-E6BEA901BE2A}" type="presOf" srcId="{8BA845B6-5C4B-485F-8D57-B2AB6E3F30E3}" destId="{68E3EE97-F434-4713-A6F2-10C62006A8A7}" srcOrd="0" destOrd="0" presId="urn:microsoft.com/office/officeart/2005/8/layout/orgChart1"/>
    <dgm:cxn modelId="{4BBCF11D-64B0-474E-9E78-E283B53819AD}" type="presOf" srcId="{096F54BE-8A05-4C5D-AEE8-83F1C709BFAF}" destId="{A731A5AB-395D-4F98-8025-8AFE4D206189}" srcOrd="0" destOrd="0" presId="urn:microsoft.com/office/officeart/2005/8/layout/orgChart1"/>
    <dgm:cxn modelId="{8C9D6C1F-8B3A-46DC-9A1F-D9438E66E66F}" srcId="{000DCB66-94AD-4E69-84F4-A68DE9CE5739}" destId="{8BA845B6-5C4B-485F-8D57-B2AB6E3F30E3}" srcOrd="1" destOrd="0" parTransId="{688DF933-C134-49F0-8465-2015B4F0533F}" sibTransId="{C5F9F118-843C-4DE3-9D4F-333B331FD2EE}"/>
    <dgm:cxn modelId="{C1D15527-BF44-4FC2-B2B0-65DBF82281C1}" type="presOf" srcId="{7F52BF4B-3778-4BCA-966A-9AF5902AAFE5}" destId="{3B378C13-FF28-4CDE-B2DF-8635ACA67641}" srcOrd="0" destOrd="0" presId="urn:microsoft.com/office/officeart/2005/8/layout/orgChart1"/>
    <dgm:cxn modelId="{70C4092A-540F-4F38-8302-7956F25331FF}" srcId="{096F54BE-8A05-4C5D-AEE8-83F1C709BFAF}" destId="{63A7F090-B22B-44A7-894D-8ACB09ED2250}" srcOrd="2" destOrd="0" parTransId="{D30A7A0A-3E03-442A-BD10-2992F586E9BB}" sibTransId="{01408E6A-740D-424B-AF4A-7244C4A792B3}"/>
    <dgm:cxn modelId="{18430632-3934-469A-A269-E4F56057B7BB}" type="presOf" srcId="{7F7DA5FB-2258-47D3-A19C-046C11C2DD47}" destId="{5923B5AF-B21E-43A1-99CE-979B2DC7B95C}" srcOrd="0" destOrd="0" presId="urn:microsoft.com/office/officeart/2005/8/layout/orgChart1"/>
    <dgm:cxn modelId="{BBCD6D40-8114-4B52-AC45-8624033BF490}" srcId="{000DCB66-94AD-4E69-84F4-A68DE9CE5739}" destId="{A7A8EA3B-2AAA-4B7B-8F17-02DBF1498708}" srcOrd="0" destOrd="0" parTransId="{7F7DA5FB-2258-47D3-A19C-046C11C2DD47}" sibTransId="{F3A0B28B-B4B7-49C2-A1BC-00E623F3E561}"/>
    <dgm:cxn modelId="{0FD55A63-E8A6-499D-B748-4E73CBF3A553}" type="presOf" srcId="{A7A8EA3B-2AAA-4B7B-8F17-02DBF1498708}" destId="{79C3BAC7-7B7C-4D5F-AA32-BE90ED25CD26}" srcOrd="0" destOrd="0" presId="urn:microsoft.com/office/officeart/2005/8/layout/orgChart1"/>
    <dgm:cxn modelId="{EED6F345-ADF5-41E0-B421-BAC760E7BC3D}" type="presOf" srcId="{1AEB344C-27A9-4703-AFED-4B08E5433210}" destId="{2FC8692E-4DC3-4F5E-B923-EE64C2B4FC9C}" srcOrd="1" destOrd="0" presId="urn:microsoft.com/office/officeart/2005/8/layout/orgChart1"/>
    <dgm:cxn modelId="{B0C15A66-D645-4670-A445-85189601085D}" type="presOf" srcId="{A5D0FDF8-6547-4CC8-B085-E38D1B46B7D4}" destId="{E2C33CB3-CE80-4EC6-A284-5F278F49642A}" srcOrd="0" destOrd="0" presId="urn:microsoft.com/office/officeart/2005/8/layout/orgChart1"/>
    <dgm:cxn modelId="{F438A646-7AAF-4E2D-9396-4D2B58858A3B}" type="presOf" srcId="{000DCB66-94AD-4E69-84F4-A68DE9CE5739}" destId="{AA7DDE0E-BE82-4BB4-9255-844C1CBA0D62}" srcOrd="0" destOrd="0" presId="urn:microsoft.com/office/officeart/2005/8/layout/orgChart1"/>
    <dgm:cxn modelId="{6C299B48-9AFD-45AC-8844-B9A5E47511D6}" type="presOf" srcId="{57EF533B-5FC6-4885-B24F-AA1BAAA5CCB3}" destId="{2DC8277D-A510-45BA-8CEE-643F728F8CE5}" srcOrd="0" destOrd="0" presId="urn:microsoft.com/office/officeart/2005/8/layout/orgChart1"/>
    <dgm:cxn modelId="{4D31C749-B9BC-4497-BCAC-7A1CBC0D89BE}" type="presOf" srcId="{6D204F79-33B9-4DA7-BDF8-7D600DB0ECCA}" destId="{16B39918-D28E-4C96-AF88-54F8934B86D8}" srcOrd="1" destOrd="0" presId="urn:microsoft.com/office/officeart/2005/8/layout/orgChart1"/>
    <dgm:cxn modelId="{6041804C-040B-4D48-B669-BA9EE644C6B2}" type="presOf" srcId="{1AEB344C-27A9-4703-AFED-4B08E5433210}" destId="{7A6C8BD4-C90A-43D4-945C-CD14909FEBE5}" srcOrd="0" destOrd="0" presId="urn:microsoft.com/office/officeart/2005/8/layout/orgChart1"/>
    <dgm:cxn modelId="{8623CB4C-4417-4B46-9962-D96F89383BC5}" type="presOf" srcId="{C41CFAFB-DAB1-4ACB-9E98-14608074259A}" destId="{C99FD030-6DFC-4CDE-B9F4-35154EF80F1F}" srcOrd="1" destOrd="0" presId="urn:microsoft.com/office/officeart/2005/8/layout/orgChart1"/>
    <dgm:cxn modelId="{3F919F50-D2C7-418A-AD29-215CBE4A7668}" type="presOf" srcId="{000DCB66-94AD-4E69-84F4-A68DE9CE5739}" destId="{AF806425-0FE5-4437-9D29-213438DFEFBA}" srcOrd="1" destOrd="0" presId="urn:microsoft.com/office/officeart/2005/8/layout/orgChart1"/>
    <dgm:cxn modelId="{8EC6CE71-9975-420C-B660-DF927050C5E7}" type="presOf" srcId="{8BA845B6-5C4B-485F-8D57-B2AB6E3F30E3}" destId="{86A9AEA0-DE2A-4324-B755-A5DFC448069B}" srcOrd="1" destOrd="0" presId="urn:microsoft.com/office/officeart/2005/8/layout/orgChart1"/>
    <dgm:cxn modelId="{7B27DE71-20BF-460A-B7A6-A8BD209BA27E}" type="presOf" srcId="{C41CFAFB-DAB1-4ACB-9E98-14608074259A}" destId="{66DB3E9E-27A1-459C-9B06-510636EE2DF1}" srcOrd="0" destOrd="0" presId="urn:microsoft.com/office/officeart/2005/8/layout/orgChart1"/>
    <dgm:cxn modelId="{BF4CE871-47A5-47D4-BCDB-23CCDCA92BAD}" srcId="{096F54BE-8A05-4C5D-AEE8-83F1C709BFAF}" destId="{95549FC2-AFAD-439E-AA75-441FD4ACE8F2}" srcOrd="0" destOrd="0" parTransId="{AD7A3607-3248-42D5-B09A-6F7EB0ECE812}" sibTransId="{C27206C8-A042-4A6C-8B43-E7396E8DD064}"/>
    <dgm:cxn modelId="{4CBE9A52-10B9-4776-968F-AA83220ABB4A}" type="presOf" srcId="{D30A7A0A-3E03-442A-BD10-2992F586E9BB}" destId="{5B8020C7-5E15-4A4C-9634-73E4439A5D64}" srcOrd="0" destOrd="0" presId="urn:microsoft.com/office/officeart/2005/8/layout/orgChart1"/>
    <dgm:cxn modelId="{95935A74-EFC9-4203-BF04-1C6B5D173C74}" srcId="{A7A8EA3B-2AAA-4B7B-8F17-02DBF1498708}" destId="{F8B9A02C-B132-48D3-9E7D-D89201B9B6EC}" srcOrd="0" destOrd="0" parTransId="{122F6FF2-DA5D-4C70-AD50-24B418C89E4A}" sibTransId="{49CB0A1B-4EB3-4385-A151-E08B056175E4}"/>
    <dgm:cxn modelId="{666C4E77-3A5E-4AAE-AF1D-5EA75A5503D6}" type="presOf" srcId="{AD7A3607-3248-42D5-B09A-6F7EB0ECE812}" destId="{31E39617-56B4-40EE-9A00-F67EDA29DFD7}" srcOrd="0" destOrd="0" presId="urn:microsoft.com/office/officeart/2005/8/layout/orgChart1"/>
    <dgm:cxn modelId="{7542547D-D978-42D3-8DFB-0654E08B541D}" srcId="{D7543261-2CCB-448C-972C-A9614F4D6AEE}" destId="{096F54BE-8A05-4C5D-AEE8-83F1C709BFAF}" srcOrd="0" destOrd="0" parTransId="{5BCB1C21-3331-4246-90BA-B84718E9DE5D}" sibTransId="{15689DB3-7764-45CA-A0F4-C3BC9AA4C26F}"/>
    <dgm:cxn modelId="{74A2B47E-49EC-4D5D-B36B-E5E8DBA12C31}" type="presOf" srcId="{63A7F090-B22B-44A7-894D-8ACB09ED2250}" destId="{9D871C6D-4B81-4485-B69D-AFD666912061}" srcOrd="1" destOrd="0" presId="urn:microsoft.com/office/officeart/2005/8/layout/orgChart1"/>
    <dgm:cxn modelId="{848BB781-0D6A-4BDC-876B-653A3713D509}" type="presOf" srcId="{122F6FF2-DA5D-4C70-AD50-24B418C89E4A}" destId="{3A3FD311-63C0-4CBF-9FD1-A2C40726AFDB}" srcOrd="0" destOrd="0" presId="urn:microsoft.com/office/officeart/2005/8/layout/orgChart1"/>
    <dgm:cxn modelId="{BECFCF8F-3072-48CF-B4EC-D1197D631A60}" type="presOf" srcId="{688DF933-C134-49F0-8465-2015B4F0533F}" destId="{852DEBF0-B15D-4F22-88DF-690A85FF1999}" srcOrd="0" destOrd="0" presId="urn:microsoft.com/office/officeart/2005/8/layout/orgChart1"/>
    <dgm:cxn modelId="{09598D91-3145-40FA-9D06-07D8F880AE4F}" srcId="{95549FC2-AFAD-439E-AA75-441FD4ACE8F2}" destId="{000DCB66-94AD-4E69-84F4-A68DE9CE5739}" srcOrd="0" destOrd="0" parTransId="{A5D0FDF8-6547-4CC8-B085-E38D1B46B7D4}" sibTransId="{5255D034-5E8F-46BF-A6BD-65FD33DA9D6C}"/>
    <dgm:cxn modelId="{629F6494-7EEA-493E-82D8-5344336E4D31}" type="presOf" srcId="{096F54BE-8A05-4C5D-AEE8-83F1C709BFAF}" destId="{664DC65B-4A8E-40E9-A2B8-483D62BED248}" srcOrd="1" destOrd="0" presId="urn:microsoft.com/office/officeart/2005/8/layout/orgChart1"/>
    <dgm:cxn modelId="{1FDF1FA6-6C4E-4A0E-B825-4A53474721F6}" type="presOf" srcId="{AF11B2F2-1B36-42B8-99C5-F90B8BD3CD5A}" destId="{E61B28ED-554E-480D-9CF1-F434115FF155}" srcOrd="0" destOrd="0" presId="urn:microsoft.com/office/officeart/2005/8/layout/orgChart1"/>
    <dgm:cxn modelId="{988F18AE-429E-4D93-8C18-D843F6672E70}" type="presOf" srcId="{6C13A4EE-A9F9-43C2-9DDA-3E81D6A9531A}" destId="{E7B6861A-30F8-4B85-9BAE-1B313A6EFD56}" srcOrd="0" destOrd="0" presId="urn:microsoft.com/office/officeart/2005/8/layout/orgChart1"/>
    <dgm:cxn modelId="{50D8D6B5-2F79-4F15-A8AF-76473EB7A4E7}" type="presOf" srcId="{63A7F090-B22B-44A7-894D-8ACB09ED2250}" destId="{D63E5A6C-21E9-4F0E-8D6C-C2BE7D180FA2}" srcOrd="0" destOrd="0" presId="urn:microsoft.com/office/officeart/2005/8/layout/orgChart1"/>
    <dgm:cxn modelId="{7A04E5B7-BEE1-4DF9-B6D1-787FB6456AF3}" srcId="{6D204F79-33B9-4DA7-BDF8-7D600DB0ECCA}" destId="{7F52BF4B-3778-4BCA-966A-9AF5902AAFE5}" srcOrd="0" destOrd="0" parTransId="{6C13A4EE-A9F9-43C2-9DDA-3E81D6A9531A}" sibTransId="{98CCCA0A-99D0-4EDB-9A59-C11B57A6FAD0}"/>
    <dgm:cxn modelId="{6AA848CE-1C42-461D-BD8B-F51F463D1F29}" type="presOf" srcId="{95549FC2-AFAD-439E-AA75-441FD4ACE8F2}" destId="{1B93D311-EB90-4476-9C10-EDE155BF4E65}" srcOrd="1" destOrd="0" presId="urn:microsoft.com/office/officeart/2005/8/layout/orgChart1"/>
    <dgm:cxn modelId="{758D2ED6-5B04-402F-A440-0A0F885E1E80}" srcId="{8BA845B6-5C4B-485F-8D57-B2AB6E3F30E3}" destId="{1AEB344C-27A9-4703-AFED-4B08E5433210}" srcOrd="0" destOrd="0" parTransId="{57EF533B-5FC6-4885-B24F-AA1BAAA5CCB3}" sibTransId="{65E3C292-043E-4E3F-918D-FFD1E7F1AD20}"/>
    <dgm:cxn modelId="{741C0DDD-5C30-43E7-9969-C9838ADBCC04}" type="presOf" srcId="{D7543261-2CCB-448C-972C-A9614F4D6AEE}" destId="{5BFA7D05-DB62-4503-83E7-2CB095107255}" srcOrd="0" destOrd="0" presId="urn:microsoft.com/office/officeart/2005/8/layout/orgChart1"/>
    <dgm:cxn modelId="{094933E6-B503-43D0-A681-B1B2FE1F2543}" type="presOf" srcId="{F8B9A02C-B132-48D3-9E7D-D89201B9B6EC}" destId="{FC02A38A-15DD-43D7-8FF9-D5153A45913E}" srcOrd="0" destOrd="0" presId="urn:microsoft.com/office/officeart/2005/8/layout/orgChart1"/>
    <dgm:cxn modelId="{ECDA24F0-9C60-4A45-B609-64F83352D167}" type="presOf" srcId="{7F52BF4B-3778-4BCA-966A-9AF5902AAFE5}" destId="{19AFFA4E-2F7A-4331-8D4D-843165CA921C}" srcOrd="1" destOrd="0" presId="urn:microsoft.com/office/officeart/2005/8/layout/orgChart1"/>
    <dgm:cxn modelId="{F2AE77F0-DD20-4DE3-89FC-41D0674DEF91}" type="presOf" srcId="{95549FC2-AFAD-439E-AA75-441FD4ACE8F2}" destId="{60221C2C-F233-42D9-AFA4-F41885DF9B95}" srcOrd="0" destOrd="0" presId="urn:microsoft.com/office/officeart/2005/8/layout/orgChart1"/>
    <dgm:cxn modelId="{5241E5F4-AECD-4C7C-ACA7-4ADC8EC100AD}" srcId="{63A7F090-B22B-44A7-894D-8ACB09ED2250}" destId="{C41CFAFB-DAB1-4ACB-9E98-14608074259A}" srcOrd="0" destOrd="0" parTransId="{AF11B2F2-1B36-42B8-99C5-F90B8BD3CD5A}" sibTransId="{2EDA1A14-4993-465A-B491-B4C5F259288A}"/>
    <dgm:cxn modelId="{EE02E7FC-C0FD-477E-95C2-8F28C132C4B4}" type="presOf" srcId="{9ABB3BF0-ECB3-404B-907B-28CDD477DBA1}" destId="{D59FA187-D4BA-4DB6-8E77-254EBA0840B0}" srcOrd="0" destOrd="0" presId="urn:microsoft.com/office/officeart/2005/8/layout/orgChart1"/>
    <dgm:cxn modelId="{A3A5ADFE-D4D0-4549-BC97-57C086E32C80}" type="presOf" srcId="{F8B9A02C-B132-48D3-9E7D-D89201B9B6EC}" destId="{DD3B0D3F-9664-49FB-852B-C94FBEC4AE65}" srcOrd="1" destOrd="0" presId="urn:microsoft.com/office/officeart/2005/8/layout/orgChart1"/>
    <dgm:cxn modelId="{FA04298A-3398-4738-8133-F28DBA906896}" type="presParOf" srcId="{5BFA7D05-DB62-4503-83E7-2CB095107255}" destId="{F885E9C9-8EF9-487A-9110-0320E0BBE3FD}" srcOrd="0" destOrd="0" presId="urn:microsoft.com/office/officeart/2005/8/layout/orgChart1"/>
    <dgm:cxn modelId="{7774EC46-D4FB-4906-8D7D-862526669C4C}" type="presParOf" srcId="{F885E9C9-8EF9-487A-9110-0320E0BBE3FD}" destId="{9761D0B9-CDE7-4274-AD11-EC94DABFD3FA}" srcOrd="0" destOrd="0" presId="urn:microsoft.com/office/officeart/2005/8/layout/orgChart1"/>
    <dgm:cxn modelId="{3075754D-00A3-47BE-BB0D-436E45F4B583}" type="presParOf" srcId="{9761D0B9-CDE7-4274-AD11-EC94DABFD3FA}" destId="{A731A5AB-395D-4F98-8025-8AFE4D206189}" srcOrd="0" destOrd="0" presId="urn:microsoft.com/office/officeart/2005/8/layout/orgChart1"/>
    <dgm:cxn modelId="{91498C9C-A8A8-408F-82D9-650C06902D0C}" type="presParOf" srcId="{9761D0B9-CDE7-4274-AD11-EC94DABFD3FA}" destId="{664DC65B-4A8E-40E9-A2B8-483D62BED248}" srcOrd="1" destOrd="0" presId="urn:microsoft.com/office/officeart/2005/8/layout/orgChart1"/>
    <dgm:cxn modelId="{989816DE-820F-4A2F-8D45-695AD5846D96}" type="presParOf" srcId="{F885E9C9-8EF9-487A-9110-0320E0BBE3FD}" destId="{F0B97A6C-FF19-4461-AB50-626DB1370732}" srcOrd="1" destOrd="0" presId="urn:microsoft.com/office/officeart/2005/8/layout/orgChart1"/>
    <dgm:cxn modelId="{73243809-3BB3-43F5-8739-61916C238DFE}" type="presParOf" srcId="{F0B97A6C-FF19-4461-AB50-626DB1370732}" destId="{31E39617-56B4-40EE-9A00-F67EDA29DFD7}" srcOrd="0" destOrd="0" presId="urn:microsoft.com/office/officeart/2005/8/layout/orgChart1"/>
    <dgm:cxn modelId="{CF8261CD-40E0-4B44-A126-5F398A4014C1}" type="presParOf" srcId="{F0B97A6C-FF19-4461-AB50-626DB1370732}" destId="{A9E107C4-80A5-4F70-9941-47F9370DD1F5}" srcOrd="1" destOrd="0" presId="urn:microsoft.com/office/officeart/2005/8/layout/orgChart1"/>
    <dgm:cxn modelId="{19D72806-58F0-4600-81D0-256DD59BAE56}" type="presParOf" srcId="{A9E107C4-80A5-4F70-9941-47F9370DD1F5}" destId="{5AC617E3-6D09-4763-989D-ED461217EEA5}" srcOrd="0" destOrd="0" presId="urn:microsoft.com/office/officeart/2005/8/layout/orgChart1"/>
    <dgm:cxn modelId="{4533F5C7-1B7B-4BB6-82AE-756D33053647}" type="presParOf" srcId="{5AC617E3-6D09-4763-989D-ED461217EEA5}" destId="{60221C2C-F233-42D9-AFA4-F41885DF9B95}" srcOrd="0" destOrd="0" presId="urn:microsoft.com/office/officeart/2005/8/layout/orgChart1"/>
    <dgm:cxn modelId="{85210C9F-D699-46BD-809A-00DF54C4315F}" type="presParOf" srcId="{5AC617E3-6D09-4763-989D-ED461217EEA5}" destId="{1B93D311-EB90-4476-9C10-EDE155BF4E65}" srcOrd="1" destOrd="0" presId="urn:microsoft.com/office/officeart/2005/8/layout/orgChart1"/>
    <dgm:cxn modelId="{2E4A6DA9-3E26-40D3-AE61-B3ABA75EFDAC}" type="presParOf" srcId="{A9E107C4-80A5-4F70-9941-47F9370DD1F5}" destId="{2589D7A0-8E67-4F36-98EF-667C8362148B}" srcOrd="1" destOrd="0" presId="urn:microsoft.com/office/officeart/2005/8/layout/orgChart1"/>
    <dgm:cxn modelId="{173C3B1C-A6B5-4380-953B-85C537BF4B3E}" type="presParOf" srcId="{2589D7A0-8E67-4F36-98EF-667C8362148B}" destId="{E2C33CB3-CE80-4EC6-A284-5F278F49642A}" srcOrd="0" destOrd="0" presId="urn:microsoft.com/office/officeart/2005/8/layout/orgChart1"/>
    <dgm:cxn modelId="{41F6713C-9EE2-4CC2-9F84-FE927FB923A8}" type="presParOf" srcId="{2589D7A0-8E67-4F36-98EF-667C8362148B}" destId="{3628C4D7-E501-45CE-8CCA-A1B88CF03B6B}" srcOrd="1" destOrd="0" presId="urn:microsoft.com/office/officeart/2005/8/layout/orgChart1"/>
    <dgm:cxn modelId="{8ED784E1-78E2-4EF4-B1E7-6C23BAE358C4}" type="presParOf" srcId="{3628C4D7-E501-45CE-8CCA-A1B88CF03B6B}" destId="{B9D32C51-D93E-465A-9298-3C1CAF482025}" srcOrd="0" destOrd="0" presId="urn:microsoft.com/office/officeart/2005/8/layout/orgChart1"/>
    <dgm:cxn modelId="{65704679-7437-41D7-AC92-92360AC15E25}" type="presParOf" srcId="{B9D32C51-D93E-465A-9298-3C1CAF482025}" destId="{AA7DDE0E-BE82-4BB4-9255-844C1CBA0D62}" srcOrd="0" destOrd="0" presId="urn:microsoft.com/office/officeart/2005/8/layout/orgChart1"/>
    <dgm:cxn modelId="{D2015BA1-DA21-4AE9-B7D0-D4553030CC1B}" type="presParOf" srcId="{B9D32C51-D93E-465A-9298-3C1CAF482025}" destId="{AF806425-0FE5-4437-9D29-213438DFEFBA}" srcOrd="1" destOrd="0" presId="urn:microsoft.com/office/officeart/2005/8/layout/orgChart1"/>
    <dgm:cxn modelId="{EF680FB8-5B5B-4E99-AC6B-EF5E10F079A5}" type="presParOf" srcId="{3628C4D7-E501-45CE-8CCA-A1B88CF03B6B}" destId="{519821CE-E748-4DE9-9287-39129086C881}" srcOrd="1" destOrd="0" presId="urn:microsoft.com/office/officeart/2005/8/layout/orgChart1"/>
    <dgm:cxn modelId="{EDE4C38F-F3BF-4B09-8DF7-4E1FFF94F39C}" type="presParOf" srcId="{519821CE-E748-4DE9-9287-39129086C881}" destId="{5923B5AF-B21E-43A1-99CE-979B2DC7B95C}" srcOrd="0" destOrd="0" presId="urn:microsoft.com/office/officeart/2005/8/layout/orgChart1"/>
    <dgm:cxn modelId="{09A59EF1-A2F4-44FC-AF7A-2A1BD7B304D8}" type="presParOf" srcId="{519821CE-E748-4DE9-9287-39129086C881}" destId="{FCFCFA13-9B9A-4978-AD59-C126300BF4A0}" srcOrd="1" destOrd="0" presId="urn:microsoft.com/office/officeart/2005/8/layout/orgChart1"/>
    <dgm:cxn modelId="{B4BE47DD-F881-4838-BC45-B09F842DB353}" type="presParOf" srcId="{FCFCFA13-9B9A-4978-AD59-C126300BF4A0}" destId="{AB74C935-2F5B-4DE4-9185-65316F11AC4F}" srcOrd="0" destOrd="0" presId="urn:microsoft.com/office/officeart/2005/8/layout/orgChart1"/>
    <dgm:cxn modelId="{B6829794-F01D-45F2-9D1E-77FC6A9FDF0E}" type="presParOf" srcId="{AB74C935-2F5B-4DE4-9185-65316F11AC4F}" destId="{79C3BAC7-7B7C-4D5F-AA32-BE90ED25CD26}" srcOrd="0" destOrd="0" presId="urn:microsoft.com/office/officeart/2005/8/layout/orgChart1"/>
    <dgm:cxn modelId="{80F10593-ED0E-4611-BD0F-0C6BD2A03B50}" type="presParOf" srcId="{AB74C935-2F5B-4DE4-9185-65316F11AC4F}" destId="{E9EA0572-3050-449E-B23E-D1F9C8EE79B4}" srcOrd="1" destOrd="0" presId="urn:microsoft.com/office/officeart/2005/8/layout/orgChart1"/>
    <dgm:cxn modelId="{14D67600-23C1-405F-BC6A-F84589794A4A}" type="presParOf" srcId="{FCFCFA13-9B9A-4978-AD59-C126300BF4A0}" destId="{9BE6BE60-2700-4A4C-8D33-6DCFA0CA5689}" srcOrd="1" destOrd="0" presId="urn:microsoft.com/office/officeart/2005/8/layout/orgChart1"/>
    <dgm:cxn modelId="{4444635D-4A62-4B1A-9CDE-6E1E108F41D6}" type="presParOf" srcId="{9BE6BE60-2700-4A4C-8D33-6DCFA0CA5689}" destId="{3A3FD311-63C0-4CBF-9FD1-A2C40726AFDB}" srcOrd="0" destOrd="0" presId="urn:microsoft.com/office/officeart/2005/8/layout/orgChart1"/>
    <dgm:cxn modelId="{F1AFFDC6-F398-40F1-B5F0-BE3884446BF6}" type="presParOf" srcId="{9BE6BE60-2700-4A4C-8D33-6DCFA0CA5689}" destId="{E6B9A8D7-BC63-4EA8-AAF1-BCBB0B5C26D9}" srcOrd="1" destOrd="0" presId="urn:microsoft.com/office/officeart/2005/8/layout/orgChart1"/>
    <dgm:cxn modelId="{96871042-C770-468A-B1B6-F5010B63E231}" type="presParOf" srcId="{E6B9A8D7-BC63-4EA8-AAF1-BCBB0B5C26D9}" destId="{821DFEE1-028C-4173-BA94-C1707193E403}" srcOrd="0" destOrd="0" presId="urn:microsoft.com/office/officeart/2005/8/layout/orgChart1"/>
    <dgm:cxn modelId="{990EF1BB-C639-4EDC-BE3F-B8A348B5D83C}" type="presParOf" srcId="{821DFEE1-028C-4173-BA94-C1707193E403}" destId="{FC02A38A-15DD-43D7-8FF9-D5153A45913E}" srcOrd="0" destOrd="0" presId="urn:microsoft.com/office/officeart/2005/8/layout/orgChart1"/>
    <dgm:cxn modelId="{D023DBBA-7EDE-461D-BE7C-5689C3B26A86}" type="presParOf" srcId="{821DFEE1-028C-4173-BA94-C1707193E403}" destId="{DD3B0D3F-9664-49FB-852B-C94FBEC4AE65}" srcOrd="1" destOrd="0" presId="urn:microsoft.com/office/officeart/2005/8/layout/orgChart1"/>
    <dgm:cxn modelId="{4817E489-0E22-4096-8C48-820368F4F8DF}" type="presParOf" srcId="{E6B9A8D7-BC63-4EA8-AAF1-BCBB0B5C26D9}" destId="{6C8537C6-41D3-41B7-9D0E-4591F7A3F4AD}" srcOrd="1" destOrd="0" presId="urn:microsoft.com/office/officeart/2005/8/layout/orgChart1"/>
    <dgm:cxn modelId="{3F2243B4-97B6-4793-BB85-A693CED8387A}" type="presParOf" srcId="{E6B9A8D7-BC63-4EA8-AAF1-BCBB0B5C26D9}" destId="{7310F048-DC1A-4CCA-B147-37D90321D7D9}" srcOrd="2" destOrd="0" presId="urn:microsoft.com/office/officeart/2005/8/layout/orgChart1"/>
    <dgm:cxn modelId="{96CF1DAD-E097-4D46-9275-DEDE7CD1AAA5}" type="presParOf" srcId="{FCFCFA13-9B9A-4978-AD59-C126300BF4A0}" destId="{06C421BD-8D6E-4B5D-A55B-074C2BC16C72}" srcOrd="2" destOrd="0" presId="urn:microsoft.com/office/officeart/2005/8/layout/orgChart1"/>
    <dgm:cxn modelId="{3BEC6CF3-99F6-4FEA-92AF-98BE4C0EAC70}" type="presParOf" srcId="{519821CE-E748-4DE9-9287-39129086C881}" destId="{852DEBF0-B15D-4F22-88DF-690A85FF1999}" srcOrd="2" destOrd="0" presId="urn:microsoft.com/office/officeart/2005/8/layout/orgChart1"/>
    <dgm:cxn modelId="{5D649D8B-6F3D-4D38-A585-802F177A7C6C}" type="presParOf" srcId="{519821CE-E748-4DE9-9287-39129086C881}" destId="{CEC121E1-13C3-4E7F-8D79-7009140FC109}" srcOrd="3" destOrd="0" presId="urn:microsoft.com/office/officeart/2005/8/layout/orgChart1"/>
    <dgm:cxn modelId="{49F963D8-E4F7-4951-9591-45D8DA3114D3}" type="presParOf" srcId="{CEC121E1-13C3-4E7F-8D79-7009140FC109}" destId="{670007F1-F3C8-4999-8872-0779A9E4C59C}" srcOrd="0" destOrd="0" presId="urn:microsoft.com/office/officeart/2005/8/layout/orgChart1"/>
    <dgm:cxn modelId="{1C491D66-FDD2-4154-97DC-3F0233653E62}" type="presParOf" srcId="{670007F1-F3C8-4999-8872-0779A9E4C59C}" destId="{68E3EE97-F434-4713-A6F2-10C62006A8A7}" srcOrd="0" destOrd="0" presId="urn:microsoft.com/office/officeart/2005/8/layout/orgChart1"/>
    <dgm:cxn modelId="{A2EF3BFB-C7CB-4739-BDF3-E8E542A141E2}" type="presParOf" srcId="{670007F1-F3C8-4999-8872-0779A9E4C59C}" destId="{86A9AEA0-DE2A-4324-B755-A5DFC448069B}" srcOrd="1" destOrd="0" presId="urn:microsoft.com/office/officeart/2005/8/layout/orgChart1"/>
    <dgm:cxn modelId="{7E8F3483-7895-43D5-921B-F4FB9FEF41F2}" type="presParOf" srcId="{CEC121E1-13C3-4E7F-8D79-7009140FC109}" destId="{DF52AD4E-168F-4C37-8EEF-6CF02E287431}" srcOrd="1" destOrd="0" presId="urn:microsoft.com/office/officeart/2005/8/layout/orgChart1"/>
    <dgm:cxn modelId="{3E347B62-CBB5-4A3A-8352-A9BB630C2934}" type="presParOf" srcId="{DF52AD4E-168F-4C37-8EEF-6CF02E287431}" destId="{2DC8277D-A510-45BA-8CEE-643F728F8CE5}" srcOrd="0" destOrd="0" presId="urn:microsoft.com/office/officeart/2005/8/layout/orgChart1"/>
    <dgm:cxn modelId="{91F46D94-6CC0-4644-9E5B-22190960FCC0}" type="presParOf" srcId="{DF52AD4E-168F-4C37-8EEF-6CF02E287431}" destId="{C34C42C2-F131-44E2-97A9-6F4EC7657BD7}" srcOrd="1" destOrd="0" presId="urn:microsoft.com/office/officeart/2005/8/layout/orgChart1"/>
    <dgm:cxn modelId="{7AEB5947-B1BD-4D3E-9EAE-EBC3EA79CB9E}" type="presParOf" srcId="{C34C42C2-F131-44E2-97A9-6F4EC7657BD7}" destId="{4B3B0EAD-E7D7-4B62-B108-9FD13CFDC131}" srcOrd="0" destOrd="0" presId="urn:microsoft.com/office/officeart/2005/8/layout/orgChart1"/>
    <dgm:cxn modelId="{F79B11B8-D7FB-41D7-9E71-D133C252BFCF}" type="presParOf" srcId="{4B3B0EAD-E7D7-4B62-B108-9FD13CFDC131}" destId="{7A6C8BD4-C90A-43D4-945C-CD14909FEBE5}" srcOrd="0" destOrd="0" presId="urn:microsoft.com/office/officeart/2005/8/layout/orgChart1"/>
    <dgm:cxn modelId="{49135987-8037-44B0-86DC-C686F88EF9A7}" type="presParOf" srcId="{4B3B0EAD-E7D7-4B62-B108-9FD13CFDC131}" destId="{2FC8692E-4DC3-4F5E-B923-EE64C2B4FC9C}" srcOrd="1" destOrd="0" presId="urn:microsoft.com/office/officeart/2005/8/layout/orgChart1"/>
    <dgm:cxn modelId="{2443D4FC-11B2-4A43-8D2A-AC66232BB428}" type="presParOf" srcId="{C34C42C2-F131-44E2-97A9-6F4EC7657BD7}" destId="{35242938-2D15-41AF-ABFC-05BD056C3785}" srcOrd="1" destOrd="0" presId="urn:microsoft.com/office/officeart/2005/8/layout/orgChart1"/>
    <dgm:cxn modelId="{2654B0A2-BC22-42D1-8A7C-57181C2CCBAD}" type="presParOf" srcId="{C34C42C2-F131-44E2-97A9-6F4EC7657BD7}" destId="{2DC5C51F-4818-46A7-ADDA-A73FDF6B47B0}" srcOrd="2" destOrd="0" presId="urn:microsoft.com/office/officeart/2005/8/layout/orgChart1"/>
    <dgm:cxn modelId="{2BE9D975-4CCE-421C-A594-C02F96BD9548}" type="presParOf" srcId="{CEC121E1-13C3-4E7F-8D79-7009140FC109}" destId="{E045C090-5280-4E87-89B6-ADF5B9A373CA}" srcOrd="2" destOrd="0" presId="urn:microsoft.com/office/officeart/2005/8/layout/orgChart1"/>
    <dgm:cxn modelId="{ADBA7FB0-E2D0-4A2A-915B-B002A58EE34D}" type="presParOf" srcId="{3628C4D7-E501-45CE-8CCA-A1B88CF03B6B}" destId="{5B4246C5-A7F7-464A-9314-6B9DFE3F6FF3}" srcOrd="2" destOrd="0" presId="urn:microsoft.com/office/officeart/2005/8/layout/orgChart1"/>
    <dgm:cxn modelId="{7EF381AB-7EB3-4BF5-9497-A2A99D08622A}" type="presParOf" srcId="{A9E107C4-80A5-4F70-9941-47F9370DD1F5}" destId="{B80F7BAF-5428-4E93-AF29-C88373143898}" srcOrd="2" destOrd="0" presId="urn:microsoft.com/office/officeart/2005/8/layout/orgChart1"/>
    <dgm:cxn modelId="{DDD759A9-0010-4A8C-B47B-8299F76A04BD}" type="presParOf" srcId="{F0B97A6C-FF19-4461-AB50-626DB1370732}" destId="{D59FA187-D4BA-4DB6-8E77-254EBA0840B0}" srcOrd="2" destOrd="0" presId="urn:microsoft.com/office/officeart/2005/8/layout/orgChart1"/>
    <dgm:cxn modelId="{593D71EB-CE01-4476-AB51-28EDF136B9F0}" type="presParOf" srcId="{F0B97A6C-FF19-4461-AB50-626DB1370732}" destId="{11BCFE0D-474C-4C26-A70E-645EDBA32C11}" srcOrd="3" destOrd="0" presId="urn:microsoft.com/office/officeart/2005/8/layout/orgChart1"/>
    <dgm:cxn modelId="{F23A0CEF-A2CB-4FF4-B7F8-EF849BB8AF08}" type="presParOf" srcId="{11BCFE0D-474C-4C26-A70E-645EDBA32C11}" destId="{7F05D7FE-8668-4396-9249-01EA49E5CE9B}" srcOrd="0" destOrd="0" presId="urn:microsoft.com/office/officeart/2005/8/layout/orgChart1"/>
    <dgm:cxn modelId="{E3CDB09B-DEBA-4842-92C9-558DD8646070}" type="presParOf" srcId="{7F05D7FE-8668-4396-9249-01EA49E5CE9B}" destId="{D8CD8098-4AF7-45E7-AD70-84FC103A76D1}" srcOrd="0" destOrd="0" presId="urn:microsoft.com/office/officeart/2005/8/layout/orgChart1"/>
    <dgm:cxn modelId="{9F6A9780-5346-47F5-B1ED-F9359B2D7DFB}" type="presParOf" srcId="{7F05D7FE-8668-4396-9249-01EA49E5CE9B}" destId="{16B39918-D28E-4C96-AF88-54F8934B86D8}" srcOrd="1" destOrd="0" presId="urn:microsoft.com/office/officeart/2005/8/layout/orgChart1"/>
    <dgm:cxn modelId="{832C95AC-EF21-4B37-9E32-9B26562C5A4A}" type="presParOf" srcId="{11BCFE0D-474C-4C26-A70E-645EDBA32C11}" destId="{B672037D-1F0D-4985-997E-55973D980252}" srcOrd="1" destOrd="0" presId="urn:microsoft.com/office/officeart/2005/8/layout/orgChart1"/>
    <dgm:cxn modelId="{5B249E08-9C8B-4EBB-A676-C7C06003007E}" type="presParOf" srcId="{B672037D-1F0D-4985-997E-55973D980252}" destId="{E7B6861A-30F8-4B85-9BAE-1B313A6EFD56}" srcOrd="0" destOrd="0" presId="urn:microsoft.com/office/officeart/2005/8/layout/orgChart1"/>
    <dgm:cxn modelId="{CC5C6B99-43A1-49EA-9C47-B4D37DC5E4D8}" type="presParOf" srcId="{B672037D-1F0D-4985-997E-55973D980252}" destId="{DC578971-A96A-47C4-A510-0EFD8C46206B}" srcOrd="1" destOrd="0" presId="urn:microsoft.com/office/officeart/2005/8/layout/orgChart1"/>
    <dgm:cxn modelId="{5E2FE2A8-B6DF-4481-9322-D5D0293757D0}" type="presParOf" srcId="{DC578971-A96A-47C4-A510-0EFD8C46206B}" destId="{D6E22420-F4E1-4B95-81AD-255F54E529A5}" srcOrd="0" destOrd="0" presId="urn:microsoft.com/office/officeart/2005/8/layout/orgChart1"/>
    <dgm:cxn modelId="{F17F52C6-4062-45AE-8FA0-57A102F86FD5}" type="presParOf" srcId="{D6E22420-F4E1-4B95-81AD-255F54E529A5}" destId="{3B378C13-FF28-4CDE-B2DF-8635ACA67641}" srcOrd="0" destOrd="0" presId="urn:microsoft.com/office/officeart/2005/8/layout/orgChart1"/>
    <dgm:cxn modelId="{0AD5E212-F663-4C83-B1D0-BE82114B7B6A}" type="presParOf" srcId="{D6E22420-F4E1-4B95-81AD-255F54E529A5}" destId="{19AFFA4E-2F7A-4331-8D4D-843165CA921C}" srcOrd="1" destOrd="0" presId="urn:microsoft.com/office/officeart/2005/8/layout/orgChart1"/>
    <dgm:cxn modelId="{59201FA0-7F2C-4C3A-9649-80E714527DDC}" type="presParOf" srcId="{DC578971-A96A-47C4-A510-0EFD8C46206B}" destId="{4172FE86-7550-4366-9D30-24EC9CE5CA2D}" srcOrd="1" destOrd="0" presId="urn:microsoft.com/office/officeart/2005/8/layout/orgChart1"/>
    <dgm:cxn modelId="{11D14C66-A981-4B88-AA1E-47D3412614F5}" type="presParOf" srcId="{DC578971-A96A-47C4-A510-0EFD8C46206B}" destId="{7BB3A930-0C07-4526-AEF9-FD2BE5751799}" srcOrd="2" destOrd="0" presId="urn:microsoft.com/office/officeart/2005/8/layout/orgChart1"/>
    <dgm:cxn modelId="{CBBFF3BD-030C-46DC-9BE6-5CF0595614A8}" type="presParOf" srcId="{11BCFE0D-474C-4C26-A70E-645EDBA32C11}" destId="{3918E1DD-83BA-4F6A-BE2A-83A48544A194}" srcOrd="2" destOrd="0" presId="urn:microsoft.com/office/officeart/2005/8/layout/orgChart1"/>
    <dgm:cxn modelId="{39D49452-61BF-4211-9A52-B016F5582C3E}" type="presParOf" srcId="{F0B97A6C-FF19-4461-AB50-626DB1370732}" destId="{5B8020C7-5E15-4A4C-9634-73E4439A5D64}" srcOrd="4" destOrd="0" presId="urn:microsoft.com/office/officeart/2005/8/layout/orgChart1"/>
    <dgm:cxn modelId="{65EE8858-5CA0-450E-B5D9-DB18B406782E}" type="presParOf" srcId="{F0B97A6C-FF19-4461-AB50-626DB1370732}" destId="{EA772E19-B47A-4B6B-9BDA-76815182DB77}" srcOrd="5" destOrd="0" presId="urn:microsoft.com/office/officeart/2005/8/layout/orgChart1"/>
    <dgm:cxn modelId="{E94D3085-30E4-4E0E-880D-9713FC12781D}" type="presParOf" srcId="{EA772E19-B47A-4B6B-9BDA-76815182DB77}" destId="{01B386B1-B7DD-4597-89E0-D680515BE2D0}" srcOrd="0" destOrd="0" presId="urn:microsoft.com/office/officeart/2005/8/layout/orgChart1"/>
    <dgm:cxn modelId="{B959E9BE-2E86-4F5E-8E46-2E1701FBDD75}" type="presParOf" srcId="{01B386B1-B7DD-4597-89E0-D680515BE2D0}" destId="{D63E5A6C-21E9-4F0E-8D6C-C2BE7D180FA2}" srcOrd="0" destOrd="0" presId="urn:microsoft.com/office/officeart/2005/8/layout/orgChart1"/>
    <dgm:cxn modelId="{C9C72E06-3BB0-40C8-9012-C93053EFB5DB}" type="presParOf" srcId="{01B386B1-B7DD-4597-89E0-D680515BE2D0}" destId="{9D871C6D-4B81-4485-B69D-AFD666912061}" srcOrd="1" destOrd="0" presId="urn:microsoft.com/office/officeart/2005/8/layout/orgChart1"/>
    <dgm:cxn modelId="{CAC4EB54-A44B-4452-82F9-C45D55DB84CE}" type="presParOf" srcId="{EA772E19-B47A-4B6B-9BDA-76815182DB77}" destId="{D28AA9E0-7425-4451-AEB0-173E02B1C579}" srcOrd="1" destOrd="0" presId="urn:microsoft.com/office/officeart/2005/8/layout/orgChart1"/>
    <dgm:cxn modelId="{93F52AD2-17D5-449C-99C9-E575996FCD1C}" type="presParOf" srcId="{D28AA9E0-7425-4451-AEB0-173E02B1C579}" destId="{E61B28ED-554E-480D-9CF1-F434115FF155}" srcOrd="0" destOrd="0" presId="urn:microsoft.com/office/officeart/2005/8/layout/orgChart1"/>
    <dgm:cxn modelId="{BFC359E7-C569-4932-93CA-B80BC73BD48F}" type="presParOf" srcId="{D28AA9E0-7425-4451-AEB0-173E02B1C579}" destId="{5F51E703-5E58-48E5-B48D-9D1955EA4C59}" srcOrd="1" destOrd="0" presId="urn:microsoft.com/office/officeart/2005/8/layout/orgChart1"/>
    <dgm:cxn modelId="{A3F63950-E0CE-4203-988E-729A0A462B3E}" type="presParOf" srcId="{5F51E703-5E58-48E5-B48D-9D1955EA4C59}" destId="{BB941CB6-3FFD-4FC5-9256-D40757A10E8A}" srcOrd="0" destOrd="0" presId="urn:microsoft.com/office/officeart/2005/8/layout/orgChart1"/>
    <dgm:cxn modelId="{B47D7EC9-A2E9-47F8-B372-E0B9B6E22D29}" type="presParOf" srcId="{BB941CB6-3FFD-4FC5-9256-D40757A10E8A}" destId="{66DB3E9E-27A1-459C-9B06-510636EE2DF1}" srcOrd="0" destOrd="0" presId="urn:microsoft.com/office/officeart/2005/8/layout/orgChart1"/>
    <dgm:cxn modelId="{A405D8DD-63BD-4200-90C0-FA4A0F394DB0}" type="presParOf" srcId="{BB941CB6-3FFD-4FC5-9256-D40757A10E8A}" destId="{C99FD030-6DFC-4CDE-B9F4-35154EF80F1F}" srcOrd="1" destOrd="0" presId="urn:microsoft.com/office/officeart/2005/8/layout/orgChart1"/>
    <dgm:cxn modelId="{C16E78A8-E03F-45FB-98CD-28EE8A182052}" type="presParOf" srcId="{5F51E703-5E58-48E5-B48D-9D1955EA4C59}" destId="{F79C6F18-5878-42C7-99F7-19281FE0B0E6}" srcOrd="1" destOrd="0" presId="urn:microsoft.com/office/officeart/2005/8/layout/orgChart1"/>
    <dgm:cxn modelId="{71048AA4-76CD-4569-948F-37982BD3EF65}" type="presParOf" srcId="{5F51E703-5E58-48E5-B48D-9D1955EA4C59}" destId="{E57475D3-F4D9-485F-9B40-3D4A62F2967A}" srcOrd="2" destOrd="0" presId="urn:microsoft.com/office/officeart/2005/8/layout/orgChart1"/>
    <dgm:cxn modelId="{73C7C3D4-AB39-416A-A8C4-09C5E4234C18}" type="presParOf" srcId="{EA772E19-B47A-4B6B-9BDA-76815182DB77}" destId="{23680E7A-7F4C-4C50-A6D6-2BF03CBAF9DC}" srcOrd="2" destOrd="0" presId="urn:microsoft.com/office/officeart/2005/8/layout/orgChart1"/>
    <dgm:cxn modelId="{E1FB4CB2-A65B-40A7-AAA2-CE6F5783E5E4}" type="presParOf" srcId="{F885E9C9-8EF9-487A-9110-0320E0BBE3FD}" destId="{FEA69EA5-6B50-4015-AF93-4FE2F55593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400B8-3DF2-4F2D-9358-B852C05D8C63}">
      <dsp:nvSpPr>
        <dsp:cNvPr id="0" name=""/>
        <dsp:cNvSpPr/>
      </dsp:nvSpPr>
      <dsp:spPr>
        <a:xfrm>
          <a:off x="5621573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F9593-BA59-4122-8DA6-3C7E2A6D1CD0}">
      <dsp:nvSpPr>
        <dsp:cNvPr id="0" name=""/>
        <dsp:cNvSpPr/>
      </dsp:nvSpPr>
      <dsp:spPr>
        <a:xfrm>
          <a:off x="4301312" y="670450"/>
          <a:ext cx="1855049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855049" y="140382"/>
              </a:lnTo>
              <a:lnTo>
                <a:pt x="1855049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B4527-B442-458B-B21C-0A89CD07A122}">
      <dsp:nvSpPr>
        <dsp:cNvPr id="0" name=""/>
        <dsp:cNvSpPr/>
      </dsp:nvSpPr>
      <dsp:spPr>
        <a:xfrm>
          <a:off x="4003836" y="1619700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31682-2688-4E02-8202-3D4F1422D4ED}">
      <dsp:nvSpPr>
        <dsp:cNvPr id="0" name=""/>
        <dsp:cNvSpPr/>
      </dsp:nvSpPr>
      <dsp:spPr>
        <a:xfrm>
          <a:off x="4301312" y="670450"/>
          <a:ext cx="237312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237312" y="140382"/>
              </a:lnTo>
              <a:lnTo>
                <a:pt x="237312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5C623-B788-46D4-AC67-8C79B1C12829}">
      <dsp:nvSpPr>
        <dsp:cNvPr id="0" name=""/>
        <dsp:cNvSpPr/>
      </dsp:nvSpPr>
      <dsp:spPr>
        <a:xfrm>
          <a:off x="272034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BD2FE0-3585-44AA-A12E-5BBB1F691660}">
      <dsp:nvSpPr>
        <dsp:cNvPr id="0" name=""/>
        <dsp:cNvSpPr/>
      </dsp:nvSpPr>
      <dsp:spPr>
        <a:xfrm>
          <a:off x="2446263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B5105D-4391-4B81-B997-12FB302DF424}">
      <dsp:nvSpPr>
        <dsp:cNvPr id="0" name=""/>
        <dsp:cNvSpPr/>
      </dsp:nvSpPr>
      <dsp:spPr>
        <a:xfrm>
          <a:off x="1102605" y="351820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614452-E3A9-42A4-91AE-C43F6EB22980}">
      <dsp:nvSpPr>
        <dsp:cNvPr id="0" name=""/>
        <dsp:cNvSpPr/>
      </dsp:nvSpPr>
      <dsp:spPr>
        <a:xfrm>
          <a:off x="1102605" y="351820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78768-96A4-48A4-97A8-B931BA0C749C}">
      <dsp:nvSpPr>
        <dsp:cNvPr id="0" name=""/>
        <dsp:cNvSpPr/>
      </dsp:nvSpPr>
      <dsp:spPr>
        <a:xfrm>
          <a:off x="1591674" y="256895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CB179-B146-4AD0-A57C-7F7EE8AD887D}">
      <dsp:nvSpPr>
        <dsp:cNvPr id="0" name=""/>
        <dsp:cNvSpPr/>
      </dsp:nvSpPr>
      <dsp:spPr>
        <a:xfrm>
          <a:off x="1637394" y="161970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F6F07-79C1-4819-83E4-FCF1A6719B10}">
      <dsp:nvSpPr>
        <dsp:cNvPr id="0" name=""/>
        <dsp:cNvSpPr/>
      </dsp:nvSpPr>
      <dsp:spPr>
        <a:xfrm>
          <a:off x="2446263" y="670450"/>
          <a:ext cx="1855049" cy="280764"/>
        </a:xfrm>
        <a:custGeom>
          <a:avLst/>
          <a:gdLst/>
          <a:ahLst/>
          <a:cxnLst/>
          <a:rect l="0" t="0" r="0" b="0"/>
          <a:pathLst>
            <a:path>
              <a:moveTo>
                <a:pt x="1855049" y="0"/>
              </a:moveTo>
              <a:lnTo>
                <a:pt x="1855049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A5810-24F1-43B4-9828-11CA0454C929}">
      <dsp:nvSpPr>
        <dsp:cNvPr id="0" name=""/>
        <dsp:cNvSpPr/>
      </dsp:nvSpPr>
      <dsp:spPr>
        <a:xfrm>
          <a:off x="3632826" y="1963"/>
          <a:ext cx="1336972" cy="6684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Quelles est la couleur du métal ?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3632826" y="1963"/>
        <a:ext cx="1336972" cy="668486"/>
      </dsp:txXfrm>
    </dsp:sp>
    <dsp:sp modelId="{2058CA0E-8FF4-4FB6-BFCB-505052D3176E}">
      <dsp:nvSpPr>
        <dsp:cNvPr id="0" name=""/>
        <dsp:cNvSpPr/>
      </dsp:nvSpPr>
      <dsp:spPr>
        <a:xfrm>
          <a:off x="1777776" y="951214"/>
          <a:ext cx="1336972" cy="668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Grise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1777776" y="951214"/>
        <a:ext cx="1336972" cy="668486"/>
      </dsp:txXfrm>
    </dsp:sp>
    <dsp:sp modelId="{F37ADFCD-01BD-4CD9-8142-74BAC94B818A}">
      <dsp:nvSpPr>
        <dsp:cNvPr id="0" name=""/>
        <dsp:cNvSpPr/>
      </dsp:nvSpPr>
      <dsp:spPr>
        <a:xfrm>
          <a:off x="968908" y="1900465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Si l’aimant n’attire pas le métal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968908" y="1900465"/>
        <a:ext cx="1336972" cy="668486"/>
      </dsp:txXfrm>
    </dsp:sp>
    <dsp:sp modelId="{81D8D0AA-BE92-4676-9E0E-DF8C8EA4B931}">
      <dsp:nvSpPr>
        <dsp:cNvPr id="0" name=""/>
        <dsp:cNvSpPr/>
      </dsp:nvSpPr>
      <dsp:spPr>
        <a:xfrm>
          <a:off x="968908" y="284971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Comparaison de densité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968908" y="2849715"/>
        <a:ext cx="1336972" cy="668486"/>
      </dsp:txXfrm>
    </dsp:sp>
    <dsp:sp modelId="{C4384719-6EC4-4EDE-942D-EFA8B7146BEE}">
      <dsp:nvSpPr>
        <dsp:cNvPr id="0" name=""/>
        <dsp:cNvSpPr/>
      </dsp:nvSpPr>
      <dsp:spPr>
        <a:xfrm>
          <a:off x="1303151" y="3798966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Le moins dense c’est l’aluminium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1303151" y="3798966"/>
        <a:ext cx="1336972" cy="668486"/>
      </dsp:txXfrm>
    </dsp:sp>
    <dsp:sp modelId="{A6BB43A8-96FE-453F-B697-A30EC349BC45}">
      <dsp:nvSpPr>
        <dsp:cNvPr id="0" name=""/>
        <dsp:cNvSpPr/>
      </dsp:nvSpPr>
      <dsp:spPr>
        <a:xfrm>
          <a:off x="1303151" y="4748216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Le plus dense c’est le zinc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1303151" y="4748216"/>
        <a:ext cx="1336972" cy="668486"/>
      </dsp:txXfrm>
    </dsp:sp>
    <dsp:sp modelId="{DE26C36C-7936-4BE6-A516-B0A60A4F247A}">
      <dsp:nvSpPr>
        <dsp:cNvPr id="0" name=""/>
        <dsp:cNvSpPr/>
      </dsp:nvSpPr>
      <dsp:spPr>
        <a:xfrm>
          <a:off x="2586645" y="1900465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Si l’aimant attire le métal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2586645" y="1900465"/>
        <a:ext cx="1336972" cy="668486"/>
      </dsp:txXfrm>
    </dsp:sp>
    <dsp:sp modelId="{C0591D55-6C03-4E3F-9F1F-7227DE112F3C}">
      <dsp:nvSpPr>
        <dsp:cNvPr id="0" name=""/>
        <dsp:cNvSpPr/>
      </dsp:nvSpPr>
      <dsp:spPr>
        <a:xfrm>
          <a:off x="2920888" y="2849715"/>
          <a:ext cx="1336972" cy="6684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C’est le fer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2920888" y="2849715"/>
        <a:ext cx="1336972" cy="668486"/>
      </dsp:txXfrm>
    </dsp:sp>
    <dsp:sp modelId="{9E08396F-A370-445C-BA7B-12BEBEECB76D}">
      <dsp:nvSpPr>
        <dsp:cNvPr id="0" name=""/>
        <dsp:cNvSpPr/>
      </dsp:nvSpPr>
      <dsp:spPr>
        <a:xfrm>
          <a:off x="3870138" y="951214"/>
          <a:ext cx="1336972" cy="668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Rouge-brique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3870138" y="951214"/>
        <a:ext cx="1336972" cy="668486"/>
      </dsp:txXfrm>
    </dsp:sp>
    <dsp:sp modelId="{D8A10C27-D598-49DA-8EA8-0FB08F37A669}">
      <dsp:nvSpPr>
        <dsp:cNvPr id="0" name=""/>
        <dsp:cNvSpPr/>
      </dsp:nvSpPr>
      <dsp:spPr>
        <a:xfrm>
          <a:off x="4204382" y="1900465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C’est le cuivre</a:t>
          </a:r>
          <a:endParaRPr lang="ar-SA" sz="1400" kern="1200" dirty="0">
            <a:solidFill>
              <a:schemeClr val="tx1"/>
            </a:solidFill>
          </a:endParaRPr>
        </a:p>
      </dsp:txBody>
      <dsp:txXfrm>
        <a:off x="4204382" y="1900465"/>
        <a:ext cx="1336972" cy="668486"/>
      </dsp:txXfrm>
    </dsp:sp>
    <dsp:sp modelId="{94C89A3A-D026-459A-BD36-A088D9E69062}">
      <dsp:nvSpPr>
        <dsp:cNvPr id="0" name=""/>
        <dsp:cNvSpPr/>
      </dsp:nvSpPr>
      <dsp:spPr>
        <a:xfrm>
          <a:off x="5487875" y="951214"/>
          <a:ext cx="1336972" cy="6684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Jaune</a:t>
          </a:r>
        </a:p>
      </dsp:txBody>
      <dsp:txXfrm>
        <a:off x="5487875" y="951214"/>
        <a:ext cx="1336972" cy="668486"/>
      </dsp:txXfrm>
    </dsp:sp>
    <dsp:sp modelId="{12F64A22-B1B3-484D-96E4-BB6324757891}">
      <dsp:nvSpPr>
        <dsp:cNvPr id="0" name=""/>
        <dsp:cNvSpPr/>
      </dsp:nvSpPr>
      <dsp:spPr>
        <a:xfrm>
          <a:off x="5822119" y="1900465"/>
          <a:ext cx="1336972" cy="6684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>
              <a:solidFill>
                <a:schemeClr val="tx1"/>
              </a:solidFill>
            </a:rPr>
            <a:t>C’est l’or</a:t>
          </a:r>
        </a:p>
      </dsp:txBody>
      <dsp:txXfrm>
        <a:off x="5822119" y="1900465"/>
        <a:ext cx="1336972" cy="66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28ED-554E-480D-9CF1-F434115FF155}">
      <dsp:nvSpPr>
        <dsp:cNvPr id="0" name=""/>
        <dsp:cNvSpPr/>
      </dsp:nvSpPr>
      <dsp:spPr>
        <a:xfrm>
          <a:off x="5099939" y="1739374"/>
          <a:ext cx="215399" cy="660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556"/>
              </a:lnTo>
              <a:lnTo>
                <a:pt x="215399" y="6605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020C7-5E15-4A4C-9634-73E4439A5D64}">
      <dsp:nvSpPr>
        <dsp:cNvPr id="0" name=""/>
        <dsp:cNvSpPr/>
      </dsp:nvSpPr>
      <dsp:spPr>
        <a:xfrm>
          <a:off x="3936784" y="721901"/>
          <a:ext cx="1737551" cy="29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697"/>
              </a:lnTo>
              <a:lnTo>
                <a:pt x="1737551" y="148697"/>
              </a:lnTo>
              <a:lnTo>
                <a:pt x="1737551" y="2994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B6861A-30F8-4B85-9BAE-1B313A6EFD56}">
      <dsp:nvSpPr>
        <dsp:cNvPr id="0" name=""/>
        <dsp:cNvSpPr/>
      </dsp:nvSpPr>
      <dsp:spPr>
        <a:xfrm>
          <a:off x="3362387" y="1739374"/>
          <a:ext cx="215399" cy="660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556"/>
              </a:lnTo>
              <a:lnTo>
                <a:pt x="215399" y="66055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FA187-D4BA-4DB6-8E77-254EBA0840B0}">
      <dsp:nvSpPr>
        <dsp:cNvPr id="0" name=""/>
        <dsp:cNvSpPr/>
      </dsp:nvSpPr>
      <dsp:spPr>
        <a:xfrm>
          <a:off x="3891064" y="721901"/>
          <a:ext cx="91440" cy="29947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4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8277D-A510-45BA-8CEE-643F728F8CE5}">
      <dsp:nvSpPr>
        <dsp:cNvPr id="0" name=""/>
        <dsp:cNvSpPr/>
      </dsp:nvSpPr>
      <dsp:spPr>
        <a:xfrm>
          <a:off x="2493611" y="3778485"/>
          <a:ext cx="215399" cy="6589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8930"/>
              </a:lnTo>
              <a:lnTo>
                <a:pt x="215399" y="65893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2DEBF0-B15D-4F22-88DF-690A85FF1999}">
      <dsp:nvSpPr>
        <dsp:cNvPr id="0" name=""/>
        <dsp:cNvSpPr/>
      </dsp:nvSpPr>
      <dsp:spPr>
        <a:xfrm>
          <a:off x="2199232" y="2758929"/>
          <a:ext cx="868775" cy="301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79"/>
              </a:lnTo>
              <a:lnTo>
                <a:pt x="868775" y="150779"/>
              </a:lnTo>
              <a:lnTo>
                <a:pt x="868775" y="301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FD311-63C0-4CBF-9FD1-A2C40726AFDB}">
      <dsp:nvSpPr>
        <dsp:cNvPr id="0" name=""/>
        <dsp:cNvSpPr/>
      </dsp:nvSpPr>
      <dsp:spPr>
        <a:xfrm>
          <a:off x="756059" y="3778485"/>
          <a:ext cx="215399" cy="6605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0556"/>
              </a:lnTo>
              <a:lnTo>
                <a:pt x="215399" y="66055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3B5AF-B21E-43A1-99CE-979B2DC7B95C}">
      <dsp:nvSpPr>
        <dsp:cNvPr id="0" name=""/>
        <dsp:cNvSpPr/>
      </dsp:nvSpPr>
      <dsp:spPr>
        <a:xfrm>
          <a:off x="1330456" y="2758929"/>
          <a:ext cx="868775" cy="301558"/>
        </a:xfrm>
        <a:custGeom>
          <a:avLst/>
          <a:gdLst/>
          <a:ahLst/>
          <a:cxnLst/>
          <a:rect l="0" t="0" r="0" b="0"/>
          <a:pathLst>
            <a:path>
              <a:moveTo>
                <a:pt x="868775" y="0"/>
              </a:moveTo>
              <a:lnTo>
                <a:pt x="868775" y="150779"/>
              </a:lnTo>
              <a:lnTo>
                <a:pt x="0" y="150779"/>
              </a:lnTo>
              <a:lnTo>
                <a:pt x="0" y="30155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33CB3-CE80-4EC6-A284-5F278F49642A}">
      <dsp:nvSpPr>
        <dsp:cNvPr id="0" name=""/>
        <dsp:cNvSpPr/>
      </dsp:nvSpPr>
      <dsp:spPr>
        <a:xfrm>
          <a:off x="2153512" y="1739374"/>
          <a:ext cx="91440" cy="3015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55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39617-56B4-40EE-9A00-F67EDA29DFD7}">
      <dsp:nvSpPr>
        <dsp:cNvPr id="0" name=""/>
        <dsp:cNvSpPr/>
      </dsp:nvSpPr>
      <dsp:spPr>
        <a:xfrm>
          <a:off x="2199232" y="721901"/>
          <a:ext cx="1737551" cy="299476"/>
        </a:xfrm>
        <a:custGeom>
          <a:avLst/>
          <a:gdLst/>
          <a:ahLst/>
          <a:cxnLst/>
          <a:rect l="0" t="0" r="0" b="0"/>
          <a:pathLst>
            <a:path>
              <a:moveTo>
                <a:pt x="1737551" y="0"/>
              </a:moveTo>
              <a:lnTo>
                <a:pt x="1737551" y="148697"/>
              </a:lnTo>
              <a:lnTo>
                <a:pt x="0" y="148697"/>
              </a:lnTo>
              <a:lnTo>
                <a:pt x="0" y="2994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31A5AB-395D-4F98-8025-8AFE4D206189}">
      <dsp:nvSpPr>
        <dsp:cNvPr id="0" name=""/>
        <dsp:cNvSpPr/>
      </dsp:nvSpPr>
      <dsp:spPr>
        <a:xfrm>
          <a:off x="3218788" y="3904"/>
          <a:ext cx="1435993" cy="71799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chemeClr val="tx1"/>
              </a:solidFill>
            </a:rPr>
            <a:t>Test de flottabilité</a:t>
          </a:r>
          <a:endParaRPr lang="ar-SA" sz="1300" kern="1200" dirty="0">
            <a:solidFill>
              <a:schemeClr val="tx1"/>
            </a:solidFill>
          </a:endParaRPr>
        </a:p>
      </dsp:txBody>
      <dsp:txXfrm>
        <a:off x="3218788" y="3904"/>
        <a:ext cx="1435993" cy="717996"/>
      </dsp:txXfrm>
    </dsp:sp>
    <dsp:sp modelId="{60221C2C-F233-42D9-AFA4-F41885DF9B95}">
      <dsp:nvSpPr>
        <dsp:cNvPr id="0" name=""/>
        <dsp:cNvSpPr/>
      </dsp:nvSpPr>
      <dsp:spPr>
        <a:xfrm>
          <a:off x="1481236" y="1021377"/>
          <a:ext cx="1435993" cy="7179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chemeClr val="tx1"/>
              </a:solidFill>
            </a:rPr>
            <a:t>si le plastique coule dans l’eau douce et dans l’eau salée</a:t>
          </a:r>
          <a:endParaRPr lang="fr-FR" sz="1300" kern="1200" dirty="0">
            <a:solidFill>
              <a:schemeClr val="tx1"/>
            </a:solidFill>
          </a:endParaRPr>
        </a:p>
      </dsp:txBody>
      <dsp:txXfrm>
        <a:off x="1481236" y="1021377"/>
        <a:ext cx="1435993" cy="717996"/>
      </dsp:txXfrm>
    </dsp:sp>
    <dsp:sp modelId="{AA7DDE0E-BE82-4BB4-9255-844C1CBA0D62}">
      <dsp:nvSpPr>
        <dsp:cNvPr id="0" name=""/>
        <dsp:cNvSpPr/>
      </dsp:nvSpPr>
      <dsp:spPr>
        <a:xfrm>
          <a:off x="1481236" y="2040933"/>
          <a:ext cx="1435993" cy="7179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chemeClr val="tx1"/>
              </a:solidFill>
            </a:rPr>
            <a:t>Test de déformation dans l’eau bouillante</a:t>
          </a:r>
          <a:endParaRPr lang="fr-FR" sz="1300" kern="1200" dirty="0">
            <a:solidFill>
              <a:schemeClr val="tx1"/>
            </a:solidFill>
          </a:endParaRPr>
        </a:p>
      </dsp:txBody>
      <dsp:txXfrm>
        <a:off x="1481236" y="2040933"/>
        <a:ext cx="1435993" cy="717996"/>
      </dsp:txXfrm>
    </dsp:sp>
    <dsp:sp modelId="{79C3BAC7-7B7C-4D5F-AA32-BE90ED25CD26}">
      <dsp:nvSpPr>
        <dsp:cNvPr id="0" name=""/>
        <dsp:cNvSpPr/>
      </dsp:nvSpPr>
      <dsp:spPr>
        <a:xfrm>
          <a:off x="612460" y="3060488"/>
          <a:ext cx="1435993" cy="717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>
              <a:solidFill>
                <a:schemeClr val="tx1"/>
              </a:solidFill>
            </a:rPr>
            <a:t>Sinon</a:t>
          </a:r>
          <a:endParaRPr lang="fr-FR" sz="1300" kern="1200" dirty="0">
            <a:solidFill>
              <a:schemeClr val="tx1"/>
            </a:solidFill>
          </a:endParaRPr>
        </a:p>
      </dsp:txBody>
      <dsp:txXfrm>
        <a:off x="612460" y="3060488"/>
        <a:ext cx="1435993" cy="717996"/>
      </dsp:txXfrm>
    </dsp:sp>
    <dsp:sp modelId="{FC02A38A-15DD-43D7-8FF9-D5153A45913E}">
      <dsp:nvSpPr>
        <dsp:cNvPr id="0" name=""/>
        <dsp:cNvSpPr/>
      </dsp:nvSpPr>
      <dsp:spPr>
        <a:xfrm>
          <a:off x="971458" y="4080043"/>
          <a:ext cx="1435993" cy="717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C’est le polychlorure de vinyle (PVC)</a:t>
          </a:r>
        </a:p>
      </dsp:txBody>
      <dsp:txXfrm>
        <a:off x="971458" y="4080043"/>
        <a:ext cx="1435993" cy="717996"/>
      </dsp:txXfrm>
    </dsp:sp>
    <dsp:sp modelId="{68E3EE97-F434-4713-A6F2-10C62006A8A7}">
      <dsp:nvSpPr>
        <dsp:cNvPr id="0" name=""/>
        <dsp:cNvSpPr/>
      </dsp:nvSpPr>
      <dsp:spPr>
        <a:xfrm>
          <a:off x="2350012" y="3060488"/>
          <a:ext cx="1435993" cy="71799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Si oui</a:t>
          </a:r>
        </a:p>
      </dsp:txBody>
      <dsp:txXfrm>
        <a:off x="2350012" y="3060488"/>
        <a:ext cx="1435993" cy="717996"/>
      </dsp:txXfrm>
    </dsp:sp>
    <dsp:sp modelId="{7A6C8BD4-C90A-43D4-945C-CD14909FEBE5}">
      <dsp:nvSpPr>
        <dsp:cNvPr id="0" name=""/>
        <dsp:cNvSpPr/>
      </dsp:nvSpPr>
      <dsp:spPr>
        <a:xfrm>
          <a:off x="2709010" y="4080043"/>
          <a:ext cx="1680385" cy="71474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C’est le polyéthylène de téréphtalate (PET)</a:t>
          </a:r>
        </a:p>
      </dsp:txBody>
      <dsp:txXfrm>
        <a:off x="2709010" y="4080043"/>
        <a:ext cx="1680385" cy="714744"/>
      </dsp:txXfrm>
    </dsp:sp>
    <dsp:sp modelId="{D8CD8098-4AF7-45E7-AD70-84FC103A76D1}">
      <dsp:nvSpPr>
        <dsp:cNvPr id="0" name=""/>
        <dsp:cNvSpPr/>
      </dsp:nvSpPr>
      <dsp:spPr>
        <a:xfrm>
          <a:off x="3218788" y="1021377"/>
          <a:ext cx="1435993" cy="7179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Si le plastique flotte sur l’eau dans l’eau salée </a:t>
          </a:r>
          <a:endParaRPr lang="ar-SA" sz="1300" kern="1200" dirty="0">
            <a:solidFill>
              <a:schemeClr val="tx1"/>
            </a:solidFill>
          </a:endParaRPr>
        </a:p>
      </dsp:txBody>
      <dsp:txXfrm>
        <a:off x="3218788" y="1021377"/>
        <a:ext cx="1435993" cy="717996"/>
      </dsp:txXfrm>
    </dsp:sp>
    <dsp:sp modelId="{3B378C13-FF28-4CDE-B2DF-8635ACA67641}">
      <dsp:nvSpPr>
        <dsp:cNvPr id="0" name=""/>
        <dsp:cNvSpPr/>
      </dsp:nvSpPr>
      <dsp:spPr>
        <a:xfrm>
          <a:off x="3577786" y="2040933"/>
          <a:ext cx="1435993" cy="7179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C’est le polystyrène (PS)</a:t>
          </a:r>
          <a:endParaRPr lang="ar-SA" sz="1300" kern="1200" dirty="0">
            <a:solidFill>
              <a:schemeClr val="tx1"/>
            </a:solidFill>
          </a:endParaRPr>
        </a:p>
      </dsp:txBody>
      <dsp:txXfrm>
        <a:off x="3577786" y="2040933"/>
        <a:ext cx="1435993" cy="717996"/>
      </dsp:txXfrm>
    </dsp:sp>
    <dsp:sp modelId="{D63E5A6C-21E9-4F0E-8D6C-C2BE7D180FA2}">
      <dsp:nvSpPr>
        <dsp:cNvPr id="0" name=""/>
        <dsp:cNvSpPr/>
      </dsp:nvSpPr>
      <dsp:spPr>
        <a:xfrm>
          <a:off x="4956340" y="1021377"/>
          <a:ext cx="1435993" cy="71799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Si le plastique flotte sur l’eau douce</a:t>
          </a:r>
          <a:endParaRPr lang="ar-SA" sz="1300" kern="1200" dirty="0">
            <a:solidFill>
              <a:schemeClr val="tx1"/>
            </a:solidFill>
          </a:endParaRPr>
        </a:p>
      </dsp:txBody>
      <dsp:txXfrm>
        <a:off x="4956340" y="1021377"/>
        <a:ext cx="1435993" cy="717996"/>
      </dsp:txXfrm>
    </dsp:sp>
    <dsp:sp modelId="{66DB3E9E-27A1-459C-9B06-510636EE2DF1}">
      <dsp:nvSpPr>
        <dsp:cNvPr id="0" name=""/>
        <dsp:cNvSpPr/>
      </dsp:nvSpPr>
      <dsp:spPr>
        <a:xfrm>
          <a:off x="5315338" y="2040933"/>
          <a:ext cx="1435993" cy="71799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>
              <a:solidFill>
                <a:schemeClr val="tx1"/>
              </a:solidFill>
            </a:rPr>
            <a:t>C’est le polyéthylène (PE)</a:t>
          </a:r>
          <a:endParaRPr lang="ar-SA" sz="1300" kern="1200" dirty="0">
            <a:solidFill>
              <a:schemeClr val="tx1"/>
            </a:solidFill>
          </a:endParaRPr>
        </a:p>
      </dsp:txBody>
      <dsp:txXfrm>
        <a:off x="5315338" y="2040933"/>
        <a:ext cx="1435993" cy="717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F6211B7-63AE-2D46-A994-30B51D2FE3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1CBFF6-A93E-2587-8E6A-45BC59C0D1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9AA0-BA7A-4B85-9EA7-188281911CAC}" type="datetimeFigureOut">
              <a:rPr lang="ar-SA" smtClean="0"/>
              <a:t>07/04/1447</a:t>
            </a:fld>
            <a:endParaRPr lang="ar-S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20AFD8-BC54-208C-1BE2-EAC62BA4C2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7DF234-B8D6-4320-926F-084415C709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F0ED3-62E8-433A-AC4C-9389D9FA8789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756457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5257B-DAF1-4F3A-B3C9-50ACAED0B2EA}" type="datetimeFigureOut">
              <a:rPr lang="ar-SA" smtClean="0"/>
              <a:t>07/04/1447</a:t>
            </a:fld>
            <a:endParaRPr lang="ar-S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1453-D1DD-404E-A0E7-AE2FCABEADB0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78750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31714-D48A-7D51-001B-9747FA0F2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F9B8883-96D0-5CEF-C098-9DC8768AA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ar-S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5B0B43-4942-F93A-B074-8B1FDD29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D112-168C-4BFF-B160-D05EC86AA75F}" type="datetime1">
              <a:rPr lang="fr-FR" smtClean="0"/>
              <a:t>29/09/2025</a:t>
            </a:fld>
            <a:endParaRPr lang="ar-S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CC4BA-1444-EAFE-9D01-837FDCFA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22795-1238-B280-80F4-340BEE47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3680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57D7AB-E536-8E02-53CD-399295C1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E7F175-3C33-53B9-CAFA-69F400551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926144-0C3F-7817-D289-0C04025BD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9D8-3015-43F7-A015-3C8778A991AA}" type="datetime1">
              <a:rPr lang="fr-FR" smtClean="0"/>
              <a:t>29/09/2025</a:t>
            </a:fld>
            <a:endParaRPr lang="ar-S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8C48D1-F2B0-A636-4153-26912E88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8DF7C6-CEB5-91F9-905F-D25DDEE0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2169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9264F-8A5F-941B-5B73-0EC073CD8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FF59A7-C6E7-EA1A-C6BE-DEFF892C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B64554-39D7-7663-0F1F-84043E97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88A4D-0857-4CC6-9595-1C7DDCBF462B}" type="datetime1">
              <a:rPr lang="fr-FR" smtClean="0"/>
              <a:t>29/09/2025</a:t>
            </a:fld>
            <a:endParaRPr lang="ar-S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BD0583-B9EC-60A1-FF4D-6C78EFA8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E7C94-47C8-B38A-F38E-6F5A60F5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671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23E2E-6409-CE54-BCF3-9B3A0796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0C982-C6EA-CCF1-D89A-834E9A8C8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36AD22-D211-74CD-D650-62FCBF47D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87604-B1DB-4C45-8C8D-080271233784}" type="datetime1">
              <a:rPr lang="fr-FR" smtClean="0"/>
              <a:t>29/09/2025</a:t>
            </a:fld>
            <a:endParaRPr lang="ar-S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68FA8-66C3-AC9C-2A9D-20B782EC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22D463-3463-D060-0A79-03FFB1B9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0117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E0B44-4A76-30AF-139C-F389A36E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DB2D02-59D9-B0EA-16D5-29FB7D16E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A2C1E5-2162-E771-0EAB-B2A8DED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707C7-3862-430E-9E5C-67AB40E96FAC}" type="datetime1">
              <a:rPr lang="fr-FR" smtClean="0"/>
              <a:t>29/09/2025</a:t>
            </a:fld>
            <a:endParaRPr lang="ar-S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CB2AA4-F5FC-8976-5AB4-82C33C95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5A8FC-40F4-4B3A-8B6E-0D59AF20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671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1C660-F40A-3324-0F0A-4E0FC24D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879F0B-549F-DE28-B259-461C3A75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449BA-1952-E36A-4EFC-36E9E3CF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FCFB0E-468A-7518-DA72-69CD2168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95149-6CE6-49D6-AD99-966D348CCC1B}" type="datetime1">
              <a:rPr lang="fr-FR" smtClean="0"/>
              <a:t>29/09/2025</a:t>
            </a:fld>
            <a:endParaRPr lang="ar-S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5C347C-B421-C725-B3C9-A372FC22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5DC7A-DC4B-162C-0AB9-627EE397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42717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6DACD-AEDD-49CB-003E-9415CD6C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75965D-74D9-14B6-7B20-5E7FB0CB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DEFF6C-F9E9-64B7-0814-6DA909809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1C103C-3E63-D61B-4C07-CDB6AED8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2A059E-4F90-BEDC-5A18-7A35EECBE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D96378-9B88-EFAA-99A6-C6F2D5F9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EE55F-BF10-4734-8E7C-DD1C5BC67913}" type="datetime1">
              <a:rPr lang="fr-FR" smtClean="0"/>
              <a:t>29/09/2025</a:t>
            </a:fld>
            <a:endParaRPr lang="ar-S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5451C3-7D6A-9638-C28B-4A38A771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1CB01C7-8BE5-43EB-2E30-70A550F3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14623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3C13B-E6F7-923A-9DAB-56C9C350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37ABA9-69F7-61B2-1C1D-D162D39C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FACDD-2963-4ED2-AD67-66CCE6C54252}" type="datetime1">
              <a:rPr lang="fr-FR" smtClean="0"/>
              <a:t>29/09/2025</a:t>
            </a:fld>
            <a:endParaRPr lang="ar-S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30448A-517D-7D56-9834-B4044622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56C035-C3BE-D8F4-3D0F-57808C1B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7813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9F0801-1C80-348D-0733-23D5E6AD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9AA1-55E2-4F2A-9811-2B38E20872C5}" type="datetime1">
              <a:rPr lang="fr-FR" smtClean="0"/>
              <a:t>29/09/2025</a:t>
            </a:fld>
            <a:endParaRPr lang="ar-S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5818E34-32A1-951C-05DA-F8085E98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AB2BA2-C3EE-BC78-05D3-4B1F7391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613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B1B3-3E48-22A1-B7B1-05F4C52E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8801F-B665-47E4-59C3-F9CDABFEE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D1CA98-C3F8-B659-3FE5-548A1D829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28470-683A-C436-6086-AE10CAE9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FCC19-D7BD-453F-8B97-6A34C251FD2F}" type="datetime1">
              <a:rPr lang="fr-FR" smtClean="0"/>
              <a:t>29/09/2025</a:t>
            </a:fld>
            <a:endParaRPr lang="ar-S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75A7F-9EC9-965A-AD78-2FF49CC87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F0CB15-6A20-E431-3718-E7A0977B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991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794A2-4505-8F1B-6566-415A96BA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7B1EAC-FB4C-61B6-A829-97A7B15B0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3E5FBF-7D13-6691-A8E1-BB338AED9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1FDD1B-9299-5F2A-9A4F-0EB0137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1029-8D6A-4564-86FB-16BF0E2660F9}" type="datetime1">
              <a:rPr lang="fr-FR" smtClean="0"/>
              <a:t>29/09/2025</a:t>
            </a:fld>
            <a:endParaRPr lang="ar-S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495946-5730-983F-A522-0F821574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C957DB-4ED2-B70E-94B5-36CFEC5B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5760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6CCC0C-71A7-5334-9C35-FBAA77DB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ar-S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1DF6CF-2937-805E-89C2-009F4C525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ar-S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75FD4C-77A5-0283-5259-EF29959D4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E94F0-20F1-4DE3-949A-F834189F3F19}" type="datetime1">
              <a:rPr lang="fr-FR" smtClean="0"/>
              <a:t>29/09/2025</a:t>
            </a:fld>
            <a:endParaRPr lang="ar-S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76C4A2-C1EE-2388-14D1-ACF4157FB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2CF632-E39B-EF05-B640-EB51C250D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846E-DEAD-4D0E-BB2E-DDE24A3F2E23}" type="slidenum">
              <a:rPr lang="ar-SA" smtClean="0"/>
              <a:t>‹N°›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238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3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svg"/><Relationship Id="rId21" Type="http://schemas.openxmlformats.org/officeDocument/2006/relationships/image" Target="../media/image27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7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398D7E-BAF1-A27F-1A38-397C7B26F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e 13">
            <a:extLst>
              <a:ext uri="{FF2B5EF4-FFF2-40B4-BE49-F238E27FC236}">
                <a16:creationId xmlns:a16="http://schemas.microsoft.com/office/drawing/2014/main" id="{F8B53122-3DEE-2BF8-F490-97EF585E5E99}"/>
              </a:ext>
            </a:extLst>
          </p:cNvPr>
          <p:cNvGrpSpPr/>
          <p:nvPr/>
        </p:nvGrpSpPr>
        <p:grpSpPr>
          <a:xfrm>
            <a:off x="-7785" y="176279"/>
            <a:ext cx="12199784" cy="6673813"/>
            <a:chOff x="-7785" y="176279"/>
            <a:chExt cx="12199784" cy="6673813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6C153920-728B-5073-294E-DCFC4A58BC46}"/>
                </a:ext>
              </a:extLst>
            </p:cNvPr>
            <p:cNvGrpSpPr/>
            <p:nvPr/>
          </p:nvGrpSpPr>
          <p:grpSpPr>
            <a:xfrm>
              <a:off x="342806" y="176279"/>
              <a:ext cx="11849193" cy="6673813"/>
              <a:chOff x="342806" y="176279"/>
              <a:chExt cx="11849193" cy="6673813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AE1A0247-1EC3-E9C7-88EF-AD8CB8987A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</a:blip>
              <a:stretch>
                <a:fillRect/>
              </a:stretch>
            </p:blipFill>
            <p:spPr>
              <a:xfrm>
                <a:off x="342806" y="176279"/>
                <a:ext cx="4787636" cy="2867172"/>
              </a:xfrm>
              <a:prstGeom prst="rect">
                <a:avLst/>
              </a:prstGeom>
            </p:spPr>
          </p:pic>
          <p:pic>
            <p:nvPicPr>
              <p:cNvPr id="8" name="Image 7">
                <a:extLst>
                  <a:ext uri="{FF2B5EF4-FFF2-40B4-BE49-F238E27FC236}">
                    <a16:creationId xmlns:a16="http://schemas.microsoft.com/office/drawing/2014/main" id="{D5BF792F-EF4E-48C7-7FFF-036A66B85D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</a:blip>
              <a:stretch>
                <a:fillRect/>
              </a:stretch>
            </p:blipFill>
            <p:spPr>
              <a:xfrm>
                <a:off x="3385886" y="637769"/>
                <a:ext cx="7979853" cy="3852343"/>
              </a:xfrm>
              <a:prstGeom prst="rect">
                <a:avLst/>
              </a:prstGeom>
            </p:spPr>
          </p:pic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BBAF6667-CEC6-BC52-923C-13BE4EE43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 bright="70000" contrast="-70000"/>
              </a:blip>
              <a:stretch>
                <a:fillRect/>
              </a:stretch>
            </p:blipFill>
            <p:spPr>
              <a:xfrm>
                <a:off x="4087687" y="3418235"/>
                <a:ext cx="8104312" cy="3431857"/>
              </a:xfrm>
              <a:prstGeom prst="rect">
                <a:avLst/>
              </a:prstGeom>
            </p:spPr>
          </p:pic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504E6B6-A9A3-52C2-48D4-83C0AF970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-7785" y="2997748"/>
              <a:ext cx="4661672" cy="3852344"/>
            </a:xfrm>
            <a:prstGeom prst="rect">
              <a:avLst/>
            </a:prstGeom>
          </p:spPr>
        </p:pic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46173E96-0C60-F0D9-729F-4168E0E45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oundRect">
            <a:avLst/>
          </a:prstGeom>
          <a:gradFill>
            <a:gsLst>
              <a:gs pos="0">
                <a:srgbClr val="00B0F0"/>
              </a:gs>
              <a:gs pos="43000">
                <a:schemeClr val="accent1">
                  <a:lumMod val="60000"/>
                  <a:lumOff val="40000"/>
                </a:schemeClr>
              </a:gs>
              <a:gs pos="71000">
                <a:schemeClr val="accent1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4200000" scaled="0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fr-F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Quelques matériaux dans nôtre vie quotidienne</a:t>
            </a:r>
            <a:endParaRPr lang="ar-S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2E0AF5-0FB8-82CF-3091-D70B8C312A74}"/>
              </a:ext>
            </a:extLst>
          </p:cNvPr>
          <p:cNvSpPr txBox="1"/>
          <p:nvPr/>
        </p:nvSpPr>
        <p:spPr>
          <a:xfrm>
            <a:off x="4432852" y="5671931"/>
            <a:ext cx="3326296" cy="369332"/>
          </a:xfrm>
          <a:prstGeom prst="rect">
            <a:avLst/>
          </a:prstGeom>
          <a:solidFill>
            <a:schemeClr val="accent2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fr-FR" dirty="0"/>
              <a:t>Réalisé par : Omar El </a:t>
            </a:r>
            <a:r>
              <a:rPr lang="fr-FR" dirty="0" err="1"/>
              <a:t>Achiri</a:t>
            </a:r>
            <a:endParaRPr lang="ar-SA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295C7F93-8C91-0581-3D05-3890C984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90662" y="6492875"/>
            <a:ext cx="1601337" cy="365125"/>
          </a:xfr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89B29339-AF6D-41D1-9B73-79C309CAB1BF}" type="datetime1">
              <a:rPr lang="fr-FR" sz="2000" smtClean="0">
                <a:solidFill>
                  <a:schemeClr val="tx1"/>
                </a:solidFill>
              </a:rPr>
              <a:t>29/09/2025</a:t>
            </a:fld>
            <a:endParaRPr lang="ar-S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32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22134-5831-07E9-5116-0A5E42F77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8CF444-E2D5-41BB-7298-5403E5A45DF6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0CB885-5257-C2BA-41D5-1C3758C3F30D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77645DD-1780-EE91-5170-1F78404EF141}"/>
              </a:ext>
            </a:extLst>
          </p:cNvPr>
          <p:cNvSpPr txBox="1"/>
          <p:nvPr/>
        </p:nvSpPr>
        <p:spPr>
          <a:xfrm>
            <a:off x="265046" y="1563756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Classification des familles des matériaux</a:t>
            </a:r>
            <a:endParaRPr lang="ar-S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9F9848D-0548-ABF1-E5F2-B486B6BE2EBA}"/>
              </a:ext>
            </a:extLst>
          </p:cNvPr>
          <p:cNvSpPr txBox="1"/>
          <p:nvPr/>
        </p:nvSpPr>
        <p:spPr>
          <a:xfrm>
            <a:off x="265045" y="2655475"/>
            <a:ext cx="262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F1088E6-BFFC-0C42-8B28-DD4B6946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18098"/>
              </p:ext>
            </p:extLst>
          </p:nvPr>
        </p:nvGraphicFramePr>
        <p:xfrm>
          <a:off x="3670853" y="1347968"/>
          <a:ext cx="7992676" cy="360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46">
                  <a:extLst>
                    <a:ext uri="{9D8B030D-6E8A-4147-A177-3AD203B41FA5}">
                      <a16:colId xmlns:a16="http://schemas.microsoft.com/office/drawing/2014/main" val="2251980487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2997934671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3825044527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4160080358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406316569"/>
                    </a:ext>
                  </a:extLst>
                </a:gridCol>
                <a:gridCol w="2004946">
                  <a:extLst>
                    <a:ext uri="{9D8B030D-6E8A-4147-A177-3AD203B41FA5}">
                      <a16:colId xmlns:a16="http://schemas.microsoft.com/office/drawing/2014/main" val="2959584408"/>
                    </a:ext>
                  </a:extLst>
                </a:gridCol>
              </a:tblGrid>
              <a:tr h="601029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Famille de matériau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Conduction électrique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Conduction thermique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Résistance aux chocs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Transparent/opaque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Autres caractéristiques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80024"/>
                  </a:ext>
                </a:extLst>
              </a:tr>
              <a:tr h="1081850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Métaux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Bonne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Bonne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Oui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Opaques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Ils brillent lorsqu’ils sont polis.</a:t>
                      </a: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Malléables </a:t>
                      </a:r>
                    </a:p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Imperméables.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05440"/>
                  </a:ext>
                </a:extLst>
              </a:tr>
              <a:tr h="841440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Plastiques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Isolants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Isolants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Oui pour les chocs non violents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200" dirty="0"/>
                        <a:t>Ils peuvent être transparents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Ils brûlent facilement.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Imperméables.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36987"/>
                  </a:ext>
                </a:extLst>
              </a:tr>
              <a:tr h="1081850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Verres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Isolants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Mauvaise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200" dirty="0"/>
                        <a:t>Non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200" dirty="0"/>
                        <a:t>Ils peuvent être transparents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Ils se cassent facilement lors d’un choc.</a:t>
                      </a:r>
                    </a:p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r>
                        <a:rPr lang="fr-FR" sz="1200" dirty="0"/>
                        <a:t>Imperméables.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6503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A22B51C-C8C4-5F0F-8D6F-7510BDEC49D3}"/>
              </a:ext>
            </a:extLst>
          </p:cNvPr>
          <p:cNvSpPr txBox="1"/>
          <p:nvPr/>
        </p:nvSpPr>
        <p:spPr>
          <a:xfrm>
            <a:off x="3779885" y="389312"/>
            <a:ext cx="77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rgbClr val="0070C0"/>
                </a:solidFill>
              </a:rPr>
              <a:t>Correction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C9C67AE-FA3A-7A6B-2180-0E9654E0D533}"/>
              </a:ext>
            </a:extLst>
          </p:cNvPr>
          <p:cNvGrpSpPr/>
          <p:nvPr/>
        </p:nvGrpSpPr>
        <p:grpSpPr>
          <a:xfrm>
            <a:off x="9662613" y="5510032"/>
            <a:ext cx="928049" cy="1211443"/>
            <a:chOff x="10364637" y="5454221"/>
            <a:chExt cx="1191427" cy="1374819"/>
          </a:xfrm>
        </p:grpSpPr>
        <p:pic>
          <p:nvPicPr>
            <p:cNvPr id="11" name="Graphique 10" descr="Crayon">
              <a:extLst>
                <a:ext uri="{FF2B5EF4-FFF2-40B4-BE49-F238E27FC236}">
                  <a16:creationId xmlns:a16="http://schemas.microsoft.com/office/drawing/2014/main" id="{27EF712F-3757-03C7-51B5-0064CA5C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583282D4-011F-9079-F796-1A3397A7BAC4}"/>
                </a:ext>
              </a:extLst>
            </p:cNvPr>
            <p:cNvSpPr txBox="1"/>
            <p:nvPr/>
          </p:nvSpPr>
          <p:spPr>
            <a:xfrm>
              <a:off x="10416209" y="6294783"/>
              <a:ext cx="1139855" cy="53425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sz="1600" dirty="0"/>
                <a:t>Ecrire</a:t>
              </a:r>
              <a:endParaRPr lang="ar-SA" dirty="0"/>
            </a:p>
          </p:txBody>
        </p:sp>
      </p:grp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2D7885D5-AD4F-DB8A-9A4A-DE4F51F9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91C0-A938-44A4-8F54-E313D1C0E986}" type="datetime1">
              <a:rPr lang="fr-FR" smtClean="0"/>
              <a:t>29/09/2025</a:t>
            </a:fld>
            <a:endParaRPr lang="ar-SA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DC056AC4-5C0A-AD29-5315-C2EF7B4B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9042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D8D7-C7E4-5068-6C29-75709082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62E623-1019-6AA6-C1A2-C652B892D7BA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C3B3E90-23F1-1FAA-87BD-F914542598DF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9CA0EB3-2965-22E5-3FAC-9CB15388ED1A}"/>
              </a:ext>
            </a:extLst>
          </p:cNvPr>
          <p:cNvSpPr txBox="1"/>
          <p:nvPr/>
        </p:nvSpPr>
        <p:spPr>
          <a:xfrm>
            <a:off x="265046" y="1563756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Classification des familles des matériaux</a:t>
            </a:r>
            <a:endParaRPr lang="ar-S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7F38FA-337B-8EEC-9051-2869A2A13636}"/>
              </a:ext>
            </a:extLst>
          </p:cNvPr>
          <p:cNvSpPr txBox="1"/>
          <p:nvPr/>
        </p:nvSpPr>
        <p:spPr>
          <a:xfrm>
            <a:off x="3834625" y="1801794"/>
            <a:ext cx="7774611" cy="2531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Les trois principales familles de matériaux sont: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métaux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verres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/>
              <a:t>Les matières plastiques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r-FR" dirty="0"/>
              <a:t>Chaque famille de matériaux présente un ensemble de propriétés communes.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AAB3538-1D65-EA96-5C4D-2BBC20129B67}"/>
              </a:ext>
            </a:extLst>
          </p:cNvPr>
          <p:cNvSpPr txBox="1"/>
          <p:nvPr/>
        </p:nvSpPr>
        <p:spPr>
          <a:xfrm>
            <a:off x="265045" y="2655475"/>
            <a:ext cx="262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C88A17-6FFC-E290-E36F-A2DFB4056535}"/>
              </a:ext>
            </a:extLst>
          </p:cNvPr>
          <p:cNvSpPr txBox="1"/>
          <p:nvPr/>
        </p:nvSpPr>
        <p:spPr>
          <a:xfrm>
            <a:off x="265045" y="3162418"/>
            <a:ext cx="2146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2. Conclusion</a:t>
            </a:r>
            <a:endParaRPr lang="ar-SA" sz="1600" dirty="0">
              <a:solidFill>
                <a:schemeClr val="accent6"/>
              </a:solidFill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30402C37-B530-8E15-A554-AE1EE78FBCA9}"/>
              </a:ext>
            </a:extLst>
          </p:cNvPr>
          <p:cNvGrpSpPr/>
          <p:nvPr/>
        </p:nvGrpSpPr>
        <p:grpSpPr>
          <a:xfrm>
            <a:off x="9982201" y="5036025"/>
            <a:ext cx="873778" cy="1270290"/>
            <a:chOff x="10364637" y="5454221"/>
            <a:chExt cx="940157" cy="1192066"/>
          </a:xfrm>
        </p:grpSpPr>
        <p:pic>
          <p:nvPicPr>
            <p:cNvPr id="10" name="Graphique 9" descr="Crayon">
              <a:extLst>
                <a:ext uri="{FF2B5EF4-FFF2-40B4-BE49-F238E27FC236}">
                  <a16:creationId xmlns:a16="http://schemas.microsoft.com/office/drawing/2014/main" id="{02F83C5C-1E0B-D24C-5C58-E58543806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95D414CE-DFD5-E64A-1E8C-4DB522F4A09B}"/>
                </a:ext>
              </a:extLst>
            </p:cNvPr>
            <p:cNvSpPr txBox="1"/>
            <p:nvPr/>
          </p:nvSpPr>
          <p:spPr>
            <a:xfrm>
              <a:off x="10416209" y="6294782"/>
              <a:ext cx="888585" cy="351505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sz="1600" dirty="0"/>
                <a:t>Ecrire</a:t>
              </a:r>
              <a:endParaRPr lang="ar-SA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F63DC1E7-4991-7563-9038-F10A0D7E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BAB64-29D9-4580-B697-4F0631731F88}" type="datetime1">
              <a:rPr lang="fr-FR" smtClean="0"/>
              <a:t>29/09/2025</a:t>
            </a:fld>
            <a:endParaRPr lang="ar-SA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8499225-1FDB-7D62-250E-E9E39002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61688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E34D-6916-FB26-1824-36AC8688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635866-10A0-6F99-EA03-9513665A891C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BF739C-E212-17FD-DFFD-FB1D9A3E1976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6B17DE-7365-5FBD-689D-51909D7AC3DA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DEA618-036A-E547-0CB5-D7303BA28958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8C0903-513D-47C4-8019-F499F7A43CB1}"/>
              </a:ext>
            </a:extLst>
          </p:cNvPr>
          <p:cNvSpPr txBox="1"/>
          <p:nvPr/>
        </p:nvSpPr>
        <p:spPr>
          <a:xfrm>
            <a:off x="6255026" y="456576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accent6"/>
                </a:solidFill>
              </a:rPr>
              <a:t>Situation de départ </a:t>
            </a:r>
            <a:endParaRPr lang="ar-SA" sz="1600" u="sng" dirty="0">
              <a:solidFill>
                <a:schemeClr val="accent6"/>
              </a:solidFill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C765A856-8815-2D46-D6B5-CE731FBA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088" y="1258132"/>
            <a:ext cx="4792933" cy="2531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Habituellement, dans nos cuisines, nous utilisons différents ustensiles</a:t>
            </a:r>
            <a:r>
              <a:rPr lang="fr-FR" altLang="fr-FR" dirty="0"/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métalliques (cuivre, inox, aluminium). Certains ustensiles sont constitués d'alliages (mélange de métaux) qu'on ne peut pas identifier à l'œil nu.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620C58D-8093-9313-BE82-C66962B3A2B4}"/>
              </a:ext>
            </a:extLst>
          </p:cNvPr>
          <p:cNvSpPr txBox="1"/>
          <p:nvPr/>
        </p:nvSpPr>
        <p:spPr>
          <a:xfrm>
            <a:off x="3189620" y="4672837"/>
            <a:ext cx="8765817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fr-FR" altLang="fr-F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Comment distinguer les métaux courants (cuivre, fer, zinc, aluminium)?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BE406FD-552E-2353-9A6E-6F19EC4F344C}"/>
              </a:ext>
            </a:extLst>
          </p:cNvPr>
          <p:cNvGrpSpPr/>
          <p:nvPr/>
        </p:nvGrpSpPr>
        <p:grpSpPr>
          <a:xfrm>
            <a:off x="8994864" y="5170470"/>
            <a:ext cx="1152939" cy="1369916"/>
            <a:chOff x="914403" y="4837042"/>
            <a:chExt cx="1152939" cy="1369916"/>
          </a:xfrm>
        </p:grpSpPr>
        <p:pic>
          <p:nvPicPr>
            <p:cNvPr id="23" name="Graphique 22" descr="Ampoule">
              <a:extLst>
                <a:ext uri="{FF2B5EF4-FFF2-40B4-BE49-F238E27FC236}">
                  <a16:creationId xmlns:a16="http://schemas.microsoft.com/office/drawing/2014/main" id="{CE28789C-E4A0-2118-2B68-AFCCD66F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913" y="4837042"/>
              <a:ext cx="914400" cy="914400"/>
            </a:xfrm>
            <a:prstGeom prst="round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C34452C-EA23-CDAD-D11B-EBD2A3D524F4}"/>
                </a:ext>
              </a:extLst>
            </p:cNvPr>
            <p:cNvSpPr txBox="1"/>
            <p:nvPr/>
          </p:nvSpPr>
          <p:spPr>
            <a:xfrm>
              <a:off x="914403" y="5866439"/>
              <a:ext cx="1152939" cy="34051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Hypothèse</a:t>
              </a:r>
              <a:endParaRPr lang="ar-SA" sz="1400" dirty="0"/>
            </a:p>
          </p:txBody>
        </p: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2A2CC831-6665-6070-F35F-8A2E4F967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409" y="1413090"/>
            <a:ext cx="2680788" cy="2641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Espace réservé de la date 27">
            <a:extLst>
              <a:ext uri="{FF2B5EF4-FFF2-40B4-BE49-F238E27FC236}">
                <a16:creationId xmlns:a16="http://schemas.microsoft.com/office/drawing/2014/main" id="{9858B6B6-BC16-284D-816A-D13A478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EE8C6-A0BA-48CE-8C21-7F130D104BC5}" type="datetime1">
              <a:rPr lang="fr-FR" smtClean="0"/>
              <a:t>29/09/2025</a:t>
            </a:fld>
            <a:endParaRPr lang="ar-SA"/>
          </a:p>
        </p:txBody>
      </p:sp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858A0615-1D57-8392-0338-775DD9C0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02543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E8465-3682-EA28-2623-24FF6817C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0AE912-8596-EA71-A97A-7F0513A0932F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F96A8D-D63D-D063-9436-A52F2AD84D9D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4D42F8-2D86-BE4C-AFC3-57E61DCE94A2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BA79F8-9430-86D0-0332-9869022AECFD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8ADA2EE-4ABB-F8AF-4C91-275198A2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515" y="603454"/>
            <a:ext cx="4490756" cy="212600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A2CC3E-A888-127D-7B18-C36807E524ED}"/>
              </a:ext>
            </a:extLst>
          </p:cNvPr>
          <p:cNvSpPr txBox="1"/>
          <p:nvPr/>
        </p:nvSpPr>
        <p:spPr>
          <a:xfrm>
            <a:off x="3625515" y="4471498"/>
            <a:ext cx="7956885" cy="1702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 partir des figures ci-dessus répondre aux questions suivantes 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Proposer une méthode de distinguer le cuivre des autres métaux.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Une méthode de distinguer le fer.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dirty="0"/>
              <a:t>Comment distinguer l’aluminium de zinc ?</a:t>
            </a:r>
            <a:endParaRPr lang="ar-SA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4A09719-7776-F69D-D302-C9D5A263A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430" y="470857"/>
            <a:ext cx="1895570" cy="228269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E577CE42-9360-F537-CB1B-DB17718EA92F}"/>
              </a:ext>
            </a:extLst>
          </p:cNvPr>
          <p:cNvSpPr txBox="1"/>
          <p:nvPr/>
        </p:nvSpPr>
        <p:spPr>
          <a:xfrm>
            <a:off x="4235117" y="3272589"/>
            <a:ext cx="368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Fig-1: Lames de différents métaux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C6DFE7A-7109-B369-8353-39A3E17258C0}"/>
              </a:ext>
            </a:extLst>
          </p:cNvPr>
          <p:cNvSpPr txBox="1"/>
          <p:nvPr/>
        </p:nvSpPr>
        <p:spPr>
          <a:xfrm>
            <a:off x="8116271" y="3272589"/>
            <a:ext cx="356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Fig-2: la masse volumique de quelques métaux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A637BB-34A5-A14E-BD4C-48D74718D085}"/>
              </a:ext>
            </a:extLst>
          </p:cNvPr>
          <p:cNvSpPr txBox="1"/>
          <p:nvPr/>
        </p:nvSpPr>
        <p:spPr>
          <a:xfrm>
            <a:off x="265046" y="3457255"/>
            <a:ext cx="263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22B721-19E0-950E-B4C5-268AA0700C92}"/>
              </a:ext>
            </a:extLst>
          </p:cNvPr>
          <p:cNvSpPr/>
          <p:nvPr/>
        </p:nvSpPr>
        <p:spPr>
          <a:xfrm>
            <a:off x="3316406" y="163774"/>
            <a:ext cx="8610548" cy="39032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BB16BA2F-9795-F5F4-FA42-7E31BE5D4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314F-3CC7-48D4-8220-76915AC7A161}" type="datetime1">
              <a:rPr lang="fr-FR" smtClean="0"/>
              <a:t>29/09/2025</a:t>
            </a:fld>
            <a:endParaRPr lang="ar-SA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198F1C67-DBCF-EA24-2DDA-69A959B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1004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958C-E81D-F05E-1BBC-9C4F4891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EE8567-B98C-DAF0-FD80-2AD540B015AD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9438895-5BDC-0C9A-649E-F7E9564932F8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FECCD92-EB09-3927-0298-C7858E441CFA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B9409B6-851B-9613-0239-3A6FAB299D05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CFFF16C-D830-C7EF-648D-40C1ADE5D984}"/>
              </a:ext>
            </a:extLst>
          </p:cNvPr>
          <p:cNvSpPr txBox="1"/>
          <p:nvPr/>
        </p:nvSpPr>
        <p:spPr>
          <a:xfrm>
            <a:off x="3779885" y="1540285"/>
            <a:ext cx="7956885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1. Proposer une méthode de distinguer le cuivre des autres métaux.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/>
                </a:solidFill>
              </a:rPr>
              <a:t>- On distingue le cuivre par sa couleur rouge-brique</a:t>
            </a:r>
          </a:p>
          <a:p>
            <a:pPr>
              <a:lnSpc>
                <a:spcPct val="150000"/>
              </a:lnSpc>
            </a:pPr>
            <a:r>
              <a:rPr lang="fr-FR" dirty="0"/>
              <a:t>2. Une méthode de distinguer le fer.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/>
                </a:solidFill>
              </a:rPr>
              <a:t>- On rapproche un aimant du métal ; s’il est attiré, c’est du fer.</a:t>
            </a:r>
          </a:p>
          <a:p>
            <a:pPr>
              <a:lnSpc>
                <a:spcPct val="150000"/>
              </a:lnSpc>
            </a:pPr>
            <a:r>
              <a:rPr lang="fr-FR" dirty="0"/>
              <a:t>3. Comment distinguer l’aluminium de zinc ?</a:t>
            </a: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chemeClr val="accent2"/>
                </a:solidFill>
              </a:rPr>
              <a:t>- On compare leurs masses volumiques, puisque celle de l’aluminium est plus léger. </a:t>
            </a:r>
          </a:p>
          <a:p>
            <a:pPr>
              <a:lnSpc>
                <a:spcPct val="150000"/>
              </a:lnSpc>
            </a:pP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F10E23F-8DC1-73CF-4F24-38C4C8FCB07B}"/>
              </a:ext>
            </a:extLst>
          </p:cNvPr>
          <p:cNvSpPr txBox="1"/>
          <p:nvPr/>
        </p:nvSpPr>
        <p:spPr>
          <a:xfrm>
            <a:off x="265046" y="3457255"/>
            <a:ext cx="263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3A4F025-0179-8FAF-2AE1-8D0D2C2C9947}"/>
              </a:ext>
            </a:extLst>
          </p:cNvPr>
          <p:cNvSpPr txBox="1"/>
          <p:nvPr/>
        </p:nvSpPr>
        <p:spPr>
          <a:xfrm>
            <a:off x="3779885" y="389312"/>
            <a:ext cx="77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rgbClr val="0070C0"/>
                </a:solidFill>
              </a:rPr>
              <a:t>Correction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01A5BD0-4FEC-0D71-B469-5940DBCE1A08}"/>
              </a:ext>
            </a:extLst>
          </p:cNvPr>
          <p:cNvGrpSpPr/>
          <p:nvPr/>
        </p:nvGrpSpPr>
        <p:grpSpPr>
          <a:xfrm>
            <a:off x="9848987" y="5472290"/>
            <a:ext cx="958340" cy="1249185"/>
            <a:chOff x="10364637" y="5454221"/>
            <a:chExt cx="958340" cy="1249185"/>
          </a:xfrm>
        </p:grpSpPr>
        <p:pic>
          <p:nvPicPr>
            <p:cNvPr id="15" name="Graphique 14" descr="Crayon">
              <a:extLst>
                <a:ext uri="{FF2B5EF4-FFF2-40B4-BE49-F238E27FC236}">
                  <a16:creationId xmlns:a16="http://schemas.microsoft.com/office/drawing/2014/main" id="{7174A6DC-8077-7AB7-FA43-9C391C7B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627B0B4-0DC1-48FD-EBE5-C117FC1C4C95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18" name="Espace réservé de la date 17">
            <a:extLst>
              <a:ext uri="{FF2B5EF4-FFF2-40B4-BE49-F238E27FC236}">
                <a16:creationId xmlns:a16="http://schemas.microsoft.com/office/drawing/2014/main" id="{EFD6F8FF-E96A-A5CF-33FA-C30EFC00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C1B0C-3952-47CF-8D8B-7DFD81B9C6CD}" type="datetime1">
              <a:rPr lang="fr-FR" smtClean="0"/>
              <a:t>29/09/2025</a:t>
            </a:fld>
            <a:endParaRPr lang="ar-SA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60550E7-41AC-9316-2F3C-94A8F33B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69222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93852-6F1B-8D15-E7A4-2BAABB3A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F6168C7-6C34-5C62-9F08-9768C8683FAA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F9E392A-384C-BE3B-553C-C367ED8BF891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0BBE7B-9EE7-34A2-A59D-8A9136BD1DAB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1FF58A-654F-E58C-C3F3-9077CE74D6D9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8F39F0C1-2908-1A08-B9D1-EF3027DF5951}"/>
              </a:ext>
            </a:extLst>
          </p:cNvPr>
          <p:cNvGraphicFramePr/>
          <p:nvPr/>
        </p:nvGraphicFramePr>
        <p:xfrm>
          <a:off x="3582506" y="132926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6B258BA7-A2C9-E76E-0A90-E362BB443A29}"/>
              </a:ext>
            </a:extLst>
          </p:cNvPr>
          <p:cNvSpPr txBox="1"/>
          <p:nvPr/>
        </p:nvSpPr>
        <p:spPr>
          <a:xfrm>
            <a:off x="3582506" y="318052"/>
            <a:ext cx="834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diagramme ci-contre montre comment identifier les métaux : l’or, le cuivre, le fer, le zinc et l’aluminium.</a:t>
            </a:r>
            <a:endParaRPr lang="ar-S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B39995C-3059-DA15-C1FC-07BDAA3E7018}"/>
              </a:ext>
            </a:extLst>
          </p:cNvPr>
          <p:cNvSpPr txBox="1"/>
          <p:nvPr/>
        </p:nvSpPr>
        <p:spPr>
          <a:xfrm>
            <a:off x="265046" y="3457255"/>
            <a:ext cx="263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85E2692-495C-898E-6EC0-22A7C38DD335}"/>
              </a:ext>
            </a:extLst>
          </p:cNvPr>
          <p:cNvSpPr txBox="1"/>
          <p:nvPr/>
        </p:nvSpPr>
        <p:spPr>
          <a:xfrm>
            <a:off x="265045" y="3984100"/>
            <a:ext cx="263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2. Conclusion</a:t>
            </a:r>
            <a:endParaRPr lang="ar-SA" sz="1600" dirty="0">
              <a:solidFill>
                <a:schemeClr val="accent6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4329EBCB-3082-8A46-FCEA-AA9AB99EE024}"/>
              </a:ext>
            </a:extLst>
          </p:cNvPr>
          <p:cNvGrpSpPr/>
          <p:nvPr/>
        </p:nvGrpSpPr>
        <p:grpSpPr>
          <a:xfrm>
            <a:off x="9982200" y="5472290"/>
            <a:ext cx="958340" cy="1249185"/>
            <a:chOff x="10364637" y="5454221"/>
            <a:chExt cx="958340" cy="1249185"/>
          </a:xfrm>
        </p:grpSpPr>
        <p:pic>
          <p:nvPicPr>
            <p:cNvPr id="9" name="Graphique 8" descr="Crayon">
              <a:extLst>
                <a:ext uri="{FF2B5EF4-FFF2-40B4-BE49-F238E27FC236}">
                  <a16:creationId xmlns:a16="http://schemas.microsoft.com/office/drawing/2014/main" id="{71E622A3-CB23-310E-C4F8-016EA4C7D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877865C-11B9-608E-9D37-DDBD870A98DC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6C22AC47-62ED-EFF2-5492-14160AE5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95DF-C9FB-4121-B9E9-C239E90C5DF8}" type="datetime1">
              <a:rPr lang="fr-FR" smtClean="0"/>
              <a:t>29/09/2025</a:t>
            </a:fld>
            <a:endParaRPr lang="ar-SA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31F7CD65-C082-3E66-4DF9-8FCDB60B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8560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949DE-3165-48E5-CD34-B572F5F80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75C901-4303-FE2E-C280-4E97E160E354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B7F49E-388E-F7B7-59AE-A8772F59C1C5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18CC6A3-6FD4-48B3-6812-60E1069C42DC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2CD1A8-5ACF-0DC4-30C0-C1448613030C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733899-ABFE-6A17-180A-ED3456441B13}"/>
              </a:ext>
            </a:extLst>
          </p:cNvPr>
          <p:cNvSpPr txBox="1"/>
          <p:nvPr/>
        </p:nvSpPr>
        <p:spPr>
          <a:xfrm>
            <a:off x="265046" y="3589037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IV. Tests d’identification de quelques matières plastiques</a:t>
            </a:r>
            <a:endParaRPr lang="ar-S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279EA0B-D5A9-AB2F-93F7-5E64CE1DB35A}"/>
              </a:ext>
            </a:extLst>
          </p:cNvPr>
          <p:cNvSpPr txBox="1"/>
          <p:nvPr/>
        </p:nvSpPr>
        <p:spPr>
          <a:xfrm>
            <a:off x="265046" y="4955690"/>
            <a:ext cx="275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B1F033B-19A6-639F-5056-FC10597BC06D}"/>
              </a:ext>
            </a:extLst>
          </p:cNvPr>
          <p:cNvSpPr txBox="1"/>
          <p:nvPr/>
        </p:nvSpPr>
        <p:spPr>
          <a:xfrm>
            <a:off x="6255026" y="456576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accent6"/>
                </a:solidFill>
              </a:rPr>
              <a:t>Situation de départ </a:t>
            </a:r>
            <a:endParaRPr lang="ar-SA" sz="1600" u="sng" dirty="0">
              <a:solidFill>
                <a:schemeClr val="accent6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769C386-A9CE-57B6-2F9C-98EA03D82972}"/>
              </a:ext>
            </a:extLst>
          </p:cNvPr>
          <p:cNvSpPr txBox="1"/>
          <p:nvPr/>
        </p:nvSpPr>
        <p:spPr>
          <a:xfrm>
            <a:off x="3903260" y="1692322"/>
            <a:ext cx="4456528" cy="253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Les plastiques sont des matériaux synthétiques fabriqués à partir de dérivés du pétrole. Il en existe de nombreux types, le choix de l’un ou l’autre dépend de l’usage qui lui est destiné.</a:t>
            </a:r>
            <a:endParaRPr lang="ar-SA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DA6F31D-9862-F4B6-A606-40D878F9BD10}"/>
              </a:ext>
            </a:extLst>
          </p:cNvPr>
          <p:cNvSpPr txBox="1"/>
          <p:nvPr/>
        </p:nvSpPr>
        <p:spPr>
          <a:xfrm>
            <a:off x="3903260" y="4943595"/>
            <a:ext cx="75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Comment identifier quelques types de plastiques ?</a:t>
            </a:r>
            <a:endParaRPr lang="ar-SA" i="1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F8A1E31-A2EB-827F-12B7-578D59BEE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812" y="1692322"/>
            <a:ext cx="3408142" cy="25507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C6115AC2-D1A5-3B39-4EE9-23EE0FEFF577}"/>
              </a:ext>
            </a:extLst>
          </p:cNvPr>
          <p:cNvGrpSpPr/>
          <p:nvPr/>
        </p:nvGrpSpPr>
        <p:grpSpPr>
          <a:xfrm>
            <a:off x="10482470" y="5016470"/>
            <a:ext cx="1152939" cy="1369916"/>
            <a:chOff x="914403" y="4837042"/>
            <a:chExt cx="1152939" cy="1369916"/>
          </a:xfrm>
        </p:grpSpPr>
        <p:pic>
          <p:nvPicPr>
            <p:cNvPr id="29" name="Graphique 28" descr="Ampoule">
              <a:extLst>
                <a:ext uri="{FF2B5EF4-FFF2-40B4-BE49-F238E27FC236}">
                  <a16:creationId xmlns:a16="http://schemas.microsoft.com/office/drawing/2014/main" id="{F93D448A-36E0-90EB-CB72-F71210EB7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3913" y="4837042"/>
              <a:ext cx="914400" cy="914400"/>
            </a:xfrm>
            <a:prstGeom prst="round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7C1078BC-A3D0-445E-731E-A5292C3B32D4}"/>
                </a:ext>
              </a:extLst>
            </p:cNvPr>
            <p:cNvSpPr txBox="1"/>
            <p:nvPr/>
          </p:nvSpPr>
          <p:spPr>
            <a:xfrm>
              <a:off x="914403" y="5866439"/>
              <a:ext cx="1152939" cy="34051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Hypothèse</a:t>
              </a:r>
              <a:endParaRPr lang="ar-SA" sz="1400" dirty="0"/>
            </a:p>
          </p:txBody>
        </p:sp>
      </p:grpSp>
      <p:sp>
        <p:nvSpPr>
          <p:cNvPr id="32" name="Espace réservé de la date 31">
            <a:extLst>
              <a:ext uri="{FF2B5EF4-FFF2-40B4-BE49-F238E27FC236}">
                <a16:creationId xmlns:a16="http://schemas.microsoft.com/office/drawing/2014/main" id="{2F446141-3536-8F40-8375-699B0538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597-F217-463C-8B02-A69F51EC9007}" type="datetime1">
              <a:rPr lang="fr-FR" smtClean="0"/>
              <a:t>29/09/2025</a:t>
            </a:fld>
            <a:endParaRPr lang="ar-SA"/>
          </a:p>
        </p:txBody>
      </p:sp>
      <p:sp>
        <p:nvSpPr>
          <p:cNvPr id="33" name="Espace réservé du numéro de diapositive 32">
            <a:extLst>
              <a:ext uri="{FF2B5EF4-FFF2-40B4-BE49-F238E27FC236}">
                <a16:creationId xmlns:a16="http://schemas.microsoft.com/office/drawing/2014/main" id="{8078C1B7-8B64-1101-F50A-5D70DE58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9963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D9E2-5D01-AD92-4CD0-6F9027141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430E4D-BF3A-3779-7736-909C35D63AE1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2CFA6C-D6BA-67AC-3F69-B1937032191D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0449B2-7059-B991-7305-64346B120D42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AFB9472-4D5B-4AFD-4938-4ACB94903A5A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E60D1FB-1424-239C-E90C-9092541E1E26}"/>
              </a:ext>
            </a:extLst>
          </p:cNvPr>
          <p:cNvSpPr txBox="1"/>
          <p:nvPr/>
        </p:nvSpPr>
        <p:spPr>
          <a:xfrm>
            <a:off x="265046" y="3589037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IV. Tests d’identification de quelques matières plastiques</a:t>
            </a:r>
            <a:endParaRPr lang="ar-S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DCAED57-0E2C-1C54-2E4B-2631D7601A7C}"/>
              </a:ext>
            </a:extLst>
          </p:cNvPr>
          <p:cNvSpPr txBox="1"/>
          <p:nvPr/>
        </p:nvSpPr>
        <p:spPr>
          <a:xfrm>
            <a:off x="265046" y="4955690"/>
            <a:ext cx="275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61CF1DB-B1DC-52A0-8088-1F4ED2BB6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69" y="4095"/>
            <a:ext cx="7643729" cy="6857092"/>
          </a:xfrm>
          <a:prstGeom prst="rect">
            <a:avLst/>
          </a:prstGeom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A207FC30-3277-7F58-4C2C-A832239E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D202-EC93-47A7-B569-200B9CA52CDC}" type="datetime1">
              <a:rPr lang="fr-FR" smtClean="0"/>
              <a:t>29/09/2025</a:t>
            </a:fld>
            <a:endParaRPr lang="ar-S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1EC461-D0B6-447C-DF0B-DA0AB00F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03116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24C74-2616-CBF5-36D2-01400C9D3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311BF2-339D-446A-B8E7-DDB189888DB1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4D8423-5BD7-ACE0-EE42-69A7FD5715C2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426BA7-1BE7-E97E-977B-E667C388581A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11C2698-F051-D2AA-23C1-CFA743408E9A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0EBA54-EB73-9253-40AA-F31AF0790B7F}"/>
              </a:ext>
            </a:extLst>
          </p:cNvPr>
          <p:cNvSpPr txBox="1"/>
          <p:nvPr/>
        </p:nvSpPr>
        <p:spPr>
          <a:xfrm>
            <a:off x="265046" y="3589037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IV. Tests d’identification de quelques matières plastiques</a:t>
            </a:r>
            <a:endParaRPr lang="ar-S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B030F0-8AC3-004E-669E-9DA6CF7F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169" y="312893"/>
            <a:ext cx="1571844" cy="16861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863D40D-C42A-CA6A-7D82-1E4D0437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248" y="370050"/>
            <a:ext cx="2286319" cy="167663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3CA9826-9745-255C-12FA-9D5F6262E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856" y="417682"/>
            <a:ext cx="1705213" cy="158137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1C4AF3E3-136F-5FB2-49A2-8121391CE791}"/>
              </a:ext>
            </a:extLst>
          </p:cNvPr>
          <p:cNvSpPr txBox="1"/>
          <p:nvPr/>
        </p:nvSpPr>
        <p:spPr>
          <a:xfrm>
            <a:off x="265046" y="4955690"/>
            <a:ext cx="275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6FCB65-E4BC-C9EC-A5BE-36D3273B41C0}"/>
              </a:ext>
            </a:extLst>
          </p:cNvPr>
          <p:cNvSpPr txBox="1"/>
          <p:nvPr/>
        </p:nvSpPr>
        <p:spPr>
          <a:xfrm>
            <a:off x="3507475" y="3415878"/>
            <a:ext cx="8419479" cy="211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 partir des figures ci-dessus répondre aux questions suivantes: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Quels sont les types de plastique que le test de flottabilité nous permet d’identifier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FR" dirty="0"/>
              <a:t>Quel est le type de plastique que le test de déformation par l’eau bouillante nous permet d’identifier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BDCF41B-D7DE-F1A0-5DD0-8E8886F2E543}"/>
              </a:ext>
            </a:extLst>
          </p:cNvPr>
          <p:cNvSpPr txBox="1"/>
          <p:nvPr/>
        </p:nvSpPr>
        <p:spPr>
          <a:xfrm>
            <a:off x="3286542" y="2345634"/>
            <a:ext cx="382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Fig-1: test de flottabilité</a:t>
            </a:r>
          </a:p>
          <a:p>
            <a:r>
              <a:rPr lang="fr-FR" sz="1400" dirty="0"/>
              <a:t>            dans l’eau douce</a:t>
            </a:r>
            <a:endParaRPr lang="ar-SA" sz="1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07CD7E3-C855-B0A6-9E86-5FF55DE09BC4}"/>
              </a:ext>
            </a:extLst>
          </p:cNvPr>
          <p:cNvSpPr txBox="1"/>
          <p:nvPr/>
        </p:nvSpPr>
        <p:spPr>
          <a:xfrm>
            <a:off x="6485275" y="2290719"/>
            <a:ext cx="3821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Fig-2: test de flottabilité</a:t>
            </a:r>
          </a:p>
          <a:p>
            <a:r>
              <a:rPr lang="fr-FR" sz="1400" dirty="0"/>
              <a:t>             dans l’eau salée</a:t>
            </a:r>
            <a:endParaRPr lang="ar-SA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7D2040E-E70C-7D99-B9CE-04E438F7F164}"/>
              </a:ext>
            </a:extLst>
          </p:cNvPr>
          <p:cNvSpPr txBox="1"/>
          <p:nvPr/>
        </p:nvSpPr>
        <p:spPr>
          <a:xfrm>
            <a:off x="9392247" y="2235804"/>
            <a:ext cx="2672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Fig-3: test de déformation</a:t>
            </a:r>
          </a:p>
          <a:p>
            <a:r>
              <a:rPr lang="fr-FR" sz="1400" dirty="0"/>
              <a:t>             dans l’eau bouillante</a:t>
            </a:r>
            <a:endParaRPr lang="ar-SA" sz="1400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D43A705-988E-B08F-F8CC-B2E51E9234BE}"/>
              </a:ext>
            </a:extLst>
          </p:cNvPr>
          <p:cNvSpPr/>
          <p:nvPr/>
        </p:nvSpPr>
        <p:spPr>
          <a:xfrm>
            <a:off x="3286542" y="177421"/>
            <a:ext cx="8640412" cy="29615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CA7AB238-E9F9-B41F-8D9C-7DCF119E6ADB}"/>
              </a:ext>
            </a:extLst>
          </p:cNvPr>
          <p:cNvGrpSpPr/>
          <p:nvPr/>
        </p:nvGrpSpPr>
        <p:grpSpPr>
          <a:xfrm>
            <a:off x="9982199" y="5532292"/>
            <a:ext cx="1072487" cy="1255178"/>
            <a:chOff x="10364637" y="5454221"/>
            <a:chExt cx="1108340" cy="1283663"/>
          </a:xfrm>
        </p:grpSpPr>
        <p:pic>
          <p:nvPicPr>
            <p:cNvPr id="9" name="Graphique 8" descr="Crayon">
              <a:extLst>
                <a:ext uri="{FF2B5EF4-FFF2-40B4-BE49-F238E27FC236}">
                  <a16:creationId xmlns:a16="http://schemas.microsoft.com/office/drawing/2014/main" id="{6912CE1C-8BF6-AEE8-85F7-38D1AC612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807CE2B-2B5D-98CB-91B4-7467F9602B49}"/>
                </a:ext>
              </a:extLst>
            </p:cNvPr>
            <p:cNvSpPr txBox="1"/>
            <p:nvPr/>
          </p:nvSpPr>
          <p:spPr>
            <a:xfrm>
              <a:off x="10416209" y="6294783"/>
              <a:ext cx="1056768" cy="44310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sz="1600" dirty="0"/>
                <a:t>Ecrire</a:t>
              </a:r>
              <a:endParaRPr lang="ar-SA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9DAB2DFD-C2B4-8978-2948-2F7E50E7A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7EDF-BABB-4201-BD81-8F747D3E644A}" type="datetime1">
              <a:rPr lang="fr-FR" smtClean="0"/>
              <a:t>29/09/2025</a:t>
            </a:fld>
            <a:endParaRPr lang="ar-SA"/>
          </a:p>
        </p:txBody>
      </p:sp>
      <p:sp>
        <p:nvSpPr>
          <p:cNvPr id="21" name="Espace réservé du numéro de diapositive 20">
            <a:extLst>
              <a:ext uri="{FF2B5EF4-FFF2-40B4-BE49-F238E27FC236}">
                <a16:creationId xmlns:a16="http://schemas.microsoft.com/office/drawing/2014/main" id="{6B531A72-CCC3-1AE5-CCD2-2D030762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02770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2D30C-AFFD-E73C-DCD3-7C426AA3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48C2B5-B470-B7FF-386F-37F032A595BD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209078-17C5-BD97-940E-B7D95883CF96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5E33E2F-0987-B63A-6CB1-DCD6F1F01633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20B2F1-0EFA-B0D4-170B-A9897933FB76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AC72F8E-DE17-3125-A335-4DA1597199B8}"/>
              </a:ext>
            </a:extLst>
          </p:cNvPr>
          <p:cNvSpPr txBox="1"/>
          <p:nvPr/>
        </p:nvSpPr>
        <p:spPr>
          <a:xfrm>
            <a:off x="265046" y="3589037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IV. Tests d’identification de quelques matières plastiques</a:t>
            </a:r>
            <a:endParaRPr lang="ar-SA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BBC7D9-B4E4-5489-A0EB-3C010965B973}"/>
              </a:ext>
            </a:extLst>
          </p:cNvPr>
          <p:cNvSpPr txBox="1"/>
          <p:nvPr/>
        </p:nvSpPr>
        <p:spPr>
          <a:xfrm>
            <a:off x="265046" y="4955690"/>
            <a:ext cx="275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757364-EBF8-8FFD-53BA-88E4EC991447}"/>
              </a:ext>
            </a:extLst>
          </p:cNvPr>
          <p:cNvSpPr txBox="1"/>
          <p:nvPr/>
        </p:nvSpPr>
        <p:spPr>
          <a:xfrm>
            <a:off x="3507475" y="2092109"/>
            <a:ext cx="8419479" cy="3328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fr-FR" dirty="0"/>
              <a:t>1. Quels sont les types de plastique que le test de flottabilité nous permet d’identifier ?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accent2"/>
                </a:solidFill>
              </a:rPr>
              <a:t>-  PE et PS, PE flotte dans l’eau douce et PS flotte dans l’eau salée.</a:t>
            </a:r>
          </a:p>
          <a:p>
            <a:pPr>
              <a:lnSpc>
                <a:spcPct val="200000"/>
              </a:lnSpc>
            </a:pPr>
            <a:r>
              <a:rPr lang="fr-FR" dirty="0"/>
              <a:t>2. Quel est le type de plastique que le test de déformation par l’eau bouillante nous permet d’identifier ?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chemeClr val="accent2"/>
                </a:solidFill>
              </a:rPr>
              <a:t>-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PET, il se déforme dans l’eau bouillante.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D90380-5468-60CF-0F2C-C69CB5C1BFC6}"/>
              </a:ext>
            </a:extLst>
          </p:cNvPr>
          <p:cNvSpPr txBox="1"/>
          <p:nvPr/>
        </p:nvSpPr>
        <p:spPr>
          <a:xfrm>
            <a:off x="3779885" y="389312"/>
            <a:ext cx="77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rgbClr val="0070C0"/>
                </a:solidFill>
              </a:rPr>
              <a:t>Correction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A1640F3B-1234-E099-1B0F-A452C15850D4}"/>
              </a:ext>
            </a:extLst>
          </p:cNvPr>
          <p:cNvGrpSpPr/>
          <p:nvPr/>
        </p:nvGrpSpPr>
        <p:grpSpPr>
          <a:xfrm>
            <a:off x="9876283" y="5472290"/>
            <a:ext cx="958340" cy="1249185"/>
            <a:chOff x="10364637" y="5454221"/>
            <a:chExt cx="958340" cy="1249185"/>
          </a:xfrm>
        </p:grpSpPr>
        <p:pic>
          <p:nvPicPr>
            <p:cNvPr id="10" name="Graphique 9" descr="Crayon">
              <a:extLst>
                <a:ext uri="{FF2B5EF4-FFF2-40B4-BE49-F238E27FC236}">
                  <a16:creationId xmlns:a16="http://schemas.microsoft.com/office/drawing/2014/main" id="{B004F736-CA1B-2CFE-1D39-8BF39D942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00E6885-61F7-DFD6-9686-D6D66EB6EC7C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DBBF7845-3731-FD96-72F2-4223AF9E6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B4CE-7A69-4E22-BF7B-C4DD262BE6E9}" type="datetime1">
              <a:rPr lang="fr-FR" smtClean="0"/>
              <a:t>29/09/2025</a:t>
            </a:fld>
            <a:endParaRPr lang="ar-SA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D4FD2606-D9C9-55E4-21ED-49F7DB4A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19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39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23A0FCB3-F2C9-012D-7FB4-E574DB6C34F9}"/>
              </a:ext>
            </a:extLst>
          </p:cNvPr>
          <p:cNvSpPr/>
          <p:nvPr/>
        </p:nvSpPr>
        <p:spPr>
          <a:xfrm rot="10800000">
            <a:off x="2856000" y="2296148"/>
            <a:ext cx="6480000" cy="3240000"/>
          </a:xfrm>
          <a:custGeom>
            <a:avLst/>
            <a:gdLst>
              <a:gd name="connsiteX0" fmla="*/ 0 w 8998058"/>
              <a:gd name="connsiteY0" fmla="*/ 0 h 4461609"/>
              <a:gd name="connsiteX1" fmla="*/ 90000 w 8998058"/>
              <a:gd name="connsiteY1" fmla="*/ 0 h 4461609"/>
              <a:gd name="connsiteX2" fmla="*/ 94767 w 8998058"/>
              <a:gd name="connsiteY2" fmla="*/ 188547 h 4461609"/>
              <a:gd name="connsiteX3" fmla="*/ 4499029 w 8998058"/>
              <a:gd name="connsiteY3" fmla="*/ 4371609 h 4461609"/>
              <a:gd name="connsiteX4" fmla="*/ 8903291 w 8998058"/>
              <a:gd name="connsiteY4" fmla="*/ 188547 h 4461609"/>
              <a:gd name="connsiteX5" fmla="*/ 8908058 w 8998058"/>
              <a:gd name="connsiteY5" fmla="*/ 0 h 4461609"/>
              <a:gd name="connsiteX6" fmla="*/ 8998058 w 8998058"/>
              <a:gd name="connsiteY6" fmla="*/ 0 h 4461609"/>
              <a:gd name="connsiteX7" fmla="*/ 8993174 w 8998058"/>
              <a:gd name="connsiteY7" fmla="*/ 193179 h 4461609"/>
              <a:gd name="connsiteX8" fmla="*/ 4499029 w 8998058"/>
              <a:gd name="connsiteY8" fmla="*/ 4461609 h 4461609"/>
              <a:gd name="connsiteX9" fmla="*/ 4885 w 8998058"/>
              <a:gd name="connsiteY9" fmla="*/ 193179 h 4461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8058" h="4461609">
                <a:moveTo>
                  <a:pt x="0" y="0"/>
                </a:moveTo>
                <a:lnTo>
                  <a:pt x="90000" y="0"/>
                </a:lnTo>
                <a:lnTo>
                  <a:pt x="94767" y="188547"/>
                </a:lnTo>
                <a:cubicBezTo>
                  <a:pt x="212881" y="2518659"/>
                  <a:pt x="2139565" y="4371609"/>
                  <a:pt x="4499029" y="4371609"/>
                </a:cubicBezTo>
                <a:cubicBezTo>
                  <a:pt x="6858493" y="4371609"/>
                  <a:pt x="8785177" y="2518659"/>
                  <a:pt x="8903291" y="188547"/>
                </a:cubicBezTo>
                <a:lnTo>
                  <a:pt x="8908058" y="0"/>
                </a:lnTo>
                <a:lnTo>
                  <a:pt x="8998058" y="0"/>
                </a:lnTo>
                <a:lnTo>
                  <a:pt x="8993174" y="193179"/>
                </a:lnTo>
                <a:cubicBezTo>
                  <a:pt x="8872649" y="2570843"/>
                  <a:pt x="6906645" y="4461609"/>
                  <a:pt x="4499029" y="4461609"/>
                </a:cubicBezTo>
                <a:cubicBezTo>
                  <a:pt x="2091413" y="4461609"/>
                  <a:pt x="125409" y="2570843"/>
                  <a:pt x="4885" y="19317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0A15E5C-9888-8AA9-9DD0-21D5140B81B3}"/>
              </a:ext>
            </a:extLst>
          </p:cNvPr>
          <p:cNvSpPr/>
          <p:nvPr/>
        </p:nvSpPr>
        <p:spPr>
          <a:xfrm>
            <a:off x="8707434" y="5065517"/>
            <a:ext cx="1080000" cy="10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893749-E6A0-65B6-47EE-D8C802B844F9}"/>
              </a:ext>
            </a:extLst>
          </p:cNvPr>
          <p:cNvSpPr/>
          <p:nvPr/>
        </p:nvSpPr>
        <p:spPr>
          <a:xfrm>
            <a:off x="2404566" y="5065517"/>
            <a:ext cx="1080000" cy="108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BEE84D-11CC-1E97-1C74-D5F0B4BB974A}"/>
              </a:ext>
            </a:extLst>
          </p:cNvPr>
          <p:cNvSpPr/>
          <p:nvPr/>
        </p:nvSpPr>
        <p:spPr>
          <a:xfrm>
            <a:off x="3220894" y="2825389"/>
            <a:ext cx="1080000" cy="10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BD56FF2-DCD6-D992-F56D-ED4D99454C08}"/>
              </a:ext>
            </a:extLst>
          </p:cNvPr>
          <p:cNvSpPr/>
          <p:nvPr/>
        </p:nvSpPr>
        <p:spPr>
          <a:xfrm>
            <a:off x="5555999" y="1810768"/>
            <a:ext cx="1080000" cy="108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5FE5D9F-9723-F764-70FD-34FC28847B4D}"/>
              </a:ext>
            </a:extLst>
          </p:cNvPr>
          <p:cNvSpPr/>
          <p:nvPr/>
        </p:nvSpPr>
        <p:spPr>
          <a:xfrm>
            <a:off x="7784608" y="2825389"/>
            <a:ext cx="1080000" cy="1080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sp>
        <p:nvSpPr>
          <p:cNvPr id="17" name="Légende : flèche courbée 16">
            <a:extLst>
              <a:ext uri="{FF2B5EF4-FFF2-40B4-BE49-F238E27FC236}">
                <a16:creationId xmlns:a16="http://schemas.microsoft.com/office/drawing/2014/main" id="{CC223485-0A8E-5402-9F20-FA6E03C8C9F3}"/>
              </a:ext>
            </a:extLst>
          </p:cNvPr>
          <p:cNvSpPr/>
          <p:nvPr/>
        </p:nvSpPr>
        <p:spPr>
          <a:xfrm>
            <a:off x="185663" y="3611504"/>
            <a:ext cx="2310336" cy="1572229"/>
          </a:xfrm>
          <a:prstGeom prst="borderCallout2">
            <a:avLst>
              <a:gd name="adj1" fmla="val 18750"/>
              <a:gd name="adj2" fmla="val 104555"/>
              <a:gd name="adj3" fmla="val 25976"/>
              <a:gd name="adj4" fmla="val 116668"/>
              <a:gd name="adj5" fmla="val 85903"/>
              <a:gd name="adj6" fmla="val 114982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Objets et matériaux  </a:t>
            </a:r>
          </a:p>
        </p:txBody>
      </p:sp>
      <p:sp>
        <p:nvSpPr>
          <p:cNvPr id="18" name="Légende : flèche courbée 17">
            <a:extLst>
              <a:ext uri="{FF2B5EF4-FFF2-40B4-BE49-F238E27FC236}">
                <a16:creationId xmlns:a16="http://schemas.microsoft.com/office/drawing/2014/main" id="{3A5F5501-90A0-A969-FA0B-6F52B91619A1}"/>
              </a:ext>
            </a:extLst>
          </p:cNvPr>
          <p:cNvSpPr/>
          <p:nvPr/>
        </p:nvSpPr>
        <p:spPr>
          <a:xfrm>
            <a:off x="366422" y="1253160"/>
            <a:ext cx="2225230" cy="1572229"/>
          </a:xfrm>
          <a:prstGeom prst="borderCallout2">
            <a:avLst>
              <a:gd name="adj1" fmla="val 19770"/>
              <a:gd name="adj2" fmla="val 103071"/>
              <a:gd name="adj3" fmla="val 25965"/>
              <a:gd name="adj4" fmla="val 114191"/>
              <a:gd name="adj5" fmla="val 90669"/>
              <a:gd name="adj6" fmla="val 1307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Classification des familles des matériaux</a:t>
            </a:r>
          </a:p>
        </p:txBody>
      </p:sp>
      <p:sp>
        <p:nvSpPr>
          <p:cNvPr id="19" name="Légende : flèche courbée 18">
            <a:extLst>
              <a:ext uri="{FF2B5EF4-FFF2-40B4-BE49-F238E27FC236}">
                <a16:creationId xmlns:a16="http://schemas.microsoft.com/office/drawing/2014/main" id="{6A91BB18-C565-3888-EF7D-8BFBE84D8FA3}"/>
              </a:ext>
            </a:extLst>
          </p:cNvPr>
          <p:cNvSpPr/>
          <p:nvPr/>
        </p:nvSpPr>
        <p:spPr>
          <a:xfrm>
            <a:off x="3220894" y="-3089"/>
            <a:ext cx="2304661" cy="1572229"/>
          </a:xfrm>
          <a:prstGeom prst="borderCallout2">
            <a:avLst>
              <a:gd name="adj1" fmla="val 21811"/>
              <a:gd name="adj2" fmla="val 106041"/>
              <a:gd name="adj3" fmla="val 23853"/>
              <a:gd name="adj4" fmla="val 119988"/>
              <a:gd name="adj5" fmla="val 112712"/>
              <a:gd name="adj6" fmla="val 121547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Quelques tests d’identification des métaux courants</a:t>
            </a:r>
          </a:p>
        </p:txBody>
      </p:sp>
      <p:sp>
        <p:nvSpPr>
          <p:cNvPr id="20" name="Légende : flèche courbée 19">
            <a:extLst>
              <a:ext uri="{FF2B5EF4-FFF2-40B4-BE49-F238E27FC236}">
                <a16:creationId xmlns:a16="http://schemas.microsoft.com/office/drawing/2014/main" id="{C2B10103-213A-6C74-C564-0D45E139E4E5}"/>
              </a:ext>
            </a:extLst>
          </p:cNvPr>
          <p:cNvSpPr/>
          <p:nvPr/>
        </p:nvSpPr>
        <p:spPr>
          <a:xfrm>
            <a:off x="8835366" y="349904"/>
            <a:ext cx="2056524" cy="1572229"/>
          </a:xfrm>
          <a:prstGeom prst="borderCallout2">
            <a:avLst>
              <a:gd name="adj1" fmla="val 29974"/>
              <a:gd name="adj2" fmla="val -8333"/>
              <a:gd name="adj3" fmla="val 42528"/>
              <a:gd name="adj4" fmla="val -17153"/>
              <a:gd name="adj5" fmla="val 143293"/>
              <a:gd name="adj6" fmla="val -1871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 d’identification de quelques matières plastiques</a:t>
            </a:r>
          </a:p>
        </p:txBody>
      </p:sp>
      <p:sp>
        <p:nvSpPr>
          <p:cNvPr id="21" name="Légende : flèche courbée 20">
            <a:extLst>
              <a:ext uri="{FF2B5EF4-FFF2-40B4-BE49-F238E27FC236}">
                <a16:creationId xmlns:a16="http://schemas.microsoft.com/office/drawing/2014/main" id="{4D7B3D3E-1845-9BBE-C4A5-CD73DDE25A3B}"/>
              </a:ext>
            </a:extLst>
          </p:cNvPr>
          <p:cNvSpPr/>
          <p:nvPr/>
        </p:nvSpPr>
        <p:spPr>
          <a:xfrm>
            <a:off x="9722167" y="2825389"/>
            <a:ext cx="2339447" cy="15722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5997"/>
              <a:gd name="adj6" fmla="val -12708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Matériaux d’emballage 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2DF8259-0273-BD78-BBE9-AAD8F9C693D3}"/>
              </a:ext>
            </a:extLst>
          </p:cNvPr>
          <p:cNvGrpSpPr/>
          <p:nvPr/>
        </p:nvGrpSpPr>
        <p:grpSpPr>
          <a:xfrm>
            <a:off x="4836000" y="3205968"/>
            <a:ext cx="2520000" cy="4633740"/>
            <a:chOff x="4836000" y="3205968"/>
            <a:chExt cx="2520000" cy="463374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AEFBF57-27B3-86DE-0F18-A713E1C5276A}"/>
                </a:ext>
              </a:extLst>
            </p:cNvPr>
            <p:cNvGrpSpPr/>
            <p:nvPr/>
          </p:nvGrpSpPr>
          <p:grpSpPr>
            <a:xfrm rot="5400000">
              <a:off x="3779130" y="4262838"/>
              <a:ext cx="4633740" cy="2520000"/>
              <a:chOff x="3779130" y="3219020"/>
              <a:chExt cx="4633740" cy="2520000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6CB5A95B-57F7-BB26-7F32-0199CAB79696}"/>
                  </a:ext>
                </a:extLst>
              </p:cNvPr>
              <p:cNvGrpSpPr/>
              <p:nvPr/>
            </p:nvGrpSpPr>
            <p:grpSpPr>
              <a:xfrm rot="16200000">
                <a:off x="4051731" y="3930056"/>
                <a:ext cx="552726" cy="1097927"/>
                <a:chOff x="5819637" y="1232452"/>
                <a:chExt cx="552726" cy="2196548"/>
              </a:xfrm>
            </p:grpSpPr>
            <p:sp>
              <p:nvSpPr>
                <p:cNvPr id="15" name="Triangle isocèle 14">
                  <a:extLst>
                    <a:ext uri="{FF2B5EF4-FFF2-40B4-BE49-F238E27FC236}">
                      <a16:creationId xmlns:a16="http://schemas.microsoft.com/office/drawing/2014/main" id="{F46C0A3D-1BD9-CF4E-C3B0-494BED5A0225}"/>
                    </a:ext>
                  </a:extLst>
                </p:cNvPr>
                <p:cNvSpPr/>
                <p:nvPr/>
              </p:nvSpPr>
              <p:spPr>
                <a:xfrm>
                  <a:off x="5819637" y="1232452"/>
                  <a:ext cx="552726" cy="2196548"/>
                </a:xfrm>
                <a:prstGeom prst="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6" name="Forme libre : forme 15">
                  <a:extLst>
                    <a:ext uri="{FF2B5EF4-FFF2-40B4-BE49-F238E27FC236}">
                      <a16:creationId xmlns:a16="http://schemas.microsoft.com/office/drawing/2014/main" id="{AB66833B-CD3F-FF07-9222-A01A58879532}"/>
                    </a:ext>
                  </a:extLst>
                </p:cNvPr>
                <p:cNvSpPr/>
                <p:nvPr/>
              </p:nvSpPr>
              <p:spPr>
                <a:xfrm>
                  <a:off x="5956852" y="1651907"/>
                  <a:ext cx="278296" cy="1661137"/>
                </a:xfrm>
                <a:custGeom>
                  <a:avLst/>
                  <a:gdLst>
                    <a:gd name="connsiteX0" fmla="*/ 271941 w 543678"/>
                    <a:gd name="connsiteY0" fmla="*/ 0 h 2161407"/>
                    <a:gd name="connsiteX1" fmla="*/ 543678 w 543678"/>
                    <a:gd name="connsiteY1" fmla="*/ 2159777 h 2161407"/>
                    <a:gd name="connsiteX2" fmla="*/ 527070 w 543678"/>
                    <a:gd name="connsiteY2" fmla="*/ 2139648 h 2161407"/>
                    <a:gd name="connsiteX3" fmla="*/ 272511 w 543678"/>
                    <a:gd name="connsiteY3" fmla="*/ 2034207 h 2161407"/>
                    <a:gd name="connsiteX4" fmla="*/ 17952 w 543678"/>
                    <a:gd name="connsiteY4" fmla="*/ 2139648 h 2161407"/>
                    <a:gd name="connsiteX5" fmla="*/ 0 w 543678"/>
                    <a:gd name="connsiteY5" fmla="*/ 2161407 h 2161407"/>
                    <a:gd name="connsiteX6" fmla="*/ 271941 w 543678"/>
                    <a:gd name="connsiteY6" fmla="*/ 0 h 216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3678" h="2161407">
                      <a:moveTo>
                        <a:pt x="271941" y="0"/>
                      </a:moveTo>
                      <a:lnTo>
                        <a:pt x="543678" y="2159777"/>
                      </a:lnTo>
                      <a:lnTo>
                        <a:pt x="527070" y="2139648"/>
                      </a:lnTo>
                      <a:cubicBezTo>
                        <a:pt x="461923" y="2074501"/>
                        <a:pt x="371923" y="2034207"/>
                        <a:pt x="272511" y="2034207"/>
                      </a:cubicBezTo>
                      <a:cubicBezTo>
                        <a:pt x="173100" y="2034207"/>
                        <a:pt x="83100" y="2074501"/>
                        <a:pt x="17952" y="2139648"/>
                      </a:cubicBezTo>
                      <a:lnTo>
                        <a:pt x="0" y="2161407"/>
                      </a:lnTo>
                      <a:lnTo>
                        <a:pt x="271941" y="0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4964127-3150-78AB-7934-A61BDCC9087A}"/>
                  </a:ext>
                </a:extLst>
              </p:cNvPr>
              <p:cNvSpPr/>
              <p:nvPr/>
            </p:nvSpPr>
            <p:spPr>
              <a:xfrm rot="16200000">
                <a:off x="4836000" y="3219020"/>
                <a:ext cx="2520000" cy="25200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12" name="Groupe 11">
                <a:extLst>
                  <a:ext uri="{FF2B5EF4-FFF2-40B4-BE49-F238E27FC236}">
                    <a16:creationId xmlns:a16="http://schemas.microsoft.com/office/drawing/2014/main" id="{B2420CDC-5EC1-6DB1-52EA-1726AC87991A}"/>
                  </a:ext>
                </a:extLst>
              </p:cNvPr>
              <p:cNvGrpSpPr/>
              <p:nvPr/>
            </p:nvGrpSpPr>
            <p:grpSpPr>
              <a:xfrm rot="5400000">
                <a:off x="7587544" y="3930057"/>
                <a:ext cx="552726" cy="1097927"/>
                <a:chOff x="5819637" y="1232452"/>
                <a:chExt cx="552726" cy="2196548"/>
              </a:xfrm>
              <a:noFill/>
            </p:grpSpPr>
            <p:sp>
              <p:nvSpPr>
                <p:cNvPr id="13" name="Triangle isocèle 12">
                  <a:extLst>
                    <a:ext uri="{FF2B5EF4-FFF2-40B4-BE49-F238E27FC236}">
                      <a16:creationId xmlns:a16="http://schemas.microsoft.com/office/drawing/2014/main" id="{91272E28-5731-390D-F7F9-7EEEDBB14513}"/>
                    </a:ext>
                  </a:extLst>
                </p:cNvPr>
                <p:cNvSpPr/>
                <p:nvPr/>
              </p:nvSpPr>
              <p:spPr>
                <a:xfrm>
                  <a:off x="5819637" y="1232452"/>
                  <a:ext cx="552726" cy="2196548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4" name="Forme libre : forme 13">
                  <a:extLst>
                    <a:ext uri="{FF2B5EF4-FFF2-40B4-BE49-F238E27FC236}">
                      <a16:creationId xmlns:a16="http://schemas.microsoft.com/office/drawing/2014/main" id="{D9AD904C-3AD5-D91B-0304-238BB535E7C6}"/>
                    </a:ext>
                  </a:extLst>
                </p:cNvPr>
                <p:cNvSpPr/>
                <p:nvPr/>
              </p:nvSpPr>
              <p:spPr>
                <a:xfrm>
                  <a:off x="5956852" y="1651907"/>
                  <a:ext cx="278296" cy="1661137"/>
                </a:xfrm>
                <a:custGeom>
                  <a:avLst/>
                  <a:gdLst>
                    <a:gd name="connsiteX0" fmla="*/ 271941 w 543678"/>
                    <a:gd name="connsiteY0" fmla="*/ 0 h 2161407"/>
                    <a:gd name="connsiteX1" fmla="*/ 543678 w 543678"/>
                    <a:gd name="connsiteY1" fmla="*/ 2159777 h 2161407"/>
                    <a:gd name="connsiteX2" fmla="*/ 527070 w 543678"/>
                    <a:gd name="connsiteY2" fmla="*/ 2139648 h 2161407"/>
                    <a:gd name="connsiteX3" fmla="*/ 272511 w 543678"/>
                    <a:gd name="connsiteY3" fmla="*/ 2034207 h 2161407"/>
                    <a:gd name="connsiteX4" fmla="*/ 17952 w 543678"/>
                    <a:gd name="connsiteY4" fmla="*/ 2139648 h 2161407"/>
                    <a:gd name="connsiteX5" fmla="*/ 0 w 543678"/>
                    <a:gd name="connsiteY5" fmla="*/ 2161407 h 2161407"/>
                    <a:gd name="connsiteX6" fmla="*/ 271941 w 543678"/>
                    <a:gd name="connsiteY6" fmla="*/ 0 h 2161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3678" h="2161407">
                      <a:moveTo>
                        <a:pt x="271941" y="0"/>
                      </a:moveTo>
                      <a:lnTo>
                        <a:pt x="543678" y="2159777"/>
                      </a:lnTo>
                      <a:lnTo>
                        <a:pt x="527070" y="2139648"/>
                      </a:lnTo>
                      <a:cubicBezTo>
                        <a:pt x="461923" y="2074501"/>
                        <a:pt x="371923" y="2034207"/>
                        <a:pt x="272511" y="2034207"/>
                      </a:cubicBezTo>
                      <a:cubicBezTo>
                        <a:pt x="173100" y="2034207"/>
                        <a:pt x="83100" y="2074501"/>
                        <a:pt x="17952" y="2139648"/>
                      </a:cubicBezTo>
                      <a:lnTo>
                        <a:pt x="0" y="2161407"/>
                      </a:lnTo>
                      <a:lnTo>
                        <a:pt x="2719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fr-FR" dirty="0"/>
                </a:p>
              </p:txBody>
            </p:sp>
          </p:grp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F0817B6-195F-1F5F-DD1E-DC5284503CA8}"/>
                </a:ext>
              </a:extLst>
            </p:cNvPr>
            <p:cNvSpPr/>
            <p:nvPr/>
          </p:nvSpPr>
          <p:spPr>
            <a:xfrm>
              <a:off x="5195999" y="4636148"/>
              <a:ext cx="1800000" cy="180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C41278E1-ED35-F201-B3F8-310A1D79FAB9}"/>
                </a:ext>
              </a:extLst>
            </p:cNvPr>
            <p:cNvSpPr/>
            <p:nvPr/>
          </p:nvSpPr>
          <p:spPr>
            <a:xfrm>
              <a:off x="6005999" y="4307619"/>
              <a:ext cx="180000" cy="180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7AE0C86B-F77A-8205-82B3-F7E606F5F6EF}"/>
              </a:ext>
            </a:extLst>
          </p:cNvPr>
          <p:cNvSpPr txBox="1"/>
          <p:nvPr/>
        </p:nvSpPr>
        <p:spPr>
          <a:xfrm>
            <a:off x="5195999" y="5092208"/>
            <a:ext cx="221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solidFill>
                  <a:schemeClr val="tx2"/>
                </a:solidFill>
                <a:latin typeface="Algerian" panose="04020705040A02060702" pitchFamily="82" charset="0"/>
              </a:rPr>
              <a:t>plan</a:t>
            </a:r>
          </a:p>
        </p:txBody>
      </p:sp>
      <p:sp>
        <p:nvSpPr>
          <p:cNvPr id="22" name="Espace réservé de la date 21">
            <a:extLst>
              <a:ext uri="{FF2B5EF4-FFF2-40B4-BE49-F238E27FC236}">
                <a16:creationId xmlns:a16="http://schemas.microsoft.com/office/drawing/2014/main" id="{75B64068-BD22-42F3-A91D-EA233E2A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4476-B449-4F61-BE70-F99EE883B386}" type="datetime1">
              <a:rPr lang="fr-FR" smtClean="0"/>
              <a:t>29/09/2025</a:t>
            </a:fld>
            <a:endParaRPr lang="ar-SA"/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DEFE1FC5-A139-6ADB-86DA-553CBB3D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1984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520000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60000">
                                      <p:cBhvr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820000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DBF94-4CF3-7E41-21C3-BA8106EDE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79290B-EADF-CD9E-338C-A00DBE628D1F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1DA66B6-484E-2F20-C7A7-A41539A69BDF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2586A18-629E-1373-E008-26ECC73438BA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4B31E0-7625-9EF5-B49C-8BB72FB04674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A2968B-A72A-F13C-21B4-45966E794211}"/>
              </a:ext>
            </a:extLst>
          </p:cNvPr>
          <p:cNvSpPr txBox="1"/>
          <p:nvPr/>
        </p:nvSpPr>
        <p:spPr>
          <a:xfrm>
            <a:off x="265046" y="3589037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IV. Tests d’identification de quelques matières plastiques</a:t>
            </a:r>
            <a:endParaRPr lang="ar-SA" dirty="0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AA86077C-D8B9-722D-FA3F-A98E8834931D}"/>
              </a:ext>
            </a:extLst>
          </p:cNvPr>
          <p:cNvGraphicFramePr/>
          <p:nvPr/>
        </p:nvGraphicFramePr>
        <p:xfrm>
          <a:off x="3604591" y="1828800"/>
          <a:ext cx="7363792" cy="479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1C805666-71F4-C3A5-59A4-77681D03C2AC}"/>
              </a:ext>
            </a:extLst>
          </p:cNvPr>
          <p:cNvSpPr txBox="1"/>
          <p:nvPr/>
        </p:nvSpPr>
        <p:spPr>
          <a:xfrm>
            <a:off x="3604591" y="477076"/>
            <a:ext cx="7593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diagramme ci-contre montre comment identifier les plastiques : polyéthylène (PE), polystyrène(PS), polyéthylène téréphtalate (PET), polychlorure de vinyle (PVC).</a:t>
            </a:r>
            <a:endParaRPr lang="ar-S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4A39E95-372A-6856-4164-A6479A3CD491}"/>
              </a:ext>
            </a:extLst>
          </p:cNvPr>
          <p:cNvSpPr txBox="1"/>
          <p:nvPr/>
        </p:nvSpPr>
        <p:spPr>
          <a:xfrm>
            <a:off x="265046" y="4955690"/>
            <a:ext cx="275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C95847C-5BB4-9782-7295-3C7094B531BC}"/>
              </a:ext>
            </a:extLst>
          </p:cNvPr>
          <p:cNvSpPr txBox="1"/>
          <p:nvPr/>
        </p:nvSpPr>
        <p:spPr>
          <a:xfrm>
            <a:off x="262254" y="5294244"/>
            <a:ext cx="2759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2. Conclusion</a:t>
            </a:r>
            <a:endParaRPr lang="ar-SA" sz="1600" dirty="0">
              <a:solidFill>
                <a:schemeClr val="accent6"/>
              </a:solidFill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C71A0B5-DE09-E0C4-F095-3C1DA131AAEE}"/>
              </a:ext>
            </a:extLst>
          </p:cNvPr>
          <p:cNvGrpSpPr/>
          <p:nvPr/>
        </p:nvGrpSpPr>
        <p:grpSpPr>
          <a:xfrm>
            <a:off x="10010043" y="5425884"/>
            <a:ext cx="958340" cy="1249185"/>
            <a:chOff x="10364637" y="5454221"/>
            <a:chExt cx="958340" cy="1249185"/>
          </a:xfrm>
        </p:grpSpPr>
        <p:pic>
          <p:nvPicPr>
            <p:cNvPr id="12" name="Graphique 11" descr="Crayon">
              <a:extLst>
                <a:ext uri="{FF2B5EF4-FFF2-40B4-BE49-F238E27FC236}">
                  <a16:creationId xmlns:a16="http://schemas.microsoft.com/office/drawing/2014/main" id="{E02AF5FB-5D4E-F0B1-5AC0-B9FB0FD9A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7DDF3684-0745-3789-3692-70210D49CFF7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71CF84B5-D1F2-F2E8-CC51-F31E34152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74CA-040E-4EAE-9BD2-75BC51B59BAF}" type="datetime1">
              <a:rPr lang="fr-FR" smtClean="0"/>
              <a:t>29/09/2025</a:t>
            </a:fld>
            <a:endParaRPr lang="ar-SA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A3C5B403-FE57-987E-37C3-D1735DC98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20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3974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6DA85-5E74-0122-251A-08DF08DC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45DAF4-960C-5EF5-B13B-1765F3904566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2066EA-29E0-2A12-11EC-1E9CB0F62E7E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C70687-D3E5-84A3-46F2-09FDE8E120C0}"/>
              </a:ext>
            </a:extLst>
          </p:cNvPr>
          <p:cNvSpPr txBox="1"/>
          <p:nvPr/>
        </p:nvSpPr>
        <p:spPr>
          <a:xfrm>
            <a:off x="265046" y="1563756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Familles des matériaux</a:t>
            </a:r>
            <a:endParaRPr lang="ar-S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D3C9F7-F32E-3C5F-8ACF-420CB77B7E6D}"/>
              </a:ext>
            </a:extLst>
          </p:cNvPr>
          <p:cNvSpPr txBox="1"/>
          <p:nvPr/>
        </p:nvSpPr>
        <p:spPr>
          <a:xfrm>
            <a:off x="265046" y="2345634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III. Quelques tests d’identification de quelques métaux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60B3B3-EB79-0E9F-31FF-FEF7A32A5FAF}"/>
              </a:ext>
            </a:extLst>
          </p:cNvPr>
          <p:cNvSpPr txBox="1"/>
          <p:nvPr/>
        </p:nvSpPr>
        <p:spPr>
          <a:xfrm>
            <a:off x="265046" y="3681510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IV. Tests d’identification de quelques matières plastiques</a:t>
            </a:r>
            <a:endParaRPr lang="ar-S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0F18089-01EB-21D9-DC29-94E254C4D824}"/>
              </a:ext>
            </a:extLst>
          </p:cNvPr>
          <p:cNvSpPr txBox="1"/>
          <p:nvPr/>
        </p:nvSpPr>
        <p:spPr>
          <a:xfrm>
            <a:off x="265046" y="5017386"/>
            <a:ext cx="259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V. Choix des matériaux d’emballage</a:t>
            </a:r>
            <a:endParaRPr lang="ar-SA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DDC8075-CBEC-29E7-148A-B520E4387016}"/>
              </a:ext>
            </a:extLst>
          </p:cNvPr>
          <p:cNvSpPr txBox="1"/>
          <p:nvPr/>
        </p:nvSpPr>
        <p:spPr>
          <a:xfrm>
            <a:off x="3419062" y="1696278"/>
            <a:ext cx="8176590" cy="2118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L’emballage </a:t>
            </a:r>
            <a:r>
              <a:rPr lang="fr-FR" dirty="0">
                <a:solidFill>
                  <a:schemeClr val="accent2"/>
                </a:solidFill>
              </a:rPr>
              <a:t>protège</a:t>
            </a:r>
            <a:r>
              <a:rPr lang="fr-FR" dirty="0"/>
              <a:t> les produits contre les dangers qui peuvent survenir pendant le stockage et la distribution. Il est donc nécessaire de choisir les matériaux d’emballage qui peuvent </a:t>
            </a:r>
            <a:r>
              <a:rPr lang="fr-FR" dirty="0">
                <a:solidFill>
                  <a:schemeClr val="accent2"/>
                </a:solidFill>
              </a:rPr>
              <a:t>conserver</a:t>
            </a:r>
            <a:r>
              <a:rPr lang="fr-FR" dirty="0"/>
              <a:t> les produits alimentaires et les </a:t>
            </a:r>
            <a:r>
              <a:rPr lang="fr-FR" dirty="0">
                <a:solidFill>
                  <a:schemeClr val="accent2"/>
                </a:solidFill>
              </a:rPr>
              <a:t>protéger</a:t>
            </a:r>
            <a:r>
              <a:rPr lang="fr-FR" dirty="0"/>
              <a:t> contre tout type de risques tels que les </a:t>
            </a:r>
            <a:r>
              <a:rPr lang="fr-FR" dirty="0">
                <a:solidFill>
                  <a:schemeClr val="accent2"/>
                </a:solidFill>
              </a:rPr>
              <a:t>chocs</a:t>
            </a:r>
            <a:r>
              <a:rPr lang="fr-FR" dirty="0"/>
              <a:t>, </a:t>
            </a:r>
            <a:r>
              <a:rPr lang="fr-FR" dirty="0">
                <a:solidFill>
                  <a:schemeClr val="accent2"/>
                </a:solidFill>
              </a:rPr>
              <a:t>l’humidité</a:t>
            </a:r>
            <a:r>
              <a:rPr lang="fr-FR" dirty="0"/>
              <a:t>, la </a:t>
            </a:r>
            <a:r>
              <a:rPr lang="fr-FR" dirty="0">
                <a:solidFill>
                  <a:schemeClr val="accent2"/>
                </a:solidFill>
              </a:rPr>
              <a:t>réactivité</a:t>
            </a:r>
            <a:r>
              <a:rPr lang="fr-FR" dirty="0"/>
              <a:t>.</a:t>
            </a:r>
            <a:endParaRPr lang="ar-SA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E01E49E-CA95-16B9-3969-1A3E57395A07}"/>
              </a:ext>
            </a:extLst>
          </p:cNvPr>
          <p:cNvGrpSpPr/>
          <p:nvPr/>
        </p:nvGrpSpPr>
        <p:grpSpPr>
          <a:xfrm>
            <a:off x="9982200" y="5403947"/>
            <a:ext cx="958340" cy="1249185"/>
            <a:chOff x="10364637" y="5454221"/>
            <a:chExt cx="958340" cy="1249185"/>
          </a:xfrm>
        </p:grpSpPr>
        <p:pic>
          <p:nvPicPr>
            <p:cNvPr id="10" name="Graphique 9" descr="Crayon">
              <a:extLst>
                <a:ext uri="{FF2B5EF4-FFF2-40B4-BE49-F238E27FC236}">
                  <a16:creationId xmlns:a16="http://schemas.microsoft.com/office/drawing/2014/main" id="{C854FEDB-75FE-2D2B-7325-0408E86B4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0C171C0-3819-E0AF-0BAA-864726F7877A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21F5BEA6-B34B-E9E8-BBE0-06421FD3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D188-3040-494C-96B3-023041E564F6}" type="datetime1">
              <a:rPr lang="fr-FR" smtClean="0"/>
              <a:t>29/09/2025</a:t>
            </a:fld>
            <a:endParaRPr lang="ar-SA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FC9AC61-ABB1-9BB3-E9F4-CD6B3E82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21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40179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70BB6-0989-82DA-8AEF-386E0566E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97"/>
            <a:ext cx="10515600" cy="1325563"/>
          </a:xfrm>
        </p:spPr>
        <p:txBody>
          <a:bodyPr/>
          <a:lstStyle/>
          <a:p>
            <a:pPr algn="ctr"/>
            <a:r>
              <a:rPr lang="fr-FR" sz="3200" dirty="0"/>
              <a:t>Situation-problème</a:t>
            </a:r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A9950D-4745-58CE-5A36-8E9576D16583}"/>
              </a:ext>
            </a:extLst>
          </p:cNvPr>
          <p:cNvSpPr txBox="1"/>
          <p:nvPr/>
        </p:nvSpPr>
        <p:spPr>
          <a:xfrm>
            <a:off x="838201" y="1563758"/>
            <a:ext cx="10515600" cy="168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Le choix des matériaux de construction pour une maison a une forte influence sur le confort intérieur, la performance, le cout et l’esthétique. Cela ne se fait pas au hasard.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DB2C1AF-D078-4714-597C-498F42656EE9}"/>
              </a:ext>
            </a:extLst>
          </p:cNvPr>
          <p:cNvSpPr txBox="1"/>
          <p:nvPr/>
        </p:nvSpPr>
        <p:spPr>
          <a:xfrm>
            <a:off x="993913" y="3723862"/>
            <a:ext cx="7033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Comment choisir les matériaux qui répondent à ces besoins ?</a:t>
            </a:r>
            <a:endParaRPr lang="ar-SA" sz="2000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535EDEF-DE8F-C096-4478-62DEDA91C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578" y="4415519"/>
            <a:ext cx="5379222" cy="2427520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8C47CB6B-FEF4-5AB6-717D-FD9A6CF9FDB5}"/>
              </a:ext>
            </a:extLst>
          </p:cNvPr>
          <p:cNvGrpSpPr/>
          <p:nvPr/>
        </p:nvGrpSpPr>
        <p:grpSpPr>
          <a:xfrm>
            <a:off x="1656522" y="4837042"/>
            <a:ext cx="1152939" cy="1369916"/>
            <a:chOff x="914403" y="4837042"/>
            <a:chExt cx="1152939" cy="1369916"/>
          </a:xfrm>
        </p:grpSpPr>
        <p:pic>
          <p:nvPicPr>
            <p:cNvPr id="6" name="Graphique 5" descr="Ampoule">
              <a:extLst>
                <a:ext uri="{FF2B5EF4-FFF2-40B4-BE49-F238E27FC236}">
                  <a16:creationId xmlns:a16="http://schemas.microsoft.com/office/drawing/2014/main" id="{79BF2358-3F12-0B5D-6255-F2A91F1B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3913" y="4837042"/>
              <a:ext cx="914400" cy="914400"/>
            </a:xfrm>
            <a:prstGeom prst="round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D676BC9B-3B87-A408-309B-495FB997F2B6}"/>
                </a:ext>
              </a:extLst>
            </p:cNvPr>
            <p:cNvSpPr txBox="1"/>
            <p:nvPr/>
          </p:nvSpPr>
          <p:spPr>
            <a:xfrm>
              <a:off x="914403" y="5866439"/>
              <a:ext cx="1152939" cy="34051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Hypothèse</a:t>
              </a:r>
              <a:endParaRPr lang="ar-SA" sz="1400" dirty="0"/>
            </a:p>
          </p:txBody>
        </p:sp>
      </p:grp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76649181-97BF-4B60-D064-640DF1AC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AB6CA-1C55-4DCB-A63D-00CB24BA4F92}" type="datetime1">
              <a:rPr lang="fr-FR" smtClean="0"/>
              <a:t>29/09/2025</a:t>
            </a:fld>
            <a:endParaRPr lang="ar-SA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50746F1-4337-FE2A-67D8-F85FEFF7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91029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28F61C-0320-46E4-6A8F-673DBC72EBDD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792442B-7C41-FF26-39B0-5703118E0774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Matériaux et objet</a:t>
            </a:r>
            <a:endParaRPr lang="ar-S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1EACC43-BB78-D8C5-D4A5-9D841C946814}"/>
              </a:ext>
            </a:extLst>
          </p:cNvPr>
          <p:cNvSpPr txBox="1"/>
          <p:nvPr/>
        </p:nvSpPr>
        <p:spPr>
          <a:xfrm>
            <a:off x="3706040" y="1621584"/>
            <a:ext cx="4059734" cy="294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Pour vivre normalement, l’Homme a besoin de s’habiller, se loger, se déplacer et s’alimenter. Pour répondre à ces besoins, on utilise des objets qui, selon leurs fonctions d’usages, sont fabriqués avec différents matériaux.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37E95A-A525-85A2-E3ED-1880805C9A49}"/>
              </a:ext>
            </a:extLst>
          </p:cNvPr>
          <p:cNvSpPr txBox="1"/>
          <p:nvPr/>
        </p:nvSpPr>
        <p:spPr>
          <a:xfrm>
            <a:off x="3706040" y="5285746"/>
            <a:ext cx="6745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Quelle est la différence entre objet et matériau ?</a:t>
            </a:r>
            <a:endParaRPr lang="ar-SA" i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779888-4CB2-0C8C-65CD-6BEFC4FE90AB}"/>
              </a:ext>
            </a:extLst>
          </p:cNvPr>
          <p:cNvSpPr txBox="1"/>
          <p:nvPr/>
        </p:nvSpPr>
        <p:spPr>
          <a:xfrm>
            <a:off x="6255026" y="456576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>
                <a:solidFill>
                  <a:schemeClr val="accent6"/>
                </a:solidFill>
              </a:rPr>
              <a:t>Situation de départ </a:t>
            </a:r>
            <a:endParaRPr lang="ar-SA" sz="1600" u="sng" dirty="0">
              <a:solidFill>
                <a:schemeClr val="accent6"/>
              </a:solidFill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DACBCE0-6098-135A-7831-A8558DD505CE}"/>
              </a:ext>
            </a:extLst>
          </p:cNvPr>
          <p:cNvGrpSpPr/>
          <p:nvPr/>
        </p:nvGrpSpPr>
        <p:grpSpPr>
          <a:xfrm>
            <a:off x="8450318" y="1691404"/>
            <a:ext cx="3021497" cy="2809499"/>
            <a:chOff x="3871265" y="4384046"/>
            <a:chExt cx="7313569" cy="2228635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FB8149C-DD93-7F36-3AFD-392D7E96F77E}"/>
                </a:ext>
              </a:extLst>
            </p:cNvPr>
            <p:cNvSpPr/>
            <p:nvPr/>
          </p:nvSpPr>
          <p:spPr>
            <a:xfrm>
              <a:off x="3871265" y="4384046"/>
              <a:ext cx="7313569" cy="2176421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r-SA"/>
            </a:p>
          </p:txBody>
        </p:sp>
        <p:pic>
          <p:nvPicPr>
            <p:cNvPr id="9" name="Graphique 8" descr="Dormir">
              <a:extLst>
                <a:ext uri="{FF2B5EF4-FFF2-40B4-BE49-F238E27FC236}">
                  <a16:creationId xmlns:a16="http://schemas.microsoft.com/office/drawing/2014/main" id="{3234C343-BE2F-DA37-DC97-D2E7347CD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42415" y="4557857"/>
              <a:ext cx="914400" cy="914400"/>
            </a:xfrm>
            <a:prstGeom prst="rect">
              <a:avLst/>
            </a:prstGeom>
          </p:spPr>
        </p:pic>
        <p:pic>
          <p:nvPicPr>
            <p:cNvPr id="11" name="Graphique 10" descr="Divan">
              <a:extLst>
                <a:ext uri="{FF2B5EF4-FFF2-40B4-BE49-F238E27FC236}">
                  <a16:creationId xmlns:a16="http://schemas.microsoft.com/office/drawing/2014/main" id="{5ADA03D3-4467-EE0D-863D-D26545D28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26453" y="5698281"/>
              <a:ext cx="914400" cy="914400"/>
            </a:xfrm>
            <a:prstGeom prst="rect">
              <a:avLst/>
            </a:prstGeom>
          </p:spPr>
        </p:pic>
        <p:pic>
          <p:nvPicPr>
            <p:cNvPr id="15" name="Graphique 14" descr="Serviette">
              <a:extLst>
                <a:ext uri="{FF2B5EF4-FFF2-40B4-BE49-F238E27FC236}">
                  <a16:creationId xmlns:a16="http://schemas.microsoft.com/office/drawing/2014/main" id="{E47DE4F3-70D0-9B35-6AB6-FA5100992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16001" y="4504580"/>
              <a:ext cx="914400" cy="914400"/>
            </a:xfrm>
            <a:prstGeom prst="rect">
              <a:avLst/>
            </a:prstGeom>
          </p:spPr>
        </p:pic>
        <p:pic>
          <p:nvPicPr>
            <p:cNvPr id="17" name="Graphique 16" descr="Cuisse de poulet">
              <a:extLst>
                <a:ext uri="{FF2B5EF4-FFF2-40B4-BE49-F238E27FC236}">
                  <a16:creationId xmlns:a16="http://schemas.microsoft.com/office/drawing/2014/main" id="{030797E9-1009-A436-4023-01FB6E3C6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26490" y="5659640"/>
              <a:ext cx="914400" cy="914400"/>
            </a:xfrm>
            <a:prstGeom prst="rect">
              <a:avLst/>
            </a:prstGeom>
          </p:spPr>
        </p:pic>
        <p:pic>
          <p:nvPicPr>
            <p:cNvPr id="19" name="Graphique 18" descr="Burger et boisson">
              <a:extLst>
                <a:ext uri="{FF2B5EF4-FFF2-40B4-BE49-F238E27FC236}">
                  <a16:creationId xmlns:a16="http://schemas.microsoft.com/office/drawing/2014/main" id="{E8E8879D-C3E6-DCCC-FA2E-79FC5E464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28600" y="4435827"/>
              <a:ext cx="914400" cy="914400"/>
            </a:xfrm>
            <a:prstGeom prst="rect">
              <a:avLst/>
            </a:prstGeom>
          </p:spPr>
        </p:pic>
        <p:pic>
          <p:nvPicPr>
            <p:cNvPr id="21" name="Graphique 20" descr="Bière">
              <a:extLst>
                <a:ext uri="{FF2B5EF4-FFF2-40B4-BE49-F238E27FC236}">
                  <a16:creationId xmlns:a16="http://schemas.microsoft.com/office/drawing/2014/main" id="{EB10BC2B-B08F-5522-5F9E-A30331CB2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61885" y="5487024"/>
              <a:ext cx="914400" cy="914400"/>
            </a:xfrm>
            <a:prstGeom prst="rect">
              <a:avLst/>
            </a:prstGeom>
          </p:spPr>
        </p:pic>
        <p:pic>
          <p:nvPicPr>
            <p:cNvPr id="23" name="Graphique 22" descr="Fourchette et couteau">
              <a:extLst>
                <a:ext uri="{FF2B5EF4-FFF2-40B4-BE49-F238E27FC236}">
                  <a16:creationId xmlns:a16="http://schemas.microsoft.com/office/drawing/2014/main" id="{AC1A1597-9625-E394-B1B0-9FFE73333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181256" y="5659640"/>
              <a:ext cx="914400" cy="914400"/>
            </a:xfrm>
            <a:prstGeom prst="rect">
              <a:avLst/>
            </a:prstGeom>
          </p:spPr>
        </p:pic>
        <p:pic>
          <p:nvPicPr>
            <p:cNvPr id="25" name="Graphique 24" descr="Bus">
              <a:extLst>
                <a:ext uri="{FF2B5EF4-FFF2-40B4-BE49-F238E27FC236}">
                  <a16:creationId xmlns:a16="http://schemas.microsoft.com/office/drawing/2014/main" id="{5FE45442-9265-DF05-381E-EEC6E297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25720" y="5697848"/>
              <a:ext cx="914400" cy="914400"/>
            </a:xfrm>
            <a:prstGeom prst="rect">
              <a:avLst/>
            </a:prstGeom>
          </p:spPr>
        </p:pic>
        <p:pic>
          <p:nvPicPr>
            <p:cNvPr id="27" name="Graphique 26" descr="Chemise">
              <a:extLst>
                <a:ext uri="{FF2B5EF4-FFF2-40B4-BE49-F238E27FC236}">
                  <a16:creationId xmlns:a16="http://schemas.microsoft.com/office/drawing/2014/main" id="{B83460A7-BCE6-FDCC-6540-4F5CAFE38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87501" y="4557857"/>
              <a:ext cx="914400" cy="914400"/>
            </a:xfrm>
            <a:prstGeom prst="rect">
              <a:avLst/>
            </a:prstGeom>
          </p:spPr>
        </p:pic>
        <p:pic>
          <p:nvPicPr>
            <p:cNvPr id="29" name="Graphique 28" descr="Robe">
              <a:extLst>
                <a:ext uri="{FF2B5EF4-FFF2-40B4-BE49-F238E27FC236}">
                  <a16:creationId xmlns:a16="http://schemas.microsoft.com/office/drawing/2014/main" id="{4CD1A242-5A7E-AC2D-28C8-98DF7796D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67476" y="4557857"/>
              <a:ext cx="914400" cy="914400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BF507B1-D834-B418-F925-9BB0FC3A7478}"/>
              </a:ext>
            </a:extLst>
          </p:cNvPr>
          <p:cNvGrpSpPr/>
          <p:nvPr/>
        </p:nvGrpSpPr>
        <p:grpSpPr>
          <a:xfrm>
            <a:off x="10676262" y="5359912"/>
            <a:ext cx="837848" cy="931246"/>
            <a:chOff x="914403" y="4837042"/>
            <a:chExt cx="1152939" cy="1418380"/>
          </a:xfrm>
        </p:grpSpPr>
        <p:pic>
          <p:nvPicPr>
            <p:cNvPr id="8" name="Graphique 7" descr="Ampoule">
              <a:extLst>
                <a:ext uri="{FF2B5EF4-FFF2-40B4-BE49-F238E27FC236}">
                  <a16:creationId xmlns:a16="http://schemas.microsoft.com/office/drawing/2014/main" id="{F72D2B98-75B2-527B-3526-C27446841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93913" y="4837042"/>
              <a:ext cx="914400" cy="914400"/>
            </a:xfrm>
            <a:prstGeom prst="round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799BE98-32F7-53F0-82BC-2F9669F78BCC}"/>
                </a:ext>
              </a:extLst>
            </p:cNvPr>
            <p:cNvSpPr txBox="1"/>
            <p:nvPr/>
          </p:nvSpPr>
          <p:spPr>
            <a:xfrm>
              <a:off x="914403" y="5866439"/>
              <a:ext cx="1152939" cy="388983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Hypothèse</a:t>
              </a:r>
              <a:endParaRPr lang="ar-SA" sz="900" dirty="0"/>
            </a:p>
          </p:txBody>
        </p:sp>
      </p:grpSp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D1458958-0E52-3E13-D3E1-8E286A0A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425E-BB92-4859-9BC0-7F16D874DD63}" type="datetime1">
              <a:rPr lang="fr-FR" smtClean="0"/>
              <a:t>29/09/2025</a:t>
            </a:fld>
            <a:endParaRPr lang="ar-SA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8BF9129-2FD6-7E31-FBFE-7431D7E8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37550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4026-CB96-2FA9-C302-95333C3A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28E184-D4E8-F5BB-187A-A66F48795D8E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717476-294D-652F-7DD6-74C37CFCDAFF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Matériaux et objet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485899F-EC55-DB1A-DD15-333E4F6E2E5C}"/>
              </a:ext>
            </a:extLst>
          </p:cNvPr>
          <p:cNvSpPr txBox="1"/>
          <p:nvPr/>
        </p:nvSpPr>
        <p:spPr>
          <a:xfrm>
            <a:off x="265046" y="1404732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 </a:t>
            </a:r>
            <a:endParaRPr lang="ar-SA" sz="1600" dirty="0">
              <a:solidFill>
                <a:schemeClr val="accent6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DC00F8F-A9C0-DAB7-3F97-98F69E0CB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806" y="367973"/>
            <a:ext cx="1008000" cy="1008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C09C852-E43D-E835-4EF0-BCE512D2D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663" y="326284"/>
            <a:ext cx="1008000" cy="100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ED54C7A-6A70-333D-B33A-769F69BEB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601" y="227251"/>
            <a:ext cx="1514744" cy="1008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5BDB169-D1C5-0AEE-2D08-38B8166C00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93" y="1939089"/>
            <a:ext cx="1233526" cy="12335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285A81C-09B3-6D1E-88FA-922C49F696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349" y="1973752"/>
            <a:ext cx="1008000" cy="1008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652D1C9-1B33-2365-159D-3E8007AE9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90" y="2147900"/>
            <a:ext cx="681745" cy="68174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35EBA33-92C8-806A-83AB-0D1FFB51D8FF}"/>
              </a:ext>
            </a:extLst>
          </p:cNvPr>
          <p:cNvSpPr txBox="1"/>
          <p:nvPr/>
        </p:nvSpPr>
        <p:spPr>
          <a:xfrm>
            <a:off x="3684481" y="1538245"/>
            <a:ext cx="2029567" cy="10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Fig-1: chaise en bois</a:t>
            </a:r>
            <a:endParaRPr lang="ar-SA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460720D-E2C4-892D-E129-642D47726661}"/>
              </a:ext>
            </a:extLst>
          </p:cNvPr>
          <p:cNvSpPr txBox="1"/>
          <p:nvPr/>
        </p:nvSpPr>
        <p:spPr>
          <a:xfrm>
            <a:off x="8406601" y="1538245"/>
            <a:ext cx="2658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Fig-3: cuillère en inox</a:t>
            </a:r>
            <a:endParaRPr lang="ar-SA" sz="1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53D7F39-EC05-D28A-22CE-E629789308CC}"/>
              </a:ext>
            </a:extLst>
          </p:cNvPr>
          <p:cNvSpPr txBox="1"/>
          <p:nvPr/>
        </p:nvSpPr>
        <p:spPr>
          <a:xfrm>
            <a:off x="5650167" y="1547177"/>
            <a:ext cx="2425179" cy="10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Fig-2: chaise en plastique</a:t>
            </a:r>
            <a:endParaRPr lang="ar-SA" sz="1400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C766B543-4AA8-8DA2-2A80-BD10189A5A07}"/>
              </a:ext>
            </a:extLst>
          </p:cNvPr>
          <p:cNvSpPr/>
          <p:nvPr/>
        </p:nvSpPr>
        <p:spPr>
          <a:xfrm>
            <a:off x="3286542" y="227251"/>
            <a:ext cx="7248936" cy="3490798"/>
          </a:xfrm>
          <a:prstGeom prst="round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23FD71-C06D-D4E5-A8D7-E99F18D94FAD}"/>
              </a:ext>
            </a:extLst>
          </p:cNvPr>
          <p:cNvSpPr txBox="1"/>
          <p:nvPr/>
        </p:nvSpPr>
        <p:spPr>
          <a:xfrm>
            <a:off x="3763956" y="3247434"/>
            <a:ext cx="2029567" cy="10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Fig-4: tasse en verre</a:t>
            </a:r>
            <a:endParaRPr lang="ar-SA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3EE0CC9-AD62-72A0-4861-E7FF93B3B95F}"/>
              </a:ext>
            </a:extLst>
          </p:cNvPr>
          <p:cNvSpPr txBox="1"/>
          <p:nvPr/>
        </p:nvSpPr>
        <p:spPr>
          <a:xfrm>
            <a:off x="6253751" y="3187403"/>
            <a:ext cx="2483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Fig-5: tasse en céramique</a:t>
            </a:r>
            <a:endParaRPr lang="ar-SA" sz="14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FF842A4-D013-EC4A-5DC7-F2B148FEC56F}"/>
              </a:ext>
            </a:extLst>
          </p:cNvPr>
          <p:cNvSpPr txBox="1"/>
          <p:nvPr/>
        </p:nvSpPr>
        <p:spPr>
          <a:xfrm>
            <a:off x="8906561" y="3156050"/>
            <a:ext cx="2029567" cy="10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Fig-6: vélo</a:t>
            </a:r>
            <a:endParaRPr lang="ar-SA" sz="14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05900D0-AEE4-694A-B4C0-B8E8CE9D9BAE}"/>
              </a:ext>
            </a:extLst>
          </p:cNvPr>
          <p:cNvSpPr txBox="1"/>
          <p:nvPr/>
        </p:nvSpPr>
        <p:spPr>
          <a:xfrm>
            <a:off x="3446951" y="3718049"/>
            <a:ext cx="7565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400" dirty="0"/>
              <a:t>Compléter le tableau suivant : </a:t>
            </a:r>
          </a:p>
          <a:p>
            <a:endParaRPr lang="ar-SA" dirty="0"/>
          </a:p>
        </p:txBody>
      </p:sp>
      <p:graphicFrame>
        <p:nvGraphicFramePr>
          <p:cNvPr id="32" name="Tableau 31">
            <a:extLst>
              <a:ext uri="{FF2B5EF4-FFF2-40B4-BE49-F238E27FC236}">
                <a16:creationId xmlns:a16="http://schemas.microsoft.com/office/drawing/2014/main" id="{9D5D5FAD-A4D1-595A-34D5-7D2B5F992E47}"/>
              </a:ext>
            </a:extLst>
          </p:cNvPr>
          <p:cNvGraphicFramePr>
            <a:graphicFrameLocks noGrp="1"/>
          </p:cNvGraphicFramePr>
          <p:nvPr/>
        </p:nvGraphicFramePr>
        <p:xfrm>
          <a:off x="3754710" y="4155673"/>
          <a:ext cx="6197600" cy="25970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7217">
                  <a:extLst>
                    <a:ext uri="{9D8B030D-6E8A-4147-A177-3AD203B41FA5}">
                      <a16:colId xmlns:a16="http://schemas.microsoft.com/office/drawing/2014/main" val="1426403576"/>
                    </a:ext>
                  </a:extLst>
                </a:gridCol>
                <a:gridCol w="2517913">
                  <a:extLst>
                    <a:ext uri="{9D8B030D-6E8A-4147-A177-3AD203B41FA5}">
                      <a16:colId xmlns:a16="http://schemas.microsoft.com/office/drawing/2014/main" val="3535489925"/>
                    </a:ext>
                  </a:extLst>
                </a:gridCol>
                <a:gridCol w="2862470">
                  <a:extLst>
                    <a:ext uri="{9D8B030D-6E8A-4147-A177-3AD203B41FA5}">
                      <a16:colId xmlns:a16="http://schemas.microsoft.com/office/drawing/2014/main" val="3970411983"/>
                    </a:ext>
                  </a:extLst>
                </a:gridCol>
              </a:tblGrid>
              <a:tr h="305858">
                <a:tc>
                  <a:txBody>
                    <a:bodyPr/>
                    <a:lstStyle/>
                    <a:p>
                      <a:pPr algn="l" rtl="0"/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Fig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ar-SA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Nom de l’objet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Matériaux constituants l’objet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56275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63475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50659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13517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96797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68165"/>
                  </a:ext>
                </a:extLst>
              </a:tr>
              <a:tr h="381873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60722"/>
                  </a:ext>
                </a:extLst>
              </a:tr>
            </a:tbl>
          </a:graphicData>
        </a:graphic>
      </p:graphicFrame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CFE41E-0932-D4F1-2830-E6CE6E47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0F03-54A4-4638-B043-624FEDF22F47}" type="datetime1">
              <a:rPr lang="fr-FR" smtClean="0"/>
              <a:t>29/09/2025</a:t>
            </a:fld>
            <a:endParaRPr lang="ar-S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6D6025-8DA1-0E78-C670-1E40911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6664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477A1-96DE-37C8-2DF3-AA154ECC7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CD848-D00A-5DD8-EA93-3CD3EC511571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1561338-DB6C-5134-CBE7-EC404F634C38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Matériaux et objet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4F2560-0E5D-40D0-DE19-A3F5B24C5F8F}"/>
              </a:ext>
            </a:extLst>
          </p:cNvPr>
          <p:cNvSpPr txBox="1"/>
          <p:nvPr/>
        </p:nvSpPr>
        <p:spPr>
          <a:xfrm>
            <a:off x="265046" y="1404732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 </a:t>
            </a:r>
            <a:endParaRPr lang="ar-SA" sz="16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20FBEE2B-EDDA-3D5E-CA78-35702177A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8278"/>
              </p:ext>
            </p:extLst>
          </p:nvPr>
        </p:nvGraphicFramePr>
        <p:xfrm>
          <a:off x="4012442" y="1514607"/>
          <a:ext cx="7668343" cy="38080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1150">
                  <a:extLst>
                    <a:ext uri="{9D8B030D-6E8A-4147-A177-3AD203B41FA5}">
                      <a16:colId xmlns:a16="http://schemas.microsoft.com/office/drawing/2014/main" val="1426403576"/>
                    </a:ext>
                  </a:extLst>
                </a:gridCol>
                <a:gridCol w="3115435">
                  <a:extLst>
                    <a:ext uri="{9D8B030D-6E8A-4147-A177-3AD203B41FA5}">
                      <a16:colId xmlns:a16="http://schemas.microsoft.com/office/drawing/2014/main" val="3535489925"/>
                    </a:ext>
                  </a:extLst>
                </a:gridCol>
                <a:gridCol w="3541758">
                  <a:extLst>
                    <a:ext uri="{9D8B030D-6E8A-4147-A177-3AD203B41FA5}">
                      <a16:colId xmlns:a16="http://schemas.microsoft.com/office/drawing/2014/main" val="3970411983"/>
                    </a:ext>
                  </a:extLst>
                </a:gridCol>
              </a:tblGrid>
              <a:tr h="448468">
                <a:tc>
                  <a:txBody>
                    <a:bodyPr/>
                    <a:lstStyle/>
                    <a:p>
                      <a:pPr algn="l" rtl="0"/>
                      <a:r>
                        <a:rPr lang="fr-FR" sz="1400" b="0" dirty="0" err="1">
                          <a:solidFill>
                            <a:schemeClr val="tx1"/>
                          </a:solidFill>
                        </a:rPr>
                        <a:t>Fig</a:t>
                      </a:r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ar-SA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Nom de l’objet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Matériaux constituants l’objet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056275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Chaise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Bois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63475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Chaise 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Plastique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550659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Cuillère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Inox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313517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Tasse 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Verre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96797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Tasse 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Céramique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468165"/>
                  </a:ext>
                </a:extLst>
              </a:tr>
              <a:tr h="559925"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Vélo 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 Acier – aluminium – plastique</a:t>
                      </a:r>
                      <a:endParaRPr lang="ar-SA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260722"/>
                  </a:ext>
                </a:extLst>
              </a:tr>
            </a:tbl>
          </a:graphicData>
        </a:graphic>
      </p:graphicFrame>
      <p:grpSp>
        <p:nvGrpSpPr>
          <p:cNvPr id="9" name="Groupe 8">
            <a:extLst>
              <a:ext uri="{FF2B5EF4-FFF2-40B4-BE49-F238E27FC236}">
                <a16:creationId xmlns:a16="http://schemas.microsoft.com/office/drawing/2014/main" id="{28C66561-DA24-6EF6-C5AB-25848DA62CF4}"/>
              </a:ext>
            </a:extLst>
          </p:cNvPr>
          <p:cNvGrpSpPr/>
          <p:nvPr/>
        </p:nvGrpSpPr>
        <p:grpSpPr>
          <a:xfrm>
            <a:off x="9835340" y="5472290"/>
            <a:ext cx="958340" cy="1249185"/>
            <a:chOff x="10364637" y="5454221"/>
            <a:chExt cx="958340" cy="1249185"/>
          </a:xfrm>
        </p:grpSpPr>
        <p:pic>
          <p:nvPicPr>
            <p:cNvPr id="5" name="Graphique 4" descr="Crayon">
              <a:extLst>
                <a:ext uri="{FF2B5EF4-FFF2-40B4-BE49-F238E27FC236}">
                  <a16:creationId xmlns:a16="http://schemas.microsoft.com/office/drawing/2014/main" id="{6FF437D0-C1D2-B542-BC67-FA88E0C1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18FACC8-3F34-209C-4C47-314D6D7F00AD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3B11714-8C60-AF5C-C6B3-AD4D60AB0290}"/>
              </a:ext>
            </a:extLst>
          </p:cNvPr>
          <p:cNvSpPr txBox="1"/>
          <p:nvPr/>
        </p:nvSpPr>
        <p:spPr>
          <a:xfrm>
            <a:off x="3670852" y="304713"/>
            <a:ext cx="77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>
                <a:solidFill>
                  <a:srgbClr val="0070C0"/>
                </a:solidFill>
              </a:rPr>
              <a:t>Correction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BBD80167-6A0B-19F4-2CA2-3F55421B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724CD-F0F8-4941-BB46-C750112C6EDB}" type="datetime1">
              <a:rPr lang="fr-FR" smtClean="0"/>
              <a:t>29/09/2025</a:t>
            </a:fld>
            <a:endParaRPr lang="ar-SA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A43B3072-2B04-99E9-C52D-3A24E81E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0480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B9912-9ECB-2D95-740C-1098D4E3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EF37D-611C-1CBC-7D2A-AF9DA1FE57C7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AAEE2C-B9F7-8BD4-342F-ED394ABBCCB7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dirty="0"/>
              <a:t>Matériaux et objet</a:t>
            </a:r>
            <a:endParaRPr lang="ar-S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9D9953E-D57F-E120-1CC5-9241559C8680}"/>
              </a:ext>
            </a:extLst>
          </p:cNvPr>
          <p:cNvSpPr txBox="1"/>
          <p:nvPr/>
        </p:nvSpPr>
        <p:spPr>
          <a:xfrm>
            <a:off x="265046" y="1404732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 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981AC2-438F-5D45-6DF2-8291A0CE40DF}"/>
              </a:ext>
            </a:extLst>
          </p:cNvPr>
          <p:cNvSpPr txBox="1"/>
          <p:nvPr/>
        </p:nvSpPr>
        <p:spPr>
          <a:xfrm>
            <a:off x="265046" y="1996808"/>
            <a:ext cx="3021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2. Conclusion 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565B15-0BBB-D7D2-06DB-E8220C33AACF}"/>
              </a:ext>
            </a:extLst>
          </p:cNvPr>
          <p:cNvSpPr txBox="1"/>
          <p:nvPr/>
        </p:nvSpPr>
        <p:spPr>
          <a:xfrm>
            <a:off x="3710609" y="1451714"/>
            <a:ext cx="7935959" cy="3882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 Rounded MT Bold" panose="020F0704030504030204" pitchFamily="34" charset="0"/>
              </a:rPr>
              <a:t>Un </a:t>
            </a:r>
            <a: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matériau</a:t>
            </a:r>
            <a:r>
              <a:rPr lang="fr-FR" dirty="0">
                <a:latin typeface="Arial Rounded MT Bold" panose="020F0704030504030204" pitchFamily="34" charset="0"/>
              </a:rPr>
              <a:t> est une substance d’origine naturelle ou artificielle, utilisé </a:t>
            </a:r>
            <a: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pour fabriquer des objets</a:t>
            </a:r>
            <a:r>
              <a:rPr lang="fr-FR" dirty="0">
                <a:latin typeface="Arial Rounded MT Bold" panose="020F0704030504030204" pitchFamily="34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fr-FR" dirty="0">
                <a:solidFill>
                  <a:srgbClr val="7030A0"/>
                </a:solidFill>
                <a:latin typeface="Arial Rounded MT Bold" panose="020F0704030504030204" pitchFamily="34" charset="0"/>
              </a:rPr>
              <a:t>Exemple : </a:t>
            </a:r>
            <a:r>
              <a:rPr lang="fr-FR" dirty="0">
                <a:latin typeface="Arial Rounded MT Bold" panose="020F0704030504030204" pitchFamily="34" charset="0"/>
              </a:rPr>
              <a:t>fer, plastique, verre, aluminium.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 Rounded MT Bold" panose="020F0704030504030204" pitchFamily="34" charset="0"/>
              </a:rPr>
              <a:t>Un </a:t>
            </a:r>
            <a: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objet</a:t>
            </a:r>
            <a:r>
              <a:rPr lang="fr-FR" dirty="0">
                <a:latin typeface="Arial Rounded MT Bold" panose="020F0704030504030204" pitchFamily="34" charset="0"/>
              </a:rPr>
              <a:t> est fabriqué pour remplir une fonction et répondre à un besoin bien déterminé.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 Rounded MT Bold" panose="020F0704030504030204" pitchFamily="34" charset="0"/>
              </a:rPr>
              <a:t>Un même objet peut être fabriqué à partir de </a:t>
            </a:r>
            <a: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plusieurs matériaux</a:t>
            </a:r>
            <a:r>
              <a:rPr lang="fr-FR" dirty="0">
                <a:latin typeface="Arial Rounded MT Bold" panose="020F070403050403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Arial Rounded MT Bold" panose="020F0704030504030204" pitchFamily="34" charset="0"/>
              </a:rPr>
              <a:t>Un </a:t>
            </a:r>
            <a:r>
              <a:rPr lang="fr-FR" dirty="0">
                <a:solidFill>
                  <a:srgbClr val="FF0000"/>
                </a:solidFill>
                <a:latin typeface="Arial Rounded MT Bold" panose="020F0704030504030204" pitchFamily="34" charset="0"/>
              </a:rPr>
              <a:t>même matériau </a:t>
            </a:r>
            <a:r>
              <a:rPr lang="fr-FR" dirty="0">
                <a:latin typeface="Arial Rounded MT Bold" panose="020F0704030504030204" pitchFamily="34" charset="0"/>
              </a:rPr>
              <a:t>permet de fabriquer différents objets.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8608E34-6210-0125-74FC-83DDBFB3A46B}"/>
              </a:ext>
            </a:extLst>
          </p:cNvPr>
          <p:cNvGrpSpPr/>
          <p:nvPr/>
        </p:nvGrpSpPr>
        <p:grpSpPr>
          <a:xfrm>
            <a:off x="9767101" y="5472290"/>
            <a:ext cx="958340" cy="1249185"/>
            <a:chOff x="10364637" y="5454221"/>
            <a:chExt cx="958340" cy="1249185"/>
          </a:xfrm>
        </p:grpSpPr>
        <p:pic>
          <p:nvPicPr>
            <p:cNvPr id="6" name="Graphique 5" descr="Crayon">
              <a:extLst>
                <a:ext uri="{FF2B5EF4-FFF2-40B4-BE49-F238E27FC236}">
                  <a16:creationId xmlns:a16="http://schemas.microsoft.com/office/drawing/2014/main" id="{59A65FE4-50C4-B729-9278-48D7FF92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364637" y="5454221"/>
              <a:ext cx="914400" cy="914400"/>
            </a:xfrm>
            <a:prstGeom prst="roundRect">
              <a:avLst/>
            </a:prstGeom>
          </p:spPr>
        </p:pic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F4425AE9-ED62-FCB8-C402-DEE01C045951}"/>
                </a:ext>
              </a:extLst>
            </p:cNvPr>
            <p:cNvSpPr txBox="1"/>
            <p:nvPr/>
          </p:nvSpPr>
          <p:spPr>
            <a:xfrm>
              <a:off x="10416209" y="6294783"/>
              <a:ext cx="906768" cy="408623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Ecrire</a:t>
              </a:r>
              <a:endParaRPr lang="ar-SA" dirty="0"/>
            </a:p>
          </p:txBody>
        </p:sp>
      </p:grp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F502F865-5719-2BA2-E3C0-70C00BA7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83C38-AE01-4C2A-866F-88AEC30A03B1}" type="datetime1">
              <a:rPr lang="fr-FR" smtClean="0"/>
              <a:t>29/09/2025</a:t>
            </a:fld>
            <a:endParaRPr lang="ar-SA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48265D4-8342-2028-E4DE-6080791F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6269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465D3-D6DC-898B-C432-D4EF4AA0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0EA8AC-C93F-671D-0725-D0565EED3A46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954379-ED38-7FA1-6797-E57B5F8FE975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7E1FAE-6659-B3A0-1C2F-7C89FD9E1D27}"/>
              </a:ext>
            </a:extLst>
          </p:cNvPr>
          <p:cNvSpPr txBox="1"/>
          <p:nvPr/>
        </p:nvSpPr>
        <p:spPr>
          <a:xfrm>
            <a:off x="265046" y="1563756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Classification des familles des matériaux</a:t>
            </a:r>
            <a:endParaRPr lang="ar-SA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BA0720-94F5-55CE-492E-5A37C1E06BF5}"/>
              </a:ext>
            </a:extLst>
          </p:cNvPr>
          <p:cNvSpPr txBox="1"/>
          <p:nvPr/>
        </p:nvSpPr>
        <p:spPr>
          <a:xfrm>
            <a:off x="3339549" y="1232448"/>
            <a:ext cx="5742226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Le tri des déchets est une action </a:t>
            </a:r>
            <a:r>
              <a:rPr lang="fr-FR" dirty="0" err="1"/>
              <a:t>éco-citoyenne</a:t>
            </a:r>
            <a:r>
              <a:rPr lang="fr-FR" dirty="0"/>
              <a:t> qui consiste à séparer les déchets dans des conteneurs sélectifs selon les familles de matériaux dont ils sont constitués. Ceci permet de leur donner une « seconde vie », et de préserver les richesses naturelles.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3A24EB8-FF8A-6224-5E34-39076B704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799" y="1484501"/>
            <a:ext cx="2858434" cy="20051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957492B-58DF-85AF-C8E7-BD392321CB0B}"/>
              </a:ext>
            </a:extLst>
          </p:cNvPr>
          <p:cNvSpPr txBox="1"/>
          <p:nvPr/>
        </p:nvSpPr>
        <p:spPr>
          <a:xfrm>
            <a:off x="6480315" y="463826"/>
            <a:ext cx="23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u="sng" dirty="0">
                <a:solidFill>
                  <a:schemeClr val="accent6"/>
                </a:solidFill>
              </a:rPr>
              <a:t>Situation de départ</a:t>
            </a:r>
            <a:endParaRPr lang="ar-SA" u="sng" dirty="0">
              <a:solidFill>
                <a:schemeClr val="accent6"/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5E2EA5D-AFA5-80FF-7EAC-2D07B394B773}"/>
              </a:ext>
            </a:extLst>
          </p:cNvPr>
          <p:cNvGrpSpPr/>
          <p:nvPr/>
        </p:nvGrpSpPr>
        <p:grpSpPr>
          <a:xfrm>
            <a:off x="10482470" y="5016470"/>
            <a:ext cx="1152939" cy="1369916"/>
            <a:chOff x="914403" y="4837042"/>
            <a:chExt cx="1152939" cy="1369916"/>
          </a:xfrm>
        </p:grpSpPr>
        <p:pic>
          <p:nvPicPr>
            <p:cNvPr id="6" name="Graphique 5" descr="Ampoule">
              <a:extLst>
                <a:ext uri="{FF2B5EF4-FFF2-40B4-BE49-F238E27FC236}">
                  <a16:creationId xmlns:a16="http://schemas.microsoft.com/office/drawing/2014/main" id="{2508867B-D773-631A-C798-A2F05B96F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3913" y="4837042"/>
              <a:ext cx="914400" cy="914400"/>
            </a:xfrm>
            <a:prstGeom prst="round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F184DB8-0DB4-E9B3-D24E-5DC58DCC1220}"/>
                </a:ext>
              </a:extLst>
            </p:cNvPr>
            <p:cNvSpPr txBox="1"/>
            <p:nvPr/>
          </p:nvSpPr>
          <p:spPr>
            <a:xfrm>
              <a:off x="914403" y="5866439"/>
              <a:ext cx="1152939" cy="340519"/>
            </a:xfrm>
            <a:prstGeom prst="round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/>
                <a:t>Hypothèse</a:t>
              </a:r>
              <a:endParaRPr lang="ar-SA" sz="1400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F7F065DF-F7F4-D4A5-8340-07987CBEBA61}"/>
              </a:ext>
            </a:extLst>
          </p:cNvPr>
          <p:cNvSpPr txBox="1"/>
          <p:nvPr/>
        </p:nvSpPr>
        <p:spPr>
          <a:xfrm>
            <a:off x="3207030" y="4179859"/>
            <a:ext cx="877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i="1" dirty="0"/>
              <a:t>Quelles sont les propriétés qui caractérisent chaque famille de matériaux ? </a:t>
            </a:r>
          </a:p>
          <a:p>
            <a:endParaRPr lang="ar-SA" dirty="0"/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30734A3C-C56C-859F-0480-ACA368AF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C6BC9-15BA-4855-A672-BBC47C3A7640}" type="datetime1">
              <a:rPr lang="fr-FR" smtClean="0"/>
              <a:t>29/09/2025</a:t>
            </a:fld>
            <a:endParaRPr lang="ar-SA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AA9AACE-AE28-70BF-1F57-54C77A340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3205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CEA13-71CA-0C80-4D8C-E945EA026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2A1483-1E4F-0A30-A976-01BF85D7DDE2}"/>
              </a:ext>
            </a:extLst>
          </p:cNvPr>
          <p:cNvSpPr/>
          <p:nvPr/>
        </p:nvSpPr>
        <p:spPr>
          <a:xfrm>
            <a:off x="0" y="0"/>
            <a:ext cx="302149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S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9BB85EC-FA64-2802-16E5-EE34C4C68E90}"/>
              </a:ext>
            </a:extLst>
          </p:cNvPr>
          <p:cNvSpPr txBox="1"/>
          <p:nvPr/>
        </p:nvSpPr>
        <p:spPr>
          <a:xfrm>
            <a:off x="265046" y="781878"/>
            <a:ext cx="259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I. Matériaux et objet</a:t>
            </a:r>
            <a:endParaRPr lang="ar-SA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E46CB3A-1977-DA0B-8384-E5D55372276A}"/>
              </a:ext>
            </a:extLst>
          </p:cNvPr>
          <p:cNvSpPr txBox="1"/>
          <p:nvPr/>
        </p:nvSpPr>
        <p:spPr>
          <a:xfrm>
            <a:off x="265046" y="1563756"/>
            <a:ext cx="2597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II. Classification des familles des matériaux</a:t>
            </a:r>
            <a:endParaRPr lang="ar-SA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76690A7-2482-24E7-B629-56A990F53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546335"/>
              </p:ext>
            </p:extLst>
          </p:nvPr>
        </p:nvGraphicFramePr>
        <p:xfrm>
          <a:off x="3670853" y="1151211"/>
          <a:ext cx="7992676" cy="499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546">
                  <a:extLst>
                    <a:ext uri="{9D8B030D-6E8A-4147-A177-3AD203B41FA5}">
                      <a16:colId xmlns:a16="http://schemas.microsoft.com/office/drawing/2014/main" val="2251980487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2997934671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3825044527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4160080358"/>
                    </a:ext>
                  </a:extLst>
                </a:gridCol>
                <a:gridCol w="1197546">
                  <a:extLst>
                    <a:ext uri="{9D8B030D-6E8A-4147-A177-3AD203B41FA5}">
                      <a16:colId xmlns:a16="http://schemas.microsoft.com/office/drawing/2014/main" val="406316569"/>
                    </a:ext>
                  </a:extLst>
                </a:gridCol>
                <a:gridCol w="2004946">
                  <a:extLst>
                    <a:ext uri="{9D8B030D-6E8A-4147-A177-3AD203B41FA5}">
                      <a16:colId xmlns:a16="http://schemas.microsoft.com/office/drawing/2014/main" val="2959584408"/>
                    </a:ext>
                  </a:extLst>
                </a:gridCol>
              </a:tblGrid>
              <a:tr h="1453481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Famille de matériau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Conduction électrique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Conduction thermique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Résistance aux chocs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Transparent/opaque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Autres caractéristiques</a:t>
                      </a: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80024"/>
                  </a:ext>
                </a:extLst>
              </a:tr>
              <a:tr h="1178934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Métaux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buFont typeface="Arial" panose="020B0604020202020204" pitchFamily="34" charset="0"/>
                        <a:buChar char="•"/>
                      </a:pPr>
                      <a:endParaRPr lang="ar-S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405440"/>
                  </a:ext>
                </a:extLst>
              </a:tr>
              <a:tr h="1178934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Plastiques 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fr-F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536987"/>
                  </a:ext>
                </a:extLst>
              </a:tr>
              <a:tr h="1178934">
                <a:tc>
                  <a:txBody>
                    <a:bodyPr/>
                    <a:lstStyle/>
                    <a:p>
                      <a:pPr rtl="1"/>
                      <a:r>
                        <a:rPr lang="fr-FR" sz="1200" dirty="0"/>
                        <a:t>Verres</a:t>
                      </a:r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ar-S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endParaRPr lang="fr-F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06503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AEEC44-C637-EC04-3E6A-8EBBD85614F8}"/>
              </a:ext>
            </a:extLst>
          </p:cNvPr>
          <p:cNvSpPr txBox="1"/>
          <p:nvPr/>
        </p:nvSpPr>
        <p:spPr>
          <a:xfrm>
            <a:off x="3670853" y="347174"/>
            <a:ext cx="777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1. Remplir le tableau suivant 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6D7C8B7-7E6C-80C5-7B28-D0FC063B7BF2}"/>
              </a:ext>
            </a:extLst>
          </p:cNvPr>
          <p:cNvSpPr txBox="1"/>
          <p:nvPr/>
        </p:nvSpPr>
        <p:spPr>
          <a:xfrm>
            <a:off x="265045" y="2655475"/>
            <a:ext cx="262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accent6"/>
                </a:solidFill>
              </a:rPr>
              <a:t>1. Activité documentaire</a:t>
            </a:r>
            <a:endParaRPr lang="ar-SA" sz="1600" dirty="0">
              <a:solidFill>
                <a:schemeClr val="accent6"/>
              </a:solidFill>
            </a:endParaRP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7D30C813-5FB1-2271-A006-E113B1A4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D6183-685F-4B3E-B6D4-AEEAA05140FA}" type="datetime1">
              <a:rPr lang="fr-FR" smtClean="0"/>
              <a:t>29/09/2025</a:t>
            </a:fld>
            <a:endParaRPr lang="ar-SA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88D1DA3-5792-5C1E-8604-7A19AB3E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5846E-DEAD-4D0E-BB2E-DDE24A3F2E23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6904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3">
      <a:majorFont>
        <a:latin typeface="Aharoni"/>
        <a:ea typeface=""/>
        <a:cs typeface=""/>
      </a:majorFont>
      <a:minorFont>
        <a:latin typeface="Arial Rounded MT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1438</Words>
  <Application>Microsoft Office PowerPoint</Application>
  <PresentationFormat>Grand écran</PresentationFormat>
  <Paragraphs>292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9" baseType="lpstr">
      <vt:lpstr>Aharoni</vt:lpstr>
      <vt:lpstr>Algerian</vt:lpstr>
      <vt:lpstr>Arial</vt:lpstr>
      <vt:lpstr>Arial Narrow</vt:lpstr>
      <vt:lpstr>Arial Rounded MT Bold</vt:lpstr>
      <vt:lpstr>Calibri</vt:lpstr>
      <vt:lpstr>Wingdings</vt:lpstr>
      <vt:lpstr>Thème Office</vt:lpstr>
      <vt:lpstr>Quelques matériaux dans nôtre vie quotidienne</vt:lpstr>
      <vt:lpstr>Présentation PowerPoint</vt:lpstr>
      <vt:lpstr>Situation-problème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acher</dc:creator>
  <cp:lastModifiedBy>omar acher</cp:lastModifiedBy>
  <cp:revision>54</cp:revision>
  <dcterms:created xsi:type="dcterms:W3CDTF">2025-09-24T17:33:18Z</dcterms:created>
  <dcterms:modified xsi:type="dcterms:W3CDTF">2025-09-29T15:55:20Z</dcterms:modified>
</cp:coreProperties>
</file>