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Lst>
  <p:sldSz cy="5143500" cx="9144000"/>
  <p:notesSz cx="6858000" cy="9144000"/>
  <p:embeddedFontLst>
    <p:embeddedFont>
      <p:font typeface="Anaheim"/>
      <p:regular r:id="rId22"/>
      <p:bold r:id="rId23"/>
    </p:embeddedFont>
    <p:embeddedFont>
      <p:font typeface="DM Sans"/>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8" roundtripDataSignature="AMtx7mhvy+QVwu9vfogU4ZndNZSj/xOIo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font" Target="fonts/Anaheim-regular.fntdata"/><Relationship Id="rId21" Type="http://schemas.openxmlformats.org/officeDocument/2006/relationships/slide" Target="slides/slide17.xml"/><Relationship Id="rId24" Type="http://schemas.openxmlformats.org/officeDocument/2006/relationships/font" Target="fonts/DMSans-regular.fntdata"/><Relationship Id="rId23" Type="http://schemas.openxmlformats.org/officeDocument/2006/relationships/font" Target="fonts/Anaheim-bold.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DMSans-italic.fntdata"/><Relationship Id="rId25" Type="http://schemas.openxmlformats.org/officeDocument/2006/relationships/font" Target="fonts/DMSans-bold.fntdata"/><Relationship Id="rId28" Type="http://customschemas.google.com/relationships/presentationmetadata" Target="metadata"/><Relationship Id="rId27" Type="http://schemas.openxmlformats.org/officeDocument/2006/relationships/font" Target="fonts/DMSans-bold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9" name="Shape 409"/>
        <p:cNvGrpSpPr/>
        <p:nvPr/>
      </p:nvGrpSpPr>
      <p:grpSpPr>
        <a:xfrm>
          <a:off x="0" y="0"/>
          <a:ext cx="0" cy="0"/>
          <a:chOff x="0" y="0"/>
          <a:chExt cx="0" cy="0"/>
        </a:xfrm>
      </p:grpSpPr>
      <p:sp>
        <p:nvSpPr>
          <p:cNvPr id="410" name="Google Shape;410;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1" name="Google Shape;41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1" name="Shape 711"/>
        <p:cNvGrpSpPr/>
        <p:nvPr/>
      </p:nvGrpSpPr>
      <p:grpSpPr>
        <a:xfrm>
          <a:off x="0" y="0"/>
          <a:ext cx="0" cy="0"/>
          <a:chOff x="0" y="0"/>
          <a:chExt cx="0" cy="0"/>
        </a:xfrm>
      </p:grpSpPr>
      <p:sp>
        <p:nvSpPr>
          <p:cNvPr id="712" name="Google Shape;712;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10: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0" name="Shape 720"/>
        <p:cNvGrpSpPr/>
        <p:nvPr/>
      </p:nvGrpSpPr>
      <p:grpSpPr>
        <a:xfrm>
          <a:off x="0" y="0"/>
          <a:ext cx="0" cy="0"/>
          <a:chOff x="0" y="0"/>
          <a:chExt cx="0" cy="0"/>
        </a:xfrm>
      </p:grpSpPr>
      <p:sp>
        <p:nvSpPr>
          <p:cNvPr id="721" name="Google Shape;721;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22" name="Google Shape;722;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3" name="Shape 733"/>
        <p:cNvGrpSpPr/>
        <p:nvPr/>
      </p:nvGrpSpPr>
      <p:grpSpPr>
        <a:xfrm>
          <a:off x="0" y="0"/>
          <a:ext cx="0" cy="0"/>
          <a:chOff x="0" y="0"/>
          <a:chExt cx="0" cy="0"/>
        </a:xfrm>
      </p:grpSpPr>
      <p:sp>
        <p:nvSpPr>
          <p:cNvPr id="734" name="Google Shape;734;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12: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6" name="Shape 746"/>
        <p:cNvGrpSpPr/>
        <p:nvPr/>
      </p:nvGrpSpPr>
      <p:grpSpPr>
        <a:xfrm>
          <a:off x="0" y="0"/>
          <a:ext cx="0" cy="0"/>
          <a:chOff x="0" y="0"/>
          <a:chExt cx="0" cy="0"/>
        </a:xfrm>
      </p:grpSpPr>
      <p:sp>
        <p:nvSpPr>
          <p:cNvPr id="747" name="Google Shape;747;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13: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7" name="Shape 757"/>
        <p:cNvGrpSpPr/>
        <p:nvPr/>
      </p:nvGrpSpPr>
      <p:grpSpPr>
        <a:xfrm>
          <a:off x="0" y="0"/>
          <a:ext cx="0" cy="0"/>
          <a:chOff x="0" y="0"/>
          <a:chExt cx="0" cy="0"/>
        </a:xfrm>
      </p:grpSpPr>
      <p:sp>
        <p:nvSpPr>
          <p:cNvPr id="758" name="Google Shape;758;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14: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2" name="Shape 762"/>
        <p:cNvGrpSpPr/>
        <p:nvPr/>
      </p:nvGrpSpPr>
      <p:grpSpPr>
        <a:xfrm>
          <a:off x="0" y="0"/>
          <a:ext cx="0" cy="0"/>
          <a:chOff x="0" y="0"/>
          <a:chExt cx="0" cy="0"/>
        </a:xfrm>
      </p:grpSpPr>
      <p:sp>
        <p:nvSpPr>
          <p:cNvPr id="763" name="Google Shape;763;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15: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3" name="Shape 773"/>
        <p:cNvGrpSpPr/>
        <p:nvPr/>
      </p:nvGrpSpPr>
      <p:grpSpPr>
        <a:xfrm>
          <a:off x="0" y="0"/>
          <a:ext cx="0" cy="0"/>
          <a:chOff x="0" y="0"/>
          <a:chExt cx="0" cy="0"/>
        </a:xfrm>
      </p:grpSpPr>
      <p:sp>
        <p:nvSpPr>
          <p:cNvPr id="774" name="Google Shape;774;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75" name="Google Shape;775;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2" name="Shape 792"/>
        <p:cNvGrpSpPr/>
        <p:nvPr/>
      </p:nvGrpSpPr>
      <p:grpSpPr>
        <a:xfrm>
          <a:off x="0" y="0"/>
          <a:ext cx="0" cy="0"/>
          <a:chOff x="0" y="0"/>
          <a:chExt cx="0" cy="0"/>
        </a:xfrm>
      </p:grpSpPr>
      <p:sp>
        <p:nvSpPr>
          <p:cNvPr id="793" name="Google Shape;793;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94" name="Google Shape;794;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5" name="Shape 525"/>
        <p:cNvGrpSpPr/>
        <p:nvPr/>
      </p:nvGrpSpPr>
      <p:grpSpPr>
        <a:xfrm>
          <a:off x="0" y="0"/>
          <a:ext cx="0" cy="0"/>
          <a:chOff x="0" y="0"/>
          <a:chExt cx="0" cy="0"/>
        </a:xfrm>
      </p:grpSpPr>
      <p:sp>
        <p:nvSpPr>
          <p:cNvPr id="526" name="Google Shape;526;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7" name="Google Shape;527;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i="1" sz="1200">
              <a:solidFill>
                <a:srgbClr val="595959"/>
              </a:solidFill>
              <a:latin typeface="Anaheim"/>
              <a:ea typeface="Anaheim"/>
              <a:cs typeface="Anaheim"/>
              <a:sym typeface="Anaheim"/>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0" name="Shape 540"/>
        <p:cNvGrpSpPr/>
        <p:nvPr/>
      </p:nvGrpSpPr>
      <p:grpSpPr>
        <a:xfrm>
          <a:off x="0" y="0"/>
          <a:ext cx="0" cy="0"/>
          <a:chOff x="0" y="0"/>
          <a:chExt cx="0" cy="0"/>
        </a:xfrm>
      </p:grpSpPr>
      <p:sp>
        <p:nvSpPr>
          <p:cNvPr id="541" name="Google Shape;541;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42" name="Google Shape;542;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6" name="Shape 566"/>
        <p:cNvGrpSpPr/>
        <p:nvPr/>
      </p:nvGrpSpPr>
      <p:grpSpPr>
        <a:xfrm>
          <a:off x="0" y="0"/>
          <a:ext cx="0" cy="0"/>
          <a:chOff x="0" y="0"/>
          <a:chExt cx="0" cy="0"/>
        </a:xfrm>
      </p:grpSpPr>
      <p:sp>
        <p:nvSpPr>
          <p:cNvPr id="567" name="Google Shape;567;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68" name="Google Shape;568;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6" name="Shape 636"/>
        <p:cNvGrpSpPr/>
        <p:nvPr/>
      </p:nvGrpSpPr>
      <p:grpSpPr>
        <a:xfrm>
          <a:off x="0" y="0"/>
          <a:ext cx="0" cy="0"/>
          <a:chOff x="0" y="0"/>
          <a:chExt cx="0" cy="0"/>
        </a:xfrm>
      </p:grpSpPr>
      <p:sp>
        <p:nvSpPr>
          <p:cNvPr id="637" name="Google Shape;637;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38" name="Google Shape;638;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1" name="Shape 651"/>
        <p:cNvGrpSpPr/>
        <p:nvPr/>
      </p:nvGrpSpPr>
      <p:grpSpPr>
        <a:xfrm>
          <a:off x="0" y="0"/>
          <a:ext cx="0" cy="0"/>
          <a:chOff x="0" y="0"/>
          <a:chExt cx="0" cy="0"/>
        </a:xfrm>
      </p:grpSpPr>
      <p:sp>
        <p:nvSpPr>
          <p:cNvPr id="652" name="Google Shape;652;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53" name="Google Shape;653;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3" name="Shape 683"/>
        <p:cNvGrpSpPr/>
        <p:nvPr/>
      </p:nvGrpSpPr>
      <p:grpSpPr>
        <a:xfrm>
          <a:off x="0" y="0"/>
          <a:ext cx="0" cy="0"/>
          <a:chOff x="0" y="0"/>
          <a:chExt cx="0" cy="0"/>
        </a:xfrm>
      </p:grpSpPr>
      <p:sp>
        <p:nvSpPr>
          <p:cNvPr id="684" name="Google Shape;684;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7: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4" name="Shape 694"/>
        <p:cNvGrpSpPr/>
        <p:nvPr/>
      </p:nvGrpSpPr>
      <p:grpSpPr>
        <a:xfrm>
          <a:off x="0" y="0"/>
          <a:ext cx="0" cy="0"/>
          <a:chOff x="0" y="0"/>
          <a:chExt cx="0" cy="0"/>
        </a:xfrm>
      </p:grpSpPr>
      <p:sp>
        <p:nvSpPr>
          <p:cNvPr id="695" name="Google Shape;695;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8: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0" name="Shape 700"/>
        <p:cNvGrpSpPr/>
        <p:nvPr/>
      </p:nvGrpSpPr>
      <p:grpSpPr>
        <a:xfrm>
          <a:off x="0" y="0"/>
          <a:ext cx="0" cy="0"/>
          <a:chOff x="0" y="0"/>
          <a:chExt cx="0" cy="0"/>
        </a:xfrm>
      </p:grpSpPr>
      <p:sp>
        <p:nvSpPr>
          <p:cNvPr id="701" name="Google Shape;701;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9: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grpSp>
        <p:nvGrpSpPr>
          <p:cNvPr id="9" name="Google Shape;9;p19"/>
          <p:cNvGrpSpPr/>
          <p:nvPr/>
        </p:nvGrpSpPr>
        <p:grpSpPr>
          <a:xfrm>
            <a:off x="152371" y="4028341"/>
            <a:ext cx="374394" cy="962866"/>
            <a:chOff x="-720900" y="1958300"/>
            <a:chExt cx="462900" cy="1190488"/>
          </a:xfrm>
        </p:grpSpPr>
        <p:sp>
          <p:nvSpPr>
            <p:cNvPr id="10" name="Google Shape;10;p19"/>
            <p:cNvSpPr/>
            <p:nvPr/>
          </p:nvSpPr>
          <p:spPr>
            <a:xfrm>
              <a:off x="-324000" y="280167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11" name="Google Shape;11;p19"/>
            <p:cNvSpPr/>
            <p:nvPr/>
          </p:nvSpPr>
          <p:spPr>
            <a:xfrm>
              <a:off x="-324000" y="308278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12" name="Google Shape;12;p19"/>
            <p:cNvSpPr/>
            <p:nvPr/>
          </p:nvSpPr>
          <p:spPr>
            <a:xfrm>
              <a:off x="-324000" y="223942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13" name="Google Shape;13;p19"/>
            <p:cNvSpPr/>
            <p:nvPr/>
          </p:nvSpPr>
          <p:spPr>
            <a:xfrm>
              <a:off x="-324000" y="252053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14" name="Google Shape;14;p19"/>
            <p:cNvSpPr/>
            <p:nvPr/>
          </p:nvSpPr>
          <p:spPr>
            <a:xfrm>
              <a:off x="-522450" y="280167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15" name="Google Shape;15;p19"/>
            <p:cNvSpPr/>
            <p:nvPr/>
          </p:nvSpPr>
          <p:spPr>
            <a:xfrm>
              <a:off x="-522450" y="308278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16" name="Google Shape;16;p19"/>
            <p:cNvSpPr/>
            <p:nvPr/>
          </p:nvSpPr>
          <p:spPr>
            <a:xfrm>
              <a:off x="-522450" y="223942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17" name="Google Shape;17;p19"/>
            <p:cNvSpPr/>
            <p:nvPr/>
          </p:nvSpPr>
          <p:spPr>
            <a:xfrm>
              <a:off x="-522450" y="252053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18" name="Google Shape;18;p19"/>
            <p:cNvSpPr/>
            <p:nvPr/>
          </p:nvSpPr>
          <p:spPr>
            <a:xfrm>
              <a:off x="-720900" y="280167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19" name="Google Shape;19;p19"/>
            <p:cNvSpPr/>
            <p:nvPr/>
          </p:nvSpPr>
          <p:spPr>
            <a:xfrm>
              <a:off x="-720900" y="308278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20" name="Google Shape;20;p19"/>
            <p:cNvSpPr/>
            <p:nvPr/>
          </p:nvSpPr>
          <p:spPr>
            <a:xfrm>
              <a:off x="-720900" y="223942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21" name="Google Shape;21;p19"/>
            <p:cNvSpPr/>
            <p:nvPr/>
          </p:nvSpPr>
          <p:spPr>
            <a:xfrm>
              <a:off x="-720900" y="252053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22" name="Google Shape;22;p19"/>
            <p:cNvSpPr/>
            <p:nvPr/>
          </p:nvSpPr>
          <p:spPr>
            <a:xfrm>
              <a:off x="-324000" y="1958300"/>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23" name="Google Shape;23;p19"/>
            <p:cNvSpPr/>
            <p:nvPr/>
          </p:nvSpPr>
          <p:spPr>
            <a:xfrm>
              <a:off x="-522450" y="1958300"/>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24" name="Google Shape;24;p19"/>
            <p:cNvSpPr/>
            <p:nvPr/>
          </p:nvSpPr>
          <p:spPr>
            <a:xfrm>
              <a:off x="-720900" y="1958300"/>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grpSp>
      <p:grpSp>
        <p:nvGrpSpPr>
          <p:cNvPr id="25" name="Google Shape;25;p19"/>
          <p:cNvGrpSpPr/>
          <p:nvPr/>
        </p:nvGrpSpPr>
        <p:grpSpPr>
          <a:xfrm rot="5400000">
            <a:off x="8322971" y="-141834"/>
            <a:ext cx="374394" cy="962866"/>
            <a:chOff x="-720900" y="1958300"/>
            <a:chExt cx="462900" cy="1190488"/>
          </a:xfrm>
        </p:grpSpPr>
        <p:sp>
          <p:nvSpPr>
            <p:cNvPr id="26" name="Google Shape;26;p19"/>
            <p:cNvSpPr/>
            <p:nvPr/>
          </p:nvSpPr>
          <p:spPr>
            <a:xfrm>
              <a:off x="-324000" y="2801675"/>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27" name="Google Shape;27;p19"/>
            <p:cNvSpPr/>
            <p:nvPr/>
          </p:nvSpPr>
          <p:spPr>
            <a:xfrm>
              <a:off x="-324000" y="3082788"/>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28" name="Google Shape;28;p19"/>
            <p:cNvSpPr/>
            <p:nvPr/>
          </p:nvSpPr>
          <p:spPr>
            <a:xfrm>
              <a:off x="-324000" y="2239425"/>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29" name="Google Shape;29;p19"/>
            <p:cNvSpPr/>
            <p:nvPr/>
          </p:nvSpPr>
          <p:spPr>
            <a:xfrm>
              <a:off x="-324000" y="2520538"/>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30" name="Google Shape;30;p19"/>
            <p:cNvSpPr/>
            <p:nvPr/>
          </p:nvSpPr>
          <p:spPr>
            <a:xfrm>
              <a:off x="-522450" y="2801675"/>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31" name="Google Shape;31;p19"/>
            <p:cNvSpPr/>
            <p:nvPr/>
          </p:nvSpPr>
          <p:spPr>
            <a:xfrm>
              <a:off x="-522450" y="3082788"/>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32" name="Google Shape;32;p19"/>
            <p:cNvSpPr/>
            <p:nvPr/>
          </p:nvSpPr>
          <p:spPr>
            <a:xfrm>
              <a:off x="-522450" y="2239425"/>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33" name="Google Shape;33;p19"/>
            <p:cNvSpPr/>
            <p:nvPr/>
          </p:nvSpPr>
          <p:spPr>
            <a:xfrm>
              <a:off x="-522450" y="2520538"/>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34" name="Google Shape;34;p19"/>
            <p:cNvSpPr/>
            <p:nvPr/>
          </p:nvSpPr>
          <p:spPr>
            <a:xfrm>
              <a:off x="-720900" y="2801675"/>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35" name="Google Shape;35;p19"/>
            <p:cNvSpPr/>
            <p:nvPr/>
          </p:nvSpPr>
          <p:spPr>
            <a:xfrm>
              <a:off x="-720900" y="3082788"/>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36" name="Google Shape;36;p19"/>
            <p:cNvSpPr/>
            <p:nvPr/>
          </p:nvSpPr>
          <p:spPr>
            <a:xfrm>
              <a:off x="-720900" y="2239425"/>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37" name="Google Shape;37;p19"/>
            <p:cNvSpPr/>
            <p:nvPr/>
          </p:nvSpPr>
          <p:spPr>
            <a:xfrm>
              <a:off x="-720900" y="2520538"/>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38" name="Google Shape;38;p19"/>
            <p:cNvSpPr/>
            <p:nvPr/>
          </p:nvSpPr>
          <p:spPr>
            <a:xfrm>
              <a:off x="-324000" y="1958300"/>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39" name="Google Shape;39;p19"/>
            <p:cNvSpPr/>
            <p:nvPr/>
          </p:nvSpPr>
          <p:spPr>
            <a:xfrm>
              <a:off x="-522450" y="1958300"/>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40" name="Google Shape;40;p19"/>
            <p:cNvSpPr/>
            <p:nvPr/>
          </p:nvSpPr>
          <p:spPr>
            <a:xfrm>
              <a:off x="-720900" y="1958300"/>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grpSp>
      <p:sp>
        <p:nvSpPr>
          <p:cNvPr id="41" name="Google Shape;41;p19"/>
          <p:cNvSpPr txBox="1"/>
          <p:nvPr>
            <p:ph type="ctrTitle"/>
          </p:nvPr>
        </p:nvSpPr>
        <p:spPr>
          <a:xfrm>
            <a:off x="713225" y="539492"/>
            <a:ext cx="4924200" cy="1911600"/>
          </a:xfrm>
          <a:prstGeom prst="rect">
            <a:avLst/>
          </a:prstGeom>
          <a:noFill/>
          <a:ln>
            <a:noFill/>
          </a:ln>
        </p:spPr>
        <p:txBody>
          <a:bodyPr anchorCtr="0" anchor="b" bIns="91425" lIns="91425" spcFirstLastPara="1" rIns="91425" wrap="square" tIns="91425">
            <a:noAutofit/>
          </a:bodyPr>
          <a:lstStyle>
            <a:lvl1pPr lvl="0" algn="l">
              <a:lnSpc>
                <a:spcPct val="80000"/>
              </a:lnSpc>
              <a:spcBef>
                <a:spcPts val="0"/>
              </a:spcBef>
              <a:spcAft>
                <a:spcPts val="0"/>
              </a:spcAft>
              <a:buClr>
                <a:srgbClr val="191919"/>
              </a:buClr>
              <a:buSzPts val="5200"/>
              <a:buNone/>
              <a:defRPr sz="4700"/>
            </a:lvl1pPr>
            <a:lvl2pPr lvl="1" algn="ctr">
              <a:lnSpc>
                <a:spcPct val="100000"/>
              </a:lnSpc>
              <a:spcBef>
                <a:spcPts val="0"/>
              </a:spcBef>
              <a:spcAft>
                <a:spcPts val="0"/>
              </a:spcAft>
              <a:buClr>
                <a:srgbClr val="191919"/>
              </a:buClr>
              <a:buSzPts val="5200"/>
              <a:buNone/>
              <a:defRPr sz="5200">
                <a:solidFill>
                  <a:srgbClr val="191919"/>
                </a:solidFill>
              </a:defRPr>
            </a:lvl2pPr>
            <a:lvl3pPr lvl="2" algn="ctr">
              <a:lnSpc>
                <a:spcPct val="100000"/>
              </a:lnSpc>
              <a:spcBef>
                <a:spcPts val="0"/>
              </a:spcBef>
              <a:spcAft>
                <a:spcPts val="0"/>
              </a:spcAft>
              <a:buClr>
                <a:srgbClr val="191919"/>
              </a:buClr>
              <a:buSzPts val="5200"/>
              <a:buNone/>
              <a:defRPr sz="5200">
                <a:solidFill>
                  <a:srgbClr val="191919"/>
                </a:solidFill>
              </a:defRPr>
            </a:lvl3pPr>
            <a:lvl4pPr lvl="3" algn="ctr">
              <a:lnSpc>
                <a:spcPct val="100000"/>
              </a:lnSpc>
              <a:spcBef>
                <a:spcPts val="0"/>
              </a:spcBef>
              <a:spcAft>
                <a:spcPts val="0"/>
              </a:spcAft>
              <a:buClr>
                <a:srgbClr val="191919"/>
              </a:buClr>
              <a:buSzPts val="5200"/>
              <a:buNone/>
              <a:defRPr sz="5200">
                <a:solidFill>
                  <a:srgbClr val="191919"/>
                </a:solidFill>
              </a:defRPr>
            </a:lvl4pPr>
            <a:lvl5pPr lvl="4" algn="ctr">
              <a:lnSpc>
                <a:spcPct val="100000"/>
              </a:lnSpc>
              <a:spcBef>
                <a:spcPts val="0"/>
              </a:spcBef>
              <a:spcAft>
                <a:spcPts val="0"/>
              </a:spcAft>
              <a:buClr>
                <a:srgbClr val="191919"/>
              </a:buClr>
              <a:buSzPts val="5200"/>
              <a:buNone/>
              <a:defRPr sz="5200">
                <a:solidFill>
                  <a:srgbClr val="191919"/>
                </a:solidFill>
              </a:defRPr>
            </a:lvl5pPr>
            <a:lvl6pPr lvl="5" algn="ctr">
              <a:lnSpc>
                <a:spcPct val="100000"/>
              </a:lnSpc>
              <a:spcBef>
                <a:spcPts val="0"/>
              </a:spcBef>
              <a:spcAft>
                <a:spcPts val="0"/>
              </a:spcAft>
              <a:buClr>
                <a:srgbClr val="191919"/>
              </a:buClr>
              <a:buSzPts val="5200"/>
              <a:buNone/>
              <a:defRPr sz="5200">
                <a:solidFill>
                  <a:srgbClr val="191919"/>
                </a:solidFill>
              </a:defRPr>
            </a:lvl6pPr>
            <a:lvl7pPr lvl="6" algn="ctr">
              <a:lnSpc>
                <a:spcPct val="100000"/>
              </a:lnSpc>
              <a:spcBef>
                <a:spcPts val="0"/>
              </a:spcBef>
              <a:spcAft>
                <a:spcPts val="0"/>
              </a:spcAft>
              <a:buClr>
                <a:srgbClr val="191919"/>
              </a:buClr>
              <a:buSzPts val="5200"/>
              <a:buNone/>
              <a:defRPr sz="5200">
                <a:solidFill>
                  <a:srgbClr val="191919"/>
                </a:solidFill>
              </a:defRPr>
            </a:lvl7pPr>
            <a:lvl8pPr lvl="7" algn="ctr">
              <a:lnSpc>
                <a:spcPct val="100000"/>
              </a:lnSpc>
              <a:spcBef>
                <a:spcPts val="0"/>
              </a:spcBef>
              <a:spcAft>
                <a:spcPts val="0"/>
              </a:spcAft>
              <a:buClr>
                <a:srgbClr val="191919"/>
              </a:buClr>
              <a:buSzPts val="5200"/>
              <a:buNone/>
              <a:defRPr sz="5200">
                <a:solidFill>
                  <a:srgbClr val="191919"/>
                </a:solidFill>
              </a:defRPr>
            </a:lvl8pPr>
            <a:lvl9pPr lvl="8" algn="ctr">
              <a:lnSpc>
                <a:spcPct val="100000"/>
              </a:lnSpc>
              <a:spcBef>
                <a:spcPts val="0"/>
              </a:spcBef>
              <a:spcAft>
                <a:spcPts val="0"/>
              </a:spcAft>
              <a:buClr>
                <a:srgbClr val="191919"/>
              </a:buClr>
              <a:buSzPts val="5200"/>
              <a:buNone/>
              <a:defRPr sz="5200">
                <a:solidFill>
                  <a:srgbClr val="191919"/>
                </a:solidFill>
              </a:defRPr>
            </a:lvl9pPr>
          </a:lstStyle>
          <a:p/>
        </p:txBody>
      </p:sp>
      <p:sp>
        <p:nvSpPr>
          <p:cNvPr id="42" name="Google Shape;42;p19"/>
          <p:cNvSpPr txBox="1"/>
          <p:nvPr>
            <p:ph idx="1" type="subTitle"/>
          </p:nvPr>
        </p:nvSpPr>
        <p:spPr>
          <a:xfrm>
            <a:off x="713225" y="2736852"/>
            <a:ext cx="2578200" cy="672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sz="16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48" name="Shape 348"/>
        <p:cNvGrpSpPr/>
        <p:nvPr/>
      </p:nvGrpSpPr>
      <p:grpSpPr>
        <a:xfrm>
          <a:off x="0" y="0"/>
          <a:ext cx="0" cy="0"/>
          <a:chOff x="0" y="0"/>
          <a:chExt cx="0" cy="0"/>
        </a:xfrm>
      </p:grpSpPr>
      <p:sp>
        <p:nvSpPr>
          <p:cNvPr id="349" name="Google Shape;349;p28"/>
          <p:cNvSpPr txBox="1"/>
          <p:nvPr>
            <p:ph type="title"/>
          </p:nvPr>
        </p:nvSpPr>
        <p:spPr>
          <a:xfrm>
            <a:off x="720000" y="539500"/>
            <a:ext cx="77040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grpSp>
        <p:nvGrpSpPr>
          <p:cNvPr id="350" name="Google Shape;350;p28"/>
          <p:cNvGrpSpPr/>
          <p:nvPr/>
        </p:nvGrpSpPr>
        <p:grpSpPr>
          <a:xfrm flipH="1" rot="10800000">
            <a:off x="152371" y="152402"/>
            <a:ext cx="374394" cy="962866"/>
            <a:chOff x="-720900" y="1958300"/>
            <a:chExt cx="462900" cy="1190488"/>
          </a:xfrm>
        </p:grpSpPr>
        <p:sp>
          <p:nvSpPr>
            <p:cNvPr id="351" name="Google Shape;351;p28"/>
            <p:cNvSpPr/>
            <p:nvPr/>
          </p:nvSpPr>
          <p:spPr>
            <a:xfrm>
              <a:off x="-324000" y="280167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352" name="Google Shape;352;p28"/>
            <p:cNvSpPr/>
            <p:nvPr/>
          </p:nvSpPr>
          <p:spPr>
            <a:xfrm>
              <a:off x="-324000" y="308278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353" name="Google Shape;353;p28"/>
            <p:cNvSpPr/>
            <p:nvPr/>
          </p:nvSpPr>
          <p:spPr>
            <a:xfrm>
              <a:off x="-324000" y="223942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354" name="Google Shape;354;p28"/>
            <p:cNvSpPr/>
            <p:nvPr/>
          </p:nvSpPr>
          <p:spPr>
            <a:xfrm>
              <a:off x="-324000" y="252053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355" name="Google Shape;355;p28"/>
            <p:cNvSpPr/>
            <p:nvPr/>
          </p:nvSpPr>
          <p:spPr>
            <a:xfrm>
              <a:off x="-522450" y="280167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356" name="Google Shape;356;p28"/>
            <p:cNvSpPr/>
            <p:nvPr/>
          </p:nvSpPr>
          <p:spPr>
            <a:xfrm>
              <a:off x="-522450" y="308278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357" name="Google Shape;357;p28"/>
            <p:cNvSpPr/>
            <p:nvPr/>
          </p:nvSpPr>
          <p:spPr>
            <a:xfrm>
              <a:off x="-522450" y="223942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358" name="Google Shape;358;p28"/>
            <p:cNvSpPr/>
            <p:nvPr/>
          </p:nvSpPr>
          <p:spPr>
            <a:xfrm>
              <a:off x="-522450" y="252053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359" name="Google Shape;359;p28"/>
            <p:cNvSpPr/>
            <p:nvPr/>
          </p:nvSpPr>
          <p:spPr>
            <a:xfrm>
              <a:off x="-720900" y="280167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360" name="Google Shape;360;p28"/>
            <p:cNvSpPr/>
            <p:nvPr/>
          </p:nvSpPr>
          <p:spPr>
            <a:xfrm>
              <a:off x="-720900" y="308278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361" name="Google Shape;361;p28"/>
            <p:cNvSpPr/>
            <p:nvPr/>
          </p:nvSpPr>
          <p:spPr>
            <a:xfrm>
              <a:off x="-720900" y="223942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362" name="Google Shape;362;p28"/>
            <p:cNvSpPr/>
            <p:nvPr/>
          </p:nvSpPr>
          <p:spPr>
            <a:xfrm>
              <a:off x="-720900" y="252053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363" name="Google Shape;363;p28"/>
            <p:cNvSpPr/>
            <p:nvPr/>
          </p:nvSpPr>
          <p:spPr>
            <a:xfrm>
              <a:off x="-324000" y="1958300"/>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364" name="Google Shape;364;p28"/>
            <p:cNvSpPr/>
            <p:nvPr/>
          </p:nvSpPr>
          <p:spPr>
            <a:xfrm>
              <a:off x="-522450" y="1958300"/>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365" name="Google Shape;365;p28"/>
            <p:cNvSpPr/>
            <p:nvPr/>
          </p:nvSpPr>
          <p:spPr>
            <a:xfrm>
              <a:off x="-720900" y="1958300"/>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grpSp>
      <p:grpSp>
        <p:nvGrpSpPr>
          <p:cNvPr id="366" name="Google Shape;366;p28"/>
          <p:cNvGrpSpPr/>
          <p:nvPr/>
        </p:nvGrpSpPr>
        <p:grpSpPr>
          <a:xfrm flipH="1" rot="5400000">
            <a:off x="8322971" y="4322577"/>
            <a:ext cx="374394" cy="962866"/>
            <a:chOff x="-720900" y="1958300"/>
            <a:chExt cx="462900" cy="1190488"/>
          </a:xfrm>
        </p:grpSpPr>
        <p:sp>
          <p:nvSpPr>
            <p:cNvPr id="367" name="Google Shape;367;p28"/>
            <p:cNvSpPr/>
            <p:nvPr/>
          </p:nvSpPr>
          <p:spPr>
            <a:xfrm>
              <a:off x="-324000" y="2801675"/>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368" name="Google Shape;368;p28"/>
            <p:cNvSpPr/>
            <p:nvPr/>
          </p:nvSpPr>
          <p:spPr>
            <a:xfrm>
              <a:off x="-324000" y="3082788"/>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369" name="Google Shape;369;p28"/>
            <p:cNvSpPr/>
            <p:nvPr/>
          </p:nvSpPr>
          <p:spPr>
            <a:xfrm>
              <a:off x="-324000" y="2239425"/>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370" name="Google Shape;370;p28"/>
            <p:cNvSpPr/>
            <p:nvPr/>
          </p:nvSpPr>
          <p:spPr>
            <a:xfrm>
              <a:off x="-324000" y="2520538"/>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371" name="Google Shape;371;p28"/>
            <p:cNvSpPr/>
            <p:nvPr/>
          </p:nvSpPr>
          <p:spPr>
            <a:xfrm>
              <a:off x="-522450" y="2801675"/>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372" name="Google Shape;372;p28"/>
            <p:cNvSpPr/>
            <p:nvPr/>
          </p:nvSpPr>
          <p:spPr>
            <a:xfrm>
              <a:off x="-522450" y="3082788"/>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373" name="Google Shape;373;p28"/>
            <p:cNvSpPr/>
            <p:nvPr/>
          </p:nvSpPr>
          <p:spPr>
            <a:xfrm>
              <a:off x="-522450" y="2239425"/>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374" name="Google Shape;374;p28"/>
            <p:cNvSpPr/>
            <p:nvPr/>
          </p:nvSpPr>
          <p:spPr>
            <a:xfrm>
              <a:off x="-522450" y="2520538"/>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375" name="Google Shape;375;p28"/>
            <p:cNvSpPr/>
            <p:nvPr/>
          </p:nvSpPr>
          <p:spPr>
            <a:xfrm>
              <a:off x="-720900" y="2801675"/>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376" name="Google Shape;376;p28"/>
            <p:cNvSpPr/>
            <p:nvPr/>
          </p:nvSpPr>
          <p:spPr>
            <a:xfrm>
              <a:off x="-720900" y="3082788"/>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377" name="Google Shape;377;p28"/>
            <p:cNvSpPr/>
            <p:nvPr/>
          </p:nvSpPr>
          <p:spPr>
            <a:xfrm>
              <a:off x="-720900" y="2239425"/>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378" name="Google Shape;378;p28"/>
            <p:cNvSpPr/>
            <p:nvPr/>
          </p:nvSpPr>
          <p:spPr>
            <a:xfrm>
              <a:off x="-720900" y="2520538"/>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379" name="Google Shape;379;p28"/>
            <p:cNvSpPr/>
            <p:nvPr/>
          </p:nvSpPr>
          <p:spPr>
            <a:xfrm>
              <a:off x="-324000" y="1958300"/>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380" name="Google Shape;380;p28"/>
            <p:cNvSpPr/>
            <p:nvPr/>
          </p:nvSpPr>
          <p:spPr>
            <a:xfrm>
              <a:off x="-522450" y="1958300"/>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381" name="Google Shape;381;p28"/>
            <p:cNvSpPr/>
            <p:nvPr/>
          </p:nvSpPr>
          <p:spPr>
            <a:xfrm>
              <a:off x="-720900" y="1958300"/>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spTree>
      <p:nvGrpSpPr>
        <p:cNvPr id="382" name="Shape 382"/>
        <p:cNvGrpSpPr/>
        <p:nvPr/>
      </p:nvGrpSpPr>
      <p:grpSpPr>
        <a:xfrm>
          <a:off x="0" y="0"/>
          <a:ext cx="0" cy="0"/>
          <a:chOff x="0" y="0"/>
          <a:chExt cx="0" cy="0"/>
        </a:xfrm>
      </p:grpSpPr>
      <p:sp>
        <p:nvSpPr>
          <p:cNvPr id="383" name="Google Shape;383;p29"/>
          <p:cNvSpPr txBox="1"/>
          <p:nvPr>
            <p:ph type="title"/>
          </p:nvPr>
        </p:nvSpPr>
        <p:spPr>
          <a:xfrm>
            <a:off x="4070575" y="3459688"/>
            <a:ext cx="4360200" cy="5319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3000"/>
              <a:buNone/>
              <a:defRPr sz="2400"/>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p:txBody>
      </p:sp>
      <p:sp>
        <p:nvSpPr>
          <p:cNvPr id="384" name="Google Shape;384;p29"/>
          <p:cNvSpPr txBox="1"/>
          <p:nvPr>
            <p:ph idx="1" type="subTitle"/>
          </p:nvPr>
        </p:nvSpPr>
        <p:spPr>
          <a:xfrm>
            <a:off x="3745250" y="801375"/>
            <a:ext cx="4685400" cy="24423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SzPts val="3000"/>
              <a:buNone/>
              <a:defRPr sz="3000"/>
            </a:lvl1pPr>
            <a:lvl2pPr lvl="1" algn="ctr">
              <a:lnSpc>
                <a:spcPct val="100000"/>
              </a:lnSpc>
              <a:spcBef>
                <a:spcPts val="0"/>
              </a:spcBef>
              <a:spcAft>
                <a:spcPts val="0"/>
              </a:spcAft>
              <a:buSzPts val="3000"/>
              <a:buNone/>
              <a:defRPr sz="3000"/>
            </a:lvl2pPr>
            <a:lvl3pPr lvl="2" algn="ctr">
              <a:lnSpc>
                <a:spcPct val="100000"/>
              </a:lnSpc>
              <a:spcBef>
                <a:spcPts val="1600"/>
              </a:spcBef>
              <a:spcAft>
                <a:spcPts val="0"/>
              </a:spcAft>
              <a:buSzPts val="3000"/>
              <a:buNone/>
              <a:defRPr sz="3000"/>
            </a:lvl3pPr>
            <a:lvl4pPr lvl="3" algn="ctr">
              <a:lnSpc>
                <a:spcPct val="100000"/>
              </a:lnSpc>
              <a:spcBef>
                <a:spcPts val="1600"/>
              </a:spcBef>
              <a:spcAft>
                <a:spcPts val="0"/>
              </a:spcAft>
              <a:buSzPts val="3000"/>
              <a:buNone/>
              <a:defRPr sz="3000"/>
            </a:lvl4pPr>
            <a:lvl5pPr lvl="4" algn="ctr">
              <a:lnSpc>
                <a:spcPct val="100000"/>
              </a:lnSpc>
              <a:spcBef>
                <a:spcPts val="1600"/>
              </a:spcBef>
              <a:spcAft>
                <a:spcPts val="0"/>
              </a:spcAft>
              <a:buSzPts val="3000"/>
              <a:buNone/>
              <a:defRPr sz="3000"/>
            </a:lvl5pPr>
            <a:lvl6pPr lvl="5" algn="ctr">
              <a:lnSpc>
                <a:spcPct val="100000"/>
              </a:lnSpc>
              <a:spcBef>
                <a:spcPts val="1600"/>
              </a:spcBef>
              <a:spcAft>
                <a:spcPts val="0"/>
              </a:spcAft>
              <a:buSzPts val="3000"/>
              <a:buNone/>
              <a:defRPr sz="3000"/>
            </a:lvl6pPr>
            <a:lvl7pPr lvl="6" algn="ctr">
              <a:lnSpc>
                <a:spcPct val="100000"/>
              </a:lnSpc>
              <a:spcBef>
                <a:spcPts val="1600"/>
              </a:spcBef>
              <a:spcAft>
                <a:spcPts val="0"/>
              </a:spcAft>
              <a:buSzPts val="3000"/>
              <a:buNone/>
              <a:defRPr sz="3000"/>
            </a:lvl7pPr>
            <a:lvl8pPr lvl="7" algn="ctr">
              <a:lnSpc>
                <a:spcPct val="100000"/>
              </a:lnSpc>
              <a:spcBef>
                <a:spcPts val="1600"/>
              </a:spcBef>
              <a:spcAft>
                <a:spcPts val="0"/>
              </a:spcAft>
              <a:buSzPts val="3000"/>
              <a:buNone/>
              <a:defRPr sz="3000"/>
            </a:lvl8pPr>
            <a:lvl9pPr lvl="8" algn="ctr">
              <a:lnSpc>
                <a:spcPct val="100000"/>
              </a:lnSpc>
              <a:spcBef>
                <a:spcPts val="1600"/>
              </a:spcBef>
              <a:spcAft>
                <a:spcPts val="1600"/>
              </a:spcAft>
              <a:buSzPts val="3000"/>
              <a:buNone/>
              <a:defRPr sz="3000"/>
            </a:lvl9pPr>
          </a:lstStyle>
          <a:p/>
        </p:txBody>
      </p:sp>
      <p:grpSp>
        <p:nvGrpSpPr>
          <p:cNvPr id="385" name="Google Shape;385;p29"/>
          <p:cNvGrpSpPr/>
          <p:nvPr/>
        </p:nvGrpSpPr>
        <p:grpSpPr>
          <a:xfrm>
            <a:off x="242321" y="150516"/>
            <a:ext cx="374394" cy="962866"/>
            <a:chOff x="-720900" y="1958300"/>
            <a:chExt cx="462900" cy="1190488"/>
          </a:xfrm>
        </p:grpSpPr>
        <p:sp>
          <p:nvSpPr>
            <p:cNvPr id="386" name="Google Shape;386;p29"/>
            <p:cNvSpPr/>
            <p:nvPr/>
          </p:nvSpPr>
          <p:spPr>
            <a:xfrm>
              <a:off x="-324000" y="280167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387" name="Google Shape;387;p29"/>
            <p:cNvSpPr/>
            <p:nvPr/>
          </p:nvSpPr>
          <p:spPr>
            <a:xfrm>
              <a:off x="-324000" y="308278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388" name="Google Shape;388;p29"/>
            <p:cNvSpPr/>
            <p:nvPr/>
          </p:nvSpPr>
          <p:spPr>
            <a:xfrm>
              <a:off x="-324000" y="223942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389" name="Google Shape;389;p29"/>
            <p:cNvSpPr/>
            <p:nvPr/>
          </p:nvSpPr>
          <p:spPr>
            <a:xfrm>
              <a:off x="-324000" y="252053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390" name="Google Shape;390;p29"/>
            <p:cNvSpPr/>
            <p:nvPr/>
          </p:nvSpPr>
          <p:spPr>
            <a:xfrm>
              <a:off x="-522450" y="280167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391" name="Google Shape;391;p29"/>
            <p:cNvSpPr/>
            <p:nvPr/>
          </p:nvSpPr>
          <p:spPr>
            <a:xfrm>
              <a:off x="-522450" y="308278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392" name="Google Shape;392;p29"/>
            <p:cNvSpPr/>
            <p:nvPr/>
          </p:nvSpPr>
          <p:spPr>
            <a:xfrm>
              <a:off x="-522450" y="223942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393" name="Google Shape;393;p29"/>
            <p:cNvSpPr/>
            <p:nvPr/>
          </p:nvSpPr>
          <p:spPr>
            <a:xfrm>
              <a:off x="-522450" y="252053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394" name="Google Shape;394;p29"/>
            <p:cNvSpPr/>
            <p:nvPr/>
          </p:nvSpPr>
          <p:spPr>
            <a:xfrm>
              <a:off x="-720900" y="280167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395" name="Google Shape;395;p29"/>
            <p:cNvSpPr/>
            <p:nvPr/>
          </p:nvSpPr>
          <p:spPr>
            <a:xfrm>
              <a:off x="-720900" y="308278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396" name="Google Shape;396;p29"/>
            <p:cNvSpPr/>
            <p:nvPr/>
          </p:nvSpPr>
          <p:spPr>
            <a:xfrm>
              <a:off x="-720900" y="223942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397" name="Google Shape;397;p29"/>
            <p:cNvSpPr/>
            <p:nvPr/>
          </p:nvSpPr>
          <p:spPr>
            <a:xfrm>
              <a:off x="-720900" y="252053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398" name="Google Shape;398;p29"/>
            <p:cNvSpPr/>
            <p:nvPr/>
          </p:nvSpPr>
          <p:spPr>
            <a:xfrm>
              <a:off x="-324000" y="1958300"/>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399" name="Google Shape;399;p29"/>
            <p:cNvSpPr/>
            <p:nvPr/>
          </p:nvSpPr>
          <p:spPr>
            <a:xfrm>
              <a:off x="-522450" y="1958300"/>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400" name="Google Shape;400;p29"/>
            <p:cNvSpPr/>
            <p:nvPr/>
          </p:nvSpPr>
          <p:spPr>
            <a:xfrm>
              <a:off x="-720900" y="1958300"/>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01" name="Shape 401"/>
        <p:cNvGrpSpPr/>
        <p:nvPr/>
      </p:nvGrpSpPr>
      <p:grpSpPr>
        <a:xfrm>
          <a:off x="0" y="0"/>
          <a:ext cx="0" cy="0"/>
          <a:chOff x="0" y="0"/>
          <a:chExt cx="0" cy="0"/>
        </a:xfrm>
      </p:grpSpPr>
      <p:sp>
        <p:nvSpPr>
          <p:cNvPr id="402" name="Google Shape;402;p30"/>
          <p:cNvSpPr txBox="1"/>
          <p:nvPr>
            <p:ph type="title"/>
          </p:nvPr>
        </p:nvSpPr>
        <p:spPr>
          <a:xfrm>
            <a:off x="2317950" y="1307100"/>
            <a:ext cx="4508100" cy="2529300"/>
          </a:xfrm>
          <a:prstGeom prst="rect">
            <a:avLst/>
          </a:prstGeom>
          <a:noFill/>
          <a:ln>
            <a:noFill/>
          </a:ln>
        </p:spPr>
        <p:txBody>
          <a:bodyPr anchorCtr="0" anchor="ctr" bIns="91425" lIns="91425" spcFirstLastPara="1" rIns="91425" wrap="square" tIns="91425">
            <a:noAutofit/>
          </a:bodyPr>
          <a:lstStyle>
            <a:lvl1pPr lvl="0" algn="ctr">
              <a:lnSpc>
                <a:spcPct val="80000"/>
              </a:lnSpc>
              <a:spcBef>
                <a:spcPts val="0"/>
              </a:spcBef>
              <a:spcAft>
                <a:spcPts val="0"/>
              </a:spcAft>
              <a:buSzPts val="4800"/>
              <a:buNone/>
              <a:defRPr sz="100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03" name="Shape 403"/>
        <p:cNvGrpSpPr/>
        <p:nvPr/>
      </p:nvGrpSpPr>
      <p:grpSpPr>
        <a:xfrm>
          <a:off x="0" y="0"/>
          <a:ext cx="0" cy="0"/>
          <a:chOff x="0" y="0"/>
          <a:chExt cx="0" cy="0"/>
        </a:xfrm>
      </p:grpSpPr>
      <p:sp>
        <p:nvSpPr>
          <p:cNvPr id="404" name="Google Shape;404;p31"/>
          <p:cNvSpPr txBox="1"/>
          <p:nvPr>
            <p:ph type="title"/>
          </p:nvPr>
        </p:nvSpPr>
        <p:spPr>
          <a:xfrm>
            <a:off x="2135550" y="1189100"/>
            <a:ext cx="4872900" cy="1964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500"/>
              <a:buNone/>
              <a:defRPr sz="15000"/>
            </a:lvl1pPr>
            <a:lvl2pPr lvl="1" algn="ctr">
              <a:lnSpc>
                <a:spcPct val="100000"/>
              </a:lnSpc>
              <a:spcBef>
                <a:spcPts val="0"/>
              </a:spcBef>
              <a:spcAft>
                <a:spcPts val="0"/>
              </a:spcAft>
              <a:buSzPts val="3500"/>
              <a:buNone/>
              <a:defRPr/>
            </a:lvl2pPr>
            <a:lvl3pPr lvl="2" algn="ctr">
              <a:lnSpc>
                <a:spcPct val="100000"/>
              </a:lnSpc>
              <a:spcBef>
                <a:spcPts val="0"/>
              </a:spcBef>
              <a:spcAft>
                <a:spcPts val="0"/>
              </a:spcAft>
              <a:buSzPts val="3500"/>
              <a:buNone/>
              <a:defRPr/>
            </a:lvl3pPr>
            <a:lvl4pPr lvl="3" algn="ctr">
              <a:lnSpc>
                <a:spcPct val="100000"/>
              </a:lnSpc>
              <a:spcBef>
                <a:spcPts val="0"/>
              </a:spcBef>
              <a:spcAft>
                <a:spcPts val="0"/>
              </a:spcAft>
              <a:buSzPts val="3500"/>
              <a:buNone/>
              <a:defRPr/>
            </a:lvl4pPr>
            <a:lvl5pPr lvl="4" algn="ctr">
              <a:lnSpc>
                <a:spcPct val="100000"/>
              </a:lnSpc>
              <a:spcBef>
                <a:spcPts val="0"/>
              </a:spcBef>
              <a:spcAft>
                <a:spcPts val="0"/>
              </a:spcAft>
              <a:buSzPts val="3500"/>
              <a:buNone/>
              <a:defRPr/>
            </a:lvl5pPr>
            <a:lvl6pPr lvl="5" algn="ctr">
              <a:lnSpc>
                <a:spcPct val="100000"/>
              </a:lnSpc>
              <a:spcBef>
                <a:spcPts val="0"/>
              </a:spcBef>
              <a:spcAft>
                <a:spcPts val="0"/>
              </a:spcAft>
              <a:buSzPts val="3500"/>
              <a:buNone/>
              <a:defRPr/>
            </a:lvl6pPr>
            <a:lvl7pPr lvl="6" algn="ctr">
              <a:lnSpc>
                <a:spcPct val="100000"/>
              </a:lnSpc>
              <a:spcBef>
                <a:spcPts val="0"/>
              </a:spcBef>
              <a:spcAft>
                <a:spcPts val="0"/>
              </a:spcAft>
              <a:buSzPts val="3500"/>
              <a:buNone/>
              <a:defRPr/>
            </a:lvl7pPr>
            <a:lvl8pPr lvl="7" algn="ctr">
              <a:lnSpc>
                <a:spcPct val="100000"/>
              </a:lnSpc>
              <a:spcBef>
                <a:spcPts val="0"/>
              </a:spcBef>
              <a:spcAft>
                <a:spcPts val="0"/>
              </a:spcAft>
              <a:buSzPts val="3500"/>
              <a:buNone/>
              <a:defRPr/>
            </a:lvl8pPr>
            <a:lvl9pPr lvl="8" algn="ctr">
              <a:lnSpc>
                <a:spcPct val="100000"/>
              </a:lnSpc>
              <a:spcBef>
                <a:spcPts val="0"/>
              </a:spcBef>
              <a:spcAft>
                <a:spcPts val="0"/>
              </a:spcAft>
              <a:buSzPts val="3500"/>
              <a:buNone/>
              <a:defRPr/>
            </a:lvl9pPr>
          </a:lstStyle>
          <a:p/>
        </p:txBody>
      </p:sp>
      <p:sp>
        <p:nvSpPr>
          <p:cNvPr id="405" name="Google Shape;405;p31"/>
          <p:cNvSpPr txBox="1"/>
          <p:nvPr>
            <p:ph idx="1" type="subTitle"/>
          </p:nvPr>
        </p:nvSpPr>
        <p:spPr>
          <a:xfrm>
            <a:off x="2135550" y="3153500"/>
            <a:ext cx="4872900" cy="671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200"/>
              <a:buNone/>
              <a:defRPr sz="1600"/>
            </a:lvl1pPr>
            <a:lvl2pPr lvl="1" algn="ctr">
              <a:lnSpc>
                <a:spcPct val="100000"/>
              </a:lnSpc>
              <a:spcBef>
                <a:spcPts val="0"/>
              </a:spcBef>
              <a:spcAft>
                <a:spcPts val="0"/>
              </a:spcAft>
              <a:buSzPts val="1200"/>
              <a:buNone/>
              <a:defRPr/>
            </a:lvl2pPr>
            <a:lvl3pPr lvl="2" algn="ctr">
              <a:lnSpc>
                <a:spcPct val="100000"/>
              </a:lnSpc>
              <a:spcBef>
                <a:spcPts val="1600"/>
              </a:spcBef>
              <a:spcAft>
                <a:spcPts val="0"/>
              </a:spcAft>
              <a:buSzPts val="1200"/>
              <a:buNone/>
              <a:defRPr/>
            </a:lvl3pPr>
            <a:lvl4pPr lvl="3" algn="ctr">
              <a:lnSpc>
                <a:spcPct val="100000"/>
              </a:lnSpc>
              <a:spcBef>
                <a:spcPts val="1600"/>
              </a:spcBef>
              <a:spcAft>
                <a:spcPts val="0"/>
              </a:spcAft>
              <a:buSzPts val="1200"/>
              <a:buNone/>
              <a:defRPr/>
            </a:lvl4pPr>
            <a:lvl5pPr lvl="4" algn="ctr">
              <a:lnSpc>
                <a:spcPct val="100000"/>
              </a:lnSpc>
              <a:spcBef>
                <a:spcPts val="1600"/>
              </a:spcBef>
              <a:spcAft>
                <a:spcPts val="0"/>
              </a:spcAft>
              <a:buSzPts val="1200"/>
              <a:buNone/>
              <a:defRPr/>
            </a:lvl5pPr>
            <a:lvl6pPr lvl="5" algn="ctr">
              <a:lnSpc>
                <a:spcPct val="100000"/>
              </a:lnSpc>
              <a:spcBef>
                <a:spcPts val="1600"/>
              </a:spcBef>
              <a:spcAft>
                <a:spcPts val="0"/>
              </a:spcAft>
              <a:buSzPts val="1200"/>
              <a:buNone/>
              <a:defRPr/>
            </a:lvl6pPr>
            <a:lvl7pPr lvl="6" algn="ctr">
              <a:lnSpc>
                <a:spcPct val="100000"/>
              </a:lnSpc>
              <a:spcBef>
                <a:spcPts val="1600"/>
              </a:spcBef>
              <a:spcAft>
                <a:spcPts val="0"/>
              </a:spcAft>
              <a:buSzPts val="1200"/>
              <a:buNone/>
              <a:defRPr/>
            </a:lvl7pPr>
            <a:lvl8pPr lvl="7" algn="ctr">
              <a:lnSpc>
                <a:spcPct val="100000"/>
              </a:lnSpc>
              <a:spcBef>
                <a:spcPts val="1600"/>
              </a:spcBef>
              <a:spcAft>
                <a:spcPts val="0"/>
              </a:spcAft>
              <a:buSzPts val="1200"/>
              <a:buNone/>
              <a:defRPr/>
            </a:lvl8pPr>
            <a:lvl9pPr lvl="8" algn="ctr">
              <a:lnSpc>
                <a:spcPct val="100000"/>
              </a:lnSpc>
              <a:spcBef>
                <a:spcPts val="1600"/>
              </a:spcBef>
              <a:spcAft>
                <a:spcPts val="1600"/>
              </a:spcAft>
              <a:buSzPts val="12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06" name="Shape 406"/>
        <p:cNvGrpSpPr/>
        <p:nvPr/>
      </p:nvGrpSpPr>
      <p:grpSpPr>
        <a:xfrm>
          <a:off x="0" y="0"/>
          <a:ext cx="0" cy="0"/>
          <a:chOff x="0" y="0"/>
          <a:chExt cx="0" cy="0"/>
        </a:xfrm>
      </p:grpSpPr>
      <p:sp>
        <p:nvSpPr>
          <p:cNvPr id="407" name="Google Shape;407;p32"/>
          <p:cNvSpPr txBox="1"/>
          <p:nvPr>
            <p:ph type="title"/>
          </p:nvPr>
        </p:nvSpPr>
        <p:spPr>
          <a:xfrm>
            <a:off x="720000" y="4014450"/>
            <a:ext cx="7704000" cy="572700"/>
          </a:xfrm>
          <a:prstGeom prst="rect">
            <a:avLst/>
          </a:prstGeom>
          <a:solidFill>
            <a:schemeClr val="accent2"/>
          </a:solid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500"/>
              <a:buNone/>
              <a:defRPr/>
            </a:lvl1pPr>
            <a:lvl2pPr lvl="1" algn="ctr">
              <a:lnSpc>
                <a:spcPct val="100000"/>
              </a:lnSpc>
              <a:spcBef>
                <a:spcPts val="0"/>
              </a:spcBef>
              <a:spcAft>
                <a:spcPts val="0"/>
              </a:spcAft>
              <a:buSzPts val="3500"/>
              <a:buNone/>
              <a:defRPr/>
            </a:lvl2pPr>
            <a:lvl3pPr lvl="2" algn="ctr">
              <a:lnSpc>
                <a:spcPct val="100000"/>
              </a:lnSpc>
              <a:spcBef>
                <a:spcPts val="0"/>
              </a:spcBef>
              <a:spcAft>
                <a:spcPts val="0"/>
              </a:spcAft>
              <a:buSzPts val="3500"/>
              <a:buNone/>
              <a:defRPr/>
            </a:lvl3pPr>
            <a:lvl4pPr lvl="3" algn="ctr">
              <a:lnSpc>
                <a:spcPct val="100000"/>
              </a:lnSpc>
              <a:spcBef>
                <a:spcPts val="0"/>
              </a:spcBef>
              <a:spcAft>
                <a:spcPts val="0"/>
              </a:spcAft>
              <a:buSzPts val="3500"/>
              <a:buNone/>
              <a:defRPr/>
            </a:lvl4pPr>
            <a:lvl5pPr lvl="4" algn="ctr">
              <a:lnSpc>
                <a:spcPct val="100000"/>
              </a:lnSpc>
              <a:spcBef>
                <a:spcPts val="0"/>
              </a:spcBef>
              <a:spcAft>
                <a:spcPts val="0"/>
              </a:spcAft>
              <a:buSzPts val="3500"/>
              <a:buNone/>
              <a:defRPr/>
            </a:lvl5pPr>
            <a:lvl6pPr lvl="5" algn="ctr">
              <a:lnSpc>
                <a:spcPct val="100000"/>
              </a:lnSpc>
              <a:spcBef>
                <a:spcPts val="0"/>
              </a:spcBef>
              <a:spcAft>
                <a:spcPts val="0"/>
              </a:spcAft>
              <a:buSzPts val="3500"/>
              <a:buNone/>
              <a:defRPr/>
            </a:lvl6pPr>
            <a:lvl7pPr lvl="6" algn="ctr">
              <a:lnSpc>
                <a:spcPct val="100000"/>
              </a:lnSpc>
              <a:spcBef>
                <a:spcPts val="0"/>
              </a:spcBef>
              <a:spcAft>
                <a:spcPts val="0"/>
              </a:spcAft>
              <a:buSzPts val="3500"/>
              <a:buNone/>
              <a:defRPr/>
            </a:lvl7pPr>
            <a:lvl8pPr lvl="7" algn="ctr">
              <a:lnSpc>
                <a:spcPct val="100000"/>
              </a:lnSpc>
              <a:spcBef>
                <a:spcPts val="0"/>
              </a:spcBef>
              <a:spcAft>
                <a:spcPts val="0"/>
              </a:spcAft>
              <a:buSzPts val="3500"/>
              <a:buNone/>
              <a:defRPr/>
            </a:lvl8pPr>
            <a:lvl9pPr lvl="8" algn="ctr">
              <a:lnSpc>
                <a:spcPct val="100000"/>
              </a:lnSpc>
              <a:spcBef>
                <a:spcPts val="0"/>
              </a:spcBef>
              <a:spcAft>
                <a:spcPts val="0"/>
              </a:spcAft>
              <a:buSzPts val="35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408" name="Shape 408"/>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_1_1_1_1_1">
    <p:spTree>
      <p:nvGrpSpPr>
        <p:cNvPr id="43" name="Shape 43"/>
        <p:cNvGrpSpPr/>
        <p:nvPr/>
      </p:nvGrpSpPr>
      <p:grpSpPr>
        <a:xfrm>
          <a:off x="0" y="0"/>
          <a:ext cx="0" cy="0"/>
          <a:chOff x="0" y="0"/>
          <a:chExt cx="0" cy="0"/>
        </a:xfrm>
      </p:grpSpPr>
      <p:sp>
        <p:nvSpPr>
          <p:cNvPr id="44" name="Google Shape;44;p20"/>
          <p:cNvSpPr txBox="1"/>
          <p:nvPr>
            <p:ph type="title"/>
          </p:nvPr>
        </p:nvSpPr>
        <p:spPr>
          <a:xfrm>
            <a:off x="720000" y="539500"/>
            <a:ext cx="77040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45" name="Google Shape;45;p20"/>
          <p:cNvSpPr txBox="1"/>
          <p:nvPr>
            <p:ph idx="2" type="title"/>
          </p:nvPr>
        </p:nvSpPr>
        <p:spPr>
          <a:xfrm>
            <a:off x="872400" y="1615276"/>
            <a:ext cx="1074600" cy="572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None/>
              <a:defRPr>
                <a:solidFill>
                  <a:schemeClr val="dk2"/>
                </a:solidFill>
              </a:defRPr>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46" name="Google Shape;46;p20"/>
          <p:cNvSpPr txBox="1"/>
          <p:nvPr>
            <p:ph idx="3" type="title"/>
          </p:nvPr>
        </p:nvSpPr>
        <p:spPr>
          <a:xfrm>
            <a:off x="872400" y="3201099"/>
            <a:ext cx="1074600" cy="572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None/>
              <a:defRPr>
                <a:solidFill>
                  <a:schemeClr val="dk2"/>
                </a:solidFill>
              </a:defRPr>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47" name="Google Shape;47;p20"/>
          <p:cNvSpPr txBox="1"/>
          <p:nvPr>
            <p:ph idx="4" type="title"/>
          </p:nvPr>
        </p:nvSpPr>
        <p:spPr>
          <a:xfrm>
            <a:off x="3419250" y="1615276"/>
            <a:ext cx="1074600" cy="572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None/>
              <a:defRPr>
                <a:solidFill>
                  <a:schemeClr val="dk2"/>
                </a:solidFill>
              </a:defRPr>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48" name="Google Shape;48;p20"/>
          <p:cNvSpPr txBox="1"/>
          <p:nvPr>
            <p:ph idx="5" type="title"/>
          </p:nvPr>
        </p:nvSpPr>
        <p:spPr>
          <a:xfrm>
            <a:off x="3419250" y="3201099"/>
            <a:ext cx="1074600" cy="572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None/>
              <a:defRPr>
                <a:solidFill>
                  <a:schemeClr val="dk2"/>
                </a:solidFill>
              </a:defRPr>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49" name="Google Shape;49;p20"/>
          <p:cNvSpPr txBox="1"/>
          <p:nvPr>
            <p:ph idx="6" type="title"/>
          </p:nvPr>
        </p:nvSpPr>
        <p:spPr>
          <a:xfrm>
            <a:off x="5966100" y="1615276"/>
            <a:ext cx="1074600" cy="572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None/>
              <a:defRPr>
                <a:solidFill>
                  <a:schemeClr val="dk2"/>
                </a:solidFill>
              </a:defRPr>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50" name="Google Shape;50;p20"/>
          <p:cNvSpPr txBox="1"/>
          <p:nvPr>
            <p:ph idx="7" type="title"/>
          </p:nvPr>
        </p:nvSpPr>
        <p:spPr>
          <a:xfrm>
            <a:off x="5966100" y="3201099"/>
            <a:ext cx="1074600" cy="572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None/>
              <a:defRPr>
                <a:solidFill>
                  <a:schemeClr val="dk2"/>
                </a:solidFill>
              </a:defRPr>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51" name="Google Shape;51;p20"/>
          <p:cNvSpPr txBox="1"/>
          <p:nvPr>
            <p:ph idx="1" type="subTitle"/>
          </p:nvPr>
        </p:nvSpPr>
        <p:spPr>
          <a:xfrm>
            <a:off x="872400" y="2187975"/>
            <a:ext cx="2305500" cy="630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400"/>
              <a:buNone/>
              <a:defRPr b="1" sz="2400">
                <a:solidFill>
                  <a:schemeClr val="dk1"/>
                </a:solidFill>
              </a:defRPr>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52" name="Google Shape;52;p20"/>
          <p:cNvSpPr txBox="1"/>
          <p:nvPr>
            <p:ph idx="8" type="subTitle"/>
          </p:nvPr>
        </p:nvSpPr>
        <p:spPr>
          <a:xfrm>
            <a:off x="3419250" y="2187975"/>
            <a:ext cx="2305500" cy="630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400"/>
              <a:buNone/>
              <a:defRPr b="1" sz="2400">
                <a:solidFill>
                  <a:schemeClr val="dk1"/>
                </a:solidFill>
              </a:defRPr>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53" name="Google Shape;53;p20"/>
          <p:cNvSpPr txBox="1"/>
          <p:nvPr>
            <p:ph idx="9" type="subTitle"/>
          </p:nvPr>
        </p:nvSpPr>
        <p:spPr>
          <a:xfrm>
            <a:off x="5966100" y="2187975"/>
            <a:ext cx="2305500" cy="630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400"/>
              <a:buNone/>
              <a:defRPr b="1" sz="2400">
                <a:solidFill>
                  <a:schemeClr val="dk1"/>
                </a:solidFill>
              </a:defRPr>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54" name="Google Shape;54;p20"/>
          <p:cNvSpPr txBox="1"/>
          <p:nvPr>
            <p:ph idx="13" type="subTitle"/>
          </p:nvPr>
        </p:nvSpPr>
        <p:spPr>
          <a:xfrm>
            <a:off x="872400" y="3773850"/>
            <a:ext cx="2305500" cy="630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400"/>
              <a:buNone/>
              <a:defRPr b="1" sz="2400">
                <a:solidFill>
                  <a:schemeClr val="dk1"/>
                </a:solidFill>
              </a:defRPr>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55" name="Google Shape;55;p20"/>
          <p:cNvSpPr txBox="1"/>
          <p:nvPr>
            <p:ph idx="14" type="subTitle"/>
          </p:nvPr>
        </p:nvSpPr>
        <p:spPr>
          <a:xfrm>
            <a:off x="3419250" y="3773850"/>
            <a:ext cx="2305500" cy="630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400"/>
              <a:buNone/>
              <a:defRPr b="1" sz="2400">
                <a:solidFill>
                  <a:schemeClr val="dk1"/>
                </a:solidFill>
              </a:defRPr>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56" name="Google Shape;56;p20"/>
          <p:cNvSpPr txBox="1"/>
          <p:nvPr>
            <p:ph idx="15" type="subTitle"/>
          </p:nvPr>
        </p:nvSpPr>
        <p:spPr>
          <a:xfrm>
            <a:off x="5966100" y="3773850"/>
            <a:ext cx="2305500" cy="630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400"/>
              <a:buNone/>
              <a:defRPr b="1" sz="2400">
                <a:solidFill>
                  <a:schemeClr val="dk1"/>
                </a:solidFill>
              </a:defRPr>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grpSp>
        <p:nvGrpSpPr>
          <p:cNvPr id="57" name="Google Shape;57;p20"/>
          <p:cNvGrpSpPr/>
          <p:nvPr/>
        </p:nvGrpSpPr>
        <p:grpSpPr>
          <a:xfrm>
            <a:off x="152371" y="4028341"/>
            <a:ext cx="374394" cy="962866"/>
            <a:chOff x="-720900" y="1958300"/>
            <a:chExt cx="462900" cy="1190488"/>
          </a:xfrm>
        </p:grpSpPr>
        <p:sp>
          <p:nvSpPr>
            <p:cNvPr id="58" name="Google Shape;58;p20"/>
            <p:cNvSpPr/>
            <p:nvPr/>
          </p:nvSpPr>
          <p:spPr>
            <a:xfrm>
              <a:off x="-324000" y="280167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59" name="Google Shape;59;p20"/>
            <p:cNvSpPr/>
            <p:nvPr/>
          </p:nvSpPr>
          <p:spPr>
            <a:xfrm>
              <a:off x="-324000" y="308278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60" name="Google Shape;60;p20"/>
            <p:cNvSpPr/>
            <p:nvPr/>
          </p:nvSpPr>
          <p:spPr>
            <a:xfrm>
              <a:off x="-324000" y="223942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61" name="Google Shape;61;p20"/>
            <p:cNvSpPr/>
            <p:nvPr/>
          </p:nvSpPr>
          <p:spPr>
            <a:xfrm>
              <a:off x="-324000" y="252053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62" name="Google Shape;62;p20"/>
            <p:cNvSpPr/>
            <p:nvPr/>
          </p:nvSpPr>
          <p:spPr>
            <a:xfrm>
              <a:off x="-522450" y="280167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63" name="Google Shape;63;p20"/>
            <p:cNvSpPr/>
            <p:nvPr/>
          </p:nvSpPr>
          <p:spPr>
            <a:xfrm>
              <a:off x="-522450" y="308278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64" name="Google Shape;64;p20"/>
            <p:cNvSpPr/>
            <p:nvPr/>
          </p:nvSpPr>
          <p:spPr>
            <a:xfrm>
              <a:off x="-522450" y="223942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65" name="Google Shape;65;p20"/>
            <p:cNvSpPr/>
            <p:nvPr/>
          </p:nvSpPr>
          <p:spPr>
            <a:xfrm>
              <a:off x="-522450" y="252053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66" name="Google Shape;66;p20"/>
            <p:cNvSpPr/>
            <p:nvPr/>
          </p:nvSpPr>
          <p:spPr>
            <a:xfrm>
              <a:off x="-720900" y="280167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67" name="Google Shape;67;p20"/>
            <p:cNvSpPr/>
            <p:nvPr/>
          </p:nvSpPr>
          <p:spPr>
            <a:xfrm>
              <a:off x="-720900" y="308278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68" name="Google Shape;68;p20"/>
            <p:cNvSpPr/>
            <p:nvPr/>
          </p:nvSpPr>
          <p:spPr>
            <a:xfrm>
              <a:off x="-720900" y="223942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69" name="Google Shape;69;p20"/>
            <p:cNvSpPr/>
            <p:nvPr/>
          </p:nvSpPr>
          <p:spPr>
            <a:xfrm>
              <a:off x="-720900" y="252053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70" name="Google Shape;70;p20"/>
            <p:cNvSpPr/>
            <p:nvPr/>
          </p:nvSpPr>
          <p:spPr>
            <a:xfrm>
              <a:off x="-324000" y="1958300"/>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71" name="Google Shape;71;p20"/>
            <p:cNvSpPr/>
            <p:nvPr/>
          </p:nvSpPr>
          <p:spPr>
            <a:xfrm>
              <a:off x="-522450" y="1958300"/>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72" name="Google Shape;72;p20"/>
            <p:cNvSpPr/>
            <p:nvPr/>
          </p:nvSpPr>
          <p:spPr>
            <a:xfrm>
              <a:off x="-720900" y="1958300"/>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grpSp>
      <p:grpSp>
        <p:nvGrpSpPr>
          <p:cNvPr id="73" name="Google Shape;73;p20"/>
          <p:cNvGrpSpPr/>
          <p:nvPr/>
        </p:nvGrpSpPr>
        <p:grpSpPr>
          <a:xfrm rot="5400000">
            <a:off x="8322971" y="-141834"/>
            <a:ext cx="374394" cy="962866"/>
            <a:chOff x="-720900" y="1958300"/>
            <a:chExt cx="462900" cy="1190488"/>
          </a:xfrm>
        </p:grpSpPr>
        <p:sp>
          <p:nvSpPr>
            <p:cNvPr id="74" name="Google Shape;74;p20"/>
            <p:cNvSpPr/>
            <p:nvPr/>
          </p:nvSpPr>
          <p:spPr>
            <a:xfrm>
              <a:off x="-324000" y="2801675"/>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75" name="Google Shape;75;p20"/>
            <p:cNvSpPr/>
            <p:nvPr/>
          </p:nvSpPr>
          <p:spPr>
            <a:xfrm>
              <a:off x="-324000" y="3082788"/>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76" name="Google Shape;76;p20"/>
            <p:cNvSpPr/>
            <p:nvPr/>
          </p:nvSpPr>
          <p:spPr>
            <a:xfrm>
              <a:off x="-324000" y="2239425"/>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77" name="Google Shape;77;p20"/>
            <p:cNvSpPr/>
            <p:nvPr/>
          </p:nvSpPr>
          <p:spPr>
            <a:xfrm>
              <a:off x="-324000" y="2520538"/>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78" name="Google Shape;78;p20"/>
            <p:cNvSpPr/>
            <p:nvPr/>
          </p:nvSpPr>
          <p:spPr>
            <a:xfrm>
              <a:off x="-522450" y="2801675"/>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79" name="Google Shape;79;p20"/>
            <p:cNvSpPr/>
            <p:nvPr/>
          </p:nvSpPr>
          <p:spPr>
            <a:xfrm>
              <a:off x="-522450" y="3082788"/>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80" name="Google Shape;80;p20"/>
            <p:cNvSpPr/>
            <p:nvPr/>
          </p:nvSpPr>
          <p:spPr>
            <a:xfrm>
              <a:off x="-522450" y="2239425"/>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81" name="Google Shape;81;p20"/>
            <p:cNvSpPr/>
            <p:nvPr/>
          </p:nvSpPr>
          <p:spPr>
            <a:xfrm>
              <a:off x="-522450" y="2520538"/>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82" name="Google Shape;82;p20"/>
            <p:cNvSpPr/>
            <p:nvPr/>
          </p:nvSpPr>
          <p:spPr>
            <a:xfrm>
              <a:off x="-720900" y="2801675"/>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83" name="Google Shape;83;p20"/>
            <p:cNvSpPr/>
            <p:nvPr/>
          </p:nvSpPr>
          <p:spPr>
            <a:xfrm>
              <a:off x="-720900" y="3082788"/>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84" name="Google Shape;84;p20"/>
            <p:cNvSpPr/>
            <p:nvPr/>
          </p:nvSpPr>
          <p:spPr>
            <a:xfrm>
              <a:off x="-720900" y="2239425"/>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85" name="Google Shape;85;p20"/>
            <p:cNvSpPr/>
            <p:nvPr/>
          </p:nvSpPr>
          <p:spPr>
            <a:xfrm>
              <a:off x="-720900" y="2520538"/>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86" name="Google Shape;86;p20"/>
            <p:cNvSpPr/>
            <p:nvPr/>
          </p:nvSpPr>
          <p:spPr>
            <a:xfrm>
              <a:off x="-324000" y="1958300"/>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87" name="Google Shape;87;p20"/>
            <p:cNvSpPr/>
            <p:nvPr/>
          </p:nvSpPr>
          <p:spPr>
            <a:xfrm>
              <a:off x="-522450" y="1958300"/>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88" name="Google Shape;88;p20"/>
            <p:cNvSpPr/>
            <p:nvPr/>
          </p:nvSpPr>
          <p:spPr>
            <a:xfrm>
              <a:off x="-720900" y="1958300"/>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89" name="Shape 89"/>
        <p:cNvGrpSpPr/>
        <p:nvPr/>
      </p:nvGrpSpPr>
      <p:grpSpPr>
        <a:xfrm>
          <a:off x="0" y="0"/>
          <a:ext cx="0" cy="0"/>
          <a:chOff x="0" y="0"/>
          <a:chExt cx="0" cy="0"/>
        </a:xfrm>
      </p:grpSpPr>
      <p:sp>
        <p:nvSpPr>
          <p:cNvPr id="90" name="Google Shape;90;p21"/>
          <p:cNvSpPr txBox="1"/>
          <p:nvPr>
            <p:ph type="title"/>
          </p:nvPr>
        </p:nvSpPr>
        <p:spPr>
          <a:xfrm>
            <a:off x="713225" y="1248000"/>
            <a:ext cx="3971700" cy="7923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500"/>
              <a:buNone/>
              <a:defRPr sz="4000"/>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91" name="Google Shape;91;p21"/>
          <p:cNvSpPr txBox="1"/>
          <p:nvPr>
            <p:ph idx="1" type="subTitle"/>
          </p:nvPr>
        </p:nvSpPr>
        <p:spPr>
          <a:xfrm>
            <a:off x="713225" y="2040300"/>
            <a:ext cx="3971700" cy="1855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2"/>
              </a:buClr>
              <a:buSzPts val="1200"/>
              <a:buChar char="●"/>
              <a:defRPr/>
            </a:lvl1pPr>
            <a:lvl2pPr lvl="1" algn="ctr">
              <a:lnSpc>
                <a:spcPct val="100000"/>
              </a:lnSpc>
              <a:spcBef>
                <a:spcPts val="0"/>
              </a:spcBef>
              <a:spcAft>
                <a:spcPts val="0"/>
              </a:spcAft>
              <a:buClr>
                <a:srgbClr val="E76A28"/>
              </a:buClr>
              <a:buSzPts val="1200"/>
              <a:buChar char="○"/>
              <a:defRPr/>
            </a:lvl2pPr>
            <a:lvl3pPr lvl="2" algn="ctr">
              <a:lnSpc>
                <a:spcPct val="100000"/>
              </a:lnSpc>
              <a:spcBef>
                <a:spcPts val="1600"/>
              </a:spcBef>
              <a:spcAft>
                <a:spcPts val="0"/>
              </a:spcAft>
              <a:buClr>
                <a:srgbClr val="E76A28"/>
              </a:buClr>
              <a:buSzPts val="1200"/>
              <a:buChar char="■"/>
              <a:defRPr/>
            </a:lvl3pPr>
            <a:lvl4pPr lvl="3" algn="ctr">
              <a:lnSpc>
                <a:spcPct val="100000"/>
              </a:lnSpc>
              <a:spcBef>
                <a:spcPts val="1600"/>
              </a:spcBef>
              <a:spcAft>
                <a:spcPts val="0"/>
              </a:spcAft>
              <a:buClr>
                <a:srgbClr val="E76A28"/>
              </a:buClr>
              <a:buSzPts val="1200"/>
              <a:buChar char="●"/>
              <a:defRPr/>
            </a:lvl4pPr>
            <a:lvl5pPr lvl="4" algn="ctr">
              <a:lnSpc>
                <a:spcPct val="100000"/>
              </a:lnSpc>
              <a:spcBef>
                <a:spcPts val="1600"/>
              </a:spcBef>
              <a:spcAft>
                <a:spcPts val="0"/>
              </a:spcAft>
              <a:buClr>
                <a:srgbClr val="E76A28"/>
              </a:buClr>
              <a:buSzPts val="1200"/>
              <a:buChar char="○"/>
              <a:defRPr/>
            </a:lvl5pPr>
            <a:lvl6pPr lvl="5" algn="ctr">
              <a:lnSpc>
                <a:spcPct val="100000"/>
              </a:lnSpc>
              <a:spcBef>
                <a:spcPts val="1600"/>
              </a:spcBef>
              <a:spcAft>
                <a:spcPts val="0"/>
              </a:spcAft>
              <a:buClr>
                <a:srgbClr val="999999"/>
              </a:buClr>
              <a:buSzPts val="1200"/>
              <a:buChar char="■"/>
              <a:defRPr/>
            </a:lvl6pPr>
            <a:lvl7pPr lvl="6" algn="ctr">
              <a:lnSpc>
                <a:spcPct val="100000"/>
              </a:lnSpc>
              <a:spcBef>
                <a:spcPts val="1600"/>
              </a:spcBef>
              <a:spcAft>
                <a:spcPts val="0"/>
              </a:spcAft>
              <a:buClr>
                <a:srgbClr val="999999"/>
              </a:buClr>
              <a:buSzPts val="1200"/>
              <a:buChar char="●"/>
              <a:defRPr/>
            </a:lvl7pPr>
            <a:lvl8pPr lvl="7" algn="ctr">
              <a:lnSpc>
                <a:spcPct val="100000"/>
              </a:lnSpc>
              <a:spcBef>
                <a:spcPts val="1600"/>
              </a:spcBef>
              <a:spcAft>
                <a:spcPts val="0"/>
              </a:spcAft>
              <a:buClr>
                <a:srgbClr val="999999"/>
              </a:buClr>
              <a:buSzPts val="1200"/>
              <a:buChar char="○"/>
              <a:defRPr/>
            </a:lvl8pPr>
            <a:lvl9pPr lvl="8" algn="ctr">
              <a:lnSpc>
                <a:spcPct val="100000"/>
              </a:lnSpc>
              <a:spcBef>
                <a:spcPts val="1600"/>
              </a:spcBef>
              <a:spcAft>
                <a:spcPts val="1600"/>
              </a:spcAft>
              <a:buClr>
                <a:srgbClr val="999999"/>
              </a:buClr>
              <a:buSzPts val="1200"/>
              <a:buChar char="■"/>
              <a:defRPr/>
            </a:lvl9pPr>
          </a:lstStyle>
          <a:p/>
        </p:txBody>
      </p:sp>
      <p:sp>
        <p:nvSpPr>
          <p:cNvPr id="92" name="Google Shape;92;p21"/>
          <p:cNvSpPr/>
          <p:nvPr>
            <p:ph idx="2" type="pic"/>
          </p:nvPr>
        </p:nvSpPr>
        <p:spPr>
          <a:xfrm>
            <a:off x="5328075" y="998300"/>
            <a:ext cx="3102900" cy="4145100"/>
          </a:xfrm>
          <a:prstGeom prst="round2SameRect">
            <a:avLst>
              <a:gd fmla="val 16667" name="adj1"/>
              <a:gd fmla="val 0" name="adj2"/>
            </a:avLst>
          </a:prstGeom>
          <a:noFill/>
          <a:ln>
            <a:noFill/>
          </a:ln>
        </p:spPr>
      </p:sp>
      <p:grpSp>
        <p:nvGrpSpPr>
          <p:cNvPr id="93" name="Google Shape;93;p21"/>
          <p:cNvGrpSpPr/>
          <p:nvPr/>
        </p:nvGrpSpPr>
        <p:grpSpPr>
          <a:xfrm rot="-5400000">
            <a:off x="446646" y="4322466"/>
            <a:ext cx="374394" cy="962866"/>
            <a:chOff x="-720900" y="1958300"/>
            <a:chExt cx="462900" cy="1190488"/>
          </a:xfrm>
        </p:grpSpPr>
        <p:sp>
          <p:nvSpPr>
            <p:cNvPr id="94" name="Google Shape;94;p21"/>
            <p:cNvSpPr/>
            <p:nvPr/>
          </p:nvSpPr>
          <p:spPr>
            <a:xfrm>
              <a:off x="-324000" y="280167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95" name="Google Shape;95;p21"/>
            <p:cNvSpPr/>
            <p:nvPr/>
          </p:nvSpPr>
          <p:spPr>
            <a:xfrm>
              <a:off x="-324000" y="308278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96" name="Google Shape;96;p21"/>
            <p:cNvSpPr/>
            <p:nvPr/>
          </p:nvSpPr>
          <p:spPr>
            <a:xfrm>
              <a:off x="-324000" y="223942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97" name="Google Shape;97;p21"/>
            <p:cNvSpPr/>
            <p:nvPr/>
          </p:nvSpPr>
          <p:spPr>
            <a:xfrm>
              <a:off x="-324000" y="252053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98" name="Google Shape;98;p21"/>
            <p:cNvSpPr/>
            <p:nvPr/>
          </p:nvSpPr>
          <p:spPr>
            <a:xfrm>
              <a:off x="-522450" y="280167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99" name="Google Shape;99;p21"/>
            <p:cNvSpPr/>
            <p:nvPr/>
          </p:nvSpPr>
          <p:spPr>
            <a:xfrm>
              <a:off x="-522450" y="308278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100" name="Google Shape;100;p21"/>
            <p:cNvSpPr/>
            <p:nvPr/>
          </p:nvSpPr>
          <p:spPr>
            <a:xfrm>
              <a:off x="-522450" y="223942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101" name="Google Shape;101;p21"/>
            <p:cNvSpPr/>
            <p:nvPr/>
          </p:nvSpPr>
          <p:spPr>
            <a:xfrm>
              <a:off x="-522450" y="252053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102" name="Google Shape;102;p21"/>
            <p:cNvSpPr/>
            <p:nvPr/>
          </p:nvSpPr>
          <p:spPr>
            <a:xfrm>
              <a:off x="-720900" y="280167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103" name="Google Shape;103;p21"/>
            <p:cNvSpPr/>
            <p:nvPr/>
          </p:nvSpPr>
          <p:spPr>
            <a:xfrm>
              <a:off x="-720900" y="308278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104" name="Google Shape;104;p21"/>
            <p:cNvSpPr/>
            <p:nvPr/>
          </p:nvSpPr>
          <p:spPr>
            <a:xfrm>
              <a:off x="-720900" y="223942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105" name="Google Shape;105;p21"/>
            <p:cNvSpPr/>
            <p:nvPr/>
          </p:nvSpPr>
          <p:spPr>
            <a:xfrm>
              <a:off x="-720900" y="252053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106" name="Google Shape;106;p21"/>
            <p:cNvSpPr/>
            <p:nvPr/>
          </p:nvSpPr>
          <p:spPr>
            <a:xfrm>
              <a:off x="-324000" y="1958300"/>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107" name="Google Shape;107;p21"/>
            <p:cNvSpPr/>
            <p:nvPr/>
          </p:nvSpPr>
          <p:spPr>
            <a:xfrm>
              <a:off x="-522450" y="1958300"/>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108" name="Google Shape;108;p21"/>
            <p:cNvSpPr/>
            <p:nvPr/>
          </p:nvSpPr>
          <p:spPr>
            <a:xfrm>
              <a:off x="-720900" y="1958300"/>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09" name="Shape 109"/>
        <p:cNvGrpSpPr/>
        <p:nvPr/>
      </p:nvGrpSpPr>
      <p:grpSpPr>
        <a:xfrm>
          <a:off x="0" y="0"/>
          <a:ext cx="0" cy="0"/>
          <a:chOff x="0" y="0"/>
          <a:chExt cx="0" cy="0"/>
        </a:xfrm>
      </p:grpSpPr>
      <p:sp>
        <p:nvSpPr>
          <p:cNvPr id="110" name="Google Shape;110;p22"/>
          <p:cNvSpPr txBox="1"/>
          <p:nvPr>
            <p:ph type="title"/>
          </p:nvPr>
        </p:nvSpPr>
        <p:spPr>
          <a:xfrm>
            <a:off x="818325" y="2380401"/>
            <a:ext cx="4383600" cy="1581600"/>
          </a:xfrm>
          <a:prstGeom prst="rect">
            <a:avLst/>
          </a:prstGeom>
          <a:noFill/>
          <a:ln>
            <a:noFill/>
          </a:ln>
        </p:spPr>
        <p:txBody>
          <a:bodyPr anchorCtr="0" anchor="t" bIns="91425" lIns="91425" spcFirstLastPara="1" rIns="91425" wrap="square" tIns="91425">
            <a:noAutofit/>
          </a:bodyPr>
          <a:lstStyle>
            <a:lvl1pPr lvl="0" algn="l">
              <a:lnSpc>
                <a:spcPct val="80000"/>
              </a:lnSpc>
              <a:spcBef>
                <a:spcPts val="0"/>
              </a:spcBef>
              <a:spcAft>
                <a:spcPts val="0"/>
              </a:spcAft>
              <a:buSzPts val="3600"/>
              <a:buNone/>
              <a:defRPr sz="50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11" name="Google Shape;111;p22"/>
          <p:cNvSpPr txBox="1"/>
          <p:nvPr>
            <p:ph idx="2" type="title"/>
          </p:nvPr>
        </p:nvSpPr>
        <p:spPr>
          <a:xfrm>
            <a:off x="818325" y="657900"/>
            <a:ext cx="2396400" cy="1581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lt1"/>
              </a:buClr>
              <a:buSzPts val="6000"/>
              <a:buNone/>
              <a:defRPr b="0" sz="10000">
                <a:solidFill>
                  <a:schemeClr val="dk2"/>
                </a:solidFill>
              </a:defRPr>
            </a:lvl1pPr>
            <a:lvl2pPr lvl="1" algn="ctr">
              <a:lnSpc>
                <a:spcPct val="100000"/>
              </a:lnSpc>
              <a:spcBef>
                <a:spcPts val="0"/>
              </a:spcBef>
              <a:spcAft>
                <a:spcPts val="0"/>
              </a:spcAft>
              <a:buClr>
                <a:schemeClr val="lt1"/>
              </a:buClr>
              <a:buSzPts val="6000"/>
              <a:buNone/>
              <a:defRPr sz="6000">
                <a:solidFill>
                  <a:schemeClr val="lt1"/>
                </a:solidFill>
              </a:defRPr>
            </a:lvl2pPr>
            <a:lvl3pPr lvl="2" algn="ctr">
              <a:lnSpc>
                <a:spcPct val="100000"/>
              </a:lnSpc>
              <a:spcBef>
                <a:spcPts val="0"/>
              </a:spcBef>
              <a:spcAft>
                <a:spcPts val="0"/>
              </a:spcAft>
              <a:buClr>
                <a:schemeClr val="lt1"/>
              </a:buClr>
              <a:buSzPts val="6000"/>
              <a:buNone/>
              <a:defRPr sz="6000">
                <a:solidFill>
                  <a:schemeClr val="lt1"/>
                </a:solidFill>
              </a:defRPr>
            </a:lvl3pPr>
            <a:lvl4pPr lvl="3" algn="ctr">
              <a:lnSpc>
                <a:spcPct val="100000"/>
              </a:lnSpc>
              <a:spcBef>
                <a:spcPts val="0"/>
              </a:spcBef>
              <a:spcAft>
                <a:spcPts val="0"/>
              </a:spcAft>
              <a:buClr>
                <a:schemeClr val="lt1"/>
              </a:buClr>
              <a:buSzPts val="6000"/>
              <a:buNone/>
              <a:defRPr sz="6000">
                <a:solidFill>
                  <a:schemeClr val="lt1"/>
                </a:solidFill>
              </a:defRPr>
            </a:lvl4pPr>
            <a:lvl5pPr lvl="4" algn="ctr">
              <a:lnSpc>
                <a:spcPct val="100000"/>
              </a:lnSpc>
              <a:spcBef>
                <a:spcPts val="0"/>
              </a:spcBef>
              <a:spcAft>
                <a:spcPts val="0"/>
              </a:spcAft>
              <a:buClr>
                <a:schemeClr val="lt1"/>
              </a:buClr>
              <a:buSzPts val="6000"/>
              <a:buNone/>
              <a:defRPr sz="6000">
                <a:solidFill>
                  <a:schemeClr val="lt1"/>
                </a:solidFill>
              </a:defRPr>
            </a:lvl5pPr>
            <a:lvl6pPr lvl="5" algn="ctr">
              <a:lnSpc>
                <a:spcPct val="100000"/>
              </a:lnSpc>
              <a:spcBef>
                <a:spcPts val="0"/>
              </a:spcBef>
              <a:spcAft>
                <a:spcPts val="0"/>
              </a:spcAft>
              <a:buClr>
                <a:schemeClr val="lt1"/>
              </a:buClr>
              <a:buSzPts val="6000"/>
              <a:buNone/>
              <a:defRPr sz="6000">
                <a:solidFill>
                  <a:schemeClr val="lt1"/>
                </a:solidFill>
              </a:defRPr>
            </a:lvl6pPr>
            <a:lvl7pPr lvl="6" algn="ctr">
              <a:lnSpc>
                <a:spcPct val="100000"/>
              </a:lnSpc>
              <a:spcBef>
                <a:spcPts val="0"/>
              </a:spcBef>
              <a:spcAft>
                <a:spcPts val="0"/>
              </a:spcAft>
              <a:buClr>
                <a:schemeClr val="lt1"/>
              </a:buClr>
              <a:buSzPts val="6000"/>
              <a:buNone/>
              <a:defRPr sz="6000">
                <a:solidFill>
                  <a:schemeClr val="lt1"/>
                </a:solidFill>
              </a:defRPr>
            </a:lvl7pPr>
            <a:lvl8pPr lvl="7" algn="ctr">
              <a:lnSpc>
                <a:spcPct val="100000"/>
              </a:lnSpc>
              <a:spcBef>
                <a:spcPts val="0"/>
              </a:spcBef>
              <a:spcAft>
                <a:spcPts val="0"/>
              </a:spcAft>
              <a:buClr>
                <a:schemeClr val="lt1"/>
              </a:buClr>
              <a:buSzPts val="6000"/>
              <a:buNone/>
              <a:defRPr sz="6000">
                <a:solidFill>
                  <a:schemeClr val="lt1"/>
                </a:solidFill>
              </a:defRPr>
            </a:lvl8pPr>
            <a:lvl9pPr lvl="8" algn="ctr">
              <a:lnSpc>
                <a:spcPct val="100000"/>
              </a:lnSpc>
              <a:spcBef>
                <a:spcPts val="0"/>
              </a:spcBef>
              <a:spcAft>
                <a:spcPts val="0"/>
              </a:spcAft>
              <a:buClr>
                <a:schemeClr val="lt1"/>
              </a:buClr>
              <a:buSzPts val="6000"/>
              <a:buNone/>
              <a:defRPr sz="6000">
                <a:solidFill>
                  <a:schemeClr val="lt1"/>
                </a:solidFill>
              </a:defRPr>
            </a:lvl9pPr>
          </a:lstStyle>
          <a:p/>
        </p:txBody>
      </p:sp>
      <p:grpSp>
        <p:nvGrpSpPr>
          <p:cNvPr id="112" name="Google Shape;112;p22"/>
          <p:cNvGrpSpPr/>
          <p:nvPr/>
        </p:nvGrpSpPr>
        <p:grpSpPr>
          <a:xfrm flipH="1" rot="10800000">
            <a:off x="152371" y="152402"/>
            <a:ext cx="374394" cy="962866"/>
            <a:chOff x="-720900" y="1958300"/>
            <a:chExt cx="462900" cy="1190488"/>
          </a:xfrm>
        </p:grpSpPr>
        <p:sp>
          <p:nvSpPr>
            <p:cNvPr id="113" name="Google Shape;113;p22"/>
            <p:cNvSpPr/>
            <p:nvPr/>
          </p:nvSpPr>
          <p:spPr>
            <a:xfrm>
              <a:off x="-324000" y="280167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114" name="Google Shape;114;p22"/>
            <p:cNvSpPr/>
            <p:nvPr/>
          </p:nvSpPr>
          <p:spPr>
            <a:xfrm>
              <a:off x="-324000" y="308278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115" name="Google Shape;115;p22"/>
            <p:cNvSpPr/>
            <p:nvPr/>
          </p:nvSpPr>
          <p:spPr>
            <a:xfrm>
              <a:off x="-324000" y="223942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116" name="Google Shape;116;p22"/>
            <p:cNvSpPr/>
            <p:nvPr/>
          </p:nvSpPr>
          <p:spPr>
            <a:xfrm>
              <a:off x="-324000" y="252053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117" name="Google Shape;117;p22"/>
            <p:cNvSpPr/>
            <p:nvPr/>
          </p:nvSpPr>
          <p:spPr>
            <a:xfrm>
              <a:off x="-522450" y="280167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118" name="Google Shape;118;p22"/>
            <p:cNvSpPr/>
            <p:nvPr/>
          </p:nvSpPr>
          <p:spPr>
            <a:xfrm>
              <a:off x="-522450" y="308278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119" name="Google Shape;119;p22"/>
            <p:cNvSpPr/>
            <p:nvPr/>
          </p:nvSpPr>
          <p:spPr>
            <a:xfrm>
              <a:off x="-522450" y="223942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120" name="Google Shape;120;p22"/>
            <p:cNvSpPr/>
            <p:nvPr/>
          </p:nvSpPr>
          <p:spPr>
            <a:xfrm>
              <a:off x="-522450" y="252053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121" name="Google Shape;121;p22"/>
            <p:cNvSpPr/>
            <p:nvPr/>
          </p:nvSpPr>
          <p:spPr>
            <a:xfrm>
              <a:off x="-720900" y="280167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122" name="Google Shape;122;p22"/>
            <p:cNvSpPr/>
            <p:nvPr/>
          </p:nvSpPr>
          <p:spPr>
            <a:xfrm>
              <a:off x="-720900" y="308278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123" name="Google Shape;123;p22"/>
            <p:cNvSpPr/>
            <p:nvPr/>
          </p:nvSpPr>
          <p:spPr>
            <a:xfrm>
              <a:off x="-720900" y="223942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124" name="Google Shape;124;p22"/>
            <p:cNvSpPr/>
            <p:nvPr/>
          </p:nvSpPr>
          <p:spPr>
            <a:xfrm>
              <a:off x="-720900" y="252053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125" name="Google Shape;125;p22"/>
            <p:cNvSpPr/>
            <p:nvPr/>
          </p:nvSpPr>
          <p:spPr>
            <a:xfrm>
              <a:off x="-324000" y="1958300"/>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126" name="Google Shape;126;p22"/>
            <p:cNvSpPr/>
            <p:nvPr/>
          </p:nvSpPr>
          <p:spPr>
            <a:xfrm>
              <a:off x="-522450" y="1958300"/>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127" name="Google Shape;127;p22"/>
            <p:cNvSpPr/>
            <p:nvPr/>
          </p:nvSpPr>
          <p:spPr>
            <a:xfrm>
              <a:off x="-720900" y="1958300"/>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grpSp>
      <p:grpSp>
        <p:nvGrpSpPr>
          <p:cNvPr id="128" name="Google Shape;128;p22"/>
          <p:cNvGrpSpPr/>
          <p:nvPr/>
        </p:nvGrpSpPr>
        <p:grpSpPr>
          <a:xfrm flipH="1" rot="5400000">
            <a:off x="446646" y="4322477"/>
            <a:ext cx="374394" cy="962866"/>
            <a:chOff x="-720900" y="1958300"/>
            <a:chExt cx="462900" cy="1190488"/>
          </a:xfrm>
        </p:grpSpPr>
        <p:sp>
          <p:nvSpPr>
            <p:cNvPr id="129" name="Google Shape;129;p22"/>
            <p:cNvSpPr/>
            <p:nvPr/>
          </p:nvSpPr>
          <p:spPr>
            <a:xfrm>
              <a:off x="-324000" y="2801675"/>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130" name="Google Shape;130;p22"/>
            <p:cNvSpPr/>
            <p:nvPr/>
          </p:nvSpPr>
          <p:spPr>
            <a:xfrm>
              <a:off x="-324000" y="3082788"/>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131" name="Google Shape;131;p22"/>
            <p:cNvSpPr/>
            <p:nvPr/>
          </p:nvSpPr>
          <p:spPr>
            <a:xfrm>
              <a:off x="-324000" y="2239425"/>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132" name="Google Shape;132;p22"/>
            <p:cNvSpPr/>
            <p:nvPr/>
          </p:nvSpPr>
          <p:spPr>
            <a:xfrm>
              <a:off x="-324000" y="2520538"/>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133" name="Google Shape;133;p22"/>
            <p:cNvSpPr/>
            <p:nvPr/>
          </p:nvSpPr>
          <p:spPr>
            <a:xfrm>
              <a:off x="-522450" y="2801675"/>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134" name="Google Shape;134;p22"/>
            <p:cNvSpPr/>
            <p:nvPr/>
          </p:nvSpPr>
          <p:spPr>
            <a:xfrm>
              <a:off x="-522450" y="3082788"/>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135" name="Google Shape;135;p22"/>
            <p:cNvSpPr/>
            <p:nvPr/>
          </p:nvSpPr>
          <p:spPr>
            <a:xfrm>
              <a:off x="-522450" y="2239425"/>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136" name="Google Shape;136;p22"/>
            <p:cNvSpPr/>
            <p:nvPr/>
          </p:nvSpPr>
          <p:spPr>
            <a:xfrm>
              <a:off x="-522450" y="2520538"/>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137" name="Google Shape;137;p22"/>
            <p:cNvSpPr/>
            <p:nvPr/>
          </p:nvSpPr>
          <p:spPr>
            <a:xfrm>
              <a:off x="-720900" y="2801675"/>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138" name="Google Shape;138;p22"/>
            <p:cNvSpPr/>
            <p:nvPr/>
          </p:nvSpPr>
          <p:spPr>
            <a:xfrm>
              <a:off x="-720900" y="3082788"/>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139" name="Google Shape;139;p22"/>
            <p:cNvSpPr/>
            <p:nvPr/>
          </p:nvSpPr>
          <p:spPr>
            <a:xfrm>
              <a:off x="-720900" y="2239425"/>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140" name="Google Shape;140;p22"/>
            <p:cNvSpPr/>
            <p:nvPr/>
          </p:nvSpPr>
          <p:spPr>
            <a:xfrm>
              <a:off x="-720900" y="2520538"/>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141" name="Google Shape;141;p22"/>
            <p:cNvSpPr/>
            <p:nvPr/>
          </p:nvSpPr>
          <p:spPr>
            <a:xfrm>
              <a:off x="-324000" y="1958300"/>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142" name="Google Shape;142;p22"/>
            <p:cNvSpPr/>
            <p:nvPr/>
          </p:nvSpPr>
          <p:spPr>
            <a:xfrm>
              <a:off x="-522450" y="1958300"/>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143" name="Google Shape;143;p22"/>
            <p:cNvSpPr/>
            <p:nvPr/>
          </p:nvSpPr>
          <p:spPr>
            <a:xfrm>
              <a:off x="-720900" y="1958300"/>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44" name="Shape 144"/>
        <p:cNvGrpSpPr/>
        <p:nvPr/>
      </p:nvGrpSpPr>
      <p:grpSpPr>
        <a:xfrm>
          <a:off x="0" y="0"/>
          <a:ext cx="0" cy="0"/>
          <a:chOff x="0" y="0"/>
          <a:chExt cx="0" cy="0"/>
        </a:xfrm>
      </p:grpSpPr>
      <p:sp>
        <p:nvSpPr>
          <p:cNvPr id="145" name="Google Shape;145;p23"/>
          <p:cNvSpPr txBox="1"/>
          <p:nvPr>
            <p:ph type="title"/>
          </p:nvPr>
        </p:nvSpPr>
        <p:spPr>
          <a:xfrm>
            <a:off x="720000" y="539500"/>
            <a:ext cx="77040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146" name="Google Shape;146;p23"/>
          <p:cNvSpPr txBox="1"/>
          <p:nvPr>
            <p:ph idx="1" type="subTitle"/>
          </p:nvPr>
        </p:nvSpPr>
        <p:spPr>
          <a:xfrm>
            <a:off x="4956776" y="2726550"/>
            <a:ext cx="2747100" cy="1483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147" name="Google Shape;147;p23"/>
          <p:cNvSpPr txBox="1"/>
          <p:nvPr>
            <p:ph idx="2" type="subTitle"/>
          </p:nvPr>
        </p:nvSpPr>
        <p:spPr>
          <a:xfrm>
            <a:off x="1440125" y="2726550"/>
            <a:ext cx="2747100" cy="1483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148" name="Google Shape;148;p23"/>
          <p:cNvSpPr txBox="1"/>
          <p:nvPr>
            <p:ph idx="3" type="subTitle"/>
          </p:nvPr>
        </p:nvSpPr>
        <p:spPr>
          <a:xfrm>
            <a:off x="1440123" y="2229099"/>
            <a:ext cx="2747100" cy="4974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b="1" sz="2400">
                <a:solidFill>
                  <a:schemeClr val="dk1"/>
                </a:solidFill>
              </a:defRPr>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149" name="Google Shape;149;p23"/>
          <p:cNvSpPr txBox="1"/>
          <p:nvPr>
            <p:ph idx="4" type="subTitle"/>
          </p:nvPr>
        </p:nvSpPr>
        <p:spPr>
          <a:xfrm>
            <a:off x="4956777" y="2229099"/>
            <a:ext cx="2747100" cy="4974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b="1" sz="2400">
                <a:solidFill>
                  <a:schemeClr val="dk1"/>
                </a:solidFill>
              </a:defRPr>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grpSp>
        <p:nvGrpSpPr>
          <p:cNvPr id="150" name="Google Shape;150;p23"/>
          <p:cNvGrpSpPr/>
          <p:nvPr/>
        </p:nvGrpSpPr>
        <p:grpSpPr>
          <a:xfrm>
            <a:off x="152371" y="4028341"/>
            <a:ext cx="374394" cy="962866"/>
            <a:chOff x="-720900" y="1958300"/>
            <a:chExt cx="462900" cy="1190488"/>
          </a:xfrm>
        </p:grpSpPr>
        <p:sp>
          <p:nvSpPr>
            <p:cNvPr id="151" name="Google Shape;151;p23"/>
            <p:cNvSpPr/>
            <p:nvPr/>
          </p:nvSpPr>
          <p:spPr>
            <a:xfrm>
              <a:off x="-324000" y="280167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152" name="Google Shape;152;p23"/>
            <p:cNvSpPr/>
            <p:nvPr/>
          </p:nvSpPr>
          <p:spPr>
            <a:xfrm>
              <a:off x="-324000" y="308278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153" name="Google Shape;153;p23"/>
            <p:cNvSpPr/>
            <p:nvPr/>
          </p:nvSpPr>
          <p:spPr>
            <a:xfrm>
              <a:off x="-324000" y="223942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154" name="Google Shape;154;p23"/>
            <p:cNvSpPr/>
            <p:nvPr/>
          </p:nvSpPr>
          <p:spPr>
            <a:xfrm>
              <a:off x="-324000" y="252053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155" name="Google Shape;155;p23"/>
            <p:cNvSpPr/>
            <p:nvPr/>
          </p:nvSpPr>
          <p:spPr>
            <a:xfrm>
              <a:off x="-522450" y="280167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156" name="Google Shape;156;p23"/>
            <p:cNvSpPr/>
            <p:nvPr/>
          </p:nvSpPr>
          <p:spPr>
            <a:xfrm>
              <a:off x="-522450" y="308278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157" name="Google Shape;157;p23"/>
            <p:cNvSpPr/>
            <p:nvPr/>
          </p:nvSpPr>
          <p:spPr>
            <a:xfrm>
              <a:off x="-522450" y="223942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158" name="Google Shape;158;p23"/>
            <p:cNvSpPr/>
            <p:nvPr/>
          </p:nvSpPr>
          <p:spPr>
            <a:xfrm>
              <a:off x="-522450" y="252053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159" name="Google Shape;159;p23"/>
            <p:cNvSpPr/>
            <p:nvPr/>
          </p:nvSpPr>
          <p:spPr>
            <a:xfrm>
              <a:off x="-720900" y="280167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160" name="Google Shape;160;p23"/>
            <p:cNvSpPr/>
            <p:nvPr/>
          </p:nvSpPr>
          <p:spPr>
            <a:xfrm>
              <a:off x="-720900" y="308278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161" name="Google Shape;161;p23"/>
            <p:cNvSpPr/>
            <p:nvPr/>
          </p:nvSpPr>
          <p:spPr>
            <a:xfrm>
              <a:off x="-720900" y="223942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162" name="Google Shape;162;p23"/>
            <p:cNvSpPr/>
            <p:nvPr/>
          </p:nvSpPr>
          <p:spPr>
            <a:xfrm>
              <a:off x="-720900" y="252053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163" name="Google Shape;163;p23"/>
            <p:cNvSpPr/>
            <p:nvPr/>
          </p:nvSpPr>
          <p:spPr>
            <a:xfrm>
              <a:off x="-324000" y="1958300"/>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164" name="Google Shape;164;p23"/>
            <p:cNvSpPr/>
            <p:nvPr/>
          </p:nvSpPr>
          <p:spPr>
            <a:xfrm>
              <a:off x="-522450" y="1958300"/>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165" name="Google Shape;165;p23"/>
            <p:cNvSpPr/>
            <p:nvPr/>
          </p:nvSpPr>
          <p:spPr>
            <a:xfrm>
              <a:off x="-720900" y="1958300"/>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grpSp>
      <p:grpSp>
        <p:nvGrpSpPr>
          <p:cNvPr id="166" name="Google Shape;166;p23"/>
          <p:cNvGrpSpPr/>
          <p:nvPr/>
        </p:nvGrpSpPr>
        <p:grpSpPr>
          <a:xfrm rot="5400000">
            <a:off x="8322971" y="-141834"/>
            <a:ext cx="374394" cy="962866"/>
            <a:chOff x="-720900" y="1958300"/>
            <a:chExt cx="462900" cy="1190488"/>
          </a:xfrm>
        </p:grpSpPr>
        <p:sp>
          <p:nvSpPr>
            <p:cNvPr id="167" name="Google Shape;167;p23"/>
            <p:cNvSpPr/>
            <p:nvPr/>
          </p:nvSpPr>
          <p:spPr>
            <a:xfrm>
              <a:off x="-324000" y="2801675"/>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168" name="Google Shape;168;p23"/>
            <p:cNvSpPr/>
            <p:nvPr/>
          </p:nvSpPr>
          <p:spPr>
            <a:xfrm>
              <a:off x="-324000" y="3082788"/>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169" name="Google Shape;169;p23"/>
            <p:cNvSpPr/>
            <p:nvPr/>
          </p:nvSpPr>
          <p:spPr>
            <a:xfrm>
              <a:off x="-324000" y="2239425"/>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170" name="Google Shape;170;p23"/>
            <p:cNvSpPr/>
            <p:nvPr/>
          </p:nvSpPr>
          <p:spPr>
            <a:xfrm>
              <a:off x="-324000" y="2520538"/>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171" name="Google Shape;171;p23"/>
            <p:cNvSpPr/>
            <p:nvPr/>
          </p:nvSpPr>
          <p:spPr>
            <a:xfrm>
              <a:off x="-522450" y="2801675"/>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172" name="Google Shape;172;p23"/>
            <p:cNvSpPr/>
            <p:nvPr/>
          </p:nvSpPr>
          <p:spPr>
            <a:xfrm>
              <a:off x="-522450" y="3082788"/>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173" name="Google Shape;173;p23"/>
            <p:cNvSpPr/>
            <p:nvPr/>
          </p:nvSpPr>
          <p:spPr>
            <a:xfrm>
              <a:off x="-522450" y="2239425"/>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174" name="Google Shape;174;p23"/>
            <p:cNvSpPr/>
            <p:nvPr/>
          </p:nvSpPr>
          <p:spPr>
            <a:xfrm>
              <a:off x="-522450" y="2520538"/>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175" name="Google Shape;175;p23"/>
            <p:cNvSpPr/>
            <p:nvPr/>
          </p:nvSpPr>
          <p:spPr>
            <a:xfrm>
              <a:off x="-720900" y="2801675"/>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176" name="Google Shape;176;p23"/>
            <p:cNvSpPr/>
            <p:nvPr/>
          </p:nvSpPr>
          <p:spPr>
            <a:xfrm>
              <a:off x="-720900" y="3082788"/>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177" name="Google Shape;177;p23"/>
            <p:cNvSpPr/>
            <p:nvPr/>
          </p:nvSpPr>
          <p:spPr>
            <a:xfrm>
              <a:off x="-720900" y="2239425"/>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178" name="Google Shape;178;p23"/>
            <p:cNvSpPr/>
            <p:nvPr/>
          </p:nvSpPr>
          <p:spPr>
            <a:xfrm>
              <a:off x="-720900" y="2520538"/>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179" name="Google Shape;179;p23"/>
            <p:cNvSpPr/>
            <p:nvPr/>
          </p:nvSpPr>
          <p:spPr>
            <a:xfrm>
              <a:off x="-324000" y="1958300"/>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180" name="Google Shape;180;p23"/>
            <p:cNvSpPr/>
            <p:nvPr/>
          </p:nvSpPr>
          <p:spPr>
            <a:xfrm>
              <a:off x="-522450" y="1958300"/>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181" name="Google Shape;181;p23"/>
            <p:cNvSpPr/>
            <p:nvPr/>
          </p:nvSpPr>
          <p:spPr>
            <a:xfrm>
              <a:off x="-720900" y="1958300"/>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6">
    <p:spTree>
      <p:nvGrpSpPr>
        <p:cNvPr id="182" name="Shape 182"/>
        <p:cNvGrpSpPr/>
        <p:nvPr/>
      </p:nvGrpSpPr>
      <p:grpSpPr>
        <a:xfrm>
          <a:off x="0" y="0"/>
          <a:ext cx="0" cy="0"/>
          <a:chOff x="0" y="0"/>
          <a:chExt cx="0" cy="0"/>
        </a:xfrm>
      </p:grpSpPr>
      <p:sp>
        <p:nvSpPr>
          <p:cNvPr id="183" name="Google Shape;183;p24"/>
          <p:cNvSpPr txBox="1"/>
          <p:nvPr>
            <p:ph type="title"/>
          </p:nvPr>
        </p:nvSpPr>
        <p:spPr>
          <a:xfrm>
            <a:off x="720000" y="539500"/>
            <a:ext cx="77040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184" name="Google Shape;184;p24"/>
          <p:cNvSpPr txBox="1"/>
          <p:nvPr>
            <p:ph idx="1" type="subTitle"/>
          </p:nvPr>
        </p:nvSpPr>
        <p:spPr>
          <a:xfrm>
            <a:off x="937625" y="2726548"/>
            <a:ext cx="2175300" cy="1501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1600"/>
              </a:spcBef>
              <a:spcAft>
                <a:spcPts val="0"/>
              </a:spcAft>
              <a:buSzPts val="1200"/>
              <a:buNone/>
              <a:defRPr/>
            </a:lvl3pPr>
            <a:lvl4pPr lvl="3" algn="ctr">
              <a:lnSpc>
                <a:spcPct val="100000"/>
              </a:lnSpc>
              <a:spcBef>
                <a:spcPts val="1600"/>
              </a:spcBef>
              <a:spcAft>
                <a:spcPts val="0"/>
              </a:spcAft>
              <a:buSzPts val="1200"/>
              <a:buNone/>
              <a:defRPr/>
            </a:lvl4pPr>
            <a:lvl5pPr lvl="4" algn="ctr">
              <a:lnSpc>
                <a:spcPct val="100000"/>
              </a:lnSpc>
              <a:spcBef>
                <a:spcPts val="1600"/>
              </a:spcBef>
              <a:spcAft>
                <a:spcPts val="0"/>
              </a:spcAft>
              <a:buSzPts val="1200"/>
              <a:buNone/>
              <a:defRPr/>
            </a:lvl5pPr>
            <a:lvl6pPr lvl="5" algn="ctr">
              <a:lnSpc>
                <a:spcPct val="100000"/>
              </a:lnSpc>
              <a:spcBef>
                <a:spcPts val="1600"/>
              </a:spcBef>
              <a:spcAft>
                <a:spcPts val="0"/>
              </a:spcAft>
              <a:buSzPts val="1200"/>
              <a:buNone/>
              <a:defRPr/>
            </a:lvl6pPr>
            <a:lvl7pPr lvl="6" algn="ctr">
              <a:lnSpc>
                <a:spcPct val="100000"/>
              </a:lnSpc>
              <a:spcBef>
                <a:spcPts val="1600"/>
              </a:spcBef>
              <a:spcAft>
                <a:spcPts val="0"/>
              </a:spcAft>
              <a:buSzPts val="1200"/>
              <a:buNone/>
              <a:defRPr/>
            </a:lvl7pPr>
            <a:lvl8pPr lvl="7" algn="ctr">
              <a:lnSpc>
                <a:spcPct val="100000"/>
              </a:lnSpc>
              <a:spcBef>
                <a:spcPts val="1600"/>
              </a:spcBef>
              <a:spcAft>
                <a:spcPts val="0"/>
              </a:spcAft>
              <a:buSzPts val="1200"/>
              <a:buNone/>
              <a:defRPr/>
            </a:lvl8pPr>
            <a:lvl9pPr lvl="8" algn="ctr">
              <a:lnSpc>
                <a:spcPct val="100000"/>
              </a:lnSpc>
              <a:spcBef>
                <a:spcPts val="1600"/>
              </a:spcBef>
              <a:spcAft>
                <a:spcPts val="1600"/>
              </a:spcAft>
              <a:buSzPts val="1200"/>
              <a:buNone/>
              <a:defRPr/>
            </a:lvl9pPr>
          </a:lstStyle>
          <a:p/>
        </p:txBody>
      </p:sp>
      <p:sp>
        <p:nvSpPr>
          <p:cNvPr id="185" name="Google Shape;185;p24"/>
          <p:cNvSpPr txBox="1"/>
          <p:nvPr>
            <p:ph idx="2" type="subTitle"/>
          </p:nvPr>
        </p:nvSpPr>
        <p:spPr>
          <a:xfrm>
            <a:off x="3484347" y="2726548"/>
            <a:ext cx="2175300" cy="1501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1600"/>
              </a:spcBef>
              <a:spcAft>
                <a:spcPts val="0"/>
              </a:spcAft>
              <a:buSzPts val="1200"/>
              <a:buNone/>
              <a:defRPr/>
            </a:lvl3pPr>
            <a:lvl4pPr lvl="3" algn="ctr">
              <a:lnSpc>
                <a:spcPct val="100000"/>
              </a:lnSpc>
              <a:spcBef>
                <a:spcPts val="1600"/>
              </a:spcBef>
              <a:spcAft>
                <a:spcPts val="0"/>
              </a:spcAft>
              <a:buSzPts val="1200"/>
              <a:buNone/>
              <a:defRPr/>
            </a:lvl4pPr>
            <a:lvl5pPr lvl="4" algn="ctr">
              <a:lnSpc>
                <a:spcPct val="100000"/>
              </a:lnSpc>
              <a:spcBef>
                <a:spcPts val="1600"/>
              </a:spcBef>
              <a:spcAft>
                <a:spcPts val="0"/>
              </a:spcAft>
              <a:buSzPts val="1200"/>
              <a:buNone/>
              <a:defRPr/>
            </a:lvl5pPr>
            <a:lvl6pPr lvl="5" algn="ctr">
              <a:lnSpc>
                <a:spcPct val="100000"/>
              </a:lnSpc>
              <a:spcBef>
                <a:spcPts val="1600"/>
              </a:spcBef>
              <a:spcAft>
                <a:spcPts val="0"/>
              </a:spcAft>
              <a:buSzPts val="1200"/>
              <a:buNone/>
              <a:defRPr/>
            </a:lvl6pPr>
            <a:lvl7pPr lvl="6" algn="ctr">
              <a:lnSpc>
                <a:spcPct val="100000"/>
              </a:lnSpc>
              <a:spcBef>
                <a:spcPts val="1600"/>
              </a:spcBef>
              <a:spcAft>
                <a:spcPts val="0"/>
              </a:spcAft>
              <a:buSzPts val="1200"/>
              <a:buNone/>
              <a:defRPr/>
            </a:lvl7pPr>
            <a:lvl8pPr lvl="7" algn="ctr">
              <a:lnSpc>
                <a:spcPct val="100000"/>
              </a:lnSpc>
              <a:spcBef>
                <a:spcPts val="1600"/>
              </a:spcBef>
              <a:spcAft>
                <a:spcPts val="0"/>
              </a:spcAft>
              <a:buSzPts val="1200"/>
              <a:buNone/>
              <a:defRPr/>
            </a:lvl8pPr>
            <a:lvl9pPr lvl="8" algn="ctr">
              <a:lnSpc>
                <a:spcPct val="100000"/>
              </a:lnSpc>
              <a:spcBef>
                <a:spcPts val="1600"/>
              </a:spcBef>
              <a:spcAft>
                <a:spcPts val="1600"/>
              </a:spcAft>
              <a:buSzPts val="1200"/>
              <a:buNone/>
              <a:defRPr/>
            </a:lvl9pPr>
          </a:lstStyle>
          <a:p/>
        </p:txBody>
      </p:sp>
      <p:sp>
        <p:nvSpPr>
          <p:cNvPr id="186" name="Google Shape;186;p24"/>
          <p:cNvSpPr txBox="1"/>
          <p:nvPr>
            <p:ph idx="3" type="subTitle"/>
          </p:nvPr>
        </p:nvSpPr>
        <p:spPr>
          <a:xfrm>
            <a:off x="6031075" y="2726548"/>
            <a:ext cx="2175300" cy="1501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1600"/>
              </a:spcBef>
              <a:spcAft>
                <a:spcPts val="0"/>
              </a:spcAft>
              <a:buSzPts val="1200"/>
              <a:buNone/>
              <a:defRPr/>
            </a:lvl3pPr>
            <a:lvl4pPr lvl="3" algn="ctr">
              <a:lnSpc>
                <a:spcPct val="100000"/>
              </a:lnSpc>
              <a:spcBef>
                <a:spcPts val="1600"/>
              </a:spcBef>
              <a:spcAft>
                <a:spcPts val="0"/>
              </a:spcAft>
              <a:buSzPts val="1200"/>
              <a:buNone/>
              <a:defRPr/>
            </a:lvl4pPr>
            <a:lvl5pPr lvl="4" algn="ctr">
              <a:lnSpc>
                <a:spcPct val="100000"/>
              </a:lnSpc>
              <a:spcBef>
                <a:spcPts val="1600"/>
              </a:spcBef>
              <a:spcAft>
                <a:spcPts val="0"/>
              </a:spcAft>
              <a:buSzPts val="1200"/>
              <a:buNone/>
              <a:defRPr/>
            </a:lvl5pPr>
            <a:lvl6pPr lvl="5" algn="ctr">
              <a:lnSpc>
                <a:spcPct val="100000"/>
              </a:lnSpc>
              <a:spcBef>
                <a:spcPts val="1600"/>
              </a:spcBef>
              <a:spcAft>
                <a:spcPts val="0"/>
              </a:spcAft>
              <a:buSzPts val="1200"/>
              <a:buNone/>
              <a:defRPr/>
            </a:lvl6pPr>
            <a:lvl7pPr lvl="6" algn="ctr">
              <a:lnSpc>
                <a:spcPct val="100000"/>
              </a:lnSpc>
              <a:spcBef>
                <a:spcPts val="1600"/>
              </a:spcBef>
              <a:spcAft>
                <a:spcPts val="0"/>
              </a:spcAft>
              <a:buSzPts val="1200"/>
              <a:buNone/>
              <a:defRPr/>
            </a:lvl7pPr>
            <a:lvl8pPr lvl="7" algn="ctr">
              <a:lnSpc>
                <a:spcPct val="100000"/>
              </a:lnSpc>
              <a:spcBef>
                <a:spcPts val="1600"/>
              </a:spcBef>
              <a:spcAft>
                <a:spcPts val="0"/>
              </a:spcAft>
              <a:buSzPts val="1200"/>
              <a:buNone/>
              <a:defRPr/>
            </a:lvl8pPr>
            <a:lvl9pPr lvl="8" algn="ctr">
              <a:lnSpc>
                <a:spcPct val="100000"/>
              </a:lnSpc>
              <a:spcBef>
                <a:spcPts val="1600"/>
              </a:spcBef>
              <a:spcAft>
                <a:spcPts val="1600"/>
              </a:spcAft>
              <a:buSzPts val="1200"/>
              <a:buNone/>
              <a:defRPr/>
            </a:lvl9pPr>
          </a:lstStyle>
          <a:p/>
        </p:txBody>
      </p:sp>
      <p:sp>
        <p:nvSpPr>
          <p:cNvPr id="187" name="Google Shape;187;p24"/>
          <p:cNvSpPr txBox="1"/>
          <p:nvPr>
            <p:ph idx="4" type="subTitle"/>
          </p:nvPr>
        </p:nvSpPr>
        <p:spPr>
          <a:xfrm>
            <a:off x="937625" y="2230075"/>
            <a:ext cx="2175300" cy="4965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b="1" sz="2400">
                <a:solidFill>
                  <a:schemeClr val="dk1"/>
                </a:solidFill>
              </a:defRPr>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188" name="Google Shape;188;p24"/>
          <p:cNvSpPr txBox="1"/>
          <p:nvPr>
            <p:ph idx="5" type="subTitle"/>
          </p:nvPr>
        </p:nvSpPr>
        <p:spPr>
          <a:xfrm>
            <a:off x="3484350" y="2230075"/>
            <a:ext cx="2175300" cy="4965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b="1" sz="2400">
                <a:solidFill>
                  <a:schemeClr val="dk1"/>
                </a:solidFill>
              </a:defRPr>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189" name="Google Shape;189;p24"/>
          <p:cNvSpPr txBox="1"/>
          <p:nvPr>
            <p:ph idx="6" type="subTitle"/>
          </p:nvPr>
        </p:nvSpPr>
        <p:spPr>
          <a:xfrm>
            <a:off x="6031075" y="2230075"/>
            <a:ext cx="2175300" cy="4965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b="1" sz="2400">
                <a:solidFill>
                  <a:schemeClr val="dk1"/>
                </a:solidFill>
              </a:defRPr>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grpSp>
        <p:nvGrpSpPr>
          <p:cNvPr id="190" name="Google Shape;190;p24"/>
          <p:cNvGrpSpPr/>
          <p:nvPr/>
        </p:nvGrpSpPr>
        <p:grpSpPr>
          <a:xfrm flipH="1" rot="10800000">
            <a:off x="152371" y="152402"/>
            <a:ext cx="374394" cy="962866"/>
            <a:chOff x="-720900" y="1958300"/>
            <a:chExt cx="462900" cy="1190488"/>
          </a:xfrm>
        </p:grpSpPr>
        <p:sp>
          <p:nvSpPr>
            <p:cNvPr id="191" name="Google Shape;191;p24"/>
            <p:cNvSpPr/>
            <p:nvPr/>
          </p:nvSpPr>
          <p:spPr>
            <a:xfrm>
              <a:off x="-324000" y="280167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192" name="Google Shape;192;p24"/>
            <p:cNvSpPr/>
            <p:nvPr/>
          </p:nvSpPr>
          <p:spPr>
            <a:xfrm>
              <a:off x="-324000" y="308278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193" name="Google Shape;193;p24"/>
            <p:cNvSpPr/>
            <p:nvPr/>
          </p:nvSpPr>
          <p:spPr>
            <a:xfrm>
              <a:off x="-324000" y="223942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194" name="Google Shape;194;p24"/>
            <p:cNvSpPr/>
            <p:nvPr/>
          </p:nvSpPr>
          <p:spPr>
            <a:xfrm>
              <a:off x="-324000" y="252053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195" name="Google Shape;195;p24"/>
            <p:cNvSpPr/>
            <p:nvPr/>
          </p:nvSpPr>
          <p:spPr>
            <a:xfrm>
              <a:off x="-522450" y="280167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196" name="Google Shape;196;p24"/>
            <p:cNvSpPr/>
            <p:nvPr/>
          </p:nvSpPr>
          <p:spPr>
            <a:xfrm>
              <a:off x="-522450" y="308278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197" name="Google Shape;197;p24"/>
            <p:cNvSpPr/>
            <p:nvPr/>
          </p:nvSpPr>
          <p:spPr>
            <a:xfrm>
              <a:off x="-522450" y="223942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198" name="Google Shape;198;p24"/>
            <p:cNvSpPr/>
            <p:nvPr/>
          </p:nvSpPr>
          <p:spPr>
            <a:xfrm>
              <a:off x="-522450" y="252053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199" name="Google Shape;199;p24"/>
            <p:cNvSpPr/>
            <p:nvPr/>
          </p:nvSpPr>
          <p:spPr>
            <a:xfrm>
              <a:off x="-720900" y="280167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200" name="Google Shape;200;p24"/>
            <p:cNvSpPr/>
            <p:nvPr/>
          </p:nvSpPr>
          <p:spPr>
            <a:xfrm>
              <a:off x="-720900" y="308278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201" name="Google Shape;201;p24"/>
            <p:cNvSpPr/>
            <p:nvPr/>
          </p:nvSpPr>
          <p:spPr>
            <a:xfrm>
              <a:off x="-720900" y="223942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202" name="Google Shape;202;p24"/>
            <p:cNvSpPr/>
            <p:nvPr/>
          </p:nvSpPr>
          <p:spPr>
            <a:xfrm>
              <a:off x="-720900" y="252053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203" name="Google Shape;203;p24"/>
            <p:cNvSpPr/>
            <p:nvPr/>
          </p:nvSpPr>
          <p:spPr>
            <a:xfrm>
              <a:off x="-324000" y="1958300"/>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204" name="Google Shape;204;p24"/>
            <p:cNvSpPr/>
            <p:nvPr/>
          </p:nvSpPr>
          <p:spPr>
            <a:xfrm>
              <a:off x="-522450" y="1958300"/>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205" name="Google Shape;205;p24"/>
            <p:cNvSpPr/>
            <p:nvPr/>
          </p:nvSpPr>
          <p:spPr>
            <a:xfrm>
              <a:off x="-720900" y="1958300"/>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grpSp>
      <p:grpSp>
        <p:nvGrpSpPr>
          <p:cNvPr id="206" name="Google Shape;206;p24"/>
          <p:cNvGrpSpPr/>
          <p:nvPr/>
        </p:nvGrpSpPr>
        <p:grpSpPr>
          <a:xfrm flipH="1" rot="5400000">
            <a:off x="8322971" y="4322577"/>
            <a:ext cx="374394" cy="962866"/>
            <a:chOff x="-720900" y="1958300"/>
            <a:chExt cx="462900" cy="1190488"/>
          </a:xfrm>
        </p:grpSpPr>
        <p:sp>
          <p:nvSpPr>
            <p:cNvPr id="207" name="Google Shape;207;p24"/>
            <p:cNvSpPr/>
            <p:nvPr/>
          </p:nvSpPr>
          <p:spPr>
            <a:xfrm>
              <a:off x="-324000" y="2801675"/>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208" name="Google Shape;208;p24"/>
            <p:cNvSpPr/>
            <p:nvPr/>
          </p:nvSpPr>
          <p:spPr>
            <a:xfrm>
              <a:off x="-324000" y="3082788"/>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209" name="Google Shape;209;p24"/>
            <p:cNvSpPr/>
            <p:nvPr/>
          </p:nvSpPr>
          <p:spPr>
            <a:xfrm>
              <a:off x="-324000" y="2239425"/>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210" name="Google Shape;210;p24"/>
            <p:cNvSpPr/>
            <p:nvPr/>
          </p:nvSpPr>
          <p:spPr>
            <a:xfrm>
              <a:off x="-324000" y="2520538"/>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211" name="Google Shape;211;p24"/>
            <p:cNvSpPr/>
            <p:nvPr/>
          </p:nvSpPr>
          <p:spPr>
            <a:xfrm>
              <a:off x="-522450" y="2801675"/>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212" name="Google Shape;212;p24"/>
            <p:cNvSpPr/>
            <p:nvPr/>
          </p:nvSpPr>
          <p:spPr>
            <a:xfrm>
              <a:off x="-522450" y="3082788"/>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213" name="Google Shape;213;p24"/>
            <p:cNvSpPr/>
            <p:nvPr/>
          </p:nvSpPr>
          <p:spPr>
            <a:xfrm>
              <a:off x="-522450" y="2239425"/>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214" name="Google Shape;214;p24"/>
            <p:cNvSpPr/>
            <p:nvPr/>
          </p:nvSpPr>
          <p:spPr>
            <a:xfrm>
              <a:off x="-522450" y="2520538"/>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215" name="Google Shape;215;p24"/>
            <p:cNvSpPr/>
            <p:nvPr/>
          </p:nvSpPr>
          <p:spPr>
            <a:xfrm>
              <a:off x="-720900" y="2801675"/>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216" name="Google Shape;216;p24"/>
            <p:cNvSpPr/>
            <p:nvPr/>
          </p:nvSpPr>
          <p:spPr>
            <a:xfrm>
              <a:off x="-720900" y="3082788"/>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217" name="Google Shape;217;p24"/>
            <p:cNvSpPr/>
            <p:nvPr/>
          </p:nvSpPr>
          <p:spPr>
            <a:xfrm>
              <a:off x="-720900" y="2239425"/>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218" name="Google Shape;218;p24"/>
            <p:cNvSpPr/>
            <p:nvPr/>
          </p:nvSpPr>
          <p:spPr>
            <a:xfrm>
              <a:off x="-720900" y="2520538"/>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219" name="Google Shape;219;p24"/>
            <p:cNvSpPr/>
            <p:nvPr/>
          </p:nvSpPr>
          <p:spPr>
            <a:xfrm>
              <a:off x="-324000" y="1958300"/>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220" name="Google Shape;220;p24"/>
            <p:cNvSpPr/>
            <p:nvPr/>
          </p:nvSpPr>
          <p:spPr>
            <a:xfrm>
              <a:off x="-522450" y="1958300"/>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221" name="Google Shape;221;p24"/>
            <p:cNvSpPr/>
            <p:nvPr/>
          </p:nvSpPr>
          <p:spPr>
            <a:xfrm>
              <a:off x="-720900" y="1958300"/>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22" name="Shape 222"/>
        <p:cNvGrpSpPr/>
        <p:nvPr/>
      </p:nvGrpSpPr>
      <p:grpSpPr>
        <a:xfrm>
          <a:off x="0" y="0"/>
          <a:ext cx="0" cy="0"/>
          <a:chOff x="0" y="0"/>
          <a:chExt cx="0" cy="0"/>
        </a:xfrm>
      </p:grpSpPr>
      <p:sp>
        <p:nvSpPr>
          <p:cNvPr id="223" name="Google Shape;223;p25"/>
          <p:cNvSpPr txBox="1"/>
          <p:nvPr>
            <p:ph type="title"/>
          </p:nvPr>
        </p:nvSpPr>
        <p:spPr>
          <a:xfrm>
            <a:off x="720000" y="539500"/>
            <a:ext cx="77040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500"/>
              <a:buNone/>
              <a:defRPr>
                <a:solidFill>
                  <a:schemeClr val="dk2"/>
                </a:solidFill>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224" name="Google Shape;224;p25"/>
          <p:cNvSpPr txBox="1"/>
          <p:nvPr>
            <p:ph idx="1" type="body"/>
          </p:nvPr>
        </p:nvSpPr>
        <p:spPr>
          <a:xfrm>
            <a:off x="720000" y="1410425"/>
            <a:ext cx="7704000" cy="2124600"/>
          </a:xfrm>
          <a:prstGeom prst="rect">
            <a:avLst/>
          </a:prstGeom>
          <a:noFill/>
          <a:ln>
            <a:noFill/>
          </a:ln>
        </p:spPr>
        <p:txBody>
          <a:bodyPr anchorCtr="0" anchor="t" bIns="91425" lIns="91425" spcFirstLastPara="1" rIns="91425" wrap="square" tIns="91425">
            <a:noAutofit/>
          </a:bodyPr>
          <a:lstStyle>
            <a:lvl1pPr indent="-304800" lvl="0" marL="457200" algn="l">
              <a:lnSpc>
                <a:spcPct val="100000"/>
              </a:lnSpc>
              <a:spcBef>
                <a:spcPts val="0"/>
              </a:spcBef>
              <a:spcAft>
                <a:spcPts val="0"/>
              </a:spcAft>
              <a:buClr>
                <a:schemeClr val="dk2"/>
              </a:buClr>
              <a:buSzPts val="1200"/>
              <a:buChar char="●"/>
              <a:defRPr>
                <a:solidFill>
                  <a:srgbClr val="333333"/>
                </a:solidFill>
              </a:defRPr>
            </a:lvl1pPr>
            <a:lvl2pPr indent="-304800" lvl="1" marL="914400" algn="l">
              <a:lnSpc>
                <a:spcPct val="100000"/>
              </a:lnSpc>
              <a:spcBef>
                <a:spcPts val="0"/>
              </a:spcBef>
              <a:spcAft>
                <a:spcPts val="0"/>
              </a:spcAft>
              <a:buSzPts val="1200"/>
              <a:buChar char="○"/>
              <a:defRPr/>
            </a:lvl2pPr>
            <a:lvl3pPr indent="-304800" lvl="2" marL="1371600" algn="l">
              <a:lnSpc>
                <a:spcPct val="100000"/>
              </a:lnSpc>
              <a:spcBef>
                <a:spcPts val="0"/>
              </a:spcBef>
              <a:spcAft>
                <a:spcPts val="0"/>
              </a:spcAft>
              <a:buSzPts val="1200"/>
              <a:buChar char="■"/>
              <a:defRPr/>
            </a:lvl3pPr>
            <a:lvl4pPr indent="-304800" lvl="3" marL="1828800" algn="l">
              <a:lnSpc>
                <a:spcPct val="100000"/>
              </a:lnSpc>
              <a:spcBef>
                <a:spcPts val="0"/>
              </a:spcBef>
              <a:spcAft>
                <a:spcPts val="0"/>
              </a:spcAft>
              <a:buSzPts val="1200"/>
              <a:buChar char="●"/>
              <a:defRPr/>
            </a:lvl4pPr>
            <a:lvl5pPr indent="-304800" lvl="4" marL="2286000" algn="l">
              <a:lnSpc>
                <a:spcPct val="100000"/>
              </a:lnSpc>
              <a:spcBef>
                <a:spcPts val="0"/>
              </a:spcBef>
              <a:spcAft>
                <a:spcPts val="0"/>
              </a:spcAft>
              <a:buSzPts val="1200"/>
              <a:buChar char="○"/>
              <a:defRPr/>
            </a:lvl5pPr>
            <a:lvl6pPr indent="-304800" lvl="5" marL="2743200" algn="l">
              <a:lnSpc>
                <a:spcPct val="100000"/>
              </a:lnSpc>
              <a:spcBef>
                <a:spcPts val="0"/>
              </a:spcBef>
              <a:spcAft>
                <a:spcPts val="0"/>
              </a:spcAft>
              <a:buSzPts val="1200"/>
              <a:buChar char="■"/>
              <a:defRPr/>
            </a:lvl6pPr>
            <a:lvl7pPr indent="-304800" lvl="6" marL="3200400" algn="l">
              <a:lnSpc>
                <a:spcPct val="100000"/>
              </a:lnSpc>
              <a:spcBef>
                <a:spcPts val="0"/>
              </a:spcBef>
              <a:spcAft>
                <a:spcPts val="0"/>
              </a:spcAft>
              <a:buSzPts val="1200"/>
              <a:buChar char="●"/>
              <a:defRPr/>
            </a:lvl7pPr>
            <a:lvl8pPr indent="-304800" lvl="7" marL="3657600" algn="l">
              <a:lnSpc>
                <a:spcPct val="100000"/>
              </a:lnSpc>
              <a:spcBef>
                <a:spcPts val="0"/>
              </a:spcBef>
              <a:spcAft>
                <a:spcPts val="0"/>
              </a:spcAft>
              <a:buSzPts val="1200"/>
              <a:buChar char="○"/>
              <a:defRPr/>
            </a:lvl8pPr>
            <a:lvl9pPr indent="-304800" lvl="8" marL="4114800" algn="l">
              <a:lnSpc>
                <a:spcPct val="100000"/>
              </a:lnSpc>
              <a:spcBef>
                <a:spcPts val="0"/>
              </a:spcBef>
              <a:spcAft>
                <a:spcPts val="0"/>
              </a:spcAft>
              <a:buSzPts val="1200"/>
              <a:buChar char="■"/>
              <a:defRPr/>
            </a:lvl9pPr>
          </a:lstStyle>
          <a:p/>
        </p:txBody>
      </p:sp>
      <p:grpSp>
        <p:nvGrpSpPr>
          <p:cNvPr id="225" name="Google Shape;225;p25"/>
          <p:cNvGrpSpPr/>
          <p:nvPr/>
        </p:nvGrpSpPr>
        <p:grpSpPr>
          <a:xfrm rot="10800000">
            <a:off x="8617208" y="152402"/>
            <a:ext cx="374394" cy="962866"/>
            <a:chOff x="-720900" y="1958300"/>
            <a:chExt cx="462900" cy="1190488"/>
          </a:xfrm>
        </p:grpSpPr>
        <p:sp>
          <p:nvSpPr>
            <p:cNvPr id="226" name="Google Shape;226;p25"/>
            <p:cNvSpPr/>
            <p:nvPr/>
          </p:nvSpPr>
          <p:spPr>
            <a:xfrm>
              <a:off x="-324000" y="280167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227" name="Google Shape;227;p25"/>
            <p:cNvSpPr/>
            <p:nvPr/>
          </p:nvSpPr>
          <p:spPr>
            <a:xfrm>
              <a:off x="-324000" y="308278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228" name="Google Shape;228;p25"/>
            <p:cNvSpPr/>
            <p:nvPr/>
          </p:nvSpPr>
          <p:spPr>
            <a:xfrm>
              <a:off x="-324000" y="223942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229" name="Google Shape;229;p25"/>
            <p:cNvSpPr/>
            <p:nvPr/>
          </p:nvSpPr>
          <p:spPr>
            <a:xfrm>
              <a:off x="-324000" y="252053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230" name="Google Shape;230;p25"/>
            <p:cNvSpPr/>
            <p:nvPr/>
          </p:nvSpPr>
          <p:spPr>
            <a:xfrm>
              <a:off x="-522450" y="280167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231" name="Google Shape;231;p25"/>
            <p:cNvSpPr/>
            <p:nvPr/>
          </p:nvSpPr>
          <p:spPr>
            <a:xfrm>
              <a:off x="-522450" y="308278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232" name="Google Shape;232;p25"/>
            <p:cNvSpPr/>
            <p:nvPr/>
          </p:nvSpPr>
          <p:spPr>
            <a:xfrm>
              <a:off x="-522450" y="223942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233" name="Google Shape;233;p25"/>
            <p:cNvSpPr/>
            <p:nvPr/>
          </p:nvSpPr>
          <p:spPr>
            <a:xfrm>
              <a:off x="-522450" y="252053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234" name="Google Shape;234;p25"/>
            <p:cNvSpPr/>
            <p:nvPr/>
          </p:nvSpPr>
          <p:spPr>
            <a:xfrm>
              <a:off x="-720900" y="280167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235" name="Google Shape;235;p25"/>
            <p:cNvSpPr/>
            <p:nvPr/>
          </p:nvSpPr>
          <p:spPr>
            <a:xfrm>
              <a:off x="-720900" y="308278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236" name="Google Shape;236;p25"/>
            <p:cNvSpPr/>
            <p:nvPr/>
          </p:nvSpPr>
          <p:spPr>
            <a:xfrm>
              <a:off x="-720900" y="223942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237" name="Google Shape;237;p25"/>
            <p:cNvSpPr/>
            <p:nvPr/>
          </p:nvSpPr>
          <p:spPr>
            <a:xfrm>
              <a:off x="-720900" y="252053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238" name="Google Shape;238;p25"/>
            <p:cNvSpPr/>
            <p:nvPr/>
          </p:nvSpPr>
          <p:spPr>
            <a:xfrm>
              <a:off x="-324000" y="1958300"/>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239" name="Google Shape;239;p25"/>
            <p:cNvSpPr/>
            <p:nvPr/>
          </p:nvSpPr>
          <p:spPr>
            <a:xfrm>
              <a:off x="-522450" y="1958300"/>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240" name="Google Shape;240;p25"/>
            <p:cNvSpPr/>
            <p:nvPr/>
          </p:nvSpPr>
          <p:spPr>
            <a:xfrm>
              <a:off x="-720900" y="1958300"/>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grpSp>
      <p:grpSp>
        <p:nvGrpSpPr>
          <p:cNvPr id="241" name="Google Shape;241;p25"/>
          <p:cNvGrpSpPr/>
          <p:nvPr/>
        </p:nvGrpSpPr>
        <p:grpSpPr>
          <a:xfrm rot="-5400000">
            <a:off x="446608" y="4322577"/>
            <a:ext cx="374394" cy="962866"/>
            <a:chOff x="-720900" y="1958300"/>
            <a:chExt cx="462900" cy="1190488"/>
          </a:xfrm>
        </p:grpSpPr>
        <p:sp>
          <p:nvSpPr>
            <p:cNvPr id="242" name="Google Shape;242;p25"/>
            <p:cNvSpPr/>
            <p:nvPr/>
          </p:nvSpPr>
          <p:spPr>
            <a:xfrm>
              <a:off x="-324000" y="2801675"/>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243" name="Google Shape;243;p25"/>
            <p:cNvSpPr/>
            <p:nvPr/>
          </p:nvSpPr>
          <p:spPr>
            <a:xfrm>
              <a:off x="-324000" y="3082788"/>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244" name="Google Shape;244;p25"/>
            <p:cNvSpPr/>
            <p:nvPr/>
          </p:nvSpPr>
          <p:spPr>
            <a:xfrm>
              <a:off x="-324000" y="2239425"/>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245" name="Google Shape;245;p25"/>
            <p:cNvSpPr/>
            <p:nvPr/>
          </p:nvSpPr>
          <p:spPr>
            <a:xfrm>
              <a:off x="-324000" y="2520538"/>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246" name="Google Shape;246;p25"/>
            <p:cNvSpPr/>
            <p:nvPr/>
          </p:nvSpPr>
          <p:spPr>
            <a:xfrm>
              <a:off x="-522450" y="2801675"/>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247" name="Google Shape;247;p25"/>
            <p:cNvSpPr/>
            <p:nvPr/>
          </p:nvSpPr>
          <p:spPr>
            <a:xfrm>
              <a:off x="-522450" y="3082788"/>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248" name="Google Shape;248;p25"/>
            <p:cNvSpPr/>
            <p:nvPr/>
          </p:nvSpPr>
          <p:spPr>
            <a:xfrm>
              <a:off x="-522450" y="2239425"/>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249" name="Google Shape;249;p25"/>
            <p:cNvSpPr/>
            <p:nvPr/>
          </p:nvSpPr>
          <p:spPr>
            <a:xfrm>
              <a:off x="-522450" y="2520538"/>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250" name="Google Shape;250;p25"/>
            <p:cNvSpPr/>
            <p:nvPr/>
          </p:nvSpPr>
          <p:spPr>
            <a:xfrm>
              <a:off x="-720900" y="2801675"/>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251" name="Google Shape;251;p25"/>
            <p:cNvSpPr/>
            <p:nvPr/>
          </p:nvSpPr>
          <p:spPr>
            <a:xfrm>
              <a:off x="-720900" y="3082788"/>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252" name="Google Shape;252;p25"/>
            <p:cNvSpPr/>
            <p:nvPr/>
          </p:nvSpPr>
          <p:spPr>
            <a:xfrm>
              <a:off x="-720900" y="2239425"/>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253" name="Google Shape;253;p25"/>
            <p:cNvSpPr/>
            <p:nvPr/>
          </p:nvSpPr>
          <p:spPr>
            <a:xfrm>
              <a:off x="-720900" y="2520538"/>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254" name="Google Shape;254;p25"/>
            <p:cNvSpPr/>
            <p:nvPr/>
          </p:nvSpPr>
          <p:spPr>
            <a:xfrm>
              <a:off x="-324000" y="1958300"/>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255" name="Google Shape;255;p25"/>
            <p:cNvSpPr/>
            <p:nvPr/>
          </p:nvSpPr>
          <p:spPr>
            <a:xfrm>
              <a:off x="-522450" y="1958300"/>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256" name="Google Shape;256;p25"/>
            <p:cNvSpPr/>
            <p:nvPr/>
          </p:nvSpPr>
          <p:spPr>
            <a:xfrm>
              <a:off x="-720900" y="1958300"/>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5">
    <p:spTree>
      <p:nvGrpSpPr>
        <p:cNvPr id="257" name="Shape 257"/>
        <p:cNvGrpSpPr/>
        <p:nvPr/>
      </p:nvGrpSpPr>
      <p:grpSpPr>
        <a:xfrm>
          <a:off x="0" y="0"/>
          <a:ext cx="0" cy="0"/>
          <a:chOff x="0" y="0"/>
          <a:chExt cx="0" cy="0"/>
        </a:xfrm>
      </p:grpSpPr>
      <p:sp>
        <p:nvSpPr>
          <p:cNvPr id="258" name="Google Shape;258;p26"/>
          <p:cNvSpPr txBox="1"/>
          <p:nvPr>
            <p:ph type="title"/>
          </p:nvPr>
        </p:nvSpPr>
        <p:spPr>
          <a:xfrm>
            <a:off x="720000" y="539500"/>
            <a:ext cx="77040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259" name="Google Shape;259;p26"/>
          <p:cNvSpPr txBox="1"/>
          <p:nvPr>
            <p:ph idx="1" type="subTitle"/>
          </p:nvPr>
        </p:nvSpPr>
        <p:spPr>
          <a:xfrm>
            <a:off x="1253224" y="1825100"/>
            <a:ext cx="2811000" cy="954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1600"/>
              </a:spcBef>
              <a:spcAft>
                <a:spcPts val="0"/>
              </a:spcAft>
              <a:buSzPts val="1200"/>
              <a:buNone/>
              <a:defRPr/>
            </a:lvl3pPr>
            <a:lvl4pPr lvl="3" algn="ctr">
              <a:lnSpc>
                <a:spcPct val="100000"/>
              </a:lnSpc>
              <a:spcBef>
                <a:spcPts val="1600"/>
              </a:spcBef>
              <a:spcAft>
                <a:spcPts val="0"/>
              </a:spcAft>
              <a:buSzPts val="1200"/>
              <a:buNone/>
              <a:defRPr/>
            </a:lvl4pPr>
            <a:lvl5pPr lvl="4" algn="ctr">
              <a:lnSpc>
                <a:spcPct val="100000"/>
              </a:lnSpc>
              <a:spcBef>
                <a:spcPts val="1600"/>
              </a:spcBef>
              <a:spcAft>
                <a:spcPts val="0"/>
              </a:spcAft>
              <a:buSzPts val="1200"/>
              <a:buNone/>
              <a:defRPr/>
            </a:lvl5pPr>
            <a:lvl6pPr lvl="5" algn="ctr">
              <a:lnSpc>
                <a:spcPct val="100000"/>
              </a:lnSpc>
              <a:spcBef>
                <a:spcPts val="1600"/>
              </a:spcBef>
              <a:spcAft>
                <a:spcPts val="0"/>
              </a:spcAft>
              <a:buSzPts val="1200"/>
              <a:buNone/>
              <a:defRPr/>
            </a:lvl6pPr>
            <a:lvl7pPr lvl="6" algn="ctr">
              <a:lnSpc>
                <a:spcPct val="100000"/>
              </a:lnSpc>
              <a:spcBef>
                <a:spcPts val="1600"/>
              </a:spcBef>
              <a:spcAft>
                <a:spcPts val="0"/>
              </a:spcAft>
              <a:buSzPts val="1200"/>
              <a:buNone/>
              <a:defRPr/>
            </a:lvl7pPr>
            <a:lvl8pPr lvl="7" algn="ctr">
              <a:lnSpc>
                <a:spcPct val="100000"/>
              </a:lnSpc>
              <a:spcBef>
                <a:spcPts val="1600"/>
              </a:spcBef>
              <a:spcAft>
                <a:spcPts val="0"/>
              </a:spcAft>
              <a:buSzPts val="1200"/>
              <a:buNone/>
              <a:defRPr/>
            </a:lvl8pPr>
            <a:lvl9pPr lvl="8" algn="ctr">
              <a:lnSpc>
                <a:spcPct val="100000"/>
              </a:lnSpc>
              <a:spcBef>
                <a:spcPts val="1600"/>
              </a:spcBef>
              <a:spcAft>
                <a:spcPts val="1600"/>
              </a:spcAft>
              <a:buSzPts val="1200"/>
              <a:buNone/>
              <a:defRPr/>
            </a:lvl9pPr>
          </a:lstStyle>
          <a:p/>
        </p:txBody>
      </p:sp>
      <p:sp>
        <p:nvSpPr>
          <p:cNvPr id="260" name="Google Shape;260;p26"/>
          <p:cNvSpPr txBox="1"/>
          <p:nvPr>
            <p:ph idx="2" type="subTitle"/>
          </p:nvPr>
        </p:nvSpPr>
        <p:spPr>
          <a:xfrm>
            <a:off x="5079776" y="1825100"/>
            <a:ext cx="2811000" cy="954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1600"/>
              </a:spcBef>
              <a:spcAft>
                <a:spcPts val="0"/>
              </a:spcAft>
              <a:buSzPts val="1200"/>
              <a:buNone/>
              <a:defRPr/>
            </a:lvl3pPr>
            <a:lvl4pPr lvl="3" algn="ctr">
              <a:lnSpc>
                <a:spcPct val="100000"/>
              </a:lnSpc>
              <a:spcBef>
                <a:spcPts val="1600"/>
              </a:spcBef>
              <a:spcAft>
                <a:spcPts val="0"/>
              </a:spcAft>
              <a:buSzPts val="1200"/>
              <a:buNone/>
              <a:defRPr/>
            </a:lvl4pPr>
            <a:lvl5pPr lvl="4" algn="ctr">
              <a:lnSpc>
                <a:spcPct val="100000"/>
              </a:lnSpc>
              <a:spcBef>
                <a:spcPts val="1600"/>
              </a:spcBef>
              <a:spcAft>
                <a:spcPts val="0"/>
              </a:spcAft>
              <a:buSzPts val="1200"/>
              <a:buNone/>
              <a:defRPr/>
            </a:lvl5pPr>
            <a:lvl6pPr lvl="5" algn="ctr">
              <a:lnSpc>
                <a:spcPct val="100000"/>
              </a:lnSpc>
              <a:spcBef>
                <a:spcPts val="1600"/>
              </a:spcBef>
              <a:spcAft>
                <a:spcPts val="0"/>
              </a:spcAft>
              <a:buSzPts val="1200"/>
              <a:buNone/>
              <a:defRPr/>
            </a:lvl6pPr>
            <a:lvl7pPr lvl="6" algn="ctr">
              <a:lnSpc>
                <a:spcPct val="100000"/>
              </a:lnSpc>
              <a:spcBef>
                <a:spcPts val="1600"/>
              </a:spcBef>
              <a:spcAft>
                <a:spcPts val="0"/>
              </a:spcAft>
              <a:buSzPts val="1200"/>
              <a:buNone/>
              <a:defRPr/>
            </a:lvl7pPr>
            <a:lvl8pPr lvl="7" algn="ctr">
              <a:lnSpc>
                <a:spcPct val="100000"/>
              </a:lnSpc>
              <a:spcBef>
                <a:spcPts val="1600"/>
              </a:spcBef>
              <a:spcAft>
                <a:spcPts val="0"/>
              </a:spcAft>
              <a:buSzPts val="1200"/>
              <a:buNone/>
              <a:defRPr/>
            </a:lvl8pPr>
            <a:lvl9pPr lvl="8" algn="ctr">
              <a:lnSpc>
                <a:spcPct val="100000"/>
              </a:lnSpc>
              <a:spcBef>
                <a:spcPts val="1600"/>
              </a:spcBef>
              <a:spcAft>
                <a:spcPts val="1600"/>
              </a:spcAft>
              <a:buSzPts val="1200"/>
              <a:buNone/>
              <a:defRPr/>
            </a:lvl9pPr>
          </a:lstStyle>
          <a:p/>
        </p:txBody>
      </p:sp>
      <p:sp>
        <p:nvSpPr>
          <p:cNvPr id="261" name="Google Shape;261;p26"/>
          <p:cNvSpPr txBox="1"/>
          <p:nvPr>
            <p:ph idx="3" type="subTitle"/>
          </p:nvPr>
        </p:nvSpPr>
        <p:spPr>
          <a:xfrm>
            <a:off x="1253224" y="3638075"/>
            <a:ext cx="2811000" cy="954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1600"/>
              </a:spcBef>
              <a:spcAft>
                <a:spcPts val="0"/>
              </a:spcAft>
              <a:buSzPts val="1200"/>
              <a:buNone/>
              <a:defRPr/>
            </a:lvl3pPr>
            <a:lvl4pPr lvl="3" algn="ctr">
              <a:lnSpc>
                <a:spcPct val="100000"/>
              </a:lnSpc>
              <a:spcBef>
                <a:spcPts val="1600"/>
              </a:spcBef>
              <a:spcAft>
                <a:spcPts val="0"/>
              </a:spcAft>
              <a:buSzPts val="1200"/>
              <a:buNone/>
              <a:defRPr/>
            </a:lvl4pPr>
            <a:lvl5pPr lvl="4" algn="ctr">
              <a:lnSpc>
                <a:spcPct val="100000"/>
              </a:lnSpc>
              <a:spcBef>
                <a:spcPts val="1600"/>
              </a:spcBef>
              <a:spcAft>
                <a:spcPts val="0"/>
              </a:spcAft>
              <a:buSzPts val="1200"/>
              <a:buNone/>
              <a:defRPr/>
            </a:lvl5pPr>
            <a:lvl6pPr lvl="5" algn="ctr">
              <a:lnSpc>
                <a:spcPct val="100000"/>
              </a:lnSpc>
              <a:spcBef>
                <a:spcPts val="1600"/>
              </a:spcBef>
              <a:spcAft>
                <a:spcPts val="0"/>
              </a:spcAft>
              <a:buSzPts val="1200"/>
              <a:buNone/>
              <a:defRPr/>
            </a:lvl6pPr>
            <a:lvl7pPr lvl="6" algn="ctr">
              <a:lnSpc>
                <a:spcPct val="100000"/>
              </a:lnSpc>
              <a:spcBef>
                <a:spcPts val="1600"/>
              </a:spcBef>
              <a:spcAft>
                <a:spcPts val="0"/>
              </a:spcAft>
              <a:buSzPts val="1200"/>
              <a:buNone/>
              <a:defRPr/>
            </a:lvl7pPr>
            <a:lvl8pPr lvl="7" algn="ctr">
              <a:lnSpc>
                <a:spcPct val="100000"/>
              </a:lnSpc>
              <a:spcBef>
                <a:spcPts val="1600"/>
              </a:spcBef>
              <a:spcAft>
                <a:spcPts val="0"/>
              </a:spcAft>
              <a:buSzPts val="1200"/>
              <a:buNone/>
              <a:defRPr/>
            </a:lvl8pPr>
            <a:lvl9pPr lvl="8" algn="ctr">
              <a:lnSpc>
                <a:spcPct val="100000"/>
              </a:lnSpc>
              <a:spcBef>
                <a:spcPts val="1600"/>
              </a:spcBef>
              <a:spcAft>
                <a:spcPts val="1600"/>
              </a:spcAft>
              <a:buSzPts val="1200"/>
              <a:buNone/>
              <a:defRPr/>
            </a:lvl9pPr>
          </a:lstStyle>
          <a:p/>
        </p:txBody>
      </p:sp>
      <p:sp>
        <p:nvSpPr>
          <p:cNvPr id="262" name="Google Shape;262;p26"/>
          <p:cNvSpPr txBox="1"/>
          <p:nvPr>
            <p:ph idx="4" type="subTitle"/>
          </p:nvPr>
        </p:nvSpPr>
        <p:spPr>
          <a:xfrm>
            <a:off x="5079776" y="3638075"/>
            <a:ext cx="2811000" cy="954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1600"/>
              </a:spcBef>
              <a:spcAft>
                <a:spcPts val="0"/>
              </a:spcAft>
              <a:buSzPts val="1200"/>
              <a:buNone/>
              <a:defRPr/>
            </a:lvl3pPr>
            <a:lvl4pPr lvl="3" algn="ctr">
              <a:lnSpc>
                <a:spcPct val="100000"/>
              </a:lnSpc>
              <a:spcBef>
                <a:spcPts val="1600"/>
              </a:spcBef>
              <a:spcAft>
                <a:spcPts val="0"/>
              </a:spcAft>
              <a:buSzPts val="1200"/>
              <a:buNone/>
              <a:defRPr/>
            </a:lvl4pPr>
            <a:lvl5pPr lvl="4" algn="ctr">
              <a:lnSpc>
                <a:spcPct val="100000"/>
              </a:lnSpc>
              <a:spcBef>
                <a:spcPts val="1600"/>
              </a:spcBef>
              <a:spcAft>
                <a:spcPts val="0"/>
              </a:spcAft>
              <a:buSzPts val="1200"/>
              <a:buNone/>
              <a:defRPr/>
            </a:lvl5pPr>
            <a:lvl6pPr lvl="5" algn="ctr">
              <a:lnSpc>
                <a:spcPct val="100000"/>
              </a:lnSpc>
              <a:spcBef>
                <a:spcPts val="1600"/>
              </a:spcBef>
              <a:spcAft>
                <a:spcPts val="0"/>
              </a:spcAft>
              <a:buSzPts val="1200"/>
              <a:buNone/>
              <a:defRPr/>
            </a:lvl6pPr>
            <a:lvl7pPr lvl="6" algn="ctr">
              <a:lnSpc>
                <a:spcPct val="100000"/>
              </a:lnSpc>
              <a:spcBef>
                <a:spcPts val="1600"/>
              </a:spcBef>
              <a:spcAft>
                <a:spcPts val="0"/>
              </a:spcAft>
              <a:buSzPts val="1200"/>
              <a:buNone/>
              <a:defRPr/>
            </a:lvl7pPr>
            <a:lvl8pPr lvl="7" algn="ctr">
              <a:lnSpc>
                <a:spcPct val="100000"/>
              </a:lnSpc>
              <a:spcBef>
                <a:spcPts val="1600"/>
              </a:spcBef>
              <a:spcAft>
                <a:spcPts val="0"/>
              </a:spcAft>
              <a:buSzPts val="1200"/>
              <a:buNone/>
              <a:defRPr/>
            </a:lvl8pPr>
            <a:lvl9pPr lvl="8" algn="ctr">
              <a:lnSpc>
                <a:spcPct val="100000"/>
              </a:lnSpc>
              <a:spcBef>
                <a:spcPts val="1600"/>
              </a:spcBef>
              <a:spcAft>
                <a:spcPts val="1600"/>
              </a:spcAft>
              <a:buSzPts val="1200"/>
              <a:buNone/>
              <a:defRPr/>
            </a:lvl9pPr>
          </a:lstStyle>
          <a:p/>
        </p:txBody>
      </p:sp>
      <p:sp>
        <p:nvSpPr>
          <p:cNvPr id="263" name="Google Shape;263;p26"/>
          <p:cNvSpPr txBox="1"/>
          <p:nvPr>
            <p:ph idx="5" type="subTitle"/>
          </p:nvPr>
        </p:nvSpPr>
        <p:spPr>
          <a:xfrm>
            <a:off x="1253224" y="1455550"/>
            <a:ext cx="2811000" cy="46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b="1" sz="2400">
                <a:solidFill>
                  <a:schemeClr val="dk1"/>
                </a:solidFill>
              </a:defRPr>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64" name="Google Shape;264;p26"/>
          <p:cNvSpPr txBox="1"/>
          <p:nvPr>
            <p:ph idx="6" type="subTitle"/>
          </p:nvPr>
        </p:nvSpPr>
        <p:spPr>
          <a:xfrm>
            <a:off x="1253224" y="3268600"/>
            <a:ext cx="2811000" cy="46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b="1" sz="2400">
                <a:solidFill>
                  <a:schemeClr val="dk1"/>
                </a:solidFill>
              </a:defRPr>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65" name="Google Shape;265;p26"/>
          <p:cNvSpPr txBox="1"/>
          <p:nvPr>
            <p:ph idx="7" type="subTitle"/>
          </p:nvPr>
        </p:nvSpPr>
        <p:spPr>
          <a:xfrm>
            <a:off x="5079749" y="1455550"/>
            <a:ext cx="2811000" cy="46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b="1" sz="2400">
                <a:solidFill>
                  <a:schemeClr val="dk1"/>
                </a:solidFill>
              </a:defRPr>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66" name="Google Shape;266;p26"/>
          <p:cNvSpPr txBox="1"/>
          <p:nvPr>
            <p:ph idx="8" type="subTitle"/>
          </p:nvPr>
        </p:nvSpPr>
        <p:spPr>
          <a:xfrm>
            <a:off x="5079749" y="3268600"/>
            <a:ext cx="2811000" cy="46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b="1" sz="2400">
                <a:solidFill>
                  <a:schemeClr val="dk1"/>
                </a:solidFill>
              </a:defRPr>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grpSp>
        <p:nvGrpSpPr>
          <p:cNvPr id="267" name="Google Shape;267;p26"/>
          <p:cNvGrpSpPr/>
          <p:nvPr/>
        </p:nvGrpSpPr>
        <p:grpSpPr>
          <a:xfrm>
            <a:off x="152371" y="4028341"/>
            <a:ext cx="374394" cy="962866"/>
            <a:chOff x="-720900" y="1958300"/>
            <a:chExt cx="462900" cy="1190488"/>
          </a:xfrm>
        </p:grpSpPr>
        <p:sp>
          <p:nvSpPr>
            <p:cNvPr id="268" name="Google Shape;268;p26"/>
            <p:cNvSpPr/>
            <p:nvPr/>
          </p:nvSpPr>
          <p:spPr>
            <a:xfrm>
              <a:off x="-324000" y="280167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269" name="Google Shape;269;p26"/>
            <p:cNvSpPr/>
            <p:nvPr/>
          </p:nvSpPr>
          <p:spPr>
            <a:xfrm>
              <a:off x="-324000" y="308278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270" name="Google Shape;270;p26"/>
            <p:cNvSpPr/>
            <p:nvPr/>
          </p:nvSpPr>
          <p:spPr>
            <a:xfrm>
              <a:off x="-324000" y="223942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271" name="Google Shape;271;p26"/>
            <p:cNvSpPr/>
            <p:nvPr/>
          </p:nvSpPr>
          <p:spPr>
            <a:xfrm>
              <a:off x="-324000" y="252053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272" name="Google Shape;272;p26"/>
            <p:cNvSpPr/>
            <p:nvPr/>
          </p:nvSpPr>
          <p:spPr>
            <a:xfrm>
              <a:off x="-522450" y="280167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273" name="Google Shape;273;p26"/>
            <p:cNvSpPr/>
            <p:nvPr/>
          </p:nvSpPr>
          <p:spPr>
            <a:xfrm>
              <a:off x="-522450" y="308278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274" name="Google Shape;274;p26"/>
            <p:cNvSpPr/>
            <p:nvPr/>
          </p:nvSpPr>
          <p:spPr>
            <a:xfrm>
              <a:off x="-522450" y="223942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275" name="Google Shape;275;p26"/>
            <p:cNvSpPr/>
            <p:nvPr/>
          </p:nvSpPr>
          <p:spPr>
            <a:xfrm>
              <a:off x="-522450" y="252053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276" name="Google Shape;276;p26"/>
            <p:cNvSpPr/>
            <p:nvPr/>
          </p:nvSpPr>
          <p:spPr>
            <a:xfrm>
              <a:off x="-720900" y="280167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277" name="Google Shape;277;p26"/>
            <p:cNvSpPr/>
            <p:nvPr/>
          </p:nvSpPr>
          <p:spPr>
            <a:xfrm>
              <a:off x="-720900" y="308278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278" name="Google Shape;278;p26"/>
            <p:cNvSpPr/>
            <p:nvPr/>
          </p:nvSpPr>
          <p:spPr>
            <a:xfrm>
              <a:off x="-720900" y="223942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279" name="Google Shape;279;p26"/>
            <p:cNvSpPr/>
            <p:nvPr/>
          </p:nvSpPr>
          <p:spPr>
            <a:xfrm>
              <a:off x="-720900" y="252053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280" name="Google Shape;280;p26"/>
            <p:cNvSpPr/>
            <p:nvPr/>
          </p:nvSpPr>
          <p:spPr>
            <a:xfrm>
              <a:off x="-324000" y="1958300"/>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281" name="Google Shape;281;p26"/>
            <p:cNvSpPr/>
            <p:nvPr/>
          </p:nvSpPr>
          <p:spPr>
            <a:xfrm>
              <a:off x="-522450" y="1958300"/>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282" name="Google Shape;282;p26"/>
            <p:cNvSpPr/>
            <p:nvPr/>
          </p:nvSpPr>
          <p:spPr>
            <a:xfrm>
              <a:off x="-720900" y="1958300"/>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grpSp>
      <p:grpSp>
        <p:nvGrpSpPr>
          <p:cNvPr id="283" name="Google Shape;283;p26"/>
          <p:cNvGrpSpPr/>
          <p:nvPr/>
        </p:nvGrpSpPr>
        <p:grpSpPr>
          <a:xfrm rot="5400000">
            <a:off x="8322971" y="-141834"/>
            <a:ext cx="374394" cy="962866"/>
            <a:chOff x="-720900" y="1958300"/>
            <a:chExt cx="462900" cy="1190488"/>
          </a:xfrm>
        </p:grpSpPr>
        <p:sp>
          <p:nvSpPr>
            <p:cNvPr id="284" name="Google Shape;284;p26"/>
            <p:cNvSpPr/>
            <p:nvPr/>
          </p:nvSpPr>
          <p:spPr>
            <a:xfrm>
              <a:off x="-324000" y="2801675"/>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285" name="Google Shape;285;p26"/>
            <p:cNvSpPr/>
            <p:nvPr/>
          </p:nvSpPr>
          <p:spPr>
            <a:xfrm>
              <a:off x="-324000" y="3082788"/>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286" name="Google Shape;286;p26"/>
            <p:cNvSpPr/>
            <p:nvPr/>
          </p:nvSpPr>
          <p:spPr>
            <a:xfrm>
              <a:off x="-324000" y="2239425"/>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287" name="Google Shape;287;p26"/>
            <p:cNvSpPr/>
            <p:nvPr/>
          </p:nvSpPr>
          <p:spPr>
            <a:xfrm>
              <a:off x="-324000" y="2520538"/>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288" name="Google Shape;288;p26"/>
            <p:cNvSpPr/>
            <p:nvPr/>
          </p:nvSpPr>
          <p:spPr>
            <a:xfrm>
              <a:off x="-522450" y="2801675"/>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289" name="Google Shape;289;p26"/>
            <p:cNvSpPr/>
            <p:nvPr/>
          </p:nvSpPr>
          <p:spPr>
            <a:xfrm>
              <a:off x="-522450" y="3082788"/>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290" name="Google Shape;290;p26"/>
            <p:cNvSpPr/>
            <p:nvPr/>
          </p:nvSpPr>
          <p:spPr>
            <a:xfrm>
              <a:off x="-522450" y="2239425"/>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291" name="Google Shape;291;p26"/>
            <p:cNvSpPr/>
            <p:nvPr/>
          </p:nvSpPr>
          <p:spPr>
            <a:xfrm>
              <a:off x="-522450" y="2520538"/>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292" name="Google Shape;292;p26"/>
            <p:cNvSpPr/>
            <p:nvPr/>
          </p:nvSpPr>
          <p:spPr>
            <a:xfrm>
              <a:off x="-720900" y="2801675"/>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293" name="Google Shape;293;p26"/>
            <p:cNvSpPr/>
            <p:nvPr/>
          </p:nvSpPr>
          <p:spPr>
            <a:xfrm>
              <a:off x="-720900" y="3082788"/>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294" name="Google Shape;294;p26"/>
            <p:cNvSpPr/>
            <p:nvPr/>
          </p:nvSpPr>
          <p:spPr>
            <a:xfrm>
              <a:off x="-720900" y="2239425"/>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295" name="Google Shape;295;p26"/>
            <p:cNvSpPr/>
            <p:nvPr/>
          </p:nvSpPr>
          <p:spPr>
            <a:xfrm>
              <a:off x="-720900" y="2520538"/>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296" name="Google Shape;296;p26"/>
            <p:cNvSpPr/>
            <p:nvPr/>
          </p:nvSpPr>
          <p:spPr>
            <a:xfrm>
              <a:off x="-324000" y="1958300"/>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297" name="Google Shape;297;p26"/>
            <p:cNvSpPr/>
            <p:nvPr/>
          </p:nvSpPr>
          <p:spPr>
            <a:xfrm>
              <a:off x="-522450" y="1958300"/>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298" name="Google Shape;298;p26"/>
            <p:cNvSpPr/>
            <p:nvPr/>
          </p:nvSpPr>
          <p:spPr>
            <a:xfrm>
              <a:off x="-720900" y="1958300"/>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9_1">
    <p:spTree>
      <p:nvGrpSpPr>
        <p:cNvPr id="299" name="Shape 299"/>
        <p:cNvGrpSpPr/>
        <p:nvPr/>
      </p:nvGrpSpPr>
      <p:grpSpPr>
        <a:xfrm>
          <a:off x="0" y="0"/>
          <a:ext cx="0" cy="0"/>
          <a:chOff x="0" y="0"/>
          <a:chExt cx="0" cy="0"/>
        </a:xfrm>
      </p:grpSpPr>
      <p:grpSp>
        <p:nvGrpSpPr>
          <p:cNvPr id="300" name="Google Shape;300;p27"/>
          <p:cNvGrpSpPr/>
          <p:nvPr/>
        </p:nvGrpSpPr>
        <p:grpSpPr>
          <a:xfrm flipH="1" rot="5400000">
            <a:off x="446646" y="4322466"/>
            <a:ext cx="374394" cy="962866"/>
            <a:chOff x="-720900" y="1958300"/>
            <a:chExt cx="462900" cy="1190488"/>
          </a:xfrm>
        </p:grpSpPr>
        <p:sp>
          <p:nvSpPr>
            <p:cNvPr id="301" name="Google Shape;301;p27"/>
            <p:cNvSpPr/>
            <p:nvPr/>
          </p:nvSpPr>
          <p:spPr>
            <a:xfrm>
              <a:off x="-324000" y="280167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302" name="Google Shape;302;p27"/>
            <p:cNvSpPr/>
            <p:nvPr/>
          </p:nvSpPr>
          <p:spPr>
            <a:xfrm>
              <a:off x="-324000" y="308278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303" name="Google Shape;303;p27"/>
            <p:cNvSpPr/>
            <p:nvPr/>
          </p:nvSpPr>
          <p:spPr>
            <a:xfrm>
              <a:off x="-324000" y="223942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304" name="Google Shape;304;p27"/>
            <p:cNvSpPr/>
            <p:nvPr/>
          </p:nvSpPr>
          <p:spPr>
            <a:xfrm>
              <a:off x="-324000" y="252053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305" name="Google Shape;305;p27"/>
            <p:cNvSpPr/>
            <p:nvPr/>
          </p:nvSpPr>
          <p:spPr>
            <a:xfrm>
              <a:off x="-522450" y="280167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306" name="Google Shape;306;p27"/>
            <p:cNvSpPr/>
            <p:nvPr/>
          </p:nvSpPr>
          <p:spPr>
            <a:xfrm>
              <a:off x="-522450" y="308278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307" name="Google Shape;307;p27"/>
            <p:cNvSpPr/>
            <p:nvPr/>
          </p:nvSpPr>
          <p:spPr>
            <a:xfrm>
              <a:off x="-522450" y="223942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308" name="Google Shape;308;p27"/>
            <p:cNvSpPr/>
            <p:nvPr/>
          </p:nvSpPr>
          <p:spPr>
            <a:xfrm>
              <a:off x="-522450" y="252053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309" name="Google Shape;309;p27"/>
            <p:cNvSpPr/>
            <p:nvPr/>
          </p:nvSpPr>
          <p:spPr>
            <a:xfrm>
              <a:off x="-720900" y="280167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310" name="Google Shape;310;p27"/>
            <p:cNvSpPr/>
            <p:nvPr/>
          </p:nvSpPr>
          <p:spPr>
            <a:xfrm>
              <a:off x="-720900" y="308278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311" name="Google Shape;311;p27"/>
            <p:cNvSpPr/>
            <p:nvPr/>
          </p:nvSpPr>
          <p:spPr>
            <a:xfrm>
              <a:off x="-720900" y="223942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312" name="Google Shape;312;p27"/>
            <p:cNvSpPr/>
            <p:nvPr/>
          </p:nvSpPr>
          <p:spPr>
            <a:xfrm>
              <a:off x="-720900" y="252053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313" name="Google Shape;313;p27"/>
            <p:cNvSpPr/>
            <p:nvPr/>
          </p:nvSpPr>
          <p:spPr>
            <a:xfrm>
              <a:off x="-324000" y="1958300"/>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314" name="Google Shape;314;p27"/>
            <p:cNvSpPr/>
            <p:nvPr/>
          </p:nvSpPr>
          <p:spPr>
            <a:xfrm>
              <a:off x="-522450" y="1958300"/>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315" name="Google Shape;315;p27"/>
            <p:cNvSpPr/>
            <p:nvPr/>
          </p:nvSpPr>
          <p:spPr>
            <a:xfrm>
              <a:off x="-720900" y="1958300"/>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grpSp>
      <p:grpSp>
        <p:nvGrpSpPr>
          <p:cNvPr id="316" name="Google Shape;316;p27"/>
          <p:cNvGrpSpPr/>
          <p:nvPr/>
        </p:nvGrpSpPr>
        <p:grpSpPr>
          <a:xfrm rot="5400000">
            <a:off x="8322971" y="-141834"/>
            <a:ext cx="374394" cy="962866"/>
            <a:chOff x="-720900" y="1958300"/>
            <a:chExt cx="462900" cy="1190488"/>
          </a:xfrm>
        </p:grpSpPr>
        <p:sp>
          <p:nvSpPr>
            <p:cNvPr id="317" name="Google Shape;317;p27"/>
            <p:cNvSpPr/>
            <p:nvPr/>
          </p:nvSpPr>
          <p:spPr>
            <a:xfrm>
              <a:off x="-324000" y="2801675"/>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318" name="Google Shape;318;p27"/>
            <p:cNvSpPr/>
            <p:nvPr/>
          </p:nvSpPr>
          <p:spPr>
            <a:xfrm>
              <a:off x="-324000" y="3082788"/>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319" name="Google Shape;319;p27"/>
            <p:cNvSpPr/>
            <p:nvPr/>
          </p:nvSpPr>
          <p:spPr>
            <a:xfrm>
              <a:off x="-324000" y="2239425"/>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320" name="Google Shape;320;p27"/>
            <p:cNvSpPr/>
            <p:nvPr/>
          </p:nvSpPr>
          <p:spPr>
            <a:xfrm>
              <a:off x="-324000" y="2520538"/>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321" name="Google Shape;321;p27"/>
            <p:cNvSpPr/>
            <p:nvPr/>
          </p:nvSpPr>
          <p:spPr>
            <a:xfrm>
              <a:off x="-522450" y="2801675"/>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322" name="Google Shape;322;p27"/>
            <p:cNvSpPr/>
            <p:nvPr/>
          </p:nvSpPr>
          <p:spPr>
            <a:xfrm>
              <a:off x="-522450" y="3082788"/>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323" name="Google Shape;323;p27"/>
            <p:cNvSpPr/>
            <p:nvPr/>
          </p:nvSpPr>
          <p:spPr>
            <a:xfrm>
              <a:off x="-522450" y="2239425"/>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324" name="Google Shape;324;p27"/>
            <p:cNvSpPr/>
            <p:nvPr/>
          </p:nvSpPr>
          <p:spPr>
            <a:xfrm>
              <a:off x="-522450" y="2520538"/>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325" name="Google Shape;325;p27"/>
            <p:cNvSpPr/>
            <p:nvPr/>
          </p:nvSpPr>
          <p:spPr>
            <a:xfrm>
              <a:off x="-720900" y="2801675"/>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326" name="Google Shape;326;p27"/>
            <p:cNvSpPr/>
            <p:nvPr/>
          </p:nvSpPr>
          <p:spPr>
            <a:xfrm>
              <a:off x="-720900" y="3082788"/>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327" name="Google Shape;327;p27"/>
            <p:cNvSpPr/>
            <p:nvPr/>
          </p:nvSpPr>
          <p:spPr>
            <a:xfrm>
              <a:off x="-720900" y="2239425"/>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328" name="Google Shape;328;p27"/>
            <p:cNvSpPr/>
            <p:nvPr/>
          </p:nvSpPr>
          <p:spPr>
            <a:xfrm>
              <a:off x="-720900" y="2520538"/>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329" name="Google Shape;329;p27"/>
            <p:cNvSpPr/>
            <p:nvPr/>
          </p:nvSpPr>
          <p:spPr>
            <a:xfrm>
              <a:off x="-324000" y="1958300"/>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330" name="Google Shape;330;p27"/>
            <p:cNvSpPr/>
            <p:nvPr/>
          </p:nvSpPr>
          <p:spPr>
            <a:xfrm>
              <a:off x="-522450" y="1958300"/>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331" name="Google Shape;331;p27"/>
            <p:cNvSpPr/>
            <p:nvPr/>
          </p:nvSpPr>
          <p:spPr>
            <a:xfrm>
              <a:off x="-720900" y="1958300"/>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grpSp>
      <p:grpSp>
        <p:nvGrpSpPr>
          <p:cNvPr id="332" name="Google Shape;332;p27"/>
          <p:cNvGrpSpPr/>
          <p:nvPr/>
        </p:nvGrpSpPr>
        <p:grpSpPr>
          <a:xfrm>
            <a:off x="152396" y="152391"/>
            <a:ext cx="374394" cy="962866"/>
            <a:chOff x="-720900" y="1958300"/>
            <a:chExt cx="462900" cy="1190488"/>
          </a:xfrm>
        </p:grpSpPr>
        <p:sp>
          <p:nvSpPr>
            <p:cNvPr id="333" name="Google Shape;333;p27"/>
            <p:cNvSpPr/>
            <p:nvPr/>
          </p:nvSpPr>
          <p:spPr>
            <a:xfrm>
              <a:off x="-324000" y="280167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334" name="Google Shape;334;p27"/>
            <p:cNvSpPr/>
            <p:nvPr/>
          </p:nvSpPr>
          <p:spPr>
            <a:xfrm>
              <a:off x="-324000" y="308278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335" name="Google Shape;335;p27"/>
            <p:cNvSpPr/>
            <p:nvPr/>
          </p:nvSpPr>
          <p:spPr>
            <a:xfrm>
              <a:off x="-324000" y="223942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336" name="Google Shape;336;p27"/>
            <p:cNvSpPr/>
            <p:nvPr/>
          </p:nvSpPr>
          <p:spPr>
            <a:xfrm>
              <a:off x="-324000" y="252053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337" name="Google Shape;337;p27"/>
            <p:cNvSpPr/>
            <p:nvPr/>
          </p:nvSpPr>
          <p:spPr>
            <a:xfrm>
              <a:off x="-522450" y="280167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338" name="Google Shape;338;p27"/>
            <p:cNvSpPr/>
            <p:nvPr/>
          </p:nvSpPr>
          <p:spPr>
            <a:xfrm>
              <a:off x="-522450" y="308278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339" name="Google Shape;339;p27"/>
            <p:cNvSpPr/>
            <p:nvPr/>
          </p:nvSpPr>
          <p:spPr>
            <a:xfrm>
              <a:off x="-522450" y="223942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340" name="Google Shape;340;p27"/>
            <p:cNvSpPr/>
            <p:nvPr/>
          </p:nvSpPr>
          <p:spPr>
            <a:xfrm>
              <a:off x="-522450" y="252053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341" name="Google Shape;341;p27"/>
            <p:cNvSpPr/>
            <p:nvPr/>
          </p:nvSpPr>
          <p:spPr>
            <a:xfrm>
              <a:off x="-720900" y="280167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342" name="Google Shape;342;p27"/>
            <p:cNvSpPr/>
            <p:nvPr/>
          </p:nvSpPr>
          <p:spPr>
            <a:xfrm>
              <a:off x="-720900" y="308278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343" name="Google Shape;343;p27"/>
            <p:cNvSpPr/>
            <p:nvPr/>
          </p:nvSpPr>
          <p:spPr>
            <a:xfrm>
              <a:off x="-720900" y="223942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344" name="Google Shape;344;p27"/>
            <p:cNvSpPr/>
            <p:nvPr/>
          </p:nvSpPr>
          <p:spPr>
            <a:xfrm>
              <a:off x="-720900" y="252053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345" name="Google Shape;345;p27"/>
            <p:cNvSpPr/>
            <p:nvPr/>
          </p:nvSpPr>
          <p:spPr>
            <a:xfrm>
              <a:off x="-324000" y="1958300"/>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346" name="Google Shape;346;p27"/>
            <p:cNvSpPr/>
            <p:nvPr/>
          </p:nvSpPr>
          <p:spPr>
            <a:xfrm>
              <a:off x="-522450" y="1958300"/>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347" name="Google Shape;347;p27"/>
            <p:cNvSpPr/>
            <p:nvPr/>
          </p:nvSpPr>
          <p:spPr>
            <a:xfrm>
              <a:off x="-720900" y="1958300"/>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6"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8"/>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3500"/>
              <a:buFont typeface="DM Sans"/>
              <a:buNone/>
              <a:defRPr b="1" i="0" sz="3500" u="none" cap="none" strike="noStrike">
                <a:solidFill>
                  <a:schemeClr val="dk1"/>
                </a:solidFill>
                <a:latin typeface="DM Sans"/>
                <a:ea typeface="DM Sans"/>
                <a:cs typeface="DM Sans"/>
                <a:sym typeface="DM Sans"/>
              </a:defRPr>
            </a:lvl1pPr>
            <a:lvl2pPr lvl="1" marR="0" rtl="0" algn="l">
              <a:lnSpc>
                <a:spcPct val="100000"/>
              </a:lnSpc>
              <a:spcBef>
                <a:spcPts val="0"/>
              </a:spcBef>
              <a:spcAft>
                <a:spcPts val="0"/>
              </a:spcAft>
              <a:buClr>
                <a:schemeClr val="dk1"/>
              </a:buClr>
              <a:buSzPts val="3500"/>
              <a:buFont typeface="DM Sans"/>
              <a:buNone/>
              <a:defRPr b="1" i="0" sz="3500" u="none" cap="none" strike="noStrike">
                <a:solidFill>
                  <a:schemeClr val="dk1"/>
                </a:solidFill>
                <a:latin typeface="DM Sans"/>
                <a:ea typeface="DM Sans"/>
                <a:cs typeface="DM Sans"/>
                <a:sym typeface="DM Sans"/>
              </a:defRPr>
            </a:lvl2pPr>
            <a:lvl3pPr lvl="2" marR="0" rtl="0" algn="l">
              <a:lnSpc>
                <a:spcPct val="100000"/>
              </a:lnSpc>
              <a:spcBef>
                <a:spcPts val="0"/>
              </a:spcBef>
              <a:spcAft>
                <a:spcPts val="0"/>
              </a:spcAft>
              <a:buClr>
                <a:schemeClr val="dk1"/>
              </a:buClr>
              <a:buSzPts val="3500"/>
              <a:buFont typeface="DM Sans"/>
              <a:buNone/>
              <a:defRPr b="1" i="0" sz="3500" u="none" cap="none" strike="noStrike">
                <a:solidFill>
                  <a:schemeClr val="dk1"/>
                </a:solidFill>
                <a:latin typeface="DM Sans"/>
                <a:ea typeface="DM Sans"/>
                <a:cs typeface="DM Sans"/>
                <a:sym typeface="DM Sans"/>
              </a:defRPr>
            </a:lvl3pPr>
            <a:lvl4pPr lvl="3" marR="0" rtl="0" algn="l">
              <a:lnSpc>
                <a:spcPct val="100000"/>
              </a:lnSpc>
              <a:spcBef>
                <a:spcPts val="0"/>
              </a:spcBef>
              <a:spcAft>
                <a:spcPts val="0"/>
              </a:spcAft>
              <a:buClr>
                <a:schemeClr val="dk1"/>
              </a:buClr>
              <a:buSzPts val="3500"/>
              <a:buFont typeface="DM Sans"/>
              <a:buNone/>
              <a:defRPr b="1" i="0" sz="3500" u="none" cap="none" strike="noStrike">
                <a:solidFill>
                  <a:schemeClr val="dk1"/>
                </a:solidFill>
                <a:latin typeface="DM Sans"/>
                <a:ea typeface="DM Sans"/>
                <a:cs typeface="DM Sans"/>
                <a:sym typeface="DM Sans"/>
              </a:defRPr>
            </a:lvl4pPr>
            <a:lvl5pPr lvl="4" marR="0" rtl="0" algn="l">
              <a:lnSpc>
                <a:spcPct val="100000"/>
              </a:lnSpc>
              <a:spcBef>
                <a:spcPts val="0"/>
              </a:spcBef>
              <a:spcAft>
                <a:spcPts val="0"/>
              </a:spcAft>
              <a:buClr>
                <a:schemeClr val="dk1"/>
              </a:buClr>
              <a:buSzPts val="3500"/>
              <a:buFont typeface="DM Sans"/>
              <a:buNone/>
              <a:defRPr b="1" i="0" sz="3500" u="none" cap="none" strike="noStrike">
                <a:solidFill>
                  <a:schemeClr val="dk1"/>
                </a:solidFill>
                <a:latin typeface="DM Sans"/>
                <a:ea typeface="DM Sans"/>
                <a:cs typeface="DM Sans"/>
                <a:sym typeface="DM Sans"/>
              </a:defRPr>
            </a:lvl5pPr>
            <a:lvl6pPr lvl="5" marR="0" rtl="0" algn="l">
              <a:lnSpc>
                <a:spcPct val="100000"/>
              </a:lnSpc>
              <a:spcBef>
                <a:spcPts val="0"/>
              </a:spcBef>
              <a:spcAft>
                <a:spcPts val="0"/>
              </a:spcAft>
              <a:buClr>
                <a:schemeClr val="dk1"/>
              </a:buClr>
              <a:buSzPts val="3500"/>
              <a:buFont typeface="DM Sans"/>
              <a:buNone/>
              <a:defRPr b="1" i="0" sz="3500" u="none" cap="none" strike="noStrike">
                <a:solidFill>
                  <a:schemeClr val="dk1"/>
                </a:solidFill>
                <a:latin typeface="DM Sans"/>
                <a:ea typeface="DM Sans"/>
                <a:cs typeface="DM Sans"/>
                <a:sym typeface="DM Sans"/>
              </a:defRPr>
            </a:lvl6pPr>
            <a:lvl7pPr lvl="6" marR="0" rtl="0" algn="l">
              <a:lnSpc>
                <a:spcPct val="100000"/>
              </a:lnSpc>
              <a:spcBef>
                <a:spcPts val="0"/>
              </a:spcBef>
              <a:spcAft>
                <a:spcPts val="0"/>
              </a:spcAft>
              <a:buClr>
                <a:schemeClr val="dk1"/>
              </a:buClr>
              <a:buSzPts val="3500"/>
              <a:buFont typeface="DM Sans"/>
              <a:buNone/>
              <a:defRPr b="1" i="0" sz="3500" u="none" cap="none" strike="noStrike">
                <a:solidFill>
                  <a:schemeClr val="dk1"/>
                </a:solidFill>
                <a:latin typeface="DM Sans"/>
                <a:ea typeface="DM Sans"/>
                <a:cs typeface="DM Sans"/>
                <a:sym typeface="DM Sans"/>
              </a:defRPr>
            </a:lvl7pPr>
            <a:lvl8pPr lvl="7" marR="0" rtl="0" algn="l">
              <a:lnSpc>
                <a:spcPct val="100000"/>
              </a:lnSpc>
              <a:spcBef>
                <a:spcPts val="0"/>
              </a:spcBef>
              <a:spcAft>
                <a:spcPts val="0"/>
              </a:spcAft>
              <a:buClr>
                <a:schemeClr val="dk1"/>
              </a:buClr>
              <a:buSzPts val="3500"/>
              <a:buFont typeface="DM Sans"/>
              <a:buNone/>
              <a:defRPr b="1" i="0" sz="3500" u="none" cap="none" strike="noStrike">
                <a:solidFill>
                  <a:schemeClr val="dk1"/>
                </a:solidFill>
                <a:latin typeface="DM Sans"/>
                <a:ea typeface="DM Sans"/>
                <a:cs typeface="DM Sans"/>
                <a:sym typeface="DM Sans"/>
              </a:defRPr>
            </a:lvl8pPr>
            <a:lvl9pPr lvl="8" marR="0" rtl="0" algn="l">
              <a:lnSpc>
                <a:spcPct val="100000"/>
              </a:lnSpc>
              <a:spcBef>
                <a:spcPts val="0"/>
              </a:spcBef>
              <a:spcAft>
                <a:spcPts val="0"/>
              </a:spcAft>
              <a:buClr>
                <a:schemeClr val="dk1"/>
              </a:buClr>
              <a:buSzPts val="3500"/>
              <a:buFont typeface="DM Sans"/>
              <a:buNone/>
              <a:defRPr b="1" i="0" sz="3500" u="none" cap="none" strike="noStrike">
                <a:solidFill>
                  <a:schemeClr val="dk1"/>
                </a:solidFill>
                <a:latin typeface="DM Sans"/>
                <a:ea typeface="DM Sans"/>
                <a:cs typeface="DM Sans"/>
                <a:sym typeface="DM Sans"/>
              </a:defRPr>
            </a:lvl9pPr>
          </a:lstStyle>
          <a:p/>
        </p:txBody>
      </p:sp>
      <p:sp>
        <p:nvSpPr>
          <p:cNvPr id="7" name="Google Shape;7;p18"/>
          <p:cNvSpPr txBox="1"/>
          <p:nvPr>
            <p:ph idx="1" type="body"/>
          </p:nvPr>
        </p:nvSpPr>
        <p:spPr>
          <a:xfrm>
            <a:off x="713225" y="1152475"/>
            <a:ext cx="7717500" cy="3416400"/>
          </a:xfrm>
          <a:prstGeom prst="rect">
            <a:avLst/>
          </a:prstGeom>
          <a:noFill/>
          <a:ln>
            <a:noFill/>
          </a:ln>
        </p:spPr>
        <p:txBody>
          <a:bodyPr anchorCtr="0" anchor="t" bIns="91425" lIns="91425" spcFirstLastPara="1" rIns="91425" wrap="square" tIns="91425">
            <a:noAutofit/>
          </a:bodyPr>
          <a:lstStyle>
            <a:lvl1pPr indent="-304800" lvl="0" marL="457200" marR="0" rtl="0" algn="l">
              <a:lnSpc>
                <a:spcPct val="100000"/>
              </a:lnSpc>
              <a:spcBef>
                <a:spcPts val="0"/>
              </a:spcBef>
              <a:spcAft>
                <a:spcPts val="0"/>
              </a:spcAft>
              <a:buClr>
                <a:schemeClr val="dk1"/>
              </a:buClr>
              <a:buSzPts val="1200"/>
              <a:buFont typeface="DM Sans"/>
              <a:buChar char="●"/>
              <a:defRPr b="0" i="0" sz="1200" u="none" cap="none" strike="noStrike">
                <a:solidFill>
                  <a:schemeClr val="dk1"/>
                </a:solidFill>
                <a:latin typeface="DM Sans"/>
                <a:ea typeface="DM Sans"/>
                <a:cs typeface="DM Sans"/>
                <a:sym typeface="DM Sans"/>
              </a:defRPr>
            </a:lvl1pPr>
            <a:lvl2pPr indent="-304800" lvl="1" marL="914400" marR="0" rtl="0" algn="l">
              <a:lnSpc>
                <a:spcPct val="100000"/>
              </a:lnSpc>
              <a:spcBef>
                <a:spcPts val="1600"/>
              </a:spcBef>
              <a:spcAft>
                <a:spcPts val="0"/>
              </a:spcAft>
              <a:buClr>
                <a:schemeClr val="dk1"/>
              </a:buClr>
              <a:buSzPts val="1200"/>
              <a:buFont typeface="DM Sans"/>
              <a:buChar char="○"/>
              <a:defRPr b="0" i="0" sz="1200" u="none" cap="none" strike="noStrike">
                <a:solidFill>
                  <a:schemeClr val="dk1"/>
                </a:solidFill>
                <a:latin typeface="DM Sans"/>
                <a:ea typeface="DM Sans"/>
                <a:cs typeface="DM Sans"/>
                <a:sym typeface="DM Sans"/>
              </a:defRPr>
            </a:lvl2pPr>
            <a:lvl3pPr indent="-304800" lvl="2" marL="1371600" marR="0" rtl="0" algn="l">
              <a:lnSpc>
                <a:spcPct val="100000"/>
              </a:lnSpc>
              <a:spcBef>
                <a:spcPts val="1600"/>
              </a:spcBef>
              <a:spcAft>
                <a:spcPts val="0"/>
              </a:spcAft>
              <a:buClr>
                <a:schemeClr val="dk1"/>
              </a:buClr>
              <a:buSzPts val="1200"/>
              <a:buFont typeface="DM Sans"/>
              <a:buChar char="■"/>
              <a:defRPr b="0" i="0" sz="1200" u="none" cap="none" strike="noStrike">
                <a:solidFill>
                  <a:schemeClr val="dk1"/>
                </a:solidFill>
                <a:latin typeface="DM Sans"/>
                <a:ea typeface="DM Sans"/>
                <a:cs typeface="DM Sans"/>
                <a:sym typeface="DM Sans"/>
              </a:defRPr>
            </a:lvl3pPr>
            <a:lvl4pPr indent="-304800" lvl="3" marL="1828800" marR="0" rtl="0" algn="l">
              <a:lnSpc>
                <a:spcPct val="100000"/>
              </a:lnSpc>
              <a:spcBef>
                <a:spcPts val="1600"/>
              </a:spcBef>
              <a:spcAft>
                <a:spcPts val="0"/>
              </a:spcAft>
              <a:buClr>
                <a:schemeClr val="dk1"/>
              </a:buClr>
              <a:buSzPts val="1200"/>
              <a:buFont typeface="DM Sans"/>
              <a:buChar char="●"/>
              <a:defRPr b="0" i="0" sz="1200" u="none" cap="none" strike="noStrike">
                <a:solidFill>
                  <a:schemeClr val="dk1"/>
                </a:solidFill>
                <a:latin typeface="DM Sans"/>
                <a:ea typeface="DM Sans"/>
                <a:cs typeface="DM Sans"/>
                <a:sym typeface="DM Sans"/>
              </a:defRPr>
            </a:lvl4pPr>
            <a:lvl5pPr indent="-304800" lvl="4" marL="2286000" marR="0" rtl="0" algn="l">
              <a:lnSpc>
                <a:spcPct val="100000"/>
              </a:lnSpc>
              <a:spcBef>
                <a:spcPts val="1600"/>
              </a:spcBef>
              <a:spcAft>
                <a:spcPts val="0"/>
              </a:spcAft>
              <a:buClr>
                <a:schemeClr val="dk1"/>
              </a:buClr>
              <a:buSzPts val="1200"/>
              <a:buFont typeface="DM Sans"/>
              <a:buChar char="○"/>
              <a:defRPr b="0" i="0" sz="1200" u="none" cap="none" strike="noStrike">
                <a:solidFill>
                  <a:schemeClr val="dk1"/>
                </a:solidFill>
                <a:latin typeface="DM Sans"/>
                <a:ea typeface="DM Sans"/>
                <a:cs typeface="DM Sans"/>
                <a:sym typeface="DM Sans"/>
              </a:defRPr>
            </a:lvl5pPr>
            <a:lvl6pPr indent="-304800" lvl="5" marL="2743200" marR="0" rtl="0" algn="l">
              <a:lnSpc>
                <a:spcPct val="100000"/>
              </a:lnSpc>
              <a:spcBef>
                <a:spcPts val="1600"/>
              </a:spcBef>
              <a:spcAft>
                <a:spcPts val="0"/>
              </a:spcAft>
              <a:buClr>
                <a:schemeClr val="dk1"/>
              </a:buClr>
              <a:buSzPts val="1200"/>
              <a:buFont typeface="DM Sans"/>
              <a:buChar char="■"/>
              <a:defRPr b="0" i="0" sz="1200" u="none" cap="none" strike="noStrike">
                <a:solidFill>
                  <a:schemeClr val="dk1"/>
                </a:solidFill>
                <a:latin typeface="DM Sans"/>
                <a:ea typeface="DM Sans"/>
                <a:cs typeface="DM Sans"/>
                <a:sym typeface="DM Sans"/>
              </a:defRPr>
            </a:lvl6pPr>
            <a:lvl7pPr indent="-304800" lvl="6" marL="3200400" marR="0" rtl="0" algn="l">
              <a:lnSpc>
                <a:spcPct val="100000"/>
              </a:lnSpc>
              <a:spcBef>
                <a:spcPts val="1600"/>
              </a:spcBef>
              <a:spcAft>
                <a:spcPts val="0"/>
              </a:spcAft>
              <a:buClr>
                <a:schemeClr val="dk1"/>
              </a:buClr>
              <a:buSzPts val="1200"/>
              <a:buFont typeface="DM Sans"/>
              <a:buChar char="●"/>
              <a:defRPr b="0" i="0" sz="1200" u="none" cap="none" strike="noStrike">
                <a:solidFill>
                  <a:schemeClr val="dk1"/>
                </a:solidFill>
                <a:latin typeface="DM Sans"/>
                <a:ea typeface="DM Sans"/>
                <a:cs typeface="DM Sans"/>
                <a:sym typeface="DM Sans"/>
              </a:defRPr>
            </a:lvl7pPr>
            <a:lvl8pPr indent="-304800" lvl="7" marL="3657600" marR="0" rtl="0" algn="l">
              <a:lnSpc>
                <a:spcPct val="100000"/>
              </a:lnSpc>
              <a:spcBef>
                <a:spcPts val="1600"/>
              </a:spcBef>
              <a:spcAft>
                <a:spcPts val="0"/>
              </a:spcAft>
              <a:buClr>
                <a:schemeClr val="dk1"/>
              </a:buClr>
              <a:buSzPts val="1200"/>
              <a:buFont typeface="DM Sans"/>
              <a:buChar char="○"/>
              <a:defRPr b="0" i="0" sz="1200" u="none" cap="none" strike="noStrike">
                <a:solidFill>
                  <a:schemeClr val="dk1"/>
                </a:solidFill>
                <a:latin typeface="DM Sans"/>
                <a:ea typeface="DM Sans"/>
                <a:cs typeface="DM Sans"/>
                <a:sym typeface="DM Sans"/>
              </a:defRPr>
            </a:lvl8pPr>
            <a:lvl9pPr indent="-304800" lvl="8" marL="4114800" marR="0" rtl="0" algn="l">
              <a:lnSpc>
                <a:spcPct val="100000"/>
              </a:lnSpc>
              <a:spcBef>
                <a:spcPts val="1600"/>
              </a:spcBef>
              <a:spcAft>
                <a:spcPts val="1600"/>
              </a:spcAft>
              <a:buClr>
                <a:schemeClr val="dk1"/>
              </a:buClr>
              <a:buSzPts val="1200"/>
              <a:buFont typeface="DM Sans"/>
              <a:buChar char="■"/>
              <a:defRPr b="0" i="0" sz="1200" u="none" cap="none" strike="noStrike">
                <a:solidFill>
                  <a:schemeClr val="dk1"/>
                </a:solidFill>
                <a:latin typeface="DM Sans"/>
                <a:ea typeface="DM Sans"/>
                <a:cs typeface="DM Sans"/>
                <a:sym typeface="DM Sans"/>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4.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4.xml"/><Relationship Id="rId3"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5.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1.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2" name="Shape 412"/>
        <p:cNvGrpSpPr/>
        <p:nvPr/>
      </p:nvGrpSpPr>
      <p:grpSpPr>
        <a:xfrm>
          <a:off x="0" y="0"/>
          <a:ext cx="0" cy="0"/>
          <a:chOff x="0" y="0"/>
          <a:chExt cx="0" cy="0"/>
        </a:xfrm>
      </p:grpSpPr>
      <p:cxnSp>
        <p:nvCxnSpPr>
          <p:cNvPr id="413" name="Google Shape;413;p1"/>
          <p:cNvCxnSpPr/>
          <p:nvPr/>
        </p:nvCxnSpPr>
        <p:spPr>
          <a:xfrm>
            <a:off x="3760975" y="4604000"/>
            <a:ext cx="4669800" cy="0"/>
          </a:xfrm>
          <a:prstGeom prst="straightConnector1">
            <a:avLst/>
          </a:prstGeom>
          <a:noFill/>
          <a:ln cap="flat" cmpd="sng" w="19050">
            <a:solidFill>
              <a:schemeClr val="dk1"/>
            </a:solidFill>
            <a:prstDash val="solid"/>
            <a:round/>
            <a:headEnd len="sm" w="sm" type="none"/>
            <a:tailEnd len="sm" w="sm" type="none"/>
          </a:ln>
        </p:spPr>
      </p:cxnSp>
      <p:sp>
        <p:nvSpPr>
          <p:cNvPr id="414" name="Google Shape;414;p1"/>
          <p:cNvSpPr txBox="1"/>
          <p:nvPr>
            <p:ph type="ctrTitle"/>
          </p:nvPr>
        </p:nvSpPr>
        <p:spPr>
          <a:xfrm>
            <a:off x="801330" y="1230401"/>
            <a:ext cx="4924200" cy="1881273"/>
          </a:xfrm>
          <a:prstGeom prst="rect">
            <a:avLst/>
          </a:prstGeom>
          <a:noFill/>
          <a:ln>
            <a:noFill/>
          </a:ln>
        </p:spPr>
        <p:txBody>
          <a:bodyPr anchorCtr="0" anchor="b" bIns="91425" lIns="91425" spcFirstLastPara="1" rIns="91425" wrap="square" tIns="91425">
            <a:noAutofit/>
          </a:bodyPr>
          <a:lstStyle/>
          <a:p>
            <a:pPr indent="0" lvl="0" marL="0" rtl="0" algn="l">
              <a:lnSpc>
                <a:spcPct val="80000"/>
              </a:lnSpc>
              <a:spcBef>
                <a:spcPts val="0"/>
              </a:spcBef>
              <a:spcAft>
                <a:spcPts val="0"/>
              </a:spcAft>
              <a:buSzPts val="5200"/>
              <a:buNone/>
            </a:pPr>
            <a:r>
              <a:rPr lang="en-US"/>
              <a:t>Geeks</a:t>
            </a:r>
            <a:r>
              <a:rPr lang="en-US">
                <a:solidFill>
                  <a:schemeClr val="dk2"/>
                </a:solidFill>
              </a:rPr>
              <a:t>HUB</a:t>
            </a:r>
            <a:br>
              <a:rPr lang="en-US">
                <a:solidFill>
                  <a:schemeClr val="dk2"/>
                </a:solidFill>
              </a:rPr>
            </a:br>
            <a:r>
              <a:rPr lang="en-US"/>
              <a:t>A</a:t>
            </a:r>
            <a:r>
              <a:rPr lang="en-US">
                <a:solidFill>
                  <a:schemeClr val="dk2"/>
                </a:solidFill>
              </a:rPr>
              <a:t> Workspace </a:t>
            </a:r>
            <a:r>
              <a:rPr lang="en-US"/>
              <a:t>and a second </a:t>
            </a:r>
            <a:r>
              <a:rPr lang="en-US">
                <a:solidFill>
                  <a:schemeClr val="dk2"/>
                </a:solidFill>
              </a:rPr>
              <a:t>home</a:t>
            </a:r>
            <a:endParaRPr>
              <a:solidFill>
                <a:schemeClr val="dk2"/>
              </a:solidFill>
            </a:endParaRPr>
          </a:p>
        </p:txBody>
      </p:sp>
      <p:sp>
        <p:nvSpPr>
          <p:cNvPr id="415" name="Google Shape;415;p1"/>
          <p:cNvSpPr txBox="1"/>
          <p:nvPr>
            <p:ph idx="1" type="subTitle"/>
          </p:nvPr>
        </p:nvSpPr>
        <p:spPr>
          <a:xfrm>
            <a:off x="758566" y="3394178"/>
            <a:ext cx="2578200" cy="672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200"/>
              <a:buNone/>
            </a:pPr>
            <a:r>
              <a:rPr lang="en-US"/>
              <a:t>Presented to you by the geeks</a:t>
            </a:r>
            <a:endParaRPr/>
          </a:p>
        </p:txBody>
      </p:sp>
      <p:grpSp>
        <p:nvGrpSpPr>
          <p:cNvPr id="416" name="Google Shape;416;p1"/>
          <p:cNvGrpSpPr/>
          <p:nvPr/>
        </p:nvGrpSpPr>
        <p:grpSpPr>
          <a:xfrm>
            <a:off x="3832441" y="3736579"/>
            <a:ext cx="592215" cy="864508"/>
            <a:chOff x="4393218" y="3866890"/>
            <a:chExt cx="567799" cy="828867"/>
          </a:xfrm>
        </p:grpSpPr>
        <p:sp>
          <p:nvSpPr>
            <p:cNvPr id="417" name="Google Shape;417;p1"/>
            <p:cNvSpPr/>
            <p:nvPr/>
          </p:nvSpPr>
          <p:spPr>
            <a:xfrm>
              <a:off x="4659314" y="3866890"/>
              <a:ext cx="162218" cy="562801"/>
            </a:xfrm>
            <a:custGeom>
              <a:rect b="b" l="l" r="r" t="t"/>
              <a:pathLst>
                <a:path extrusionOk="0" h="16785" w="4838">
                  <a:moveTo>
                    <a:pt x="2371" y="0"/>
                  </a:moveTo>
                  <a:cubicBezTo>
                    <a:pt x="1781" y="0"/>
                    <a:pt x="1338" y="1209"/>
                    <a:pt x="1253" y="1612"/>
                  </a:cubicBezTo>
                  <a:cubicBezTo>
                    <a:pt x="1153" y="2188"/>
                    <a:pt x="1153" y="2815"/>
                    <a:pt x="1028" y="3391"/>
                  </a:cubicBezTo>
                  <a:cubicBezTo>
                    <a:pt x="877" y="4219"/>
                    <a:pt x="451" y="4945"/>
                    <a:pt x="276" y="5772"/>
                  </a:cubicBezTo>
                  <a:cubicBezTo>
                    <a:pt x="0" y="6975"/>
                    <a:pt x="301" y="8229"/>
                    <a:pt x="727" y="9381"/>
                  </a:cubicBezTo>
                  <a:cubicBezTo>
                    <a:pt x="928" y="9908"/>
                    <a:pt x="1128" y="10409"/>
                    <a:pt x="1228" y="10960"/>
                  </a:cubicBezTo>
                  <a:cubicBezTo>
                    <a:pt x="1303" y="11361"/>
                    <a:pt x="1303" y="11762"/>
                    <a:pt x="1278" y="12163"/>
                  </a:cubicBezTo>
                  <a:cubicBezTo>
                    <a:pt x="1278" y="12364"/>
                    <a:pt x="1253" y="12740"/>
                    <a:pt x="1228" y="13166"/>
                  </a:cubicBezTo>
                  <a:cubicBezTo>
                    <a:pt x="1111" y="14593"/>
                    <a:pt x="1060" y="16784"/>
                    <a:pt x="2338" y="16784"/>
                  </a:cubicBezTo>
                  <a:cubicBezTo>
                    <a:pt x="2429" y="16784"/>
                    <a:pt x="2527" y="16773"/>
                    <a:pt x="2632" y="16750"/>
                  </a:cubicBezTo>
                  <a:cubicBezTo>
                    <a:pt x="3208" y="16625"/>
                    <a:pt x="3509" y="15873"/>
                    <a:pt x="3710" y="15371"/>
                  </a:cubicBezTo>
                  <a:cubicBezTo>
                    <a:pt x="4236" y="15371"/>
                    <a:pt x="4136" y="12339"/>
                    <a:pt x="4085" y="11988"/>
                  </a:cubicBezTo>
                  <a:cubicBezTo>
                    <a:pt x="3785" y="9808"/>
                    <a:pt x="4512" y="7752"/>
                    <a:pt x="4737" y="5647"/>
                  </a:cubicBezTo>
                  <a:cubicBezTo>
                    <a:pt x="4812" y="5021"/>
                    <a:pt x="4837" y="4394"/>
                    <a:pt x="4587" y="3818"/>
                  </a:cubicBezTo>
                  <a:cubicBezTo>
                    <a:pt x="4361" y="3216"/>
                    <a:pt x="3885" y="2765"/>
                    <a:pt x="3584" y="2214"/>
                  </a:cubicBezTo>
                  <a:cubicBezTo>
                    <a:pt x="3283" y="1687"/>
                    <a:pt x="3158" y="1086"/>
                    <a:pt x="2958" y="534"/>
                  </a:cubicBezTo>
                  <a:cubicBezTo>
                    <a:pt x="2907" y="384"/>
                    <a:pt x="2832" y="234"/>
                    <a:pt x="2707" y="133"/>
                  </a:cubicBezTo>
                  <a:cubicBezTo>
                    <a:pt x="2591" y="40"/>
                    <a:pt x="2478" y="0"/>
                    <a:pt x="2371" y="0"/>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8" name="Google Shape;418;p1"/>
            <p:cNvSpPr/>
            <p:nvPr/>
          </p:nvSpPr>
          <p:spPr>
            <a:xfrm>
              <a:off x="4393218" y="4221405"/>
              <a:ext cx="358570" cy="294326"/>
            </a:xfrm>
            <a:custGeom>
              <a:rect b="b" l="l" r="r" t="t"/>
              <a:pathLst>
                <a:path extrusionOk="0" h="8778" w="10694">
                  <a:moveTo>
                    <a:pt x="6778" y="1"/>
                  </a:moveTo>
                  <a:cubicBezTo>
                    <a:pt x="6257" y="1"/>
                    <a:pt x="5719" y="150"/>
                    <a:pt x="5204" y="287"/>
                  </a:cubicBezTo>
                  <a:cubicBezTo>
                    <a:pt x="4828" y="387"/>
                    <a:pt x="4452" y="513"/>
                    <a:pt x="4127" y="738"/>
                  </a:cubicBezTo>
                  <a:cubicBezTo>
                    <a:pt x="3650" y="1089"/>
                    <a:pt x="3400" y="1666"/>
                    <a:pt x="3124" y="2192"/>
                  </a:cubicBezTo>
                  <a:cubicBezTo>
                    <a:pt x="2723" y="2919"/>
                    <a:pt x="2272" y="3570"/>
                    <a:pt x="1721" y="4147"/>
                  </a:cubicBezTo>
                  <a:cubicBezTo>
                    <a:pt x="1219" y="4698"/>
                    <a:pt x="668" y="5174"/>
                    <a:pt x="392" y="5851"/>
                  </a:cubicBezTo>
                  <a:cubicBezTo>
                    <a:pt x="0" y="6773"/>
                    <a:pt x="478" y="7780"/>
                    <a:pt x="1453" y="7780"/>
                  </a:cubicBezTo>
                  <a:cubicBezTo>
                    <a:pt x="1539" y="7780"/>
                    <a:pt x="1628" y="7772"/>
                    <a:pt x="1721" y="7756"/>
                  </a:cubicBezTo>
                  <a:cubicBezTo>
                    <a:pt x="2648" y="7606"/>
                    <a:pt x="3099" y="6879"/>
                    <a:pt x="3701" y="6302"/>
                  </a:cubicBezTo>
                  <a:cubicBezTo>
                    <a:pt x="3776" y="6252"/>
                    <a:pt x="3826" y="6202"/>
                    <a:pt x="3876" y="6152"/>
                  </a:cubicBezTo>
                  <a:cubicBezTo>
                    <a:pt x="4152" y="5926"/>
                    <a:pt x="4452" y="5801"/>
                    <a:pt x="4728" y="5600"/>
                  </a:cubicBezTo>
                  <a:cubicBezTo>
                    <a:pt x="5380" y="5124"/>
                    <a:pt x="5781" y="4297"/>
                    <a:pt x="5706" y="3470"/>
                  </a:cubicBezTo>
                  <a:cubicBezTo>
                    <a:pt x="5706" y="3345"/>
                    <a:pt x="5681" y="3220"/>
                    <a:pt x="5756" y="3094"/>
                  </a:cubicBezTo>
                  <a:cubicBezTo>
                    <a:pt x="5808" y="3010"/>
                    <a:pt x="5901" y="2974"/>
                    <a:pt x="6001" y="2974"/>
                  </a:cubicBezTo>
                  <a:cubicBezTo>
                    <a:pt x="6140" y="2974"/>
                    <a:pt x="6295" y="3043"/>
                    <a:pt x="6382" y="3144"/>
                  </a:cubicBezTo>
                  <a:cubicBezTo>
                    <a:pt x="6533" y="3345"/>
                    <a:pt x="6558" y="3595"/>
                    <a:pt x="6633" y="3821"/>
                  </a:cubicBezTo>
                  <a:cubicBezTo>
                    <a:pt x="6909" y="4573"/>
                    <a:pt x="7761" y="5074"/>
                    <a:pt x="8212" y="5726"/>
                  </a:cubicBezTo>
                  <a:cubicBezTo>
                    <a:pt x="8813" y="6503"/>
                    <a:pt x="8638" y="7280"/>
                    <a:pt x="8914" y="8182"/>
                  </a:cubicBezTo>
                  <a:cubicBezTo>
                    <a:pt x="9017" y="8471"/>
                    <a:pt x="9291" y="8778"/>
                    <a:pt x="9581" y="8778"/>
                  </a:cubicBezTo>
                  <a:cubicBezTo>
                    <a:pt x="9642" y="8778"/>
                    <a:pt x="9704" y="8764"/>
                    <a:pt x="9766" y="8733"/>
                  </a:cubicBezTo>
                  <a:cubicBezTo>
                    <a:pt x="9966" y="8633"/>
                    <a:pt x="10041" y="8357"/>
                    <a:pt x="10067" y="8132"/>
                  </a:cubicBezTo>
                  <a:cubicBezTo>
                    <a:pt x="10543" y="5525"/>
                    <a:pt x="10693" y="2944"/>
                    <a:pt x="8688" y="939"/>
                  </a:cubicBezTo>
                  <a:cubicBezTo>
                    <a:pt x="8337" y="588"/>
                    <a:pt x="7961" y="262"/>
                    <a:pt x="7485" y="112"/>
                  </a:cubicBezTo>
                  <a:cubicBezTo>
                    <a:pt x="7256" y="33"/>
                    <a:pt x="7019" y="1"/>
                    <a:pt x="6778" y="1"/>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9" name="Google Shape;419;p1"/>
            <p:cNvSpPr/>
            <p:nvPr/>
          </p:nvSpPr>
          <p:spPr>
            <a:xfrm>
              <a:off x="4721479" y="4233341"/>
              <a:ext cx="239538" cy="329231"/>
            </a:xfrm>
            <a:custGeom>
              <a:rect b="b" l="l" r="r" t="t"/>
              <a:pathLst>
                <a:path extrusionOk="0" h="9819" w="7144">
                  <a:moveTo>
                    <a:pt x="4751" y="1"/>
                  </a:moveTo>
                  <a:cubicBezTo>
                    <a:pt x="4201" y="1"/>
                    <a:pt x="3789" y="637"/>
                    <a:pt x="3234" y="984"/>
                  </a:cubicBezTo>
                  <a:cubicBezTo>
                    <a:pt x="2407" y="1535"/>
                    <a:pt x="703" y="1711"/>
                    <a:pt x="552" y="2939"/>
                  </a:cubicBezTo>
                  <a:cubicBezTo>
                    <a:pt x="552" y="3064"/>
                    <a:pt x="552" y="3164"/>
                    <a:pt x="552" y="3290"/>
                  </a:cubicBezTo>
                  <a:cubicBezTo>
                    <a:pt x="552" y="3640"/>
                    <a:pt x="627" y="3991"/>
                    <a:pt x="602" y="4342"/>
                  </a:cubicBezTo>
                  <a:cubicBezTo>
                    <a:pt x="602" y="4843"/>
                    <a:pt x="427" y="5345"/>
                    <a:pt x="302" y="5846"/>
                  </a:cubicBezTo>
                  <a:cubicBezTo>
                    <a:pt x="1" y="7024"/>
                    <a:pt x="1" y="8302"/>
                    <a:pt x="277" y="9480"/>
                  </a:cubicBezTo>
                  <a:cubicBezTo>
                    <a:pt x="327" y="9580"/>
                    <a:pt x="352" y="9706"/>
                    <a:pt x="452" y="9781"/>
                  </a:cubicBezTo>
                  <a:cubicBezTo>
                    <a:pt x="491" y="9807"/>
                    <a:pt x="532" y="9819"/>
                    <a:pt x="574" y="9819"/>
                  </a:cubicBezTo>
                  <a:cubicBezTo>
                    <a:pt x="768" y="9819"/>
                    <a:pt x="966" y="9557"/>
                    <a:pt x="1028" y="9330"/>
                  </a:cubicBezTo>
                  <a:cubicBezTo>
                    <a:pt x="1354" y="8277"/>
                    <a:pt x="1079" y="6473"/>
                    <a:pt x="1956" y="5696"/>
                  </a:cubicBezTo>
                  <a:cubicBezTo>
                    <a:pt x="2357" y="5295"/>
                    <a:pt x="2658" y="5370"/>
                    <a:pt x="3008" y="4818"/>
                  </a:cubicBezTo>
                  <a:cubicBezTo>
                    <a:pt x="3359" y="4292"/>
                    <a:pt x="3535" y="3716"/>
                    <a:pt x="4086" y="3365"/>
                  </a:cubicBezTo>
                  <a:cubicBezTo>
                    <a:pt x="4136" y="3340"/>
                    <a:pt x="4161" y="3315"/>
                    <a:pt x="4211" y="3315"/>
                  </a:cubicBezTo>
                  <a:cubicBezTo>
                    <a:pt x="4221" y="3313"/>
                    <a:pt x="4230" y="3312"/>
                    <a:pt x="4239" y="3312"/>
                  </a:cubicBezTo>
                  <a:cubicBezTo>
                    <a:pt x="4348" y="3312"/>
                    <a:pt x="4414" y="3449"/>
                    <a:pt x="4437" y="3565"/>
                  </a:cubicBezTo>
                  <a:cubicBezTo>
                    <a:pt x="4487" y="3941"/>
                    <a:pt x="4262" y="4317"/>
                    <a:pt x="4236" y="4718"/>
                  </a:cubicBezTo>
                  <a:cubicBezTo>
                    <a:pt x="4211" y="5044"/>
                    <a:pt x="4337" y="5345"/>
                    <a:pt x="4437" y="5645"/>
                  </a:cubicBezTo>
                  <a:cubicBezTo>
                    <a:pt x="4688" y="6297"/>
                    <a:pt x="4913" y="7350"/>
                    <a:pt x="5540" y="7726"/>
                  </a:cubicBezTo>
                  <a:cubicBezTo>
                    <a:pt x="5732" y="7875"/>
                    <a:pt x="5983" y="7952"/>
                    <a:pt x="6228" y="7952"/>
                  </a:cubicBezTo>
                  <a:cubicBezTo>
                    <a:pt x="6557" y="7952"/>
                    <a:pt x="6875" y="7813"/>
                    <a:pt x="7018" y="7525"/>
                  </a:cubicBezTo>
                  <a:cubicBezTo>
                    <a:pt x="7144" y="7250"/>
                    <a:pt x="7119" y="6924"/>
                    <a:pt x="7069" y="6623"/>
                  </a:cubicBezTo>
                  <a:cubicBezTo>
                    <a:pt x="6893" y="5295"/>
                    <a:pt x="6718" y="3941"/>
                    <a:pt x="6517" y="2588"/>
                  </a:cubicBezTo>
                  <a:cubicBezTo>
                    <a:pt x="6417" y="1886"/>
                    <a:pt x="6066" y="959"/>
                    <a:pt x="5590" y="457"/>
                  </a:cubicBezTo>
                  <a:cubicBezTo>
                    <a:pt x="5266" y="126"/>
                    <a:pt x="4995" y="1"/>
                    <a:pt x="4751" y="1"/>
                  </a:cubicBezTo>
                  <a:close/>
                </a:path>
              </a:pathLst>
            </a:cu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0" name="Google Shape;420;p1"/>
            <p:cNvSpPr/>
            <p:nvPr/>
          </p:nvSpPr>
          <p:spPr>
            <a:xfrm>
              <a:off x="4587861" y="4473887"/>
              <a:ext cx="279037" cy="220192"/>
            </a:xfrm>
            <a:custGeom>
              <a:rect b="b" l="l" r="r" t="t"/>
              <a:pathLst>
                <a:path extrusionOk="0" h="6567" w="8322">
                  <a:moveTo>
                    <a:pt x="1" y="0"/>
                  </a:moveTo>
                  <a:lnTo>
                    <a:pt x="1" y="1028"/>
                  </a:lnTo>
                  <a:lnTo>
                    <a:pt x="678" y="1028"/>
                  </a:lnTo>
                  <a:lnTo>
                    <a:pt x="1229" y="4111"/>
                  </a:lnTo>
                  <a:cubicBezTo>
                    <a:pt x="1480" y="5539"/>
                    <a:pt x="2708" y="6567"/>
                    <a:pt x="4161" y="6567"/>
                  </a:cubicBezTo>
                  <a:cubicBezTo>
                    <a:pt x="5615" y="6567"/>
                    <a:pt x="6868" y="5539"/>
                    <a:pt x="7119" y="4111"/>
                  </a:cubicBezTo>
                  <a:lnTo>
                    <a:pt x="7670" y="1028"/>
                  </a:lnTo>
                  <a:lnTo>
                    <a:pt x="8322" y="1028"/>
                  </a:lnTo>
                  <a:lnTo>
                    <a:pt x="8322"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1" name="Google Shape;421;p1"/>
            <p:cNvSpPr/>
            <p:nvPr/>
          </p:nvSpPr>
          <p:spPr>
            <a:xfrm>
              <a:off x="4603017" y="4511709"/>
              <a:ext cx="249597" cy="34"/>
            </a:xfrm>
            <a:custGeom>
              <a:rect b="b" l="l" r="r" t="t"/>
              <a:pathLst>
                <a:path extrusionOk="0" fill="none" h="1" w="7444">
                  <a:moveTo>
                    <a:pt x="0" y="0"/>
                  </a:moveTo>
                  <a:lnTo>
                    <a:pt x="7444" y="0"/>
                  </a:lnTo>
                </a:path>
              </a:pathLst>
            </a:custGeom>
            <a:solidFill>
              <a:schemeClr val="accent1"/>
            </a:solidFill>
            <a:ln cap="flat" cmpd="sng" w="10650">
              <a:solidFill>
                <a:schemeClr val="accent1"/>
              </a:solidFill>
              <a:prstDash val="solid"/>
              <a:miter lim="2506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2" name="Google Shape;422;p1"/>
            <p:cNvSpPr/>
            <p:nvPr/>
          </p:nvSpPr>
          <p:spPr>
            <a:xfrm>
              <a:off x="4669373" y="4695723"/>
              <a:ext cx="262238" cy="34"/>
            </a:xfrm>
            <a:custGeom>
              <a:rect b="b" l="l" r="r" t="t"/>
              <a:pathLst>
                <a:path extrusionOk="0" h="1" w="7821">
                  <a:moveTo>
                    <a:pt x="1" y="1"/>
                  </a:moveTo>
                  <a:lnTo>
                    <a:pt x="7821" y="1"/>
                  </a:lnTo>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23" name="Google Shape;423;p1"/>
          <p:cNvGrpSpPr/>
          <p:nvPr/>
        </p:nvGrpSpPr>
        <p:grpSpPr>
          <a:xfrm>
            <a:off x="4838958" y="2841219"/>
            <a:ext cx="3470037" cy="1984543"/>
            <a:chOff x="5844986" y="3011106"/>
            <a:chExt cx="3032719" cy="1734437"/>
          </a:xfrm>
        </p:grpSpPr>
        <p:sp>
          <p:nvSpPr>
            <p:cNvPr id="424" name="Google Shape;424;p1"/>
            <p:cNvSpPr/>
            <p:nvPr/>
          </p:nvSpPr>
          <p:spPr>
            <a:xfrm>
              <a:off x="7480558" y="4511476"/>
              <a:ext cx="220882" cy="149225"/>
            </a:xfrm>
            <a:custGeom>
              <a:rect b="b" l="l" r="r" t="t"/>
              <a:pathLst>
                <a:path extrusionOk="0" h="4267" w="6316">
                  <a:moveTo>
                    <a:pt x="927" y="1"/>
                  </a:moveTo>
                  <a:cubicBezTo>
                    <a:pt x="877" y="1"/>
                    <a:pt x="827" y="1"/>
                    <a:pt x="777" y="26"/>
                  </a:cubicBezTo>
                  <a:cubicBezTo>
                    <a:pt x="702" y="51"/>
                    <a:pt x="677" y="151"/>
                    <a:pt x="652" y="226"/>
                  </a:cubicBezTo>
                  <a:cubicBezTo>
                    <a:pt x="577" y="527"/>
                    <a:pt x="501" y="803"/>
                    <a:pt x="426" y="1104"/>
                  </a:cubicBezTo>
                  <a:cubicBezTo>
                    <a:pt x="326" y="1530"/>
                    <a:pt x="201" y="1981"/>
                    <a:pt x="150" y="2432"/>
                  </a:cubicBezTo>
                  <a:cubicBezTo>
                    <a:pt x="100" y="2758"/>
                    <a:pt x="100" y="3084"/>
                    <a:pt x="75" y="3409"/>
                  </a:cubicBezTo>
                  <a:cubicBezTo>
                    <a:pt x="50" y="3610"/>
                    <a:pt x="0" y="3810"/>
                    <a:pt x="150" y="3986"/>
                  </a:cubicBezTo>
                  <a:cubicBezTo>
                    <a:pt x="301" y="4161"/>
                    <a:pt x="577" y="4211"/>
                    <a:pt x="852" y="4236"/>
                  </a:cubicBezTo>
                  <a:cubicBezTo>
                    <a:pt x="1053" y="4236"/>
                    <a:pt x="1278" y="4211"/>
                    <a:pt x="1429" y="4186"/>
                  </a:cubicBezTo>
                  <a:cubicBezTo>
                    <a:pt x="1668" y="4151"/>
                    <a:pt x="1906" y="4138"/>
                    <a:pt x="2143" y="4138"/>
                  </a:cubicBezTo>
                  <a:cubicBezTo>
                    <a:pt x="2748" y="4138"/>
                    <a:pt x="3348" y="4225"/>
                    <a:pt x="3960" y="4261"/>
                  </a:cubicBezTo>
                  <a:cubicBezTo>
                    <a:pt x="4016" y="4265"/>
                    <a:pt x="4072" y="4267"/>
                    <a:pt x="4128" y="4267"/>
                  </a:cubicBezTo>
                  <a:cubicBezTo>
                    <a:pt x="4473" y="4267"/>
                    <a:pt x="4818" y="4208"/>
                    <a:pt x="5163" y="4186"/>
                  </a:cubicBezTo>
                  <a:cubicBezTo>
                    <a:pt x="5222" y="4186"/>
                    <a:pt x="5281" y="4187"/>
                    <a:pt x="5338" y="4187"/>
                  </a:cubicBezTo>
                  <a:cubicBezTo>
                    <a:pt x="5597" y="4187"/>
                    <a:pt x="5840" y="4170"/>
                    <a:pt x="6065" y="3986"/>
                  </a:cubicBezTo>
                  <a:cubicBezTo>
                    <a:pt x="6216" y="3860"/>
                    <a:pt x="6316" y="3660"/>
                    <a:pt x="6266" y="3459"/>
                  </a:cubicBezTo>
                  <a:cubicBezTo>
                    <a:pt x="6166" y="3184"/>
                    <a:pt x="5865" y="3109"/>
                    <a:pt x="5589" y="3033"/>
                  </a:cubicBezTo>
                  <a:cubicBezTo>
                    <a:pt x="4912" y="2908"/>
                    <a:pt x="4236" y="2758"/>
                    <a:pt x="3559" y="2632"/>
                  </a:cubicBezTo>
                  <a:cubicBezTo>
                    <a:pt x="3308" y="2557"/>
                    <a:pt x="2782" y="2457"/>
                    <a:pt x="2707" y="2131"/>
                  </a:cubicBezTo>
                  <a:cubicBezTo>
                    <a:pt x="2682" y="1956"/>
                    <a:pt x="2782" y="1680"/>
                    <a:pt x="2782" y="1505"/>
                  </a:cubicBezTo>
                  <a:cubicBezTo>
                    <a:pt x="2807" y="1304"/>
                    <a:pt x="2832" y="1079"/>
                    <a:pt x="2832" y="878"/>
                  </a:cubicBezTo>
                  <a:cubicBezTo>
                    <a:pt x="2857" y="477"/>
                    <a:pt x="2983" y="101"/>
                    <a:pt x="2481" y="76"/>
                  </a:cubicBezTo>
                  <a:lnTo>
                    <a:pt x="927" y="1"/>
                  </a:ln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5" name="Google Shape;425;p1"/>
            <p:cNvSpPr/>
            <p:nvPr/>
          </p:nvSpPr>
          <p:spPr>
            <a:xfrm>
              <a:off x="7642688" y="4587855"/>
              <a:ext cx="225288" cy="151008"/>
            </a:xfrm>
            <a:custGeom>
              <a:rect b="b" l="l" r="r" t="t"/>
              <a:pathLst>
                <a:path extrusionOk="0" h="4318" w="6442">
                  <a:moveTo>
                    <a:pt x="2967" y="1"/>
                  </a:moveTo>
                  <a:cubicBezTo>
                    <a:pt x="2271" y="1"/>
                    <a:pt x="1581" y="112"/>
                    <a:pt x="878" y="223"/>
                  </a:cubicBezTo>
                  <a:cubicBezTo>
                    <a:pt x="828" y="248"/>
                    <a:pt x="778" y="248"/>
                    <a:pt x="728" y="298"/>
                  </a:cubicBezTo>
                  <a:cubicBezTo>
                    <a:pt x="702" y="323"/>
                    <a:pt x="677" y="373"/>
                    <a:pt x="677" y="423"/>
                  </a:cubicBezTo>
                  <a:cubicBezTo>
                    <a:pt x="527" y="1050"/>
                    <a:pt x="602" y="1626"/>
                    <a:pt x="402" y="2228"/>
                  </a:cubicBezTo>
                  <a:cubicBezTo>
                    <a:pt x="301" y="2504"/>
                    <a:pt x="1" y="3331"/>
                    <a:pt x="101" y="3807"/>
                  </a:cubicBezTo>
                  <a:cubicBezTo>
                    <a:pt x="126" y="3932"/>
                    <a:pt x="201" y="4032"/>
                    <a:pt x="301" y="4083"/>
                  </a:cubicBezTo>
                  <a:cubicBezTo>
                    <a:pt x="502" y="4183"/>
                    <a:pt x="878" y="4183"/>
                    <a:pt x="1104" y="4208"/>
                  </a:cubicBezTo>
                  <a:cubicBezTo>
                    <a:pt x="1374" y="4262"/>
                    <a:pt x="1645" y="4303"/>
                    <a:pt x="1916" y="4303"/>
                  </a:cubicBezTo>
                  <a:cubicBezTo>
                    <a:pt x="2021" y="4303"/>
                    <a:pt x="2126" y="4297"/>
                    <a:pt x="2231" y="4283"/>
                  </a:cubicBezTo>
                  <a:cubicBezTo>
                    <a:pt x="2532" y="4258"/>
                    <a:pt x="2808" y="4208"/>
                    <a:pt x="3083" y="4183"/>
                  </a:cubicBezTo>
                  <a:cubicBezTo>
                    <a:pt x="3116" y="4182"/>
                    <a:pt x="3149" y="4181"/>
                    <a:pt x="3181" y="4181"/>
                  </a:cubicBezTo>
                  <a:cubicBezTo>
                    <a:pt x="3731" y="4181"/>
                    <a:pt x="4291" y="4317"/>
                    <a:pt x="4846" y="4317"/>
                  </a:cubicBezTo>
                  <a:cubicBezTo>
                    <a:pt x="5070" y="4317"/>
                    <a:pt x="5293" y="4295"/>
                    <a:pt x="5515" y="4233"/>
                  </a:cubicBezTo>
                  <a:cubicBezTo>
                    <a:pt x="5790" y="4158"/>
                    <a:pt x="6266" y="3982"/>
                    <a:pt x="6342" y="3656"/>
                  </a:cubicBezTo>
                  <a:cubicBezTo>
                    <a:pt x="6442" y="3255"/>
                    <a:pt x="6091" y="2980"/>
                    <a:pt x="5740" y="2905"/>
                  </a:cubicBezTo>
                  <a:cubicBezTo>
                    <a:pt x="5314" y="2779"/>
                    <a:pt x="4838" y="2704"/>
                    <a:pt x="4387" y="2704"/>
                  </a:cubicBezTo>
                  <a:cubicBezTo>
                    <a:pt x="4211" y="2704"/>
                    <a:pt x="4011" y="2704"/>
                    <a:pt x="3835" y="2654"/>
                  </a:cubicBezTo>
                  <a:cubicBezTo>
                    <a:pt x="3384" y="2554"/>
                    <a:pt x="3209" y="2178"/>
                    <a:pt x="3309" y="1752"/>
                  </a:cubicBezTo>
                  <a:cubicBezTo>
                    <a:pt x="3434" y="1200"/>
                    <a:pt x="3560" y="624"/>
                    <a:pt x="3710" y="47"/>
                  </a:cubicBezTo>
                  <a:cubicBezTo>
                    <a:pt x="3461" y="15"/>
                    <a:pt x="3214" y="1"/>
                    <a:pt x="2967" y="1"/>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6" name="Google Shape;426;p1"/>
            <p:cNvSpPr/>
            <p:nvPr/>
          </p:nvSpPr>
          <p:spPr>
            <a:xfrm>
              <a:off x="6681167" y="3439269"/>
              <a:ext cx="155450" cy="131774"/>
            </a:xfrm>
            <a:custGeom>
              <a:rect b="b" l="l" r="r" t="t"/>
              <a:pathLst>
                <a:path extrusionOk="0" h="3768" w="4445">
                  <a:moveTo>
                    <a:pt x="3843" y="1"/>
                  </a:moveTo>
                  <a:cubicBezTo>
                    <a:pt x="3745" y="1"/>
                    <a:pt x="3633" y="26"/>
                    <a:pt x="3510" y="83"/>
                  </a:cubicBezTo>
                  <a:cubicBezTo>
                    <a:pt x="3309" y="158"/>
                    <a:pt x="3134" y="334"/>
                    <a:pt x="2983" y="484"/>
                  </a:cubicBezTo>
                  <a:cubicBezTo>
                    <a:pt x="2733" y="735"/>
                    <a:pt x="2532" y="885"/>
                    <a:pt x="2181" y="985"/>
                  </a:cubicBezTo>
                  <a:cubicBezTo>
                    <a:pt x="1981" y="1011"/>
                    <a:pt x="1780" y="1061"/>
                    <a:pt x="1605" y="1111"/>
                  </a:cubicBezTo>
                  <a:cubicBezTo>
                    <a:pt x="1530" y="1136"/>
                    <a:pt x="1454" y="1186"/>
                    <a:pt x="1379" y="1211"/>
                  </a:cubicBezTo>
                  <a:cubicBezTo>
                    <a:pt x="1104" y="1386"/>
                    <a:pt x="953" y="1687"/>
                    <a:pt x="778" y="1963"/>
                  </a:cubicBezTo>
                  <a:cubicBezTo>
                    <a:pt x="577" y="2239"/>
                    <a:pt x="352" y="2464"/>
                    <a:pt x="26" y="2539"/>
                  </a:cubicBezTo>
                  <a:cubicBezTo>
                    <a:pt x="1" y="2915"/>
                    <a:pt x="476" y="3491"/>
                    <a:pt x="702" y="3767"/>
                  </a:cubicBezTo>
                  <a:lnTo>
                    <a:pt x="702" y="3767"/>
                  </a:lnTo>
                  <a:cubicBezTo>
                    <a:pt x="663" y="3708"/>
                    <a:pt x="1806" y="2739"/>
                    <a:pt x="1906" y="2640"/>
                  </a:cubicBezTo>
                  <a:cubicBezTo>
                    <a:pt x="2357" y="2314"/>
                    <a:pt x="2833" y="2289"/>
                    <a:pt x="3334" y="2038"/>
                  </a:cubicBezTo>
                  <a:cubicBezTo>
                    <a:pt x="3760" y="1813"/>
                    <a:pt x="4061" y="1361"/>
                    <a:pt x="4262" y="935"/>
                  </a:cubicBezTo>
                  <a:cubicBezTo>
                    <a:pt x="4444" y="468"/>
                    <a:pt x="4265" y="1"/>
                    <a:pt x="3843" y="1"/>
                  </a:cubicBezTo>
                  <a:close/>
                  <a:moveTo>
                    <a:pt x="702" y="3767"/>
                  </a:moveTo>
                  <a:cubicBezTo>
                    <a:pt x="702" y="3767"/>
                    <a:pt x="702" y="3767"/>
                    <a:pt x="703" y="3767"/>
                  </a:cubicBezTo>
                  <a:cubicBezTo>
                    <a:pt x="702" y="3767"/>
                    <a:pt x="702" y="3767"/>
                    <a:pt x="702" y="3767"/>
                  </a:cubicBez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7" name="Google Shape;427;p1"/>
            <p:cNvSpPr/>
            <p:nvPr/>
          </p:nvSpPr>
          <p:spPr>
            <a:xfrm>
              <a:off x="6378799" y="3994344"/>
              <a:ext cx="17556" cy="383955"/>
            </a:xfrm>
            <a:custGeom>
              <a:rect b="b" l="l" r="r" t="t"/>
              <a:pathLst>
                <a:path extrusionOk="0" h="10979" w="502">
                  <a:moveTo>
                    <a:pt x="0" y="1"/>
                  </a:moveTo>
                  <a:lnTo>
                    <a:pt x="0" y="10978"/>
                  </a:lnTo>
                  <a:lnTo>
                    <a:pt x="501" y="10978"/>
                  </a:lnTo>
                  <a:lnTo>
                    <a:pt x="501"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8" name="Google Shape;428;p1"/>
            <p:cNvSpPr/>
            <p:nvPr/>
          </p:nvSpPr>
          <p:spPr>
            <a:xfrm>
              <a:off x="6235029" y="4378267"/>
              <a:ext cx="301562" cy="80680"/>
            </a:xfrm>
            <a:custGeom>
              <a:rect b="b" l="l" r="r" t="t"/>
              <a:pathLst>
                <a:path extrusionOk="0" fill="none" h="2307" w="8623">
                  <a:moveTo>
                    <a:pt x="1" y="2306"/>
                  </a:moveTo>
                  <a:cubicBezTo>
                    <a:pt x="1" y="702"/>
                    <a:pt x="2883" y="0"/>
                    <a:pt x="4312" y="0"/>
                  </a:cubicBezTo>
                  <a:cubicBezTo>
                    <a:pt x="6016" y="0"/>
                    <a:pt x="8622" y="627"/>
                    <a:pt x="8622" y="2306"/>
                  </a:cubicBezTo>
                </a:path>
              </a:pathLst>
            </a:custGeom>
            <a:solidFill>
              <a:schemeClr val="accent1"/>
            </a:solidFill>
            <a:ln cap="flat" cmpd="sng" w="20675">
              <a:solidFill>
                <a:schemeClr val="dk1"/>
              </a:solidFill>
              <a:prstDash val="solid"/>
              <a:miter lim="2506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9" name="Google Shape;429;p1"/>
            <p:cNvSpPr/>
            <p:nvPr/>
          </p:nvSpPr>
          <p:spPr>
            <a:xfrm>
              <a:off x="6387542" y="4380016"/>
              <a:ext cx="35" cy="94704"/>
            </a:xfrm>
            <a:custGeom>
              <a:rect b="b" l="l" r="r" t="t"/>
              <a:pathLst>
                <a:path extrusionOk="0" fill="none" h="2708" w="1">
                  <a:moveTo>
                    <a:pt x="1" y="2707"/>
                  </a:moveTo>
                  <a:lnTo>
                    <a:pt x="1" y="0"/>
                  </a:lnTo>
                </a:path>
              </a:pathLst>
            </a:custGeom>
            <a:solidFill>
              <a:schemeClr val="accent1"/>
            </a:solidFill>
            <a:ln cap="flat" cmpd="sng" w="20675">
              <a:solidFill>
                <a:schemeClr val="dk1"/>
              </a:solidFill>
              <a:prstDash val="solid"/>
              <a:miter lim="2506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0" name="Google Shape;430;p1"/>
            <p:cNvSpPr/>
            <p:nvPr/>
          </p:nvSpPr>
          <p:spPr>
            <a:xfrm>
              <a:off x="6512008" y="4448386"/>
              <a:ext cx="49135" cy="49100"/>
            </a:xfrm>
            <a:custGeom>
              <a:rect b="b" l="l" r="r" t="t"/>
              <a:pathLst>
                <a:path extrusionOk="0" h="1404" w="1405">
                  <a:moveTo>
                    <a:pt x="702" y="0"/>
                  </a:moveTo>
                  <a:cubicBezTo>
                    <a:pt x="301" y="0"/>
                    <a:pt x="1" y="301"/>
                    <a:pt x="1" y="702"/>
                  </a:cubicBezTo>
                  <a:cubicBezTo>
                    <a:pt x="1" y="1078"/>
                    <a:pt x="301" y="1404"/>
                    <a:pt x="702" y="1404"/>
                  </a:cubicBezTo>
                  <a:cubicBezTo>
                    <a:pt x="1078" y="1404"/>
                    <a:pt x="1404" y="1078"/>
                    <a:pt x="1404" y="702"/>
                  </a:cubicBezTo>
                  <a:cubicBezTo>
                    <a:pt x="1404" y="301"/>
                    <a:pt x="1078" y="0"/>
                    <a:pt x="702"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1" name="Google Shape;431;p1"/>
            <p:cNvSpPr/>
            <p:nvPr/>
          </p:nvSpPr>
          <p:spPr>
            <a:xfrm>
              <a:off x="6362117" y="4448386"/>
              <a:ext cx="49135" cy="49100"/>
            </a:xfrm>
            <a:custGeom>
              <a:rect b="b" l="l" r="r" t="t"/>
              <a:pathLst>
                <a:path extrusionOk="0" h="1404" w="1405">
                  <a:moveTo>
                    <a:pt x="703" y="0"/>
                  </a:moveTo>
                  <a:cubicBezTo>
                    <a:pt x="327" y="0"/>
                    <a:pt x="1" y="301"/>
                    <a:pt x="1" y="702"/>
                  </a:cubicBezTo>
                  <a:cubicBezTo>
                    <a:pt x="1" y="1078"/>
                    <a:pt x="327" y="1404"/>
                    <a:pt x="703" y="1404"/>
                  </a:cubicBezTo>
                  <a:cubicBezTo>
                    <a:pt x="1104" y="1404"/>
                    <a:pt x="1405" y="1078"/>
                    <a:pt x="1405" y="702"/>
                  </a:cubicBezTo>
                  <a:cubicBezTo>
                    <a:pt x="1405" y="301"/>
                    <a:pt x="1104" y="0"/>
                    <a:pt x="703"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2" name="Google Shape;432;p1"/>
            <p:cNvSpPr/>
            <p:nvPr/>
          </p:nvSpPr>
          <p:spPr>
            <a:xfrm>
              <a:off x="6213137" y="4448386"/>
              <a:ext cx="49100" cy="49100"/>
            </a:xfrm>
            <a:custGeom>
              <a:rect b="b" l="l" r="r" t="t"/>
              <a:pathLst>
                <a:path extrusionOk="0" h="1404" w="1404">
                  <a:moveTo>
                    <a:pt x="702" y="0"/>
                  </a:moveTo>
                  <a:cubicBezTo>
                    <a:pt x="326" y="0"/>
                    <a:pt x="0" y="301"/>
                    <a:pt x="0" y="702"/>
                  </a:cubicBezTo>
                  <a:cubicBezTo>
                    <a:pt x="0" y="1078"/>
                    <a:pt x="326" y="1404"/>
                    <a:pt x="702" y="1404"/>
                  </a:cubicBezTo>
                  <a:cubicBezTo>
                    <a:pt x="1103" y="1404"/>
                    <a:pt x="1404" y="1078"/>
                    <a:pt x="1404" y="702"/>
                  </a:cubicBezTo>
                  <a:cubicBezTo>
                    <a:pt x="1404" y="301"/>
                    <a:pt x="1103" y="0"/>
                    <a:pt x="702"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3" name="Google Shape;433;p1"/>
            <p:cNvSpPr/>
            <p:nvPr/>
          </p:nvSpPr>
          <p:spPr>
            <a:xfrm>
              <a:off x="6095666" y="3494734"/>
              <a:ext cx="460194" cy="531221"/>
            </a:xfrm>
            <a:custGeom>
              <a:rect b="b" l="l" r="r" t="t"/>
              <a:pathLst>
                <a:path extrusionOk="0" h="15190" w="13159">
                  <a:moveTo>
                    <a:pt x="2532" y="1"/>
                  </a:moveTo>
                  <a:cubicBezTo>
                    <a:pt x="1154" y="1"/>
                    <a:pt x="1" y="1129"/>
                    <a:pt x="1" y="2532"/>
                  </a:cubicBezTo>
                  <a:lnTo>
                    <a:pt x="1" y="11555"/>
                  </a:lnTo>
                  <a:cubicBezTo>
                    <a:pt x="1" y="13560"/>
                    <a:pt x="1655" y="15189"/>
                    <a:pt x="3635" y="15189"/>
                  </a:cubicBezTo>
                  <a:lnTo>
                    <a:pt x="12733" y="15189"/>
                  </a:lnTo>
                  <a:cubicBezTo>
                    <a:pt x="12958" y="15189"/>
                    <a:pt x="13159" y="14989"/>
                    <a:pt x="13159" y="14763"/>
                  </a:cubicBezTo>
                  <a:cubicBezTo>
                    <a:pt x="13159" y="14537"/>
                    <a:pt x="12958" y="14337"/>
                    <a:pt x="12733" y="14337"/>
                  </a:cubicBezTo>
                  <a:lnTo>
                    <a:pt x="11580" y="14337"/>
                  </a:lnTo>
                  <a:cubicBezTo>
                    <a:pt x="9525" y="14337"/>
                    <a:pt x="7871" y="12658"/>
                    <a:pt x="7871" y="10603"/>
                  </a:cubicBezTo>
                  <a:lnTo>
                    <a:pt x="7871" y="2532"/>
                  </a:lnTo>
                  <a:cubicBezTo>
                    <a:pt x="7871" y="1129"/>
                    <a:pt x="6718" y="1"/>
                    <a:pt x="5339" y="1"/>
                  </a:cubicBez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4" name="Google Shape;434;p1"/>
            <p:cNvSpPr/>
            <p:nvPr/>
          </p:nvSpPr>
          <p:spPr>
            <a:xfrm>
              <a:off x="6919140" y="4339693"/>
              <a:ext cx="223540" cy="157163"/>
            </a:xfrm>
            <a:custGeom>
              <a:rect b="b" l="l" r="r" t="t"/>
              <a:pathLst>
                <a:path extrusionOk="0" h="4494" w="6392">
                  <a:moveTo>
                    <a:pt x="652" y="1"/>
                  </a:moveTo>
                  <a:cubicBezTo>
                    <a:pt x="402" y="1"/>
                    <a:pt x="126" y="201"/>
                    <a:pt x="51" y="452"/>
                  </a:cubicBezTo>
                  <a:cubicBezTo>
                    <a:pt x="1" y="627"/>
                    <a:pt x="51" y="803"/>
                    <a:pt x="76" y="978"/>
                  </a:cubicBezTo>
                  <a:cubicBezTo>
                    <a:pt x="226" y="1605"/>
                    <a:pt x="402" y="2231"/>
                    <a:pt x="627" y="2808"/>
                  </a:cubicBezTo>
                  <a:cubicBezTo>
                    <a:pt x="778" y="3183"/>
                    <a:pt x="928" y="3534"/>
                    <a:pt x="1053" y="3910"/>
                  </a:cubicBezTo>
                  <a:cubicBezTo>
                    <a:pt x="1154" y="4186"/>
                    <a:pt x="1304" y="4437"/>
                    <a:pt x="1655" y="4487"/>
                  </a:cubicBezTo>
                  <a:cubicBezTo>
                    <a:pt x="1682" y="4491"/>
                    <a:pt x="1711" y="4493"/>
                    <a:pt x="1740" y="4493"/>
                  </a:cubicBezTo>
                  <a:cubicBezTo>
                    <a:pt x="1869" y="4493"/>
                    <a:pt x="2008" y="4452"/>
                    <a:pt x="2131" y="4412"/>
                  </a:cubicBezTo>
                  <a:cubicBezTo>
                    <a:pt x="2983" y="4161"/>
                    <a:pt x="3835" y="3910"/>
                    <a:pt x="4662" y="3660"/>
                  </a:cubicBezTo>
                  <a:cubicBezTo>
                    <a:pt x="5038" y="3534"/>
                    <a:pt x="6392" y="3033"/>
                    <a:pt x="5840" y="2482"/>
                  </a:cubicBezTo>
                  <a:cubicBezTo>
                    <a:pt x="5690" y="2356"/>
                    <a:pt x="5515" y="2331"/>
                    <a:pt x="5339" y="2306"/>
                  </a:cubicBezTo>
                  <a:cubicBezTo>
                    <a:pt x="5306" y="2305"/>
                    <a:pt x="5273" y="2304"/>
                    <a:pt x="5241" y="2304"/>
                  </a:cubicBezTo>
                  <a:cubicBezTo>
                    <a:pt x="4775" y="2304"/>
                    <a:pt x="4330" y="2462"/>
                    <a:pt x="3885" y="2532"/>
                  </a:cubicBezTo>
                  <a:cubicBezTo>
                    <a:pt x="3850" y="2536"/>
                    <a:pt x="3815" y="2537"/>
                    <a:pt x="3779" y="2537"/>
                  </a:cubicBezTo>
                  <a:cubicBezTo>
                    <a:pt x="3330" y="2537"/>
                    <a:pt x="2839" y="2254"/>
                    <a:pt x="2607" y="1905"/>
                  </a:cubicBezTo>
                  <a:cubicBezTo>
                    <a:pt x="2532" y="1805"/>
                    <a:pt x="2457" y="1680"/>
                    <a:pt x="2407" y="1554"/>
                  </a:cubicBezTo>
                  <a:cubicBezTo>
                    <a:pt x="2031" y="878"/>
                    <a:pt x="1780" y="326"/>
                    <a:pt x="1003" y="76"/>
                  </a:cubicBezTo>
                  <a:cubicBezTo>
                    <a:pt x="878" y="26"/>
                    <a:pt x="778" y="1"/>
                    <a:pt x="652"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5" name="Google Shape;435;p1"/>
            <p:cNvSpPr/>
            <p:nvPr/>
          </p:nvSpPr>
          <p:spPr>
            <a:xfrm>
              <a:off x="6329733" y="3803187"/>
              <a:ext cx="489080" cy="223330"/>
            </a:xfrm>
            <a:custGeom>
              <a:rect b="b" l="l" r="r" t="t"/>
              <a:pathLst>
                <a:path extrusionOk="0" h="6386" w="13985">
                  <a:moveTo>
                    <a:pt x="3901" y="0"/>
                  </a:moveTo>
                  <a:cubicBezTo>
                    <a:pt x="2054" y="0"/>
                    <a:pt x="1" y="1505"/>
                    <a:pt x="50" y="3512"/>
                  </a:cubicBezTo>
                  <a:cubicBezTo>
                    <a:pt x="100" y="4765"/>
                    <a:pt x="952" y="6093"/>
                    <a:pt x="2331" y="6118"/>
                  </a:cubicBezTo>
                  <a:lnTo>
                    <a:pt x="2431" y="6118"/>
                  </a:lnTo>
                  <a:cubicBezTo>
                    <a:pt x="4461" y="6143"/>
                    <a:pt x="6491" y="6143"/>
                    <a:pt x="8546" y="6169"/>
                  </a:cubicBezTo>
                  <a:cubicBezTo>
                    <a:pt x="9403" y="6169"/>
                    <a:pt x="10423" y="6385"/>
                    <a:pt x="11377" y="6385"/>
                  </a:cubicBezTo>
                  <a:cubicBezTo>
                    <a:pt x="12014" y="6385"/>
                    <a:pt x="12621" y="6289"/>
                    <a:pt x="13133" y="5968"/>
                  </a:cubicBezTo>
                  <a:cubicBezTo>
                    <a:pt x="13333" y="5868"/>
                    <a:pt x="13483" y="5717"/>
                    <a:pt x="13609" y="5567"/>
                  </a:cubicBezTo>
                  <a:cubicBezTo>
                    <a:pt x="13759" y="5341"/>
                    <a:pt x="13809" y="5116"/>
                    <a:pt x="13859" y="4865"/>
                  </a:cubicBezTo>
                  <a:cubicBezTo>
                    <a:pt x="13935" y="4539"/>
                    <a:pt x="13960" y="4239"/>
                    <a:pt x="13985" y="3913"/>
                  </a:cubicBezTo>
                  <a:cubicBezTo>
                    <a:pt x="13985" y="3336"/>
                    <a:pt x="13935" y="2785"/>
                    <a:pt x="13734" y="2259"/>
                  </a:cubicBezTo>
                  <a:cubicBezTo>
                    <a:pt x="13408" y="1432"/>
                    <a:pt x="12782" y="705"/>
                    <a:pt x="11955" y="429"/>
                  </a:cubicBezTo>
                  <a:cubicBezTo>
                    <a:pt x="11478" y="279"/>
                    <a:pt x="10977" y="254"/>
                    <a:pt x="10476" y="229"/>
                  </a:cubicBezTo>
                  <a:cubicBezTo>
                    <a:pt x="8321" y="153"/>
                    <a:pt x="6190" y="78"/>
                    <a:pt x="4035" y="3"/>
                  </a:cubicBezTo>
                  <a:cubicBezTo>
                    <a:pt x="3990" y="1"/>
                    <a:pt x="3946" y="0"/>
                    <a:pt x="3901"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6" name="Google Shape;436;p1"/>
            <p:cNvSpPr/>
            <p:nvPr/>
          </p:nvSpPr>
          <p:spPr>
            <a:xfrm>
              <a:off x="6165785" y="3720024"/>
              <a:ext cx="428649" cy="298030"/>
            </a:xfrm>
            <a:custGeom>
              <a:rect b="b" l="l" r="r" t="t"/>
              <a:pathLst>
                <a:path extrusionOk="0" h="8522" w="12257">
                  <a:moveTo>
                    <a:pt x="1" y="0"/>
                  </a:moveTo>
                  <a:lnTo>
                    <a:pt x="1" y="5689"/>
                  </a:lnTo>
                  <a:cubicBezTo>
                    <a:pt x="51" y="7569"/>
                    <a:pt x="1530" y="8521"/>
                    <a:pt x="3435" y="8521"/>
                  </a:cubicBezTo>
                  <a:lnTo>
                    <a:pt x="6718" y="8496"/>
                  </a:lnTo>
                  <a:cubicBezTo>
                    <a:pt x="8623" y="8496"/>
                    <a:pt x="12257" y="6667"/>
                    <a:pt x="10277" y="5589"/>
                  </a:cubicBezTo>
                  <a:cubicBezTo>
                    <a:pt x="8146" y="4436"/>
                    <a:pt x="7294" y="0"/>
                    <a:pt x="7294"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7" name="Google Shape;437;p1"/>
            <p:cNvSpPr/>
            <p:nvPr/>
          </p:nvSpPr>
          <p:spPr>
            <a:xfrm>
              <a:off x="6157042" y="3819344"/>
              <a:ext cx="687196" cy="298274"/>
            </a:xfrm>
            <a:custGeom>
              <a:rect b="b" l="l" r="r" t="t"/>
              <a:pathLst>
                <a:path extrusionOk="0" h="8529" w="19650">
                  <a:moveTo>
                    <a:pt x="5137" y="1"/>
                  </a:moveTo>
                  <a:cubicBezTo>
                    <a:pt x="4693" y="1"/>
                    <a:pt x="4249" y="31"/>
                    <a:pt x="3810" y="92"/>
                  </a:cubicBezTo>
                  <a:cubicBezTo>
                    <a:pt x="2306" y="293"/>
                    <a:pt x="727" y="544"/>
                    <a:pt x="351" y="2248"/>
                  </a:cubicBezTo>
                  <a:cubicBezTo>
                    <a:pt x="0" y="3777"/>
                    <a:pt x="978" y="5280"/>
                    <a:pt x="2507" y="5631"/>
                  </a:cubicBezTo>
                  <a:lnTo>
                    <a:pt x="2607" y="5631"/>
                  </a:lnTo>
                  <a:lnTo>
                    <a:pt x="16792" y="8438"/>
                  </a:lnTo>
                  <a:cubicBezTo>
                    <a:pt x="16843" y="8438"/>
                    <a:pt x="16868" y="8463"/>
                    <a:pt x="16893" y="8463"/>
                  </a:cubicBezTo>
                  <a:cubicBezTo>
                    <a:pt x="16968" y="8489"/>
                    <a:pt x="17043" y="8489"/>
                    <a:pt x="17118" y="8514"/>
                  </a:cubicBezTo>
                  <a:cubicBezTo>
                    <a:pt x="17211" y="8524"/>
                    <a:pt x="17301" y="8529"/>
                    <a:pt x="17390" y="8529"/>
                  </a:cubicBezTo>
                  <a:cubicBezTo>
                    <a:pt x="18386" y="8529"/>
                    <a:pt x="19144" y="7895"/>
                    <a:pt x="19374" y="6859"/>
                  </a:cubicBezTo>
                  <a:cubicBezTo>
                    <a:pt x="19650" y="5631"/>
                    <a:pt x="18948" y="4504"/>
                    <a:pt x="17645" y="3626"/>
                  </a:cubicBezTo>
                  <a:cubicBezTo>
                    <a:pt x="16116" y="2624"/>
                    <a:pt x="9950" y="1120"/>
                    <a:pt x="9098" y="769"/>
                  </a:cubicBezTo>
                  <a:cubicBezTo>
                    <a:pt x="7852" y="278"/>
                    <a:pt x="6493" y="1"/>
                    <a:pt x="513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8" name="Google Shape;438;p1"/>
            <p:cNvSpPr/>
            <p:nvPr/>
          </p:nvSpPr>
          <p:spPr>
            <a:xfrm>
              <a:off x="6619826" y="4365118"/>
              <a:ext cx="180594" cy="157583"/>
            </a:xfrm>
            <a:custGeom>
              <a:rect b="b" l="l" r="r" t="t"/>
              <a:pathLst>
                <a:path extrusionOk="0" h="4506" w="5164">
                  <a:moveTo>
                    <a:pt x="1513" y="0"/>
                  </a:moveTo>
                  <a:cubicBezTo>
                    <a:pt x="1061" y="0"/>
                    <a:pt x="638" y="327"/>
                    <a:pt x="552" y="802"/>
                  </a:cubicBezTo>
                  <a:lnTo>
                    <a:pt x="502" y="1128"/>
                  </a:lnTo>
                  <a:lnTo>
                    <a:pt x="51" y="3334"/>
                  </a:lnTo>
                  <a:cubicBezTo>
                    <a:pt x="0" y="3534"/>
                    <a:pt x="151" y="3735"/>
                    <a:pt x="351" y="3760"/>
                  </a:cubicBezTo>
                  <a:cubicBezTo>
                    <a:pt x="1128" y="3910"/>
                    <a:pt x="1905" y="4035"/>
                    <a:pt x="2657" y="4186"/>
                  </a:cubicBezTo>
                  <a:cubicBezTo>
                    <a:pt x="3081" y="4254"/>
                    <a:pt x="3770" y="4505"/>
                    <a:pt x="4333" y="4505"/>
                  </a:cubicBezTo>
                  <a:cubicBezTo>
                    <a:pt x="4602" y="4505"/>
                    <a:pt x="4843" y="4448"/>
                    <a:pt x="5013" y="4286"/>
                  </a:cubicBezTo>
                  <a:cubicBezTo>
                    <a:pt x="5113" y="4186"/>
                    <a:pt x="5163" y="4035"/>
                    <a:pt x="5113" y="3910"/>
                  </a:cubicBezTo>
                  <a:cubicBezTo>
                    <a:pt x="5088" y="3835"/>
                    <a:pt x="5038" y="3785"/>
                    <a:pt x="4988" y="3760"/>
                  </a:cubicBezTo>
                  <a:cubicBezTo>
                    <a:pt x="4386" y="3284"/>
                    <a:pt x="3509" y="3208"/>
                    <a:pt x="2958" y="2657"/>
                  </a:cubicBezTo>
                  <a:cubicBezTo>
                    <a:pt x="2582" y="2306"/>
                    <a:pt x="2507" y="1930"/>
                    <a:pt x="2507" y="1504"/>
                  </a:cubicBezTo>
                  <a:cubicBezTo>
                    <a:pt x="2507" y="1354"/>
                    <a:pt x="2507" y="1203"/>
                    <a:pt x="2507" y="1053"/>
                  </a:cubicBezTo>
                  <a:cubicBezTo>
                    <a:pt x="2507" y="577"/>
                    <a:pt x="2206" y="126"/>
                    <a:pt x="1730" y="25"/>
                  </a:cubicBezTo>
                  <a:cubicBezTo>
                    <a:pt x="1658" y="8"/>
                    <a:pt x="1585" y="0"/>
                    <a:pt x="1513"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9" name="Google Shape;439;p1"/>
            <p:cNvSpPr/>
            <p:nvPr/>
          </p:nvSpPr>
          <p:spPr>
            <a:xfrm>
              <a:off x="6413841" y="3301059"/>
              <a:ext cx="346256" cy="435259"/>
            </a:xfrm>
            <a:custGeom>
              <a:rect b="b" l="l" r="r" t="t"/>
              <a:pathLst>
                <a:path extrusionOk="0" h="12446" w="9901">
                  <a:moveTo>
                    <a:pt x="226" y="0"/>
                  </a:moveTo>
                  <a:cubicBezTo>
                    <a:pt x="151" y="0"/>
                    <a:pt x="26" y="0"/>
                    <a:pt x="1" y="100"/>
                  </a:cubicBezTo>
                  <a:cubicBezTo>
                    <a:pt x="1" y="125"/>
                    <a:pt x="1" y="176"/>
                    <a:pt x="26" y="201"/>
                  </a:cubicBezTo>
                  <a:lnTo>
                    <a:pt x="502" y="3860"/>
                  </a:lnTo>
                  <a:cubicBezTo>
                    <a:pt x="452" y="3534"/>
                    <a:pt x="402" y="3208"/>
                    <a:pt x="327" y="2907"/>
                  </a:cubicBezTo>
                  <a:lnTo>
                    <a:pt x="327" y="2907"/>
                  </a:lnTo>
                  <a:cubicBezTo>
                    <a:pt x="552" y="4286"/>
                    <a:pt x="778" y="5664"/>
                    <a:pt x="1003" y="7043"/>
                  </a:cubicBezTo>
                  <a:cubicBezTo>
                    <a:pt x="1204" y="8346"/>
                    <a:pt x="1329" y="9674"/>
                    <a:pt x="1755" y="10927"/>
                  </a:cubicBezTo>
                  <a:cubicBezTo>
                    <a:pt x="1880" y="11379"/>
                    <a:pt x="2081" y="12131"/>
                    <a:pt x="2582" y="12306"/>
                  </a:cubicBezTo>
                  <a:cubicBezTo>
                    <a:pt x="2926" y="12421"/>
                    <a:pt x="3204" y="12445"/>
                    <a:pt x="3496" y="12445"/>
                  </a:cubicBezTo>
                  <a:cubicBezTo>
                    <a:pt x="3716" y="12445"/>
                    <a:pt x="3943" y="12431"/>
                    <a:pt x="4211" y="12431"/>
                  </a:cubicBezTo>
                  <a:cubicBezTo>
                    <a:pt x="4462" y="12431"/>
                    <a:pt x="4738" y="12431"/>
                    <a:pt x="4988" y="12356"/>
                  </a:cubicBezTo>
                  <a:cubicBezTo>
                    <a:pt x="5715" y="12181"/>
                    <a:pt x="6166" y="11479"/>
                    <a:pt x="6492" y="10827"/>
                  </a:cubicBezTo>
                  <a:cubicBezTo>
                    <a:pt x="6818" y="10075"/>
                    <a:pt x="7169" y="9599"/>
                    <a:pt x="7845" y="9098"/>
                  </a:cubicBezTo>
                  <a:cubicBezTo>
                    <a:pt x="8296" y="8772"/>
                    <a:pt x="8748" y="8396"/>
                    <a:pt x="9174" y="8020"/>
                  </a:cubicBezTo>
                  <a:cubicBezTo>
                    <a:pt x="9349" y="7870"/>
                    <a:pt x="9725" y="7619"/>
                    <a:pt x="9800" y="7419"/>
                  </a:cubicBezTo>
                  <a:cubicBezTo>
                    <a:pt x="9901" y="7193"/>
                    <a:pt x="9750" y="7118"/>
                    <a:pt x="9600" y="6968"/>
                  </a:cubicBezTo>
                  <a:cubicBezTo>
                    <a:pt x="9073" y="6441"/>
                    <a:pt x="8497" y="5965"/>
                    <a:pt x="8021" y="5414"/>
                  </a:cubicBezTo>
                  <a:cubicBezTo>
                    <a:pt x="7545" y="5840"/>
                    <a:pt x="7068" y="6291"/>
                    <a:pt x="6567" y="6742"/>
                  </a:cubicBezTo>
                  <a:cubicBezTo>
                    <a:pt x="6241" y="7068"/>
                    <a:pt x="5890" y="7369"/>
                    <a:pt x="5540" y="7694"/>
                  </a:cubicBezTo>
                  <a:cubicBezTo>
                    <a:pt x="5389" y="7845"/>
                    <a:pt x="4487" y="8446"/>
                    <a:pt x="4487" y="8597"/>
                  </a:cubicBezTo>
                  <a:cubicBezTo>
                    <a:pt x="4412" y="7519"/>
                    <a:pt x="4312" y="6416"/>
                    <a:pt x="3936" y="5414"/>
                  </a:cubicBezTo>
                  <a:cubicBezTo>
                    <a:pt x="3885" y="5288"/>
                    <a:pt x="3835" y="5163"/>
                    <a:pt x="3835" y="5038"/>
                  </a:cubicBezTo>
                  <a:cubicBezTo>
                    <a:pt x="3810" y="4887"/>
                    <a:pt x="3860" y="4712"/>
                    <a:pt x="3885" y="4562"/>
                  </a:cubicBezTo>
                  <a:cubicBezTo>
                    <a:pt x="4061" y="3709"/>
                    <a:pt x="3936" y="2807"/>
                    <a:pt x="3560" y="2005"/>
                  </a:cubicBezTo>
                  <a:cubicBezTo>
                    <a:pt x="3184" y="1178"/>
                    <a:pt x="2682" y="702"/>
                    <a:pt x="1830" y="426"/>
                  </a:cubicBezTo>
                  <a:cubicBezTo>
                    <a:pt x="1304" y="251"/>
                    <a:pt x="778" y="100"/>
                    <a:pt x="22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0" name="Google Shape;440;p1"/>
            <p:cNvSpPr/>
            <p:nvPr/>
          </p:nvSpPr>
          <p:spPr>
            <a:xfrm>
              <a:off x="6648317" y="3925485"/>
              <a:ext cx="362867" cy="489815"/>
            </a:xfrm>
            <a:custGeom>
              <a:rect b="b" l="l" r="r" t="t"/>
              <a:pathLst>
                <a:path extrusionOk="0" h="14006" w="10376">
                  <a:moveTo>
                    <a:pt x="3409" y="1"/>
                  </a:moveTo>
                  <a:cubicBezTo>
                    <a:pt x="3027" y="1"/>
                    <a:pt x="2649" y="60"/>
                    <a:pt x="2281" y="140"/>
                  </a:cubicBezTo>
                  <a:cubicBezTo>
                    <a:pt x="1955" y="215"/>
                    <a:pt x="1654" y="391"/>
                    <a:pt x="1354" y="466"/>
                  </a:cubicBezTo>
                  <a:cubicBezTo>
                    <a:pt x="903" y="566"/>
                    <a:pt x="251" y="441"/>
                    <a:pt x="76" y="992"/>
                  </a:cubicBezTo>
                  <a:cubicBezTo>
                    <a:pt x="0" y="1243"/>
                    <a:pt x="50" y="1494"/>
                    <a:pt x="101" y="1744"/>
                  </a:cubicBezTo>
                  <a:cubicBezTo>
                    <a:pt x="201" y="2170"/>
                    <a:pt x="326" y="2571"/>
                    <a:pt x="477" y="2947"/>
                  </a:cubicBezTo>
                  <a:cubicBezTo>
                    <a:pt x="702" y="3448"/>
                    <a:pt x="953" y="3950"/>
                    <a:pt x="1128" y="4451"/>
                  </a:cubicBezTo>
                  <a:cubicBezTo>
                    <a:pt x="1279" y="4852"/>
                    <a:pt x="1354" y="5253"/>
                    <a:pt x="1504" y="5629"/>
                  </a:cubicBezTo>
                  <a:cubicBezTo>
                    <a:pt x="1755" y="6256"/>
                    <a:pt x="2206" y="6782"/>
                    <a:pt x="2732" y="7158"/>
                  </a:cubicBezTo>
                  <a:cubicBezTo>
                    <a:pt x="3058" y="7408"/>
                    <a:pt x="3434" y="7584"/>
                    <a:pt x="3685" y="7935"/>
                  </a:cubicBezTo>
                  <a:cubicBezTo>
                    <a:pt x="3835" y="8160"/>
                    <a:pt x="3860" y="8411"/>
                    <a:pt x="3960" y="8687"/>
                  </a:cubicBezTo>
                  <a:cubicBezTo>
                    <a:pt x="4211" y="9363"/>
                    <a:pt x="4512" y="10115"/>
                    <a:pt x="5138" y="10491"/>
                  </a:cubicBezTo>
                  <a:cubicBezTo>
                    <a:pt x="5314" y="10591"/>
                    <a:pt x="5489" y="10667"/>
                    <a:pt x="5614" y="10817"/>
                  </a:cubicBezTo>
                  <a:cubicBezTo>
                    <a:pt x="5690" y="10942"/>
                    <a:pt x="5740" y="11068"/>
                    <a:pt x="5790" y="11193"/>
                  </a:cubicBezTo>
                  <a:cubicBezTo>
                    <a:pt x="5915" y="11569"/>
                    <a:pt x="6066" y="11945"/>
                    <a:pt x="6316" y="12246"/>
                  </a:cubicBezTo>
                  <a:cubicBezTo>
                    <a:pt x="6542" y="12546"/>
                    <a:pt x="6842" y="12747"/>
                    <a:pt x="7068" y="13022"/>
                  </a:cubicBezTo>
                  <a:cubicBezTo>
                    <a:pt x="7294" y="13323"/>
                    <a:pt x="7369" y="13674"/>
                    <a:pt x="7519" y="14000"/>
                  </a:cubicBezTo>
                  <a:cubicBezTo>
                    <a:pt x="7521" y="14004"/>
                    <a:pt x="7527" y="14006"/>
                    <a:pt x="7537" y="14006"/>
                  </a:cubicBezTo>
                  <a:cubicBezTo>
                    <a:pt x="7785" y="14006"/>
                    <a:pt x="10375" y="12871"/>
                    <a:pt x="10351" y="12847"/>
                  </a:cubicBezTo>
                  <a:cubicBezTo>
                    <a:pt x="9123" y="10240"/>
                    <a:pt x="8221" y="7534"/>
                    <a:pt x="7243" y="4827"/>
                  </a:cubicBezTo>
                  <a:cubicBezTo>
                    <a:pt x="6792" y="3549"/>
                    <a:pt x="6316" y="2220"/>
                    <a:pt x="5464" y="1118"/>
                  </a:cubicBezTo>
                  <a:cubicBezTo>
                    <a:pt x="5063" y="591"/>
                    <a:pt x="4712" y="215"/>
                    <a:pt x="4061" y="65"/>
                  </a:cubicBezTo>
                  <a:cubicBezTo>
                    <a:pt x="3843" y="20"/>
                    <a:pt x="3626" y="1"/>
                    <a:pt x="3409" y="1"/>
                  </a:cubicBezTo>
                  <a:close/>
                </a:path>
              </a:pathLst>
            </a:custGeom>
            <a:solidFill>
              <a:schemeClr val="dk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1" name="Google Shape;441;p1"/>
            <p:cNvSpPr/>
            <p:nvPr/>
          </p:nvSpPr>
          <p:spPr>
            <a:xfrm>
              <a:off x="6121090" y="3301933"/>
              <a:ext cx="368183" cy="525031"/>
            </a:xfrm>
            <a:custGeom>
              <a:rect b="b" l="l" r="r" t="t"/>
              <a:pathLst>
                <a:path extrusionOk="0" h="15013" w="10528">
                  <a:moveTo>
                    <a:pt x="6191" y="0"/>
                  </a:moveTo>
                  <a:lnTo>
                    <a:pt x="5088" y="125"/>
                  </a:lnTo>
                  <a:cubicBezTo>
                    <a:pt x="3911" y="251"/>
                    <a:pt x="2682" y="401"/>
                    <a:pt x="1755" y="1128"/>
                  </a:cubicBezTo>
                  <a:cubicBezTo>
                    <a:pt x="652" y="2030"/>
                    <a:pt x="1" y="3584"/>
                    <a:pt x="226" y="4988"/>
                  </a:cubicBezTo>
                  <a:cubicBezTo>
                    <a:pt x="352" y="5740"/>
                    <a:pt x="602" y="6491"/>
                    <a:pt x="677" y="7268"/>
                  </a:cubicBezTo>
                  <a:cubicBezTo>
                    <a:pt x="953" y="9850"/>
                    <a:pt x="1154" y="12431"/>
                    <a:pt x="1304" y="15013"/>
                  </a:cubicBezTo>
                  <a:cubicBezTo>
                    <a:pt x="2532" y="14938"/>
                    <a:pt x="3785" y="14938"/>
                    <a:pt x="5038" y="14862"/>
                  </a:cubicBezTo>
                  <a:cubicBezTo>
                    <a:pt x="6567" y="14787"/>
                    <a:pt x="8297" y="14712"/>
                    <a:pt x="9775" y="14161"/>
                  </a:cubicBezTo>
                  <a:cubicBezTo>
                    <a:pt x="9951" y="12030"/>
                    <a:pt x="10527" y="9925"/>
                    <a:pt x="10502" y="7795"/>
                  </a:cubicBezTo>
                  <a:cubicBezTo>
                    <a:pt x="10477" y="6742"/>
                    <a:pt x="10452" y="5689"/>
                    <a:pt x="10452" y="4662"/>
                  </a:cubicBezTo>
                  <a:lnTo>
                    <a:pt x="6191"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2" name="Google Shape;442;p1"/>
            <p:cNvSpPr/>
            <p:nvPr/>
          </p:nvSpPr>
          <p:spPr>
            <a:xfrm>
              <a:off x="6615455" y="3817036"/>
              <a:ext cx="232283" cy="600291"/>
            </a:xfrm>
            <a:custGeom>
              <a:rect b="b" l="l" r="r" t="t"/>
              <a:pathLst>
                <a:path extrusionOk="0" h="17165" w="6642">
                  <a:moveTo>
                    <a:pt x="2750" y="1"/>
                  </a:moveTo>
                  <a:cubicBezTo>
                    <a:pt x="2159" y="1"/>
                    <a:pt x="1595" y="205"/>
                    <a:pt x="1153" y="735"/>
                  </a:cubicBezTo>
                  <a:cubicBezTo>
                    <a:pt x="927" y="986"/>
                    <a:pt x="777" y="1286"/>
                    <a:pt x="702" y="1612"/>
                  </a:cubicBezTo>
                  <a:cubicBezTo>
                    <a:pt x="75" y="3843"/>
                    <a:pt x="1103" y="5773"/>
                    <a:pt x="827" y="7878"/>
                  </a:cubicBezTo>
                  <a:cubicBezTo>
                    <a:pt x="752" y="8404"/>
                    <a:pt x="677" y="8930"/>
                    <a:pt x="777" y="9457"/>
                  </a:cubicBezTo>
                  <a:cubicBezTo>
                    <a:pt x="802" y="9632"/>
                    <a:pt x="877" y="9808"/>
                    <a:pt x="877" y="9983"/>
                  </a:cubicBezTo>
                  <a:cubicBezTo>
                    <a:pt x="953" y="10409"/>
                    <a:pt x="802" y="10835"/>
                    <a:pt x="702" y="11261"/>
                  </a:cubicBezTo>
                  <a:cubicBezTo>
                    <a:pt x="577" y="11712"/>
                    <a:pt x="476" y="12164"/>
                    <a:pt x="501" y="12615"/>
                  </a:cubicBezTo>
                  <a:cubicBezTo>
                    <a:pt x="526" y="13091"/>
                    <a:pt x="652" y="13542"/>
                    <a:pt x="677" y="14018"/>
                  </a:cubicBezTo>
                  <a:cubicBezTo>
                    <a:pt x="677" y="14369"/>
                    <a:pt x="602" y="14720"/>
                    <a:pt x="526" y="15046"/>
                  </a:cubicBezTo>
                  <a:cubicBezTo>
                    <a:pt x="451" y="15497"/>
                    <a:pt x="0" y="16374"/>
                    <a:pt x="577" y="16575"/>
                  </a:cubicBezTo>
                  <a:cubicBezTo>
                    <a:pt x="927" y="16675"/>
                    <a:pt x="1328" y="16650"/>
                    <a:pt x="1704" y="16750"/>
                  </a:cubicBezTo>
                  <a:cubicBezTo>
                    <a:pt x="1830" y="16775"/>
                    <a:pt x="2707" y="17001"/>
                    <a:pt x="3158" y="17151"/>
                  </a:cubicBezTo>
                  <a:cubicBezTo>
                    <a:pt x="3181" y="17160"/>
                    <a:pt x="3203" y="17164"/>
                    <a:pt x="3225" y="17164"/>
                  </a:cubicBezTo>
                  <a:cubicBezTo>
                    <a:pt x="3325" y="17164"/>
                    <a:pt x="3413" y="17078"/>
                    <a:pt x="3434" y="16976"/>
                  </a:cubicBezTo>
                  <a:cubicBezTo>
                    <a:pt x="3509" y="16349"/>
                    <a:pt x="3810" y="15697"/>
                    <a:pt x="3985" y="15121"/>
                  </a:cubicBezTo>
                  <a:cubicBezTo>
                    <a:pt x="4186" y="14344"/>
                    <a:pt x="4386" y="13567"/>
                    <a:pt x="4587" y="12765"/>
                  </a:cubicBezTo>
                  <a:cubicBezTo>
                    <a:pt x="4662" y="12389"/>
                    <a:pt x="4762" y="12013"/>
                    <a:pt x="4887" y="11637"/>
                  </a:cubicBezTo>
                  <a:cubicBezTo>
                    <a:pt x="5038" y="11161"/>
                    <a:pt x="5263" y="10735"/>
                    <a:pt x="5489" y="10284"/>
                  </a:cubicBezTo>
                  <a:cubicBezTo>
                    <a:pt x="5514" y="10234"/>
                    <a:pt x="5539" y="10159"/>
                    <a:pt x="5564" y="10108"/>
                  </a:cubicBezTo>
                  <a:cubicBezTo>
                    <a:pt x="5614" y="9983"/>
                    <a:pt x="5664" y="9858"/>
                    <a:pt x="5689" y="9732"/>
                  </a:cubicBezTo>
                  <a:cubicBezTo>
                    <a:pt x="6090" y="8204"/>
                    <a:pt x="6642" y="6524"/>
                    <a:pt x="6466" y="4870"/>
                  </a:cubicBezTo>
                  <a:cubicBezTo>
                    <a:pt x="6316" y="3442"/>
                    <a:pt x="6341" y="1612"/>
                    <a:pt x="4938" y="735"/>
                  </a:cubicBezTo>
                  <a:cubicBezTo>
                    <a:pt x="4293" y="329"/>
                    <a:pt x="3499" y="1"/>
                    <a:pt x="275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3" name="Google Shape;443;p1"/>
            <p:cNvSpPr/>
            <p:nvPr/>
          </p:nvSpPr>
          <p:spPr>
            <a:xfrm>
              <a:off x="6396320" y="3686800"/>
              <a:ext cx="158667" cy="79036"/>
            </a:xfrm>
            <a:custGeom>
              <a:rect b="b" l="l" r="r" t="t"/>
              <a:pathLst>
                <a:path extrusionOk="0" h="2260" w="4537">
                  <a:moveTo>
                    <a:pt x="772" y="0"/>
                  </a:moveTo>
                  <a:cubicBezTo>
                    <a:pt x="605" y="0"/>
                    <a:pt x="447" y="42"/>
                    <a:pt x="326" y="148"/>
                  </a:cubicBezTo>
                  <a:cubicBezTo>
                    <a:pt x="226" y="248"/>
                    <a:pt x="176" y="374"/>
                    <a:pt x="126" y="499"/>
                  </a:cubicBezTo>
                  <a:cubicBezTo>
                    <a:pt x="51" y="649"/>
                    <a:pt x="0" y="800"/>
                    <a:pt x="51" y="950"/>
                  </a:cubicBezTo>
                  <a:cubicBezTo>
                    <a:pt x="101" y="1101"/>
                    <a:pt x="251" y="1201"/>
                    <a:pt x="401" y="1251"/>
                  </a:cubicBezTo>
                  <a:cubicBezTo>
                    <a:pt x="777" y="1426"/>
                    <a:pt x="1203" y="1301"/>
                    <a:pt x="1454" y="1552"/>
                  </a:cubicBezTo>
                  <a:cubicBezTo>
                    <a:pt x="1755" y="1852"/>
                    <a:pt x="1880" y="2128"/>
                    <a:pt x="2356" y="2228"/>
                  </a:cubicBezTo>
                  <a:cubicBezTo>
                    <a:pt x="2488" y="2250"/>
                    <a:pt x="2621" y="2259"/>
                    <a:pt x="2753" y="2259"/>
                  </a:cubicBezTo>
                  <a:cubicBezTo>
                    <a:pt x="3072" y="2259"/>
                    <a:pt x="3391" y="2206"/>
                    <a:pt x="3710" y="2153"/>
                  </a:cubicBezTo>
                  <a:cubicBezTo>
                    <a:pt x="4537" y="2003"/>
                    <a:pt x="4411" y="1401"/>
                    <a:pt x="3785" y="1075"/>
                  </a:cubicBezTo>
                  <a:cubicBezTo>
                    <a:pt x="3083" y="674"/>
                    <a:pt x="2482" y="349"/>
                    <a:pt x="1680" y="173"/>
                  </a:cubicBezTo>
                  <a:cubicBezTo>
                    <a:pt x="1479" y="123"/>
                    <a:pt x="1304" y="98"/>
                    <a:pt x="1103" y="48"/>
                  </a:cubicBezTo>
                  <a:cubicBezTo>
                    <a:pt x="994" y="18"/>
                    <a:pt x="881" y="0"/>
                    <a:pt x="772" y="0"/>
                  </a:cubicBez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4" name="Google Shape;444;p1"/>
            <p:cNvSpPr/>
            <p:nvPr/>
          </p:nvSpPr>
          <p:spPr>
            <a:xfrm>
              <a:off x="6118467" y="3433393"/>
              <a:ext cx="322580" cy="319642"/>
            </a:xfrm>
            <a:custGeom>
              <a:rect b="b" l="l" r="r" t="t"/>
              <a:pathLst>
                <a:path extrusionOk="0" h="9140" w="9224">
                  <a:moveTo>
                    <a:pt x="301" y="1"/>
                  </a:moveTo>
                  <a:cubicBezTo>
                    <a:pt x="176" y="1179"/>
                    <a:pt x="151" y="2356"/>
                    <a:pt x="76" y="3509"/>
                  </a:cubicBezTo>
                  <a:cubicBezTo>
                    <a:pt x="1" y="4788"/>
                    <a:pt x="51" y="6091"/>
                    <a:pt x="427" y="7319"/>
                  </a:cubicBezTo>
                  <a:cubicBezTo>
                    <a:pt x="527" y="7695"/>
                    <a:pt x="677" y="8096"/>
                    <a:pt x="928" y="8397"/>
                  </a:cubicBezTo>
                  <a:cubicBezTo>
                    <a:pt x="1452" y="9003"/>
                    <a:pt x="2400" y="9140"/>
                    <a:pt x="3364" y="9140"/>
                  </a:cubicBezTo>
                  <a:cubicBezTo>
                    <a:pt x="4153" y="9140"/>
                    <a:pt x="4953" y="9048"/>
                    <a:pt x="5539" y="9048"/>
                  </a:cubicBezTo>
                  <a:lnTo>
                    <a:pt x="8722" y="9048"/>
                  </a:lnTo>
                  <a:cubicBezTo>
                    <a:pt x="8747" y="8998"/>
                    <a:pt x="8747" y="8948"/>
                    <a:pt x="8773" y="8898"/>
                  </a:cubicBezTo>
                  <a:cubicBezTo>
                    <a:pt x="8873" y="8472"/>
                    <a:pt x="9148" y="7419"/>
                    <a:pt x="9224" y="6993"/>
                  </a:cubicBezTo>
                  <a:lnTo>
                    <a:pt x="7194" y="6818"/>
                  </a:lnTo>
                  <a:cubicBezTo>
                    <a:pt x="6617" y="6768"/>
                    <a:pt x="6016" y="6717"/>
                    <a:pt x="5439" y="6667"/>
                  </a:cubicBezTo>
                  <a:cubicBezTo>
                    <a:pt x="4963" y="6642"/>
                    <a:pt x="4261" y="6742"/>
                    <a:pt x="4186" y="6116"/>
                  </a:cubicBezTo>
                  <a:cubicBezTo>
                    <a:pt x="4136" y="5915"/>
                    <a:pt x="4186" y="5665"/>
                    <a:pt x="4086" y="5464"/>
                  </a:cubicBezTo>
                  <a:cubicBezTo>
                    <a:pt x="3960" y="5164"/>
                    <a:pt x="3610" y="5013"/>
                    <a:pt x="3509" y="4687"/>
                  </a:cubicBezTo>
                  <a:cubicBezTo>
                    <a:pt x="3459" y="4462"/>
                    <a:pt x="3559" y="4161"/>
                    <a:pt x="3585" y="3910"/>
                  </a:cubicBezTo>
                  <a:cubicBezTo>
                    <a:pt x="3610" y="3560"/>
                    <a:pt x="3760" y="3234"/>
                    <a:pt x="3910" y="2908"/>
                  </a:cubicBezTo>
                  <a:cubicBezTo>
                    <a:pt x="4161" y="2331"/>
                    <a:pt x="4336" y="1730"/>
                    <a:pt x="4437" y="1128"/>
                  </a:cubicBezTo>
                  <a:lnTo>
                    <a:pt x="4336" y="1128"/>
                  </a:lnTo>
                  <a:lnTo>
                    <a:pt x="301" y="1"/>
                  </a:ln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5" name="Google Shape;445;p1"/>
            <p:cNvSpPr/>
            <p:nvPr/>
          </p:nvSpPr>
          <p:spPr>
            <a:xfrm>
              <a:off x="6507636" y="3730516"/>
              <a:ext cx="433021" cy="15842"/>
            </a:xfrm>
            <a:custGeom>
              <a:rect b="b" l="l" r="r" t="t"/>
              <a:pathLst>
                <a:path extrusionOk="0" h="453" w="12382">
                  <a:moveTo>
                    <a:pt x="426" y="1"/>
                  </a:moveTo>
                  <a:cubicBezTo>
                    <a:pt x="176" y="1"/>
                    <a:pt x="0" y="201"/>
                    <a:pt x="0" y="452"/>
                  </a:cubicBezTo>
                  <a:lnTo>
                    <a:pt x="12381" y="452"/>
                  </a:lnTo>
                  <a:lnTo>
                    <a:pt x="12381" y="1"/>
                  </a:ln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6" name="Google Shape;446;p1"/>
            <p:cNvSpPr/>
            <p:nvPr/>
          </p:nvSpPr>
          <p:spPr>
            <a:xfrm>
              <a:off x="6582126" y="3488614"/>
              <a:ext cx="511043" cy="241935"/>
            </a:xfrm>
            <a:custGeom>
              <a:rect b="b" l="l" r="r" t="t"/>
              <a:pathLst>
                <a:path extrusionOk="0" h="6918" w="14613">
                  <a:moveTo>
                    <a:pt x="2758" y="1"/>
                  </a:moveTo>
                  <a:cubicBezTo>
                    <a:pt x="2507" y="1"/>
                    <a:pt x="2281" y="151"/>
                    <a:pt x="2206" y="376"/>
                  </a:cubicBezTo>
                  <a:lnTo>
                    <a:pt x="1" y="6918"/>
                  </a:lnTo>
                  <a:lnTo>
                    <a:pt x="12382" y="6918"/>
                  </a:lnTo>
                  <a:lnTo>
                    <a:pt x="14487" y="702"/>
                  </a:lnTo>
                  <a:cubicBezTo>
                    <a:pt x="14612" y="351"/>
                    <a:pt x="14312" y="1"/>
                    <a:pt x="13936" y="1"/>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7" name="Google Shape;447;p1"/>
            <p:cNvSpPr/>
            <p:nvPr/>
          </p:nvSpPr>
          <p:spPr>
            <a:xfrm>
              <a:off x="6580378" y="3711246"/>
              <a:ext cx="434769" cy="35112"/>
            </a:xfrm>
            <a:custGeom>
              <a:rect b="b" l="l" r="r" t="t"/>
              <a:pathLst>
                <a:path extrusionOk="0" h="1004" w="12432">
                  <a:moveTo>
                    <a:pt x="12432" y="0"/>
                  </a:moveTo>
                  <a:lnTo>
                    <a:pt x="1" y="552"/>
                  </a:lnTo>
                  <a:lnTo>
                    <a:pt x="1" y="1003"/>
                  </a:lnTo>
                  <a:lnTo>
                    <a:pt x="12231" y="1003"/>
                  </a:lnTo>
                  <a:cubicBezTo>
                    <a:pt x="12332" y="1003"/>
                    <a:pt x="12432" y="903"/>
                    <a:pt x="12432" y="777"/>
                  </a:cubicBezTo>
                  <a:lnTo>
                    <a:pt x="12432" y="0"/>
                  </a:ln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8" name="Google Shape;448;p1"/>
            <p:cNvSpPr/>
            <p:nvPr/>
          </p:nvSpPr>
          <p:spPr>
            <a:xfrm>
              <a:off x="6824937" y="3591152"/>
              <a:ext cx="33048" cy="23746"/>
            </a:xfrm>
            <a:custGeom>
              <a:rect b="b" l="l" r="r" t="t"/>
              <a:pathLst>
                <a:path extrusionOk="0" h="679" w="945">
                  <a:moveTo>
                    <a:pt x="501" y="1"/>
                  </a:moveTo>
                  <a:cubicBezTo>
                    <a:pt x="376" y="26"/>
                    <a:pt x="226" y="76"/>
                    <a:pt x="151" y="201"/>
                  </a:cubicBezTo>
                  <a:cubicBezTo>
                    <a:pt x="0" y="477"/>
                    <a:pt x="226" y="678"/>
                    <a:pt x="476" y="678"/>
                  </a:cubicBezTo>
                  <a:cubicBezTo>
                    <a:pt x="486" y="678"/>
                    <a:pt x="495" y="678"/>
                    <a:pt x="505" y="678"/>
                  </a:cubicBezTo>
                  <a:cubicBezTo>
                    <a:pt x="928" y="678"/>
                    <a:pt x="944" y="124"/>
                    <a:pt x="552" y="26"/>
                  </a:cubicBezTo>
                  <a:cubicBezTo>
                    <a:pt x="552" y="26"/>
                    <a:pt x="526" y="1"/>
                    <a:pt x="526" y="1"/>
                  </a:cubicBez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9" name="Google Shape;449;p1"/>
            <p:cNvSpPr/>
            <p:nvPr/>
          </p:nvSpPr>
          <p:spPr>
            <a:xfrm>
              <a:off x="6556702" y="3599930"/>
              <a:ext cx="14933" cy="23711"/>
            </a:xfrm>
            <a:custGeom>
              <a:rect b="b" l="l" r="r" t="t"/>
              <a:pathLst>
                <a:path extrusionOk="0" h="678" w="427">
                  <a:moveTo>
                    <a:pt x="427" y="1"/>
                  </a:moveTo>
                  <a:lnTo>
                    <a:pt x="84" y="545"/>
                  </a:lnTo>
                  <a:lnTo>
                    <a:pt x="84" y="545"/>
                  </a:lnTo>
                  <a:cubicBezTo>
                    <a:pt x="98" y="530"/>
                    <a:pt x="112" y="516"/>
                    <a:pt x="126" y="502"/>
                  </a:cubicBezTo>
                  <a:cubicBezTo>
                    <a:pt x="176" y="402"/>
                    <a:pt x="227" y="326"/>
                    <a:pt x="277" y="251"/>
                  </a:cubicBezTo>
                  <a:cubicBezTo>
                    <a:pt x="327" y="176"/>
                    <a:pt x="402" y="101"/>
                    <a:pt x="427" y="1"/>
                  </a:cubicBezTo>
                  <a:close/>
                  <a:moveTo>
                    <a:pt x="84" y="545"/>
                  </a:moveTo>
                  <a:cubicBezTo>
                    <a:pt x="50" y="582"/>
                    <a:pt x="19" y="623"/>
                    <a:pt x="1" y="677"/>
                  </a:cubicBezTo>
                  <a:lnTo>
                    <a:pt x="84" y="545"/>
                  </a:ln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0" name="Google Shape;450;p1"/>
            <p:cNvSpPr/>
            <p:nvPr/>
          </p:nvSpPr>
          <p:spPr>
            <a:xfrm>
              <a:off x="6636473" y="4003122"/>
              <a:ext cx="16682" cy="145518"/>
            </a:xfrm>
            <a:custGeom>
              <a:rect b="b" l="l" r="r" t="t"/>
              <a:pathLst>
                <a:path extrusionOk="0" fill="none" h="4161" w="477">
                  <a:moveTo>
                    <a:pt x="51" y="4161"/>
                  </a:moveTo>
                  <a:cubicBezTo>
                    <a:pt x="1" y="3559"/>
                    <a:pt x="51" y="2983"/>
                    <a:pt x="226" y="2406"/>
                  </a:cubicBezTo>
                  <a:cubicBezTo>
                    <a:pt x="352" y="2005"/>
                    <a:pt x="477" y="1629"/>
                    <a:pt x="377" y="1203"/>
                  </a:cubicBezTo>
                  <a:cubicBezTo>
                    <a:pt x="276" y="777"/>
                    <a:pt x="226" y="426"/>
                    <a:pt x="377" y="0"/>
                  </a:cubicBezTo>
                </a:path>
              </a:pathLst>
            </a:custGeom>
            <a:solidFill>
              <a:schemeClr val="accent1"/>
            </a:solidFill>
            <a:ln cap="flat" cmpd="sng" w="10650">
              <a:solidFill>
                <a:schemeClr val="accent1"/>
              </a:solidFill>
              <a:prstDash val="solid"/>
              <a:miter lim="2506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1" name="Google Shape;451;p1"/>
            <p:cNvSpPr/>
            <p:nvPr/>
          </p:nvSpPr>
          <p:spPr>
            <a:xfrm>
              <a:off x="7897774" y="3377053"/>
              <a:ext cx="442638" cy="388676"/>
            </a:xfrm>
            <a:custGeom>
              <a:rect b="b" l="l" r="r" t="t"/>
              <a:pathLst>
                <a:path extrusionOk="0" h="11114" w="12657">
                  <a:moveTo>
                    <a:pt x="10647" y="1"/>
                  </a:moveTo>
                  <a:cubicBezTo>
                    <a:pt x="9855" y="1"/>
                    <a:pt x="9151" y="537"/>
                    <a:pt x="9198" y="1361"/>
                  </a:cubicBezTo>
                  <a:cubicBezTo>
                    <a:pt x="9273" y="2464"/>
                    <a:pt x="8922" y="3541"/>
                    <a:pt x="9148" y="4619"/>
                  </a:cubicBezTo>
                  <a:cubicBezTo>
                    <a:pt x="9173" y="4744"/>
                    <a:pt x="9223" y="4870"/>
                    <a:pt x="9223" y="5020"/>
                  </a:cubicBezTo>
                  <a:cubicBezTo>
                    <a:pt x="9223" y="5145"/>
                    <a:pt x="9173" y="5271"/>
                    <a:pt x="9148" y="5396"/>
                  </a:cubicBezTo>
                  <a:cubicBezTo>
                    <a:pt x="9073" y="5797"/>
                    <a:pt x="9073" y="6223"/>
                    <a:pt x="9073" y="6649"/>
                  </a:cubicBezTo>
                  <a:cubicBezTo>
                    <a:pt x="9073" y="6925"/>
                    <a:pt x="9098" y="7050"/>
                    <a:pt x="8847" y="7176"/>
                  </a:cubicBezTo>
                  <a:cubicBezTo>
                    <a:pt x="8597" y="7276"/>
                    <a:pt x="8196" y="7251"/>
                    <a:pt x="7920" y="7301"/>
                  </a:cubicBezTo>
                  <a:cubicBezTo>
                    <a:pt x="7318" y="7401"/>
                    <a:pt x="6717" y="7577"/>
                    <a:pt x="6191" y="7927"/>
                  </a:cubicBezTo>
                  <a:cubicBezTo>
                    <a:pt x="5288" y="8504"/>
                    <a:pt x="4236" y="8604"/>
                    <a:pt x="3308" y="9206"/>
                  </a:cubicBezTo>
                  <a:cubicBezTo>
                    <a:pt x="3133" y="9306"/>
                    <a:pt x="2982" y="9406"/>
                    <a:pt x="2807" y="9456"/>
                  </a:cubicBezTo>
                  <a:cubicBezTo>
                    <a:pt x="2694" y="9494"/>
                    <a:pt x="2581" y="9506"/>
                    <a:pt x="2469" y="9506"/>
                  </a:cubicBezTo>
                  <a:cubicBezTo>
                    <a:pt x="2356" y="9506"/>
                    <a:pt x="2243" y="9494"/>
                    <a:pt x="2130" y="9481"/>
                  </a:cubicBezTo>
                  <a:cubicBezTo>
                    <a:pt x="1454" y="9481"/>
                    <a:pt x="752" y="9632"/>
                    <a:pt x="276" y="10108"/>
                  </a:cubicBezTo>
                  <a:cubicBezTo>
                    <a:pt x="125" y="10258"/>
                    <a:pt x="0" y="10509"/>
                    <a:pt x="100" y="10709"/>
                  </a:cubicBezTo>
                  <a:cubicBezTo>
                    <a:pt x="150" y="10810"/>
                    <a:pt x="276" y="10885"/>
                    <a:pt x="376" y="10935"/>
                  </a:cubicBezTo>
                  <a:cubicBezTo>
                    <a:pt x="665" y="11062"/>
                    <a:pt x="962" y="11113"/>
                    <a:pt x="1259" y="11113"/>
                  </a:cubicBezTo>
                  <a:cubicBezTo>
                    <a:pt x="1787" y="11113"/>
                    <a:pt x="2320" y="10952"/>
                    <a:pt x="2832" y="10760"/>
                  </a:cubicBezTo>
                  <a:cubicBezTo>
                    <a:pt x="3484" y="10509"/>
                    <a:pt x="4286" y="10459"/>
                    <a:pt x="4988" y="10409"/>
                  </a:cubicBezTo>
                  <a:cubicBezTo>
                    <a:pt x="6165" y="10308"/>
                    <a:pt x="7343" y="10384"/>
                    <a:pt x="8496" y="10133"/>
                  </a:cubicBezTo>
                  <a:cubicBezTo>
                    <a:pt x="9123" y="10008"/>
                    <a:pt x="9749" y="9857"/>
                    <a:pt x="10301" y="9556"/>
                  </a:cubicBezTo>
                  <a:cubicBezTo>
                    <a:pt x="10827" y="9306"/>
                    <a:pt x="11479" y="9055"/>
                    <a:pt x="11729" y="8479"/>
                  </a:cubicBezTo>
                  <a:cubicBezTo>
                    <a:pt x="11780" y="8353"/>
                    <a:pt x="11805" y="8253"/>
                    <a:pt x="11830" y="8128"/>
                  </a:cubicBezTo>
                  <a:cubicBezTo>
                    <a:pt x="12055" y="7276"/>
                    <a:pt x="12256" y="6424"/>
                    <a:pt x="12481" y="5572"/>
                  </a:cubicBezTo>
                  <a:cubicBezTo>
                    <a:pt x="12657" y="4920"/>
                    <a:pt x="12632" y="4243"/>
                    <a:pt x="12607" y="3566"/>
                  </a:cubicBezTo>
                  <a:cubicBezTo>
                    <a:pt x="12607" y="2990"/>
                    <a:pt x="12506" y="2439"/>
                    <a:pt x="12331" y="1912"/>
                  </a:cubicBezTo>
                  <a:cubicBezTo>
                    <a:pt x="12181" y="1511"/>
                    <a:pt x="12055" y="1010"/>
                    <a:pt x="11830" y="659"/>
                  </a:cubicBezTo>
                  <a:cubicBezTo>
                    <a:pt x="11604" y="283"/>
                    <a:pt x="11203" y="58"/>
                    <a:pt x="10802" y="8"/>
                  </a:cubicBezTo>
                  <a:cubicBezTo>
                    <a:pt x="10750" y="3"/>
                    <a:pt x="10698" y="1"/>
                    <a:pt x="10647" y="1"/>
                  </a:cubicBez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2" name="Google Shape;452;p1"/>
            <p:cNvSpPr/>
            <p:nvPr/>
          </p:nvSpPr>
          <p:spPr>
            <a:xfrm>
              <a:off x="8090575" y="4200854"/>
              <a:ext cx="174474" cy="264387"/>
            </a:xfrm>
            <a:custGeom>
              <a:rect b="b" l="l" r="r" t="t"/>
              <a:pathLst>
                <a:path extrusionOk="0" h="7560" w="4989">
                  <a:moveTo>
                    <a:pt x="1160" y="1"/>
                  </a:moveTo>
                  <a:cubicBezTo>
                    <a:pt x="862" y="1"/>
                    <a:pt x="581" y="110"/>
                    <a:pt x="377" y="336"/>
                  </a:cubicBezTo>
                  <a:cubicBezTo>
                    <a:pt x="1" y="762"/>
                    <a:pt x="26" y="1489"/>
                    <a:pt x="427" y="2066"/>
                  </a:cubicBezTo>
                  <a:cubicBezTo>
                    <a:pt x="552" y="2241"/>
                    <a:pt x="678" y="2417"/>
                    <a:pt x="803" y="2592"/>
                  </a:cubicBezTo>
                  <a:cubicBezTo>
                    <a:pt x="1129" y="3093"/>
                    <a:pt x="1379" y="3595"/>
                    <a:pt x="1279" y="4271"/>
                  </a:cubicBezTo>
                  <a:cubicBezTo>
                    <a:pt x="1154" y="5249"/>
                    <a:pt x="352" y="5925"/>
                    <a:pt x="126" y="6878"/>
                  </a:cubicBezTo>
                  <a:cubicBezTo>
                    <a:pt x="101" y="6978"/>
                    <a:pt x="101" y="7053"/>
                    <a:pt x="126" y="7153"/>
                  </a:cubicBezTo>
                  <a:cubicBezTo>
                    <a:pt x="176" y="7329"/>
                    <a:pt x="352" y="7479"/>
                    <a:pt x="527" y="7529"/>
                  </a:cubicBezTo>
                  <a:cubicBezTo>
                    <a:pt x="603" y="7550"/>
                    <a:pt x="679" y="7560"/>
                    <a:pt x="753" y="7560"/>
                  </a:cubicBezTo>
                  <a:cubicBezTo>
                    <a:pt x="1588" y="7560"/>
                    <a:pt x="2325" y="6356"/>
                    <a:pt x="2808" y="5850"/>
                  </a:cubicBezTo>
                  <a:cubicBezTo>
                    <a:pt x="3485" y="5174"/>
                    <a:pt x="4136" y="4522"/>
                    <a:pt x="4813" y="3845"/>
                  </a:cubicBezTo>
                  <a:cubicBezTo>
                    <a:pt x="4988" y="3670"/>
                    <a:pt x="4963" y="3344"/>
                    <a:pt x="4763" y="3118"/>
                  </a:cubicBezTo>
                  <a:lnTo>
                    <a:pt x="2532" y="813"/>
                  </a:lnTo>
                  <a:lnTo>
                    <a:pt x="2206" y="462"/>
                  </a:lnTo>
                  <a:cubicBezTo>
                    <a:pt x="1905" y="160"/>
                    <a:pt x="1520" y="1"/>
                    <a:pt x="1160"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3" name="Google Shape;453;p1"/>
            <p:cNvSpPr/>
            <p:nvPr/>
          </p:nvSpPr>
          <p:spPr>
            <a:xfrm>
              <a:off x="8379828" y="3966297"/>
              <a:ext cx="17556" cy="383955"/>
            </a:xfrm>
            <a:custGeom>
              <a:rect b="b" l="l" r="r" t="t"/>
              <a:pathLst>
                <a:path extrusionOk="0" h="10979" w="502">
                  <a:moveTo>
                    <a:pt x="1" y="1"/>
                  </a:moveTo>
                  <a:lnTo>
                    <a:pt x="1" y="10978"/>
                  </a:lnTo>
                  <a:lnTo>
                    <a:pt x="502" y="10978"/>
                  </a:lnTo>
                  <a:lnTo>
                    <a:pt x="502" y="1"/>
                  </a:ln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4" name="Google Shape;454;p1"/>
            <p:cNvSpPr/>
            <p:nvPr/>
          </p:nvSpPr>
          <p:spPr>
            <a:xfrm>
              <a:off x="8239590" y="4349345"/>
              <a:ext cx="300687" cy="80645"/>
            </a:xfrm>
            <a:custGeom>
              <a:rect b="b" l="l" r="r" t="t"/>
              <a:pathLst>
                <a:path extrusionOk="0" fill="none" h="2306" w="8598">
                  <a:moveTo>
                    <a:pt x="8597" y="2306"/>
                  </a:moveTo>
                  <a:cubicBezTo>
                    <a:pt x="8597" y="702"/>
                    <a:pt x="5740" y="25"/>
                    <a:pt x="4311" y="25"/>
                  </a:cubicBezTo>
                  <a:cubicBezTo>
                    <a:pt x="2607" y="0"/>
                    <a:pt x="1" y="652"/>
                    <a:pt x="1" y="2306"/>
                  </a:cubicBezTo>
                </a:path>
              </a:pathLst>
            </a:custGeom>
            <a:solidFill>
              <a:schemeClr val="accent1"/>
            </a:solidFill>
            <a:ln cap="flat" cmpd="sng" w="20675">
              <a:solidFill>
                <a:schemeClr val="dk1"/>
              </a:solidFill>
              <a:prstDash val="solid"/>
              <a:miter lim="2506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5" name="Google Shape;455;p1"/>
            <p:cNvSpPr/>
            <p:nvPr/>
          </p:nvSpPr>
          <p:spPr>
            <a:xfrm>
              <a:off x="8388606" y="4351094"/>
              <a:ext cx="35" cy="94704"/>
            </a:xfrm>
            <a:custGeom>
              <a:rect b="b" l="l" r="r" t="t"/>
              <a:pathLst>
                <a:path extrusionOk="0" fill="none" h="2708" w="1">
                  <a:moveTo>
                    <a:pt x="0" y="2707"/>
                  </a:moveTo>
                  <a:lnTo>
                    <a:pt x="0" y="0"/>
                  </a:lnTo>
                </a:path>
              </a:pathLst>
            </a:custGeom>
            <a:solidFill>
              <a:schemeClr val="accent1"/>
            </a:solidFill>
            <a:ln cap="flat" cmpd="sng" w="20675">
              <a:solidFill>
                <a:schemeClr val="dk1"/>
              </a:solidFill>
              <a:prstDash val="solid"/>
              <a:miter lim="2506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6" name="Google Shape;456;p1"/>
            <p:cNvSpPr/>
            <p:nvPr/>
          </p:nvSpPr>
          <p:spPr>
            <a:xfrm>
              <a:off x="8215040" y="4419464"/>
              <a:ext cx="49135" cy="49100"/>
            </a:xfrm>
            <a:custGeom>
              <a:rect b="b" l="l" r="r" t="t"/>
              <a:pathLst>
                <a:path extrusionOk="0" h="1404" w="1405">
                  <a:moveTo>
                    <a:pt x="703" y="0"/>
                  </a:moveTo>
                  <a:cubicBezTo>
                    <a:pt x="301" y="0"/>
                    <a:pt x="1" y="326"/>
                    <a:pt x="1" y="702"/>
                  </a:cubicBezTo>
                  <a:cubicBezTo>
                    <a:pt x="1" y="1103"/>
                    <a:pt x="301" y="1404"/>
                    <a:pt x="703" y="1404"/>
                  </a:cubicBezTo>
                  <a:cubicBezTo>
                    <a:pt x="1078" y="1404"/>
                    <a:pt x="1404" y="1103"/>
                    <a:pt x="1404" y="702"/>
                  </a:cubicBezTo>
                  <a:cubicBezTo>
                    <a:pt x="1404" y="326"/>
                    <a:pt x="1078" y="0"/>
                    <a:pt x="703"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7" name="Google Shape;457;p1"/>
            <p:cNvSpPr/>
            <p:nvPr/>
          </p:nvSpPr>
          <p:spPr>
            <a:xfrm>
              <a:off x="8364056" y="4419464"/>
              <a:ext cx="49100" cy="49100"/>
            </a:xfrm>
            <a:custGeom>
              <a:rect b="b" l="l" r="r" t="t"/>
              <a:pathLst>
                <a:path extrusionOk="0" h="1404" w="1404">
                  <a:moveTo>
                    <a:pt x="702" y="0"/>
                  </a:moveTo>
                  <a:cubicBezTo>
                    <a:pt x="326" y="0"/>
                    <a:pt x="0" y="326"/>
                    <a:pt x="0" y="702"/>
                  </a:cubicBezTo>
                  <a:cubicBezTo>
                    <a:pt x="0" y="1103"/>
                    <a:pt x="326" y="1404"/>
                    <a:pt x="702" y="1404"/>
                  </a:cubicBezTo>
                  <a:cubicBezTo>
                    <a:pt x="1103" y="1404"/>
                    <a:pt x="1404" y="1103"/>
                    <a:pt x="1404" y="702"/>
                  </a:cubicBezTo>
                  <a:cubicBezTo>
                    <a:pt x="1404" y="326"/>
                    <a:pt x="1103" y="0"/>
                    <a:pt x="702"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8" name="Google Shape;458;p1"/>
            <p:cNvSpPr/>
            <p:nvPr/>
          </p:nvSpPr>
          <p:spPr>
            <a:xfrm>
              <a:off x="8513072" y="4419464"/>
              <a:ext cx="49100" cy="49100"/>
            </a:xfrm>
            <a:custGeom>
              <a:rect b="b" l="l" r="r" t="t"/>
              <a:pathLst>
                <a:path extrusionOk="0" h="1404" w="1404">
                  <a:moveTo>
                    <a:pt x="702" y="0"/>
                  </a:moveTo>
                  <a:cubicBezTo>
                    <a:pt x="326" y="0"/>
                    <a:pt x="0" y="326"/>
                    <a:pt x="0" y="702"/>
                  </a:cubicBezTo>
                  <a:cubicBezTo>
                    <a:pt x="0" y="1103"/>
                    <a:pt x="326" y="1404"/>
                    <a:pt x="702" y="1404"/>
                  </a:cubicBezTo>
                  <a:cubicBezTo>
                    <a:pt x="1103" y="1404"/>
                    <a:pt x="1404" y="1103"/>
                    <a:pt x="1404" y="702"/>
                  </a:cubicBezTo>
                  <a:cubicBezTo>
                    <a:pt x="1404" y="326"/>
                    <a:pt x="1103" y="0"/>
                    <a:pt x="702"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9" name="Google Shape;459;p1"/>
            <p:cNvSpPr/>
            <p:nvPr/>
          </p:nvSpPr>
          <p:spPr>
            <a:xfrm>
              <a:off x="8220321" y="3465812"/>
              <a:ext cx="459319" cy="531187"/>
            </a:xfrm>
            <a:custGeom>
              <a:rect b="b" l="l" r="r" t="t"/>
              <a:pathLst>
                <a:path extrusionOk="0" h="15189" w="13134">
                  <a:moveTo>
                    <a:pt x="7820" y="1"/>
                  </a:moveTo>
                  <a:cubicBezTo>
                    <a:pt x="6416" y="1"/>
                    <a:pt x="5288" y="1129"/>
                    <a:pt x="5288" y="2532"/>
                  </a:cubicBezTo>
                  <a:lnTo>
                    <a:pt x="5288" y="10628"/>
                  </a:lnTo>
                  <a:cubicBezTo>
                    <a:pt x="5288" y="12683"/>
                    <a:pt x="3609" y="14337"/>
                    <a:pt x="1554" y="14337"/>
                  </a:cubicBezTo>
                  <a:lnTo>
                    <a:pt x="426" y="14337"/>
                  </a:lnTo>
                  <a:cubicBezTo>
                    <a:pt x="176" y="14337"/>
                    <a:pt x="0" y="14537"/>
                    <a:pt x="0" y="14763"/>
                  </a:cubicBezTo>
                  <a:cubicBezTo>
                    <a:pt x="0" y="15014"/>
                    <a:pt x="176" y="15189"/>
                    <a:pt x="426" y="15189"/>
                  </a:cubicBezTo>
                  <a:lnTo>
                    <a:pt x="9499" y="15189"/>
                  </a:lnTo>
                  <a:cubicBezTo>
                    <a:pt x="11504" y="15189"/>
                    <a:pt x="13133" y="13560"/>
                    <a:pt x="13133" y="11580"/>
                  </a:cubicBezTo>
                  <a:lnTo>
                    <a:pt x="13133" y="2532"/>
                  </a:lnTo>
                  <a:cubicBezTo>
                    <a:pt x="13133" y="1129"/>
                    <a:pt x="12005" y="1"/>
                    <a:pt x="10602" y="1"/>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0" name="Google Shape;460;p1"/>
            <p:cNvSpPr/>
            <p:nvPr/>
          </p:nvSpPr>
          <p:spPr>
            <a:xfrm>
              <a:off x="7960863" y="4314233"/>
              <a:ext cx="218294" cy="202312"/>
            </a:xfrm>
            <a:custGeom>
              <a:rect b="b" l="l" r="r" t="t"/>
              <a:pathLst>
                <a:path extrusionOk="0" h="5785" w="6242">
                  <a:moveTo>
                    <a:pt x="5077" y="1"/>
                  </a:moveTo>
                  <a:cubicBezTo>
                    <a:pt x="5064" y="1"/>
                    <a:pt x="5051" y="1"/>
                    <a:pt x="5038" y="2"/>
                  </a:cubicBezTo>
                  <a:cubicBezTo>
                    <a:pt x="4462" y="52"/>
                    <a:pt x="3960" y="603"/>
                    <a:pt x="3860" y="1280"/>
                  </a:cubicBezTo>
                  <a:cubicBezTo>
                    <a:pt x="3810" y="1505"/>
                    <a:pt x="3785" y="1706"/>
                    <a:pt x="3735" y="1932"/>
                  </a:cubicBezTo>
                  <a:cubicBezTo>
                    <a:pt x="3635" y="2533"/>
                    <a:pt x="3484" y="3034"/>
                    <a:pt x="2933" y="3460"/>
                  </a:cubicBezTo>
                  <a:cubicBezTo>
                    <a:pt x="2156" y="4087"/>
                    <a:pt x="1103" y="3987"/>
                    <a:pt x="276" y="4538"/>
                  </a:cubicBezTo>
                  <a:cubicBezTo>
                    <a:pt x="201" y="4588"/>
                    <a:pt x="126" y="4638"/>
                    <a:pt x="101" y="4739"/>
                  </a:cubicBezTo>
                  <a:cubicBezTo>
                    <a:pt x="1" y="4889"/>
                    <a:pt x="26" y="5115"/>
                    <a:pt x="126" y="5265"/>
                  </a:cubicBezTo>
                  <a:cubicBezTo>
                    <a:pt x="376" y="5678"/>
                    <a:pt x="890" y="5785"/>
                    <a:pt x="1435" y="5785"/>
                  </a:cubicBezTo>
                  <a:cubicBezTo>
                    <a:pt x="1980" y="5785"/>
                    <a:pt x="2557" y="5678"/>
                    <a:pt x="2933" y="5666"/>
                  </a:cubicBezTo>
                  <a:lnTo>
                    <a:pt x="5765" y="5616"/>
                  </a:lnTo>
                  <a:cubicBezTo>
                    <a:pt x="6016" y="5616"/>
                    <a:pt x="6216" y="5365"/>
                    <a:pt x="6216" y="5064"/>
                  </a:cubicBezTo>
                  <a:lnTo>
                    <a:pt x="6216" y="1831"/>
                  </a:lnTo>
                  <a:lnTo>
                    <a:pt x="6241" y="1380"/>
                  </a:lnTo>
                  <a:cubicBezTo>
                    <a:pt x="6241" y="594"/>
                    <a:pt x="5712" y="1"/>
                    <a:pt x="5077"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1" name="Google Shape;461;p1"/>
            <p:cNvSpPr/>
            <p:nvPr/>
          </p:nvSpPr>
          <p:spPr>
            <a:xfrm>
              <a:off x="8276416" y="3672672"/>
              <a:ext cx="35" cy="909"/>
            </a:xfrm>
            <a:custGeom>
              <a:rect b="b" l="l" r="r" t="t"/>
              <a:pathLst>
                <a:path extrusionOk="0" h="26" w="1">
                  <a:moveTo>
                    <a:pt x="0" y="26"/>
                  </a:moveTo>
                  <a:lnTo>
                    <a:pt x="0" y="26"/>
                  </a:lnTo>
                  <a:cubicBezTo>
                    <a:pt x="0" y="26"/>
                    <a:pt x="0" y="1"/>
                    <a:pt x="0" y="1"/>
                  </a:cubicBez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2" name="Google Shape;462;p1"/>
            <p:cNvSpPr/>
            <p:nvPr/>
          </p:nvSpPr>
          <p:spPr>
            <a:xfrm>
              <a:off x="8341254" y="3357154"/>
              <a:ext cx="909" cy="6155"/>
            </a:xfrm>
            <a:custGeom>
              <a:rect b="b" l="l" r="r" t="t"/>
              <a:pathLst>
                <a:path extrusionOk="0" h="176" w="26">
                  <a:moveTo>
                    <a:pt x="26" y="0"/>
                  </a:moveTo>
                  <a:lnTo>
                    <a:pt x="1" y="176"/>
                  </a:lnTo>
                  <a:lnTo>
                    <a:pt x="1" y="176"/>
                  </a:ln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3" name="Google Shape;463;p1"/>
            <p:cNvSpPr/>
            <p:nvPr/>
          </p:nvSpPr>
          <p:spPr>
            <a:xfrm>
              <a:off x="8276416" y="3668300"/>
              <a:ext cx="909" cy="4406"/>
            </a:xfrm>
            <a:custGeom>
              <a:rect b="b" l="l" r="r" t="t"/>
              <a:pathLst>
                <a:path extrusionOk="0" h="126" w="26">
                  <a:moveTo>
                    <a:pt x="25" y="0"/>
                  </a:moveTo>
                  <a:lnTo>
                    <a:pt x="11" y="69"/>
                  </a:lnTo>
                  <a:lnTo>
                    <a:pt x="11" y="69"/>
                  </a:lnTo>
                  <a:cubicBezTo>
                    <a:pt x="18" y="52"/>
                    <a:pt x="25" y="39"/>
                    <a:pt x="25" y="25"/>
                  </a:cubicBezTo>
                  <a:cubicBezTo>
                    <a:pt x="25" y="0"/>
                    <a:pt x="25" y="0"/>
                    <a:pt x="25" y="0"/>
                  </a:cubicBezTo>
                  <a:close/>
                  <a:moveTo>
                    <a:pt x="11" y="69"/>
                  </a:moveTo>
                  <a:cubicBezTo>
                    <a:pt x="6" y="84"/>
                    <a:pt x="0" y="102"/>
                    <a:pt x="0" y="126"/>
                  </a:cubicBezTo>
                  <a:lnTo>
                    <a:pt x="11" y="69"/>
                  </a:ln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4" name="Google Shape;464;p1"/>
            <p:cNvSpPr/>
            <p:nvPr/>
          </p:nvSpPr>
          <p:spPr>
            <a:xfrm>
              <a:off x="8210669" y="3340473"/>
              <a:ext cx="10561" cy="86835"/>
            </a:xfrm>
            <a:custGeom>
              <a:rect b="b" l="l" r="r" t="t"/>
              <a:pathLst>
                <a:path extrusionOk="0" h="2483" w="302">
                  <a:moveTo>
                    <a:pt x="0" y="2482"/>
                  </a:moveTo>
                  <a:lnTo>
                    <a:pt x="301" y="1"/>
                  </a:lnTo>
                  <a:lnTo>
                    <a:pt x="0" y="2482"/>
                  </a:ln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5" name="Google Shape;465;p1"/>
            <p:cNvSpPr/>
            <p:nvPr/>
          </p:nvSpPr>
          <p:spPr>
            <a:xfrm>
              <a:off x="8210669" y="3263045"/>
              <a:ext cx="142020" cy="183532"/>
            </a:xfrm>
            <a:custGeom>
              <a:rect b="b" l="l" r="r" t="t"/>
              <a:pathLst>
                <a:path extrusionOk="0" h="5248" w="4061">
                  <a:moveTo>
                    <a:pt x="3873" y="0"/>
                  </a:moveTo>
                  <a:cubicBezTo>
                    <a:pt x="3851" y="0"/>
                    <a:pt x="3829" y="3"/>
                    <a:pt x="3810" y="9"/>
                  </a:cubicBezTo>
                  <a:cubicBezTo>
                    <a:pt x="3259" y="85"/>
                    <a:pt x="2732" y="260"/>
                    <a:pt x="2231" y="435"/>
                  </a:cubicBezTo>
                  <a:cubicBezTo>
                    <a:pt x="2031" y="486"/>
                    <a:pt x="1805" y="561"/>
                    <a:pt x="1630" y="661"/>
                  </a:cubicBezTo>
                  <a:cubicBezTo>
                    <a:pt x="978" y="987"/>
                    <a:pt x="602" y="1588"/>
                    <a:pt x="401" y="2240"/>
                  </a:cubicBezTo>
                  <a:cubicBezTo>
                    <a:pt x="126" y="3042"/>
                    <a:pt x="101" y="3869"/>
                    <a:pt x="0" y="4696"/>
                  </a:cubicBezTo>
                  <a:lnTo>
                    <a:pt x="3234" y="5248"/>
                  </a:lnTo>
                  <a:cubicBezTo>
                    <a:pt x="3234" y="5248"/>
                    <a:pt x="3509" y="3969"/>
                    <a:pt x="3534" y="3869"/>
                  </a:cubicBezTo>
                  <a:cubicBezTo>
                    <a:pt x="3534" y="3318"/>
                    <a:pt x="3835" y="2842"/>
                    <a:pt x="3760" y="2265"/>
                  </a:cubicBezTo>
                  <a:cubicBezTo>
                    <a:pt x="3735" y="1889"/>
                    <a:pt x="3810" y="1513"/>
                    <a:pt x="3910" y="1137"/>
                  </a:cubicBezTo>
                  <a:cubicBezTo>
                    <a:pt x="3960" y="962"/>
                    <a:pt x="4036" y="786"/>
                    <a:pt x="4061" y="611"/>
                  </a:cubicBezTo>
                  <a:cubicBezTo>
                    <a:pt x="4061" y="461"/>
                    <a:pt x="3985" y="335"/>
                    <a:pt x="4036" y="210"/>
                  </a:cubicBezTo>
                  <a:cubicBezTo>
                    <a:pt x="4036" y="160"/>
                    <a:pt x="4036" y="135"/>
                    <a:pt x="4036" y="85"/>
                  </a:cubicBezTo>
                  <a:cubicBezTo>
                    <a:pt x="4017" y="28"/>
                    <a:pt x="3942" y="0"/>
                    <a:pt x="3873"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6" name="Google Shape;466;p1"/>
            <p:cNvSpPr/>
            <p:nvPr/>
          </p:nvSpPr>
          <p:spPr>
            <a:xfrm>
              <a:off x="7941594" y="3760172"/>
              <a:ext cx="550456" cy="219168"/>
            </a:xfrm>
            <a:custGeom>
              <a:rect b="b" l="l" r="r" t="t"/>
              <a:pathLst>
                <a:path extrusionOk="0" h="6267" w="15740">
                  <a:moveTo>
                    <a:pt x="12769" y="0"/>
                  </a:moveTo>
                  <a:cubicBezTo>
                    <a:pt x="12724" y="0"/>
                    <a:pt x="12678" y="2"/>
                    <a:pt x="12632" y="5"/>
                  </a:cubicBezTo>
                  <a:cubicBezTo>
                    <a:pt x="11629" y="80"/>
                    <a:pt x="10777" y="932"/>
                    <a:pt x="9750" y="982"/>
                  </a:cubicBezTo>
                  <a:cubicBezTo>
                    <a:pt x="9349" y="982"/>
                    <a:pt x="8973" y="882"/>
                    <a:pt x="8597" y="857"/>
                  </a:cubicBezTo>
                  <a:cubicBezTo>
                    <a:pt x="8522" y="855"/>
                    <a:pt x="8447" y="853"/>
                    <a:pt x="8372" y="853"/>
                  </a:cubicBezTo>
                  <a:cubicBezTo>
                    <a:pt x="6941" y="853"/>
                    <a:pt x="5489" y="1286"/>
                    <a:pt x="4060" y="1333"/>
                  </a:cubicBezTo>
                  <a:cubicBezTo>
                    <a:pt x="3308" y="1358"/>
                    <a:pt x="2531" y="1333"/>
                    <a:pt x="1805" y="1559"/>
                  </a:cubicBezTo>
                  <a:cubicBezTo>
                    <a:pt x="1103" y="1759"/>
                    <a:pt x="401" y="2236"/>
                    <a:pt x="151" y="2962"/>
                  </a:cubicBezTo>
                  <a:cubicBezTo>
                    <a:pt x="25" y="3338"/>
                    <a:pt x="0" y="3689"/>
                    <a:pt x="50" y="4015"/>
                  </a:cubicBezTo>
                  <a:cubicBezTo>
                    <a:pt x="201" y="5419"/>
                    <a:pt x="1780" y="6120"/>
                    <a:pt x="3158" y="6246"/>
                  </a:cubicBezTo>
                  <a:cubicBezTo>
                    <a:pt x="3388" y="6261"/>
                    <a:pt x="3617" y="6267"/>
                    <a:pt x="3846" y="6267"/>
                  </a:cubicBezTo>
                  <a:cubicBezTo>
                    <a:pt x="4656" y="6267"/>
                    <a:pt x="5466" y="6193"/>
                    <a:pt x="6276" y="6193"/>
                  </a:cubicBezTo>
                  <a:cubicBezTo>
                    <a:pt x="6365" y="6193"/>
                    <a:pt x="6453" y="6194"/>
                    <a:pt x="6542" y="6196"/>
                  </a:cubicBezTo>
                  <a:cubicBezTo>
                    <a:pt x="8070" y="6196"/>
                    <a:pt x="9599" y="6221"/>
                    <a:pt x="11128" y="6221"/>
                  </a:cubicBezTo>
                  <a:cubicBezTo>
                    <a:pt x="11303" y="6227"/>
                    <a:pt x="11468" y="6232"/>
                    <a:pt x="11627" y="6232"/>
                  </a:cubicBezTo>
                  <a:cubicBezTo>
                    <a:pt x="12102" y="6232"/>
                    <a:pt x="12525" y="6189"/>
                    <a:pt x="13033" y="6020"/>
                  </a:cubicBezTo>
                  <a:cubicBezTo>
                    <a:pt x="13609" y="5845"/>
                    <a:pt x="14161" y="5594"/>
                    <a:pt x="14587" y="5143"/>
                  </a:cubicBezTo>
                  <a:cubicBezTo>
                    <a:pt x="14887" y="4842"/>
                    <a:pt x="15113" y="4441"/>
                    <a:pt x="15263" y="4040"/>
                  </a:cubicBezTo>
                  <a:cubicBezTo>
                    <a:pt x="15664" y="3038"/>
                    <a:pt x="15740" y="1784"/>
                    <a:pt x="15038" y="982"/>
                  </a:cubicBezTo>
                  <a:cubicBezTo>
                    <a:pt x="14687" y="556"/>
                    <a:pt x="14161" y="306"/>
                    <a:pt x="13634" y="155"/>
                  </a:cubicBezTo>
                  <a:cubicBezTo>
                    <a:pt x="13351" y="68"/>
                    <a:pt x="13068" y="0"/>
                    <a:pt x="12769" y="0"/>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7" name="Google Shape;467;p1"/>
            <p:cNvSpPr/>
            <p:nvPr/>
          </p:nvSpPr>
          <p:spPr>
            <a:xfrm>
              <a:off x="7933690" y="3810252"/>
              <a:ext cx="269108" cy="496180"/>
            </a:xfrm>
            <a:custGeom>
              <a:rect b="b" l="l" r="r" t="t"/>
              <a:pathLst>
                <a:path extrusionOk="0" h="14188" w="7695">
                  <a:moveTo>
                    <a:pt x="2704" y="0"/>
                  </a:moveTo>
                  <a:cubicBezTo>
                    <a:pt x="2217" y="0"/>
                    <a:pt x="1781" y="186"/>
                    <a:pt x="1404" y="478"/>
                  </a:cubicBezTo>
                  <a:cubicBezTo>
                    <a:pt x="402" y="1230"/>
                    <a:pt x="1" y="2282"/>
                    <a:pt x="251" y="3510"/>
                  </a:cubicBezTo>
                  <a:cubicBezTo>
                    <a:pt x="452" y="4613"/>
                    <a:pt x="828" y="5741"/>
                    <a:pt x="1254" y="6769"/>
                  </a:cubicBezTo>
                  <a:cubicBezTo>
                    <a:pt x="1630" y="7646"/>
                    <a:pt x="2081" y="8498"/>
                    <a:pt x="2382" y="9400"/>
                  </a:cubicBezTo>
                  <a:cubicBezTo>
                    <a:pt x="2858" y="11029"/>
                    <a:pt x="3585" y="12608"/>
                    <a:pt x="4186" y="14187"/>
                  </a:cubicBezTo>
                  <a:cubicBezTo>
                    <a:pt x="4161" y="14112"/>
                    <a:pt x="7319" y="13811"/>
                    <a:pt x="7519" y="13736"/>
                  </a:cubicBezTo>
                  <a:cubicBezTo>
                    <a:pt x="7695" y="13636"/>
                    <a:pt x="7118" y="10703"/>
                    <a:pt x="7068" y="10378"/>
                  </a:cubicBezTo>
                  <a:cubicBezTo>
                    <a:pt x="6893" y="9225"/>
                    <a:pt x="6692" y="8072"/>
                    <a:pt x="6442" y="6919"/>
                  </a:cubicBezTo>
                  <a:cubicBezTo>
                    <a:pt x="6041" y="4964"/>
                    <a:pt x="5765" y="2383"/>
                    <a:pt x="4412" y="829"/>
                  </a:cubicBezTo>
                  <a:cubicBezTo>
                    <a:pt x="4136" y="528"/>
                    <a:pt x="3785" y="277"/>
                    <a:pt x="3409" y="127"/>
                  </a:cubicBezTo>
                  <a:cubicBezTo>
                    <a:pt x="3164" y="40"/>
                    <a:pt x="2929" y="0"/>
                    <a:pt x="2704"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8" name="Google Shape;468;p1"/>
            <p:cNvSpPr/>
            <p:nvPr/>
          </p:nvSpPr>
          <p:spPr>
            <a:xfrm>
              <a:off x="8241339" y="3680366"/>
              <a:ext cx="359405" cy="299114"/>
            </a:xfrm>
            <a:custGeom>
              <a:rect b="b" l="l" r="r" t="t"/>
              <a:pathLst>
                <a:path extrusionOk="0" h="8553" w="10277">
                  <a:moveTo>
                    <a:pt x="4513" y="1"/>
                  </a:moveTo>
                  <a:cubicBezTo>
                    <a:pt x="4231" y="1"/>
                    <a:pt x="3952" y="15"/>
                    <a:pt x="3685" y="56"/>
                  </a:cubicBezTo>
                  <a:cubicBezTo>
                    <a:pt x="3108" y="132"/>
                    <a:pt x="3184" y="6"/>
                    <a:pt x="2933" y="583"/>
                  </a:cubicBezTo>
                  <a:cubicBezTo>
                    <a:pt x="2632" y="1285"/>
                    <a:pt x="2783" y="2412"/>
                    <a:pt x="2657" y="3189"/>
                  </a:cubicBezTo>
                  <a:cubicBezTo>
                    <a:pt x="2507" y="4192"/>
                    <a:pt x="2181" y="5169"/>
                    <a:pt x="1555" y="5946"/>
                  </a:cubicBezTo>
                  <a:cubicBezTo>
                    <a:pt x="1379" y="6122"/>
                    <a:pt x="1229" y="6297"/>
                    <a:pt x="1078" y="6498"/>
                  </a:cubicBezTo>
                  <a:cubicBezTo>
                    <a:pt x="1053" y="6548"/>
                    <a:pt x="1003" y="6598"/>
                    <a:pt x="978" y="6648"/>
                  </a:cubicBezTo>
                  <a:cubicBezTo>
                    <a:pt x="1" y="8177"/>
                    <a:pt x="2607" y="8553"/>
                    <a:pt x="3534" y="8553"/>
                  </a:cubicBezTo>
                  <a:lnTo>
                    <a:pt x="6818" y="8553"/>
                  </a:lnTo>
                  <a:cubicBezTo>
                    <a:pt x="8722" y="8553"/>
                    <a:pt x="10201" y="7600"/>
                    <a:pt x="10276" y="5721"/>
                  </a:cubicBezTo>
                  <a:cubicBezTo>
                    <a:pt x="10276" y="5721"/>
                    <a:pt x="10276" y="31"/>
                    <a:pt x="10276" y="31"/>
                  </a:cubicBezTo>
                  <a:cubicBezTo>
                    <a:pt x="8923" y="31"/>
                    <a:pt x="7545" y="56"/>
                    <a:pt x="6191" y="56"/>
                  </a:cubicBezTo>
                  <a:cubicBezTo>
                    <a:pt x="5656" y="56"/>
                    <a:pt x="5077" y="1"/>
                    <a:pt x="4513" y="1"/>
                  </a:cubicBez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9" name="Google Shape;469;p1"/>
            <p:cNvSpPr/>
            <p:nvPr/>
          </p:nvSpPr>
          <p:spPr>
            <a:xfrm>
              <a:off x="8062527" y="3764963"/>
              <a:ext cx="550491" cy="370246"/>
            </a:xfrm>
            <a:custGeom>
              <a:rect b="b" l="l" r="r" t="t"/>
              <a:pathLst>
                <a:path extrusionOk="0" h="10587" w="15741">
                  <a:moveTo>
                    <a:pt x="11230" y="0"/>
                  </a:moveTo>
                  <a:cubicBezTo>
                    <a:pt x="10459" y="0"/>
                    <a:pt x="9698" y="151"/>
                    <a:pt x="8973" y="444"/>
                  </a:cubicBezTo>
                  <a:cubicBezTo>
                    <a:pt x="8347" y="670"/>
                    <a:pt x="7820" y="921"/>
                    <a:pt x="7269" y="1297"/>
                  </a:cubicBezTo>
                  <a:cubicBezTo>
                    <a:pt x="5991" y="2149"/>
                    <a:pt x="4637" y="2876"/>
                    <a:pt x="3234" y="3502"/>
                  </a:cubicBezTo>
                  <a:cubicBezTo>
                    <a:pt x="2783" y="3703"/>
                    <a:pt x="2357" y="3878"/>
                    <a:pt x="1956" y="4129"/>
                  </a:cubicBezTo>
                  <a:cubicBezTo>
                    <a:pt x="753" y="4906"/>
                    <a:pt x="1" y="6334"/>
                    <a:pt x="76" y="7763"/>
                  </a:cubicBezTo>
                  <a:cubicBezTo>
                    <a:pt x="126" y="8640"/>
                    <a:pt x="176" y="9868"/>
                    <a:pt x="878" y="10470"/>
                  </a:cubicBezTo>
                  <a:cubicBezTo>
                    <a:pt x="936" y="10528"/>
                    <a:pt x="1010" y="10586"/>
                    <a:pt x="1098" y="10586"/>
                  </a:cubicBezTo>
                  <a:cubicBezTo>
                    <a:pt x="1124" y="10586"/>
                    <a:pt x="1151" y="10581"/>
                    <a:pt x="1179" y="10570"/>
                  </a:cubicBezTo>
                  <a:cubicBezTo>
                    <a:pt x="1229" y="10570"/>
                    <a:pt x="1254" y="10520"/>
                    <a:pt x="1279" y="10495"/>
                  </a:cubicBezTo>
                  <a:cubicBezTo>
                    <a:pt x="1655" y="10069"/>
                    <a:pt x="1780" y="9517"/>
                    <a:pt x="2031" y="9041"/>
                  </a:cubicBezTo>
                  <a:cubicBezTo>
                    <a:pt x="2131" y="8866"/>
                    <a:pt x="2307" y="8465"/>
                    <a:pt x="2532" y="8414"/>
                  </a:cubicBezTo>
                  <a:cubicBezTo>
                    <a:pt x="2546" y="8411"/>
                    <a:pt x="2560" y="8410"/>
                    <a:pt x="2575" y="8410"/>
                  </a:cubicBezTo>
                  <a:cubicBezTo>
                    <a:pt x="2792" y="8410"/>
                    <a:pt x="3046" y="8745"/>
                    <a:pt x="3234" y="8815"/>
                  </a:cubicBezTo>
                  <a:cubicBezTo>
                    <a:pt x="3526" y="8919"/>
                    <a:pt x="3830" y="8986"/>
                    <a:pt x="4130" y="8986"/>
                  </a:cubicBezTo>
                  <a:cubicBezTo>
                    <a:pt x="4267" y="8986"/>
                    <a:pt x="4403" y="8972"/>
                    <a:pt x="4537" y="8941"/>
                  </a:cubicBezTo>
                  <a:cubicBezTo>
                    <a:pt x="4587" y="8941"/>
                    <a:pt x="4637" y="8916"/>
                    <a:pt x="4688" y="8916"/>
                  </a:cubicBezTo>
                  <a:cubicBezTo>
                    <a:pt x="4713" y="8891"/>
                    <a:pt x="4738" y="8891"/>
                    <a:pt x="4763" y="8891"/>
                  </a:cubicBezTo>
                  <a:lnTo>
                    <a:pt x="14086" y="5758"/>
                  </a:lnTo>
                  <a:cubicBezTo>
                    <a:pt x="14111" y="5758"/>
                    <a:pt x="14136" y="5758"/>
                    <a:pt x="14161" y="5733"/>
                  </a:cubicBezTo>
                  <a:cubicBezTo>
                    <a:pt x="15164" y="5382"/>
                    <a:pt x="15740" y="4003"/>
                    <a:pt x="15414" y="2500"/>
                  </a:cubicBezTo>
                  <a:cubicBezTo>
                    <a:pt x="14988" y="570"/>
                    <a:pt x="13635" y="294"/>
                    <a:pt x="12282" y="94"/>
                  </a:cubicBezTo>
                  <a:cubicBezTo>
                    <a:pt x="11930" y="31"/>
                    <a:pt x="11579" y="0"/>
                    <a:pt x="1123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0" name="Google Shape;470;p1"/>
            <p:cNvSpPr/>
            <p:nvPr/>
          </p:nvSpPr>
          <p:spPr>
            <a:xfrm>
              <a:off x="8270261" y="3258673"/>
              <a:ext cx="356782" cy="529753"/>
            </a:xfrm>
            <a:custGeom>
              <a:rect b="b" l="l" r="r" t="t"/>
              <a:pathLst>
                <a:path extrusionOk="0" h="15148" w="10202">
                  <a:moveTo>
                    <a:pt x="4622" y="0"/>
                  </a:moveTo>
                  <a:cubicBezTo>
                    <a:pt x="4453" y="0"/>
                    <a:pt x="4283" y="3"/>
                    <a:pt x="4111" y="9"/>
                  </a:cubicBezTo>
                  <a:cubicBezTo>
                    <a:pt x="3008" y="34"/>
                    <a:pt x="1655" y="9"/>
                    <a:pt x="778" y="811"/>
                  </a:cubicBezTo>
                  <a:cubicBezTo>
                    <a:pt x="627" y="987"/>
                    <a:pt x="502" y="1187"/>
                    <a:pt x="402" y="1388"/>
                  </a:cubicBezTo>
                  <a:cubicBezTo>
                    <a:pt x="276" y="1713"/>
                    <a:pt x="226" y="2039"/>
                    <a:pt x="151" y="2365"/>
                  </a:cubicBezTo>
                  <a:cubicBezTo>
                    <a:pt x="1" y="3067"/>
                    <a:pt x="51" y="3819"/>
                    <a:pt x="201" y="4545"/>
                  </a:cubicBezTo>
                  <a:cubicBezTo>
                    <a:pt x="402" y="5573"/>
                    <a:pt x="803" y="6576"/>
                    <a:pt x="1028" y="7603"/>
                  </a:cubicBezTo>
                  <a:cubicBezTo>
                    <a:pt x="1279" y="8781"/>
                    <a:pt x="1329" y="9959"/>
                    <a:pt x="1404" y="11137"/>
                  </a:cubicBezTo>
                  <a:cubicBezTo>
                    <a:pt x="1454" y="11613"/>
                    <a:pt x="1555" y="12064"/>
                    <a:pt x="1605" y="12515"/>
                  </a:cubicBezTo>
                  <a:cubicBezTo>
                    <a:pt x="1655" y="12941"/>
                    <a:pt x="1680" y="13368"/>
                    <a:pt x="1705" y="13769"/>
                  </a:cubicBezTo>
                  <a:cubicBezTo>
                    <a:pt x="1705" y="13894"/>
                    <a:pt x="1680" y="14270"/>
                    <a:pt x="1730" y="14345"/>
                  </a:cubicBezTo>
                  <a:cubicBezTo>
                    <a:pt x="1830" y="14470"/>
                    <a:pt x="1956" y="14395"/>
                    <a:pt x="2081" y="14495"/>
                  </a:cubicBezTo>
                  <a:cubicBezTo>
                    <a:pt x="2357" y="14646"/>
                    <a:pt x="2306" y="14821"/>
                    <a:pt x="2707" y="14871"/>
                  </a:cubicBezTo>
                  <a:cubicBezTo>
                    <a:pt x="2883" y="14884"/>
                    <a:pt x="3058" y="14884"/>
                    <a:pt x="3231" y="14884"/>
                  </a:cubicBezTo>
                  <a:cubicBezTo>
                    <a:pt x="3403" y="14884"/>
                    <a:pt x="3572" y="14884"/>
                    <a:pt x="3735" y="14896"/>
                  </a:cubicBezTo>
                  <a:cubicBezTo>
                    <a:pt x="4387" y="14947"/>
                    <a:pt x="5013" y="14997"/>
                    <a:pt x="5665" y="15022"/>
                  </a:cubicBezTo>
                  <a:cubicBezTo>
                    <a:pt x="6918" y="15072"/>
                    <a:pt x="8171" y="15097"/>
                    <a:pt x="9424" y="15147"/>
                  </a:cubicBezTo>
                  <a:cubicBezTo>
                    <a:pt x="9374" y="15147"/>
                    <a:pt x="10201" y="5222"/>
                    <a:pt x="10201" y="4245"/>
                  </a:cubicBezTo>
                  <a:cubicBezTo>
                    <a:pt x="10176" y="3267"/>
                    <a:pt x="10026" y="2215"/>
                    <a:pt x="9324" y="1538"/>
                  </a:cubicBezTo>
                  <a:cubicBezTo>
                    <a:pt x="9023" y="1237"/>
                    <a:pt x="8622" y="1062"/>
                    <a:pt x="8246" y="861"/>
                  </a:cubicBezTo>
                  <a:cubicBezTo>
                    <a:pt x="7595" y="535"/>
                    <a:pt x="7018" y="235"/>
                    <a:pt x="6266" y="109"/>
                  </a:cubicBezTo>
                  <a:cubicBezTo>
                    <a:pt x="5711" y="33"/>
                    <a:pt x="5171" y="0"/>
                    <a:pt x="4622"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1" name="Google Shape;471;p1"/>
            <p:cNvSpPr/>
            <p:nvPr/>
          </p:nvSpPr>
          <p:spPr>
            <a:xfrm>
              <a:off x="8321984" y="3067026"/>
              <a:ext cx="149924" cy="261869"/>
            </a:xfrm>
            <a:custGeom>
              <a:rect b="b" l="l" r="r" t="t"/>
              <a:pathLst>
                <a:path extrusionOk="0" h="7488" w="4287">
                  <a:moveTo>
                    <a:pt x="577" y="0"/>
                  </a:moveTo>
                  <a:lnTo>
                    <a:pt x="151" y="2657"/>
                  </a:lnTo>
                  <a:cubicBezTo>
                    <a:pt x="0" y="3334"/>
                    <a:pt x="226" y="4010"/>
                    <a:pt x="727" y="4436"/>
                  </a:cubicBezTo>
                  <a:lnTo>
                    <a:pt x="1003" y="6291"/>
                  </a:lnTo>
                  <a:cubicBezTo>
                    <a:pt x="1093" y="6991"/>
                    <a:pt x="1692" y="7488"/>
                    <a:pt x="2378" y="7488"/>
                  </a:cubicBezTo>
                  <a:cubicBezTo>
                    <a:pt x="2453" y="7488"/>
                    <a:pt x="2530" y="7481"/>
                    <a:pt x="2607" y="7469"/>
                  </a:cubicBezTo>
                  <a:cubicBezTo>
                    <a:pt x="3359" y="7319"/>
                    <a:pt x="3860" y="6567"/>
                    <a:pt x="3685" y="5815"/>
                  </a:cubicBezTo>
                  <a:lnTo>
                    <a:pt x="3509" y="3910"/>
                  </a:lnTo>
                  <a:cubicBezTo>
                    <a:pt x="3660" y="3710"/>
                    <a:pt x="3609" y="3760"/>
                    <a:pt x="3685" y="3484"/>
                  </a:cubicBezTo>
                  <a:lnTo>
                    <a:pt x="4286" y="852"/>
                  </a:lnTo>
                  <a:lnTo>
                    <a:pt x="577" y="0"/>
                  </a:ln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2" name="Google Shape;472;p1"/>
            <p:cNvSpPr/>
            <p:nvPr/>
          </p:nvSpPr>
          <p:spPr>
            <a:xfrm>
              <a:off x="8343003" y="3214748"/>
              <a:ext cx="47387" cy="23221"/>
            </a:xfrm>
            <a:custGeom>
              <a:rect b="b" l="l" r="r" t="t"/>
              <a:pathLst>
                <a:path extrusionOk="0" h="664" w="1355">
                  <a:moveTo>
                    <a:pt x="1354" y="12"/>
                  </a:moveTo>
                  <a:cubicBezTo>
                    <a:pt x="1354" y="14"/>
                    <a:pt x="1353" y="17"/>
                    <a:pt x="1352" y="19"/>
                  </a:cubicBezTo>
                  <a:lnTo>
                    <a:pt x="1352" y="19"/>
                  </a:lnTo>
                  <a:cubicBezTo>
                    <a:pt x="1354" y="17"/>
                    <a:pt x="1354" y="14"/>
                    <a:pt x="1354" y="12"/>
                  </a:cubicBezTo>
                  <a:close/>
                  <a:moveTo>
                    <a:pt x="95" y="1"/>
                  </a:moveTo>
                  <a:cubicBezTo>
                    <a:pt x="90" y="1"/>
                    <a:pt x="84" y="4"/>
                    <a:pt x="76" y="12"/>
                  </a:cubicBezTo>
                  <a:cubicBezTo>
                    <a:pt x="76" y="12"/>
                    <a:pt x="51" y="12"/>
                    <a:pt x="51" y="37"/>
                  </a:cubicBezTo>
                  <a:cubicBezTo>
                    <a:pt x="1" y="87"/>
                    <a:pt x="26" y="212"/>
                    <a:pt x="76" y="263"/>
                  </a:cubicBezTo>
                  <a:cubicBezTo>
                    <a:pt x="126" y="313"/>
                    <a:pt x="176" y="338"/>
                    <a:pt x="176" y="413"/>
                  </a:cubicBezTo>
                  <a:cubicBezTo>
                    <a:pt x="201" y="488"/>
                    <a:pt x="201" y="563"/>
                    <a:pt x="226" y="613"/>
                  </a:cubicBezTo>
                  <a:cubicBezTo>
                    <a:pt x="226" y="639"/>
                    <a:pt x="277" y="664"/>
                    <a:pt x="327" y="664"/>
                  </a:cubicBezTo>
                  <a:cubicBezTo>
                    <a:pt x="775" y="664"/>
                    <a:pt x="1224" y="465"/>
                    <a:pt x="1352" y="19"/>
                  </a:cubicBezTo>
                  <a:lnTo>
                    <a:pt x="1352" y="19"/>
                  </a:lnTo>
                  <a:cubicBezTo>
                    <a:pt x="1340" y="42"/>
                    <a:pt x="1277" y="62"/>
                    <a:pt x="1254" y="62"/>
                  </a:cubicBezTo>
                  <a:cubicBezTo>
                    <a:pt x="1104" y="129"/>
                    <a:pt x="942" y="140"/>
                    <a:pt x="784" y="140"/>
                  </a:cubicBezTo>
                  <a:cubicBezTo>
                    <a:pt x="705" y="140"/>
                    <a:pt x="627" y="137"/>
                    <a:pt x="552" y="137"/>
                  </a:cubicBezTo>
                  <a:cubicBezTo>
                    <a:pt x="402" y="112"/>
                    <a:pt x="252" y="87"/>
                    <a:pt x="126" y="12"/>
                  </a:cubicBezTo>
                  <a:cubicBezTo>
                    <a:pt x="110" y="12"/>
                    <a:pt x="104" y="1"/>
                    <a:pt x="95" y="1"/>
                  </a:cubicBez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3" name="Google Shape;473;p1"/>
            <p:cNvSpPr/>
            <p:nvPr/>
          </p:nvSpPr>
          <p:spPr>
            <a:xfrm>
              <a:off x="8309709" y="3011106"/>
              <a:ext cx="170942" cy="192415"/>
            </a:xfrm>
            <a:custGeom>
              <a:rect b="b" l="l" r="r" t="t"/>
              <a:pathLst>
                <a:path extrusionOk="0" h="5502" w="4888">
                  <a:moveTo>
                    <a:pt x="2171" y="1"/>
                  </a:moveTo>
                  <a:cubicBezTo>
                    <a:pt x="1951" y="1"/>
                    <a:pt x="1728" y="74"/>
                    <a:pt x="1554" y="196"/>
                  </a:cubicBezTo>
                  <a:cubicBezTo>
                    <a:pt x="1479" y="271"/>
                    <a:pt x="1404" y="346"/>
                    <a:pt x="1329" y="371"/>
                  </a:cubicBezTo>
                  <a:cubicBezTo>
                    <a:pt x="1265" y="392"/>
                    <a:pt x="1202" y="400"/>
                    <a:pt x="1138" y="400"/>
                  </a:cubicBezTo>
                  <a:cubicBezTo>
                    <a:pt x="1051" y="400"/>
                    <a:pt x="965" y="386"/>
                    <a:pt x="878" y="371"/>
                  </a:cubicBezTo>
                  <a:cubicBezTo>
                    <a:pt x="652" y="371"/>
                    <a:pt x="402" y="421"/>
                    <a:pt x="251" y="572"/>
                  </a:cubicBezTo>
                  <a:cubicBezTo>
                    <a:pt x="76" y="722"/>
                    <a:pt x="1" y="973"/>
                    <a:pt x="101" y="1198"/>
                  </a:cubicBezTo>
                  <a:cubicBezTo>
                    <a:pt x="151" y="1299"/>
                    <a:pt x="251" y="1399"/>
                    <a:pt x="301" y="1524"/>
                  </a:cubicBezTo>
                  <a:cubicBezTo>
                    <a:pt x="427" y="1800"/>
                    <a:pt x="376" y="2025"/>
                    <a:pt x="677" y="2151"/>
                  </a:cubicBezTo>
                  <a:lnTo>
                    <a:pt x="752" y="2151"/>
                  </a:lnTo>
                  <a:cubicBezTo>
                    <a:pt x="1003" y="2251"/>
                    <a:pt x="1279" y="2301"/>
                    <a:pt x="1554" y="2376"/>
                  </a:cubicBezTo>
                  <a:cubicBezTo>
                    <a:pt x="1930" y="2477"/>
                    <a:pt x="2306" y="2552"/>
                    <a:pt x="2682" y="2652"/>
                  </a:cubicBezTo>
                  <a:cubicBezTo>
                    <a:pt x="3710" y="2953"/>
                    <a:pt x="3484" y="3955"/>
                    <a:pt x="3484" y="4807"/>
                  </a:cubicBezTo>
                  <a:cubicBezTo>
                    <a:pt x="3484" y="5033"/>
                    <a:pt x="3484" y="5309"/>
                    <a:pt x="3685" y="5434"/>
                  </a:cubicBezTo>
                  <a:cubicBezTo>
                    <a:pt x="3755" y="5480"/>
                    <a:pt x="3817" y="5501"/>
                    <a:pt x="3874" y="5501"/>
                  </a:cubicBezTo>
                  <a:cubicBezTo>
                    <a:pt x="4245" y="5501"/>
                    <a:pt x="4356" y="4624"/>
                    <a:pt x="4487" y="4406"/>
                  </a:cubicBezTo>
                  <a:cubicBezTo>
                    <a:pt x="4537" y="4256"/>
                    <a:pt x="4662" y="4131"/>
                    <a:pt x="4712" y="3980"/>
                  </a:cubicBezTo>
                  <a:cubicBezTo>
                    <a:pt x="4838" y="3680"/>
                    <a:pt x="4712" y="3354"/>
                    <a:pt x="4762" y="3028"/>
                  </a:cubicBezTo>
                  <a:cubicBezTo>
                    <a:pt x="4788" y="2878"/>
                    <a:pt x="4838" y="2752"/>
                    <a:pt x="4838" y="2602"/>
                  </a:cubicBezTo>
                  <a:cubicBezTo>
                    <a:pt x="4888" y="1975"/>
                    <a:pt x="4336" y="1424"/>
                    <a:pt x="3835" y="1173"/>
                  </a:cubicBezTo>
                  <a:cubicBezTo>
                    <a:pt x="3434" y="973"/>
                    <a:pt x="3008" y="697"/>
                    <a:pt x="2757" y="321"/>
                  </a:cubicBezTo>
                  <a:cubicBezTo>
                    <a:pt x="2707" y="246"/>
                    <a:pt x="2682" y="171"/>
                    <a:pt x="2607" y="146"/>
                  </a:cubicBezTo>
                  <a:cubicBezTo>
                    <a:pt x="2582" y="96"/>
                    <a:pt x="2507" y="71"/>
                    <a:pt x="2457" y="45"/>
                  </a:cubicBezTo>
                  <a:cubicBezTo>
                    <a:pt x="2365" y="15"/>
                    <a:pt x="2268" y="1"/>
                    <a:pt x="2171" y="1"/>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4" name="Google Shape;474;p1"/>
            <p:cNvSpPr/>
            <p:nvPr/>
          </p:nvSpPr>
          <p:spPr>
            <a:xfrm>
              <a:off x="8415779" y="3154316"/>
              <a:ext cx="29831" cy="27942"/>
            </a:xfrm>
            <a:custGeom>
              <a:rect b="b" l="l" r="r" t="t"/>
              <a:pathLst>
                <a:path extrusionOk="0" h="799" w="853">
                  <a:moveTo>
                    <a:pt x="439" y="1"/>
                  </a:moveTo>
                  <a:cubicBezTo>
                    <a:pt x="251" y="1"/>
                    <a:pt x="94" y="137"/>
                    <a:pt x="50" y="311"/>
                  </a:cubicBezTo>
                  <a:cubicBezTo>
                    <a:pt x="0" y="512"/>
                    <a:pt x="125" y="737"/>
                    <a:pt x="351" y="788"/>
                  </a:cubicBezTo>
                  <a:cubicBezTo>
                    <a:pt x="381" y="795"/>
                    <a:pt x="411" y="799"/>
                    <a:pt x="441" y="799"/>
                  </a:cubicBezTo>
                  <a:cubicBezTo>
                    <a:pt x="614" y="799"/>
                    <a:pt x="784" y="679"/>
                    <a:pt x="827" y="487"/>
                  </a:cubicBezTo>
                  <a:cubicBezTo>
                    <a:pt x="852" y="286"/>
                    <a:pt x="727" y="61"/>
                    <a:pt x="526" y="11"/>
                  </a:cubicBezTo>
                  <a:cubicBezTo>
                    <a:pt x="497" y="4"/>
                    <a:pt x="468" y="1"/>
                    <a:pt x="439" y="1"/>
                  </a:cubicBez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5" name="Google Shape;475;p1"/>
            <p:cNvSpPr/>
            <p:nvPr/>
          </p:nvSpPr>
          <p:spPr>
            <a:xfrm>
              <a:off x="8068682" y="3881140"/>
              <a:ext cx="204620" cy="522514"/>
            </a:xfrm>
            <a:custGeom>
              <a:rect b="b" l="l" r="r" t="t"/>
              <a:pathLst>
                <a:path extrusionOk="0" h="14941" w="5851">
                  <a:moveTo>
                    <a:pt x="4317" y="1"/>
                  </a:moveTo>
                  <a:cubicBezTo>
                    <a:pt x="3422" y="1"/>
                    <a:pt x="2345" y="431"/>
                    <a:pt x="1805" y="907"/>
                  </a:cubicBezTo>
                  <a:cubicBezTo>
                    <a:pt x="1579" y="1133"/>
                    <a:pt x="1379" y="1383"/>
                    <a:pt x="1203" y="1634"/>
                  </a:cubicBezTo>
                  <a:cubicBezTo>
                    <a:pt x="852" y="2185"/>
                    <a:pt x="652" y="2812"/>
                    <a:pt x="502" y="3438"/>
                  </a:cubicBezTo>
                  <a:cubicBezTo>
                    <a:pt x="251" y="4416"/>
                    <a:pt x="0" y="5443"/>
                    <a:pt x="151" y="6446"/>
                  </a:cubicBezTo>
                  <a:cubicBezTo>
                    <a:pt x="201" y="6722"/>
                    <a:pt x="276" y="7022"/>
                    <a:pt x="276" y="7323"/>
                  </a:cubicBezTo>
                  <a:cubicBezTo>
                    <a:pt x="326" y="7849"/>
                    <a:pt x="151" y="8376"/>
                    <a:pt x="151" y="8902"/>
                  </a:cubicBezTo>
                  <a:cubicBezTo>
                    <a:pt x="151" y="9278"/>
                    <a:pt x="251" y="9654"/>
                    <a:pt x="326" y="10030"/>
                  </a:cubicBezTo>
                  <a:cubicBezTo>
                    <a:pt x="527" y="10957"/>
                    <a:pt x="577" y="11859"/>
                    <a:pt x="552" y="12787"/>
                  </a:cubicBezTo>
                  <a:cubicBezTo>
                    <a:pt x="527" y="13087"/>
                    <a:pt x="527" y="13413"/>
                    <a:pt x="502" y="13714"/>
                  </a:cubicBezTo>
                  <a:cubicBezTo>
                    <a:pt x="476" y="13940"/>
                    <a:pt x="527" y="14290"/>
                    <a:pt x="401" y="14516"/>
                  </a:cubicBezTo>
                  <a:cubicBezTo>
                    <a:pt x="777" y="14566"/>
                    <a:pt x="1128" y="14591"/>
                    <a:pt x="1479" y="14641"/>
                  </a:cubicBezTo>
                  <a:cubicBezTo>
                    <a:pt x="2156" y="14742"/>
                    <a:pt x="2832" y="14842"/>
                    <a:pt x="3509" y="14892"/>
                  </a:cubicBezTo>
                  <a:cubicBezTo>
                    <a:pt x="3634" y="14892"/>
                    <a:pt x="3858" y="14941"/>
                    <a:pt x="4050" y="14941"/>
                  </a:cubicBezTo>
                  <a:cubicBezTo>
                    <a:pt x="4166" y="14941"/>
                    <a:pt x="4270" y="14923"/>
                    <a:pt x="4336" y="14867"/>
                  </a:cubicBezTo>
                  <a:cubicBezTo>
                    <a:pt x="4486" y="14767"/>
                    <a:pt x="4512" y="14391"/>
                    <a:pt x="4562" y="14240"/>
                  </a:cubicBezTo>
                  <a:cubicBezTo>
                    <a:pt x="4862" y="12987"/>
                    <a:pt x="5138" y="11709"/>
                    <a:pt x="4888" y="10431"/>
                  </a:cubicBezTo>
                  <a:cubicBezTo>
                    <a:pt x="4837" y="10205"/>
                    <a:pt x="4762" y="9980"/>
                    <a:pt x="4737" y="9729"/>
                  </a:cubicBezTo>
                  <a:cubicBezTo>
                    <a:pt x="4712" y="9453"/>
                    <a:pt x="4737" y="9153"/>
                    <a:pt x="4787" y="8877"/>
                  </a:cubicBezTo>
                  <a:cubicBezTo>
                    <a:pt x="4938" y="7674"/>
                    <a:pt x="5238" y="6496"/>
                    <a:pt x="5389" y="5293"/>
                  </a:cubicBezTo>
                  <a:cubicBezTo>
                    <a:pt x="5564" y="4040"/>
                    <a:pt x="5664" y="2762"/>
                    <a:pt x="5765" y="1483"/>
                  </a:cubicBezTo>
                  <a:cubicBezTo>
                    <a:pt x="5850" y="386"/>
                    <a:pt x="5165" y="1"/>
                    <a:pt x="431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6" name="Google Shape;476;p1"/>
            <p:cNvSpPr/>
            <p:nvPr/>
          </p:nvSpPr>
          <p:spPr>
            <a:xfrm>
              <a:off x="8080957" y="3157219"/>
              <a:ext cx="452290" cy="352236"/>
            </a:xfrm>
            <a:custGeom>
              <a:rect b="b" l="l" r="r" t="t"/>
              <a:pathLst>
                <a:path extrusionOk="0" h="10072" w="12933">
                  <a:moveTo>
                    <a:pt x="568" y="0"/>
                  </a:moveTo>
                  <a:cubicBezTo>
                    <a:pt x="474" y="0"/>
                    <a:pt x="368" y="45"/>
                    <a:pt x="251" y="153"/>
                  </a:cubicBezTo>
                  <a:cubicBezTo>
                    <a:pt x="0" y="379"/>
                    <a:pt x="100" y="855"/>
                    <a:pt x="151" y="1181"/>
                  </a:cubicBezTo>
                  <a:cubicBezTo>
                    <a:pt x="226" y="1632"/>
                    <a:pt x="326" y="2108"/>
                    <a:pt x="426" y="2559"/>
                  </a:cubicBezTo>
                  <a:cubicBezTo>
                    <a:pt x="577" y="3236"/>
                    <a:pt x="652" y="3461"/>
                    <a:pt x="1253" y="3787"/>
                  </a:cubicBezTo>
                  <a:cubicBezTo>
                    <a:pt x="1855" y="4138"/>
                    <a:pt x="2456" y="4539"/>
                    <a:pt x="2932" y="5040"/>
                  </a:cubicBezTo>
                  <a:cubicBezTo>
                    <a:pt x="3233" y="5366"/>
                    <a:pt x="3484" y="5742"/>
                    <a:pt x="3785" y="6093"/>
                  </a:cubicBezTo>
                  <a:cubicBezTo>
                    <a:pt x="4812" y="7271"/>
                    <a:pt x="6341" y="7948"/>
                    <a:pt x="7469" y="9025"/>
                  </a:cubicBezTo>
                  <a:cubicBezTo>
                    <a:pt x="7947" y="9482"/>
                    <a:pt x="8464" y="10071"/>
                    <a:pt x="9133" y="10071"/>
                  </a:cubicBezTo>
                  <a:cubicBezTo>
                    <a:pt x="9234" y="10071"/>
                    <a:pt x="9340" y="10058"/>
                    <a:pt x="9449" y="10028"/>
                  </a:cubicBezTo>
                  <a:cubicBezTo>
                    <a:pt x="9724" y="9953"/>
                    <a:pt x="12933" y="9101"/>
                    <a:pt x="12832" y="8925"/>
                  </a:cubicBezTo>
                  <a:cubicBezTo>
                    <a:pt x="12431" y="8223"/>
                    <a:pt x="12156" y="7572"/>
                    <a:pt x="11880" y="6845"/>
                  </a:cubicBezTo>
                  <a:cubicBezTo>
                    <a:pt x="11704" y="6419"/>
                    <a:pt x="11454" y="5993"/>
                    <a:pt x="11303" y="5542"/>
                  </a:cubicBezTo>
                  <a:cubicBezTo>
                    <a:pt x="10902" y="5918"/>
                    <a:pt x="10276" y="6218"/>
                    <a:pt x="9825" y="6519"/>
                  </a:cubicBezTo>
                  <a:cubicBezTo>
                    <a:pt x="9424" y="6168"/>
                    <a:pt x="8948" y="5893"/>
                    <a:pt x="8421" y="5742"/>
                  </a:cubicBezTo>
                  <a:cubicBezTo>
                    <a:pt x="8120" y="5642"/>
                    <a:pt x="7820" y="5592"/>
                    <a:pt x="7544" y="5492"/>
                  </a:cubicBezTo>
                  <a:cubicBezTo>
                    <a:pt x="6266" y="5015"/>
                    <a:pt x="5263" y="4063"/>
                    <a:pt x="3960" y="3637"/>
                  </a:cubicBezTo>
                  <a:cubicBezTo>
                    <a:pt x="3283" y="3411"/>
                    <a:pt x="2557" y="3261"/>
                    <a:pt x="2080" y="2735"/>
                  </a:cubicBezTo>
                  <a:cubicBezTo>
                    <a:pt x="1529" y="2083"/>
                    <a:pt x="1429" y="1106"/>
                    <a:pt x="1003" y="379"/>
                  </a:cubicBezTo>
                  <a:cubicBezTo>
                    <a:pt x="902" y="178"/>
                    <a:pt x="758" y="0"/>
                    <a:pt x="568" y="0"/>
                  </a:cubicBez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7" name="Google Shape;477;p1"/>
            <p:cNvSpPr/>
            <p:nvPr/>
          </p:nvSpPr>
          <p:spPr>
            <a:xfrm>
              <a:off x="8529718" y="3419369"/>
              <a:ext cx="69279" cy="53507"/>
            </a:xfrm>
            <a:custGeom>
              <a:rect b="b" l="l" r="r" t="t"/>
              <a:pathLst>
                <a:path extrusionOk="0" h="1530" w="1981">
                  <a:moveTo>
                    <a:pt x="1980" y="1"/>
                  </a:moveTo>
                  <a:lnTo>
                    <a:pt x="0" y="1529"/>
                  </a:lnTo>
                  <a:cubicBezTo>
                    <a:pt x="827" y="1279"/>
                    <a:pt x="1529" y="727"/>
                    <a:pt x="1980" y="1"/>
                  </a:cubicBez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8" name="Google Shape;478;p1"/>
            <p:cNvSpPr/>
            <p:nvPr/>
          </p:nvSpPr>
          <p:spPr>
            <a:xfrm>
              <a:off x="8529718" y="3419369"/>
              <a:ext cx="69279" cy="53507"/>
            </a:xfrm>
            <a:custGeom>
              <a:rect b="b" l="l" r="r" t="t"/>
              <a:pathLst>
                <a:path extrusionOk="0" fill="none" h="1530" w="1981">
                  <a:moveTo>
                    <a:pt x="1980" y="1"/>
                  </a:moveTo>
                  <a:cubicBezTo>
                    <a:pt x="1529" y="727"/>
                    <a:pt x="827" y="1279"/>
                    <a:pt x="0" y="1529"/>
                  </a:cubicBezTo>
                </a:path>
              </a:pathLst>
            </a:custGeom>
            <a:solidFill>
              <a:schemeClr val="accent1"/>
            </a:solidFill>
            <a:ln cap="flat" cmpd="sng" w="10650">
              <a:solidFill>
                <a:schemeClr val="dk1"/>
              </a:solidFill>
              <a:prstDash val="solid"/>
              <a:miter lim="2506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9" name="Google Shape;479;p1"/>
            <p:cNvSpPr/>
            <p:nvPr/>
          </p:nvSpPr>
          <p:spPr>
            <a:xfrm>
              <a:off x="7607646" y="3338724"/>
              <a:ext cx="587281" cy="315585"/>
            </a:xfrm>
            <a:custGeom>
              <a:rect b="b" l="l" r="r" t="t"/>
              <a:pathLst>
                <a:path extrusionOk="0" h="9024" w="16793">
                  <a:moveTo>
                    <a:pt x="577" y="1"/>
                  </a:moveTo>
                  <a:cubicBezTo>
                    <a:pt x="251" y="1"/>
                    <a:pt x="0" y="302"/>
                    <a:pt x="75" y="602"/>
                  </a:cubicBezTo>
                  <a:lnTo>
                    <a:pt x="1805" y="8622"/>
                  </a:lnTo>
                  <a:cubicBezTo>
                    <a:pt x="1855" y="8848"/>
                    <a:pt x="2055" y="9023"/>
                    <a:pt x="2306" y="9023"/>
                  </a:cubicBezTo>
                  <a:lnTo>
                    <a:pt x="16241" y="9023"/>
                  </a:lnTo>
                  <a:cubicBezTo>
                    <a:pt x="16567" y="9023"/>
                    <a:pt x="16792" y="8723"/>
                    <a:pt x="16742" y="8397"/>
                  </a:cubicBezTo>
                  <a:lnTo>
                    <a:pt x="14988" y="402"/>
                  </a:lnTo>
                  <a:cubicBezTo>
                    <a:pt x="14938" y="151"/>
                    <a:pt x="14737" y="1"/>
                    <a:pt x="14512" y="1"/>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0" name="Google Shape;480;p1"/>
            <p:cNvSpPr/>
            <p:nvPr/>
          </p:nvSpPr>
          <p:spPr>
            <a:xfrm>
              <a:off x="7801356" y="3598181"/>
              <a:ext cx="180594" cy="148175"/>
            </a:xfrm>
            <a:custGeom>
              <a:rect b="b" l="l" r="r" t="t"/>
              <a:pathLst>
                <a:path extrusionOk="0" h="4237" w="5164">
                  <a:moveTo>
                    <a:pt x="2832" y="0"/>
                  </a:moveTo>
                  <a:cubicBezTo>
                    <a:pt x="2557" y="0"/>
                    <a:pt x="2306" y="226"/>
                    <a:pt x="2281" y="502"/>
                  </a:cubicBezTo>
                  <a:lnTo>
                    <a:pt x="2005" y="3885"/>
                  </a:lnTo>
                  <a:lnTo>
                    <a:pt x="0" y="3885"/>
                  </a:lnTo>
                  <a:lnTo>
                    <a:pt x="0" y="4236"/>
                  </a:lnTo>
                  <a:lnTo>
                    <a:pt x="5163" y="4236"/>
                  </a:lnTo>
                  <a:lnTo>
                    <a:pt x="5163" y="3885"/>
                  </a:lnTo>
                  <a:lnTo>
                    <a:pt x="3083" y="3885"/>
                  </a:lnTo>
                  <a:lnTo>
                    <a:pt x="3359" y="577"/>
                  </a:lnTo>
                  <a:cubicBezTo>
                    <a:pt x="3384" y="276"/>
                    <a:pt x="3133" y="0"/>
                    <a:pt x="2832" y="0"/>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1" name="Google Shape;481;p1"/>
            <p:cNvSpPr/>
            <p:nvPr/>
          </p:nvSpPr>
          <p:spPr>
            <a:xfrm>
              <a:off x="7806602" y="3393525"/>
              <a:ext cx="24585" cy="56340"/>
            </a:xfrm>
            <a:custGeom>
              <a:rect b="b" l="l" r="r" t="t"/>
              <a:pathLst>
                <a:path extrusionOk="0" h="1611" w="703">
                  <a:moveTo>
                    <a:pt x="251" y="0"/>
                  </a:moveTo>
                  <a:cubicBezTo>
                    <a:pt x="120" y="0"/>
                    <a:pt x="0" y="88"/>
                    <a:pt x="26" y="263"/>
                  </a:cubicBezTo>
                  <a:cubicBezTo>
                    <a:pt x="51" y="614"/>
                    <a:pt x="101" y="990"/>
                    <a:pt x="151" y="1366"/>
                  </a:cubicBezTo>
                  <a:cubicBezTo>
                    <a:pt x="163" y="1529"/>
                    <a:pt x="308" y="1611"/>
                    <a:pt x="442" y="1611"/>
                  </a:cubicBezTo>
                  <a:cubicBezTo>
                    <a:pt x="577" y="1611"/>
                    <a:pt x="702" y="1529"/>
                    <a:pt x="677" y="1366"/>
                  </a:cubicBezTo>
                  <a:cubicBezTo>
                    <a:pt x="627" y="990"/>
                    <a:pt x="602" y="614"/>
                    <a:pt x="552" y="263"/>
                  </a:cubicBezTo>
                  <a:cubicBezTo>
                    <a:pt x="527" y="88"/>
                    <a:pt x="383" y="0"/>
                    <a:pt x="251" y="0"/>
                  </a:cubicBez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2" name="Google Shape;482;p1"/>
            <p:cNvSpPr/>
            <p:nvPr/>
          </p:nvSpPr>
          <p:spPr>
            <a:xfrm>
              <a:off x="7843847" y="3393525"/>
              <a:ext cx="24585" cy="56340"/>
            </a:xfrm>
            <a:custGeom>
              <a:rect b="b" l="l" r="r" t="t"/>
              <a:pathLst>
                <a:path extrusionOk="0" h="1611" w="703">
                  <a:moveTo>
                    <a:pt x="261" y="0"/>
                  </a:moveTo>
                  <a:cubicBezTo>
                    <a:pt x="126" y="0"/>
                    <a:pt x="1" y="88"/>
                    <a:pt x="13" y="263"/>
                  </a:cubicBezTo>
                  <a:cubicBezTo>
                    <a:pt x="63" y="614"/>
                    <a:pt x="113" y="990"/>
                    <a:pt x="138" y="1366"/>
                  </a:cubicBezTo>
                  <a:cubicBezTo>
                    <a:pt x="164" y="1529"/>
                    <a:pt x="308" y="1611"/>
                    <a:pt x="442" y="1611"/>
                  </a:cubicBezTo>
                  <a:cubicBezTo>
                    <a:pt x="577" y="1611"/>
                    <a:pt x="702" y="1529"/>
                    <a:pt x="690" y="1366"/>
                  </a:cubicBezTo>
                  <a:cubicBezTo>
                    <a:pt x="640" y="990"/>
                    <a:pt x="615" y="614"/>
                    <a:pt x="565" y="263"/>
                  </a:cubicBezTo>
                  <a:cubicBezTo>
                    <a:pt x="540" y="88"/>
                    <a:pt x="395" y="0"/>
                    <a:pt x="261" y="0"/>
                  </a:cubicBez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3" name="Google Shape;483;p1"/>
            <p:cNvSpPr/>
            <p:nvPr/>
          </p:nvSpPr>
          <p:spPr>
            <a:xfrm>
              <a:off x="7881547" y="3393525"/>
              <a:ext cx="24585" cy="56340"/>
            </a:xfrm>
            <a:custGeom>
              <a:rect b="b" l="l" r="r" t="t"/>
              <a:pathLst>
                <a:path extrusionOk="0" h="1611" w="703">
                  <a:moveTo>
                    <a:pt x="260" y="0"/>
                  </a:moveTo>
                  <a:cubicBezTo>
                    <a:pt x="126" y="0"/>
                    <a:pt x="0" y="88"/>
                    <a:pt x="13" y="263"/>
                  </a:cubicBezTo>
                  <a:cubicBezTo>
                    <a:pt x="63" y="614"/>
                    <a:pt x="113" y="990"/>
                    <a:pt x="138" y="1366"/>
                  </a:cubicBezTo>
                  <a:cubicBezTo>
                    <a:pt x="163" y="1529"/>
                    <a:pt x="307" y="1611"/>
                    <a:pt x="442" y="1611"/>
                  </a:cubicBezTo>
                  <a:cubicBezTo>
                    <a:pt x="577" y="1611"/>
                    <a:pt x="702" y="1529"/>
                    <a:pt x="690" y="1366"/>
                  </a:cubicBezTo>
                  <a:cubicBezTo>
                    <a:pt x="639" y="990"/>
                    <a:pt x="589" y="614"/>
                    <a:pt x="564" y="263"/>
                  </a:cubicBezTo>
                  <a:cubicBezTo>
                    <a:pt x="539" y="88"/>
                    <a:pt x="395" y="0"/>
                    <a:pt x="260" y="0"/>
                  </a:cubicBez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4" name="Google Shape;484;p1"/>
            <p:cNvSpPr/>
            <p:nvPr/>
          </p:nvSpPr>
          <p:spPr>
            <a:xfrm>
              <a:off x="7919247" y="3393525"/>
              <a:ext cx="24550" cy="56340"/>
            </a:xfrm>
            <a:custGeom>
              <a:rect b="b" l="l" r="r" t="t"/>
              <a:pathLst>
                <a:path extrusionOk="0" h="1611" w="702">
                  <a:moveTo>
                    <a:pt x="260" y="0"/>
                  </a:moveTo>
                  <a:cubicBezTo>
                    <a:pt x="125" y="0"/>
                    <a:pt x="0" y="88"/>
                    <a:pt x="13" y="263"/>
                  </a:cubicBezTo>
                  <a:cubicBezTo>
                    <a:pt x="63" y="614"/>
                    <a:pt x="88" y="990"/>
                    <a:pt x="138" y="1366"/>
                  </a:cubicBezTo>
                  <a:cubicBezTo>
                    <a:pt x="163" y="1529"/>
                    <a:pt x="307" y="1611"/>
                    <a:pt x="442" y="1611"/>
                  </a:cubicBezTo>
                  <a:cubicBezTo>
                    <a:pt x="576" y="1611"/>
                    <a:pt x="702" y="1529"/>
                    <a:pt x="689" y="1366"/>
                  </a:cubicBezTo>
                  <a:cubicBezTo>
                    <a:pt x="639" y="990"/>
                    <a:pt x="589" y="614"/>
                    <a:pt x="564" y="263"/>
                  </a:cubicBezTo>
                  <a:cubicBezTo>
                    <a:pt x="539" y="88"/>
                    <a:pt x="395" y="0"/>
                    <a:pt x="260" y="0"/>
                  </a:cubicBez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5" name="Google Shape;485;p1"/>
            <p:cNvSpPr/>
            <p:nvPr/>
          </p:nvSpPr>
          <p:spPr>
            <a:xfrm>
              <a:off x="7956492" y="3393525"/>
              <a:ext cx="24550" cy="56340"/>
            </a:xfrm>
            <a:custGeom>
              <a:rect b="b" l="l" r="r" t="t"/>
              <a:pathLst>
                <a:path extrusionOk="0" h="1611" w="702">
                  <a:moveTo>
                    <a:pt x="260" y="0"/>
                  </a:moveTo>
                  <a:cubicBezTo>
                    <a:pt x="126" y="0"/>
                    <a:pt x="0" y="88"/>
                    <a:pt x="25" y="263"/>
                  </a:cubicBezTo>
                  <a:cubicBezTo>
                    <a:pt x="75" y="614"/>
                    <a:pt x="100" y="990"/>
                    <a:pt x="151" y="1366"/>
                  </a:cubicBezTo>
                  <a:cubicBezTo>
                    <a:pt x="176" y="1529"/>
                    <a:pt x="320" y="1611"/>
                    <a:pt x="451" y="1611"/>
                  </a:cubicBezTo>
                  <a:cubicBezTo>
                    <a:pt x="583" y="1611"/>
                    <a:pt x="702" y="1529"/>
                    <a:pt x="677" y="1366"/>
                  </a:cubicBezTo>
                  <a:cubicBezTo>
                    <a:pt x="652" y="990"/>
                    <a:pt x="602" y="614"/>
                    <a:pt x="552" y="263"/>
                  </a:cubicBezTo>
                  <a:cubicBezTo>
                    <a:pt x="539" y="88"/>
                    <a:pt x="395" y="0"/>
                    <a:pt x="260" y="0"/>
                  </a:cubicBez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6" name="Google Shape;486;p1"/>
            <p:cNvSpPr/>
            <p:nvPr/>
          </p:nvSpPr>
          <p:spPr>
            <a:xfrm>
              <a:off x="8271135" y="3656899"/>
              <a:ext cx="20214" cy="29831"/>
            </a:xfrm>
            <a:custGeom>
              <a:rect b="b" l="l" r="r" t="t"/>
              <a:pathLst>
                <a:path extrusionOk="0" h="853" w="578">
                  <a:moveTo>
                    <a:pt x="552" y="1"/>
                  </a:moveTo>
                  <a:lnTo>
                    <a:pt x="1" y="853"/>
                  </a:lnTo>
                  <a:cubicBezTo>
                    <a:pt x="151" y="828"/>
                    <a:pt x="302" y="778"/>
                    <a:pt x="402" y="702"/>
                  </a:cubicBezTo>
                  <a:cubicBezTo>
                    <a:pt x="577" y="527"/>
                    <a:pt x="577" y="251"/>
                    <a:pt x="552" y="1"/>
                  </a:cubicBez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7" name="Google Shape;487;p1"/>
            <p:cNvSpPr/>
            <p:nvPr/>
          </p:nvSpPr>
          <p:spPr>
            <a:xfrm>
              <a:off x="8385074" y="3473716"/>
              <a:ext cx="29866" cy="13359"/>
            </a:xfrm>
            <a:custGeom>
              <a:rect b="b" l="l" r="r" t="t"/>
              <a:pathLst>
                <a:path extrusionOk="0" h="382" w="854">
                  <a:moveTo>
                    <a:pt x="1" y="0"/>
                  </a:moveTo>
                  <a:lnTo>
                    <a:pt x="1" y="0"/>
                  </a:lnTo>
                  <a:cubicBezTo>
                    <a:pt x="26" y="176"/>
                    <a:pt x="176" y="326"/>
                    <a:pt x="352" y="376"/>
                  </a:cubicBezTo>
                  <a:cubicBezTo>
                    <a:pt x="374" y="380"/>
                    <a:pt x="397" y="381"/>
                    <a:pt x="420" y="381"/>
                  </a:cubicBezTo>
                  <a:cubicBezTo>
                    <a:pt x="577" y="381"/>
                    <a:pt x="744" y="307"/>
                    <a:pt x="853" y="176"/>
                  </a:cubicBezTo>
                  <a:lnTo>
                    <a:pt x="1" y="0"/>
                  </a:ln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8" name="Google Shape;488;p1"/>
            <p:cNvSpPr/>
            <p:nvPr/>
          </p:nvSpPr>
          <p:spPr>
            <a:xfrm>
              <a:off x="5844986" y="3744539"/>
              <a:ext cx="3032719" cy="34237"/>
            </a:xfrm>
            <a:custGeom>
              <a:rect b="b" l="l" r="r" t="t"/>
              <a:pathLst>
                <a:path extrusionOk="0" h="979" w="86719">
                  <a:moveTo>
                    <a:pt x="1" y="1"/>
                  </a:moveTo>
                  <a:lnTo>
                    <a:pt x="1" y="978"/>
                  </a:lnTo>
                  <a:lnTo>
                    <a:pt x="86718" y="978"/>
                  </a:lnTo>
                  <a:lnTo>
                    <a:pt x="86718"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9" name="Google Shape;489;p1"/>
            <p:cNvSpPr/>
            <p:nvPr/>
          </p:nvSpPr>
          <p:spPr>
            <a:xfrm>
              <a:off x="8634879" y="3751569"/>
              <a:ext cx="211265" cy="789733"/>
            </a:xfrm>
            <a:custGeom>
              <a:rect b="b" l="l" r="r" t="t"/>
              <a:pathLst>
                <a:path extrusionOk="0" h="22582" w="6041">
                  <a:moveTo>
                    <a:pt x="1" y="0"/>
                  </a:moveTo>
                  <a:lnTo>
                    <a:pt x="5389" y="22582"/>
                  </a:lnTo>
                  <a:lnTo>
                    <a:pt x="6041" y="22582"/>
                  </a:lnTo>
                  <a:lnTo>
                    <a:pt x="652"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0" name="Google Shape;490;p1"/>
            <p:cNvSpPr/>
            <p:nvPr/>
          </p:nvSpPr>
          <p:spPr>
            <a:xfrm>
              <a:off x="8425397" y="3754968"/>
              <a:ext cx="212139" cy="789733"/>
            </a:xfrm>
            <a:custGeom>
              <a:rect b="b" l="l" r="r" t="t"/>
              <a:pathLst>
                <a:path extrusionOk="0" h="22582" w="6066">
                  <a:moveTo>
                    <a:pt x="1" y="0"/>
                  </a:moveTo>
                  <a:lnTo>
                    <a:pt x="5414" y="22582"/>
                  </a:lnTo>
                  <a:lnTo>
                    <a:pt x="6066" y="22582"/>
                  </a:lnTo>
                  <a:lnTo>
                    <a:pt x="678"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1" name="Google Shape;491;p1"/>
            <p:cNvSpPr/>
            <p:nvPr/>
          </p:nvSpPr>
          <p:spPr>
            <a:xfrm>
              <a:off x="5884435" y="3751569"/>
              <a:ext cx="212139" cy="789733"/>
            </a:xfrm>
            <a:custGeom>
              <a:rect b="b" l="l" r="r" t="t"/>
              <a:pathLst>
                <a:path extrusionOk="0" h="22582" w="6066">
                  <a:moveTo>
                    <a:pt x="5414" y="0"/>
                  </a:moveTo>
                  <a:lnTo>
                    <a:pt x="1" y="22582"/>
                  </a:lnTo>
                  <a:lnTo>
                    <a:pt x="677" y="22582"/>
                  </a:lnTo>
                  <a:lnTo>
                    <a:pt x="6066"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2" name="Google Shape;492;p1"/>
            <p:cNvSpPr/>
            <p:nvPr/>
          </p:nvSpPr>
          <p:spPr>
            <a:xfrm>
              <a:off x="6093917" y="3751569"/>
              <a:ext cx="211265" cy="789733"/>
            </a:xfrm>
            <a:custGeom>
              <a:rect b="b" l="l" r="r" t="t"/>
              <a:pathLst>
                <a:path extrusionOk="0" h="22582" w="6041">
                  <a:moveTo>
                    <a:pt x="5389" y="0"/>
                  </a:moveTo>
                  <a:lnTo>
                    <a:pt x="1" y="22582"/>
                  </a:lnTo>
                  <a:lnTo>
                    <a:pt x="652" y="22582"/>
                  </a:lnTo>
                  <a:lnTo>
                    <a:pt x="6041"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3" name="Google Shape;493;p1"/>
            <p:cNvSpPr/>
            <p:nvPr/>
          </p:nvSpPr>
          <p:spPr>
            <a:xfrm>
              <a:off x="7314021" y="3998821"/>
              <a:ext cx="384795" cy="582210"/>
            </a:xfrm>
            <a:custGeom>
              <a:rect b="b" l="l" r="r" t="t"/>
              <a:pathLst>
                <a:path extrusionOk="0" h="16648" w="11003">
                  <a:moveTo>
                    <a:pt x="2014" y="1"/>
                  </a:moveTo>
                  <a:cubicBezTo>
                    <a:pt x="1825" y="1"/>
                    <a:pt x="1638" y="31"/>
                    <a:pt x="1479" y="123"/>
                  </a:cubicBezTo>
                  <a:cubicBezTo>
                    <a:pt x="1303" y="249"/>
                    <a:pt x="1178" y="399"/>
                    <a:pt x="1078" y="575"/>
                  </a:cubicBezTo>
                  <a:cubicBezTo>
                    <a:pt x="627" y="1226"/>
                    <a:pt x="226" y="1928"/>
                    <a:pt x="126" y="2680"/>
                  </a:cubicBezTo>
                  <a:cubicBezTo>
                    <a:pt x="0" y="3432"/>
                    <a:pt x="176" y="4234"/>
                    <a:pt x="727" y="4710"/>
                  </a:cubicBezTo>
                  <a:cubicBezTo>
                    <a:pt x="1228" y="5161"/>
                    <a:pt x="1955" y="5261"/>
                    <a:pt x="2632" y="5362"/>
                  </a:cubicBezTo>
                  <a:cubicBezTo>
                    <a:pt x="3058" y="5412"/>
                    <a:pt x="3459" y="5512"/>
                    <a:pt x="3860" y="5587"/>
                  </a:cubicBezTo>
                  <a:cubicBezTo>
                    <a:pt x="4110" y="5612"/>
                    <a:pt x="4336" y="5587"/>
                    <a:pt x="4537" y="5712"/>
                  </a:cubicBezTo>
                  <a:cubicBezTo>
                    <a:pt x="5138" y="6113"/>
                    <a:pt x="4963" y="7066"/>
                    <a:pt x="4812" y="7692"/>
                  </a:cubicBezTo>
                  <a:cubicBezTo>
                    <a:pt x="4662" y="8269"/>
                    <a:pt x="4461" y="8895"/>
                    <a:pt x="4612" y="9447"/>
                  </a:cubicBezTo>
                  <a:cubicBezTo>
                    <a:pt x="4662" y="9597"/>
                    <a:pt x="4737" y="9748"/>
                    <a:pt x="4762" y="9898"/>
                  </a:cubicBezTo>
                  <a:cubicBezTo>
                    <a:pt x="4787" y="10098"/>
                    <a:pt x="4737" y="10299"/>
                    <a:pt x="4712" y="10499"/>
                  </a:cubicBezTo>
                  <a:cubicBezTo>
                    <a:pt x="4511" y="11552"/>
                    <a:pt x="4161" y="12680"/>
                    <a:pt x="4562" y="13682"/>
                  </a:cubicBezTo>
                  <a:cubicBezTo>
                    <a:pt x="4612" y="13783"/>
                    <a:pt x="4662" y="13908"/>
                    <a:pt x="4687" y="14033"/>
                  </a:cubicBezTo>
                  <a:cubicBezTo>
                    <a:pt x="4712" y="14134"/>
                    <a:pt x="4687" y="14234"/>
                    <a:pt x="4687" y="14359"/>
                  </a:cubicBezTo>
                  <a:cubicBezTo>
                    <a:pt x="4587" y="15061"/>
                    <a:pt x="4511" y="15788"/>
                    <a:pt x="4436" y="16489"/>
                  </a:cubicBezTo>
                  <a:cubicBezTo>
                    <a:pt x="4436" y="16489"/>
                    <a:pt x="6867" y="16615"/>
                    <a:pt x="7068" y="16615"/>
                  </a:cubicBezTo>
                  <a:cubicBezTo>
                    <a:pt x="7225" y="16615"/>
                    <a:pt x="7498" y="16647"/>
                    <a:pt x="7749" y="16647"/>
                  </a:cubicBezTo>
                  <a:cubicBezTo>
                    <a:pt x="7937" y="16647"/>
                    <a:pt x="8113" y="16629"/>
                    <a:pt x="8221" y="16565"/>
                  </a:cubicBezTo>
                  <a:cubicBezTo>
                    <a:pt x="8622" y="16314"/>
                    <a:pt x="8697" y="15136"/>
                    <a:pt x="8772" y="14710"/>
                  </a:cubicBezTo>
                  <a:cubicBezTo>
                    <a:pt x="8847" y="14083"/>
                    <a:pt x="8897" y="13457"/>
                    <a:pt x="9023" y="12855"/>
                  </a:cubicBezTo>
                  <a:cubicBezTo>
                    <a:pt x="9223" y="11753"/>
                    <a:pt x="9699" y="10700"/>
                    <a:pt x="9900" y="9597"/>
                  </a:cubicBezTo>
                  <a:cubicBezTo>
                    <a:pt x="10000" y="9046"/>
                    <a:pt x="9950" y="8444"/>
                    <a:pt x="10075" y="7918"/>
                  </a:cubicBezTo>
                  <a:cubicBezTo>
                    <a:pt x="10151" y="7442"/>
                    <a:pt x="10276" y="6991"/>
                    <a:pt x="10351" y="6514"/>
                  </a:cubicBezTo>
                  <a:cubicBezTo>
                    <a:pt x="10552" y="5387"/>
                    <a:pt x="10727" y="4284"/>
                    <a:pt x="10928" y="3156"/>
                  </a:cubicBezTo>
                  <a:cubicBezTo>
                    <a:pt x="10953" y="2880"/>
                    <a:pt x="11003" y="2630"/>
                    <a:pt x="10978" y="2379"/>
                  </a:cubicBezTo>
                  <a:cubicBezTo>
                    <a:pt x="10953" y="2354"/>
                    <a:pt x="10953" y="2329"/>
                    <a:pt x="10953" y="2304"/>
                  </a:cubicBezTo>
                  <a:cubicBezTo>
                    <a:pt x="10677" y="925"/>
                    <a:pt x="8196" y="1026"/>
                    <a:pt x="7068" y="850"/>
                  </a:cubicBezTo>
                  <a:cubicBezTo>
                    <a:pt x="5539" y="575"/>
                    <a:pt x="4035" y="324"/>
                    <a:pt x="2506" y="48"/>
                  </a:cubicBezTo>
                  <a:cubicBezTo>
                    <a:pt x="2353" y="25"/>
                    <a:pt x="2183" y="1"/>
                    <a:pt x="2014"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4" name="Google Shape;494;p1"/>
            <p:cNvSpPr/>
            <p:nvPr/>
          </p:nvSpPr>
          <p:spPr>
            <a:xfrm>
              <a:off x="7329793" y="3880825"/>
              <a:ext cx="584658" cy="774975"/>
            </a:xfrm>
            <a:custGeom>
              <a:rect b="b" l="l" r="r" t="t"/>
              <a:pathLst>
                <a:path extrusionOk="0" h="22160" w="16718">
                  <a:moveTo>
                    <a:pt x="2784" y="1"/>
                  </a:moveTo>
                  <a:cubicBezTo>
                    <a:pt x="2489" y="1"/>
                    <a:pt x="2209" y="40"/>
                    <a:pt x="1980" y="114"/>
                  </a:cubicBezTo>
                  <a:cubicBezTo>
                    <a:pt x="727" y="515"/>
                    <a:pt x="326" y="2069"/>
                    <a:pt x="201" y="3372"/>
                  </a:cubicBezTo>
                  <a:cubicBezTo>
                    <a:pt x="76" y="4450"/>
                    <a:pt x="0" y="5527"/>
                    <a:pt x="301" y="6580"/>
                  </a:cubicBezTo>
                  <a:cubicBezTo>
                    <a:pt x="777" y="8109"/>
                    <a:pt x="2055" y="9287"/>
                    <a:pt x="3509" y="9939"/>
                  </a:cubicBezTo>
                  <a:cubicBezTo>
                    <a:pt x="4662" y="10440"/>
                    <a:pt x="5915" y="10640"/>
                    <a:pt x="7168" y="10715"/>
                  </a:cubicBezTo>
                  <a:cubicBezTo>
                    <a:pt x="7282" y="10721"/>
                    <a:pt x="7397" y="10724"/>
                    <a:pt x="7511" y="10724"/>
                  </a:cubicBezTo>
                  <a:cubicBezTo>
                    <a:pt x="8349" y="10724"/>
                    <a:pt x="9187" y="10575"/>
                    <a:pt x="10025" y="10465"/>
                  </a:cubicBezTo>
                  <a:cubicBezTo>
                    <a:pt x="10113" y="10455"/>
                    <a:pt x="10186" y="10450"/>
                    <a:pt x="10248" y="10450"/>
                  </a:cubicBezTo>
                  <a:cubicBezTo>
                    <a:pt x="10648" y="10450"/>
                    <a:pt x="10550" y="10664"/>
                    <a:pt x="10376" y="11142"/>
                  </a:cubicBezTo>
                  <a:cubicBezTo>
                    <a:pt x="10251" y="11442"/>
                    <a:pt x="10151" y="11743"/>
                    <a:pt x="10025" y="12019"/>
                  </a:cubicBezTo>
                  <a:cubicBezTo>
                    <a:pt x="9950" y="12219"/>
                    <a:pt x="9875" y="12395"/>
                    <a:pt x="9825" y="12595"/>
                  </a:cubicBezTo>
                  <a:cubicBezTo>
                    <a:pt x="9624" y="13046"/>
                    <a:pt x="9449" y="13548"/>
                    <a:pt x="9424" y="14049"/>
                  </a:cubicBezTo>
                  <a:cubicBezTo>
                    <a:pt x="9399" y="14550"/>
                    <a:pt x="9524" y="15051"/>
                    <a:pt x="9549" y="15553"/>
                  </a:cubicBezTo>
                  <a:cubicBezTo>
                    <a:pt x="9574" y="16405"/>
                    <a:pt x="9123" y="17157"/>
                    <a:pt x="9123" y="18009"/>
                  </a:cubicBezTo>
                  <a:cubicBezTo>
                    <a:pt x="9123" y="18310"/>
                    <a:pt x="9198" y="18610"/>
                    <a:pt x="9223" y="18936"/>
                  </a:cubicBezTo>
                  <a:cubicBezTo>
                    <a:pt x="9248" y="19237"/>
                    <a:pt x="9198" y="19563"/>
                    <a:pt x="9173" y="19863"/>
                  </a:cubicBezTo>
                  <a:lnTo>
                    <a:pt x="8948" y="21392"/>
                  </a:lnTo>
                  <a:cubicBezTo>
                    <a:pt x="8898" y="21793"/>
                    <a:pt x="8772" y="22069"/>
                    <a:pt x="9248" y="22119"/>
                  </a:cubicBezTo>
                  <a:cubicBezTo>
                    <a:pt x="9535" y="22148"/>
                    <a:pt x="9818" y="22159"/>
                    <a:pt x="10101" y="22159"/>
                  </a:cubicBezTo>
                  <a:cubicBezTo>
                    <a:pt x="11054" y="22159"/>
                    <a:pt x="11991" y="22027"/>
                    <a:pt x="12958" y="21969"/>
                  </a:cubicBezTo>
                  <a:cubicBezTo>
                    <a:pt x="13008" y="21969"/>
                    <a:pt x="13058" y="21969"/>
                    <a:pt x="13108" y="21919"/>
                  </a:cubicBezTo>
                  <a:cubicBezTo>
                    <a:pt x="13133" y="21893"/>
                    <a:pt x="13133" y="21868"/>
                    <a:pt x="13158" y="21818"/>
                  </a:cubicBezTo>
                  <a:cubicBezTo>
                    <a:pt x="13609" y="20064"/>
                    <a:pt x="14035" y="18385"/>
                    <a:pt x="14261" y="16580"/>
                  </a:cubicBezTo>
                  <a:cubicBezTo>
                    <a:pt x="14261" y="16405"/>
                    <a:pt x="14286" y="16254"/>
                    <a:pt x="14361" y="16104"/>
                  </a:cubicBezTo>
                  <a:cubicBezTo>
                    <a:pt x="14436" y="15929"/>
                    <a:pt x="14587" y="15778"/>
                    <a:pt x="14737" y="15628"/>
                  </a:cubicBezTo>
                  <a:cubicBezTo>
                    <a:pt x="15038" y="15227"/>
                    <a:pt x="15063" y="14801"/>
                    <a:pt x="15188" y="14350"/>
                  </a:cubicBezTo>
                  <a:cubicBezTo>
                    <a:pt x="15339" y="13898"/>
                    <a:pt x="15489" y="13472"/>
                    <a:pt x="15589" y="12996"/>
                  </a:cubicBezTo>
                  <a:cubicBezTo>
                    <a:pt x="15815" y="11893"/>
                    <a:pt x="16066" y="10791"/>
                    <a:pt x="16291" y="9688"/>
                  </a:cubicBezTo>
                  <a:cubicBezTo>
                    <a:pt x="16492" y="8786"/>
                    <a:pt x="16717" y="7959"/>
                    <a:pt x="16241" y="7081"/>
                  </a:cubicBezTo>
                  <a:cubicBezTo>
                    <a:pt x="16066" y="6806"/>
                    <a:pt x="15815" y="6580"/>
                    <a:pt x="15564" y="6380"/>
                  </a:cubicBezTo>
                  <a:cubicBezTo>
                    <a:pt x="13384" y="4600"/>
                    <a:pt x="10602" y="3573"/>
                    <a:pt x="7795" y="3472"/>
                  </a:cubicBezTo>
                  <a:cubicBezTo>
                    <a:pt x="6742" y="3447"/>
                    <a:pt x="5414" y="3372"/>
                    <a:pt x="5013" y="2395"/>
                  </a:cubicBezTo>
                  <a:cubicBezTo>
                    <a:pt x="4863" y="2044"/>
                    <a:pt x="4913" y="1618"/>
                    <a:pt x="4863" y="1217"/>
                  </a:cubicBezTo>
                  <a:cubicBezTo>
                    <a:pt x="4730" y="367"/>
                    <a:pt x="3687" y="1"/>
                    <a:pt x="2784"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5" name="Google Shape;495;p1"/>
            <p:cNvSpPr/>
            <p:nvPr/>
          </p:nvSpPr>
          <p:spPr>
            <a:xfrm>
              <a:off x="7263172" y="3227723"/>
              <a:ext cx="130620" cy="279460"/>
            </a:xfrm>
            <a:custGeom>
              <a:rect b="b" l="l" r="r" t="t"/>
              <a:pathLst>
                <a:path extrusionOk="0" h="7991" w="3735">
                  <a:moveTo>
                    <a:pt x="2378" y="1"/>
                  </a:moveTo>
                  <a:cubicBezTo>
                    <a:pt x="2161" y="1"/>
                    <a:pt x="1935" y="82"/>
                    <a:pt x="1755" y="217"/>
                  </a:cubicBezTo>
                  <a:cubicBezTo>
                    <a:pt x="1454" y="443"/>
                    <a:pt x="1204" y="869"/>
                    <a:pt x="978" y="1195"/>
                  </a:cubicBezTo>
                  <a:cubicBezTo>
                    <a:pt x="677" y="1646"/>
                    <a:pt x="502" y="2247"/>
                    <a:pt x="376" y="2774"/>
                  </a:cubicBezTo>
                  <a:cubicBezTo>
                    <a:pt x="1" y="4177"/>
                    <a:pt x="326" y="5656"/>
                    <a:pt x="652" y="7060"/>
                  </a:cubicBezTo>
                  <a:cubicBezTo>
                    <a:pt x="677" y="7235"/>
                    <a:pt x="727" y="7435"/>
                    <a:pt x="853" y="7586"/>
                  </a:cubicBezTo>
                  <a:cubicBezTo>
                    <a:pt x="1078" y="7912"/>
                    <a:pt x="1529" y="7962"/>
                    <a:pt x="1930" y="7987"/>
                  </a:cubicBezTo>
                  <a:cubicBezTo>
                    <a:pt x="1963" y="7989"/>
                    <a:pt x="1996" y="7991"/>
                    <a:pt x="2028" y="7991"/>
                  </a:cubicBezTo>
                  <a:cubicBezTo>
                    <a:pt x="2632" y="7991"/>
                    <a:pt x="3085" y="7550"/>
                    <a:pt x="3108" y="6884"/>
                  </a:cubicBezTo>
                  <a:cubicBezTo>
                    <a:pt x="3133" y="6533"/>
                    <a:pt x="2983" y="6207"/>
                    <a:pt x="2958" y="5857"/>
                  </a:cubicBezTo>
                  <a:cubicBezTo>
                    <a:pt x="2933" y="5531"/>
                    <a:pt x="2933" y="5230"/>
                    <a:pt x="2883" y="4879"/>
                  </a:cubicBezTo>
                  <a:cubicBezTo>
                    <a:pt x="2833" y="4603"/>
                    <a:pt x="2858" y="4278"/>
                    <a:pt x="3058" y="4077"/>
                  </a:cubicBezTo>
                  <a:cubicBezTo>
                    <a:pt x="3184" y="3927"/>
                    <a:pt x="3384" y="3852"/>
                    <a:pt x="3509" y="3701"/>
                  </a:cubicBezTo>
                  <a:cubicBezTo>
                    <a:pt x="3735" y="3450"/>
                    <a:pt x="3685" y="3075"/>
                    <a:pt x="3635" y="2749"/>
                  </a:cubicBezTo>
                  <a:cubicBezTo>
                    <a:pt x="3610" y="2573"/>
                    <a:pt x="3585" y="2423"/>
                    <a:pt x="3534" y="2247"/>
                  </a:cubicBezTo>
                  <a:cubicBezTo>
                    <a:pt x="3434" y="1746"/>
                    <a:pt x="3309" y="1245"/>
                    <a:pt x="3133" y="744"/>
                  </a:cubicBezTo>
                  <a:cubicBezTo>
                    <a:pt x="3058" y="518"/>
                    <a:pt x="2958" y="268"/>
                    <a:pt x="2783" y="117"/>
                  </a:cubicBezTo>
                  <a:cubicBezTo>
                    <a:pt x="2662" y="37"/>
                    <a:pt x="2522" y="1"/>
                    <a:pt x="2378" y="1"/>
                  </a:cubicBez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6" name="Google Shape;496;p1"/>
            <p:cNvSpPr/>
            <p:nvPr/>
          </p:nvSpPr>
          <p:spPr>
            <a:xfrm>
              <a:off x="7505947" y="3153792"/>
              <a:ext cx="577664" cy="419766"/>
            </a:xfrm>
            <a:custGeom>
              <a:rect b="b" l="l" r="r" t="t"/>
              <a:pathLst>
                <a:path extrusionOk="0" h="12003" w="16518">
                  <a:moveTo>
                    <a:pt x="15858" y="0"/>
                  </a:moveTo>
                  <a:cubicBezTo>
                    <a:pt x="15678" y="0"/>
                    <a:pt x="15514" y="237"/>
                    <a:pt x="15415" y="452"/>
                  </a:cubicBezTo>
                  <a:cubicBezTo>
                    <a:pt x="15064" y="1254"/>
                    <a:pt x="15289" y="2382"/>
                    <a:pt x="14537" y="2958"/>
                  </a:cubicBezTo>
                  <a:cubicBezTo>
                    <a:pt x="13635" y="3635"/>
                    <a:pt x="12658" y="4136"/>
                    <a:pt x="11630" y="4612"/>
                  </a:cubicBezTo>
                  <a:cubicBezTo>
                    <a:pt x="10126" y="5314"/>
                    <a:pt x="8623" y="6066"/>
                    <a:pt x="7094" y="6692"/>
                  </a:cubicBezTo>
                  <a:cubicBezTo>
                    <a:pt x="5690" y="7269"/>
                    <a:pt x="4211" y="7570"/>
                    <a:pt x="2783" y="8071"/>
                  </a:cubicBezTo>
                  <a:cubicBezTo>
                    <a:pt x="2708" y="8096"/>
                    <a:pt x="2633" y="8121"/>
                    <a:pt x="2557" y="8146"/>
                  </a:cubicBezTo>
                  <a:cubicBezTo>
                    <a:pt x="2031" y="8346"/>
                    <a:pt x="1505" y="8647"/>
                    <a:pt x="1029" y="8923"/>
                  </a:cubicBezTo>
                  <a:cubicBezTo>
                    <a:pt x="552" y="9199"/>
                    <a:pt x="277" y="9700"/>
                    <a:pt x="176" y="10201"/>
                  </a:cubicBezTo>
                  <a:cubicBezTo>
                    <a:pt x="1" y="11279"/>
                    <a:pt x="1104" y="11880"/>
                    <a:pt x="2031" y="11981"/>
                  </a:cubicBezTo>
                  <a:cubicBezTo>
                    <a:pt x="2169" y="11995"/>
                    <a:pt x="2305" y="12002"/>
                    <a:pt x="2439" y="12002"/>
                  </a:cubicBezTo>
                  <a:cubicBezTo>
                    <a:pt x="3446" y="12002"/>
                    <a:pt x="4344" y="11619"/>
                    <a:pt x="5339" y="11354"/>
                  </a:cubicBezTo>
                  <a:cubicBezTo>
                    <a:pt x="5339" y="11354"/>
                    <a:pt x="5364" y="11354"/>
                    <a:pt x="5389" y="11329"/>
                  </a:cubicBezTo>
                  <a:cubicBezTo>
                    <a:pt x="6492" y="11053"/>
                    <a:pt x="7595" y="10502"/>
                    <a:pt x="8572" y="9875"/>
                  </a:cubicBezTo>
                  <a:cubicBezTo>
                    <a:pt x="9575" y="9224"/>
                    <a:pt x="10377" y="8422"/>
                    <a:pt x="11254" y="7620"/>
                  </a:cubicBezTo>
                  <a:cubicBezTo>
                    <a:pt x="12131" y="6818"/>
                    <a:pt x="13059" y="6041"/>
                    <a:pt x="14011" y="5314"/>
                  </a:cubicBezTo>
                  <a:cubicBezTo>
                    <a:pt x="14312" y="5088"/>
                    <a:pt x="14587" y="4813"/>
                    <a:pt x="14888" y="4562"/>
                  </a:cubicBezTo>
                  <a:cubicBezTo>
                    <a:pt x="15139" y="4336"/>
                    <a:pt x="15389" y="4111"/>
                    <a:pt x="15640" y="3885"/>
                  </a:cubicBezTo>
                  <a:cubicBezTo>
                    <a:pt x="15891" y="3635"/>
                    <a:pt x="16166" y="3409"/>
                    <a:pt x="16292" y="3083"/>
                  </a:cubicBezTo>
                  <a:cubicBezTo>
                    <a:pt x="16517" y="2632"/>
                    <a:pt x="16442" y="2156"/>
                    <a:pt x="16392" y="1680"/>
                  </a:cubicBezTo>
                  <a:cubicBezTo>
                    <a:pt x="16317" y="1204"/>
                    <a:pt x="16392" y="652"/>
                    <a:pt x="16141" y="226"/>
                  </a:cubicBezTo>
                  <a:cubicBezTo>
                    <a:pt x="16047" y="64"/>
                    <a:pt x="15950" y="0"/>
                    <a:pt x="15858" y="0"/>
                  </a:cubicBez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7" name="Google Shape;497;p1"/>
            <p:cNvSpPr/>
            <p:nvPr/>
          </p:nvSpPr>
          <p:spPr>
            <a:xfrm>
              <a:off x="7127305" y="3426399"/>
              <a:ext cx="513666" cy="496320"/>
            </a:xfrm>
            <a:custGeom>
              <a:rect b="b" l="l" r="r" t="t"/>
              <a:pathLst>
                <a:path extrusionOk="0" h="14192" w="14688">
                  <a:moveTo>
                    <a:pt x="13460" y="0"/>
                  </a:moveTo>
                  <a:cubicBezTo>
                    <a:pt x="11755" y="451"/>
                    <a:pt x="10001" y="677"/>
                    <a:pt x="8221" y="702"/>
                  </a:cubicBezTo>
                  <a:cubicBezTo>
                    <a:pt x="6041" y="727"/>
                    <a:pt x="4988" y="852"/>
                    <a:pt x="3485" y="2406"/>
                  </a:cubicBezTo>
                  <a:cubicBezTo>
                    <a:pt x="2081" y="3910"/>
                    <a:pt x="853" y="5514"/>
                    <a:pt x="1" y="7394"/>
                  </a:cubicBezTo>
                  <a:cubicBezTo>
                    <a:pt x="452" y="7694"/>
                    <a:pt x="928" y="7995"/>
                    <a:pt x="1379" y="8271"/>
                  </a:cubicBezTo>
                  <a:cubicBezTo>
                    <a:pt x="2056" y="8697"/>
                    <a:pt x="3234" y="8973"/>
                    <a:pt x="3284" y="9900"/>
                  </a:cubicBezTo>
                  <a:cubicBezTo>
                    <a:pt x="3334" y="11053"/>
                    <a:pt x="3409" y="12206"/>
                    <a:pt x="3459" y="13333"/>
                  </a:cubicBezTo>
                  <a:cubicBezTo>
                    <a:pt x="3485" y="13509"/>
                    <a:pt x="3485" y="13684"/>
                    <a:pt x="3610" y="13785"/>
                  </a:cubicBezTo>
                  <a:cubicBezTo>
                    <a:pt x="3693" y="13868"/>
                    <a:pt x="3804" y="13895"/>
                    <a:pt x="3924" y="13895"/>
                  </a:cubicBezTo>
                  <a:cubicBezTo>
                    <a:pt x="4059" y="13895"/>
                    <a:pt x="4205" y="13861"/>
                    <a:pt x="4337" y="13835"/>
                  </a:cubicBezTo>
                  <a:cubicBezTo>
                    <a:pt x="4375" y="13828"/>
                    <a:pt x="4411" y="13824"/>
                    <a:pt x="4446" y="13824"/>
                  </a:cubicBezTo>
                  <a:cubicBezTo>
                    <a:pt x="4768" y="13824"/>
                    <a:pt x="4919" y="14115"/>
                    <a:pt x="5214" y="14161"/>
                  </a:cubicBezTo>
                  <a:cubicBezTo>
                    <a:pt x="5335" y="14183"/>
                    <a:pt x="5462" y="14191"/>
                    <a:pt x="5594" y="14191"/>
                  </a:cubicBezTo>
                  <a:cubicBezTo>
                    <a:pt x="6065" y="14191"/>
                    <a:pt x="6588" y="14080"/>
                    <a:pt x="7018" y="14060"/>
                  </a:cubicBezTo>
                  <a:cubicBezTo>
                    <a:pt x="7294" y="14035"/>
                    <a:pt x="10327" y="13885"/>
                    <a:pt x="10327" y="13860"/>
                  </a:cubicBezTo>
                  <a:cubicBezTo>
                    <a:pt x="10352" y="11579"/>
                    <a:pt x="10377" y="9298"/>
                    <a:pt x="10377" y="6993"/>
                  </a:cubicBezTo>
                  <a:cubicBezTo>
                    <a:pt x="10402" y="6742"/>
                    <a:pt x="10402" y="6441"/>
                    <a:pt x="10527" y="6216"/>
                  </a:cubicBezTo>
                  <a:cubicBezTo>
                    <a:pt x="10703" y="5915"/>
                    <a:pt x="11054" y="5765"/>
                    <a:pt x="11379" y="5664"/>
                  </a:cubicBezTo>
                  <a:cubicBezTo>
                    <a:pt x="12457" y="5288"/>
                    <a:pt x="13685" y="4887"/>
                    <a:pt x="14688" y="4361"/>
                  </a:cubicBezTo>
                  <a:cubicBezTo>
                    <a:pt x="14287" y="2907"/>
                    <a:pt x="13861" y="1454"/>
                    <a:pt x="13460" y="0"/>
                  </a:cubicBez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8" name="Google Shape;498;p1"/>
            <p:cNvSpPr/>
            <p:nvPr/>
          </p:nvSpPr>
          <p:spPr>
            <a:xfrm>
              <a:off x="7379733" y="4009243"/>
              <a:ext cx="268269" cy="247216"/>
            </a:xfrm>
            <a:custGeom>
              <a:rect b="b" l="l" r="r" t="t"/>
              <a:pathLst>
                <a:path extrusionOk="0" fill="none" h="7069" w="7671">
                  <a:moveTo>
                    <a:pt x="1" y="1"/>
                  </a:moveTo>
                  <a:cubicBezTo>
                    <a:pt x="828" y="101"/>
                    <a:pt x="1630" y="201"/>
                    <a:pt x="2457" y="302"/>
                  </a:cubicBezTo>
                  <a:cubicBezTo>
                    <a:pt x="3911" y="477"/>
                    <a:pt x="5515" y="703"/>
                    <a:pt x="6542" y="1780"/>
                  </a:cubicBezTo>
                  <a:cubicBezTo>
                    <a:pt x="7169" y="2457"/>
                    <a:pt x="7470" y="3384"/>
                    <a:pt x="7570" y="4287"/>
                  </a:cubicBezTo>
                  <a:cubicBezTo>
                    <a:pt x="7670" y="5214"/>
                    <a:pt x="7570" y="6141"/>
                    <a:pt x="7470" y="7069"/>
                  </a:cubicBezTo>
                </a:path>
              </a:pathLst>
            </a:custGeom>
            <a:solidFill>
              <a:schemeClr val="accent1"/>
            </a:solidFill>
            <a:ln cap="flat" cmpd="sng" w="20675">
              <a:solidFill>
                <a:schemeClr val="dk1"/>
              </a:solidFill>
              <a:prstDash val="solid"/>
              <a:miter lim="2506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9" name="Google Shape;499;p1"/>
            <p:cNvSpPr/>
            <p:nvPr/>
          </p:nvSpPr>
          <p:spPr>
            <a:xfrm>
              <a:off x="7303494" y="4243275"/>
              <a:ext cx="17556" cy="383955"/>
            </a:xfrm>
            <a:custGeom>
              <a:rect b="b" l="l" r="r" t="t"/>
              <a:pathLst>
                <a:path extrusionOk="0" h="10979" w="502">
                  <a:moveTo>
                    <a:pt x="0" y="1"/>
                  </a:moveTo>
                  <a:lnTo>
                    <a:pt x="0" y="10978"/>
                  </a:lnTo>
                  <a:lnTo>
                    <a:pt x="502" y="10978"/>
                  </a:lnTo>
                  <a:lnTo>
                    <a:pt x="502"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0" name="Google Shape;500;p1"/>
            <p:cNvSpPr/>
            <p:nvPr/>
          </p:nvSpPr>
          <p:spPr>
            <a:xfrm>
              <a:off x="7159759" y="4627198"/>
              <a:ext cx="300652" cy="80645"/>
            </a:xfrm>
            <a:custGeom>
              <a:rect b="b" l="l" r="r" t="t"/>
              <a:pathLst>
                <a:path extrusionOk="0" fill="none" h="2306" w="8597">
                  <a:moveTo>
                    <a:pt x="0" y="2306"/>
                  </a:moveTo>
                  <a:cubicBezTo>
                    <a:pt x="0" y="677"/>
                    <a:pt x="2882" y="0"/>
                    <a:pt x="4311" y="0"/>
                  </a:cubicBezTo>
                  <a:cubicBezTo>
                    <a:pt x="6015" y="0"/>
                    <a:pt x="8597" y="627"/>
                    <a:pt x="8597" y="2306"/>
                  </a:cubicBezTo>
                </a:path>
              </a:pathLst>
            </a:custGeom>
            <a:solidFill>
              <a:schemeClr val="accent1"/>
            </a:solidFill>
            <a:ln cap="flat" cmpd="sng" w="20675">
              <a:solidFill>
                <a:schemeClr val="dk1"/>
              </a:solidFill>
              <a:prstDash val="solid"/>
              <a:miter lim="2506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1" name="Google Shape;501;p1"/>
            <p:cNvSpPr/>
            <p:nvPr/>
          </p:nvSpPr>
          <p:spPr>
            <a:xfrm>
              <a:off x="7312272" y="4628947"/>
              <a:ext cx="35" cy="93794"/>
            </a:xfrm>
            <a:custGeom>
              <a:rect b="b" l="l" r="r" t="t"/>
              <a:pathLst>
                <a:path extrusionOk="0" fill="none" h="2682" w="1">
                  <a:moveTo>
                    <a:pt x="0" y="2682"/>
                  </a:moveTo>
                  <a:lnTo>
                    <a:pt x="0" y="0"/>
                  </a:lnTo>
                </a:path>
              </a:pathLst>
            </a:custGeom>
            <a:solidFill>
              <a:schemeClr val="accent1"/>
            </a:solidFill>
            <a:ln cap="flat" cmpd="sng" w="20675">
              <a:solidFill>
                <a:schemeClr val="dk1"/>
              </a:solidFill>
              <a:prstDash val="solid"/>
              <a:miter lim="2506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2" name="Google Shape;502;p1"/>
            <p:cNvSpPr/>
            <p:nvPr/>
          </p:nvSpPr>
          <p:spPr>
            <a:xfrm>
              <a:off x="7435828" y="4696443"/>
              <a:ext cx="50010" cy="49100"/>
            </a:xfrm>
            <a:custGeom>
              <a:rect b="b" l="l" r="r" t="t"/>
              <a:pathLst>
                <a:path extrusionOk="0" h="1404" w="1430">
                  <a:moveTo>
                    <a:pt x="703" y="0"/>
                  </a:moveTo>
                  <a:cubicBezTo>
                    <a:pt x="327" y="0"/>
                    <a:pt x="1" y="326"/>
                    <a:pt x="1" y="702"/>
                  </a:cubicBezTo>
                  <a:cubicBezTo>
                    <a:pt x="1" y="1103"/>
                    <a:pt x="327" y="1404"/>
                    <a:pt x="703" y="1404"/>
                  </a:cubicBezTo>
                  <a:cubicBezTo>
                    <a:pt x="1104" y="1404"/>
                    <a:pt x="1429" y="1103"/>
                    <a:pt x="1429" y="702"/>
                  </a:cubicBezTo>
                  <a:cubicBezTo>
                    <a:pt x="1429" y="326"/>
                    <a:pt x="1104" y="0"/>
                    <a:pt x="703"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3" name="Google Shape;503;p1"/>
            <p:cNvSpPr/>
            <p:nvPr/>
          </p:nvSpPr>
          <p:spPr>
            <a:xfrm>
              <a:off x="7286848" y="4696443"/>
              <a:ext cx="49100" cy="49100"/>
            </a:xfrm>
            <a:custGeom>
              <a:rect b="b" l="l" r="r" t="t"/>
              <a:pathLst>
                <a:path extrusionOk="0" h="1404" w="1404">
                  <a:moveTo>
                    <a:pt x="702" y="0"/>
                  </a:moveTo>
                  <a:cubicBezTo>
                    <a:pt x="326" y="0"/>
                    <a:pt x="0" y="326"/>
                    <a:pt x="0" y="702"/>
                  </a:cubicBezTo>
                  <a:cubicBezTo>
                    <a:pt x="0" y="1103"/>
                    <a:pt x="326" y="1404"/>
                    <a:pt x="702" y="1404"/>
                  </a:cubicBezTo>
                  <a:cubicBezTo>
                    <a:pt x="1103" y="1404"/>
                    <a:pt x="1404" y="1103"/>
                    <a:pt x="1404" y="702"/>
                  </a:cubicBezTo>
                  <a:cubicBezTo>
                    <a:pt x="1404" y="326"/>
                    <a:pt x="1103" y="0"/>
                    <a:pt x="702"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4" name="Google Shape;504;p1"/>
            <p:cNvSpPr/>
            <p:nvPr/>
          </p:nvSpPr>
          <p:spPr>
            <a:xfrm>
              <a:off x="7137832" y="4696443"/>
              <a:ext cx="49135" cy="49100"/>
            </a:xfrm>
            <a:custGeom>
              <a:rect b="b" l="l" r="r" t="t"/>
              <a:pathLst>
                <a:path extrusionOk="0" h="1404" w="1405">
                  <a:moveTo>
                    <a:pt x="702" y="0"/>
                  </a:moveTo>
                  <a:cubicBezTo>
                    <a:pt x="301" y="0"/>
                    <a:pt x="1" y="326"/>
                    <a:pt x="1" y="702"/>
                  </a:cubicBezTo>
                  <a:cubicBezTo>
                    <a:pt x="1" y="1103"/>
                    <a:pt x="301" y="1404"/>
                    <a:pt x="702" y="1404"/>
                  </a:cubicBezTo>
                  <a:cubicBezTo>
                    <a:pt x="1103" y="1404"/>
                    <a:pt x="1404" y="1103"/>
                    <a:pt x="1404" y="702"/>
                  </a:cubicBezTo>
                  <a:cubicBezTo>
                    <a:pt x="1404" y="326"/>
                    <a:pt x="1103" y="0"/>
                    <a:pt x="702"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5" name="Google Shape;505;p1"/>
            <p:cNvSpPr/>
            <p:nvPr/>
          </p:nvSpPr>
          <p:spPr>
            <a:xfrm>
              <a:off x="7067713" y="3665677"/>
              <a:ext cx="606551" cy="619700"/>
            </a:xfrm>
            <a:custGeom>
              <a:rect b="b" l="l" r="r" t="t"/>
              <a:pathLst>
                <a:path extrusionOk="0" h="17720" w="17344">
                  <a:moveTo>
                    <a:pt x="3334" y="0"/>
                  </a:moveTo>
                  <a:cubicBezTo>
                    <a:pt x="1504" y="0"/>
                    <a:pt x="1" y="1329"/>
                    <a:pt x="1" y="2958"/>
                  </a:cubicBezTo>
                  <a:lnTo>
                    <a:pt x="1" y="13484"/>
                  </a:lnTo>
                  <a:cubicBezTo>
                    <a:pt x="1" y="15815"/>
                    <a:pt x="2156" y="17720"/>
                    <a:pt x="4788" y="17720"/>
                  </a:cubicBezTo>
                  <a:lnTo>
                    <a:pt x="16793" y="17720"/>
                  </a:lnTo>
                  <a:cubicBezTo>
                    <a:pt x="17093" y="17720"/>
                    <a:pt x="17344" y="17494"/>
                    <a:pt x="17344" y="17218"/>
                  </a:cubicBezTo>
                  <a:cubicBezTo>
                    <a:pt x="17344" y="16943"/>
                    <a:pt x="17093" y="16717"/>
                    <a:pt x="16793" y="16717"/>
                  </a:cubicBezTo>
                  <a:lnTo>
                    <a:pt x="15289" y="16717"/>
                  </a:lnTo>
                  <a:cubicBezTo>
                    <a:pt x="12557" y="16717"/>
                    <a:pt x="10351" y="14787"/>
                    <a:pt x="10351" y="12381"/>
                  </a:cubicBezTo>
                  <a:lnTo>
                    <a:pt x="10351" y="2958"/>
                  </a:lnTo>
                  <a:cubicBezTo>
                    <a:pt x="10351" y="1329"/>
                    <a:pt x="8873" y="0"/>
                    <a:pt x="7018" y="0"/>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6" name="Google Shape;506;p1"/>
            <p:cNvSpPr/>
            <p:nvPr/>
          </p:nvSpPr>
          <p:spPr>
            <a:xfrm>
              <a:off x="6986193" y="3152603"/>
              <a:ext cx="418997" cy="426061"/>
            </a:xfrm>
            <a:custGeom>
              <a:rect b="b" l="l" r="r" t="t"/>
              <a:pathLst>
                <a:path extrusionOk="0" h="12183" w="11981">
                  <a:moveTo>
                    <a:pt x="10174" y="0"/>
                  </a:moveTo>
                  <a:cubicBezTo>
                    <a:pt x="9983" y="0"/>
                    <a:pt x="9791" y="33"/>
                    <a:pt x="9600" y="110"/>
                  </a:cubicBezTo>
                  <a:cubicBezTo>
                    <a:pt x="9023" y="360"/>
                    <a:pt x="8723" y="962"/>
                    <a:pt x="8196" y="1313"/>
                  </a:cubicBezTo>
                  <a:cubicBezTo>
                    <a:pt x="7670" y="1689"/>
                    <a:pt x="6993" y="1714"/>
                    <a:pt x="6317" y="1764"/>
                  </a:cubicBezTo>
                  <a:cubicBezTo>
                    <a:pt x="5815" y="1789"/>
                    <a:pt x="5314" y="1814"/>
                    <a:pt x="4863" y="1964"/>
                  </a:cubicBezTo>
                  <a:cubicBezTo>
                    <a:pt x="3961" y="2290"/>
                    <a:pt x="3535" y="2992"/>
                    <a:pt x="3058" y="3744"/>
                  </a:cubicBezTo>
                  <a:cubicBezTo>
                    <a:pt x="2607" y="4496"/>
                    <a:pt x="1830" y="4972"/>
                    <a:pt x="1229" y="5624"/>
                  </a:cubicBezTo>
                  <a:cubicBezTo>
                    <a:pt x="151" y="6852"/>
                    <a:pt x="1" y="8807"/>
                    <a:pt x="903" y="10185"/>
                  </a:cubicBezTo>
                  <a:cubicBezTo>
                    <a:pt x="1204" y="10636"/>
                    <a:pt x="1580" y="11012"/>
                    <a:pt x="2006" y="11338"/>
                  </a:cubicBezTo>
                  <a:cubicBezTo>
                    <a:pt x="2784" y="11921"/>
                    <a:pt x="3716" y="12182"/>
                    <a:pt x="4669" y="12182"/>
                  </a:cubicBezTo>
                  <a:cubicBezTo>
                    <a:pt x="6664" y="12182"/>
                    <a:pt x="8750" y="11038"/>
                    <a:pt x="9700" y="9308"/>
                  </a:cubicBezTo>
                  <a:cubicBezTo>
                    <a:pt x="10427" y="7979"/>
                    <a:pt x="10151" y="6325"/>
                    <a:pt x="9850" y="4822"/>
                  </a:cubicBezTo>
                  <a:cubicBezTo>
                    <a:pt x="9700" y="3994"/>
                    <a:pt x="9775" y="3368"/>
                    <a:pt x="10627" y="2942"/>
                  </a:cubicBezTo>
                  <a:cubicBezTo>
                    <a:pt x="10853" y="2817"/>
                    <a:pt x="11104" y="2741"/>
                    <a:pt x="11304" y="2616"/>
                  </a:cubicBezTo>
                  <a:cubicBezTo>
                    <a:pt x="11805" y="2290"/>
                    <a:pt x="11981" y="1563"/>
                    <a:pt x="11755" y="1012"/>
                  </a:cubicBezTo>
                  <a:cubicBezTo>
                    <a:pt x="11530" y="461"/>
                    <a:pt x="10953" y="85"/>
                    <a:pt x="10352" y="9"/>
                  </a:cubicBezTo>
                  <a:cubicBezTo>
                    <a:pt x="10292" y="4"/>
                    <a:pt x="10233" y="0"/>
                    <a:pt x="10174" y="0"/>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7" name="Google Shape;507;p1"/>
            <p:cNvSpPr/>
            <p:nvPr/>
          </p:nvSpPr>
          <p:spPr>
            <a:xfrm>
              <a:off x="7757501" y="3485117"/>
              <a:ext cx="36860" cy="11436"/>
            </a:xfrm>
            <a:custGeom>
              <a:rect b="b" l="l" r="r" t="t"/>
              <a:pathLst>
                <a:path extrusionOk="0" h="327" w="1054">
                  <a:moveTo>
                    <a:pt x="26" y="0"/>
                  </a:moveTo>
                  <a:cubicBezTo>
                    <a:pt x="1" y="25"/>
                    <a:pt x="1" y="50"/>
                    <a:pt x="26" y="75"/>
                  </a:cubicBezTo>
                  <a:cubicBezTo>
                    <a:pt x="126" y="251"/>
                    <a:pt x="327" y="326"/>
                    <a:pt x="527" y="326"/>
                  </a:cubicBezTo>
                  <a:cubicBezTo>
                    <a:pt x="728" y="301"/>
                    <a:pt x="903" y="201"/>
                    <a:pt x="1054" y="75"/>
                  </a:cubicBezTo>
                  <a:lnTo>
                    <a:pt x="26" y="0"/>
                  </a:ln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8" name="Google Shape;508;p1"/>
            <p:cNvSpPr/>
            <p:nvPr/>
          </p:nvSpPr>
          <p:spPr>
            <a:xfrm>
              <a:off x="8432426" y="3162570"/>
              <a:ext cx="6155" cy="12310"/>
            </a:xfrm>
            <a:custGeom>
              <a:rect b="b" l="l" r="r" t="t"/>
              <a:pathLst>
                <a:path extrusionOk="0" h="352" w="176">
                  <a:moveTo>
                    <a:pt x="0" y="0"/>
                  </a:moveTo>
                  <a:lnTo>
                    <a:pt x="0" y="351"/>
                  </a:lnTo>
                  <a:lnTo>
                    <a:pt x="25" y="351"/>
                  </a:lnTo>
                  <a:cubicBezTo>
                    <a:pt x="76" y="326"/>
                    <a:pt x="126" y="301"/>
                    <a:pt x="151" y="251"/>
                  </a:cubicBezTo>
                  <a:cubicBezTo>
                    <a:pt x="176" y="201"/>
                    <a:pt x="176" y="126"/>
                    <a:pt x="151" y="75"/>
                  </a:cubicBezTo>
                  <a:cubicBezTo>
                    <a:pt x="126" y="25"/>
                    <a:pt x="50" y="0"/>
                    <a:pt x="0" y="0"/>
                  </a:cubicBez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9" name="Google Shape;509;p1"/>
            <p:cNvSpPr/>
            <p:nvPr/>
          </p:nvSpPr>
          <p:spPr>
            <a:xfrm>
              <a:off x="8336883" y="3176594"/>
              <a:ext cx="28082" cy="12730"/>
            </a:xfrm>
            <a:custGeom>
              <a:rect b="b" l="l" r="r" t="t"/>
              <a:pathLst>
                <a:path extrusionOk="0" h="364" w="803">
                  <a:moveTo>
                    <a:pt x="26" y="0"/>
                  </a:moveTo>
                  <a:lnTo>
                    <a:pt x="26" y="0"/>
                  </a:lnTo>
                  <a:cubicBezTo>
                    <a:pt x="0" y="50"/>
                    <a:pt x="26" y="100"/>
                    <a:pt x="76" y="151"/>
                  </a:cubicBezTo>
                  <a:cubicBezTo>
                    <a:pt x="126" y="226"/>
                    <a:pt x="176" y="301"/>
                    <a:pt x="251" y="326"/>
                  </a:cubicBezTo>
                  <a:cubicBezTo>
                    <a:pt x="301" y="351"/>
                    <a:pt x="358" y="364"/>
                    <a:pt x="414" y="364"/>
                  </a:cubicBezTo>
                  <a:cubicBezTo>
                    <a:pt x="470" y="364"/>
                    <a:pt x="527" y="351"/>
                    <a:pt x="577" y="326"/>
                  </a:cubicBezTo>
                  <a:cubicBezTo>
                    <a:pt x="677" y="276"/>
                    <a:pt x="752" y="201"/>
                    <a:pt x="802" y="100"/>
                  </a:cubicBezTo>
                  <a:lnTo>
                    <a:pt x="777" y="100"/>
                  </a:lnTo>
                  <a:lnTo>
                    <a:pt x="26" y="0"/>
                  </a:ln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0" name="Google Shape;510;p1"/>
            <p:cNvSpPr/>
            <p:nvPr/>
          </p:nvSpPr>
          <p:spPr>
            <a:xfrm>
              <a:off x="6371265" y="3312084"/>
              <a:ext cx="114417" cy="136976"/>
            </a:xfrm>
            <a:custGeom>
              <a:rect b="b" l="l" r="r" t="t"/>
              <a:pathLst>
                <a:path extrusionOk="0" h="4815" w="4022">
                  <a:moveTo>
                    <a:pt x="1587" y="0"/>
                  </a:moveTo>
                  <a:lnTo>
                    <a:pt x="1058" y="1481"/>
                  </a:lnTo>
                  <a:lnTo>
                    <a:pt x="0" y="2169"/>
                  </a:lnTo>
                  <a:lnTo>
                    <a:pt x="106" y="2963"/>
                  </a:lnTo>
                  <a:lnTo>
                    <a:pt x="4022" y="4815"/>
                  </a:lnTo>
                  <a:lnTo>
                    <a:pt x="3440" y="952"/>
                  </a:lnTo>
                  <a:close/>
                </a:path>
              </a:pathLst>
            </a:custGeom>
            <a:solidFill>
              <a:schemeClr val="dk2"/>
            </a:solidFill>
            <a:ln cap="flat" cmpd="sng" w="9525">
              <a:solidFill>
                <a:schemeClr val="dk2"/>
              </a:solidFill>
              <a:prstDash val="solid"/>
              <a:round/>
              <a:headEnd len="sm" w="sm" type="none"/>
              <a:tailEnd len="sm" w="sm" type="none"/>
            </a:ln>
          </p:spPr>
        </p:sp>
        <p:grpSp>
          <p:nvGrpSpPr>
            <p:cNvPr id="511" name="Google Shape;511;p1"/>
            <p:cNvGrpSpPr/>
            <p:nvPr/>
          </p:nvGrpSpPr>
          <p:grpSpPr>
            <a:xfrm>
              <a:off x="6285878" y="3051254"/>
              <a:ext cx="164818" cy="315544"/>
              <a:chOff x="5990537" y="2792332"/>
              <a:chExt cx="144842" cy="277301"/>
            </a:xfrm>
          </p:grpSpPr>
          <p:sp>
            <p:nvSpPr>
              <p:cNvPr id="512" name="Google Shape;512;p1"/>
              <p:cNvSpPr/>
              <p:nvPr/>
            </p:nvSpPr>
            <p:spPr>
              <a:xfrm>
                <a:off x="6003630" y="2839324"/>
                <a:ext cx="126341" cy="230309"/>
              </a:xfrm>
              <a:custGeom>
                <a:rect b="b" l="l" r="r" t="t"/>
                <a:pathLst>
                  <a:path extrusionOk="0" h="7494" w="4111">
                    <a:moveTo>
                      <a:pt x="3509" y="0"/>
                    </a:moveTo>
                    <a:lnTo>
                      <a:pt x="1780" y="401"/>
                    </a:lnTo>
                    <a:cubicBezTo>
                      <a:pt x="677" y="652"/>
                      <a:pt x="1" y="1754"/>
                      <a:pt x="251" y="2832"/>
                    </a:cubicBezTo>
                    <a:lnTo>
                      <a:pt x="427" y="3484"/>
                    </a:lnTo>
                    <a:cubicBezTo>
                      <a:pt x="477" y="3759"/>
                      <a:pt x="602" y="3985"/>
                      <a:pt x="752" y="4186"/>
                    </a:cubicBezTo>
                    <a:lnTo>
                      <a:pt x="402" y="5815"/>
                    </a:lnTo>
                    <a:cubicBezTo>
                      <a:pt x="226" y="6566"/>
                      <a:pt x="727" y="7343"/>
                      <a:pt x="1504" y="7469"/>
                    </a:cubicBezTo>
                    <a:cubicBezTo>
                      <a:pt x="1588" y="7485"/>
                      <a:pt x="1672" y="7494"/>
                      <a:pt x="1754" y="7494"/>
                    </a:cubicBezTo>
                    <a:cubicBezTo>
                      <a:pt x="2411" y="7494"/>
                      <a:pt x="2997" y="6981"/>
                      <a:pt x="3108" y="6291"/>
                    </a:cubicBezTo>
                    <a:lnTo>
                      <a:pt x="3359" y="4461"/>
                    </a:lnTo>
                    <a:cubicBezTo>
                      <a:pt x="3860" y="4035"/>
                      <a:pt x="4111" y="3358"/>
                      <a:pt x="3935" y="2682"/>
                    </a:cubicBezTo>
                    <a:lnTo>
                      <a:pt x="3509" y="0"/>
                    </a:ln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3" name="Google Shape;513;p1"/>
              <p:cNvSpPr/>
              <p:nvPr/>
            </p:nvSpPr>
            <p:spPr>
              <a:xfrm>
                <a:off x="5990537" y="2792332"/>
                <a:ext cx="144842" cy="168476"/>
              </a:xfrm>
              <a:custGeom>
                <a:rect b="b" l="l" r="r" t="t"/>
                <a:pathLst>
                  <a:path extrusionOk="0" h="5482" w="4713">
                    <a:moveTo>
                      <a:pt x="3608" y="1"/>
                    </a:moveTo>
                    <a:cubicBezTo>
                      <a:pt x="3312" y="1"/>
                      <a:pt x="3017" y="100"/>
                      <a:pt x="2783" y="276"/>
                    </a:cubicBezTo>
                    <a:cubicBezTo>
                      <a:pt x="2582" y="426"/>
                      <a:pt x="2407" y="627"/>
                      <a:pt x="2181" y="752"/>
                    </a:cubicBezTo>
                    <a:cubicBezTo>
                      <a:pt x="1780" y="978"/>
                      <a:pt x="1304" y="877"/>
                      <a:pt x="903" y="1128"/>
                    </a:cubicBezTo>
                    <a:cubicBezTo>
                      <a:pt x="652" y="1303"/>
                      <a:pt x="427" y="1604"/>
                      <a:pt x="376" y="1905"/>
                    </a:cubicBezTo>
                    <a:cubicBezTo>
                      <a:pt x="351" y="2156"/>
                      <a:pt x="376" y="2406"/>
                      <a:pt x="326" y="2632"/>
                    </a:cubicBezTo>
                    <a:cubicBezTo>
                      <a:pt x="276" y="2933"/>
                      <a:pt x="51" y="3183"/>
                      <a:pt x="26" y="3509"/>
                    </a:cubicBezTo>
                    <a:cubicBezTo>
                      <a:pt x="1" y="3710"/>
                      <a:pt x="101" y="3910"/>
                      <a:pt x="176" y="4111"/>
                    </a:cubicBezTo>
                    <a:cubicBezTo>
                      <a:pt x="276" y="4411"/>
                      <a:pt x="402" y="4687"/>
                      <a:pt x="502" y="4963"/>
                    </a:cubicBezTo>
                    <a:cubicBezTo>
                      <a:pt x="552" y="5113"/>
                      <a:pt x="602" y="5464"/>
                      <a:pt x="828" y="5464"/>
                    </a:cubicBezTo>
                    <a:cubicBezTo>
                      <a:pt x="855" y="5476"/>
                      <a:pt x="882" y="5481"/>
                      <a:pt x="907" y="5481"/>
                    </a:cubicBezTo>
                    <a:cubicBezTo>
                      <a:pt x="1212" y="5481"/>
                      <a:pt x="1402" y="4718"/>
                      <a:pt x="1379" y="4486"/>
                    </a:cubicBezTo>
                    <a:cubicBezTo>
                      <a:pt x="1304" y="3760"/>
                      <a:pt x="1204" y="2832"/>
                      <a:pt x="2056" y="2557"/>
                    </a:cubicBezTo>
                    <a:cubicBezTo>
                      <a:pt x="2356" y="2456"/>
                      <a:pt x="2707" y="2456"/>
                      <a:pt x="3033" y="2406"/>
                    </a:cubicBezTo>
                    <a:cubicBezTo>
                      <a:pt x="3384" y="2331"/>
                      <a:pt x="3735" y="2206"/>
                      <a:pt x="4011" y="1980"/>
                    </a:cubicBezTo>
                    <a:cubicBezTo>
                      <a:pt x="4211" y="1830"/>
                      <a:pt x="4361" y="1654"/>
                      <a:pt x="4487" y="1454"/>
                    </a:cubicBezTo>
                    <a:cubicBezTo>
                      <a:pt x="4637" y="1178"/>
                      <a:pt x="4712" y="877"/>
                      <a:pt x="4612" y="577"/>
                    </a:cubicBezTo>
                    <a:cubicBezTo>
                      <a:pt x="4487" y="276"/>
                      <a:pt x="4186" y="75"/>
                      <a:pt x="3860" y="25"/>
                    </a:cubicBezTo>
                    <a:cubicBezTo>
                      <a:pt x="3777" y="9"/>
                      <a:pt x="3693" y="1"/>
                      <a:pt x="3608" y="1"/>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4" name="Google Shape;514;p1"/>
              <p:cNvSpPr/>
              <p:nvPr/>
            </p:nvSpPr>
            <p:spPr>
              <a:xfrm>
                <a:off x="6064482" y="2971017"/>
                <a:ext cx="45484" cy="44716"/>
              </a:xfrm>
              <a:custGeom>
                <a:rect b="b" l="l" r="r" t="t"/>
                <a:pathLst>
                  <a:path extrusionOk="0" h="1455" w="1480">
                    <a:moveTo>
                      <a:pt x="1479" y="1"/>
                    </a:moveTo>
                    <a:cubicBezTo>
                      <a:pt x="1125" y="89"/>
                      <a:pt x="808" y="178"/>
                      <a:pt x="458" y="178"/>
                    </a:cubicBezTo>
                    <a:cubicBezTo>
                      <a:pt x="313" y="178"/>
                      <a:pt x="162" y="163"/>
                      <a:pt x="1" y="126"/>
                    </a:cubicBezTo>
                    <a:lnTo>
                      <a:pt x="1" y="126"/>
                    </a:lnTo>
                    <a:cubicBezTo>
                      <a:pt x="402" y="602"/>
                      <a:pt x="903" y="953"/>
                      <a:pt x="1229" y="1454"/>
                    </a:cubicBezTo>
                    <a:lnTo>
                      <a:pt x="1354" y="502"/>
                    </a:lnTo>
                    <a:cubicBezTo>
                      <a:pt x="1379" y="327"/>
                      <a:pt x="1429" y="176"/>
                      <a:pt x="1479"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5" name="Google Shape;515;p1"/>
              <p:cNvSpPr/>
              <p:nvPr/>
            </p:nvSpPr>
            <p:spPr>
              <a:xfrm>
                <a:off x="6082983" y="2929434"/>
                <a:ext cx="28520" cy="18993"/>
              </a:xfrm>
              <a:custGeom>
                <a:rect b="b" l="l" r="r" t="t"/>
                <a:pathLst>
                  <a:path extrusionOk="0" h="618" w="928">
                    <a:moveTo>
                      <a:pt x="902" y="0"/>
                    </a:moveTo>
                    <a:cubicBezTo>
                      <a:pt x="902" y="0"/>
                      <a:pt x="877" y="25"/>
                      <a:pt x="902" y="25"/>
                    </a:cubicBezTo>
                    <a:lnTo>
                      <a:pt x="0" y="276"/>
                    </a:lnTo>
                    <a:cubicBezTo>
                      <a:pt x="25" y="426"/>
                      <a:pt x="150" y="577"/>
                      <a:pt x="301" y="602"/>
                    </a:cubicBezTo>
                    <a:cubicBezTo>
                      <a:pt x="338" y="613"/>
                      <a:pt x="376" y="618"/>
                      <a:pt x="413" y="618"/>
                    </a:cubicBezTo>
                    <a:cubicBezTo>
                      <a:pt x="548" y="618"/>
                      <a:pt x="673" y="550"/>
                      <a:pt x="752" y="452"/>
                    </a:cubicBezTo>
                    <a:cubicBezTo>
                      <a:pt x="852" y="351"/>
                      <a:pt x="927" y="176"/>
                      <a:pt x="902"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516" name="Google Shape;516;p1"/>
          <p:cNvGrpSpPr/>
          <p:nvPr/>
        </p:nvGrpSpPr>
        <p:grpSpPr>
          <a:xfrm>
            <a:off x="6171613" y="0"/>
            <a:ext cx="422503" cy="1832059"/>
            <a:chOff x="7093138" y="727500"/>
            <a:chExt cx="422503" cy="1832059"/>
          </a:xfrm>
        </p:grpSpPr>
        <p:sp>
          <p:nvSpPr>
            <p:cNvPr id="517" name="Google Shape;517;p1"/>
            <p:cNvSpPr/>
            <p:nvPr/>
          </p:nvSpPr>
          <p:spPr>
            <a:xfrm>
              <a:off x="7246525" y="2440303"/>
              <a:ext cx="119221" cy="119256"/>
            </a:xfrm>
            <a:custGeom>
              <a:rect b="b" l="l" r="r" t="t"/>
              <a:pathLst>
                <a:path extrusionOk="0" h="3410" w="3409">
                  <a:moveTo>
                    <a:pt x="1705" y="1"/>
                  </a:moveTo>
                  <a:cubicBezTo>
                    <a:pt x="777" y="1"/>
                    <a:pt x="0" y="752"/>
                    <a:pt x="0" y="1705"/>
                  </a:cubicBezTo>
                  <a:cubicBezTo>
                    <a:pt x="0" y="2657"/>
                    <a:pt x="777" y="3409"/>
                    <a:pt x="1705" y="3409"/>
                  </a:cubicBezTo>
                  <a:cubicBezTo>
                    <a:pt x="2657" y="3409"/>
                    <a:pt x="3409" y="2657"/>
                    <a:pt x="3409" y="1705"/>
                  </a:cubicBezTo>
                  <a:cubicBezTo>
                    <a:pt x="3409" y="752"/>
                    <a:pt x="2657" y="1"/>
                    <a:pt x="170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8" name="Google Shape;518;p1"/>
            <p:cNvSpPr/>
            <p:nvPr/>
          </p:nvSpPr>
          <p:spPr>
            <a:xfrm>
              <a:off x="7093138" y="2264989"/>
              <a:ext cx="422503" cy="213052"/>
            </a:xfrm>
            <a:custGeom>
              <a:rect b="b" l="l" r="r" t="t"/>
              <a:pathLst>
                <a:path extrusionOk="0" h="6092" w="12081">
                  <a:moveTo>
                    <a:pt x="6040" y="1"/>
                  </a:moveTo>
                  <a:cubicBezTo>
                    <a:pt x="2707" y="1"/>
                    <a:pt x="0" y="2708"/>
                    <a:pt x="0" y="6041"/>
                  </a:cubicBezTo>
                  <a:lnTo>
                    <a:pt x="0" y="6091"/>
                  </a:lnTo>
                  <a:lnTo>
                    <a:pt x="12081" y="6091"/>
                  </a:lnTo>
                  <a:lnTo>
                    <a:pt x="12081" y="6041"/>
                  </a:lnTo>
                  <a:cubicBezTo>
                    <a:pt x="12081" y="2708"/>
                    <a:pt x="9374" y="1"/>
                    <a:pt x="604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519" name="Google Shape;519;p1"/>
            <p:cNvCxnSpPr/>
            <p:nvPr/>
          </p:nvCxnSpPr>
          <p:spPr>
            <a:xfrm rot="10800000">
              <a:off x="7304385" y="727500"/>
              <a:ext cx="0" cy="1537500"/>
            </a:xfrm>
            <a:prstGeom prst="straightConnector1">
              <a:avLst/>
            </a:prstGeom>
            <a:noFill/>
            <a:ln cap="flat" cmpd="sng" w="19050">
              <a:solidFill>
                <a:schemeClr val="dk1"/>
              </a:solidFill>
              <a:prstDash val="solid"/>
              <a:round/>
              <a:headEnd len="sm" w="sm" type="none"/>
              <a:tailEnd len="sm" w="sm" type="none"/>
            </a:ln>
          </p:spPr>
        </p:cxnSp>
      </p:grpSp>
      <p:grpSp>
        <p:nvGrpSpPr>
          <p:cNvPr id="520" name="Google Shape;520;p1"/>
          <p:cNvGrpSpPr/>
          <p:nvPr/>
        </p:nvGrpSpPr>
        <p:grpSpPr>
          <a:xfrm>
            <a:off x="7047923" y="0"/>
            <a:ext cx="422503" cy="1286059"/>
            <a:chOff x="7856998" y="456300"/>
            <a:chExt cx="422503" cy="1286059"/>
          </a:xfrm>
        </p:grpSpPr>
        <p:sp>
          <p:nvSpPr>
            <p:cNvPr id="521" name="Google Shape;521;p1"/>
            <p:cNvSpPr/>
            <p:nvPr/>
          </p:nvSpPr>
          <p:spPr>
            <a:xfrm>
              <a:off x="8011260" y="1623103"/>
              <a:ext cx="119256" cy="119256"/>
            </a:xfrm>
            <a:custGeom>
              <a:rect b="b" l="l" r="r" t="t"/>
              <a:pathLst>
                <a:path extrusionOk="0" h="3410" w="3410">
                  <a:moveTo>
                    <a:pt x="1705" y="1"/>
                  </a:moveTo>
                  <a:cubicBezTo>
                    <a:pt x="752" y="1"/>
                    <a:pt x="1" y="752"/>
                    <a:pt x="1" y="1705"/>
                  </a:cubicBezTo>
                  <a:cubicBezTo>
                    <a:pt x="1" y="2657"/>
                    <a:pt x="752" y="3409"/>
                    <a:pt x="1705" y="3409"/>
                  </a:cubicBezTo>
                  <a:cubicBezTo>
                    <a:pt x="2632" y="3409"/>
                    <a:pt x="3409" y="2657"/>
                    <a:pt x="3409" y="1705"/>
                  </a:cubicBezTo>
                  <a:cubicBezTo>
                    <a:pt x="3409" y="752"/>
                    <a:pt x="2632" y="1"/>
                    <a:pt x="170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2" name="Google Shape;522;p1"/>
            <p:cNvSpPr/>
            <p:nvPr/>
          </p:nvSpPr>
          <p:spPr>
            <a:xfrm>
              <a:off x="7856998" y="1447789"/>
              <a:ext cx="422503" cy="213052"/>
            </a:xfrm>
            <a:custGeom>
              <a:rect b="b" l="l" r="r" t="t"/>
              <a:pathLst>
                <a:path extrusionOk="0" h="6092" w="12081">
                  <a:moveTo>
                    <a:pt x="6041" y="1"/>
                  </a:moveTo>
                  <a:cubicBezTo>
                    <a:pt x="2707" y="1"/>
                    <a:pt x="1" y="2708"/>
                    <a:pt x="1" y="6041"/>
                  </a:cubicBezTo>
                  <a:lnTo>
                    <a:pt x="1" y="6091"/>
                  </a:lnTo>
                  <a:lnTo>
                    <a:pt x="12081" y="6091"/>
                  </a:lnTo>
                  <a:lnTo>
                    <a:pt x="12081" y="6041"/>
                  </a:lnTo>
                  <a:cubicBezTo>
                    <a:pt x="12081" y="2708"/>
                    <a:pt x="9374" y="1"/>
                    <a:pt x="604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523" name="Google Shape;523;p1"/>
            <p:cNvCxnSpPr/>
            <p:nvPr/>
          </p:nvCxnSpPr>
          <p:spPr>
            <a:xfrm rot="10800000">
              <a:off x="8068260" y="456300"/>
              <a:ext cx="0" cy="991500"/>
            </a:xfrm>
            <a:prstGeom prst="straightConnector1">
              <a:avLst/>
            </a:prstGeom>
            <a:noFill/>
            <a:ln cap="flat" cmpd="sng" w="19050">
              <a:solidFill>
                <a:schemeClr val="dk1"/>
              </a:solidFill>
              <a:prstDash val="solid"/>
              <a:round/>
              <a:headEnd len="sm" w="sm" type="none"/>
              <a:tailEnd len="sm" w="sm" type="none"/>
            </a:ln>
          </p:spPr>
        </p:cxnSp>
      </p:grpSp>
      <p:cxnSp>
        <p:nvCxnSpPr>
          <p:cNvPr id="524" name="Google Shape;524;p1"/>
          <p:cNvCxnSpPr/>
          <p:nvPr/>
        </p:nvCxnSpPr>
        <p:spPr>
          <a:xfrm>
            <a:off x="877535" y="3344334"/>
            <a:ext cx="1732800" cy="0"/>
          </a:xfrm>
          <a:prstGeom prst="straightConnector1">
            <a:avLst/>
          </a:prstGeom>
          <a:noFill/>
          <a:ln cap="flat" cmpd="sng" w="19050">
            <a:solidFill>
              <a:schemeClr val="dk1"/>
            </a:solidFill>
            <a:prstDash val="solid"/>
            <a:round/>
            <a:headEnd len="sm" w="sm" type="none"/>
            <a:tailEnd len="sm" w="sm" type="none"/>
          </a:ln>
        </p:spPr>
      </p:cxn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4" name="Shape 714"/>
        <p:cNvGrpSpPr/>
        <p:nvPr/>
      </p:nvGrpSpPr>
      <p:grpSpPr>
        <a:xfrm>
          <a:off x="0" y="0"/>
          <a:ext cx="0" cy="0"/>
          <a:chOff x="0" y="0"/>
          <a:chExt cx="0" cy="0"/>
        </a:xfrm>
      </p:grpSpPr>
      <p:sp>
        <p:nvSpPr>
          <p:cNvPr id="715" name="Google Shape;715;p10"/>
          <p:cNvSpPr txBox="1"/>
          <p:nvPr>
            <p:ph type="title"/>
          </p:nvPr>
        </p:nvSpPr>
        <p:spPr>
          <a:xfrm>
            <a:off x="720000" y="539500"/>
            <a:ext cx="77040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500"/>
              <a:buNone/>
            </a:pPr>
            <a:r>
              <a:rPr lang="en-US"/>
              <a:t>Why use Frameworks</a:t>
            </a:r>
            <a:endParaRPr/>
          </a:p>
        </p:txBody>
      </p:sp>
      <p:sp>
        <p:nvSpPr>
          <p:cNvPr id="716" name="Google Shape;716;p10"/>
          <p:cNvSpPr txBox="1"/>
          <p:nvPr>
            <p:ph idx="1" type="subTitle"/>
          </p:nvPr>
        </p:nvSpPr>
        <p:spPr>
          <a:xfrm>
            <a:off x="4956776" y="2726550"/>
            <a:ext cx="2747100" cy="1483800"/>
          </a:xfrm>
          <a:prstGeom prst="rect">
            <a:avLst/>
          </a:prstGeom>
          <a:noFill/>
          <a:ln>
            <a:noFill/>
          </a:ln>
        </p:spPr>
        <p:txBody>
          <a:bodyPr anchorCtr="0" anchor="t" bIns="91425" lIns="91425" spcFirstLastPara="1" rIns="91425" wrap="square" tIns="91425">
            <a:noAutofit/>
          </a:bodyPr>
          <a:lstStyle/>
          <a:p>
            <a:pPr indent="-304800" lvl="0" marL="457200" rtl="0" algn="l">
              <a:lnSpc>
                <a:spcPct val="100000"/>
              </a:lnSpc>
              <a:spcBef>
                <a:spcPts val="0"/>
              </a:spcBef>
              <a:spcAft>
                <a:spcPts val="0"/>
              </a:spcAft>
              <a:buSzPts val="1200"/>
              <a:buNone/>
            </a:pPr>
            <a:r>
              <a:rPr lang="en-US">
                <a:solidFill>
                  <a:schemeClr val="dk1"/>
                </a:solidFill>
              </a:rPr>
              <a:t>Frameworks are far more stable</a:t>
            </a:r>
            <a:endParaRPr/>
          </a:p>
          <a:p>
            <a:pPr indent="-304800" lvl="0" marL="457200" rtl="0" algn="l">
              <a:lnSpc>
                <a:spcPct val="100000"/>
              </a:lnSpc>
              <a:spcBef>
                <a:spcPts val="0"/>
              </a:spcBef>
              <a:spcAft>
                <a:spcPts val="0"/>
              </a:spcAft>
              <a:buSzPts val="1200"/>
              <a:buNone/>
            </a:pPr>
            <a:r>
              <a:rPr lang="en-US">
                <a:solidFill>
                  <a:schemeClr val="dk1"/>
                </a:solidFill>
              </a:rPr>
              <a:t>than pure projects where you</a:t>
            </a:r>
            <a:endParaRPr/>
          </a:p>
          <a:p>
            <a:pPr indent="-304800" lvl="0" marL="457200" rtl="0" algn="l">
              <a:lnSpc>
                <a:spcPct val="100000"/>
              </a:lnSpc>
              <a:spcBef>
                <a:spcPts val="0"/>
              </a:spcBef>
              <a:spcAft>
                <a:spcPts val="0"/>
              </a:spcAft>
              <a:buSzPts val="1200"/>
              <a:buNone/>
            </a:pPr>
            <a:r>
              <a:rPr lang="en-US">
                <a:solidFill>
                  <a:schemeClr val="dk1"/>
                </a:solidFill>
              </a:rPr>
              <a:t>have to deal with pure data </a:t>
            </a:r>
            <a:endParaRPr/>
          </a:p>
          <a:p>
            <a:pPr indent="-304800" lvl="0" marL="457200" rtl="0" algn="l">
              <a:lnSpc>
                <a:spcPct val="100000"/>
              </a:lnSpc>
              <a:spcBef>
                <a:spcPts val="0"/>
              </a:spcBef>
              <a:spcAft>
                <a:spcPts val="0"/>
              </a:spcAft>
              <a:buSzPts val="1200"/>
              <a:buNone/>
            </a:pPr>
            <a:r>
              <a:rPr lang="en-US">
                <a:solidFill>
                  <a:schemeClr val="dk1"/>
                </a:solidFill>
              </a:rPr>
              <a:t>And it is way easier to maintain</a:t>
            </a:r>
            <a:endParaRPr/>
          </a:p>
          <a:p>
            <a:pPr indent="-304800" lvl="0" marL="457200" rtl="0" algn="l">
              <a:lnSpc>
                <a:spcPct val="100000"/>
              </a:lnSpc>
              <a:spcBef>
                <a:spcPts val="0"/>
              </a:spcBef>
              <a:spcAft>
                <a:spcPts val="0"/>
              </a:spcAft>
              <a:buSzPts val="1200"/>
              <a:buNone/>
            </a:pPr>
            <a:r>
              <a:t/>
            </a:r>
            <a:endParaRPr>
              <a:solidFill>
                <a:schemeClr val="dk1"/>
              </a:solidFill>
            </a:endParaRPr>
          </a:p>
          <a:p>
            <a:pPr indent="-304800" lvl="0" marL="457200" rtl="0" algn="l">
              <a:lnSpc>
                <a:spcPct val="100000"/>
              </a:lnSpc>
              <a:spcBef>
                <a:spcPts val="0"/>
              </a:spcBef>
              <a:spcAft>
                <a:spcPts val="0"/>
              </a:spcAft>
              <a:buSzPts val="1200"/>
              <a:buNone/>
            </a:pPr>
            <a:r>
              <a:t/>
            </a:r>
            <a:endParaRPr>
              <a:solidFill>
                <a:schemeClr val="dk1"/>
              </a:solidFill>
            </a:endParaRPr>
          </a:p>
        </p:txBody>
      </p:sp>
      <p:sp>
        <p:nvSpPr>
          <p:cNvPr id="717" name="Google Shape;717;p10"/>
          <p:cNvSpPr txBox="1"/>
          <p:nvPr>
            <p:ph idx="2" type="subTitle"/>
          </p:nvPr>
        </p:nvSpPr>
        <p:spPr>
          <a:xfrm>
            <a:off x="1440125" y="2726550"/>
            <a:ext cx="2747100" cy="1483800"/>
          </a:xfrm>
          <a:prstGeom prst="rect">
            <a:avLst/>
          </a:prstGeom>
          <a:noFill/>
          <a:ln>
            <a:noFill/>
          </a:ln>
        </p:spPr>
        <p:txBody>
          <a:bodyPr anchorCtr="0" anchor="t" bIns="91425" lIns="91425" spcFirstLastPara="1" rIns="91425" wrap="square" tIns="91425">
            <a:noAutofit/>
          </a:bodyPr>
          <a:lstStyle/>
          <a:p>
            <a:pPr indent="-304800" lvl="0" marL="457200" rtl="0" algn="l">
              <a:lnSpc>
                <a:spcPct val="100000"/>
              </a:lnSpc>
              <a:spcBef>
                <a:spcPts val="0"/>
              </a:spcBef>
              <a:spcAft>
                <a:spcPts val="0"/>
              </a:spcAft>
              <a:buSzPts val="1200"/>
              <a:buNone/>
            </a:pPr>
            <a:r>
              <a:rPr lang="en-US"/>
              <a:t>Build a project from the ground</a:t>
            </a:r>
            <a:endParaRPr/>
          </a:p>
          <a:p>
            <a:pPr indent="-304800" lvl="0" marL="457200" rtl="0" algn="l">
              <a:lnSpc>
                <a:spcPct val="100000"/>
              </a:lnSpc>
              <a:spcBef>
                <a:spcPts val="0"/>
              </a:spcBef>
              <a:spcAft>
                <a:spcPts val="0"/>
              </a:spcAft>
              <a:buSzPts val="1200"/>
              <a:buNone/>
            </a:pPr>
            <a:r>
              <a:rPr lang="en-US"/>
              <a:t>up while frameworks and</a:t>
            </a:r>
            <a:endParaRPr/>
          </a:p>
          <a:p>
            <a:pPr indent="-304800" lvl="0" marL="457200" rtl="0" algn="l">
              <a:lnSpc>
                <a:spcPct val="100000"/>
              </a:lnSpc>
              <a:spcBef>
                <a:spcPts val="0"/>
              </a:spcBef>
              <a:spcAft>
                <a:spcPts val="0"/>
              </a:spcAft>
              <a:buSzPts val="1200"/>
              <a:buNone/>
            </a:pPr>
            <a:r>
              <a:rPr lang="en-US"/>
              <a:t>templates exit is less efficient and</a:t>
            </a:r>
            <a:endParaRPr/>
          </a:p>
          <a:p>
            <a:pPr indent="-304800" lvl="0" marL="457200" rtl="0" algn="l">
              <a:lnSpc>
                <a:spcPct val="100000"/>
              </a:lnSpc>
              <a:spcBef>
                <a:spcPts val="0"/>
              </a:spcBef>
              <a:spcAft>
                <a:spcPts val="0"/>
              </a:spcAft>
              <a:buSzPts val="1200"/>
              <a:buNone/>
            </a:pPr>
            <a:r>
              <a:rPr lang="en-US"/>
              <a:t>more work for the same job</a:t>
            </a:r>
            <a:endParaRPr/>
          </a:p>
        </p:txBody>
      </p:sp>
      <p:sp>
        <p:nvSpPr>
          <p:cNvPr id="718" name="Google Shape;718;p10"/>
          <p:cNvSpPr txBox="1"/>
          <p:nvPr>
            <p:ph idx="3" type="subTitle"/>
          </p:nvPr>
        </p:nvSpPr>
        <p:spPr>
          <a:xfrm>
            <a:off x="1440123" y="2074350"/>
            <a:ext cx="2747100" cy="497400"/>
          </a:xfrm>
          <a:prstGeom prst="rect">
            <a:avLst/>
          </a:prstGeom>
          <a:noFill/>
          <a:ln>
            <a:noFill/>
          </a:ln>
        </p:spPr>
        <p:txBody>
          <a:bodyPr anchorCtr="0" anchor="b" bIns="91425" lIns="91425" spcFirstLastPara="1" rIns="91425" wrap="square" tIns="91425">
            <a:noAutofit/>
          </a:bodyPr>
          <a:lstStyle/>
          <a:p>
            <a:pPr indent="-304800" lvl="0" marL="457200" rtl="0" algn="l">
              <a:lnSpc>
                <a:spcPct val="100000"/>
              </a:lnSpc>
              <a:spcBef>
                <a:spcPts val="0"/>
              </a:spcBef>
              <a:spcAft>
                <a:spcPts val="0"/>
              </a:spcAft>
              <a:buSzPts val="2400"/>
              <a:buNone/>
            </a:pPr>
            <a:r>
              <a:rPr lang="en-US"/>
              <a:t>More efficient</a:t>
            </a:r>
            <a:endParaRPr/>
          </a:p>
        </p:txBody>
      </p:sp>
      <p:sp>
        <p:nvSpPr>
          <p:cNvPr id="719" name="Google Shape;719;p10"/>
          <p:cNvSpPr txBox="1"/>
          <p:nvPr>
            <p:ph idx="4" type="subTitle"/>
          </p:nvPr>
        </p:nvSpPr>
        <p:spPr>
          <a:xfrm>
            <a:off x="4956777" y="2229099"/>
            <a:ext cx="2747100" cy="497400"/>
          </a:xfrm>
          <a:prstGeom prst="rect">
            <a:avLst/>
          </a:prstGeom>
          <a:noFill/>
          <a:ln>
            <a:noFill/>
          </a:ln>
        </p:spPr>
        <p:txBody>
          <a:bodyPr anchorCtr="0" anchor="b" bIns="91425" lIns="91425" spcFirstLastPara="1" rIns="91425" wrap="square" tIns="91425">
            <a:noAutofit/>
          </a:bodyPr>
          <a:lstStyle/>
          <a:p>
            <a:pPr indent="-304800" lvl="0" marL="457200" rtl="0" algn="l">
              <a:lnSpc>
                <a:spcPct val="100000"/>
              </a:lnSpc>
              <a:spcBef>
                <a:spcPts val="0"/>
              </a:spcBef>
              <a:spcAft>
                <a:spcPts val="0"/>
              </a:spcAft>
              <a:buSzPts val="2400"/>
              <a:buNone/>
            </a:pPr>
            <a:r>
              <a:rPr lang="en-US"/>
              <a:t>Stable and easy to maintain</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3" name="Shape 723"/>
        <p:cNvGrpSpPr/>
        <p:nvPr/>
      </p:nvGrpSpPr>
      <p:grpSpPr>
        <a:xfrm>
          <a:off x="0" y="0"/>
          <a:ext cx="0" cy="0"/>
          <a:chOff x="0" y="0"/>
          <a:chExt cx="0" cy="0"/>
        </a:xfrm>
      </p:grpSpPr>
      <p:sp>
        <p:nvSpPr>
          <p:cNvPr id="724" name="Google Shape;724;p11"/>
          <p:cNvSpPr txBox="1"/>
          <p:nvPr>
            <p:ph idx="6" type="subTitle"/>
          </p:nvPr>
        </p:nvSpPr>
        <p:spPr>
          <a:xfrm>
            <a:off x="1253224" y="3268600"/>
            <a:ext cx="2811000" cy="4662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400"/>
              <a:buNone/>
            </a:pPr>
            <a:r>
              <a:rPr lang="en-US"/>
              <a:t>Easy to </a:t>
            </a:r>
            <a:r>
              <a:rPr lang="en-US">
                <a:solidFill>
                  <a:srgbClr val="5757FF"/>
                </a:solidFill>
              </a:rPr>
              <a:t>Scale</a:t>
            </a:r>
            <a:endParaRPr>
              <a:solidFill>
                <a:srgbClr val="5757FF"/>
              </a:solidFill>
            </a:endParaRPr>
          </a:p>
        </p:txBody>
      </p:sp>
      <p:sp>
        <p:nvSpPr>
          <p:cNvPr id="725" name="Google Shape;725;p11"/>
          <p:cNvSpPr txBox="1"/>
          <p:nvPr>
            <p:ph type="title"/>
          </p:nvPr>
        </p:nvSpPr>
        <p:spPr>
          <a:xfrm>
            <a:off x="720000" y="539500"/>
            <a:ext cx="77040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500"/>
              <a:buNone/>
            </a:pPr>
            <a:r>
              <a:rPr lang="en-US">
                <a:solidFill>
                  <a:schemeClr val="dk1"/>
                </a:solidFill>
              </a:rPr>
              <a:t>The</a:t>
            </a:r>
            <a:r>
              <a:rPr lang="en-US">
                <a:solidFill>
                  <a:schemeClr val="dk2"/>
                </a:solidFill>
              </a:rPr>
              <a:t> </a:t>
            </a:r>
            <a:r>
              <a:rPr lang="en-US">
                <a:solidFill>
                  <a:srgbClr val="4CB1CA"/>
                </a:solidFill>
              </a:rPr>
              <a:t>React</a:t>
            </a:r>
            <a:r>
              <a:rPr lang="en-US">
                <a:solidFill>
                  <a:schemeClr val="dk2"/>
                </a:solidFill>
              </a:rPr>
              <a:t> </a:t>
            </a:r>
            <a:r>
              <a:rPr lang="en-US">
                <a:solidFill>
                  <a:schemeClr val="dk1"/>
                </a:solidFill>
              </a:rPr>
              <a:t>Framework</a:t>
            </a:r>
            <a:endParaRPr>
              <a:solidFill>
                <a:schemeClr val="dk1"/>
              </a:solidFill>
            </a:endParaRPr>
          </a:p>
        </p:txBody>
      </p:sp>
      <p:sp>
        <p:nvSpPr>
          <p:cNvPr id="726" name="Google Shape;726;p11"/>
          <p:cNvSpPr txBox="1"/>
          <p:nvPr>
            <p:ph idx="1" type="subTitle"/>
          </p:nvPr>
        </p:nvSpPr>
        <p:spPr>
          <a:xfrm>
            <a:off x="1253224" y="1825100"/>
            <a:ext cx="2811000" cy="954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200"/>
              <a:buNone/>
            </a:pPr>
            <a:r>
              <a:rPr lang="en-US"/>
              <a:t>The </a:t>
            </a:r>
            <a:r>
              <a:rPr lang="en-US">
                <a:solidFill>
                  <a:srgbClr val="4CB1CA"/>
                </a:solidFill>
              </a:rPr>
              <a:t>React</a:t>
            </a:r>
            <a:r>
              <a:rPr lang="en-US"/>
              <a:t> framework is being used by millions of people which provide us with a lot of documentations and support</a:t>
            </a:r>
            <a:endParaRPr/>
          </a:p>
        </p:txBody>
      </p:sp>
      <p:sp>
        <p:nvSpPr>
          <p:cNvPr id="727" name="Google Shape;727;p11"/>
          <p:cNvSpPr txBox="1"/>
          <p:nvPr>
            <p:ph idx="2" type="subTitle"/>
          </p:nvPr>
        </p:nvSpPr>
        <p:spPr>
          <a:xfrm>
            <a:off x="5079776" y="1825100"/>
            <a:ext cx="2811000" cy="954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200"/>
              <a:buNone/>
            </a:pPr>
            <a:r>
              <a:rPr lang="en-US"/>
              <a:t>The </a:t>
            </a:r>
            <a:r>
              <a:rPr lang="en-US">
                <a:solidFill>
                  <a:srgbClr val="4CB1CA"/>
                </a:solidFill>
              </a:rPr>
              <a:t>React</a:t>
            </a:r>
            <a:r>
              <a:rPr lang="en-US"/>
              <a:t> framework is very fast and efficent to work which keeps costs low and performance high</a:t>
            </a:r>
            <a:endParaRPr/>
          </a:p>
        </p:txBody>
      </p:sp>
      <p:sp>
        <p:nvSpPr>
          <p:cNvPr id="728" name="Google Shape;728;p11"/>
          <p:cNvSpPr txBox="1"/>
          <p:nvPr>
            <p:ph idx="3" type="subTitle"/>
          </p:nvPr>
        </p:nvSpPr>
        <p:spPr>
          <a:xfrm>
            <a:off x="1253224" y="3638074"/>
            <a:ext cx="2811000" cy="1247744"/>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200"/>
              <a:buNone/>
            </a:pPr>
            <a:r>
              <a:rPr lang="en-US">
                <a:solidFill>
                  <a:schemeClr val="dk1"/>
                </a:solidFill>
              </a:rPr>
              <a:t>The </a:t>
            </a:r>
            <a:r>
              <a:rPr lang="en-US">
                <a:solidFill>
                  <a:srgbClr val="4CB1CA"/>
                </a:solidFill>
              </a:rPr>
              <a:t>React</a:t>
            </a:r>
            <a:r>
              <a:rPr lang="en-US">
                <a:solidFill>
                  <a:schemeClr val="dk1"/>
                </a:solidFill>
              </a:rPr>
              <a:t> framework is one of the easiest framworks to scale from small projects to indsutry level projects, which makes it good to start your project with, and stick with it to the end</a:t>
            </a:r>
            <a:endParaRPr>
              <a:solidFill>
                <a:schemeClr val="dk1"/>
              </a:solidFill>
            </a:endParaRPr>
          </a:p>
        </p:txBody>
      </p:sp>
      <p:sp>
        <p:nvSpPr>
          <p:cNvPr id="729" name="Google Shape;729;p11"/>
          <p:cNvSpPr txBox="1"/>
          <p:nvPr>
            <p:ph idx="4" type="subTitle"/>
          </p:nvPr>
        </p:nvSpPr>
        <p:spPr>
          <a:xfrm>
            <a:off x="5079776" y="3638075"/>
            <a:ext cx="2811000" cy="954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200"/>
              <a:buNone/>
            </a:pPr>
            <a:r>
              <a:rPr lang="en-US"/>
              <a:t>The </a:t>
            </a:r>
            <a:r>
              <a:rPr lang="en-US">
                <a:solidFill>
                  <a:srgbClr val="4CB1CA"/>
                </a:solidFill>
              </a:rPr>
              <a:t>React</a:t>
            </a:r>
            <a:r>
              <a:rPr lang="en-US"/>
              <a:t> framework is very stable and has a lot of saftey measures, so it doesn’t crash, which makes it very optimal for servers</a:t>
            </a:r>
            <a:endParaRPr/>
          </a:p>
        </p:txBody>
      </p:sp>
      <p:sp>
        <p:nvSpPr>
          <p:cNvPr id="730" name="Google Shape;730;p11"/>
          <p:cNvSpPr txBox="1"/>
          <p:nvPr>
            <p:ph idx="5" type="subTitle"/>
          </p:nvPr>
        </p:nvSpPr>
        <p:spPr>
          <a:xfrm>
            <a:off x="1253224" y="1455550"/>
            <a:ext cx="2811000" cy="4662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400"/>
              <a:buNone/>
            </a:pPr>
            <a:r>
              <a:rPr lang="en-US"/>
              <a:t>Very </a:t>
            </a:r>
            <a:r>
              <a:rPr lang="en-US">
                <a:solidFill>
                  <a:srgbClr val="5757FF"/>
                </a:solidFill>
              </a:rPr>
              <a:t>Popular</a:t>
            </a:r>
            <a:endParaRPr>
              <a:solidFill>
                <a:srgbClr val="5757FF"/>
              </a:solidFill>
            </a:endParaRPr>
          </a:p>
        </p:txBody>
      </p:sp>
      <p:sp>
        <p:nvSpPr>
          <p:cNvPr id="731" name="Google Shape;731;p11"/>
          <p:cNvSpPr txBox="1"/>
          <p:nvPr>
            <p:ph idx="7" type="subTitle"/>
          </p:nvPr>
        </p:nvSpPr>
        <p:spPr>
          <a:xfrm>
            <a:off x="5079749" y="1455550"/>
            <a:ext cx="2811000" cy="4662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400"/>
              <a:buNone/>
            </a:pPr>
            <a:r>
              <a:rPr lang="en-US"/>
              <a:t>Very </a:t>
            </a:r>
            <a:r>
              <a:rPr lang="en-US">
                <a:solidFill>
                  <a:srgbClr val="5757FF"/>
                </a:solidFill>
              </a:rPr>
              <a:t>Fast</a:t>
            </a:r>
            <a:endParaRPr>
              <a:solidFill>
                <a:srgbClr val="5757FF"/>
              </a:solidFill>
            </a:endParaRPr>
          </a:p>
        </p:txBody>
      </p:sp>
      <p:sp>
        <p:nvSpPr>
          <p:cNvPr id="732" name="Google Shape;732;p11"/>
          <p:cNvSpPr txBox="1"/>
          <p:nvPr>
            <p:ph idx="8" type="subTitle"/>
          </p:nvPr>
        </p:nvSpPr>
        <p:spPr>
          <a:xfrm>
            <a:off x="5079749" y="3268600"/>
            <a:ext cx="2811000" cy="4662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400"/>
              <a:buNone/>
            </a:pPr>
            <a:r>
              <a:rPr lang="en-US"/>
              <a:t>Very </a:t>
            </a:r>
            <a:r>
              <a:rPr lang="en-US">
                <a:solidFill>
                  <a:srgbClr val="6464FE"/>
                </a:solidFill>
              </a:rPr>
              <a:t>Stable</a:t>
            </a:r>
            <a:endParaRPr>
              <a:solidFill>
                <a:srgbClr val="6464FE"/>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6" name="Shape 736"/>
        <p:cNvGrpSpPr/>
        <p:nvPr/>
      </p:nvGrpSpPr>
      <p:grpSpPr>
        <a:xfrm>
          <a:off x="0" y="0"/>
          <a:ext cx="0" cy="0"/>
          <a:chOff x="0" y="0"/>
          <a:chExt cx="0" cy="0"/>
        </a:xfrm>
      </p:grpSpPr>
      <p:sp>
        <p:nvSpPr>
          <p:cNvPr id="737" name="Google Shape;737;p12"/>
          <p:cNvSpPr txBox="1"/>
          <p:nvPr>
            <p:ph type="title"/>
          </p:nvPr>
        </p:nvSpPr>
        <p:spPr>
          <a:xfrm>
            <a:off x="720000" y="539500"/>
            <a:ext cx="77040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500"/>
              <a:buNone/>
            </a:pPr>
            <a:r>
              <a:rPr lang="en-US"/>
              <a:t>The </a:t>
            </a:r>
            <a:r>
              <a:rPr lang="en-US">
                <a:solidFill>
                  <a:srgbClr val="E49719"/>
                </a:solidFill>
              </a:rPr>
              <a:t>Firebase</a:t>
            </a:r>
            <a:r>
              <a:rPr lang="en-US"/>
              <a:t> bbcs</a:t>
            </a:r>
            <a:endParaRPr/>
          </a:p>
        </p:txBody>
      </p:sp>
      <p:sp>
        <p:nvSpPr>
          <p:cNvPr id="738" name="Google Shape;738;p12"/>
          <p:cNvSpPr txBox="1"/>
          <p:nvPr>
            <p:ph idx="1" type="subTitle"/>
          </p:nvPr>
        </p:nvSpPr>
        <p:spPr>
          <a:xfrm>
            <a:off x="1253224" y="1825100"/>
            <a:ext cx="2811000" cy="954900"/>
          </a:xfrm>
          <a:prstGeom prst="rect">
            <a:avLst/>
          </a:prstGeom>
          <a:noFill/>
          <a:ln>
            <a:noFill/>
          </a:ln>
        </p:spPr>
        <p:txBody>
          <a:bodyPr anchorCtr="0" anchor="t" bIns="91425" lIns="91425" spcFirstLastPara="1" rIns="91425" wrap="square" tIns="91425">
            <a:noAutofit/>
          </a:bodyPr>
          <a:lstStyle/>
          <a:p>
            <a:pPr indent="-304800" lvl="0" marL="457200" rtl="0" algn="l">
              <a:lnSpc>
                <a:spcPct val="100000"/>
              </a:lnSpc>
              <a:spcBef>
                <a:spcPts val="0"/>
              </a:spcBef>
              <a:spcAft>
                <a:spcPts val="0"/>
              </a:spcAft>
              <a:buSzPts val="1200"/>
              <a:buNone/>
            </a:pPr>
            <a:r>
              <a:rPr lang="en-US"/>
              <a:t>The </a:t>
            </a:r>
            <a:r>
              <a:rPr lang="en-US">
                <a:solidFill>
                  <a:srgbClr val="E49719"/>
                </a:solidFill>
              </a:rPr>
              <a:t>Firebase</a:t>
            </a:r>
            <a:r>
              <a:rPr lang="en-US"/>
              <a:t> bbcs is owned</a:t>
            </a:r>
            <a:endParaRPr/>
          </a:p>
          <a:p>
            <a:pPr indent="-304800" lvl="0" marL="457200" rtl="0" algn="l">
              <a:lnSpc>
                <a:spcPct val="100000"/>
              </a:lnSpc>
              <a:spcBef>
                <a:spcPts val="0"/>
              </a:spcBef>
              <a:spcAft>
                <a:spcPts val="0"/>
              </a:spcAft>
              <a:buSzPts val="1200"/>
              <a:buNone/>
            </a:pPr>
            <a:r>
              <a:rPr lang="en-US"/>
              <a:t>and supported by </a:t>
            </a:r>
            <a:r>
              <a:rPr lang="en-US">
                <a:solidFill>
                  <a:srgbClr val="0070C0"/>
                </a:solidFill>
              </a:rPr>
              <a:t>G</a:t>
            </a:r>
            <a:r>
              <a:rPr lang="en-US">
                <a:solidFill>
                  <a:schemeClr val="lt2"/>
                </a:solidFill>
              </a:rPr>
              <a:t>o</a:t>
            </a:r>
            <a:r>
              <a:rPr lang="en-US">
                <a:solidFill>
                  <a:srgbClr val="FFCC00"/>
                </a:solidFill>
              </a:rPr>
              <a:t>o</a:t>
            </a:r>
            <a:r>
              <a:rPr lang="en-US">
                <a:solidFill>
                  <a:srgbClr val="0070C0"/>
                </a:solidFill>
              </a:rPr>
              <a:t>g</a:t>
            </a:r>
            <a:r>
              <a:rPr lang="en-US">
                <a:solidFill>
                  <a:srgbClr val="00B050"/>
                </a:solidFill>
              </a:rPr>
              <a:t>l</a:t>
            </a:r>
            <a:r>
              <a:rPr lang="en-US">
                <a:solidFill>
                  <a:schemeClr val="lt2"/>
                </a:solidFill>
              </a:rPr>
              <a:t>e </a:t>
            </a:r>
            <a:r>
              <a:rPr lang="en-US">
                <a:solidFill>
                  <a:schemeClr val="dk1"/>
                </a:solidFill>
              </a:rPr>
              <a:t>one of </a:t>
            </a:r>
            <a:endParaRPr/>
          </a:p>
          <a:p>
            <a:pPr indent="-304800" lvl="0" marL="457200" rtl="0" algn="l">
              <a:lnSpc>
                <a:spcPct val="100000"/>
              </a:lnSpc>
              <a:spcBef>
                <a:spcPts val="0"/>
              </a:spcBef>
              <a:spcAft>
                <a:spcPts val="0"/>
              </a:spcAft>
              <a:buSzPts val="1200"/>
              <a:buNone/>
            </a:pPr>
            <a:r>
              <a:rPr lang="en-US">
                <a:solidFill>
                  <a:schemeClr val="dk1"/>
                </a:solidFill>
              </a:rPr>
              <a:t>the biggest companies when it </a:t>
            </a:r>
            <a:endParaRPr/>
          </a:p>
          <a:p>
            <a:pPr indent="-304800" lvl="0" marL="457200" rtl="0" algn="l">
              <a:lnSpc>
                <a:spcPct val="100000"/>
              </a:lnSpc>
              <a:spcBef>
                <a:spcPts val="0"/>
              </a:spcBef>
              <a:spcAft>
                <a:spcPts val="0"/>
              </a:spcAft>
              <a:buSzPts val="1200"/>
              <a:buNone/>
            </a:pPr>
            <a:r>
              <a:rPr lang="en-US">
                <a:solidFill>
                  <a:schemeClr val="dk1"/>
                </a:solidFill>
              </a:rPr>
              <a:t>comes to cloud services</a:t>
            </a:r>
            <a:endParaRPr>
              <a:solidFill>
                <a:schemeClr val="lt2"/>
              </a:solidFill>
            </a:endParaRPr>
          </a:p>
        </p:txBody>
      </p:sp>
      <p:sp>
        <p:nvSpPr>
          <p:cNvPr id="739" name="Google Shape;739;p12"/>
          <p:cNvSpPr txBox="1"/>
          <p:nvPr>
            <p:ph idx="2" type="subTitle"/>
          </p:nvPr>
        </p:nvSpPr>
        <p:spPr>
          <a:xfrm>
            <a:off x="5079776" y="1825100"/>
            <a:ext cx="2811000" cy="954900"/>
          </a:xfrm>
          <a:prstGeom prst="rect">
            <a:avLst/>
          </a:prstGeom>
          <a:noFill/>
          <a:ln>
            <a:noFill/>
          </a:ln>
        </p:spPr>
        <p:txBody>
          <a:bodyPr anchorCtr="0" anchor="t" bIns="91425" lIns="91425" spcFirstLastPara="1" rIns="91425" wrap="square" tIns="91425">
            <a:noAutofit/>
          </a:bodyPr>
          <a:lstStyle/>
          <a:p>
            <a:pPr indent="-304800" lvl="0" marL="457200" rtl="0" algn="l">
              <a:lnSpc>
                <a:spcPct val="100000"/>
              </a:lnSpc>
              <a:spcBef>
                <a:spcPts val="0"/>
              </a:spcBef>
              <a:spcAft>
                <a:spcPts val="0"/>
              </a:spcAft>
              <a:buSzPts val="1200"/>
              <a:buNone/>
            </a:pPr>
            <a:r>
              <a:rPr lang="en-US"/>
              <a:t>When using </a:t>
            </a:r>
            <a:r>
              <a:rPr lang="en-US">
                <a:solidFill>
                  <a:srgbClr val="E49719"/>
                </a:solidFill>
              </a:rPr>
              <a:t>Firebase</a:t>
            </a:r>
            <a:r>
              <a:rPr lang="en-US"/>
              <a:t> you don’t</a:t>
            </a:r>
            <a:endParaRPr/>
          </a:p>
          <a:p>
            <a:pPr indent="-304800" lvl="0" marL="457200" rtl="0" algn="l">
              <a:lnSpc>
                <a:spcPct val="100000"/>
              </a:lnSpc>
              <a:spcBef>
                <a:spcPts val="0"/>
              </a:spcBef>
              <a:spcAft>
                <a:spcPts val="0"/>
              </a:spcAft>
              <a:buSzPts val="1200"/>
              <a:buNone/>
            </a:pPr>
            <a:r>
              <a:rPr lang="en-US"/>
              <a:t>have to write any lines of code</a:t>
            </a:r>
            <a:endParaRPr/>
          </a:p>
          <a:p>
            <a:pPr indent="-304800" lvl="0" marL="457200" rtl="0" algn="l">
              <a:lnSpc>
                <a:spcPct val="100000"/>
              </a:lnSpc>
              <a:spcBef>
                <a:spcPts val="0"/>
              </a:spcBef>
              <a:spcAft>
                <a:spcPts val="0"/>
              </a:spcAft>
              <a:buSzPts val="1200"/>
              <a:buNone/>
            </a:pPr>
            <a:r>
              <a:rPr lang="en-US"/>
              <a:t>all of its tools are interface </a:t>
            </a:r>
            <a:endParaRPr/>
          </a:p>
          <a:p>
            <a:pPr indent="-304800" lvl="0" marL="457200" rtl="0" algn="l">
              <a:lnSpc>
                <a:spcPct val="100000"/>
              </a:lnSpc>
              <a:spcBef>
                <a:spcPts val="0"/>
              </a:spcBef>
              <a:spcAft>
                <a:spcPts val="0"/>
              </a:spcAft>
              <a:buSzPts val="1200"/>
              <a:buNone/>
            </a:pPr>
            <a:r>
              <a:rPr lang="en-US"/>
              <a:t>based making setting it up your</a:t>
            </a:r>
            <a:endParaRPr/>
          </a:p>
          <a:p>
            <a:pPr indent="-304800" lvl="0" marL="457200" rtl="0" algn="l">
              <a:lnSpc>
                <a:spcPct val="100000"/>
              </a:lnSpc>
              <a:spcBef>
                <a:spcPts val="0"/>
              </a:spcBef>
              <a:spcAft>
                <a:spcPts val="0"/>
              </a:spcAft>
              <a:buSzPts val="1200"/>
              <a:buNone/>
            </a:pPr>
            <a:r>
              <a:rPr lang="en-US"/>
              <a:t>database easier than ever</a:t>
            </a:r>
            <a:endParaRPr/>
          </a:p>
        </p:txBody>
      </p:sp>
      <p:sp>
        <p:nvSpPr>
          <p:cNvPr id="740" name="Google Shape;740;p12"/>
          <p:cNvSpPr txBox="1"/>
          <p:nvPr>
            <p:ph idx="3" type="subTitle"/>
          </p:nvPr>
        </p:nvSpPr>
        <p:spPr>
          <a:xfrm>
            <a:off x="1253224" y="3638075"/>
            <a:ext cx="2811000" cy="954900"/>
          </a:xfrm>
          <a:prstGeom prst="rect">
            <a:avLst/>
          </a:prstGeom>
          <a:noFill/>
          <a:ln>
            <a:noFill/>
          </a:ln>
        </p:spPr>
        <p:txBody>
          <a:bodyPr anchorCtr="0" anchor="t" bIns="91425" lIns="91425" spcFirstLastPara="1" rIns="91425" wrap="square" tIns="91425">
            <a:noAutofit/>
          </a:bodyPr>
          <a:lstStyle/>
          <a:p>
            <a:pPr indent="-304800" lvl="0" marL="457200" rtl="0" algn="l">
              <a:lnSpc>
                <a:spcPct val="100000"/>
              </a:lnSpc>
              <a:spcBef>
                <a:spcPts val="0"/>
              </a:spcBef>
              <a:spcAft>
                <a:spcPts val="0"/>
              </a:spcAft>
              <a:buSzPts val="1200"/>
              <a:buNone/>
            </a:pPr>
            <a:r>
              <a:rPr lang="en-US">
                <a:solidFill>
                  <a:srgbClr val="E49719"/>
                </a:solidFill>
              </a:rPr>
              <a:t>Firebase</a:t>
            </a:r>
            <a:r>
              <a:rPr lang="en-US"/>
              <a:t> is a free to use backend</a:t>
            </a:r>
            <a:endParaRPr/>
          </a:p>
          <a:p>
            <a:pPr indent="-304800" lvl="0" marL="457200" rtl="0" algn="l">
              <a:lnSpc>
                <a:spcPct val="100000"/>
              </a:lnSpc>
              <a:spcBef>
                <a:spcPts val="0"/>
              </a:spcBef>
              <a:spcAft>
                <a:spcPts val="0"/>
              </a:spcAft>
              <a:buSzPts val="1200"/>
              <a:buNone/>
            </a:pPr>
            <a:r>
              <a:rPr lang="en-US"/>
              <a:t>database service which provides</a:t>
            </a:r>
            <a:endParaRPr/>
          </a:p>
          <a:p>
            <a:pPr indent="-304800" lvl="0" marL="457200" rtl="0" algn="l">
              <a:lnSpc>
                <a:spcPct val="100000"/>
              </a:lnSpc>
              <a:spcBef>
                <a:spcPts val="0"/>
              </a:spcBef>
              <a:spcAft>
                <a:spcPts val="0"/>
              </a:spcAft>
              <a:buSzPts val="1200"/>
              <a:buNone/>
            </a:pPr>
            <a:r>
              <a:rPr lang="en-US"/>
              <a:t>you a ton of free tools to use in</a:t>
            </a:r>
            <a:endParaRPr/>
          </a:p>
          <a:p>
            <a:pPr indent="-304800" lvl="0" marL="457200" rtl="0" algn="l">
              <a:lnSpc>
                <a:spcPct val="100000"/>
              </a:lnSpc>
              <a:spcBef>
                <a:spcPts val="0"/>
              </a:spcBef>
              <a:spcAft>
                <a:spcPts val="0"/>
              </a:spcAft>
              <a:buSzPts val="1200"/>
              <a:buNone/>
            </a:pPr>
            <a:r>
              <a:rPr lang="en-US"/>
              <a:t>setting up your database</a:t>
            </a:r>
            <a:endParaRPr/>
          </a:p>
        </p:txBody>
      </p:sp>
      <p:sp>
        <p:nvSpPr>
          <p:cNvPr id="741" name="Google Shape;741;p12"/>
          <p:cNvSpPr txBox="1"/>
          <p:nvPr>
            <p:ph idx="4" type="subTitle"/>
          </p:nvPr>
        </p:nvSpPr>
        <p:spPr>
          <a:xfrm>
            <a:off x="5079776" y="3638075"/>
            <a:ext cx="2811000" cy="954900"/>
          </a:xfrm>
          <a:prstGeom prst="rect">
            <a:avLst/>
          </a:prstGeom>
          <a:noFill/>
          <a:ln>
            <a:noFill/>
          </a:ln>
        </p:spPr>
        <p:txBody>
          <a:bodyPr anchorCtr="0" anchor="t" bIns="91425" lIns="91425" spcFirstLastPara="1" rIns="91425" wrap="square" tIns="91425">
            <a:noAutofit/>
          </a:bodyPr>
          <a:lstStyle/>
          <a:p>
            <a:pPr indent="-304800" lvl="0" marL="457200" rtl="0" algn="l">
              <a:lnSpc>
                <a:spcPct val="100000"/>
              </a:lnSpc>
              <a:spcBef>
                <a:spcPts val="0"/>
              </a:spcBef>
              <a:spcAft>
                <a:spcPts val="0"/>
              </a:spcAft>
              <a:buSzPts val="1200"/>
              <a:buNone/>
            </a:pPr>
            <a:r>
              <a:rPr lang="en-US"/>
              <a:t>The </a:t>
            </a:r>
            <a:r>
              <a:rPr lang="en-US">
                <a:solidFill>
                  <a:srgbClr val="E49719"/>
                </a:solidFill>
              </a:rPr>
              <a:t>Firebase</a:t>
            </a:r>
            <a:r>
              <a:rPr lang="en-US"/>
              <a:t> bbcs easily</a:t>
            </a:r>
            <a:endParaRPr/>
          </a:p>
          <a:p>
            <a:pPr indent="-304800" lvl="0" marL="457200" rtl="0" algn="l">
              <a:lnSpc>
                <a:spcPct val="100000"/>
              </a:lnSpc>
              <a:spcBef>
                <a:spcPts val="0"/>
              </a:spcBef>
              <a:spcAft>
                <a:spcPts val="0"/>
              </a:spcAft>
              <a:buSzPts val="1200"/>
              <a:buNone/>
            </a:pPr>
            <a:r>
              <a:rPr lang="en-US"/>
              <a:t>Integrates with all popular </a:t>
            </a:r>
            <a:endParaRPr/>
          </a:p>
          <a:p>
            <a:pPr indent="-304800" lvl="0" marL="457200" rtl="0" algn="l">
              <a:lnSpc>
                <a:spcPct val="100000"/>
              </a:lnSpc>
              <a:spcBef>
                <a:spcPts val="0"/>
              </a:spcBef>
              <a:spcAft>
                <a:spcPts val="0"/>
              </a:spcAft>
              <a:buSzPts val="1200"/>
              <a:buNone/>
            </a:pPr>
            <a:r>
              <a:rPr lang="en-US"/>
              <a:t>frameworks and works very well</a:t>
            </a:r>
            <a:endParaRPr/>
          </a:p>
          <a:p>
            <a:pPr indent="-304800" lvl="0" marL="457200" rtl="0" algn="l">
              <a:lnSpc>
                <a:spcPct val="100000"/>
              </a:lnSpc>
              <a:spcBef>
                <a:spcPts val="0"/>
              </a:spcBef>
              <a:spcAft>
                <a:spcPts val="0"/>
              </a:spcAft>
              <a:buSzPts val="1200"/>
              <a:buNone/>
            </a:pPr>
            <a:r>
              <a:rPr lang="en-US"/>
              <a:t>with </a:t>
            </a:r>
            <a:r>
              <a:rPr lang="en-US">
                <a:solidFill>
                  <a:srgbClr val="4CB1CA"/>
                </a:solidFill>
              </a:rPr>
              <a:t>React</a:t>
            </a:r>
            <a:endParaRPr/>
          </a:p>
        </p:txBody>
      </p:sp>
      <p:sp>
        <p:nvSpPr>
          <p:cNvPr id="742" name="Google Shape;742;p12"/>
          <p:cNvSpPr txBox="1"/>
          <p:nvPr>
            <p:ph idx="5" type="subTitle"/>
          </p:nvPr>
        </p:nvSpPr>
        <p:spPr>
          <a:xfrm>
            <a:off x="1253224" y="1455550"/>
            <a:ext cx="2811000" cy="466200"/>
          </a:xfrm>
          <a:prstGeom prst="rect">
            <a:avLst/>
          </a:prstGeom>
          <a:noFill/>
          <a:ln>
            <a:noFill/>
          </a:ln>
        </p:spPr>
        <p:txBody>
          <a:bodyPr anchorCtr="0" anchor="b" bIns="91425" lIns="91425" spcFirstLastPara="1" rIns="91425" wrap="square" tIns="91425">
            <a:noAutofit/>
          </a:bodyPr>
          <a:lstStyle/>
          <a:p>
            <a:pPr indent="-304800" lvl="0" marL="457200" rtl="0" algn="l">
              <a:lnSpc>
                <a:spcPct val="100000"/>
              </a:lnSpc>
              <a:spcBef>
                <a:spcPts val="0"/>
              </a:spcBef>
              <a:spcAft>
                <a:spcPts val="0"/>
              </a:spcAft>
              <a:buSzPts val="2400"/>
              <a:buNone/>
            </a:pPr>
            <a:r>
              <a:rPr lang="en-US">
                <a:solidFill>
                  <a:srgbClr val="0070C0"/>
                </a:solidFill>
              </a:rPr>
              <a:t>G</a:t>
            </a:r>
            <a:r>
              <a:rPr lang="en-US">
                <a:solidFill>
                  <a:schemeClr val="lt2"/>
                </a:solidFill>
              </a:rPr>
              <a:t>o</a:t>
            </a:r>
            <a:r>
              <a:rPr lang="en-US">
                <a:solidFill>
                  <a:srgbClr val="FFCC00"/>
                </a:solidFill>
              </a:rPr>
              <a:t>o</a:t>
            </a:r>
            <a:r>
              <a:rPr lang="en-US">
                <a:solidFill>
                  <a:srgbClr val="0070C0"/>
                </a:solidFill>
              </a:rPr>
              <a:t>g</a:t>
            </a:r>
            <a:r>
              <a:rPr lang="en-US">
                <a:solidFill>
                  <a:srgbClr val="00B050"/>
                </a:solidFill>
              </a:rPr>
              <a:t>l</a:t>
            </a:r>
            <a:r>
              <a:rPr lang="en-US">
                <a:solidFill>
                  <a:schemeClr val="lt2"/>
                </a:solidFill>
              </a:rPr>
              <a:t>e</a:t>
            </a:r>
            <a:endParaRPr/>
          </a:p>
        </p:txBody>
      </p:sp>
      <p:sp>
        <p:nvSpPr>
          <p:cNvPr id="743" name="Google Shape;743;p12"/>
          <p:cNvSpPr txBox="1"/>
          <p:nvPr>
            <p:ph idx="6" type="subTitle"/>
          </p:nvPr>
        </p:nvSpPr>
        <p:spPr>
          <a:xfrm>
            <a:off x="1253224" y="3268600"/>
            <a:ext cx="2811000" cy="466200"/>
          </a:xfrm>
          <a:prstGeom prst="rect">
            <a:avLst/>
          </a:prstGeom>
          <a:noFill/>
          <a:ln>
            <a:noFill/>
          </a:ln>
        </p:spPr>
        <p:txBody>
          <a:bodyPr anchorCtr="0" anchor="b" bIns="91425" lIns="91425" spcFirstLastPara="1" rIns="91425" wrap="square" tIns="91425">
            <a:noAutofit/>
          </a:bodyPr>
          <a:lstStyle/>
          <a:p>
            <a:pPr indent="-304800" lvl="0" marL="457200" rtl="0" algn="l">
              <a:lnSpc>
                <a:spcPct val="100000"/>
              </a:lnSpc>
              <a:spcBef>
                <a:spcPts val="0"/>
              </a:spcBef>
              <a:spcAft>
                <a:spcPts val="0"/>
              </a:spcAft>
              <a:buSzPts val="2400"/>
              <a:buNone/>
            </a:pPr>
            <a:r>
              <a:rPr lang="en-US"/>
              <a:t>Free</a:t>
            </a:r>
            <a:endParaRPr/>
          </a:p>
        </p:txBody>
      </p:sp>
      <p:sp>
        <p:nvSpPr>
          <p:cNvPr id="744" name="Google Shape;744;p12"/>
          <p:cNvSpPr txBox="1"/>
          <p:nvPr>
            <p:ph idx="7" type="subTitle"/>
          </p:nvPr>
        </p:nvSpPr>
        <p:spPr>
          <a:xfrm>
            <a:off x="5079749" y="1455550"/>
            <a:ext cx="2811000" cy="466200"/>
          </a:xfrm>
          <a:prstGeom prst="rect">
            <a:avLst/>
          </a:prstGeom>
          <a:noFill/>
          <a:ln>
            <a:noFill/>
          </a:ln>
        </p:spPr>
        <p:txBody>
          <a:bodyPr anchorCtr="0" anchor="b" bIns="91425" lIns="91425" spcFirstLastPara="1" rIns="91425" wrap="square" tIns="91425">
            <a:noAutofit/>
          </a:bodyPr>
          <a:lstStyle/>
          <a:p>
            <a:pPr indent="-304800" lvl="0" marL="457200" rtl="0" algn="l">
              <a:lnSpc>
                <a:spcPct val="100000"/>
              </a:lnSpc>
              <a:spcBef>
                <a:spcPts val="0"/>
              </a:spcBef>
              <a:spcAft>
                <a:spcPts val="0"/>
              </a:spcAft>
              <a:buSzPts val="2400"/>
              <a:buNone/>
            </a:pPr>
            <a:r>
              <a:rPr lang="en-US"/>
              <a:t>No coding</a:t>
            </a:r>
            <a:endParaRPr/>
          </a:p>
        </p:txBody>
      </p:sp>
      <p:sp>
        <p:nvSpPr>
          <p:cNvPr id="745" name="Google Shape;745;p12"/>
          <p:cNvSpPr txBox="1"/>
          <p:nvPr>
            <p:ph idx="8" type="subTitle"/>
          </p:nvPr>
        </p:nvSpPr>
        <p:spPr>
          <a:xfrm>
            <a:off x="5079749" y="3268600"/>
            <a:ext cx="2811000" cy="466200"/>
          </a:xfrm>
          <a:prstGeom prst="rect">
            <a:avLst/>
          </a:prstGeom>
          <a:noFill/>
          <a:ln>
            <a:noFill/>
          </a:ln>
        </p:spPr>
        <p:txBody>
          <a:bodyPr anchorCtr="0" anchor="b" bIns="91425" lIns="91425" spcFirstLastPara="1" rIns="91425" wrap="square" tIns="91425">
            <a:noAutofit/>
          </a:bodyPr>
          <a:lstStyle/>
          <a:p>
            <a:pPr indent="-304800" lvl="0" marL="457200" rtl="0" algn="l">
              <a:lnSpc>
                <a:spcPct val="100000"/>
              </a:lnSpc>
              <a:spcBef>
                <a:spcPts val="0"/>
              </a:spcBef>
              <a:spcAft>
                <a:spcPts val="0"/>
              </a:spcAft>
              <a:buSzPts val="2400"/>
              <a:buNone/>
            </a:pPr>
            <a:r>
              <a:rPr lang="en-US"/>
              <a:t>Easy Integration</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9" name="Shape 749"/>
        <p:cNvGrpSpPr/>
        <p:nvPr/>
      </p:nvGrpSpPr>
      <p:grpSpPr>
        <a:xfrm>
          <a:off x="0" y="0"/>
          <a:ext cx="0" cy="0"/>
          <a:chOff x="0" y="0"/>
          <a:chExt cx="0" cy="0"/>
        </a:xfrm>
      </p:grpSpPr>
      <p:sp>
        <p:nvSpPr>
          <p:cNvPr id="750" name="Google Shape;750;p13"/>
          <p:cNvSpPr txBox="1"/>
          <p:nvPr>
            <p:ph type="title"/>
          </p:nvPr>
        </p:nvSpPr>
        <p:spPr>
          <a:xfrm>
            <a:off x="818325" y="2380401"/>
            <a:ext cx="4383600" cy="1581600"/>
          </a:xfrm>
          <a:prstGeom prst="rect">
            <a:avLst/>
          </a:prstGeom>
          <a:noFill/>
          <a:ln>
            <a:noFill/>
          </a:ln>
        </p:spPr>
        <p:txBody>
          <a:bodyPr anchorCtr="0" anchor="t" bIns="91425" lIns="91425" spcFirstLastPara="1" rIns="91425" wrap="square" tIns="91425">
            <a:noAutofit/>
          </a:bodyPr>
          <a:lstStyle/>
          <a:p>
            <a:pPr indent="0" lvl="0" marL="0" rtl="0" algn="l">
              <a:lnSpc>
                <a:spcPct val="80000"/>
              </a:lnSpc>
              <a:spcBef>
                <a:spcPts val="0"/>
              </a:spcBef>
              <a:spcAft>
                <a:spcPts val="0"/>
              </a:spcAft>
              <a:buSzPts val="3600"/>
              <a:buNone/>
            </a:pPr>
            <a:r>
              <a:rPr lang="en-US"/>
              <a:t>System</a:t>
            </a:r>
            <a:br>
              <a:rPr lang="en-US"/>
            </a:br>
            <a:r>
              <a:rPr lang="en-US"/>
              <a:t>Structure</a:t>
            </a:r>
            <a:endParaRPr/>
          </a:p>
        </p:txBody>
      </p:sp>
      <p:sp>
        <p:nvSpPr>
          <p:cNvPr id="751" name="Google Shape;751;p13"/>
          <p:cNvSpPr txBox="1"/>
          <p:nvPr>
            <p:ph idx="2" type="title"/>
          </p:nvPr>
        </p:nvSpPr>
        <p:spPr>
          <a:xfrm>
            <a:off x="818325" y="657900"/>
            <a:ext cx="2396400" cy="15816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Clr>
                <a:schemeClr val="lt1"/>
              </a:buClr>
              <a:buSzPts val="6000"/>
              <a:buNone/>
            </a:pPr>
            <a:r>
              <a:rPr lang="en-US"/>
              <a:t>04</a:t>
            </a:r>
            <a:endParaRPr/>
          </a:p>
        </p:txBody>
      </p:sp>
      <p:pic>
        <p:nvPicPr>
          <p:cNvPr id="752" name="Google Shape;752;p13"/>
          <p:cNvPicPr preferRelativeResize="0"/>
          <p:nvPr/>
        </p:nvPicPr>
        <p:blipFill rotWithShape="1">
          <a:blip r:embed="rId3">
            <a:alphaModFix/>
          </a:blip>
          <a:srcRect b="-555" l="13347" r="30510" t="555"/>
          <a:stretch/>
        </p:blipFill>
        <p:spPr>
          <a:xfrm>
            <a:off x="5328075" y="1021391"/>
            <a:ext cx="3102900" cy="4145100"/>
          </a:xfrm>
          <a:prstGeom prst="round2SameRect">
            <a:avLst>
              <a:gd fmla="val 50000" name="adj1"/>
              <a:gd fmla="val 0" name="adj2"/>
            </a:avLst>
          </a:prstGeom>
          <a:noFill/>
          <a:ln>
            <a:noFill/>
          </a:ln>
        </p:spPr>
      </p:pic>
      <p:grpSp>
        <p:nvGrpSpPr>
          <p:cNvPr id="753" name="Google Shape;753;p13"/>
          <p:cNvGrpSpPr/>
          <p:nvPr/>
        </p:nvGrpSpPr>
        <p:grpSpPr>
          <a:xfrm>
            <a:off x="5328069" y="-24"/>
            <a:ext cx="1119432" cy="1639409"/>
            <a:chOff x="5903235" y="-19"/>
            <a:chExt cx="1293543" cy="1894394"/>
          </a:xfrm>
        </p:grpSpPr>
        <p:sp>
          <p:nvSpPr>
            <p:cNvPr id="754" name="Google Shape;754;p13"/>
            <p:cNvSpPr/>
            <p:nvPr/>
          </p:nvSpPr>
          <p:spPr>
            <a:xfrm>
              <a:off x="6375400" y="1545175"/>
              <a:ext cx="349200" cy="3492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5" name="Google Shape;755;p13"/>
            <p:cNvSpPr/>
            <p:nvPr/>
          </p:nvSpPr>
          <p:spPr>
            <a:xfrm>
              <a:off x="5903235" y="1008921"/>
              <a:ext cx="1293543" cy="652286"/>
            </a:xfrm>
            <a:custGeom>
              <a:rect b="b" l="l" r="r" t="t"/>
              <a:pathLst>
                <a:path extrusionOk="0" h="6092" w="12081">
                  <a:moveTo>
                    <a:pt x="6041" y="1"/>
                  </a:moveTo>
                  <a:cubicBezTo>
                    <a:pt x="2707" y="1"/>
                    <a:pt x="0" y="2708"/>
                    <a:pt x="0" y="6041"/>
                  </a:cubicBezTo>
                  <a:lnTo>
                    <a:pt x="0" y="6091"/>
                  </a:lnTo>
                  <a:lnTo>
                    <a:pt x="12081" y="6091"/>
                  </a:lnTo>
                  <a:lnTo>
                    <a:pt x="12081" y="6041"/>
                  </a:lnTo>
                  <a:cubicBezTo>
                    <a:pt x="12081" y="2708"/>
                    <a:pt x="9374" y="1"/>
                    <a:pt x="604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6" name="Google Shape;756;p13"/>
            <p:cNvSpPr/>
            <p:nvPr/>
          </p:nvSpPr>
          <p:spPr>
            <a:xfrm>
              <a:off x="6549946" y="-19"/>
              <a:ext cx="107" cy="1009051"/>
            </a:xfrm>
            <a:custGeom>
              <a:rect b="b" l="l" r="r" t="t"/>
              <a:pathLst>
                <a:path extrusionOk="0" fill="none" h="9424" w="1">
                  <a:moveTo>
                    <a:pt x="0" y="0"/>
                  </a:moveTo>
                  <a:lnTo>
                    <a:pt x="0" y="9424"/>
                  </a:lnTo>
                </a:path>
              </a:pathLst>
            </a:custGeom>
            <a:solidFill>
              <a:schemeClr val="accent1"/>
            </a:solidFill>
            <a:ln cap="flat" cmpd="sng" w="38100">
              <a:solidFill>
                <a:schemeClr val="dk1"/>
              </a:solidFill>
              <a:prstDash val="solid"/>
              <a:miter lim="2506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0" name="Shape 760"/>
        <p:cNvGrpSpPr/>
        <p:nvPr/>
      </p:nvGrpSpPr>
      <p:grpSpPr>
        <a:xfrm>
          <a:off x="0" y="0"/>
          <a:ext cx="0" cy="0"/>
          <a:chOff x="0" y="0"/>
          <a:chExt cx="0" cy="0"/>
        </a:xfrm>
      </p:grpSpPr>
      <p:pic>
        <p:nvPicPr>
          <p:cNvPr descr="A diagram of a user" id="761" name="Google Shape;761;p14"/>
          <p:cNvPicPr preferRelativeResize="0"/>
          <p:nvPr/>
        </p:nvPicPr>
        <p:blipFill rotWithShape="1">
          <a:blip r:embed="rId3">
            <a:alphaModFix/>
          </a:blip>
          <a:srcRect b="0" l="0" r="0" t="0"/>
          <a:stretch/>
        </p:blipFill>
        <p:spPr>
          <a:xfrm>
            <a:off x="553220" y="382898"/>
            <a:ext cx="7950989" cy="452920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5" name="Shape 765"/>
        <p:cNvGrpSpPr/>
        <p:nvPr/>
      </p:nvGrpSpPr>
      <p:grpSpPr>
        <a:xfrm>
          <a:off x="0" y="0"/>
          <a:ext cx="0" cy="0"/>
          <a:chOff x="0" y="0"/>
          <a:chExt cx="0" cy="0"/>
        </a:xfrm>
      </p:grpSpPr>
      <p:sp>
        <p:nvSpPr>
          <p:cNvPr id="766" name="Google Shape;766;p15"/>
          <p:cNvSpPr txBox="1"/>
          <p:nvPr>
            <p:ph type="title"/>
          </p:nvPr>
        </p:nvSpPr>
        <p:spPr>
          <a:xfrm>
            <a:off x="818325" y="2380401"/>
            <a:ext cx="4383600" cy="1581600"/>
          </a:xfrm>
          <a:prstGeom prst="rect">
            <a:avLst/>
          </a:prstGeom>
          <a:noFill/>
          <a:ln>
            <a:noFill/>
          </a:ln>
        </p:spPr>
        <p:txBody>
          <a:bodyPr anchorCtr="0" anchor="t" bIns="91425" lIns="91425" spcFirstLastPara="1" rIns="91425" wrap="square" tIns="91425">
            <a:noAutofit/>
          </a:bodyPr>
          <a:lstStyle/>
          <a:p>
            <a:pPr indent="0" lvl="0" marL="0" rtl="0" algn="l">
              <a:lnSpc>
                <a:spcPct val="80000"/>
              </a:lnSpc>
              <a:spcBef>
                <a:spcPts val="0"/>
              </a:spcBef>
              <a:spcAft>
                <a:spcPts val="0"/>
              </a:spcAft>
              <a:buSzPts val="3600"/>
              <a:buNone/>
            </a:pPr>
            <a:r>
              <a:rPr lang="en-US"/>
              <a:t>Database Structure</a:t>
            </a:r>
            <a:br>
              <a:rPr lang="en-US"/>
            </a:br>
            <a:endParaRPr/>
          </a:p>
        </p:txBody>
      </p:sp>
      <p:sp>
        <p:nvSpPr>
          <p:cNvPr id="767" name="Google Shape;767;p15"/>
          <p:cNvSpPr txBox="1"/>
          <p:nvPr>
            <p:ph idx="2" type="title"/>
          </p:nvPr>
        </p:nvSpPr>
        <p:spPr>
          <a:xfrm>
            <a:off x="818325" y="657900"/>
            <a:ext cx="2396400" cy="15816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Clr>
                <a:schemeClr val="lt1"/>
              </a:buClr>
              <a:buSzPts val="6000"/>
              <a:buNone/>
            </a:pPr>
            <a:r>
              <a:rPr lang="en-US"/>
              <a:t>05</a:t>
            </a:r>
            <a:endParaRPr/>
          </a:p>
        </p:txBody>
      </p:sp>
      <p:pic>
        <p:nvPicPr>
          <p:cNvPr id="768" name="Google Shape;768;p15"/>
          <p:cNvPicPr preferRelativeResize="0"/>
          <p:nvPr/>
        </p:nvPicPr>
        <p:blipFill rotWithShape="1">
          <a:blip r:embed="rId3">
            <a:alphaModFix/>
          </a:blip>
          <a:srcRect b="0" l="21892" r="21891" t="0"/>
          <a:stretch/>
        </p:blipFill>
        <p:spPr>
          <a:xfrm>
            <a:off x="5328075" y="998300"/>
            <a:ext cx="3102900" cy="4145100"/>
          </a:xfrm>
          <a:prstGeom prst="round2SameRect">
            <a:avLst>
              <a:gd fmla="val 50000" name="adj1"/>
              <a:gd fmla="val 0" name="adj2"/>
            </a:avLst>
          </a:prstGeom>
          <a:noFill/>
          <a:ln>
            <a:noFill/>
          </a:ln>
        </p:spPr>
      </p:pic>
      <p:grpSp>
        <p:nvGrpSpPr>
          <p:cNvPr id="769" name="Google Shape;769;p15"/>
          <p:cNvGrpSpPr/>
          <p:nvPr/>
        </p:nvGrpSpPr>
        <p:grpSpPr>
          <a:xfrm>
            <a:off x="5328069" y="-24"/>
            <a:ext cx="1119432" cy="1639409"/>
            <a:chOff x="5903235" y="-19"/>
            <a:chExt cx="1293543" cy="1894394"/>
          </a:xfrm>
        </p:grpSpPr>
        <p:sp>
          <p:nvSpPr>
            <p:cNvPr id="770" name="Google Shape;770;p15"/>
            <p:cNvSpPr/>
            <p:nvPr/>
          </p:nvSpPr>
          <p:spPr>
            <a:xfrm>
              <a:off x="6375400" y="1545175"/>
              <a:ext cx="349200" cy="3492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1" name="Google Shape;771;p15"/>
            <p:cNvSpPr/>
            <p:nvPr/>
          </p:nvSpPr>
          <p:spPr>
            <a:xfrm>
              <a:off x="5903235" y="1008921"/>
              <a:ext cx="1293543" cy="652286"/>
            </a:xfrm>
            <a:custGeom>
              <a:rect b="b" l="l" r="r" t="t"/>
              <a:pathLst>
                <a:path extrusionOk="0" h="6092" w="12081">
                  <a:moveTo>
                    <a:pt x="6041" y="1"/>
                  </a:moveTo>
                  <a:cubicBezTo>
                    <a:pt x="2707" y="1"/>
                    <a:pt x="0" y="2708"/>
                    <a:pt x="0" y="6041"/>
                  </a:cubicBezTo>
                  <a:lnTo>
                    <a:pt x="0" y="6091"/>
                  </a:lnTo>
                  <a:lnTo>
                    <a:pt x="12081" y="6091"/>
                  </a:lnTo>
                  <a:lnTo>
                    <a:pt x="12081" y="6041"/>
                  </a:lnTo>
                  <a:cubicBezTo>
                    <a:pt x="12081" y="2708"/>
                    <a:pt x="9374" y="1"/>
                    <a:pt x="604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2" name="Google Shape;772;p15"/>
            <p:cNvSpPr/>
            <p:nvPr/>
          </p:nvSpPr>
          <p:spPr>
            <a:xfrm>
              <a:off x="6549946" y="-19"/>
              <a:ext cx="107" cy="1009051"/>
            </a:xfrm>
            <a:custGeom>
              <a:rect b="b" l="l" r="r" t="t"/>
              <a:pathLst>
                <a:path extrusionOk="0" fill="none" h="9424" w="1">
                  <a:moveTo>
                    <a:pt x="0" y="0"/>
                  </a:moveTo>
                  <a:lnTo>
                    <a:pt x="0" y="9424"/>
                  </a:lnTo>
                </a:path>
              </a:pathLst>
            </a:custGeom>
            <a:solidFill>
              <a:schemeClr val="accent1"/>
            </a:solidFill>
            <a:ln cap="flat" cmpd="sng" w="38100">
              <a:solidFill>
                <a:schemeClr val="dk1"/>
              </a:solidFill>
              <a:prstDash val="solid"/>
              <a:miter lim="2506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6" name="Shape 776"/>
        <p:cNvGrpSpPr/>
        <p:nvPr/>
      </p:nvGrpSpPr>
      <p:grpSpPr>
        <a:xfrm>
          <a:off x="0" y="0"/>
          <a:ext cx="0" cy="0"/>
          <a:chOff x="0" y="0"/>
          <a:chExt cx="0" cy="0"/>
        </a:xfrm>
      </p:grpSpPr>
      <p:sp>
        <p:nvSpPr>
          <p:cNvPr id="777" name="Google Shape;777;p16"/>
          <p:cNvSpPr txBox="1"/>
          <p:nvPr>
            <p:ph type="title"/>
          </p:nvPr>
        </p:nvSpPr>
        <p:spPr>
          <a:xfrm>
            <a:off x="720000" y="539500"/>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500"/>
              <a:buNone/>
            </a:pPr>
            <a:r>
              <a:rPr lang="en-US">
                <a:solidFill>
                  <a:schemeClr val="dk2"/>
                </a:solidFill>
              </a:rPr>
              <a:t>Database</a:t>
            </a:r>
            <a:r>
              <a:rPr lang="en-US"/>
              <a:t> Structure</a:t>
            </a:r>
            <a:endParaRPr/>
          </a:p>
        </p:txBody>
      </p:sp>
      <p:sp>
        <p:nvSpPr>
          <p:cNvPr id="778" name="Google Shape;778;p16"/>
          <p:cNvSpPr/>
          <p:nvPr/>
        </p:nvSpPr>
        <p:spPr>
          <a:xfrm>
            <a:off x="1531552" y="1206011"/>
            <a:ext cx="1294572" cy="440580"/>
          </a:xfrm>
          <a:prstGeom prst="rect">
            <a:avLst/>
          </a:prstGeom>
          <a:solidFill>
            <a:srgbClr val="5757FF"/>
          </a:solidFill>
          <a:ln cap="flat" cmpd="sng" w="25400">
            <a:solidFill>
              <a:srgbClr val="BABAB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1" i="0" lang="en-US" sz="1000" u="none" cap="none" strike="noStrike">
                <a:solidFill>
                  <a:schemeClr val="lt1"/>
                </a:solidFill>
                <a:latin typeface="DM Sans"/>
                <a:ea typeface="DM Sans"/>
                <a:cs typeface="DM Sans"/>
                <a:sym typeface="DM Sans"/>
              </a:rPr>
              <a:t>Class Events</a:t>
            </a:r>
            <a:endParaRPr/>
          </a:p>
        </p:txBody>
      </p:sp>
      <p:sp>
        <p:nvSpPr>
          <p:cNvPr id="779" name="Google Shape;779;p16"/>
          <p:cNvSpPr/>
          <p:nvPr/>
        </p:nvSpPr>
        <p:spPr>
          <a:xfrm>
            <a:off x="1531552" y="1654171"/>
            <a:ext cx="1294571" cy="914400"/>
          </a:xfrm>
          <a:prstGeom prst="rect">
            <a:avLst/>
          </a:prstGeom>
          <a:solidFill>
            <a:schemeClr val="accent1"/>
          </a:solidFill>
          <a:ln cap="flat" cmpd="sng" w="25400">
            <a:solidFill>
              <a:srgbClr val="BABAB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1" i="0" lang="en-US" sz="1000" u="none" cap="none" strike="noStrike">
                <a:solidFill>
                  <a:schemeClr val="dk1"/>
                </a:solidFill>
                <a:latin typeface="DM Sans"/>
                <a:ea typeface="DM Sans"/>
                <a:cs typeface="DM Sans"/>
                <a:sym typeface="DM Sans"/>
              </a:rPr>
              <a:t>Attributes</a:t>
            </a:r>
            <a:endParaRPr/>
          </a:p>
          <a:p>
            <a:pPr indent="0" lvl="0" marL="0" marR="0" rtl="0" algn="l">
              <a:lnSpc>
                <a:spcPct val="100000"/>
              </a:lnSpc>
              <a:spcBef>
                <a:spcPts val="0"/>
              </a:spcBef>
              <a:spcAft>
                <a:spcPts val="0"/>
              </a:spcAft>
              <a:buNone/>
            </a:pPr>
            <a:r>
              <a:rPr b="1" i="0" lang="en-US" sz="1000" u="none" cap="none" strike="noStrike">
                <a:solidFill>
                  <a:schemeClr val="dk1"/>
                </a:solidFill>
                <a:latin typeface="DM Sans"/>
                <a:ea typeface="DM Sans"/>
                <a:cs typeface="DM Sans"/>
                <a:sym typeface="DM Sans"/>
              </a:rPr>
              <a:t>-Event ID</a:t>
            </a:r>
            <a:endParaRPr/>
          </a:p>
          <a:p>
            <a:pPr indent="0" lvl="0" marL="0" marR="0" rtl="0" algn="l">
              <a:lnSpc>
                <a:spcPct val="100000"/>
              </a:lnSpc>
              <a:spcBef>
                <a:spcPts val="0"/>
              </a:spcBef>
              <a:spcAft>
                <a:spcPts val="0"/>
              </a:spcAft>
              <a:buNone/>
            </a:pPr>
            <a:r>
              <a:rPr b="1" i="0" lang="en-US" sz="1000" u="none" cap="none" strike="noStrike">
                <a:solidFill>
                  <a:schemeClr val="dk1"/>
                </a:solidFill>
                <a:latin typeface="DM Sans"/>
                <a:ea typeface="DM Sans"/>
                <a:cs typeface="DM Sans"/>
                <a:sym typeface="DM Sans"/>
              </a:rPr>
              <a:t>-Event Name</a:t>
            </a:r>
            <a:endParaRPr/>
          </a:p>
          <a:p>
            <a:pPr indent="0" lvl="0" marL="0" marR="0" rtl="0" algn="l">
              <a:lnSpc>
                <a:spcPct val="100000"/>
              </a:lnSpc>
              <a:spcBef>
                <a:spcPts val="0"/>
              </a:spcBef>
              <a:spcAft>
                <a:spcPts val="0"/>
              </a:spcAft>
              <a:buNone/>
            </a:pPr>
            <a:r>
              <a:rPr b="1" i="0" lang="en-US" sz="1000" u="none" cap="none" strike="noStrike">
                <a:solidFill>
                  <a:schemeClr val="dk1"/>
                </a:solidFill>
                <a:latin typeface="DM Sans"/>
                <a:ea typeface="DM Sans"/>
                <a:cs typeface="DM Sans"/>
                <a:sym typeface="DM Sans"/>
              </a:rPr>
              <a:t>-Event Reg Link</a:t>
            </a:r>
            <a:endParaRPr/>
          </a:p>
          <a:p>
            <a:pPr indent="0" lvl="0" marL="0" marR="0" rtl="0" algn="l">
              <a:lnSpc>
                <a:spcPct val="100000"/>
              </a:lnSpc>
              <a:spcBef>
                <a:spcPts val="0"/>
              </a:spcBef>
              <a:spcAft>
                <a:spcPts val="0"/>
              </a:spcAft>
              <a:buNone/>
            </a:pPr>
            <a:r>
              <a:rPr b="1" i="0" lang="en-US" sz="1000" u="none" cap="none" strike="noStrike">
                <a:solidFill>
                  <a:schemeClr val="dk1"/>
                </a:solidFill>
                <a:latin typeface="DM Sans"/>
                <a:ea typeface="DM Sans"/>
                <a:cs typeface="DM Sans"/>
                <a:sym typeface="DM Sans"/>
              </a:rPr>
              <a:t>-Event IMG</a:t>
            </a:r>
            <a:endParaRPr/>
          </a:p>
        </p:txBody>
      </p:sp>
      <p:sp>
        <p:nvSpPr>
          <p:cNvPr id="780" name="Google Shape;780;p16"/>
          <p:cNvSpPr/>
          <p:nvPr/>
        </p:nvSpPr>
        <p:spPr>
          <a:xfrm>
            <a:off x="6211195" y="1206011"/>
            <a:ext cx="1401253" cy="440580"/>
          </a:xfrm>
          <a:prstGeom prst="rect">
            <a:avLst/>
          </a:prstGeom>
          <a:solidFill>
            <a:srgbClr val="5757FF"/>
          </a:solidFill>
          <a:ln cap="flat" cmpd="sng" w="25400">
            <a:solidFill>
              <a:srgbClr val="BABAB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1" i="0" lang="en-US" sz="1000" u="none" cap="none" strike="noStrike">
                <a:solidFill>
                  <a:schemeClr val="lt1"/>
                </a:solidFill>
                <a:latin typeface="DM Sans"/>
                <a:ea typeface="DM Sans"/>
                <a:cs typeface="DM Sans"/>
                <a:sym typeface="DM Sans"/>
              </a:rPr>
              <a:t>Class CashPerDay</a:t>
            </a:r>
            <a:endParaRPr b="1" i="0" sz="1000" u="none" cap="none" strike="noStrike">
              <a:solidFill>
                <a:schemeClr val="lt1"/>
              </a:solidFill>
              <a:latin typeface="DM Sans"/>
              <a:ea typeface="DM Sans"/>
              <a:cs typeface="DM Sans"/>
              <a:sym typeface="DM Sans"/>
            </a:endParaRPr>
          </a:p>
        </p:txBody>
      </p:sp>
      <p:sp>
        <p:nvSpPr>
          <p:cNvPr id="781" name="Google Shape;781;p16"/>
          <p:cNvSpPr/>
          <p:nvPr/>
        </p:nvSpPr>
        <p:spPr>
          <a:xfrm>
            <a:off x="6211196" y="1654171"/>
            <a:ext cx="1401252" cy="914400"/>
          </a:xfrm>
          <a:prstGeom prst="rect">
            <a:avLst/>
          </a:prstGeom>
          <a:solidFill>
            <a:schemeClr val="accent1"/>
          </a:solidFill>
          <a:ln cap="flat" cmpd="sng" w="25400">
            <a:solidFill>
              <a:srgbClr val="BABAB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1" i="0" lang="en-US" sz="1000" u="none" cap="none" strike="noStrike">
                <a:solidFill>
                  <a:schemeClr val="dk1"/>
                </a:solidFill>
                <a:latin typeface="DM Sans"/>
                <a:ea typeface="DM Sans"/>
                <a:cs typeface="DM Sans"/>
                <a:sym typeface="DM Sans"/>
              </a:rPr>
              <a:t>Attributes</a:t>
            </a:r>
            <a:endParaRPr/>
          </a:p>
          <a:p>
            <a:pPr indent="0" lvl="0" marL="0" marR="0" rtl="0" algn="l">
              <a:lnSpc>
                <a:spcPct val="100000"/>
              </a:lnSpc>
              <a:spcBef>
                <a:spcPts val="0"/>
              </a:spcBef>
              <a:spcAft>
                <a:spcPts val="0"/>
              </a:spcAft>
              <a:buNone/>
            </a:pPr>
            <a:r>
              <a:rPr b="1" i="0" lang="en-US" sz="1000" u="none" cap="none" strike="noStrike">
                <a:solidFill>
                  <a:schemeClr val="dk1"/>
                </a:solidFill>
                <a:latin typeface="DM Sans"/>
                <a:ea typeface="DM Sans"/>
                <a:cs typeface="DM Sans"/>
                <a:sym typeface="DM Sans"/>
              </a:rPr>
              <a:t>-CashCollected</a:t>
            </a:r>
            <a:endParaRPr b="1" i="0" sz="1000" u="none" cap="none" strike="noStrike">
              <a:solidFill>
                <a:schemeClr val="dk1"/>
              </a:solidFill>
              <a:latin typeface="DM Sans"/>
              <a:ea typeface="DM Sans"/>
              <a:cs typeface="DM Sans"/>
              <a:sym typeface="DM Sans"/>
            </a:endParaRPr>
          </a:p>
          <a:p>
            <a:pPr indent="0" lvl="0" marL="0" marR="0" rtl="0" algn="l">
              <a:lnSpc>
                <a:spcPct val="100000"/>
              </a:lnSpc>
              <a:spcBef>
                <a:spcPts val="0"/>
              </a:spcBef>
              <a:spcAft>
                <a:spcPts val="0"/>
              </a:spcAft>
              <a:buNone/>
            </a:pPr>
            <a:r>
              <a:rPr b="1" i="0" lang="en-US" sz="1000" u="none" cap="none" strike="noStrike">
                <a:solidFill>
                  <a:schemeClr val="dk1"/>
                </a:solidFill>
                <a:latin typeface="DM Sans"/>
                <a:ea typeface="DM Sans"/>
                <a:cs typeface="DM Sans"/>
                <a:sym typeface="DM Sans"/>
              </a:rPr>
              <a:t>-Number of Reserva</a:t>
            </a:r>
            <a:endParaRPr b="1" i="0" sz="1000" u="none" cap="none" strike="noStrike">
              <a:solidFill>
                <a:schemeClr val="dk1"/>
              </a:solidFill>
              <a:latin typeface="DM Sans"/>
              <a:ea typeface="DM Sans"/>
              <a:cs typeface="DM Sans"/>
              <a:sym typeface="DM Sans"/>
            </a:endParaRPr>
          </a:p>
        </p:txBody>
      </p:sp>
      <p:sp>
        <p:nvSpPr>
          <p:cNvPr id="782" name="Google Shape;782;p16"/>
          <p:cNvSpPr/>
          <p:nvPr/>
        </p:nvSpPr>
        <p:spPr>
          <a:xfrm>
            <a:off x="3829844" y="1216770"/>
            <a:ext cx="1294572" cy="440580"/>
          </a:xfrm>
          <a:prstGeom prst="rect">
            <a:avLst/>
          </a:prstGeom>
          <a:solidFill>
            <a:srgbClr val="5757FF"/>
          </a:solidFill>
          <a:ln cap="flat" cmpd="sng" w="25400">
            <a:solidFill>
              <a:srgbClr val="BABAB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1" i="0" lang="en-US" sz="1000" u="none" cap="none" strike="noStrike">
                <a:solidFill>
                  <a:schemeClr val="lt1"/>
                </a:solidFill>
                <a:latin typeface="DM Sans"/>
                <a:ea typeface="DM Sans"/>
                <a:cs typeface="DM Sans"/>
                <a:sym typeface="DM Sans"/>
              </a:rPr>
              <a:t>Class User</a:t>
            </a:r>
            <a:endParaRPr/>
          </a:p>
        </p:txBody>
      </p:sp>
      <p:sp>
        <p:nvSpPr>
          <p:cNvPr id="783" name="Google Shape;783;p16"/>
          <p:cNvSpPr/>
          <p:nvPr/>
        </p:nvSpPr>
        <p:spPr>
          <a:xfrm>
            <a:off x="3829844" y="1664930"/>
            <a:ext cx="1294571" cy="914400"/>
          </a:xfrm>
          <a:prstGeom prst="rect">
            <a:avLst/>
          </a:prstGeom>
          <a:solidFill>
            <a:schemeClr val="accent1"/>
          </a:solidFill>
          <a:ln cap="flat" cmpd="sng" w="25400">
            <a:solidFill>
              <a:srgbClr val="BABAB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1" i="0" lang="en-US" sz="1000" u="none" cap="none" strike="noStrike">
                <a:solidFill>
                  <a:schemeClr val="dk1"/>
                </a:solidFill>
                <a:latin typeface="DM Sans"/>
                <a:ea typeface="DM Sans"/>
                <a:cs typeface="DM Sans"/>
                <a:sym typeface="DM Sans"/>
              </a:rPr>
              <a:t>Attributes</a:t>
            </a:r>
            <a:endParaRPr/>
          </a:p>
          <a:p>
            <a:pPr indent="0" lvl="0" marL="0" marR="0" rtl="0" algn="l">
              <a:lnSpc>
                <a:spcPct val="100000"/>
              </a:lnSpc>
              <a:spcBef>
                <a:spcPts val="0"/>
              </a:spcBef>
              <a:spcAft>
                <a:spcPts val="0"/>
              </a:spcAft>
              <a:buNone/>
            </a:pPr>
            <a:r>
              <a:rPr b="1" i="0" lang="en-US" sz="1000" u="none" cap="none" strike="noStrike">
                <a:solidFill>
                  <a:schemeClr val="dk1"/>
                </a:solidFill>
                <a:latin typeface="DM Sans"/>
                <a:ea typeface="DM Sans"/>
                <a:cs typeface="DM Sans"/>
                <a:sym typeface="DM Sans"/>
              </a:rPr>
              <a:t>-Name</a:t>
            </a:r>
            <a:endParaRPr/>
          </a:p>
          <a:p>
            <a:pPr indent="0" lvl="0" marL="0" marR="0" rtl="0" algn="l">
              <a:lnSpc>
                <a:spcPct val="100000"/>
              </a:lnSpc>
              <a:spcBef>
                <a:spcPts val="0"/>
              </a:spcBef>
              <a:spcAft>
                <a:spcPts val="0"/>
              </a:spcAft>
              <a:buNone/>
            </a:pPr>
            <a:r>
              <a:rPr b="1" i="0" lang="en-US" sz="1000" u="none" cap="none" strike="noStrike">
                <a:solidFill>
                  <a:schemeClr val="dk1"/>
                </a:solidFill>
                <a:latin typeface="DM Sans"/>
                <a:ea typeface="DM Sans"/>
                <a:cs typeface="DM Sans"/>
                <a:sym typeface="DM Sans"/>
              </a:rPr>
              <a:t>-Email</a:t>
            </a:r>
            <a:endParaRPr/>
          </a:p>
          <a:p>
            <a:pPr indent="0" lvl="0" marL="0" marR="0" rtl="0" algn="l">
              <a:lnSpc>
                <a:spcPct val="100000"/>
              </a:lnSpc>
              <a:spcBef>
                <a:spcPts val="0"/>
              </a:spcBef>
              <a:spcAft>
                <a:spcPts val="0"/>
              </a:spcAft>
              <a:buNone/>
            </a:pPr>
            <a:r>
              <a:rPr b="1" i="0" lang="en-US" sz="1000" u="none" cap="none" strike="noStrike">
                <a:solidFill>
                  <a:schemeClr val="dk1"/>
                </a:solidFill>
                <a:latin typeface="DM Sans"/>
                <a:ea typeface="DM Sans"/>
                <a:cs typeface="DM Sans"/>
                <a:sym typeface="DM Sans"/>
              </a:rPr>
              <a:t>-Phone Number</a:t>
            </a:r>
            <a:endParaRPr/>
          </a:p>
          <a:p>
            <a:pPr indent="0" lvl="0" marL="0" marR="0" rtl="0" algn="l">
              <a:lnSpc>
                <a:spcPct val="100000"/>
              </a:lnSpc>
              <a:spcBef>
                <a:spcPts val="0"/>
              </a:spcBef>
              <a:spcAft>
                <a:spcPts val="0"/>
              </a:spcAft>
              <a:buNone/>
            </a:pPr>
            <a:r>
              <a:rPr b="1" i="0" lang="en-US" sz="1000" u="none" cap="none" strike="noStrike">
                <a:solidFill>
                  <a:schemeClr val="dk1"/>
                </a:solidFill>
                <a:latin typeface="DM Sans"/>
                <a:ea typeface="DM Sans"/>
                <a:cs typeface="DM Sans"/>
                <a:sym typeface="DM Sans"/>
              </a:rPr>
              <a:t>-Faculty</a:t>
            </a:r>
            <a:endParaRPr/>
          </a:p>
        </p:txBody>
      </p:sp>
      <p:sp>
        <p:nvSpPr>
          <p:cNvPr id="784" name="Google Shape;784;p16"/>
          <p:cNvSpPr/>
          <p:nvPr/>
        </p:nvSpPr>
        <p:spPr>
          <a:xfrm>
            <a:off x="1681242" y="3588516"/>
            <a:ext cx="1294572" cy="440580"/>
          </a:xfrm>
          <a:prstGeom prst="rect">
            <a:avLst/>
          </a:prstGeom>
          <a:solidFill>
            <a:srgbClr val="5757FF"/>
          </a:solidFill>
          <a:ln cap="flat" cmpd="sng" w="25400">
            <a:solidFill>
              <a:srgbClr val="BABAB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1" i="0" lang="en-US" sz="1000" u="none" cap="none" strike="noStrike">
                <a:solidFill>
                  <a:schemeClr val="lt1"/>
                </a:solidFill>
                <a:latin typeface="DM Sans"/>
                <a:ea typeface="DM Sans"/>
                <a:cs typeface="DM Sans"/>
                <a:sym typeface="DM Sans"/>
              </a:rPr>
              <a:t>Class Admin</a:t>
            </a:r>
            <a:endParaRPr/>
          </a:p>
        </p:txBody>
      </p:sp>
      <p:sp>
        <p:nvSpPr>
          <p:cNvPr id="785" name="Google Shape;785;p16"/>
          <p:cNvSpPr/>
          <p:nvPr/>
        </p:nvSpPr>
        <p:spPr>
          <a:xfrm>
            <a:off x="1681242" y="4036676"/>
            <a:ext cx="1294571" cy="914400"/>
          </a:xfrm>
          <a:prstGeom prst="rect">
            <a:avLst/>
          </a:prstGeom>
          <a:solidFill>
            <a:schemeClr val="accent1"/>
          </a:solidFill>
          <a:ln cap="flat" cmpd="sng" w="25400">
            <a:solidFill>
              <a:srgbClr val="BABAB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1" i="0" lang="en-US" sz="1000" u="none" cap="none" strike="noStrike">
                <a:solidFill>
                  <a:schemeClr val="dk1"/>
                </a:solidFill>
                <a:latin typeface="DM Sans"/>
                <a:ea typeface="DM Sans"/>
                <a:cs typeface="DM Sans"/>
                <a:sym typeface="DM Sans"/>
              </a:rPr>
              <a:t>Attributes</a:t>
            </a:r>
            <a:endParaRPr/>
          </a:p>
          <a:p>
            <a:pPr indent="0" lvl="0" marL="0" marR="0" rtl="0" algn="l">
              <a:lnSpc>
                <a:spcPct val="100000"/>
              </a:lnSpc>
              <a:spcBef>
                <a:spcPts val="0"/>
              </a:spcBef>
              <a:spcAft>
                <a:spcPts val="0"/>
              </a:spcAft>
              <a:buNone/>
            </a:pPr>
            <a:r>
              <a:rPr b="1" i="0" lang="en-US" sz="1000" u="none" cap="none" strike="noStrike">
                <a:solidFill>
                  <a:schemeClr val="dk1"/>
                </a:solidFill>
                <a:latin typeface="DM Sans"/>
                <a:ea typeface="DM Sans"/>
                <a:cs typeface="DM Sans"/>
                <a:sym typeface="DM Sans"/>
              </a:rPr>
              <a:t>-IsAdmin (true)</a:t>
            </a:r>
            <a:endParaRPr/>
          </a:p>
        </p:txBody>
      </p:sp>
      <p:sp>
        <p:nvSpPr>
          <p:cNvPr id="786" name="Google Shape;786;p16"/>
          <p:cNvSpPr/>
          <p:nvPr/>
        </p:nvSpPr>
        <p:spPr>
          <a:xfrm>
            <a:off x="5038154" y="3390966"/>
            <a:ext cx="2574294" cy="535764"/>
          </a:xfrm>
          <a:prstGeom prst="rect">
            <a:avLst/>
          </a:prstGeom>
          <a:solidFill>
            <a:srgbClr val="5757FF"/>
          </a:solidFill>
          <a:ln cap="flat" cmpd="sng" w="25400">
            <a:solidFill>
              <a:srgbClr val="BABAB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1" i="0" lang="en-US" sz="1000" u="none" cap="none" strike="noStrike">
                <a:solidFill>
                  <a:schemeClr val="lt1"/>
                </a:solidFill>
                <a:latin typeface="DM Sans"/>
                <a:ea typeface="DM Sans"/>
                <a:cs typeface="DM Sans"/>
                <a:sym typeface="DM Sans"/>
              </a:rPr>
              <a:t>Class Employee</a:t>
            </a:r>
            <a:endParaRPr/>
          </a:p>
        </p:txBody>
      </p:sp>
      <p:sp>
        <p:nvSpPr>
          <p:cNvPr id="787" name="Google Shape;787;p16"/>
          <p:cNvSpPr/>
          <p:nvPr/>
        </p:nvSpPr>
        <p:spPr>
          <a:xfrm>
            <a:off x="5038154" y="3839126"/>
            <a:ext cx="2574292" cy="1111950"/>
          </a:xfrm>
          <a:prstGeom prst="rect">
            <a:avLst/>
          </a:prstGeom>
          <a:solidFill>
            <a:schemeClr val="accent1"/>
          </a:solidFill>
          <a:ln cap="flat" cmpd="sng" w="25400">
            <a:solidFill>
              <a:srgbClr val="BABAB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1" i="0" lang="en-US" sz="1000" u="none" cap="none" strike="noStrike">
                <a:solidFill>
                  <a:schemeClr val="dk1"/>
                </a:solidFill>
                <a:latin typeface="DM Sans"/>
                <a:ea typeface="DM Sans"/>
                <a:cs typeface="DM Sans"/>
                <a:sym typeface="DM Sans"/>
              </a:rPr>
              <a:t>Attributes</a:t>
            </a:r>
            <a:endParaRPr/>
          </a:p>
          <a:p>
            <a:pPr indent="0" lvl="0" marL="0" marR="0" rtl="0" algn="l">
              <a:lnSpc>
                <a:spcPct val="100000"/>
              </a:lnSpc>
              <a:spcBef>
                <a:spcPts val="0"/>
              </a:spcBef>
              <a:spcAft>
                <a:spcPts val="0"/>
              </a:spcAft>
              <a:buNone/>
            </a:pPr>
            <a:r>
              <a:rPr b="1" i="0" lang="en-US" sz="1000" u="none" cap="none" strike="noStrike">
                <a:solidFill>
                  <a:schemeClr val="dk1"/>
                </a:solidFill>
                <a:latin typeface="DM Sans"/>
                <a:ea typeface="DM Sans"/>
                <a:cs typeface="DM Sans"/>
                <a:sym typeface="DM Sans"/>
              </a:rPr>
              <a:t>-IsEmployee</a:t>
            </a:r>
            <a:endParaRPr b="1" i="0" sz="1000" u="none" cap="none" strike="noStrike">
              <a:solidFill>
                <a:schemeClr val="dk1"/>
              </a:solidFill>
              <a:latin typeface="DM Sans"/>
              <a:ea typeface="DM Sans"/>
              <a:cs typeface="DM Sans"/>
              <a:sym typeface="DM Sans"/>
            </a:endParaRPr>
          </a:p>
          <a:p>
            <a:pPr indent="0" lvl="0" marL="0" marR="0" rtl="0" algn="l">
              <a:lnSpc>
                <a:spcPct val="100000"/>
              </a:lnSpc>
              <a:spcBef>
                <a:spcPts val="0"/>
              </a:spcBef>
              <a:spcAft>
                <a:spcPts val="0"/>
              </a:spcAft>
              <a:buNone/>
            </a:pPr>
            <a:r>
              <a:rPr b="1" i="0" lang="en-US" sz="1000" u="none" cap="none" strike="noStrike">
                <a:solidFill>
                  <a:schemeClr val="dk1"/>
                </a:solidFill>
                <a:latin typeface="DM Sans"/>
                <a:ea typeface="DM Sans"/>
                <a:cs typeface="DM Sans"/>
                <a:sym typeface="DM Sans"/>
              </a:rPr>
              <a:t>-NumberOfShiftsThisMonth</a:t>
            </a:r>
            <a:endParaRPr b="1" i="0" sz="1000" u="none" cap="none" strike="noStrike">
              <a:solidFill>
                <a:schemeClr val="dk1"/>
              </a:solidFill>
              <a:latin typeface="DM Sans"/>
              <a:ea typeface="DM Sans"/>
              <a:cs typeface="DM Sans"/>
              <a:sym typeface="DM Sans"/>
            </a:endParaRPr>
          </a:p>
          <a:p>
            <a:pPr indent="0" lvl="0" marL="0" marR="0" rtl="0" algn="l">
              <a:lnSpc>
                <a:spcPct val="100000"/>
              </a:lnSpc>
              <a:spcBef>
                <a:spcPts val="0"/>
              </a:spcBef>
              <a:spcAft>
                <a:spcPts val="0"/>
              </a:spcAft>
              <a:buNone/>
            </a:pPr>
            <a:r>
              <a:rPr b="1" i="0" lang="en-US" sz="1000" u="none" cap="none" strike="noStrike">
                <a:solidFill>
                  <a:schemeClr val="dk1"/>
                </a:solidFill>
                <a:latin typeface="DM Sans"/>
                <a:ea typeface="DM Sans"/>
                <a:cs typeface="DM Sans"/>
                <a:sym typeface="DM Sans"/>
              </a:rPr>
              <a:t>-NumberOfShiftsPreviousMonth</a:t>
            </a:r>
            <a:endParaRPr b="1" i="0" sz="1000" u="none" cap="none" strike="noStrike">
              <a:solidFill>
                <a:schemeClr val="dk1"/>
              </a:solidFill>
              <a:latin typeface="DM Sans"/>
              <a:ea typeface="DM Sans"/>
              <a:cs typeface="DM Sans"/>
              <a:sym typeface="DM Sans"/>
            </a:endParaRPr>
          </a:p>
          <a:p>
            <a:pPr indent="0" lvl="0" marL="0" marR="0" rtl="0" algn="l">
              <a:lnSpc>
                <a:spcPct val="100000"/>
              </a:lnSpc>
              <a:spcBef>
                <a:spcPts val="0"/>
              </a:spcBef>
              <a:spcAft>
                <a:spcPts val="0"/>
              </a:spcAft>
              <a:buNone/>
            </a:pPr>
            <a:r>
              <a:rPr b="1" i="0" lang="en-US" sz="1000" u="none" cap="none" strike="noStrike">
                <a:solidFill>
                  <a:schemeClr val="dk1"/>
                </a:solidFill>
                <a:latin typeface="DM Sans"/>
                <a:ea typeface="DM Sans"/>
                <a:cs typeface="DM Sans"/>
                <a:sym typeface="DM Sans"/>
              </a:rPr>
              <a:t>-Salary</a:t>
            </a:r>
            <a:endParaRPr/>
          </a:p>
          <a:p>
            <a:pPr indent="0" lvl="0" marL="0" marR="0" rtl="0" algn="l">
              <a:lnSpc>
                <a:spcPct val="100000"/>
              </a:lnSpc>
              <a:spcBef>
                <a:spcPts val="0"/>
              </a:spcBef>
              <a:spcAft>
                <a:spcPts val="0"/>
              </a:spcAft>
              <a:buNone/>
            </a:pPr>
            <a:r>
              <a:rPr b="1" i="0" lang="en-US" sz="1000" u="none" cap="none" strike="noStrike">
                <a:solidFill>
                  <a:schemeClr val="dk1"/>
                </a:solidFill>
                <a:latin typeface="DM Sans"/>
                <a:ea typeface="DM Sans"/>
                <a:cs typeface="DM Sans"/>
                <a:sym typeface="DM Sans"/>
              </a:rPr>
              <a:t>-IsWorking</a:t>
            </a:r>
            <a:endParaRPr b="1" i="0" sz="1000" u="none" cap="none" strike="noStrike">
              <a:solidFill>
                <a:schemeClr val="dk1"/>
              </a:solidFill>
              <a:latin typeface="DM Sans"/>
              <a:ea typeface="DM Sans"/>
              <a:cs typeface="DM Sans"/>
              <a:sym typeface="DM Sans"/>
            </a:endParaRPr>
          </a:p>
        </p:txBody>
      </p:sp>
      <p:cxnSp>
        <p:nvCxnSpPr>
          <p:cNvPr id="788" name="Google Shape;788;p16"/>
          <p:cNvCxnSpPr>
            <a:stCxn id="783" idx="2"/>
            <a:endCxn id="784" idx="0"/>
          </p:cNvCxnSpPr>
          <p:nvPr/>
        </p:nvCxnSpPr>
        <p:spPr>
          <a:xfrm rot="5400000">
            <a:off x="2898230" y="2009630"/>
            <a:ext cx="1009200" cy="2148600"/>
          </a:xfrm>
          <a:prstGeom prst="bentConnector3">
            <a:avLst>
              <a:gd fmla="val 50000" name="adj1"/>
            </a:avLst>
          </a:prstGeom>
          <a:noFill/>
          <a:ln cap="flat" cmpd="sng" w="25400">
            <a:solidFill>
              <a:schemeClr val="dk1"/>
            </a:solidFill>
            <a:prstDash val="solid"/>
            <a:round/>
            <a:headEnd len="sm" w="sm" type="none"/>
            <a:tailEnd len="med" w="med" type="triangle"/>
          </a:ln>
          <a:effectLst>
            <a:outerShdw blurRad="40000" rotWithShape="0" dir="5400000" dist="20000">
              <a:srgbClr val="000000">
                <a:alpha val="37647"/>
              </a:srgbClr>
            </a:outerShdw>
          </a:effectLst>
        </p:spPr>
      </p:cxnSp>
      <p:cxnSp>
        <p:nvCxnSpPr>
          <p:cNvPr id="789" name="Google Shape;789;p16"/>
          <p:cNvCxnSpPr>
            <a:stCxn id="783" idx="2"/>
            <a:endCxn id="786" idx="0"/>
          </p:cNvCxnSpPr>
          <p:nvPr/>
        </p:nvCxnSpPr>
        <p:spPr>
          <a:xfrm flipH="1" rot="-5400000">
            <a:off x="4995530" y="2060930"/>
            <a:ext cx="811500" cy="1848300"/>
          </a:xfrm>
          <a:prstGeom prst="bentConnector3">
            <a:avLst>
              <a:gd fmla="val 50000" name="adj1"/>
            </a:avLst>
          </a:prstGeom>
          <a:noFill/>
          <a:ln cap="flat" cmpd="sng" w="25400">
            <a:solidFill>
              <a:schemeClr val="dk1"/>
            </a:solidFill>
            <a:prstDash val="solid"/>
            <a:round/>
            <a:headEnd len="sm" w="sm" type="none"/>
            <a:tailEnd len="med" w="med" type="triangle"/>
          </a:ln>
          <a:effectLst>
            <a:outerShdw blurRad="40000" rotWithShape="0" dir="5400000" dist="20000">
              <a:srgbClr val="000000">
                <a:alpha val="37647"/>
              </a:srgbClr>
            </a:outerShdw>
          </a:effectLst>
        </p:spPr>
      </p:cxnSp>
      <p:sp>
        <p:nvSpPr>
          <p:cNvPr id="790" name="Google Shape;790;p16"/>
          <p:cNvSpPr txBox="1"/>
          <p:nvPr/>
        </p:nvSpPr>
        <p:spPr>
          <a:xfrm>
            <a:off x="2140200" y="2780496"/>
            <a:ext cx="2431800" cy="3771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Admin is a user</a:t>
            </a:r>
            <a:endParaRPr/>
          </a:p>
        </p:txBody>
      </p:sp>
      <p:sp>
        <p:nvSpPr>
          <p:cNvPr id="791" name="Google Shape;791;p16"/>
          <p:cNvSpPr txBox="1"/>
          <p:nvPr/>
        </p:nvSpPr>
        <p:spPr>
          <a:xfrm>
            <a:off x="4185315" y="2690722"/>
            <a:ext cx="2431800" cy="3771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Employee is a user</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5" name="Shape 795"/>
        <p:cNvGrpSpPr/>
        <p:nvPr/>
      </p:nvGrpSpPr>
      <p:grpSpPr>
        <a:xfrm>
          <a:off x="0" y="0"/>
          <a:ext cx="0" cy="0"/>
          <a:chOff x="0" y="0"/>
          <a:chExt cx="0" cy="0"/>
        </a:xfrm>
      </p:grpSpPr>
      <p:cxnSp>
        <p:nvCxnSpPr>
          <p:cNvPr id="796" name="Google Shape;796;p17"/>
          <p:cNvCxnSpPr/>
          <p:nvPr/>
        </p:nvCxnSpPr>
        <p:spPr>
          <a:xfrm>
            <a:off x="523925" y="4604000"/>
            <a:ext cx="3472500" cy="0"/>
          </a:xfrm>
          <a:prstGeom prst="straightConnector1">
            <a:avLst/>
          </a:prstGeom>
          <a:noFill/>
          <a:ln cap="flat" cmpd="sng" w="19050">
            <a:solidFill>
              <a:schemeClr val="dk1"/>
            </a:solidFill>
            <a:prstDash val="solid"/>
            <a:round/>
            <a:headEnd len="sm" w="sm" type="none"/>
            <a:tailEnd len="sm" w="sm" type="none"/>
          </a:ln>
        </p:spPr>
      </p:cxnSp>
      <p:sp>
        <p:nvSpPr>
          <p:cNvPr id="797" name="Google Shape;797;p17"/>
          <p:cNvSpPr txBox="1"/>
          <p:nvPr>
            <p:ph type="title"/>
          </p:nvPr>
        </p:nvSpPr>
        <p:spPr>
          <a:xfrm>
            <a:off x="3848738" y="1938275"/>
            <a:ext cx="4360200" cy="531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US">
                <a:solidFill>
                  <a:schemeClr val="dk2"/>
                </a:solidFill>
              </a:rPr>
              <a:t>—</a:t>
            </a:r>
            <a:r>
              <a:rPr lang="en-US"/>
              <a:t>The Geeks</a:t>
            </a:r>
            <a:endParaRPr/>
          </a:p>
        </p:txBody>
      </p:sp>
      <p:sp>
        <p:nvSpPr>
          <p:cNvPr id="798" name="Google Shape;798;p17"/>
          <p:cNvSpPr txBox="1"/>
          <p:nvPr>
            <p:ph idx="1" type="subTitle"/>
          </p:nvPr>
        </p:nvSpPr>
        <p:spPr>
          <a:xfrm>
            <a:off x="3745375" y="1213210"/>
            <a:ext cx="4685400" cy="619525"/>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US"/>
              <a:t>Thank you for listening</a:t>
            </a:r>
            <a:endParaRPr/>
          </a:p>
        </p:txBody>
      </p:sp>
      <p:grpSp>
        <p:nvGrpSpPr>
          <p:cNvPr id="799" name="Google Shape;799;p17"/>
          <p:cNvGrpSpPr/>
          <p:nvPr/>
        </p:nvGrpSpPr>
        <p:grpSpPr>
          <a:xfrm rot="5400000">
            <a:off x="8322971" y="-141834"/>
            <a:ext cx="374394" cy="962866"/>
            <a:chOff x="-720900" y="1958300"/>
            <a:chExt cx="462900" cy="1190488"/>
          </a:xfrm>
        </p:grpSpPr>
        <p:sp>
          <p:nvSpPr>
            <p:cNvPr id="800" name="Google Shape;800;p17"/>
            <p:cNvSpPr/>
            <p:nvPr/>
          </p:nvSpPr>
          <p:spPr>
            <a:xfrm>
              <a:off x="-324000" y="2801675"/>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1" name="Google Shape;801;p17"/>
            <p:cNvSpPr/>
            <p:nvPr/>
          </p:nvSpPr>
          <p:spPr>
            <a:xfrm>
              <a:off x="-324000" y="3082788"/>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2" name="Google Shape;802;p17"/>
            <p:cNvSpPr/>
            <p:nvPr/>
          </p:nvSpPr>
          <p:spPr>
            <a:xfrm>
              <a:off x="-324000" y="2239425"/>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3" name="Google Shape;803;p17"/>
            <p:cNvSpPr/>
            <p:nvPr/>
          </p:nvSpPr>
          <p:spPr>
            <a:xfrm>
              <a:off x="-324000" y="2520538"/>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4" name="Google Shape;804;p17"/>
            <p:cNvSpPr/>
            <p:nvPr/>
          </p:nvSpPr>
          <p:spPr>
            <a:xfrm>
              <a:off x="-522450" y="2801675"/>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5" name="Google Shape;805;p17"/>
            <p:cNvSpPr/>
            <p:nvPr/>
          </p:nvSpPr>
          <p:spPr>
            <a:xfrm>
              <a:off x="-522450" y="3082788"/>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6" name="Google Shape;806;p17"/>
            <p:cNvSpPr/>
            <p:nvPr/>
          </p:nvSpPr>
          <p:spPr>
            <a:xfrm>
              <a:off x="-522450" y="2239425"/>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7" name="Google Shape;807;p17"/>
            <p:cNvSpPr/>
            <p:nvPr/>
          </p:nvSpPr>
          <p:spPr>
            <a:xfrm>
              <a:off x="-522450" y="2520538"/>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8" name="Google Shape;808;p17"/>
            <p:cNvSpPr/>
            <p:nvPr/>
          </p:nvSpPr>
          <p:spPr>
            <a:xfrm>
              <a:off x="-720900" y="2801675"/>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9" name="Google Shape;809;p17"/>
            <p:cNvSpPr/>
            <p:nvPr/>
          </p:nvSpPr>
          <p:spPr>
            <a:xfrm>
              <a:off x="-720900" y="3082788"/>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0" name="Google Shape;810;p17"/>
            <p:cNvSpPr/>
            <p:nvPr/>
          </p:nvSpPr>
          <p:spPr>
            <a:xfrm>
              <a:off x="-720900" y="2239425"/>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1" name="Google Shape;811;p17"/>
            <p:cNvSpPr/>
            <p:nvPr/>
          </p:nvSpPr>
          <p:spPr>
            <a:xfrm>
              <a:off x="-720900" y="2520538"/>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2" name="Google Shape;812;p17"/>
            <p:cNvSpPr/>
            <p:nvPr/>
          </p:nvSpPr>
          <p:spPr>
            <a:xfrm>
              <a:off x="-324000" y="1958300"/>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3" name="Google Shape;813;p17"/>
            <p:cNvSpPr/>
            <p:nvPr/>
          </p:nvSpPr>
          <p:spPr>
            <a:xfrm>
              <a:off x="-522450" y="1958300"/>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4" name="Google Shape;814;p17"/>
            <p:cNvSpPr/>
            <p:nvPr/>
          </p:nvSpPr>
          <p:spPr>
            <a:xfrm>
              <a:off x="-720900" y="1958300"/>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15" name="Google Shape;815;p17"/>
          <p:cNvGrpSpPr/>
          <p:nvPr/>
        </p:nvGrpSpPr>
        <p:grpSpPr>
          <a:xfrm>
            <a:off x="2032827" y="2624254"/>
            <a:ext cx="1028275" cy="1979877"/>
            <a:chOff x="2498921" y="1692268"/>
            <a:chExt cx="1312579" cy="2527288"/>
          </a:xfrm>
        </p:grpSpPr>
        <p:sp>
          <p:nvSpPr>
            <p:cNvPr id="816" name="Google Shape;816;p17"/>
            <p:cNvSpPr/>
            <p:nvPr/>
          </p:nvSpPr>
          <p:spPr>
            <a:xfrm>
              <a:off x="2498921" y="2306609"/>
              <a:ext cx="743093" cy="652503"/>
            </a:xfrm>
            <a:custGeom>
              <a:rect b="b" l="l" r="r" t="t"/>
              <a:pathLst>
                <a:path extrusionOk="0" h="11114" w="12657">
                  <a:moveTo>
                    <a:pt x="10647" y="1"/>
                  </a:moveTo>
                  <a:cubicBezTo>
                    <a:pt x="9855" y="1"/>
                    <a:pt x="9151" y="537"/>
                    <a:pt x="9198" y="1361"/>
                  </a:cubicBezTo>
                  <a:cubicBezTo>
                    <a:pt x="9273" y="2464"/>
                    <a:pt x="8922" y="3541"/>
                    <a:pt x="9148" y="4619"/>
                  </a:cubicBezTo>
                  <a:cubicBezTo>
                    <a:pt x="9173" y="4744"/>
                    <a:pt x="9223" y="4870"/>
                    <a:pt x="9223" y="5020"/>
                  </a:cubicBezTo>
                  <a:cubicBezTo>
                    <a:pt x="9223" y="5145"/>
                    <a:pt x="9173" y="5271"/>
                    <a:pt x="9148" y="5396"/>
                  </a:cubicBezTo>
                  <a:cubicBezTo>
                    <a:pt x="9073" y="5797"/>
                    <a:pt x="9073" y="6223"/>
                    <a:pt x="9073" y="6649"/>
                  </a:cubicBezTo>
                  <a:cubicBezTo>
                    <a:pt x="9073" y="6925"/>
                    <a:pt x="9098" y="7050"/>
                    <a:pt x="8847" y="7176"/>
                  </a:cubicBezTo>
                  <a:cubicBezTo>
                    <a:pt x="8597" y="7276"/>
                    <a:pt x="8196" y="7251"/>
                    <a:pt x="7920" y="7301"/>
                  </a:cubicBezTo>
                  <a:cubicBezTo>
                    <a:pt x="7318" y="7401"/>
                    <a:pt x="6717" y="7577"/>
                    <a:pt x="6191" y="7927"/>
                  </a:cubicBezTo>
                  <a:cubicBezTo>
                    <a:pt x="5288" y="8504"/>
                    <a:pt x="4236" y="8604"/>
                    <a:pt x="3308" y="9206"/>
                  </a:cubicBezTo>
                  <a:cubicBezTo>
                    <a:pt x="3133" y="9306"/>
                    <a:pt x="2982" y="9406"/>
                    <a:pt x="2807" y="9456"/>
                  </a:cubicBezTo>
                  <a:cubicBezTo>
                    <a:pt x="2694" y="9494"/>
                    <a:pt x="2581" y="9506"/>
                    <a:pt x="2469" y="9506"/>
                  </a:cubicBezTo>
                  <a:cubicBezTo>
                    <a:pt x="2356" y="9506"/>
                    <a:pt x="2243" y="9494"/>
                    <a:pt x="2130" y="9481"/>
                  </a:cubicBezTo>
                  <a:cubicBezTo>
                    <a:pt x="1454" y="9481"/>
                    <a:pt x="752" y="9632"/>
                    <a:pt x="276" y="10108"/>
                  </a:cubicBezTo>
                  <a:cubicBezTo>
                    <a:pt x="125" y="10258"/>
                    <a:pt x="0" y="10509"/>
                    <a:pt x="100" y="10709"/>
                  </a:cubicBezTo>
                  <a:cubicBezTo>
                    <a:pt x="150" y="10810"/>
                    <a:pt x="276" y="10885"/>
                    <a:pt x="376" y="10935"/>
                  </a:cubicBezTo>
                  <a:cubicBezTo>
                    <a:pt x="665" y="11062"/>
                    <a:pt x="962" y="11113"/>
                    <a:pt x="1259" y="11113"/>
                  </a:cubicBezTo>
                  <a:cubicBezTo>
                    <a:pt x="1787" y="11113"/>
                    <a:pt x="2320" y="10952"/>
                    <a:pt x="2832" y="10760"/>
                  </a:cubicBezTo>
                  <a:cubicBezTo>
                    <a:pt x="3484" y="10509"/>
                    <a:pt x="4286" y="10459"/>
                    <a:pt x="4988" y="10409"/>
                  </a:cubicBezTo>
                  <a:cubicBezTo>
                    <a:pt x="6165" y="10308"/>
                    <a:pt x="7343" y="10384"/>
                    <a:pt x="8496" y="10133"/>
                  </a:cubicBezTo>
                  <a:cubicBezTo>
                    <a:pt x="9123" y="10008"/>
                    <a:pt x="9749" y="9857"/>
                    <a:pt x="10301" y="9556"/>
                  </a:cubicBezTo>
                  <a:cubicBezTo>
                    <a:pt x="10827" y="9306"/>
                    <a:pt x="11479" y="9055"/>
                    <a:pt x="11729" y="8479"/>
                  </a:cubicBezTo>
                  <a:cubicBezTo>
                    <a:pt x="11780" y="8353"/>
                    <a:pt x="11805" y="8253"/>
                    <a:pt x="11830" y="8128"/>
                  </a:cubicBezTo>
                  <a:cubicBezTo>
                    <a:pt x="12055" y="7276"/>
                    <a:pt x="12256" y="6424"/>
                    <a:pt x="12481" y="5572"/>
                  </a:cubicBezTo>
                  <a:cubicBezTo>
                    <a:pt x="12657" y="4920"/>
                    <a:pt x="12632" y="4243"/>
                    <a:pt x="12607" y="3566"/>
                  </a:cubicBezTo>
                  <a:cubicBezTo>
                    <a:pt x="12607" y="2990"/>
                    <a:pt x="12506" y="2439"/>
                    <a:pt x="12331" y="1912"/>
                  </a:cubicBezTo>
                  <a:cubicBezTo>
                    <a:pt x="12181" y="1511"/>
                    <a:pt x="12055" y="1010"/>
                    <a:pt x="11830" y="659"/>
                  </a:cubicBezTo>
                  <a:cubicBezTo>
                    <a:pt x="11604" y="283"/>
                    <a:pt x="11203" y="58"/>
                    <a:pt x="10802" y="8"/>
                  </a:cubicBezTo>
                  <a:cubicBezTo>
                    <a:pt x="10750" y="3"/>
                    <a:pt x="10698" y="1"/>
                    <a:pt x="10647" y="1"/>
                  </a:cubicBez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7" name="Google Shape;817;p17"/>
            <p:cNvSpPr/>
            <p:nvPr/>
          </p:nvSpPr>
          <p:spPr>
            <a:xfrm>
              <a:off x="2822589" y="3689581"/>
              <a:ext cx="292904" cy="443848"/>
            </a:xfrm>
            <a:custGeom>
              <a:rect b="b" l="l" r="r" t="t"/>
              <a:pathLst>
                <a:path extrusionOk="0" h="7560" w="4989">
                  <a:moveTo>
                    <a:pt x="1160" y="1"/>
                  </a:moveTo>
                  <a:cubicBezTo>
                    <a:pt x="862" y="1"/>
                    <a:pt x="581" y="110"/>
                    <a:pt x="377" y="336"/>
                  </a:cubicBezTo>
                  <a:cubicBezTo>
                    <a:pt x="1" y="762"/>
                    <a:pt x="26" y="1489"/>
                    <a:pt x="427" y="2066"/>
                  </a:cubicBezTo>
                  <a:cubicBezTo>
                    <a:pt x="552" y="2241"/>
                    <a:pt x="678" y="2417"/>
                    <a:pt x="803" y="2592"/>
                  </a:cubicBezTo>
                  <a:cubicBezTo>
                    <a:pt x="1129" y="3093"/>
                    <a:pt x="1379" y="3595"/>
                    <a:pt x="1279" y="4271"/>
                  </a:cubicBezTo>
                  <a:cubicBezTo>
                    <a:pt x="1154" y="5249"/>
                    <a:pt x="352" y="5925"/>
                    <a:pt x="126" y="6878"/>
                  </a:cubicBezTo>
                  <a:cubicBezTo>
                    <a:pt x="101" y="6978"/>
                    <a:pt x="101" y="7053"/>
                    <a:pt x="126" y="7153"/>
                  </a:cubicBezTo>
                  <a:cubicBezTo>
                    <a:pt x="176" y="7329"/>
                    <a:pt x="352" y="7479"/>
                    <a:pt x="527" y="7529"/>
                  </a:cubicBezTo>
                  <a:cubicBezTo>
                    <a:pt x="603" y="7550"/>
                    <a:pt x="679" y="7560"/>
                    <a:pt x="753" y="7560"/>
                  </a:cubicBezTo>
                  <a:cubicBezTo>
                    <a:pt x="1588" y="7560"/>
                    <a:pt x="2325" y="6356"/>
                    <a:pt x="2808" y="5850"/>
                  </a:cubicBezTo>
                  <a:cubicBezTo>
                    <a:pt x="3485" y="5174"/>
                    <a:pt x="4136" y="4522"/>
                    <a:pt x="4813" y="3845"/>
                  </a:cubicBezTo>
                  <a:cubicBezTo>
                    <a:pt x="4988" y="3670"/>
                    <a:pt x="4963" y="3344"/>
                    <a:pt x="4763" y="3118"/>
                  </a:cubicBezTo>
                  <a:lnTo>
                    <a:pt x="2532" y="813"/>
                  </a:lnTo>
                  <a:lnTo>
                    <a:pt x="2206" y="462"/>
                  </a:lnTo>
                  <a:cubicBezTo>
                    <a:pt x="1905" y="160"/>
                    <a:pt x="1520" y="1"/>
                    <a:pt x="1160" y="1"/>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8" name="Google Shape;818;p17"/>
            <p:cNvSpPr/>
            <p:nvPr/>
          </p:nvSpPr>
          <p:spPr>
            <a:xfrm>
              <a:off x="3308179" y="3295813"/>
              <a:ext cx="29472" cy="644577"/>
            </a:xfrm>
            <a:custGeom>
              <a:rect b="b" l="l" r="r" t="t"/>
              <a:pathLst>
                <a:path extrusionOk="0" h="10979" w="502">
                  <a:moveTo>
                    <a:pt x="1" y="1"/>
                  </a:moveTo>
                  <a:lnTo>
                    <a:pt x="1" y="10978"/>
                  </a:lnTo>
                  <a:lnTo>
                    <a:pt x="502" y="10978"/>
                  </a:lnTo>
                  <a:lnTo>
                    <a:pt x="502" y="1"/>
                  </a:ln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9" name="Google Shape;819;p17"/>
            <p:cNvSpPr/>
            <p:nvPr/>
          </p:nvSpPr>
          <p:spPr>
            <a:xfrm>
              <a:off x="3072752" y="3938864"/>
              <a:ext cx="504789" cy="135385"/>
            </a:xfrm>
            <a:custGeom>
              <a:rect b="b" l="l" r="r" t="t"/>
              <a:pathLst>
                <a:path extrusionOk="0" fill="none" h="2306" w="8598">
                  <a:moveTo>
                    <a:pt x="8597" y="2306"/>
                  </a:moveTo>
                  <a:cubicBezTo>
                    <a:pt x="8597" y="702"/>
                    <a:pt x="5740" y="25"/>
                    <a:pt x="4311" y="25"/>
                  </a:cubicBezTo>
                  <a:cubicBezTo>
                    <a:pt x="2607" y="0"/>
                    <a:pt x="1" y="652"/>
                    <a:pt x="1" y="2306"/>
                  </a:cubicBezTo>
                </a:path>
              </a:pathLst>
            </a:custGeom>
            <a:solidFill>
              <a:schemeClr val="accent1"/>
            </a:solidFill>
            <a:ln cap="flat" cmpd="sng" w="20675">
              <a:solidFill>
                <a:schemeClr val="dk1"/>
              </a:solidFill>
              <a:prstDash val="solid"/>
              <a:miter lim="2506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0" name="Google Shape;820;p17"/>
            <p:cNvSpPr/>
            <p:nvPr/>
          </p:nvSpPr>
          <p:spPr>
            <a:xfrm>
              <a:off x="3322916" y="3941799"/>
              <a:ext cx="59" cy="158987"/>
            </a:xfrm>
            <a:custGeom>
              <a:rect b="b" l="l" r="r" t="t"/>
              <a:pathLst>
                <a:path extrusionOk="0" fill="none" h="2708" w="1">
                  <a:moveTo>
                    <a:pt x="0" y="2707"/>
                  </a:moveTo>
                  <a:lnTo>
                    <a:pt x="0" y="0"/>
                  </a:lnTo>
                </a:path>
              </a:pathLst>
            </a:custGeom>
            <a:solidFill>
              <a:schemeClr val="accent1"/>
            </a:solidFill>
            <a:ln cap="flat" cmpd="sng" w="20675">
              <a:solidFill>
                <a:schemeClr val="dk1"/>
              </a:solidFill>
              <a:prstDash val="solid"/>
              <a:miter lim="2506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1" name="Google Shape;821;p17"/>
            <p:cNvSpPr/>
            <p:nvPr/>
          </p:nvSpPr>
          <p:spPr>
            <a:xfrm>
              <a:off x="3031538" y="4056577"/>
              <a:ext cx="82488" cy="82429"/>
            </a:xfrm>
            <a:custGeom>
              <a:rect b="b" l="l" r="r" t="t"/>
              <a:pathLst>
                <a:path extrusionOk="0" h="1404" w="1405">
                  <a:moveTo>
                    <a:pt x="703" y="0"/>
                  </a:moveTo>
                  <a:cubicBezTo>
                    <a:pt x="301" y="0"/>
                    <a:pt x="1" y="326"/>
                    <a:pt x="1" y="702"/>
                  </a:cubicBezTo>
                  <a:cubicBezTo>
                    <a:pt x="1" y="1103"/>
                    <a:pt x="301" y="1404"/>
                    <a:pt x="703" y="1404"/>
                  </a:cubicBezTo>
                  <a:cubicBezTo>
                    <a:pt x="1078" y="1404"/>
                    <a:pt x="1404" y="1103"/>
                    <a:pt x="1404" y="702"/>
                  </a:cubicBezTo>
                  <a:cubicBezTo>
                    <a:pt x="1404" y="326"/>
                    <a:pt x="1078" y="0"/>
                    <a:pt x="703"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2" name="Google Shape;822;p17"/>
            <p:cNvSpPr/>
            <p:nvPr/>
          </p:nvSpPr>
          <p:spPr>
            <a:xfrm>
              <a:off x="3281701" y="4056577"/>
              <a:ext cx="82429" cy="82429"/>
            </a:xfrm>
            <a:custGeom>
              <a:rect b="b" l="l" r="r" t="t"/>
              <a:pathLst>
                <a:path extrusionOk="0" h="1404" w="1404">
                  <a:moveTo>
                    <a:pt x="702" y="0"/>
                  </a:moveTo>
                  <a:cubicBezTo>
                    <a:pt x="326" y="0"/>
                    <a:pt x="0" y="326"/>
                    <a:pt x="0" y="702"/>
                  </a:cubicBezTo>
                  <a:cubicBezTo>
                    <a:pt x="0" y="1103"/>
                    <a:pt x="326" y="1404"/>
                    <a:pt x="702" y="1404"/>
                  </a:cubicBezTo>
                  <a:cubicBezTo>
                    <a:pt x="1103" y="1404"/>
                    <a:pt x="1404" y="1103"/>
                    <a:pt x="1404" y="702"/>
                  </a:cubicBezTo>
                  <a:cubicBezTo>
                    <a:pt x="1404" y="326"/>
                    <a:pt x="1103" y="0"/>
                    <a:pt x="702"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3" name="Google Shape;823;p17"/>
            <p:cNvSpPr/>
            <p:nvPr/>
          </p:nvSpPr>
          <p:spPr>
            <a:xfrm>
              <a:off x="3531865" y="4056577"/>
              <a:ext cx="82429" cy="82429"/>
            </a:xfrm>
            <a:custGeom>
              <a:rect b="b" l="l" r="r" t="t"/>
              <a:pathLst>
                <a:path extrusionOk="0" h="1404" w="1404">
                  <a:moveTo>
                    <a:pt x="702" y="0"/>
                  </a:moveTo>
                  <a:cubicBezTo>
                    <a:pt x="326" y="0"/>
                    <a:pt x="0" y="326"/>
                    <a:pt x="0" y="702"/>
                  </a:cubicBezTo>
                  <a:cubicBezTo>
                    <a:pt x="0" y="1103"/>
                    <a:pt x="326" y="1404"/>
                    <a:pt x="702" y="1404"/>
                  </a:cubicBezTo>
                  <a:cubicBezTo>
                    <a:pt x="1103" y="1404"/>
                    <a:pt x="1404" y="1103"/>
                    <a:pt x="1404" y="702"/>
                  </a:cubicBezTo>
                  <a:cubicBezTo>
                    <a:pt x="1404" y="326"/>
                    <a:pt x="1103" y="0"/>
                    <a:pt x="702"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4" name="Google Shape;824;p17"/>
            <p:cNvSpPr/>
            <p:nvPr/>
          </p:nvSpPr>
          <p:spPr>
            <a:xfrm>
              <a:off x="2604834" y="3879919"/>
              <a:ext cx="366468" cy="339637"/>
            </a:xfrm>
            <a:custGeom>
              <a:rect b="b" l="l" r="r" t="t"/>
              <a:pathLst>
                <a:path extrusionOk="0" h="5785" w="6242">
                  <a:moveTo>
                    <a:pt x="5077" y="1"/>
                  </a:moveTo>
                  <a:cubicBezTo>
                    <a:pt x="5064" y="1"/>
                    <a:pt x="5051" y="1"/>
                    <a:pt x="5038" y="2"/>
                  </a:cubicBezTo>
                  <a:cubicBezTo>
                    <a:pt x="4462" y="52"/>
                    <a:pt x="3960" y="603"/>
                    <a:pt x="3860" y="1280"/>
                  </a:cubicBezTo>
                  <a:cubicBezTo>
                    <a:pt x="3810" y="1505"/>
                    <a:pt x="3785" y="1706"/>
                    <a:pt x="3735" y="1932"/>
                  </a:cubicBezTo>
                  <a:cubicBezTo>
                    <a:pt x="3635" y="2533"/>
                    <a:pt x="3484" y="3034"/>
                    <a:pt x="2933" y="3460"/>
                  </a:cubicBezTo>
                  <a:cubicBezTo>
                    <a:pt x="2156" y="4087"/>
                    <a:pt x="1103" y="3987"/>
                    <a:pt x="276" y="4538"/>
                  </a:cubicBezTo>
                  <a:cubicBezTo>
                    <a:pt x="201" y="4588"/>
                    <a:pt x="126" y="4638"/>
                    <a:pt x="101" y="4739"/>
                  </a:cubicBezTo>
                  <a:cubicBezTo>
                    <a:pt x="1" y="4889"/>
                    <a:pt x="26" y="5115"/>
                    <a:pt x="126" y="5265"/>
                  </a:cubicBezTo>
                  <a:cubicBezTo>
                    <a:pt x="376" y="5678"/>
                    <a:pt x="890" y="5785"/>
                    <a:pt x="1435" y="5785"/>
                  </a:cubicBezTo>
                  <a:cubicBezTo>
                    <a:pt x="1980" y="5785"/>
                    <a:pt x="2557" y="5678"/>
                    <a:pt x="2933" y="5666"/>
                  </a:cubicBezTo>
                  <a:lnTo>
                    <a:pt x="5765" y="5616"/>
                  </a:lnTo>
                  <a:cubicBezTo>
                    <a:pt x="6016" y="5616"/>
                    <a:pt x="6216" y="5365"/>
                    <a:pt x="6216" y="5064"/>
                  </a:cubicBezTo>
                  <a:lnTo>
                    <a:pt x="6216" y="1831"/>
                  </a:lnTo>
                  <a:lnTo>
                    <a:pt x="6241" y="1380"/>
                  </a:lnTo>
                  <a:cubicBezTo>
                    <a:pt x="6241" y="594"/>
                    <a:pt x="5712" y="1"/>
                    <a:pt x="5077" y="1"/>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5" name="Google Shape;825;p17"/>
            <p:cNvSpPr/>
            <p:nvPr/>
          </p:nvSpPr>
          <p:spPr>
            <a:xfrm>
              <a:off x="3134574" y="2802884"/>
              <a:ext cx="59" cy="1526"/>
            </a:xfrm>
            <a:custGeom>
              <a:rect b="b" l="l" r="r" t="t"/>
              <a:pathLst>
                <a:path extrusionOk="0" h="26" w="1">
                  <a:moveTo>
                    <a:pt x="0" y="26"/>
                  </a:moveTo>
                  <a:lnTo>
                    <a:pt x="0" y="26"/>
                  </a:lnTo>
                  <a:cubicBezTo>
                    <a:pt x="0" y="26"/>
                    <a:pt x="0" y="1"/>
                    <a:pt x="0" y="1"/>
                  </a:cubicBez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6" name="Google Shape;826;p17"/>
            <p:cNvSpPr/>
            <p:nvPr/>
          </p:nvSpPr>
          <p:spPr>
            <a:xfrm>
              <a:off x="3243422" y="2273203"/>
              <a:ext cx="1526" cy="10333"/>
            </a:xfrm>
            <a:custGeom>
              <a:rect b="b" l="l" r="r" t="t"/>
              <a:pathLst>
                <a:path extrusionOk="0" h="176" w="26">
                  <a:moveTo>
                    <a:pt x="26" y="0"/>
                  </a:moveTo>
                  <a:lnTo>
                    <a:pt x="1" y="176"/>
                  </a:lnTo>
                  <a:lnTo>
                    <a:pt x="1" y="176"/>
                  </a:ln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7" name="Google Shape;827;p17"/>
            <p:cNvSpPr/>
            <p:nvPr/>
          </p:nvSpPr>
          <p:spPr>
            <a:xfrm>
              <a:off x="3134574" y="2795546"/>
              <a:ext cx="1526" cy="7397"/>
            </a:xfrm>
            <a:custGeom>
              <a:rect b="b" l="l" r="r" t="t"/>
              <a:pathLst>
                <a:path extrusionOk="0" h="126" w="26">
                  <a:moveTo>
                    <a:pt x="25" y="0"/>
                  </a:moveTo>
                  <a:lnTo>
                    <a:pt x="11" y="69"/>
                  </a:lnTo>
                  <a:lnTo>
                    <a:pt x="11" y="69"/>
                  </a:lnTo>
                  <a:cubicBezTo>
                    <a:pt x="18" y="52"/>
                    <a:pt x="25" y="39"/>
                    <a:pt x="25" y="25"/>
                  </a:cubicBezTo>
                  <a:cubicBezTo>
                    <a:pt x="25" y="0"/>
                    <a:pt x="25" y="0"/>
                    <a:pt x="25" y="0"/>
                  </a:cubicBezTo>
                  <a:close/>
                  <a:moveTo>
                    <a:pt x="11" y="69"/>
                  </a:moveTo>
                  <a:cubicBezTo>
                    <a:pt x="6" y="84"/>
                    <a:pt x="0" y="102"/>
                    <a:pt x="0" y="126"/>
                  </a:cubicBezTo>
                  <a:lnTo>
                    <a:pt x="11" y="69"/>
                  </a:ln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8" name="Google Shape;828;p17"/>
            <p:cNvSpPr/>
            <p:nvPr/>
          </p:nvSpPr>
          <p:spPr>
            <a:xfrm>
              <a:off x="3024199" y="2245198"/>
              <a:ext cx="17730" cy="145777"/>
            </a:xfrm>
            <a:custGeom>
              <a:rect b="b" l="l" r="r" t="t"/>
              <a:pathLst>
                <a:path extrusionOk="0" h="2483" w="302">
                  <a:moveTo>
                    <a:pt x="0" y="2482"/>
                  </a:moveTo>
                  <a:lnTo>
                    <a:pt x="301" y="1"/>
                  </a:lnTo>
                  <a:lnTo>
                    <a:pt x="0" y="2482"/>
                  </a:ln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9" name="Google Shape;829;p17"/>
            <p:cNvSpPr/>
            <p:nvPr/>
          </p:nvSpPr>
          <p:spPr>
            <a:xfrm>
              <a:off x="3024199" y="2115214"/>
              <a:ext cx="238421" cy="308110"/>
            </a:xfrm>
            <a:custGeom>
              <a:rect b="b" l="l" r="r" t="t"/>
              <a:pathLst>
                <a:path extrusionOk="0" h="5248" w="4061">
                  <a:moveTo>
                    <a:pt x="3873" y="0"/>
                  </a:moveTo>
                  <a:cubicBezTo>
                    <a:pt x="3851" y="0"/>
                    <a:pt x="3829" y="3"/>
                    <a:pt x="3810" y="9"/>
                  </a:cubicBezTo>
                  <a:cubicBezTo>
                    <a:pt x="3259" y="85"/>
                    <a:pt x="2732" y="260"/>
                    <a:pt x="2231" y="435"/>
                  </a:cubicBezTo>
                  <a:cubicBezTo>
                    <a:pt x="2031" y="486"/>
                    <a:pt x="1805" y="561"/>
                    <a:pt x="1630" y="661"/>
                  </a:cubicBezTo>
                  <a:cubicBezTo>
                    <a:pt x="978" y="987"/>
                    <a:pt x="602" y="1588"/>
                    <a:pt x="401" y="2240"/>
                  </a:cubicBezTo>
                  <a:cubicBezTo>
                    <a:pt x="126" y="3042"/>
                    <a:pt x="101" y="3869"/>
                    <a:pt x="0" y="4696"/>
                  </a:cubicBezTo>
                  <a:lnTo>
                    <a:pt x="3234" y="5248"/>
                  </a:lnTo>
                  <a:cubicBezTo>
                    <a:pt x="3234" y="5248"/>
                    <a:pt x="3509" y="3969"/>
                    <a:pt x="3534" y="3869"/>
                  </a:cubicBezTo>
                  <a:cubicBezTo>
                    <a:pt x="3534" y="3318"/>
                    <a:pt x="3835" y="2842"/>
                    <a:pt x="3760" y="2265"/>
                  </a:cubicBezTo>
                  <a:cubicBezTo>
                    <a:pt x="3735" y="1889"/>
                    <a:pt x="3810" y="1513"/>
                    <a:pt x="3910" y="1137"/>
                  </a:cubicBezTo>
                  <a:cubicBezTo>
                    <a:pt x="3960" y="962"/>
                    <a:pt x="4036" y="786"/>
                    <a:pt x="4061" y="611"/>
                  </a:cubicBezTo>
                  <a:cubicBezTo>
                    <a:pt x="4061" y="461"/>
                    <a:pt x="3985" y="335"/>
                    <a:pt x="4036" y="210"/>
                  </a:cubicBezTo>
                  <a:cubicBezTo>
                    <a:pt x="4036" y="160"/>
                    <a:pt x="4036" y="135"/>
                    <a:pt x="4036" y="85"/>
                  </a:cubicBezTo>
                  <a:cubicBezTo>
                    <a:pt x="4017" y="28"/>
                    <a:pt x="3942" y="0"/>
                    <a:pt x="3873" y="0"/>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0" name="Google Shape;830;p17"/>
            <p:cNvSpPr/>
            <p:nvPr/>
          </p:nvSpPr>
          <p:spPr>
            <a:xfrm>
              <a:off x="3040403" y="2455615"/>
              <a:ext cx="771097" cy="891746"/>
            </a:xfrm>
            <a:custGeom>
              <a:rect b="b" l="l" r="r" t="t"/>
              <a:pathLst>
                <a:path extrusionOk="0" h="15189" w="13134">
                  <a:moveTo>
                    <a:pt x="7820" y="1"/>
                  </a:moveTo>
                  <a:cubicBezTo>
                    <a:pt x="6416" y="1"/>
                    <a:pt x="5288" y="1129"/>
                    <a:pt x="5288" y="2532"/>
                  </a:cubicBezTo>
                  <a:lnTo>
                    <a:pt x="5288" y="10628"/>
                  </a:lnTo>
                  <a:cubicBezTo>
                    <a:pt x="5288" y="12683"/>
                    <a:pt x="3609" y="14337"/>
                    <a:pt x="1554" y="14337"/>
                  </a:cubicBezTo>
                  <a:lnTo>
                    <a:pt x="426" y="14337"/>
                  </a:lnTo>
                  <a:cubicBezTo>
                    <a:pt x="176" y="14337"/>
                    <a:pt x="0" y="14537"/>
                    <a:pt x="0" y="14763"/>
                  </a:cubicBezTo>
                  <a:cubicBezTo>
                    <a:pt x="0" y="15014"/>
                    <a:pt x="176" y="15189"/>
                    <a:pt x="426" y="15189"/>
                  </a:cubicBezTo>
                  <a:lnTo>
                    <a:pt x="9499" y="15189"/>
                  </a:lnTo>
                  <a:cubicBezTo>
                    <a:pt x="11504" y="15189"/>
                    <a:pt x="13133" y="13560"/>
                    <a:pt x="13133" y="11580"/>
                  </a:cubicBezTo>
                  <a:lnTo>
                    <a:pt x="13133" y="2532"/>
                  </a:lnTo>
                  <a:cubicBezTo>
                    <a:pt x="13133" y="1129"/>
                    <a:pt x="12005" y="1"/>
                    <a:pt x="10602" y="1"/>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1" name="Google Shape;831;p17"/>
            <p:cNvSpPr/>
            <p:nvPr/>
          </p:nvSpPr>
          <p:spPr>
            <a:xfrm>
              <a:off x="2572485" y="2949777"/>
              <a:ext cx="924096" cy="367936"/>
            </a:xfrm>
            <a:custGeom>
              <a:rect b="b" l="l" r="r" t="t"/>
              <a:pathLst>
                <a:path extrusionOk="0" h="6267" w="15740">
                  <a:moveTo>
                    <a:pt x="12769" y="0"/>
                  </a:moveTo>
                  <a:cubicBezTo>
                    <a:pt x="12724" y="0"/>
                    <a:pt x="12678" y="2"/>
                    <a:pt x="12632" y="5"/>
                  </a:cubicBezTo>
                  <a:cubicBezTo>
                    <a:pt x="11629" y="80"/>
                    <a:pt x="10777" y="932"/>
                    <a:pt x="9750" y="982"/>
                  </a:cubicBezTo>
                  <a:cubicBezTo>
                    <a:pt x="9349" y="982"/>
                    <a:pt x="8973" y="882"/>
                    <a:pt x="8597" y="857"/>
                  </a:cubicBezTo>
                  <a:cubicBezTo>
                    <a:pt x="8522" y="855"/>
                    <a:pt x="8447" y="853"/>
                    <a:pt x="8372" y="853"/>
                  </a:cubicBezTo>
                  <a:cubicBezTo>
                    <a:pt x="6941" y="853"/>
                    <a:pt x="5489" y="1286"/>
                    <a:pt x="4060" y="1333"/>
                  </a:cubicBezTo>
                  <a:cubicBezTo>
                    <a:pt x="3308" y="1358"/>
                    <a:pt x="2531" y="1333"/>
                    <a:pt x="1805" y="1559"/>
                  </a:cubicBezTo>
                  <a:cubicBezTo>
                    <a:pt x="1103" y="1759"/>
                    <a:pt x="401" y="2236"/>
                    <a:pt x="151" y="2962"/>
                  </a:cubicBezTo>
                  <a:cubicBezTo>
                    <a:pt x="25" y="3338"/>
                    <a:pt x="0" y="3689"/>
                    <a:pt x="50" y="4015"/>
                  </a:cubicBezTo>
                  <a:cubicBezTo>
                    <a:pt x="201" y="5419"/>
                    <a:pt x="1780" y="6120"/>
                    <a:pt x="3158" y="6246"/>
                  </a:cubicBezTo>
                  <a:cubicBezTo>
                    <a:pt x="3388" y="6261"/>
                    <a:pt x="3617" y="6267"/>
                    <a:pt x="3846" y="6267"/>
                  </a:cubicBezTo>
                  <a:cubicBezTo>
                    <a:pt x="4656" y="6267"/>
                    <a:pt x="5466" y="6193"/>
                    <a:pt x="6276" y="6193"/>
                  </a:cubicBezTo>
                  <a:cubicBezTo>
                    <a:pt x="6365" y="6193"/>
                    <a:pt x="6453" y="6194"/>
                    <a:pt x="6542" y="6196"/>
                  </a:cubicBezTo>
                  <a:cubicBezTo>
                    <a:pt x="8070" y="6196"/>
                    <a:pt x="9599" y="6221"/>
                    <a:pt x="11128" y="6221"/>
                  </a:cubicBezTo>
                  <a:cubicBezTo>
                    <a:pt x="11303" y="6227"/>
                    <a:pt x="11468" y="6232"/>
                    <a:pt x="11627" y="6232"/>
                  </a:cubicBezTo>
                  <a:cubicBezTo>
                    <a:pt x="12102" y="6232"/>
                    <a:pt x="12525" y="6189"/>
                    <a:pt x="13033" y="6020"/>
                  </a:cubicBezTo>
                  <a:cubicBezTo>
                    <a:pt x="13609" y="5845"/>
                    <a:pt x="14161" y="5594"/>
                    <a:pt x="14587" y="5143"/>
                  </a:cubicBezTo>
                  <a:cubicBezTo>
                    <a:pt x="14887" y="4842"/>
                    <a:pt x="15113" y="4441"/>
                    <a:pt x="15263" y="4040"/>
                  </a:cubicBezTo>
                  <a:cubicBezTo>
                    <a:pt x="15664" y="3038"/>
                    <a:pt x="15740" y="1784"/>
                    <a:pt x="15038" y="982"/>
                  </a:cubicBezTo>
                  <a:cubicBezTo>
                    <a:pt x="14687" y="556"/>
                    <a:pt x="14161" y="306"/>
                    <a:pt x="13634" y="155"/>
                  </a:cubicBezTo>
                  <a:cubicBezTo>
                    <a:pt x="13351" y="68"/>
                    <a:pt x="13068" y="0"/>
                    <a:pt x="12769"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2" name="Google Shape;832;p17"/>
            <p:cNvSpPr/>
            <p:nvPr/>
          </p:nvSpPr>
          <p:spPr>
            <a:xfrm>
              <a:off x="2559216" y="3033849"/>
              <a:ext cx="451774" cy="832978"/>
            </a:xfrm>
            <a:custGeom>
              <a:rect b="b" l="l" r="r" t="t"/>
              <a:pathLst>
                <a:path extrusionOk="0" h="14188" w="7695">
                  <a:moveTo>
                    <a:pt x="2704" y="0"/>
                  </a:moveTo>
                  <a:cubicBezTo>
                    <a:pt x="2217" y="0"/>
                    <a:pt x="1781" y="186"/>
                    <a:pt x="1404" y="478"/>
                  </a:cubicBezTo>
                  <a:cubicBezTo>
                    <a:pt x="402" y="1230"/>
                    <a:pt x="1" y="2282"/>
                    <a:pt x="251" y="3510"/>
                  </a:cubicBezTo>
                  <a:cubicBezTo>
                    <a:pt x="452" y="4613"/>
                    <a:pt x="828" y="5741"/>
                    <a:pt x="1254" y="6769"/>
                  </a:cubicBezTo>
                  <a:cubicBezTo>
                    <a:pt x="1630" y="7646"/>
                    <a:pt x="2081" y="8498"/>
                    <a:pt x="2382" y="9400"/>
                  </a:cubicBezTo>
                  <a:cubicBezTo>
                    <a:pt x="2858" y="11029"/>
                    <a:pt x="3585" y="12608"/>
                    <a:pt x="4186" y="14187"/>
                  </a:cubicBezTo>
                  <a:cubicBezTo>
                    <a:pt x="4161" y="14112"/>
                    <a:pt x="7319" y="13811"/>
                    <a:pt x="7519" y="13736"/>
                  </a:cubicBezTo>
                  <a:cubicBezTo>
                    <a:pt x="7695" y="13636"/>
                    <a:pt x="7118" y="10703"/>
                    <a:pt x="7068" y="10378"/>
                  </a:cubicBezTo>
                  <a:cubicBezTo>
                    <a:pt x="6893" y="9225"/>
                    <a:pt x="6692" y="8072"/>
                    <a:pt x="6442" y="6919"/>
                  </a:cubicBezTo>
                  <a:cubicBezTo>
                    <a:pt x="6041" y="4964"/>
                    <a:pt x="5765" y="2383"/>
                    <a:pt x="4412" y="829"/>
                  </a:cubicBezTo>
                  <a:cubicBezTo>
                    <a:pt x="4136" y="528"/>
                    <a:pt x="3785" y="277"/>
                    <a:pt x="3409" y="127"/>
                  </a:cubicBezTo>
                  <a:cubicBezTo>
                    <a:pt x="3164" y="40"/>
                    <a:pt x="2929" y="0"/>
                    <a:pt x="270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3" name="Google Shape;833;p17"/>
            <p:cNvSpPr/>
            <p:nvPr/>
          </p:nvSpPr>
          <p:spPr>
            <a:xfrm>
              <a:off x="3075688" y="2815801"/>
              <a:ext cx="603363" cy="502147"/>
            </a:xfrm>
            <a:custGeom>
              <a:rect b="b" l="l" r="r" t="t"/>
              <a:pathLst>
                <a:path extrusionOk="0" h="8553" w="10277">
                  <a:moveTo>
                    <a:pt x="4513" y="1"/>
                  </a:moveTo>
                  <a:cubicBezTo>
                    <a:pt x="4231" y="1"/>
                    <a:pt x="3952" y="15"/>
                    <a:pt x="3685" y="56"/>
                  </a:cubicBezTo>
                  <a:cubicBezTo>
                    <a:pt x="3108" y="132"/>
                    <a:pt x="3184" y="6"/>
                    <a:pt x="2933" y="583"/>
                  </a:cubicBezTo>
                  <a:cubicBezTo>
                    <a:pt x="2632" y="1285"/>
                    <a:pt x="2783" y="2412"/>
                    <a:pt x="2657" y="3189"/>
                  </a:cubicBezTo>
                  <a:cubicBezTo>
                    <a:pt x="2507" y="4192"/>
                    <a:pt x="2181" y="5169"/>
                    <a:pt x="1555" y="5946"/>
                  </a:cubicBezTo>
                  <a:cubicBezTo>
                    <a:pt x="1379" y="6122"/>
                    <a:pt x="1229" y="6297"/>
                    <a:pt x="1078" y="6498"/>
                  </a:cubicBezTo>
                  <a:cubicBezTo>
                    <a:pt x="1053" y="6548"/>
                    <a:pt x="1003" y="6598"/>
                    <a:pt x="978" y="6648"/>
                  </a:cubicBezTo>
                  <a:cubicBezTo>
                    <a:pt x="1" y="8177"/>
                    <a:pt x="2607" y="8553"/>
                    <a:pt x="3534" y="8553"/>
                  </a:cubicBezTo>
                  <a:lnTo>
                    <a:pt x="6818" y="8553"/>
                  </a:lnTo>
                  <a:cubicBezTo>
                    <a:pt x="8722" y="8553"/>
                    <a:pt x="10201" y="7600"/>
                    <a:pt x="10276" y="5721"/>
                  </a:cubicBezTo>
                  <a:cubicBezTo>
                    <a:pt x="10276" y="5721"/>
                    <a:pt x="10276" y="31"/>
                    <a:pt x="10276" y="31"/>
                  </a:cubicBezTo>
                  <a:cubicBezTo>
                    <a:pt x="8923" y="31"/>
                    <a:pt x="7545" y="56"/>
                    <a:pt x="6191" y="56"/>
                  </a:cubicBezTo>
                  <a:cubicBezTo>
                    <a:pt x="5656" y="56"/>
                    <a:pt x="5077" y="1"/>
                    <a:pt x="4513"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4" name="Google Shape;834;p17"/>
            <p:cNvSpPr/>
            <p:nvPr/>
          </p:nvSpPr>
          <p:spPr>
            <a:xfrm>
              <a:off x="2775504" y="2957820"/>
              <a:ext cx="924154" cy="621563"/>
            </a:xfrm>
            <a:custGeom>
              <a:rect b="b" l="l" r="r" t="t"/>
              <a:pathLst>
                <a:path extrusionOk="0" h="10587" w="15741">
                  <a:moveTo>
                    <a:pt x="11230" y="0"/>
                  </a:moveTo>
                  <a:cubicBezTo>
                    <a:pt x="10459" y="0"/>
                    <a:pt x="9698" y="151"/>
                    <a:pt x="8973" y="444"/>
                  </a:cubicBezTo>
                  <a:cubicBezTo>
                    <a:pt x="8347" y="670"/>
                    <a:pt x="7820" y="921"/>
                    <a:pt x="7269" y="1297"/>
                  </a:cubicBezTo>
                  <a:cubicBezTo>
                    <a:pt x="5991" y="2149"/>
                    <a:pt x="4637" y="2876"/>
                    <a:pt x="3234" y="3502"/>
                  </a:cubicBezTo>
                  <a:cubicBezTo>
                    <a:pt x="2783" y="3703"/>
                    <a:pt x="2357" y="3878"/>
                    <a:pt x="1956" y="4129"/>
                  </a:cubicBezTo>
                  <a:cubicBezTo>
                    <a:pt x="753" y="4906"/>
                    <a:pt x="1" y="6334"/>
                    <a:pt x="76" y="7763"/>
                  </a:cubicBezTo>
                  <a:cubicBezTo>
                    <a:pt x="126" y="8640"/>
                    <a:pt x="176" y="9868"/>
                    <a:pt x="878" y="10470"/>
                  </a:cubicBezTo>
                  <a:cubicBezTo>
                    <a:pt x="936" y="10528"/>
                    <a:pt x="1010" y="10586"/>
                    <a:pt x="1098" y="10586"/>
                  </a:cubicBezTo>
                  <a:cubicBezTo>
                    <a:pt x="1124" y="10586"/>
                    <a:pt x="1151" y="10581"/>
                    <a:pt x="1179" y="10570"/>
                  </a:cubicBezTo>
                  <a:cubicBezTo>
                    <a:pt x="1229" y="10570"/>
                    <a:pt x="1254" y="10520"/>
                    <a:pt x="1279" y="10495"/>
                  </a:cubicBezTo>
                  <a:cubicBezTo>
                    <a:pt x="1655" y="10069"/>
                    <a:pt x="1780" y="9517"/>
                    <a:pt x="2031" y="9041"/>
                  </a:cubicBezTo>
                  <a:cubicBezTo>
                    <a:pt x="2131" y="8866"/>
                    <a:pt x="2307" y="8465"/>
                    <a:pt x="2532" y="8414"/>
                  </a:cubicBezTo>
                  <a:cubicBezTo>
                    <a:pt x="2546" y="8411"/>
                    <a:pt x="2560" y="8410"/>
                    <a:pt x="2575" y="8410"/>
                  </a:cubicBezTo>
                  <a:cubicBezTo>
                    <a:pt x="2792" y="8410"/>
                    <a:pt x="3046" y="8745"/>
                    <a:pt x="3234" y="8815"/>
                  </a:cubicBezTo>
                  <a:cubicBezTo>
                    <a:pt x="3526" y="8919"/>
                    <a:pt x="3830" y="8986"/>
                    <a:pt x="4130" y="8986"/>
                  </a:cubicBezTo>
                  <a:cubicBezTo>
                    <a:pt x="4267" y="8986"/>
                    <a:pt x="4403" y="8972"/>
                    <a:pt x="4537" y="8941"/>
                  </a:cubicBezTo>
                  <a:cubicBezTo>
                    <a:pt x="4587" y="8941"/>
                    <a:pt x="4637" y="8916"/>
                    <a:pt x="4688" y="8916"/>
                  </a:cubicBezTo>
                  <a:cubicBezTo>
                    <a:pt x="4713" y="8891"/>
                    <a:pt x="4738" y="8891"/>
                    <a:pt x="4763" y="8891"/>
                  </a:cubicBezTo>
                  <a:lnTo>
                    <a:pt x="14086" y="5758"/>
                  </a:lnTo>
                  <a:cubicBezTo>
                    <a:pt x="14111" y="5758"/>
                    <a:pt x="14136" y="5758"/>
                    <a:pt x="14161" y="5733"/>
                  </a:cubicBezTo>
                  <a:cubicBezTo>
                    <a:pt x="15164" y="5382"/>
                    <a:pt x="15740" y="4003"/>
                    <a:pt x="15414" y="2500"/>
                  </a:cubicBezTo>
                  <a:cubicBezTo>
                    <a:pt x="14988" y="570"/>
                    <a:pt x="13635" y="294"/>
                    <a:pt x="12282" y="94"/>
                  </a:cubicBezTo>
                  <a:cubicBezTo>
                    <a:pt x="11930" y="31"/>
                    <a:pt x="11579" y="0"/>
                    <a:pt x="1123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5" name="Google Shape;835;p17"/>
            <p:cNvSpPr/>
            <p:nvPr/>
          </p:nvSpPr>
          <p:spPr>
            <a:xfrm>
              <a:off x="3124241" y="2107876"/>
              <a:ext cx="598959" cy="889339"/>
            </a:xfrm>
            <a:custGeom>
              <a:rect b="b" l="l" r="r" t="t"/>
              <a:pathLst>
                <a:path extrusionOk="0" h="15148" w="10202">
                  <a:moveTo>
                    <a:pt x="4622" y="0"/>
                  </a:moveTo>
                  <a:cubicBezTo>
                    <a:pt x="4453" y="0"/>
                    <a:pt x="4283" y="3"/>
                    <a:pt x="4111" y="9"/>
                  </a:cubicBezTo>
                  <a:cubicBezTo>
                    <a:pt x="3008" y="34"/>
                    <a:pt x="1655" y="9"/>
                    <a:pt x="778" y="811"/>
                  </a:cubicBezTo>
                  <a:cubicBezTo>
                    <a:pt x="627" y="987"/>
                    <a:pt x="502" y="1187"/>
                    <a:pt x="402" y="1388"/>
                  </a:cubicBezTo>
                  <a:cubicBezTo>
                    <a:pt x="276" y="1713"/>
                    <a:pt x="226" y="2039"/>
                    <a:pt x="151" y="2365"/>
                  </a:cubicBezTo>
                  <a:cubicBezTo>
                    <a:pt x="1" y="3067"/>
                    <a:pt x="51" y="3819"/>
                    <a:pt x="201" y="4545"/>
                  </a:cubicBezTo>
                  <a:cubicBezTo>
                    <a:pt x="402" y="5573"/>
                    <a:pt x="803" y="6576"/>
                    <a:pt x="1028" y="7603"/>
                  </a:cubicBezTo>
                  <a:cubicBezTo>
                    <a:pt x="1279" y="8781"/>
                    <a:pt x="1329" y="9959"/>
                    <a:pt x="1404" y="11137"/>
                  </a:cubicBezTo>
                  <a:cubicBezTo>
                    <a:pt x="1454" y="11613"/>
                    <a:pt x="1555" y="12064"/>
                    <a:pt x="1605" y="12515"/>
                  </a:cubicBezTo>
                  <a:cubicBezTo>
                    <a:pt x="1655" y="12941"/>
                    <a:pt x="1680" y="13368"/>
                    <a:pt x="1705" y="13769"/>
                  </a:cubicBezTo>
                  <a:cubicBezTo>
                    <a:pt x="1705" y="13894"/>
                    <a:pt x="1680" y="14270"/>
                    <a:pt x="1730" y="14345"/>
                  </a:cubicBezTo>
                  <a:cubicBezTo>
                    <a:pt x="1830" y="14470"/>
                    <a:pt x="1956" y="14395"/>
                    <a:pt x="2081" y="14495"/>
                  </a:cubicBezTo>
                  <a:cubicBezTo>
                    <a:pt x="2357" y="14646"/>
                    <a:pt x="2306" y="14821"/>
                    <a:pt x="2707" y="14871"/>
                  </a:cubicBezTo>
                  <a:cubicBezTo>
                    <a:pt x="2883" y="14884"/>
                    <a:pt x="3058" y="14884"/>
                    <a:pt x="3231" y="14884"/>
                  </a:cubicBezTo>
                  <a:cubicBezTo>
                    <a:pt x="3403" y="14884"/>
                    <a:pt x="3572" y="14884"/>
                    <a:pt x="3735" y="14896"/>
                  </a:cubicBezTo>
                  <a:cubicBezTo>
                    <a:pt x="4387" y="14947"/>
                    <a:pt x="5013" y="14997"/>
                    <a:pt x="5665" y="15022"/>
                  </a:cubicBezTo>
                  <a:cubicBezTo>
                    <a:pt x="6918" y="15072"/>
                    <a:pt x="8171" y="15097"/>
                    <a:pt x="9424" y="15147"/>
                  </a:cubicBezTo>
                  <a:cubicBezTo>
                    <a:pt x="9374" y="15147"/>
                    <a:pt x="10201" y="5222"/>
                    <a:pt x="10201" y="4245"/>
                  </a:cubicBezTo>
                  <a:cubicBezTo>
                    <a:pt x="10176" y="3267"/>
                    <a:pt x="10026" y="2215"/>
                    <a:pt x="9324" y="1538"/>
                  </a:cubicBezTo>
                  <a:cubicBezTo>
                    <a:pt x="9023" y="1237"/>
                    <a:pt x="8622" y="1062"/>
                    <a:pt x="8246" y="861"/>
                  </a:cubicBezTo>
                  <a:cubicBezTo>
                    <a:pt x="7595" y="535"/>
                    <a:pt x="7018" y="235"/>
                    <a:pt x="6266" y="109"/>
                  </a:cubicBezTo>
                  <a:cubicBezTo>
                    <a:pt x="5711" y="33"/>
                    <a:pt x="5171" y="0"/>
                    <a:pt x="4622" y="0"/>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6" name="Google Shape;836;p17"/>
            <p:cNvSpPr/>
            <p:nvPr/>
          </p:nvSpPr>
          <p:spPr>
            <a:xfrm>
              <a:off x="3211073" y="1786145"/>
              <a:ext cx="251690" cy="439621"/>
            </a:xfrm>
            <a:custGeom>
              <a:rect b="b" l="l" r="r" t="t"/>
              <a:pathLst>
                <a:path extrusionOk="0" h="7488" w="4287">
                  <a:moveTo>
                    <a:pt x="577" y="0"/>
                  </a:moveTo>
                  <a:lnTo>
                    <a:pt x="151" y="2657"/>
                  </a:lnTo>
                  <a:cubicBezTo>
                    <a:pt x="0" y="3334"/>
                    <a:pt x="226" y="4010"/>
                    <a:pt x="727" y="4436"/>
                  </a:cubicBezTo>
                  <a:lnTo>
                    <a:pt x="1003" y="6291"/>
                  </a:lnTo>
                  <a:cubicBezTo>
                    <a:pt x="1093" y="6991"/>
                    <a:pt x="1692" y="7488"/>
                    <a:pt x="2378" y="7488"/>
                  </a:cubicBezTo>
                  <a:cubicBezTo>
                    <a:pt x="2453" y="7488"/>
                    <a:pt x="2530" y="7481"/>
                    <a:pt x="2607" y="7469"/>
                  </a:cubicBezTo>
                  <a:cubicBezTo>
                    <a:pt x="3359" y="7319"/>
                    <a:pt x="3860" y="6567"/>
                    <a:pt x="3685" y="5815"/>
                  </a:cubicBezTo>
                  <a:lnTo>
                    <a:pt x="3509" y="3910"/>
                  </a:lnTo>
                  <a:cubicBezTo>
                    <a:pt x="3660" y="3710"/>
                    <a:pt x="3609" y="3760"/>
                    <a:pt x="3685" y="3484"/>
                  </a:cubicBezTo>
                  <a:lnTo>
                    <a:pt x="4286" y="852"/>
                  </a:lnTo>
                  <a:lnTo>
                    <a:pt x="577" y="0"/>
                  </a:ln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7" name="Google Shape;837;p17"/>
            <p:cNvSpPr/>
            <p:nvPr/>
          </p:nvSpPr>
          <p:spPr>
            <a:xfrm>
              <a:off x="3246358" y="2034136"/>
              <a:ext cx="79552" cy="38983"/>
            </a:xfrm>
            <a:custGeom>
              <a:rect b="b" l="l" r="r" t="t"/>
              <a:pathLst>
                <a:path extrusionOk="0" h="664" w="1355">
                  <a:moveTo>
                    <a:pt x="1354" y="12"/>
                  </a:moveTo>
                  <a:cubicBezTo>
                    <a:pt x="1354" y="14"/>
                    <a:pt x="1353" y="17"/>
                    <a:pt x="1352" y="19"/>
                  </a:cubicBezTo>
                  <a:lnTo>
                    <a:pt x="1352" y="19"/>
                  </a:lnTo>
                  <a:cubicBezTo>
                    <a:pt x="1354" y="17"/>
                    <a:pt x="1354" y="14"/>
                    <a:pt x="1354" y="12"/>
                  </a:cubicBezTo>
                  <a:close/>
                  <a:moveTo>
                    <a:pt x="95" y="1"/>
                  </a:moveTo>
                  <a:cubicBezTo>
                    <a:pt x="90" y="1"/>
                    <a:pt x="84" y="4"/>
                    <a:pt x="76" y="12"/>
                  </a:cubicBezTo>
                  <a:cubicBezTo>
                    <a:pt x="76" y="12"/>
                    <a:pt x="51" y="12"/>
                    <a:pt x="51" y="37"/>
                  </a:cubicBezTo>
                  <a:cubicBezTo>
                    <a:pt x="1" y="87"/>
                    <a:pt x="26" y="212"/>
                    <a:pt x="76" y="263"/>
                  </a:cubicBezTo>
                  <a:cubicBezTo>
                    <a:pt x="126" y="313"/>
                    <a:pt x="176" y="338"/>
                    <a:pt x="176" y="413"/>
                  </a:cubicBezTo>
                  <a:cubicBezTo>
                    <a:pt x="201" y="488"/>
                    <a:pt x="201" y="563"/>
                    <a:pt x="226" y="613"/>
                  </a:cubicBezTo>
                  <a:cubicBezTo>
                    <a:pt x="226" y="639"/>
                    <a:pt x="277" y="664"/>
                    <a:pt x="327" y="664"/>
                  </a:cubicBezTo>
                  <a:cubicBezTo>
                    <a:pt x="775" y="664"/>
                    <a:pt x="1224" y="465"/>
                    <a:pt x="1352" y="19"/>
                  </a:cubicBezTo>
                  <a:lnTo>
                    <a:pt x="1352" y="19"/>
                  </a:lnTo>
                  <a:cubicBezTo>
                    <a:pt x="1340" y="42"/>
                    <a:pt x="1277" y="62"/>
                    <a:pt x="1254" y="62"/>
                  </a:cubicBezTo>
                  <a:cubicBezTo>
                    <a:pt x="1104" y="129"/>
                    <a:pt x="942" y="140"/>
                    <a:pt x="784" y="140"/>
                  </a:cubicBezTo>
                  <a:cubicBezTo>
                    <a:pt x="705" y="140"/>
                    <a:pt x="627" y="137"/>
                    <a:pt x="552" y="137"/>
                  </a:cubicBezTo>
                  <a:cubicBezTo>
                    <a:pt x="402" y="112"/>
                    <a:pt x="252" y="87"/>
                    <a:pt x="126" y="12"/>
                  </a:cubicBezTo>
                  <a:cubicBezTo>
                    <a:pt x="110" y="12"/>
                    <a:pt x="104" y="1"/>
                    <a:pt x="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8" name="Google Shape;838;p17"/>
            <p:cNvSpPr/>
            <p:nvPr/>
          </p:nvSpPr>
          <p:spPr>
            <a:xfrm>
              <a:off x="3190466" y="1692268"/>
              <a:ext cx="286975" cy="323022"/>
            </a:xfrm>
            <a:custGeom>
              <a:rect b="b" l="l" r="r" t="t"/>
              <a:pathLst>
                <a:path extrusionOk="0" h="5502" w="4888">
                  <a:moveTo>
                    <a:pt x="2171" y="1"/>
                  </a:moveTo>
                  <a:cubicBezTo>
                    <a:pt x="1951" y="1"/>
                    <a:pt x="1728" y="74"/>
                    <a:pt x="1554" y="196"/>
                  </a:cubicBezTo>
                  <a:cubicBezTo>
                    <a:pt x="1479" y="271"/>
                    <a:pt x="1404" y="346"/>
                    <a:pt x="1329" y="371"/>
                  </a:cubicBezTo>
                  <a:cubicBezTo>
                    <a:pt x="1265" y="392"/>
                    <a:pt x="1202" y="400"/>
                    <a:pt x="1138" y="400"/>
                  </a:cubicBezTo>
                  <a:cubicBezTo>
                    <a:pt x="1051" y="400"/>
                    <a:pt x="965" y="386"/>
                    <a:pt x="878" y="371"/>
                  </a:cubicBezTo>
                  <a:cubicBezTo>
                    <a:pt x="652" y="371"/>
                    <a:pt x="402" y="421"/>
                    <a:pt x="251" y="572"/>
                  </a:cubicBezTo>
                  <a:cubicBezTo>
                    <a:pt x="76" y="722"/>
                    <a:pt x="1" y="973"/>
                    <a:pt x="101" y="1198"/>
                  </a:cubicBezTo>
                  <a:cubicBezTo>
                    <a:pt x="151" y="1299"/>
                    <a:pt x="251" y="1399"/>
                    <a:pt x="301" y="1524"/>
                  </a:cubicBezTo>
                  <a:cubicBezTo>
                    <a:pt x="427" y="1800"/>
                    <a:pt x="376" y="2025"/>
                    <a:pt x="677" y="2151"/>
                  </a:cubicBezTo>
                  <a:lnTo>
                    <a:pt x="752" y="2151"/>
                  </a:lnTo>
                  <a:cubicBezTo>
                    <a:pt x="1003" y="2251"/>
                    <a:pt x="1279" y="2301"/>
                    <a:pt x="1554" y="2376"/>
                  </a:cubicBezTo>
                  <a:cubicBezTo>
                    <a:pt x="1930" y="2477"/>
                    <a:pt x="2306" y="2552"/>
                    <a:pt x="2682" y="2652"/>
                  </a:cubicBezTo>
                  <a:cubicBezTo>
                    <a:pt x="3710" y="2953"/>
                    <a:pt x="3484" y="3955"/>
                    <a:pt x="3484" y="4807"/>
                  </a:cubicBezTo>
                  <a:cubicBezTo>
                    <a:pt x="3484" y="5033"/>
                    <a:pt x="3484" y="5309"/>
                    <a:pt x="3685" y="5434"/>
                  </a:cubicBezTo>
                  <a:cubicBezTo>
                    <a:pt x="3755" y="5480"/>
                    <a:pt x="3817" y="5501"/>
                    <a:pt x="3874" y="5501"/>
                  </a:cubicBezTo>
                  <a:cubicBezTo>
                    <a:pt x="4245" y="5501"/>
                    <a:pt x="4356" y="4624"/>
                    <a:pt x="4487" y="4406"/>
                  </a:cubicBezTo>
                  <a:cubicBezTo>
                    <a:pt x="4537" y="4256"/>
                    <a:pt x="4662" y="4131"/>
                    <a:pt x="4712" y="3980"/>
                  </a:cubicBezTo>
                  <a:cubicBezTo>
                    <a:pt x="4838" y="3680"/>
                    <a:pt x="4712" y="3354"/>
                    <a:pt x="4762" y="3028"/>
                  </a:cubicBezTo>
                  <a:cubicBezTo>
                    <a:pt x="4788" y="2878"/>
                    <a:pt x="4838" y="2752"/>
                    <a:pt x="4838" y="2602"/>
                  </a:cubicBezTo>
                  <a:cubicBezTo>
                    <a:pt x="4888" y="1975"/>
                    <a:pt x="4336" y="1424"/>
                    <a:pt x="3835" y="1173"/>
                  </a:cubicBezTo>
                  <a:cubicBezTo>
                    <a:pt x="3434" y="973"/>
                    <a:pt x="3008" y="697"/>
                    <a:pt x="2757" y="321"/>
                  </a:cubicBezTo>
                  <a:cubicBezTo>
                    <a:pt x="2707" y="246"/>
                    <a:pt x="2682" y="171"/>
                    <a:pt x="2607" y="146"/>
                  </a:cubicBezTo>
                  <a:cubicBezTo>
                    <a:pt x="2582" y="96"/>
                    <a:pt x="2507" y="71"/>
                    <a:pt x="2457" y="45"/>
                  </a:cubicBezTo>
                  <a:cubicBezTo>
                    <a:pt x="2365" y="15"/>
                    <a:pt x="2268" y="1"/>
                    <a:pt x="2171" y="1"/>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9" name="Google Shape;839;p17"/>
            <p:cNvSpPr/>
            <p:nvPr/>
          </p:nvSpPr>
          <p:spPr>
            <a:xfrm>
              <a:off x="3368533" y="1932685"/>
              <a:ext cx="50080" cy="46909"/>
            </a:xfrm>
            <a:custGeom>
              <a:rect b="b" l="l" r="r" t="t"/>
              <a:pathLst>
                <a:path extrusionOk="0" h="799" w="853">
                  <a:moveTo>
                    <a:pt x="439" y="1"/>
                  </a:moveTo>
                  <a:cubicBezTo>
                    <a:pt x="251" y="1"/>
                    <a:pt x="94" y="137"/>
                    <a:pt x="50" y="311"/>
                  </a:cubicBezTo>
                  <a:cubicBezTo>
                    <a:pt x="0" y="512"/>
                    <a:pt x="125" y="737"/>
                    <a:pt x="351" y="788"/>
                  </a:cubicBezTo>
                  <a:cubicBezTo>
                    <a:pt x="381" y="795"/>
                    <a:pt x="411" y="799"/>
                    <a:pt x="441" y="799"/>
                  </a:cubicBezTo>
                  <a:cubicBezTo>
                    <a:pt x="614" y="799"/>
                    <a:pt x="784" y="679"/>
                    <a:pt x="827" y="487"/>
                  </a:cubicBezTo>
                  <a:cubicBezTo>
                    <a:pt x="852" y="286"/>
                    <a:pt x="727" y="61"/>
                    <a:pt x="526" y="11"/>
                  </a:cubicBezTo>
                  <a:cubicBezTo>
                    <a:pt x="497" y="4"/>
                    <a:pt x="468" y="1"/>
                    <a:pt x="439" y="1"/>
                  </a:cubicBez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0" name="Google Shape;840;p17"/>
            <p:cNvSpPr/>
            <p:nvPr/>
          </p:nvSpPr>
          <p:spPr>
            <a:xfrm>
              <a:off x="2785837" y="3152855"/>
              <a:ext cx="343512" cy="877186"/>
            </a:xfrm>
            <a:custGeom>
              <a:rect b="b" l="l" r="r" t="t"/>
              <a:pathLst>
                <a:path extrusionOk="0" h="14941" w="5851">
                  <a:moveTo>
                    <a:pt x="4317" y="1"/>
                  </a:moveTo>
                  <a:cubicBezTo>
                    <a:pt x="3422" y="1"/>
                    <a:pt x="2345" y="431"/>
                    <a:pt x="1805" y="907"/>
                  </a:cubicBezTo>
                  <a:cubicBezTo>
                    <a:pt x="1579" y="1133"/>
                    <a:pt x="1379" y="1383"/>
                    <a:pt x="1203" y="1634"/>
                  </a:cubicBezTo>
                  <a:cubicBezTo>
                    <a:pt x="852" y="2185"/>
                    <a:pt x="652" y="2812"/>
                    <a:pt x="502" y="3438"/>
                  </a:cubicBezTo>
                  <a:cubicBezTo>
                    <a:pt x="251" y="4416"/>
                    <a:pt x="0" y="5443"/>
                    <a:pt x="151" y="6446"/>
                  </a:cubicBezTo>
                  <a:cubicBezTo>
                    <a:pt x="201" y="6722"/>
                    <a:pt x="276" y="7022"/>
                    <a:pt x="276" y="7323"/>
                  </a:cubicBezTo>
                  <a:cubicBezTo>
                    <a:pt x="326" y="7849"/>
                    <a:pt x="151" y="8376"/>
                    <a:pt x="151" y="8902"/>
                  </a:cubicBezTo>
                  <a:cubicBezTo>
                    <a:pt x="151" y="9278"/>
                    <a:pt x="251" y="9654"/>
                    <a:pt x="326" y="10030"/>
                  </a:cubicBezTo>
                  <a:cubicBezTo>
                    <a:pt x="527" y="10957"/>
                    <a:pt x="577" y="11859"/>
                    <a:pt x="552" y="12787"/>
                  </a:cubicBezTo>
                  <a:cubicBezTo>
                    <a:pt x="527" y="13087"/>
                    <a:pt x="527" y="13413"/>
                    <a:pt x="502" y="13714"/>
                  </a:cubicBezTo>
                  <a:cubicBezTo>
                    <a:pt x="476" y="13940"/>
                    <a:pt x="527" y="14290"/>
                    <a:pt x="401" y="14516"/>
                  </a:cubicBezTo>
                  <a:cubicBezTo>
                    <a:pt x="777" y="14566"/>
                    <a:pt x="1128" y="14591"/>
                    <a:pt x="1479" y="14641"/>
                  </a:cubicBezTo>
                  <a:cubicBezTo>
                    <a:pt x="2156" y="14742"/>
                    <a:pt x="2832" y="14842"/>
                    <a:pt x="3509" y="14892"/>
                  </a:cubicBezTo>
                  <a:cubicBezTo>
                    <a:pt x="3634" y="14892"/>
                    <a:pt x="3858" y="14941"/>
                    <a:pt x="4050" y="14941"/>
                  </a:cubicBezTo>
                  <a:cubicBezTo>
                    <a:pt x="4166" y="14941"/>
                    <a:pt x="4270" y="14923"/>
                    <a:pt x="4336" y="14867"/>
                  </a:cubicBezTo>
                  <a:cubicBezTo>
                    <a:pt x="4486" y="14767"/>
                    <a:pt x="4512" y="14391"/>
                    <a:pt x="4562" y="14240"/>
                  </a:cubicBezTo>
                  <a:cubicBezTo>
                    <a:pt x="4862" y="12987"/>
                    <a:pt x="5138" y="11709"/>
                    <a:pt x="4888" y="10431"/>
                  </a:cubicBezTo>
                  <a:cubicBezTo>
                    <a:pt x="4837" y="10205"/>
                    <a:pt x="4762" y="9980"/>
                    <a:pt x="4737" y="9729"/>
                  </a:cubicBezTo>
                  <a:cubicBezTo>
                    <a:pt x="4712" y="9453"/>
                    <a:pt x="4737" y="9153"/>
                    <a:pt x="4787" y="8877"/>
                  </a:cubicBezTo>
                  <a:cubicBezTo>
                    <a:pt x="4938" y="7674"/>
                    <a:pt x="5238" y="6496"/>
                    <a:pt x="5389" y="5293"/>
                  </a:cubicBezTo>
                  <a:cubicBezTo>
                    <a:pt x="5564" y="4040"/>
                    <a:pt x="5664" y="2762"/>
                    <a:pt x="5765" y="1483"/>
                  </a:cubicBezTo>
                  <a:cubicBezTo>
                    <a:pt x="5850" y="386"/>
                    <a:pt x="5165" y="1"/>
                    <a:pt x="431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1" name="Google Shape;841;p17"/>
            <p:cNvSpPr/>
            <p:nvPr/>
          </p:nvSpPr>
          <p:spPr>
            <a:xfrm>
              <a:off x="2806444" y="1937558"/>
              <a:ext cx="759297" cy="591327"/>
            </a:xfrm>
            <a:custGeom>
              <a:rect b="b" l="l" r="r" t="t"/>
              <a:pathLst>
                <a:path extrusionOk="0" h="10072" w="12933">
                  <a:moveTo>
                    <a:pt x="568" y="0"/>
                  </a:moveTo>
                  <a:cubicBezTo>
                    <a:pt x="474" y="0"/>
                    <a:pt x="368" y="45"/>
                    <a:pt x="251" y="153"/>
                  </a:cubicBezTo>
                  <a:cubicBezTo>
                    <a:pt x="0" y="379"/>
                    <a:pt x="100" y="855"/>
                    <a:pt x="151" y="1181"/>
                  </a:cubicBezTo>
                  <a:cubicBezTo>
                    <a:pt x="226" y="1632"/>
                    <a:pt x="326" y="2108"/>
                    <a:pt x="426" y="2559"/>
                  </a:cubicBezTo>
                  <a:cubicBezTo>
                    <a:pt x="577" y="3236"/>
                    <a:pt x="652" y="3461"/>
                    <a:pt x="1253" y="3787"/>
                  </a:cubicBezTo>
                  <a:cubicBezTo>
                    <a:pt x="1855" y="4138"/>
                    <a:pt x="2456" y="4539"/>
                    <a:pt x="2932" y="5040"/>
                  </a:cubicBezTo>
                  <a:cubicBezTo>
                    <a:pt x="3233" y="5366"/>
                    <a:pt x="3484" y="5742"/>
                    <a:pt x="3785" y="6093"/>
                  </a:cubicBezTo>
                  <a:cubicBezTo>
                    <a:pt x="4812" y="7271"/>
                    <a:pt x="6341" y="7948"/>
                    <a:pt x="7469" y="9025"/>
                  </a:cubicBezTo>
                  <a:cubicBezTo>
                    <a:pt x="7947" y="9482"/>
                    <a:pt x="8464" y="10071"/>
                    <a:pt x="9133" y="10071"/>
                  </a:cubicBezTo>
                  <a:cubicBezTo>
                    <a:pt x="9234" y="10071"/>
                    <a:pt x="9340" y="10058"/>
                    <a:pt x="9449" y="10028"/>
                  </a:cubicBezTo>
                  <a:cubicBezTo>
                    <a:pt x="9724" y="9953"/>
                    <a:pt x="12933" y="9101"/>
                    <a:pt x="12832" y="8925"/>
                  </a:cubicBezTo>
                  <a:cubicBezTo>
                    <a:pt x="12431" y="8223"/>
                    <a:pt x="12156" y="7572"/>
                    <a:pt x="11880" y="6845"/>
                  </a:cubicBezTo>
                  <a:cubicBezTo>
                    <a:pt x="11704" y="6419"/>
                    <a:pt x="11454" y="5993"/>
                    <a:pt x="11303" y="5542"/>
                  </a:cubicBezTo>
                  <a:cubicBezTo>
                    <a:pt x="10902" y="5918"/>
                    <a:pt x="10276" y="6218"/>
                    <a:pt x="9825" y="6519"/>
                  </a:cubicBezTo>
                  <a:cubicBezTo>
                    <a:pt x="9424" y="6168"/>
                    <a:pt x="8948" y="5893"/>
                    <a:pt x="8421" y="5742"/>
                  </a:cubicBezTo>
                  <a:cubicBezTo>
                    <a:pt x="8120" y="5642"/>
                    <a:pt x="7820" y="5592"/>
                    <a:pt x="7544" y="5492"/>
                  </a:cubicBezTo>
                  <a:cubicBezTo>
                    <a:pt x="6266" y="5015"/>
                    <a:pt x="5263" y="4063"/>
                    <a:pt x="3960" y="3637"/>
                  </a:cubicBezTo>
                  <a:cubicBezTo>
                    <a:pt x="3283" y="3411"/>
                    <a:pt x="2557" y="3261"/>
                    <a:pt x="2080" y="2735"/>
                  </a:cubicBezTo>
                  <a:cubicBezTo>
                    <a:pt x="1529" y="2083"/>
                    <a:pt x="1429" y="1106"/>
                    <a:pt x="1003" y="379"/>
                  </a:cubicBezTo>
                  <a:cubicBezTo>
                    <a:pt x="902" y="178"/>
                    <a:pt x="758" y="0"/>
                    <a:pt x="568" y="0"/>
                  </a:cubicBez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2" name="Google Shape;842;p17"/>
            <p:cNvSpPr/>
            <p:nvPr/>
          </p:nvSpPr>
          <p:spPr>
            <a:xfrm>
              <a:off x="3559810" y="2377648"/>
              <a:ext cx="116305" cy="89826"/>
            </a:xfrm>
            <a:custGeom>
              <a:rect b="b" l="l" r="r" t="t"/>
              <a:pathLst>
                <a:path extrusionOk="0" h="1530" w="1981">
                  <a:moveTo>
                    <a:pt x="1980" y="1"/>
                  </a:moveTo>
                  <a:lnTo>
                    <a:pt x="0" y="1529"/>
                  </a:lnTo>
                  <a:cubicBezTo>
                    <a:pt x="827" y="1279"/>
                    <a:pt x="1529" y="727"/>
                    <a:pt x="198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3" name="Google Shape;843;p17"/>
            <p:cNvSpPr/>
            <p:nvPr/>
          </p:nvSpPr>
          <p:spPr>
            <a:xfrm>
              <a:off x="3559810" y="2377648"/>
              <a:ext cx="116305" cy="89826"/>
            </a:xfrm>
            <a:custGeom>
              <a:rect b="b" l="l" r="r" t="t"/>
              <a:pathLst>
                <a:path extrusionOk="0" fill="none" h="1530" w="1981">
                  <a:moveTo>
                    <a:pt x="1980" y="1"/>
                  </a:moveTo>
                  <a:cubicBezTo>
                    <a:pt x="1529" y="727"/>
                    <a:pt x="827" y="1279"/>
                    <a:pt x="0" y="1529"/>
                  </a:cubicBezTo>
                </a:path>
              </a:pathLst>
            </a:custGeom>
            <a:solidFill>
              <a:schemeClr val="accent1"/>
            </a:solidFill>
            <a:ln cap="flat" cmpd="sng" w="10650">
              <a:solidFill>
                <a:schemeClr val="dk1"/>
              </a:solidFill>
              <a:prstDash val="solid"/>
              <a:miter lim="2506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4" name="Google Shape;844;p17"/>
            <p:cNvSpPr/>
            <p:nvPr/>
          </p:nvSpPr>
          <p:spPr>
            <a:xfrm>
              <a:off x="3125709" y="2776406"/>
              <a:ext cx="33934" cy="50080"/>
            </a:xfrm>
            <a:custGeom>
              <a:rect b="b" l="l" r="r" t="t"/>
              <a:pathLst>
                <a:path extrusionOk="0" h="853" w="578">
                  <a:moveTo>
                    <a:pt x="552" y="1"/>
                  </a:moveTo>
                  <a:lnTo>
                    <a:pt x="1" y="853"/>
                  </a:lnTo>
                  <a:cubicBezTo>
                    <a:pt x="151" y="828"/>
                    <a:pt x="302" y="778"/>
                    <a:pt x="402" y="702"/>
                  </a:cubicBezTo>
                  <a:cubicBezTo>
                    <a:pt x="577" y="527"/>
                    <a:pt x="577" y="251"/>
                    <a:pt x="55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5" name="Google Shape;845;p17"/>
            <p:cNvSpPr/>
            <p:nvPr/>
          </p:nvSpPr>
          <p:spPr>
            <a:xfrm>
              <a:off x="3316986" y="2468883"/>
              <a:ext cx="50138" cy="22427"/>
            </a:xfrm>
            <a:custGeom>
              <a:rect b="b" l="l" r="r" t="t"/>
              <a:pathLst>
                <a:path extrusionOk="0" h="382" w="854">
                  <a:moveTo>
                    <a:pt x="1" y="0"/>
                  </a:moveTo>
                  <a:lnTo>
                    <a:pt x="1" y="0"/>
                  </a:lnTo>
                  <a:cubicBezTo>
                    <a:pt x="26" y="176"/>
                    <a:pt x="176" y="326"/>
                    <a:pt x="352" y="376"/>
                  </a:cubicBezTo>
                  <a:cubicBezTo>
                    <a:pt x="374" y="380"/>
                    <a:pt x="397" y="381"/>
                    <a:pt x="420" y="381"/>
                  </a:cubicBezTo>
                  <a:cubicBezTo>
                    <a:pt x="577" y="381"/>
                    <a:pt x="744" y="307"/>
                    <a:pt x="853" y="176"/>
                  </a:cubicBezTo>
                  <a:lnTo>
                    <a:pt x="1"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6" name="Google Shape;846;p17"/>
            <p:cNvSpPr/>
            <p:nvPr/>
          </p:nvSpPr>
          <p:spPr>
            <a:xfrm>
              <a:off x="3396479" y="1946541"/>
              <a:ext cx="10333" cy="20666"/>
            </a:xfrm>
            <a:custGeom>
              <a:rect b="b" l="l" r="r" t="t"/>
              <a:pathLst>
                <a:path extrusionOk="0" h="352" w="176">
                  <a:moveTo>
                    <a:pt x="0" y="0"/>
                  </a:moveTo>
                  <a:lnTo>
                    <a:pt x="0" y="351"/>
                  </a:lnTo>
                  <a:lnTo>
                    <a:pt x="25" y="351"/>
                  </a:lnTo>
                  <a:cubicBezTo>
                    <a:pt x="76" y="326"/>
                    <a:pt x="126" y="301"/>
                    <a:pt x="151" y="251"/>
                  </a:cubicBezTo>
                  <a:cubicBezTo>
                    <a:pt x="176" y="201"/>
                    <a:pt x="176" y="126"/>
                    <a:pt x="151" y="75"/>
                  </a:cubicBezTo>
                  <a:cubicBezTo>
                    <a:pt x="126" y="25"/>
                    <a:pt x="50" y="0"/>
                    <a:pt x="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7" name="Google Shape;847;p17"/>
            <p:cNvSpPr/>
            <p:nvPr/>
          </p:nvSpPr>
          <p:spPr>
            <a:xfrm>
              <a:off x="3236084" y="1970083"/>
              <a:ext cx="47144" cy="21370"/>
            </a:xfrm>
            <a:custGeom>
              <a:rect b="b" l="l" r="r" t="t"/>
              <a:pathLst>
                <a:path extrusionOk="0" h="364" w="803">
                  <a:moveTo>
                    <a:pt x="26" y="0"/>
                  </a:moveTo>
                  <a:lnTo>
                    <a:pt x="26" y="0"/>
                  </a:lnTo>
                  <a:cubicBezTo>
                    <a:pt x="0" y="50"/>
                    <a:pt x="26" y="100"/>
                    <a:pt x="76" y="151"/>
                  </a:cubicBezTo>
                  <a:cubicBezTo>
                    <a:pt x="126" y="226"/>
                    <a:pt x="176" y="301"/>
                    <a:pt x="251" y="326"/>
                  </a:cubicBezTo>
                  <a:cubicBezTo>
                    <a:pt x="301" y="351"/>
                    <a:pt x="358" y="364"/>
                    <a:pt x="414" y="364"/>
                  </a:cubicBezTo>
                  <a:cubicBezTo>
                    <a:pt x="470" y="364"/>
                    <a:pt x="527" y="351"/>
                    <a:pt x="577" y="326"/>
                  </a:cubicBezTo>
                  <a:cubicBezTo>
                    <a:pt x="677" y="276"/>
                    <a:pt x="752" y="201"/>
                    <a:pt x="802" y="100"/>
                  </a:cubicBezTo>
                  <a:lnTo>
                    <a:pt x="777" y="100"/>
                  </a:lnTo>
                  <a:lnTo>
                    <a:pt x="26" y="0"/>
                  </a:ln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48" name="Google Shape;848;p17"/>
          <p:cNvGrpSpPr/>
          <p:nvPr/>
        </p:nvGrpSpPr>
        <p:grpSpPr>
          <a:xfrm>
            <a:off x="713233" y="2624150"/>
            <a:ext cx="1363909" cy="1979754"/>
            <a:chOff x="-2164348" y="3003119"/>
            <a:chExt cx="1255670" cy="1822643"/>
          </a:xfrm>
        </p:grpSpPr>
        <p:sp>
          <p:nvSpPr>
            <p:cNvPr id="849" name="Google Shape;849;p17"/>
            <p:cNvSpPr/>
            <p:nvPr/>
          </p:nvSpPr>
          <p:spPr>
            <a:xfrm>
              <a:off x="-1598696" y="4557942"/>
              <a:ext cx="252735" cy="170744"/>
            </a:xfrm>
            <a:custGeom>
              <a:rect b="b" l="l" r="r" t="t"/>
              <a:pathLst>
                <a:path extrusionOk="0" h="4267" w="6316">
                  <a:moveTo>
                    <a:pt x="927" y="1"/>
                  </a:moveTo>
                  <a:cubicBezTo>
                    <a:pt x="877" y="1"/>
                    <a:pt x="827" y="1"/>
                    <a:pt x="777" y="26"/>
                  </a:cubicBezTo>
                  <a:cubicBezTo>
                    <a:pt x="702" y="51"/>
                    <a:pt x="677" y="151"/>
                    <a:pt x="652" y="226"/>
                  </a:cubicBezTo>
                  <a:cubicBezTo>
                    <a:pt x="577" y="527"/>
                    <a:pt x="501" y="803"/>
                    <a:pt x="426" y="1104"/>
                  </a:cubicBezTo>
                  <a:cubicBezTo>
                    <a:pt x="326" y="1530"/>
                    <a:pt x="201" y="1981"/>
                    <a:pt x="150" y="2432"/>
                  </a:cubicBezTo>
                  <a:cubicBezTo>
                    <a:pt x="100" y="2758"/>
                    <a:pt x="100" y="3084"/>
                    <a:pt x="75" y="3409"/>
                  </a:cubicBezTo>
                  <a:cubicBezTo>
                    <a:pt x="50" y="3610"/>
                    <a:pt x="0" y="3810"/>
                    <a:pt x="150" y="3986"/>
                  </a:cubicBezTo>
                  <a:cubicBezTo>
                    <a:pt x="301" y="4161"/>
                    <a:pt x="577" y="4211"/>
                    <a:pt x="852" y="4236"/>
                  </a:cubicBezTo>
                  <a:cubicBezTo>
                    <a:pt x="1053" y="4236"/>
                    <a:pt x="1278" y="4211"/>
                    <a:pt x="1429" y="4186"/>
                  </a:cubicBezTo>
                  <a:cubicBezTo>
                    <a:pt x="1668" y="4151"/>
                    <a:pt x="1906" y="4138"/>
                    <a:pt x="2143" y="4138"/>
                  </a:cubicBezTo>
                  <a:cubicBezTo>
                    <a:pt x="2748" y="4138"/>
                    <a:pt x="3348" y="4225"/>
                    <a:pt x="3960" y="4261"/>
                  </a:cubicBezTo>
                  <a:cubicBezTo>
                    <a:pt x="4016" y="4265"/>
                    <a:pt x="4072" y="4267"/>
                    <a:pt x="4128" y="4267"/>
                  </a:cubicBezTo>
                  <a:cubicBezTo>
                    <a:pt x="4473" y="4267"/>
                    <a:pt x="4818" y="4208"/>
                    <a:pt x="5163" y="4186"/>
                  </a:cubicBezTo>
                  <a:cubicBezTo>
                    <a:pt x="5222" y="4186"/>
                    <a:pt x="5281" y="4187"/>
                    <a:pt x="5338" y="4187"/>
                  </a:cubicBezTo>
                  <a:cubicBezTo>
                    <a:pt x="5597" y="4187"/>
                    <a:pt x="5840" y="4170"/>
                    <a:pt x="6065" y="3986"/>
                  </a:cubicBezTo>
                  <a:cubicBezTo>
                    <a:pt x="6216" y="3860"/>
                    <a:pt x="6316" y="3660"/>
                    <a:pt x="6266" y="3459"/>
                  </a:cubicBezTo>
                  <a:cubicBezTo>
                    <a:pt x="6166" y="3184"/>
                    <a:pt x="5865" y="3109"/>
                    <a:pt x="5589" y="3033"/>
                  </a:cubicBezTo>
                  <a:cubicBezTo>
                    <a:pt x="4912" y="2908"/>
                    <a:pt x="4236" y="2758"/>
                    <a:pt x="3559" y="2632"/>
                  </a:cubicBezTo>
                  <a:cubicBezTo>
                    <a:pt x="3308" y="2557"/>
                    <a:pt x="2782" y="2457"/>
                    <a:pt x="2707" y="2131"/>
                  </a:cubicBezTo>
                  <a:cubicBezTo>
                    <a:pt x="2682" y="1956"/>
                    <a:pt x="2782" y="1680"/>
                    <a:pt x="2782" y="1505"/>
                  </a:cubicBezTo>
                  <a:cubicBezTo>
                    <a:pt x="2807" y="1304"/>
                    <a:pt x="2832" y="1079"/>
                    <a:pt x="2832" y="878"/>
                  </a:cubicBezTo>
                  <a:cubicBezTo>
                    <a:pt x="2857" y="477"/>
                    <a:pt x="2983" y="101"/>
                    <a:pt x="2481" y="76"/>
                  </a:cubicBezTo>
                  <a:lnTo>
                    <a:pt x="927" y="1"/>
                  </a:ln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0" name="Google Shape;850;p17"/>
            <p:cNvSpPr/>
            <p:nvPr/>
          </p:nvSpPr>
          <p:spPr>
            <a:xfrm>
              <a:off x="-1413187" y="4645334"/>
              <a:ext cx="257777" cy="172785"/>
            </a:xfrm>
            <a:custGeom>
              <a:rect b="b" l="l" r="r" t="t"/>
              <a:pathLst>
                <a:path extrusionOk="0" h="4318" w="6442">
                  <a:moveTo>
                    <a:pt x="2967" y="1"/>
                  </a:moveTo>
                  <a:cubicBezTo>
                    <a:pt x="2271" y="1"/>
                    <a:pt x="1581" y="112"/>
                    <a:pt x="878" y="223"/>
                  </a:cubicBezTo>
                  <a:cubicBezTo>
                    <a:pt x="828" y="248"/>
                    <a:pt x="778" y="248"/>
                    <a:pt x="728" y="298"/>
                  </a:cubicBezTo>
                  <a:cubicBezTo>
                    <a:pt x="702" y="323"/>
                    <a:pt x="677" y="373"/>
                    <a:pt x="677" y="423"/>
                  </a:cubicBezTo>
                  <a:cubicBezTo>
                    <a:pt x="527" y="1050"/>
                    <a:pt x="602" y="1626"/>
                    <a:pt x="402" y="2228"/>
                  </a:cubicBezTo>
                  <a:cubicBezTo>
                    <a:pt x="301" y="2504"/>
                    <a:pt x="1" y="3331"/>
                    <a:pt x="101" y="3807"/>
                  </a:cubicBezTo>
                  <a:cubicBezTo>
                    <a:pt x="126" y="3932"/>
                    <a:pt x="201" y="4032"/>
                    <a:pt x="301" y="4083"/>
                  </a:cubicBezTo>
                  <a:cubicBezTo>
                    <a:pt x="502" y="4183"/>
                    <a:pt x="878" y="4183"/>
                    <a:pt x="1104" y="4208"/>
                  </a:cubicBezTo>
                  <a:cubicBezTo>
                    <a:pt x="1374" y="4262"/>
                    <a:pt x="1645" y="4303"/>
                    <a:pt x="1916" y="4303"/>
                  </a:cubicBezTo>
                  <a:cubicBezTo>
                    <a:pt x="2021" y="4303"/>
                    <a:pt x="2126" y="4297"/>
                    <a:pt x="2231" y="4283"/>
                  </a:cubicBezTo>
                  <a:cubicBezTo>
                    <a:pt x="2532" y="4258"/>
                    <a:pt x="2808" y="4208"/>
                    <a:pt x="3083" y="4183"/>
                  </a:cubicBezTo>
                  <a:cubicBezTo>
                    <a:pt x="3116" y="4182"/>
                    <a:pt x="3149" y="4181"/>
                    <a:pt x="3181" y="4181"/>
                  </a:cubicBezTo>
                  <a:cubicBezTo>
                    <a:pt x="3731" y="4181"/>
                    <a:pt x="4291" y="4317"/>
                    <a:pt x="4846" y="4317"/>
                  </a:cubicBezTo>
                  <a:cubicBezTo>
                    <a:pt x="5070" y="4317"/>
                    <a:pt x="5293" y="4295"/>
                    <a:pt x="5515" y="4233"/>
                  </a:cubicBezTo>
                  <a:cubicBezTo>
                    <a:pt x="5790" y="4158"/>
                    <a:pt x="6266" y="3982"/>
                    <a:pt x="6342" y="3656"/>
                  </a:cubicBezTo>
                  <a:cubicBezTo>
                    <a:pt x="6442" y="3255"/>
                    <a:pt x="6091" y="2980"/>
                    <a:pt x="5740" y="2905"/>
                  </a:cubicBezTo>
                  <a:cubicBezTo>
                    <a:pt x="5314" y="2779"/>
                    <a:pt x="4838" y="2704"/>
                    <a:pt x="4387" y="2704"/>
                  </a:cubicBezTo>
                  <a:cubicBezTo>
                    <a:pt x="4211" y="2704"/>
                    <a:pt x="4011" y="2704"/>
                    <a:pt x="3835" y="2654"/>
                  </a:cubicBezTo>
                  <a:cubicBezTo>
                    <a:pt x="3384" y="2554"/>
                    <a:pt x="3209" y="2178"/>
                    <a:pt x="3309" y="1752"/>
                  </a:cubicBezTo>
                  <a:cubicBezTo>
                    <a:pt x="3434" y="1200"/>
                    <a:pt x="3560" y="624"/>
                    <a:pt x="3710" y="47"/>
                  </a:cubicBezTo>
                  <a:cubicBezTo>
                    <a:pt x="3461" y="15"/>
                    <a:pt x="3214" y="1"/>
                    <a:pt x="2967" y="1"/>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1" name="Google Shape;851;p17"/>
            <p:cNvSpPr/>
            <p:nvPr/>
          </p:nvSpPr>
          <p:spPr>
            <a:xfrm>
              <a:off x="-1789248" y="3971362"/>
              <a:ext cx="440285" cy="666170"/>
            </a:xfrm>
            <a:custGeom>
              <a:rect b="b" l="l" r="r" t="t"/>
              <a:pathLst>
                <a:path extrusionOk="0" h="16648" w="11003">
                  <a:moveTo>
                    <a:pt x="2014" y="1"/>
                  </a:moveTo>
                  <a:cubicBezTo>
                    <a:pt x="1825" y="1"/>
                    <a:pt x="1638" y="31"/>
                    <a:pt x="1479" y="123"/>
                  </a:cubicBezTo>
                  <a:cubicBezTo>
                    <a:pt x="1303" y="249"/>
                    <a:pt x="1178" y="399"/>
                    <a:pt x="1078" y="575"/>
                  </a:cubicBezTo>
                  <a:cubicBezTo>
                    <a:pt x="627" y="1226"/>
                    <a:pt x="226" y="1928"/>
                    <a:pt x="126" y="2680"/>
                  </a:cubicBezTo>
                  <a:cubicBezTo>
                    <a:pt x="0" y="3432"/>
                    <a:pt x="176" y="4234"/>
                    <a:pt x="727" y="4710"/>
                  </a:cubicBezTo>
                  <a:cubicBezTo>
                    <a:pt x="1228" y="5161"/>
                    <a:pt x="1955" y="5261"/>
                    <a:pt x="2632" y="5362"/>
                  </a:cubicBezTo>
                  <a:cubicBezTo>
                    <a:pt x="3058" y="5412"/>
                    <a:pt x="3459" y="5512"/>
                    <a:pt x="3860" y="5587"/>
                  </a:cubicBezTo>
                  <a:cubicBezTo>
                    <a:pt x="4110" y="5612"/>
                    <a:pt x="4336" y="5587"/>
                    <a:pt x="4537" y="5712"/>
                  </a:cubicBezTo>
                  <a:cubicBezTo>
                    <a:pt x="5138" y="6113"/>
                    <a:pt x="4963" y="7066"/>
                    <a:pt x="4812" y="7692"/>
                  </a:cubicBezTo>
                  <a:cubicBezTo>
                    <a:pt x="4662" y="8269"/>
                    <a:pt x="4461" y="8895"/>
                    <a:pt x="4612" y="9447"/>
                  </a:cubicBezTo>
                  <a:cubicBezTo>
                    <a:pt x="4662" y="9597"/>
                    <a:pt x="4737" y="9748"/>
                    <a:pt x="4762" y="9898"/>
                  </a:cubicBezTo>
                  <a:cubicBezTo>
                    <a:pt x="4787" y="10098"/>
                    <a:pt x="4737" y="10299"/>
                    <a:pt x="4712" y="10499"/>
                  </a:cubicBezTo>
                  <a:cubicBezTo>
                    <a:pt x="4511" y="11552"/>
                    <a:pt x="4161" y="12680"/>
                    <a:pt x="4562" y="13682"/>
                  </a:cubicBezTo>
                  <a:cubicBezTo>
                    <a:pt x="4612" y="13783"/>
                    <a:pt x="4662" y="13908"/>
                    <a:pt x="4687" y="14033"/>
                  </a:cubicBezTo>
                  <a:cubicBezTo>
                    <a:pt x="4712" y="14134"/>
                    <a:pt x="4687" y="14234"/>
                    <a:pt x="4687" y="14359"/>
                  </a:cubicBezTo>
                  <a:cubicBezTo>
                    <a:pt x="4587" y="15061"/>
                    <a:pt x="4511" y="15788"/>
                    <a:pt x="4436" y="16489"/>
                  </a:cubicBezTo>
                  <a:cubicBezTo>
                    <a:pt x="4436" y="16489"/>
                    <a:pt x="6867" y="16615"/>
                    <a:pt x="7068" y="16615"/>
                  </a:cubicBezTo>
                  <a:cubicBezTo>
                    <a:pt x="7225" y="16615"/>
                    <a:pt x="7498" y="16647"/>
                    <a:pt x="7749" y="16647"/>
                  </a:cubicBezTo>
                  <a:cubicBezTo>
                    <a:pt x="7937" y="16647"/>
                    <a:pt x="8113" y="16629"/>
                    <a:pt x="8221" y="16565"/>
                  </a:cubicBezTo>
                  <a:cubicBezTo>
                    <a:pt x="8622" y="16314"/>
                    <a:pt x="8697" y="15136"/>
                    <a:pt x="8772" y="14710"/>
                  </a:cubicBezTo>
                  <a:cubicBezTo>
                    <a:pt x="8847" y="14083"/>
                    <a:pt x="8897" y="13457"/>
                    <a:pt x="9023" y="12855"/>
                  </a:cubicBezTo>
                  <a:cubicBezTo>
                    <a:pt x="9223" y="11753"/>
                    <a:pt x="9699" y="10700"/>
                    <a:pt x="9900" y="9597"/>
                  </a:cubicBezTo>
                  <a:cubicBezTo>
                    <a:pt x="10000" y="9046"/>
                    <a:pt x="9950" y="8444"/>
                    <a:pt x="10075" y="7918"/>
                  </a:cubicBezTo>
                  <a:cubicBezTo>
                    <a:pt x="10151" y="7442"/>
                    <a:pt x="10276" y="6991"/>
                    <a:pt x="10351" y="6514"/>
                  </a:cubicBezTo>
                  <a:cubicBezTo>
                    <a:pt x="10552" y="5387"/>
                    <a:pt x="10727" y="4284"/>
                    <a:pt x="10928" y="3156"/>
                  </a:cubicBezTo>
                  <a:cubicBezTo>
                    <a:pt x="10953" y="2880"/>
                    <a:pt x="11003" y="2630"/>
                    <a:pt x="10978" y="2379"/>
                  </a:cubicBezTo>
                  <a:cubicBezTo>
                    <a:pt x="10953" y="2354"/>
                    <a:pt x="10953" y="2329"/>
                    <a:pt x="10953" y="2304"/>
                  </a:cubicBezTo>
                  <a:cubicBezTo>
                    <a:pt x="10677" y="925"/>
                    <a:pt x="8196" y="1026"/>
                    <a:pt x="7068" y="850"/>
                  </a:cubicBezTo>
                  <a:cubicBezTo>
                    <a:pt x="5539" y="575"/>
                    <a:pt x="4035" y="324"/>
                    <a:pt x="2506" y="48"/>
                  </a:cubicBezTo>
                  <a:cubicBezTo>
                    <a:pt x="2353" y="25"/>
                    <a:pt x="2183" y="1"/>
                    <a:pt x="2014"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2" name="Google Shape;852;p17"/>
            <p:cNvSpPr/>
            <p:nvPr/>
          </p:nvSpPr>
          <p:spPr>
            <a:xfrm>
              <a:off x="-1771201" y="3836351"/>
              <a:ext cx="668971" cy="886732"/>
            </a:xfrm>
            <a:custGeom>
              <a:rect b="b" l="l" r="r" t="t"/>
              <a:pathLst>
                <a:path extrusionOk="0" h="22160" w="16718">
                  <a:moveTo>
                    <a:pt x="2784" y="1"/>
                  </a:moveTo>
                  <a:cubicBezTo>
                    <a:pt x="2489" y="1"/>
                    <a:pt x="2209" y="40"/>
                    <a:pt x="1980" y="114"/>
                  </a:cubicBezTo>
                  <a:cubicBezTo>
                    <a:pt x="727" y="515"/>
                    <a:pt x="326" y="2069"/>
                    <a:pt x="201" y="3372"/>
                  </a:cubicBezTo>
                  <a:cubicBezTo>
                    <a:pt x="76" y="4450"/>
                    <a:pt x="0" y="5527"/>
                    <a:pt x="301" y="6580"/>
                  </a:cubicBezTo>
                  <a:cubicBezTo>
                    <a:pt x="777" y="8109"/>
                    <a:pt x="2055" y="9287"/>
                    <a:pt x="3509" y="9939"/>
                  </a:cubicBezTo>
                  <a:cubicBezTo>
                    <a:pt x="4662" y="10440"/>
                    <a:pt x="5915" y="10640"/>
                    <a:pt x="7168" y="10715"/>
                  </a:cubicBezTo>
                  <a:cubicBezTo>
                    <a:pt x="7282" y="10721"/>
                    <a:pt x="7397" y="10724"/>
                    <a:pt x="7511" y="10724"/>
                  </a:cubicBezTo>
                  <a:cubicBezTo>
                    <a:pt x="8349" y="10724"/>
                    <a:pt x="9187" y="10575"/>
                    <a:pt x="10025" y="10465"/>
                  </a:cubicBezTo>
                  <a:cubicBezTo>
                    <a:pt x="10113" y="10455"/>
                    <a:pt x="10186" y="10450"/>
                    <a:pt x="10248" y="10450"/>
                  </a:cubicBezTo>
                  <a:cubicBezTo>
                    <a:pt x="10648" y="10450"/>
                    <a:pt x="10550" y="10664"/>
                    <a:pt x="10376" y="11142"/>
                  </a:cubicBezTo>
                  <a:cubicBezTo>
                    <a:pt x="10251" y="11442"/>
                    <a:pt x="10151" y="11743"/>
                    <a:pt x="10025" y="12019"/>
                  </a:cubicBezTo>
                  <a:cubicBezTo>
                    <a:pt x="9950" y="12219"/>
                    <a:pt x="9875" y="12395"/>
                    <a:pt x="9825" y="12595"/>
                  </a:cubicBezTo>
                  <a:cubicBezTo>
                    <a:pt x="9624" y="13046"/>
                    <a:pt x="9449" y="13548"/>
                    <a:pt x="9424" y="14049"/>
                  </a:cubicBezTo>
                  <a:cubicBezTo>
                    <a:pt x="9399" y="14550"/>
                    <a:pt x="9524" y="15051"/>
                    <a:pt x="9549" y="15553"/>
                  </a:cubicBezTo>
                  <a:cubicBezTo>
                    <a:pt x="9574" y="16405"/>
                    <a:pt x="9123" y="17157"/>
                    <a:pt x="9123" y="18009"/>
                  </a:cubicBezTo>
                  <a:cubicBezTo>
                    <a:pt x="9123" y="18310"/>
                    <a:pt x="9198" y="18610"/>
                    <a:pt x="9223" y="18936"/>
                  </a:cubicBezTo>
                  <a:cubicBezTo>
                    <a:pt x="9248" y="19237"/>
                    <a:pt x="9198" y="19563"/>
                    <a:pt x="9173" y="19863"/>
                  </a:cubicBezTo>
                  <a:lnTo>
                    <a:pt x="8948" y="21392"/>
                  </a:lnTo>
                  <a:cubicBezTo>
                    <a:pt x="8898" y="21793"/>
                    <a:pt x="8772" y="22069"/>
                    <a:pt x="9248" y="22119"/>
                  </a:cubicBezTo>
                  <a:cubicBezTo>
                    <a:pt x="9535" y="22148"/>
                    <a:pt x="9818" y="22159"/>
                    <a:pt x="10101" y="22159"/>
                  </a:cubicBezTo>
                  <a:cubicBezTo>
                    <a:pt x="11054" y="22159"/>
                    <a:pt x="11991" y="22027"/>
                    <a:pt x="12958" y="21969"/>
                  </a:cubicBezTo>
                  <a:cubicBezTo>
                    <a:pt x="13008" y="21969"/>
                    <a:pt x="13058" y="21969"/>
                    <a:pt x="13108" y="21919"/>
                  </a:cubicBezTo>
                  <a:cubicBezTo>
                    <a:pt x="13133" y="21893"/>
                    <a:pt x="13133" y="21868"/>
                    <a:pt x="13158" y="21818"/>
                  </a:cubicBezTo>
                  <a:cubicBezTo>
                    <a:pt x="13609" y="20064"/>
                    <a:pt x="14035" y="18385"/>
                    <a:pt x="14261" y="16580"/>
                  </a:cubicBezTo>
                  <a:cubicBezTo>
                    <a:pt x="14261" y="16405"/>
                    <a:pt x="14286" y="16254"/>
                    <a:pt x="14361" y="16104"/>
                  </a:cubicBezTo>
                  <a:cubicBezTo>
                    <a:pt x="14436" y="15929"/>
                    <a:pt x="14587" y="15778"/>
                    <a:pt x="14737" y="15628"/>
                  </a:cubicBezTo>
                  <a:cubicBezTo>
                    <a:pt x="15038" y="15227"/>
                    <a:pt x="15063" y="14801"/>
                    <a:pt x="15188" y="14350"/>
                  </a:cubicBezTo>
                  <a:cubicBezTo>
                    <a:pt x="15339" y="13898"/>
                    <a:pt x="15489" y="13472"/>
                    <a:pt x="15589" y="12996"/>
                  </a:cubicBezTo>
                  <a:cubicBezTo>
                    <a:pt x="15815" y="11893"/>
                    <a:pt x="16066" y="10791"/>
                    <a:pt x="16291" y="9688"/>
                  </a:cubicBezTo>
                  <a:cubicBezTo>
                    <a:pt x="16492" y="8786"/>
                    <a:pt x="16717" y="7959"/>
                    <a:pt x="16241" y="7081"/>
                  </a:cubicBezTo>
                  <a:cubicBezTo>
                    <a:pt x="16066" y="6806"/>
                    <a:pt x="15815" y="6580"/>
                    <a:pt x="15564" y="6380"/>
                  </a:cubicBezTo>
                  <a:cubicBezTo>
                    <a:pt x="13384" y="4600"/>
                    <a:pt x="10602" y="3573"/>
                    <a:pt x="7795" y="3472"/>
                  </a:cubicBezTo>
                  <a:cubicBezTo>
                    <a:pt x="6742" y="3447"/>
                    <a:pt x="5414" y="3372"/>
                    <a:pt x="5013" y="2395"/>
                  </a:cubicBezTo>
                  <a:cubicBezTo>
                    <a:pt x="4863" y="2044"/>
                    <a:pt x="4913" y="1618"/>
                    <a:pt x="4863" y="1217"/>
                  </a:cubicBezTo>
                  <a:cubicBezTo>
                    <a:pt x="4730" y="367"/>
                    <a:pt x="3687" y="1"/>
                    <a:pt x="2784"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3" name="Google Shape;853;p17"/>
            <p:cNvSpPr/>
            <p:nvPr/>
          </p:nvSpPr>
          <p:spPr>
            <a:xfrm>
              <a:off x="-1847430" y="3089072"/>
              <a:ext cx="149456" cy="319760"/>
            </a:xfrm>
            <a:custGeom>
              <a:rect b="b" l="l" r="r" t="t"/>
              <a:pathLst>
                <a:path extrusionOk="0" h="7991" w="3735">
                  <a:moveTo>
                    <a:pt x="2378" y="1"/>
                  </a:moveTo>
                  <a:cubicBezTo>
                    <a:pt x="2161" y="1"/>
                    <a:pt x="1935" y="82"/>
                    <a:pt x="1755" y="217"/>
                  </a:cubicBezTo>
                  <a:cubicBezTo>
                    <a:pt x="1454" y="443"/>
                    <a:pt x="1204" y="869"/>
                    <a:pt x="978" y="1195"/>
                  </a:cubicBezTo>
                  <a:cubicBezTo>
                    <a:pt x="677" y="1646"/>
                    <a:pt x="502" y="2247"/>
                    <a:pt x="376" y="2774"/>
                  </a:cubicBezTo>
                  <a:cubicBezTo>
                    <a:pt x="1" y="4177"/>
                    <a:pt x="326" y="5656"/>
                    <a:pt x="652" y="7060"/>
                  </a:cubicBezTo>
                  <a:cubicBezTo>
                    <a:pt x="677" y="7235"/>
                    <a:pt x="727" y="7435"/>
                    <a:pt x="853" y="7586"/>
                  </a:cubicBezTo>
                  <a:cubicBezTo>
                    <a:pt x="1078" y="7912"/>
                    <a:pt x="1529" y="7962"/>
                    <a:pt x="1930" y="7987"/>
                  </a:cubicBezTo>
                  <a:cubicBezTo>
                    <a:pt x="1963" y="7989"/>
                    <a:pt x="1996" y="7991"/>
                    <a:pt x="2028" y="7991"/>
                  </a:cubicBezTo>
                  <a:cubicBezTo>
                    <a:pt x="2632" y="7991"/>
                    <a:pt x="3085" y="7550"/>
                    <a:pt x="3108" y="6884"/>
                  </a:cubicBezTo>
                  <a:cubicBezTo>
                    <a:pt x="3133" y="6533"/>
                    <a:pt x="2983" y="6207"/>
                    <a:pt x="2958" y="5857"/>
                  </a:cubicBezTo>
                  <a:cubicBezTo>
                    <a:pt x="2933" y="5531"/>
                    <a:pt x="2933" y="5230"/>
                    <a:pt x="2883" y="4879"/>
                  </a:cubicBezTo>
                  <a:cubicBezTo>
                    <a:pt x="2833" y="4603"/>
                    <a:pt x="2858" y="4278"/>
                    <a:pt x="3058" y="4077"/>
                  </a:cubicBezTo>
                  <a:cubicBezTo>
                    <a:pt x="3184" y="3927"/>
                    <a:pt x="3384" y="3852"/>
                    <a:pt x="3509" y="3701"/>
                  </a:cubicBezTo>
                  <a:cubicBezTo>
                    <a:pt x="3735" y="3450"/>
                    <a:pt x="3685" y="3075"/>
                    <a:pt x="3635" y="2749"/>
                  </a:cubicBezTo>
                  <a:cubicBezTo>
                    <a:pt x="3610" y="2573"/>
                    <a:pt x="3585" y="2423"/>
                    <a:pt x="3534" y="2247"/>
                  </a:cubicBezTo>
                  <a:cubicBezTo>
                    <a:pt x="3434" y="1746"/>
                    <a:pt x="3309" y="1245"/>
                    <a:pt x="3133" y="744"/>
                  </a:cubicBezTo>
                  <a:cubicBezTo>
                    <a:pt x="3058" y="518"/>
                    <a:pt x="2958" y="268"/>
                    <a:pt x="2783" y="117"/>
                  </a:cubicBezTo>
                  <a:cubicBezTo>
                    <a:pt x="2662" y="37"/>
                    <a:pt x="2522" y="1"/>
                    <a:pt x="2378" y="1"/>
                  </a:cubicBez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4" name="Google Shape;854;p17"/>
            <p:cNvSpPr/>
            <p:nvPr/>
          </p:nvSpPr>
          <p:spPr>
            <a:xfrm>
              <a:off x="-1569646" y="3004480"/>
              <a:ext cx="660968" cy="480300"/>
            </a:xfrm>
            <a:custGeom>
              <a:rect b="b" l="l" r="r" t="t"/>
              <a:pathLst>
                <a:path extrusionOk="0" h="12003" w="16518">
                  <a:moveTo>
                    <a:pt x="15858" y="0"/>
                  </a:moveTo>
                  <a:cubicBezTo>
                    <a:pt x="15678" y="0"/>
                    <a:pt x="15514" y="237"/>
                    <a:pt x="15415" y="452"/>
                  </a:cubicBezTo>
                  <a:cubicBezTo>
                    <a:pt x="15064" y="1254"/>
                    <a:pt x="15289" y="2382"/>
                    <a:pt x="14537" y="2958"/>
                  </a:cubicBezTo>
                  <a:cubicBezTo>
                    <a:pt x="13635" y="3635"/>
                    <a:pt x="12658" y="4136"/>
                    <a:pt x="11630" y="4612"/>
                  </a:cubicBezTo>
                  <a:cubicBezTo>
                    <a:pt x="10126" y="5314"/>
                    <a:pt x="8623" y="6066"/>
                    <a:pt x="7094" y="6692"/>
                  </a:cubicBezTo>
                  <a:cubicBezTo>
                    <a:pt x="5690" y="7269"/>
                    <a:pt x="4211" y="7570"/>
                    <a:pt x="2783" y="8071"/>
                  </a:cubicBezTo>
                  <a:cubicBezTo>
                    <a:pt x="2708" y="8096"/>
                    <a:pt x="2633" y="8121"/>
                    <a:pt x="2557" y="8146"/>
                  </a:cubicBezTo>
                  <a:cubicBezTo>
                    <a:pt x="2031" y="8346"/>
                    <a:pt x="1505" y="8647"/>
                    <a:pt x="1029" y="8923"/>
                  </a:cubicBezTo>
                  <a:cubicBezTo>
                    <a:pt x="552" y="9199"/>
                    <a:pt x="277" y="9700"/>
                    <a:pt x="176" y="10201"/>
                  </a:cubicBezTo>
                  <a:cubicBezTo>
                    <a:pt x="1" y="11279"/>
                    <a:pt x="1104" y="11880"/>
                    <a:pt x="2031" y="11981"/>
                  </a:cubicBezTo>
                  <a:cubicBezTo>
                    <a:pt x="2169" y="11995"/>
                    <a:pt x="2305" y="12002"/>
                    <a:pt x="2439" y="12002"/>
                  </a:cubicBezTo>
                  <a:cubicBezTo>
                    <a:pt x="3446" y="12002"/>
                    <a:pt x="4344" y="11619"/>
                    <a:pt x="5339" y="11354"/>
                  </a:cubicBezTo>
                  <a:cubicBezTo>
                    <a:pt x="5339" y="11354"/>
                    <a:pt x="5364" y="11354"/>
                    <a:pt x="5389" y="11329"/>
                  </a:cubicBezTo>
                  <a:cubicBezTo>
                    <a:pt x="6492" y="11053"/>
                    <a:pt x="7595" y="10502"/>
                    <a:pt x="8572" y="9875"/>
                  </a:cubicBezTo>
                  <a:cubicBezTo>
                    <a:pt x="9575" y="9224"/>
                    <a:pt x="10377" y="8422"/>
                    <a:pt x="11254" y="7620"/>
                  </a:cubicBezTo>
                  <a:cubicBezTo>
                    <a:pt x="12131" y="6818"/>
                    <a:pt x="13059" y="6041"/>
                    <a:pt x="14011" y="5314"/>
                  </a:cubicBezTo>
                  <a:cubicBezTo>
                    <a:pt x="14312" y="5088"/>
                    <a:pt x="14587" y="4813"/>
                    <a:pt x="14888" y="4562"/>
                  </a:cubicBezTo>
                  <a:cubicBezTo>
                    <a:pt x="15139" y="4336"/>
                    <a:pt x="15389" y="4111"/>
                    <a:pt x="15640" y="3885"/>
                  </a:cubicBezTo>
                  <a:cubicBezTo>
                    <a:pt x="15891" y="3635"/>
                    <a:pt x="16166" y="3409"/>
                    <a:pt x="16292" y="3083"/>
                  </a:cubicBezTo>
                  <a:cubicBezTo>
                    <a:pt x="16517" y="2632"/>
                    <a:pt x="16442" y="2156"/>
                    <a:pt x="16392" y="1680"/>
                  </a:cubicBezTo>
                  <a:cubicBezTo>
                    <a:pt x="16317" y="1204"/>
                    <a:pt x="16392" y="652"/>
                    <a:pt x="16141" y="226"/>
                  </a:cubicBezTo>
                  <a:cubicBezTo>
                    <a:pt x="16047" y="64"/>
                    <a:pt x="15950" y="0"/>
                    <a:pt x="15858" y="0"/>
                  </a:cubicBez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5" name="Google Shape;855;p17"/>
            <p:cNvSpPr/>
            <p:nvPr/>
          </p:nvSpPr>
          <p:spPr>
            <a:xfrm>
              <a:off x="-2002888" y="3316397"/>
              <a:ext cx="587740" cy="567893"/>
            </a:xfrm>
            <a:custGeom>
              <a:rect b="b" l="l" r="r" t="t"/>
              <a:pathLst>
                <a:path extrusionOk="0" h="14192" w="14688">
                  <a:moveTo>
                    <a:pt x="13460" y="0"/>
                  </a:moveTo>
                  <a:cubicBezTo>
                    <a:pt x="11755" y="451"/>
                    <a:pt x="10001" y="677"/>
                    <a:pt x="8221" y="702"/>
                  </a:cubicBezTo>
                  <a:cubicBezTo>
                    <a:pt x="6041" y="727"/>
                    <a:pt x="4988" y="852"/>
                    <a:pt x="3485" y="2406"/>
                  </a:cubicBezTo>
                  <a:cubicBezTo>
                    <a:pt x="2081" y="3910"/>
                    <a:pt x="853" y="5514"/>
                    <a:pt x="1" y="7394"/>
                  </a:cubicBezTo>
                  <a:cubicBezTo>
                    <a:pt x="452" y="7694"/>
                    <a:pt x="928" y="7995"/>
                    <a:pt x="1379" y="8271"/>
                  </a:cubicBezTo>
                  <a:cubicBezTo>
                    <a:pt x="2056" y="8697"/>
                    <a:pt x="3234" y="8973"/>
                    <a:pt x="3284" y="9900"/>
                  </a:cubicBezTo>
                  <a:cubicBezTo>
                    <a:pt x="3334" y="11053"/>
                    <a:pt x="3409" y="12206"/>
                    <a:pt x="3459" y="13333"/>
                  </a:cubicBezTo>
                  <a:cubicBezTo>
                    <a:pt x="3485" y="13509"/>
                    <a:pt x="3485" y="13684"/>
                    <a:pt x="3610" y="13785"/>
                  </a:cubicBezTo>
                  <a:cubicBezTo>
                    <a:pt x="3693" y="13868"/>
                    <a:pt x="3804" y="13895"/>
                    <a:pt x="3924" y="13895"/>
                  </a:cubicBezTo>
                  <a:cubicBezTo>
                    <a:pt x="4059" y="13895"/>
                    <a:pt x="4205" y="13861"/>
                    <a:pt x="4337" y="13835"/>
                  </a:cubicBezTo>
                  <a:cubicBezTo>
                    <a:pt x="4375" y="13828"/>
                    <a:pt x="4411" y="13824"/>
                    <a:pt x="4446" y="13824"/>
                  </a:cubicBezTo>
                  <a:cubicBezTo>
                    <a:pt x="4768" y="13824"/>
                    <a:pt x="4919" y="14115"/>
                    <a:pt x="5214" y="14161"/>
                  </a:cubicBezTo>
                  <a:cubicBezTo>
                    <a:pt x="5335" y="14183"/>
                    <a:pt x="5462" y="14191"/>
                    <a:pt x="5594" y="14191"/>
                  </a:cubicBezTo>
                  <a:cubicBezTo>
                    <a:pt x="6065" y="14191"/>
                    <a:pt x="6588" y="14080"/>
                    <a:pt x="7018" y="14060"/>
                  </a:cubicBezTo>
                  <a:cubicBezTo>
                    <a:pt x="7294" y="14035"/>
                    <a:pt x="10327" y="13885"/>
                    <a:pt x="10327" y="13860"/>
                  </a:cubicBezTo>
                  <a:cubicBezTo>
                    <a:pt x="10352" y="11579"/>
                    <a:pt x="10377" y="9298"/>
                    <a:pt x="10377" y="6993"/>
                  </a:cubicBezTo>
                  <a:cubicBezTo>
                    <a:pt x="10402" y="6742"/>
                    <a:pt x="10402" y="6441"/>
                    <a:pt x="10527" y="6216"/>
                  </a:cubicBezTo>
                  <a:cubicBezTo>
                    <a:pt x="10703" y="5915"/>
                    <a:pt x="11054" y="5765"/>
                    <a:pt x="11379" y="5664"/>
                  </a:cubicBezTo>
                  <a:cubicBezTo>
                    <a:pt x="12457" y="5288"/>
                    <a:pt x="13685" y="4887"/>
                    <a:pt x="14688" y="4361"/>
                  </a:cubicBezTo>
                  <a:cubicBezTo>
                    <a:pt x="14287" y="2907"/>
                    <a:pt x="13861" y="1454"/>
                    <a:pt x="13460" y="0"/>
                  </a:cubicBez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6" name="Google Shape;856;p17"/>
            <p:cNvSpPr/>
            <p:nvPr/>
          </p:nvSpPr>
          <p:spPr>
            <a:xfrm>
              <a:off x="-1714060" y="3983286"/>
              <a:ext cx="306955" cy="282866"/>
            </a:xfrm>
            <a:custGeom>
              <a:rect b="b" l="l" r="r" t="t"/>
              <a:pathLst>
                <a:path extrusionOk="0" fill="none" h="7069" w="7671">
                  <a:moveTo>
                    <a:pt x="1" y="1"/>
                  </a:moveTo>
                  <a:cubicBezTo>
                    <a:pt x="828" y="101"/>
                    <a:pt x="1630" y="201"/>
                    <a:pt x="2457" y="302"/>
                  </a:cubicBezTo>
                  <a:cubicBezTo>
                    <a:pt x="3911" y="477"/>
                    <a:pt x="5515" y="703"/>
                    <a:pt x="6542" y="1780"/>
                  </a:cubicBezTo>
                  <a:cubicBezTo>
                    <a:pt x="7169" y="2457"/>
                    <a:pt x="7470" y="3384"/>
                    <a:pt x="7570" y="4287"/>
                  </a:cubicBezTo>
                  <a:cubicBezTo>
                    <a:pt x="7670" y="5214"/>
                    <a:pt x="7570" y="6141"/>
                    <a:pt x="7470" y="7069"/>
                  </a:cubicBezTo>
                </a:path>
              </a:pathLst>
            </a:custGeom>
            <a:solidFill>
              <a:schemeClr val="accent1"/>
            </a:solidFill>
            <a:ln cap="flat" cmpd="sng" w="20675">
              <a:solidFill>
                <a:schemeClr val="dk1"/>
              </a:solidFill>
              <a:prstDash val="solid"/>
              <a:miter lim="2506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7" name="Google Shape;857;p17"/>
            <p:cNvSpPr/>
            <p:nvPr/>
          </p:nvSpPr>
          <p:spPr>
            <a:xfrm>
              <a:off x="-1801292" y="4251067"/>
              <a:ext cx="20088" cy="439325"/>
            </a:xfrm>
            <a:custGeom>
              <a:rect b="b" l="l" r="r" t="t"/>
              <a:pathLst>
                <a:path extrusionOk="0" h="10979" w="502">
                  <a:moveTo>
                    <a:pt x="0" y="1"/>
                  </a:moveTo>
                  <a:lnTo>
                    <a:pt x="0" y="10978"/>
                  </a:lnTo>
                  <a:lnTo>
                    <a:pt x="502" y="10978"/>
                  </a:lnTo>
                  <a:lnTo>
                    <a:pt x="502"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8" name="Google Shape;858;p17"/>
            <p:cNvSpPr/>
            <p:nvPr/>
          </p:nvSpPr>
          <p:spPr>
            <a:xfrm>
              <a:off x="-1965754" y="4690351"/>
              <a:ext cx="344009" cy="92275"/>
            </a:xfrm>
            <a:custGeom>
              <a:rect b="b" l="l" r="r" t="t"/>
              <a:pathLst>
                <a:path extrusionOk="0" fill="none" h="2306" w="8597">
                  <a:moveTo>
                    <a:pt x="0" y="2306"/>
                  </a:moveTo>
                  <a:cubicBezTo>
                    <a:pt x="0" y="677"/>
                    <a:pt x="2882" y="0"/>
                    <a:pt x="4311" y="0"/>
                  </a:cubicBezTo>
                  <a:cubicBezTo>
                    <a:pt x="6015" y="0"/>
                    <a:pt x="8597" y="627"/>
                    <a:pt x="8597" y="2306"/>
                  </a:cubicBezTo>
                </a:path>
              </a:pathLst>
            </a:custGeom>
            <a:solidFill>
              <a:schemeClr val="accent1"/>
            </a:solidFill>
            <a:ln cap="flat" cmpd="sng" w="20675">
              <a:solidFill>
                <a:schemeClr val="dk1"/>
              </a:solidFill>
              <a:prstDash val="solid"/>
              <a:miter lim="2506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9" name="Google Shape;859;p17"/>
            <p:cNvSpPr/>
            <p:nvPr/>
          </p:nvSpPr>
          <p:spPr>
            <a:xfrm>
              <a:off x="-1791249" y="4692352"/>
              <a:ext cx="40" cy="107320"/>
            </a:xfrm>
            <a:custGeom>
              <a:rect b="b" l="l" r="r" t="t"/>
              <a:pathLst>
                <a:path extrusionOk="0" fill="none" h="2682" w="1">
                  <a:moveTo>
                    <a:pt x="0" y="2682"/>
                  </a:moveTo>
                  <a:lnTo>
                    <a:pt x="0" y="0"/>
                  </a:lnTo>
                </a:path>
              </a:pathLst>
            </a:custGeom>
            <a:solidFill>
              <a:schemeClr val="accent1"/>
            </a:solidFill>
            <a:ln cap="flat" cmpd="sng" w="20675">
              <a:solidFill>
                <a:schemeClr val="dk1"/>
              </a:solidFill>
              <a:prstDash val="solid"/>
              <a:miter lim="2506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0" name="Google Shape;860;p17"/>
            <p:cNvSpPr/>
            <p:nvPr/>
          </p:nvSpPr>
          <p:spPr>
            <a:xfrm>
              <a:off x="-1649876" y="4769581"/>
              <a:ext cx="57221" cy="56181"/>
            </a:xfrm>
            <a:custGeom>
              <a:rect b="b" l="l" r="r" t="t"/>
              <a:pathLst>
                <a:path extrusionOk="0" h="1404" w="1430">
                  <a:moveTo>
                    <a:pt x="703" y="0"/>
                  </a:moveTo>
                  <a:cubicBezTo>
                    <a:pt x="327" y="0"/>
                    <a:pt x="1" y="326"/>
                    <a:pt x="1" y="702"/>
                  </a:cubicBezTo>
                  <a:cubicBezTo>
                    <a:pt x="1" y="1103"/>
                    <a:pt x="327" y="1404"/>
                    <a:pt x="703" y="1404"/>
                  </a:cubicBezTo>
                  <a:cubicBezTo>
                    <a:pt x="1104" y="1404"/>
                    <a:pt x="1429" y="1103"/>
                    <a:pt x="1429" y="702"/>
                  </a:cubicBezTo>
                  <a:cubicBezTo>
                    <a:pt x="1429" y="326"/>
                    <a:pt x="1104" y="0"/>
                    <a:pt x="703"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1" name="Google Shape;861;p17"/>
            <p:cNvSpPr/>
            <p:nvPr/>
          </p:nvSpPr>
          <p:spPr>
            <a:xfrm>
              <a:off x="-1820339" y="4769581"/>
              <a:ext cx="56181" cy="56181"/>
            </a:xfrm>
            <a:custGeom>
              <a:rect b="b" l="l" r="r" t="t"/>
              <a:pathLst>
                <a:path extrusionOk="0" h="1404" w="1404">
                  <a:moveTo>
                    <a:pt x="702" y="0"/>
                  </a:moveTo>
                  <a:cubicBezTo>
                    <a:pt x="326" y="0"/>
                    <a:pt x="0" y="326"/>
                    <a:pt x="0" y="702"/>
                  </a:cubicBezTo>
                  <a:cubicBezTo>
                    <a:pt x="0" y="1103"/>
                    <a:pt x="326" y="1404"/>
                    <a:pt x="702" y="1404"/>
                  </a:cubicBezTo>
                  <a:cubicBezTo>
                    <a:pt x="1103" y="1404"/>
                    <a:pt x="1404" y="1103"/>
                    <a:pt x="1404" y="702"/>
                  </a:cubicBezTo>
                  <a:cubicBezTo>
                    <a:pt x="1404" y="326"/>
                    <a:pt x="1103" y="0"/>
                    <a:pt x="702"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2" name="Google Shape;862;p17"/>
            <p:cNvSpPr/>
            <p:nvPr/>
          </p:nvSpPr>
          <p:spPr>
            <a:xfrm>
              <a:off x="-1990843" y="4769581"/>
              <a:ext cx="56221" cy="56181"/>
            </a:xfrm>
            <a:custGeom>
              <a:rect b="b" l="l" r="r" t="t"/>
              <a:pathLst>
                <a:path extrusionOk="0" h="1404" w="1405">
                  <a:moveTo>
                    <a:pt x="702" y="0"/>
                  </a:moveTo>
                  <a:cubicBezTo>
                    <a:pt x="301" y="0"/>
                    <a:pt x="1" y="326"/>
                    <a:pt x="1" y="702"/>
                  </a:cubicBezTo>
                  <a:cubicBezTo>
                    <a:pt x="1" y="1103"/>
                    <a:pt x="301" y="1404"/>
                    <a:pt x="702" y="1404"/>
                  </a:cubicBezTo>
                  <a:cubicBezTo>
                    <a:pt x="1103" y="1404"/>
                    <a:pt x="1404" y="1103"/>
                    <a:pt x="1404" y="702"/>
                  </a:cubicBezTo>
                  <a:cubicBezTo>
                    <a:pt x="1404" y="326"/>
                    <a:pt x="1103" y="0"/>
                    <a:pt x="702"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3" name="Google Shape;863;p17"/>
            <p:cNvSpPr/>
            <p:nvPr/>
          </p:nvSpPr>
          <p:spPr>
            <a:xfrm>
              <a:off x="-2071073" y="3590179"/>
              <a:ext cx="694020" cy="709066"/>
            </a:xfrm>
            <a:custGeom>
              <a:rect b="b" l="l" r="r" t="t"/>
              <a:pathLst>
                <a:path extrusionOk="0" h="17720" w="17344">
                  <a:moveTo>
                    <a:pt x="3334" y="0"/>
                  </a:moveTo>
                  <a:cubicBezTo>
                    <a:pt x="1504" y="0"/>
                    <a:pt x="1" y="1329"/>
                    <a:pt x="1" y="2958"/>
                  </a:cubicBezTo>
                  <a:lnTo>
                    <a:pt x="1" y="13484"/>
                  </a:lnTo>
                  <a:cubicBezTo>
                    <a:pt x="1" y="15815"/>
                    <a:pt x="2156" y="17720"/>
                    <a:pt x="4788" y="17720"/>
                  </a:cubicBezTo>
                  <a:lnTo>
                    <a:pt x="16793" y="17720"/>
                  </a:lnTo>
                  <a:cubicBezTo>
                    <a:pt x="17093" y="17720"/>
                    <a:pt x="17344" y="17494"/>
                    <a:pt x="17344" y="17218"/>
                  </a:cubicBezTo>
                  <a:cubicBezTo>
                    <a:pt x="17344" y="16943"/>
                    <a:pt x="17093" y="16717"/>
                    <a:pt x="16793" y="16717"/>
                  </a:cubicBezTo>
                  <a:lnTo>
                    <a:pt x="15289" y="16717"/>
                  </a:lnTo>
                  <a:cubicBezTo>
                    <a:pt x="12557" y="16717"/>
                    <a:pt x="10351" y="14787"/>
                    <a:pt x="10351" y="12381"/>
                  </a:cubicBezTo>
                  <a:lnTo>
                    <a:pt x="10351" y="2958"/>
                  </a:lnTo>
                  <a:cubicBezTo>
                    <a:pt x="10351" y="1329"/>
                    <a:pt x="8873" y="0"/>
                    <a:pt x="7018" y="0"/>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4" name="Google Shape;864;p17"/>
            <p:cNvSpPr/>
            <p:nvPr/>
          </p:nvSpPr>
          <p:spPr>
            <a:xfrm>
              <a:off x="-2164348" y="3003119"/>
              <a:ext cx="479420" cy="487503"/>
            </a:xfrm>
            <a:custGeom>
              <a:rect b="b" l="l" r="r" t="t"/>
              <a:pathLst>
                <a:path extrusionOk="0" h="12183" w="11981">
                  <a:moveTo>
                    <a:pt x="10174" y="0"/>
                  </a:moveTo>
                  <a:cubicBezTo>
                    <a:pt x="9983" y="0"/>
                    <a:pt x="9791" y="33"/>
                    <a:pt x="9600" y="110"/>
                  </a:cubicBezTo>
                  <a:cubicBezTo>
                    <a:pt x="9023" y="360"/>
                    <a:pt x="8723" y="962"/>
                    <a:pt x="8196" y="1313"/>
                  </a:cubicBezTo>
                  <a:cubicBezTo>
                    <a:pt x="7670" y="1689"/>
                    <a:pt x="6993" y="1714"/>
                    <a:pt x="6317" y="1764"/>
                  </a:cubicBezTo>
                  <a:cubicBezTo>
                    <a:pt x="5815" y="1789"/>
                    <a:pt x="5314" y="1814"/>
                    <a:pt x="4863" y="1964"/>
                  </a:cubicBezTo>
                  <a:cubicBezTo>
                    <a:pt x="3961" y="2290"/>
                    <a:pt x="3535" y="2992"/>
                    <a:pt x="3058" y="3744"/>
                  </a:cubicBezTo>
                  <a:cubicBezTo>
                    <a:pt x="2607" y="4496"/>
                    <a:pt x="1830" y="4972"/>
                    <a:pt x="1229" y="5624"/>
                  </a:cubicBezTo>
                  <a:cubicBezTo>
                    <a:pt x="151" y="6852"/>
                    <a:pt x="1" y="8807"/>
                    <a:pt x="903" y="10185"/>
                  </a:cubicBezTo>
                  <a:cubicBezTo>
                    <a:pt x="1204" y="10636"/>
                    <a:pt x="1580" y="11012"/>
                    <a:pt x="2006" y="11338"/>
                  </a:cubicBezTo>
                  <a:cubicBezTo>
                    <a:pt x="2784" y="11921"/>
                    <a:pt x="3716" y="12182"/>
                    <a:pt x="4669" y="12182"/>
                  </a:cubicBezTo>
                  <a:cubicBezTo>
                    <a:pt x="6664" y="12182"/>
                    <a:pt x="8750" y="11038"/>
                    <a:pt x="9700" y="9308"/>
                  </a:cubicBezTo>
                  <a:cubicBezTo>
                    <a:pt x="10427" y="7979"/>
                    <a:pt x="10151" y="6325"/>
                    <a:pt x="9850" y="4822"/>
                  </a:cubicBezTo>
                  <a:cubicBezTo>
                    <a:pt x="9700" y="3994"/>
                    <a:pt x="9775" y="3368"/>
                    <a:pt x="10627" y="2942"/>
                  </a:cubicBezTo>
                  <a:cubicBezTo>
                    <a:pt x="10853" y="2817"/>
                    <a:pt x="11104" y="2741"/>
                    <a:pt x="11304" y="2616"/>
                  </a:cubicBezTo>
                  <a:cubicBezTo>
                    <a:pt x="11805" y="2290"/>
                    <a:pt x="11981" y="1563"/>
                    <a:pt x="11755" y="1012"/>
                  </a:cubicBezTo>
                  <a:cubicBezTo>
                    <a:pt x="11530" y="461"/>
                    <a:pt x="10953" y="85"/>
                    <a:pt x="10352" y="9"/>
                  </a:cubicBezTo>
                  <a:cubicBezTo>
                    <a:pt x="10292" y="4"/>
                    <a:pt x="10233" y="0"/>
                    <a:pt x="10174" y="0"/>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5" name="Google Shape;865;p17"/>
            <p:cNvSpPr/>
            <p:nvPr/>
          </p:nvSpPr>
          <p:spPr>
            <a:xfrm>
              <a:off x="-1281818" y="3383582"/>
              <a:ext cx="42176" cy="13085"/>
            </a:xfrm>
            <a:custGeom>
              <a:rect b="b" l="l" r="r" t="t"/>
              <a:pathLst>
                <a:path extrusionOk="0" h="327" w="1054">
                  <a:moveTo>
                    <a:pt x="26" y="0"/>
                  </a:moveTo>
                  <a:cubicBezTo>
                    <a:pt x="1" y="25"/>
                    <a:pt x="1" y="50"/>
                    <a:pt x="26" y="75"/>
                  </a:cubicBezTo>
                  <a:cubicBezTo>
                    <a:pt x="126" y="251"/>
                    <a:pt x="327" y="326"/>
                    <a:pt x="527" y="326"/>
                  </a:cubicBezTo>
                  <a:cubicBezTo>
                    <a:pt x="728" y="301"/>
                    <a:pt x="903" y="201"/>
                    <a:pt x="1054" y="75"/>
                  </a:cubicBezTo>
                  <a:lnTo>
                    <a:pt x="26"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66" name="Google Shape;866;p17"/>
          <p:cNvGrpSpPr/>
          <p:nvPr/>
        </p:nvGrpSpPr>
        <p:grpSpPr>
          <a:xfrm>
            <a:off x="3130830" y="3708736"/>
            <a:ext cx="614415" cy="895101"/>
            <a:chOff x="4393218" y="3866890"/>
            <a:chExt cx="567799" cy="827189"/>
          </a:xfrm>
        </p:grpSpPr>
        <p:sp>
          <p:nvSpPr>
            <p:cNvPr id="867" name="Google Shape;867;p17"/>
            <p:cNvSpPr/>
            <p:nvPr/>
          </p:nvSpPr>
          <p:spPr>
            <a:xfrm>
              <a:off x="4659314" y="3866890"/>
              <a:ext cx="162218" cy="562801"/>
            </a:xfrm>
            <a:custGeom>
              <a:rect b="b" l="l" r="r" t="t"/>
              <a:pathLst>
                <a:path extrusionOk="0" h="16785" w="4838">
                  <a:moveTo>
                    <a:pt x="2371" y="0"/>
                  </a:moveTo>
                  <a:cubicBezTo>
                    <a:pt x="1781" y="0"/>
                    <a:pt x="1338" y="1209"/>
                    <a:pt x="1253" y="1612"/>
                  </a:cubicBezTo>
                  <a:cubicBezTo>
                    <a:pt x="1153" y="2188"/>
                    <a:pt x="1153" y="2815"/>
                    <a:pt x="1028" y="3391"/>
                  </a:cubicBezTo>
                  <a:cubicBezTo>
                    <a:pt x="877" y="4219"/>
                    <a:pt x="451" y="4945"/>
                    <a:pt x="276" y="5772"/>
                  </a:cubicBezTo>
                  <a:cubicBezTo>
                    <a:pt x="0" y="6975"/>
                    <a:pt x="301" y="8229"/>
                    <a:pt x="727" y="9381"/>
                  </a:cubicBezTo>
                  <a:cubicBezTo>
                    <a:pt x="928" y="9908"/>
                    <a:pt x="1128" y="10409"/>
                    <a:pt x="1228" y="10960"/>
                  </a:cubicBezTo>
                  <a:cubicBezTo>
                    <a:pt x="1303" y="11361"/>
                    <a:pt x="1303" y="11762"/>
                    <a:pt x="1278" y="12163"/>
                  </a:cubicBezTo>
                  <a:cubicBezTo>
                    <a:pt x="1278" y="12364"/>
                    <a:pt x="1253" y="12740"/>
                    <a:pt x="1228" y="13166"/>
                  </a:cubicBezTo>
                  <a:cubicBezTo>
                    <a:pt x="1111" y="14593"/>
                    <a:pt x="1060" y="16784"/>
                    <a:pt x="2338" y="16784"/>
                  </a:cubicBezTo>
                  <a:cubicBezTo>
                    <a:pt x="2429" y="16784"/>
                    <a:pt x="2527" y="16773"/>
                    <a:pt x="2632" y="16750"/>
                  </a:cubicBezTo>
                  <a:cubicBezTo>
                    <a:pt x="3208" y="16625"/>
                    <a:pt x="3509" y="15873"/>
                    <a:pt x="3710" y="15371"/>
                  </a:cubicBezTo>
                  <a:cubicBezTo>
                    <a:pt x="4236" y="15371"/>
                    <a:pt x="4136" y="12339"/>
                    <a:pt x="4085" y="11988"/>
                  </a:cubicBezTo>
                  <a:cubicBezTo>
                    <a:pt x="3785" y="9808"/>
                    <a:pt x="4512" y="7752"/>
                    <a:pt x="4737" y="5647"/>
                  </a:cubicBezTo>
                  <a:cubicBezTo>
                    <a:pt x="4812" y="5021"/>
                    <a:pt x="4837" y="4394"/>
                    <a:pt x="4587" y="3818"/>
                  </a:cubicBezTo>
                  <a:cubicBezTo>
                    <a:pt x="4361" y="3216"/>
                    <a:pt x="3885" y="2765"/>
                    <a:pt x="3584" y="2214"/>
                  </a:cubicBezTo>
                  <a:cubicBezTo>
                    <a:pt x="3283" y="1687"/>
                    <a:pt x="3158" y="1086"/>
                    <a:pt x="2958" y="534"/>
                  </a:cubicBezTo>
                  <a:cubicBezTo>
                    <a:pt x="2907" y="384"/>
                    <a:pt x="2832" y="234"/>
                    <a:pt x="2707" y="133"/>
                  </a:cubicBezTo>
                  <a:cubicBezTo>
                    <a:pt x="2591" y="40"/>
                    <a:pt x="2478" y="0"/>
                    <a:pt x="2371" y="0"/>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8" name="Google Shape;868;p17"/>
            <p:cNvSpPr/>
            <p:nvPr/>
          </p:nvSpPr>
          <p:spPr>
            <a:xfrm>
              <a:off x="4393218" y="4221405"/>
              <a:ext cx="358570" cy="294326"/>
            </a:xfrm>
            <a:custGeom>
              <a:rect b="b" l="l" r="r" t="t"/>
              <a:pathLst>
                <a:path extrusionOk="0" h="8778" w="10694">
                  <a:moveTo>
                    <a:pt x="6778" y="1"/>
                  </a:moveTo>
                  <a:cubicBezTo>
                    <a:pt x="6257" y="1"/>
                    <a:pt x="5719" y="150"/>
                    <a:pt x="5204" y="287"/>
                  </a:cubicBezTo>
                  <a:cubicBezTo>
                    <a:pt x="4828" y="387"/>
                    <a:pt x="4452" y="513"/>
                    <a:pt x="4127" y="738"/>
                  </a:cubicBezTo>
                  <a:cubicBezTo>
                    <a:pt x="3650" y="1089"/>
                    <a:pt x="3400" y="1666"/>
                    <a:pt x="3124" y="2192"/>
                  </a:cubicBezTo>
                  <a:cubicBezTo>
                    <a:pt x="2723" y="2919"/>
                    <a:pt x="2272" y="3570"/>
                    <a:pt x="1721" y="4147"/>
                  </a:cubicBezTo>
                  <a:cubicBezTo>
                    <a:pt x="1219" y="4698"/>
                    <a:pt x="668" y="5174"/>
                    <a:pt x="392" y="5851"/>
                  </a:cubicBezTo>
                  <a:cubicBezTo>
                    <a:pt x="0" y="6773"/>
                    <a:pt x="478" y="7780"/>
                    <a:pt x="1453" y="7780"/>
                  </a:cubicBezTo>
                  <a:cubicBezTo>
                    <a:pt x="1539" y="7780"/>
                    <a:pt x="1628" y="7772"/>
                    <a:pt x="1721" y="7756"/>
                  </a:cubicBezTo>
                  <a:cubicBezTo>
                    <a:pt x="2648" y="7606"/>
                    <a:pt x="3099" y="6879"/>
                    <a:pt x="3701" y="6302"/>
                  </a:cubicBezTo>
                  <a:cubicBezTo>
                    <a:pt x="3776" y="6252"/>
                    <a:pt x="3826" y="6202"/>
                    <a:pt x="3876" y="6152"/>
                  </a:cubicBezTo>
                  <a:cubicBezTo>
                    <a:pt x="4152" y="5926"/>
                    <a:pt x="4452" y="5801"/>
                    <a:pt x="4728" y="5600"/>
                  </a:cubicBezTo>
                  <a:cubicBezTo>
                    <a:pt x="5380" y="5124"/>
                    <a:pt x="5781" y="4297"/>
                    <a:pt x="5706" y="3470"/>
                  </a:cubicBezTo>
                  <a:cubicBezTo>
                    <a:pt x="5706" y="3345"/>
                    <a:pt x="5681" y="3220"/>
                    <a:pt x="5756" y="3094"/>
                  </a:cubicBezTo>
                  <a:cubicBezTo>
                    <a:pt x="5808" y="3010"/>
                    <a:pt x="5901" y="2974"/>
                    <a:pt x="6001" y="2974"/>
                  </a:cubicBezTo>
                  <a:cubicBezTo>
                    <a:pt x="6140" y="2974"/>
                    <a:pt x="6295" y="3043"/>
                    <a:pt x="6382" y="3144"/>
                  </a:cubicBezTo>
                  <a:cubicBezTo>
                    <a:pt x="6533" y="3345"/>
                    <a:pt x="6558" y="3595"/>
                    <a:pt x="6633" y="3821"/>
                  </a:cubicBezTo>
                  <a:cubicBezTo>
                    <a:pt x="6909" y="4573"/>
                    <a:pt x="7761" y="5074"/>
                    <a:pt x="8212" y="5726"/>
                  </a:cubicBezTo>
                  <a:cubicBezTo>
                    <a:pt x="8813" y="6503"/>
                    <a:pt x="8638" y="7280"/>
                    <a:pt x="8914" y="8182"/>
                  </a:cubicBezTo>
                  <a:cubicBezTo>
                    <a:pt x="9017" y="8471"/>
                    <a:pt x="9291" y="8778"/>
                    <a:pt x="9581" y="8778"/>
                  </a:cubicBezTo>
                  <a:cubicBezTo>
                    <a:pt x="9642" y="8778"/>
                    <a:pt x="9704" y="8764"/>
                    <a:pt x="9766" y="8733"/>
                  </a:cubicBezTo>
                  <a:cubicBezTo>
                    <a:pt x="9966" y="8633"/>
                    <a:pt x="10041" y="8357"/>
                    <a:pt x="10067" y="8132"/>
                  </a:cubicBezTo>
                  <a:cubicBezTo>
                    <a:pt x="10543" y="5525"/>
                    <a:pt x="10693" y="2944"/>
                    <a:pt x="8688" y="939"/>
                  </a:cubicBezTo>
                  <a:cubicBezTo>
                    <a:pt x="8337" y="588"/>
                    <a:pt x="7961" y="262"/>
                    <a:pt x="7485" y="112"/>
                  </a:cubicBezTo>
                  <a:cubicBezTo>
                    <a:pt x="7256" y="33"/>
                    <a:pt x="7019" y="1"/>
                    <a:pt x="6778" y="1"/>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9" name="Google Shape;869;p17"/>
            <p:cNvSpPr/>
            <p:nvPr/>
          </p:nvSpPr>
          <p:spPr>
            <a:xfrm>
              <a:off x="4721479" y="4233341"/>
              <a:ext cx="239538" cy="329231"/>
            </a:xfrm>
            <a:custGeom>
              <a:rect b="b" l="l" r="r" t="t"/>
              <a:pathLst>
                <a:path extrusionOk="0" h="9819" w="7144">
                  <a:moveTo>
                    <a:pt x="4751" y="1"/>
                  </a:moveTo>
                  <a:cubicBezTo>
                    <a:pt x="4201" y="1"/>
                    <a:pt x="3789" y="637"/>
                    <a:pt x="3234" y="984"/>
                  </a:cubicBezTo>
                  <a:cubicBezTo>
                    <a:pt x="2407" y="1535"/>
                    <a:pt x="703" y="1711"/>
                    <a:pt x="552" y="2939"/>
                  </a:cubicBezTo>
                  <a:cubicBezTo>
                    <a:pt x="552" y="3064"/>
                    <a:pt x="552" y="3164"/>
                    <a:pt x="552" y="3290"/>
                  </a:cubicBezTo>
                  <a:cubicBezTo>
                    <a:pt x="552" y="3640"/>
                    <a:pt x="627" y="3991"/>
                    <a:pt x="602" y="4342"/>
                  </a:cubicBezTo>
                  <a:cubicBezTo>
                    <a:pt x="602" y="4843"/>
                    <a:pt x="427" y="5345"/>
                    <a:pt x="302" y="5846"/>
                  </a:cubicBezTo>
                  <a:cubicBezTo>
                    <a:pt x="1" y="7024"/>
                    <a:pt x="1" y="8302"/>
                    <a:pt x="277" y="9480"/>
                  </a:cubicBezTo>
                  <a:cubicBezTo>
                    <a:pt x="327" y="9580"/>
                    <a:pt x="352" y="9706"/>
                    <a:pt x="452" y="9781"/>
                  </a:cubicBezTo>
                  <a:cubicBezTo>
                    <a:pt x="491" y="9807"/>
                    <a:pt x="532" y="9819"/>
                    <a:pt x="574" y="9819"/>
                  </a:cubicBezTo>
                  <a:cubicBezTo>
                    <a:pt x="768" y="9819"/>
                    <a:pt x="966" y="9557"/>
                    <a:pt x="1028" y="9330"/>
                  </a:cubicBezTo>
                  <a:cubicBezTo>
                    <a:pt x="1354" y="8277"/>
                    <a:pt x="1079" y="6473"/>
                    <a:pt x="1956" y="5696"/>
                  </a:cubicBezTo>
                  <a:cubicBezTo>
                    <a:pt x="2357" y="5295"/>
                    <a:pt x="2658" y="5370"/>
                    <a:pt x="3008" y="4818"/>
                  </a:cubicBezTo>
                  <a:cubicBezTo>
                    <a:pt x="3359" y="4292"/>
                    <a:pt x="3535" y="3716"/>
                    <a:pt x="4086" y="3365"/>
                  </a:cubicBezTo>
                  <a:cubicBezTo>
                    <a:pt x="4136" y="3340"/>
                    <a:pt x="4161" y="3315"/>
                    <a:pt x="4211" y="3315"/>
                  </a:cubicBezTo>
                  <a:cubicBezTo>
                    <a:pt x="4221" y="3313"/>
                    <a:pt x="4230" y="3312"/>
                    <a:pt x="4239" y="3312"/>
                  </a:cubicBezTo>
                  <a:cubicBezTo>
                    <a:pt x="4348" y="3312"/>
                    <a:pt x="4414" y="3449"/>
                    <a:pt x="4437" y="3565"/>
                  </a:cubicBezTo>
                  <a:cubicBezTo>
                    <a:pt x="4487" y="3941"/>
                    <a:pt x="4262" y="4317"/>
                    <a:pt x="4236" y="4718"/>
                  </a:cubicBezTo>
                  <a:cubicBezTo>
                    <a:pt x="4211" y="5044"/>
                    <a:pt x="4337" y="5345"/>
                    <a:pt x="4437" y="5645"/>
                  </a:cubicBezTo>
                  <a:cubicBezTo>
                    <a:pt x="4688" y="6297"/>
                    <a:pt x="4913" y="7350"/>
                    <a:pt x="5540" y="7726"/>
                  </a:cubicBezTo>
                  <a:cubicBezTo>
                    <a:pt x="5732" y="7875"/>
                    <a:pt x="5983" y="7952"/>
                    <a:pt x="6228" y="7952"/>
                  </a:cubicBezTo>
                  <a:cubicBezTo>
                    <a:pt x="6557" y="7952"/>
                    <a:pt x="6875" y="7813"/>
                    <a:pt x="7018" y="7525"/>
                  </a:cubicBezTo>
                  <a:cubicBezTo>
                    <a:pt x="7144" y="7250"/>
                    <a:pt x="7119" y="6924"/>
                    <a:pt x="7069" y="6623"/>
                  </a:cubicBezTo>
                  <a:cubicBezTo>
                    <a:pt x="6893" y="5295"/>
                    <a:pt x="6718" y="3941"/>
                    <a:pt x="6517" y="2588"/>
                  </a:cubicBezTo>
                  <a:cubicBezTo>
                    <a:pt x="6417" y="1886"/>
                    <a:pt x="6066" y="959"/>
                    <a:pt x="5590" y="457"/>
                  </a:cubicBezTo>
                  <a:cubicBezTo>
                    <a:pt x="5266" y="126"/>
                    <a:pt x="4995" y="1"/>
                    <a:pt x="4751" y="1"/>
                  </a:cubicBezTo>
                  <a:close/>
                </a:path>
              </a:pathLst>
            </a:cu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0" name="Google Shape;870;p17"/>
            <p:cNvSpPr/>
            <p:nvPr/>
          </p:nvSpPr>
          <p:spPr>
            <a:xfrm>
              <a:off x="4587861" y="4473887"/>
              <a:ext cx="279037" cy="220192"/>
            </a:xfrm>
            <a:custGeom>
              <a:rect b="b" l="l" r="r" t="t"/>
              <a:pathLst>
                <a:path extrusionOk="0" h="6567" w="8322">
                  <a:moveTo>
                    <a:pt x="1" y="0"/>
                  </a:moveTo>
                  <a:lnTo>
                    <a:pt x="1" y="1028"/>
                  </a:lnTo>
                  <a:lnTo>
                    <a:pt x="678" y="1028"/>
                  </a:lnTo>
                  <a:lnTo>
                    <a:pt x="1229" y="4111"/>
                  </a:lnTo>
                  <a:cubicBezTo>
                    <a:pt x="1480" y="5539"/>
                    <a:pt x="2708" y="6567"/>
                    <a:pt x="4161" y="6567"/>
                  </a:cubicBezTo>
                  <a:cubicBezTo>
                    <a:pt x="5615" y="6567"/>
                    <a:pt x="6868" y="5539"/>
                    <a:pt x="7119" y="4111"/>
                  </a:cubicBezTo>
                  <a:lnTo>
                    <a:pt x="7670" y="1028"/>
                  </a:lnTo>
                  <a:lnTo>
                    <a:pt x="8322" y="1028"/>
                  </a:lnTo>
                  <a:lnTo>
                    <a:pt x="8322"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1" name="Google Shape;871;p17"/>
            <p:cNvSpPr/>
            <p:nvPr/>
          </p:nvSpPr>
          <p:spPr>
            <a:xfrm>
              <a:off x="4603017" y="4511709"/>
              <a:ext cx="249597" cy="34"/>
            </a:xfrm>
            <a:custGeom>
              <a:rect b="b" l="l" r="r" t="t"/>
              <a:pathLst>
                <a:path extrusionOk="0" fill="none" h="1" w="7444">
                  <a:moveTo>
                    <a:pt x="0" y="0"/>
                  </a:moveTo>
                  <a:lnTo>
                    <a:pt x="7444" y="0"/>
                  </a:lnTo>
                </a:path>
              </a:pathLst>
            </a:custGeom>
            <a:solidFill>
              <a:schemeClr val="accent1"/>
            </a:solidFill>
            <a:ln cap="flat" cmpd="sng" w="10650">
              <a:solidFill>
                <a:schemeClr val="accent1"/>
              </a:solidFill>
              <a:prstDash val="solid"/>
              <a:miter lim="2506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8" name="Shape 528"/>
        <p:cNvGrpSpPr/>
        <p:nvPr/>
      </p:nvGrpSpPr>
      <p:grpSpPr>
        <a:xfrm>
          <a:off x="0" y="0"/>
          <a:ext cx="0" cy="0"/>
          <a:chOff x="0" y="0"/>
          <a:chExt cx="0" cy="0"/>
        </a:xfrm>
      </p:grpSpPr>
      <p:sp>
        <p:nvSpPr>
          <p:cNvPr id="529" name="Google Shape;529;p2"/>
          <p:cNvSpPr txBox="1"/>
          <p:nvPr>
            <p:ph type="title"/>
          </p:nvPr>
        </p:nvSpPr>
        <p:spPr>
          <a:xfrm>
            <a:off x="720000" y="539500"/>
            <a:ext cx="77040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500"/>
              <a:buNone/>
            </a:pPr>
            <a:r>
              <a:rPr lang="en-US"/>
              <a:t>Contents of our </a:t>
            </a:r>
            <a:r>
              <a:rPr lang="en-US">
                <a:solidFill>
                  <a:schemeClr val="dk2"/>
                </a:solidFill>
              </a:rPr>
              <a:t>Presentation </a:t>
            </a:r>
            <a:endParaRPr/>
          </a:p>
        </p:txBody>
      </p:sp>
      <p:sp>
        <p:nvSpPr>
          <p:cNvPr id="530" name="Google Shape;530;p2"/>
          <p:cNvSpPr txBox="1"/>
          <p:nvPr>
            <p:ph idx="2" type="title"/>
          </p:nvPr>
        </p:nvSpPr>
        <p:spPr>
          <a:xfrm>
            <a:off x="872400" y="1615276"/>
            <a:ext cx="1074600" cy="572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US"/>
              <a:t>01</a:t>
            </a:r>
            <a:endParaRPr/>
          </a:p>
        </p:txBody>
      </p:sp>
      <p:sp>
        <p:nvSpPr>
          <p:cNvPr id="531" name="Google Shape;531;p2"/>
          <p:cNvSpPr txBox="1"/>
          <p:nvPr>
            <p:ph idx="3" type="title"/>
          </p:nvPr>
        </p:nvSpPr>
        <p:spPr>
          <a:xfrm>
            <a:off x="2025150" y="3254251"/>
            <a:ext cx="1074600" cy="572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US"/>
              <a:t>04</a:t>
            </a:r>
            <a:endParaRPr/>
          </a:p>
        </p:txBody>
      </p:sp>
      <p:sp>
        <p:nvSpPr>
          <p:cNvPr id="532" name="Google Shape;532;p2"/>
          <p:cNvSpPr txBox="1"/>
          <p:nvPr>
            <p:ph idx="4" type="title"/>
          </p:nvPr>
        </p:nvSpPr>
        <p:spPr>
          <a:xfrm>
            <a:off x="3419250" y="1615276"/>
            <a:ext cx="1074600" cy="572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US"/>
              <a:t>02</a:t>
            </a:r>
            <a:endParaRPr/>
          </a:p>
        </p:txBody>
      </p:sp>
      <p:sp>
        <p:nvSpPr>
          <p:cNvPr id="533" name="Google Shape;533;p2"/>
          <p:cNvSpPr txBox="1"/>
          <p:nvPr>
            <p:ph idx="5" type="title"/>
          </p:nvPr>
        </p:nvSpPr>
        <p:spPr>
          <a:xfrm>
            <a:off x="5428800" y="3254251"/>
            <a:ext cx="1074600" cy="572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US"/>
              <a:t>05</a:t>
            </a:r>
            <a:endParaRPr/>
          </a:p>
        </p:txBody>
      </p:sp>
      <p:sp>
        <p:nvSpPr>
          <p:cNvPr id="534" name="Google Shape;534;p2"/>
          <p:cNvSpPr txBox="1"/>
          <p:nvPr>
            <p:ph idx="6" type="title"/>
          </p:nvPr>
        </p:nvSpPr>
        <p:spPr>
          <a:xfrm>
            <a:off x="5966100" y="1615276"/>
            <a:ext cx="1074600" cy="572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US"/>
              <a:t>03</a:t>
            </a:r>
            <a:endParaRPr/>
          </a:p>
        </p:txBody>
      </p:sp>
      <p:sp>
        <p:nvSpPr>
          <p:cNvPr id="535" name="Google Shape;535;p2"/>
          <p:cNvSpPr txBox="1"/>
          <p:nvPr>
            <p:ph idx="1" type="subTitle"/>
          </p:nvPr>
        </p:nvSpPr>
        <p:spPr>
          <a:xfrm>
            <a:off x="872400" y="2187975"/>
            <a:ext cx="2305500" cy="86926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n-US"/>
              <a:t>What is Geeks</a:t>
            </a:r>
            <a:r>
              <a:rPr lang="en-US">
                <a:solidFill>
                  <a:srgbClr val="5757FF"/>
                </a:solidFill>
              </a:rPr>
              <a:t>Hub</a:t>
            </a:r>
            <a:endParaRPr>
              <a:solidFill>
                <a:srgbClr val="5757FF"/>
              </a:solidFill>
            </a:endParaRPr>
          </a:p>
        </p:txBody>
      </p:sp>
      <p:sp>
        <p:nvSpPr>
          <p:cNvPr id="536" name="Google Shape;536;p2"/>
          <p:cNvSpPr txBox="1"/>
          <p:nvPr>
            <p:ph idx="8" type="subTitle"/>
          </p:nvPr>
        </p:nvSpPr>
        <p:spPr>
          <a:xfrm>
            <a:off x="3419250" y="2187974"/>
            <a:ext cx="2305500" cy="869261"/>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n-US"/>
              <a:t>The move</a:t>
            </a:r>
            <a:endParaRPr/>
          </a:p>
          <a:p>
            <a:pPr indent="0" lvl="0" marL="0" rtl="0" algn="l">
              <a:lnSpc>
                <a:spcPct val="100000"/>
              </a:lnSpc>
              <a:spcBef>
                <a:spcPts val="0"/>
              </a:spcBef>
              <a:spcAft>
                <a:spcPts val="0"/>
              </a:spcAft>
              <a:buSzPts val="2400"/>
              <a:buNone/>
            </a:pPr>
            <a:r>
              <a:rPr lang="en-US"/>
              <a:t>To digital</a:t>
            </a:r>
            <a:endParaRPr/>
          </a:p>
        </p:txBody>
      </p:sp>
      <p:sp>
        <p:nvSpPr>
          <p:cNvPr id="537" name="Google Shape;537;p2"/>
          <p:cNvSpPr txBox="1"/>
          <p:nvPr>
            <p:ph idx="9" type="subTitle"/>
          </p:nvPr>
        </p:nvSpPr>
        <p:spPr>
          <a:xfrm>
            <a:off x="5966100" y="2187975"/>
            <a:ext cx="2305500" cy="827698"/>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n-US"/>
              <a:t>Our Tools</a:t>
            </a:r>
            <a:endParaRPr/>
          </a:p>
        </p:txBody>
      </p:sp>
      <p:sp>
        <p:nvSpPr>
          <p:cNvPr id="538" name="Google Shape;538;p2"/>
          <p:cNvSpPr txBox="1"/>
          <p:nvPr>
            <p:ph idx="13" type="subTitle"/>
          </p:nvPr>
        </p:nvSpPr>
        <p:spPr>
          <a:xfrm>
            <a:off x="2025150" y="3826951"/>
            <a:ext cx="2305500" cy="86926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n-US"/>
              <a:t>Database Structure</a:t>
            </a:r>
            <a:endParaRPr/>
          </a:p>
        </p:txBody>
      </p:sp>
      <p:sp>
        <p:nvSpPr>
          <p:cNvPr id="539" name="Google Shape;539;p2"/>
          <p:cNvSpPr txBox="1"/>
          <p:nvPr>
            <p:ph idx="14" type="subTitle"/>
          </p:nvPr>
        </p:nvSpPr>
        <p:spPr>
          <a:xfrm>
            <a:off x="5428800" y="3834641"/>
            <a:ext cx="2305500" cy="630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n-US"/>
              <a:t>System Structure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3" name="Shape 543"/>
        <p:cNvGrpSpPr/>
        <p:nvPr/>
      </p:nvGrpSpPr>
      <p:grpSpPr>
        <a:xfrm>
          <a:off x="0" y="0"/>
          <a:ext cx="0" cy="0"/>
          <a:chOff x="0" y="0"/>
          <a:chExt cx="0" cy="0"/>
        </a:xfrm>
      </p:grpSpPr>
      <p:sp>
        <p:nvSpPr>
          <p:cNvPr id="544" name="Google Shape;544;p3"/>
          <p:cNvSpPr txBox="1"/>
          <p:nvPr>
            <p:ph type="title"/>
          </p:nvPr>
        </p:nvSpPr>
        <p:spPr>
          <a:xfrm>
            <a:off x="713025" y="2641904"/>
            <a:ext cx="4260322" cy="854059"/>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500"/>
              <a:buNone/>
            </a:pPr>
            <a:r>
              <a:rPr lang="en-US" sz="5400"/>
              <a:t>Let’s </a:t>
            </a:r>
            <a:r>
              <a:rPr lang="en-US" sz="5400">
                <a:solidFill>
                  <a:schemeClr val="dk2"/>
                </a:solidFill>
              </a:rPr>
              <a:t>dive </a:t>
            </a:r>
            <a:r>
              <a:rPr lang="en-US" sz="5400"/>
              <a:t>in</a:t>
            </a:r>
            <a:endParaRPr sz="5400"/>
          </a:p>
        </p:txBody>
      </p:sp>
      <p:pic>
        <p:nvPicPr>
          <p:cNvPr id="545" name="Google Shape;545;p3"/>
          <p:cNvPicPr preferRelativeResize="0"/>
          <p:nvPr>
            <p:ph idx="2" type="pic"/>
          </p:nvPr>
        </p:nvPicPr>
        <p:blipFill rotWithShape="1">
          <a:blip r:embed="rId3">
            <a:alphaModFix/>
          </a:blip>
          <a:srcRect b="0" l="12570" r="12571" t="0"/>
          <a:stretch/>
        </p:blipFill>
        <p:spPr>
          <a:xfrm>
            <a:off x="5328075" y="998300"/>
            <a:ext cx="3102900" cy="4145100"/>
          </a:xfrm>
          <a:prstGeom prst="round2SameRect">
            <a:avLst>
              <a:gd fmla="val 50000" name="adj1"/>
              <a:gd fmla="val 0" name="adj2"/>
            </a:avLst>
          </a:prstGeom>
          <a:noFill/>
          <a:ln>
            <a:noFill/>
          </a:ln>
        </p:spPr>
      </p:pic>
      <p:grpSp>
        <p:nvGrpSpPr>
          <p:cNvPr id="546" name="Google Shape;546;p3"/>
          <p:cNvGrpSpPr/>
          <p:nvPr/>
        </p:nvGrpSpPr>
        <p:grpSpPr>
          <a:xfrm>
            <a:off x="5328069" y="-24"/>
            <a:ext cx="1119432" cy="1639409"/>
            <a:chOff x="5903235" y="-19"/>
            <a:chExt cx="1293543" cy="1894394"/>
          </a:xfrm>
        </p:grpSpPr>
        <p:sp>
          <p:nvSpPr>
            <p:cNvPr id="547" name="Google Shape;547;p3"/>
            <p:cNvSpPr/>
            <p:nvPr/>
          </p:nvSpPr>
          <p:spPr>
            <a:xfrm>
              <a:off x="6375400" y="1545175"/>
              <a:ext cx="349200" cy="3492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8" name="Google Shape;548;p3"/>
            <p:cNvSpPr/>
            <p:nvPr/>
          </p:nvSpPr>
          <p:spPr>
            <a:xfrm>
              <a:off x="5903235" y="1008921"/>
              <a:ext cx="1293543" cy="652286"/>
            </a:xfrm>
            <a:custGeom>
              <a:rect b="b" l="l" r="r" t="t"/>
              <a:pathLst>
                <a:path extrusionOk="0" h="6092" w="12081">
                  <a:moveTo>
                    <a:pt x="6041" y="1"/>
                  </a:moveTo>
                  <a:cubicBezTo>
                    <a:pt x="2707" y="1"/>
                    <a:pt x="0" y="2708"/>
                    <a:pt x="0" y="6041"/>
                  </a:cubicBezTo>
                  <a:lnTo>
                    <a:pt x="0" y="6091"/>
                  </a:lnTo>
                  <a:lnTo>
                    <a:pt x="12081" y="6091"/>
                  </a:lnTo>
                  <a:lnTo>
                    <a:pt x="12081" y="6041"/>
                  </a:lnTo>
                  <a:cubicBezTo>
                    <a:pt x="12081" y="2708"/>
                    <a:pt x="9374" y="1"/>
                    <a:pt x="604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9" name="Google Shape;549;p3"/>
            <p:cNvSpPr/>
            <p:nvPr/>
          </p:nvSpPr>
          <p:spPr>
            <a:xfrm>
              <a:off x="6549946" y="-19"/>
              <a:ext cx="107" cy="1009051"/>
            </a:xfrm>
            <a:custGeom>
              <a:rect b="b" l="l" r="r" t="t"/>
              <a:pathLst>
                <a:path extrusionOk="0" fill="none" h="9424" w="1">
                  <a:moveTo>
                    <a:pt x="0" y="0"/>
                  </a:moveTo>
                  <a:lnTo>
                    <a:pt x="0" y="9424"/>
                  </a:lnTo>
                </a:path>
              </a:pathLst>
            </a:custGeom>
            <a:solidFill>
              <a:schemeClr val="accent1"/>
            </a:solidFill>
            <a:ln cap="flat" cmpd="sng" w="38100">
              <a:solidFill>
                <a:schemeClr val="dk1"/>
              </a:solidFill>
              <a:prstDash val="solid"/>
              <a:miter lim="2506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50" name="Google Shape;550;p3"/>
          <p:cNvGrpSpPr/>
          <p:nvPr/>
        </p:nvGrpSpPr>
        <p:grpSpPr>
          <a:xfrm rot="10800000">
            <a:off x="8625196" y="135041"/>
            <a:ext cx="374394" cy="962866"/>
            <a:chOff x="-720900" y="1958300"/>
            <a:chExt cx="462900" cy="1190488"/>
          </a:xfrm>
        </p:grpSpPr>
        <p:sp>
          <p:nvSpPr>
            <p:cNvPr id="551" name="Google Shape;551;p3"/>
            <p:cNvSpPr/>
            <p:nvPr/>
          </p:nvSpPr>
          <p:spPr>
            <a:xfrm>
              <a:off x="-324000" y="2801675"/>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2" name="Google Shape;552;p3"/>
            <p:cNvSpPr/>
            <p:nvPr/>
          </p:nvSpPr>
          <p:spPr>
            <a:xfrm>
              <a:off x="-324000" y="3082788"/>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3" name="Google Shape;553;p3"/>
            <p:cNvSpPr/>
            <p:nvPr/>
          </p:nvSpPr>
          <p:spPr>
            <a:xfrm>
              <a:off x="-324000" y="2239425"/>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4" name="Google Shape;554;p3"/>
            <p:cNvSpPr/>
            <p:nvPr/>
          </p:nvSpPr>
          <p:spPr>
            <a:xfrm>
              <a:off x="-324000" y="2520538"/>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5" name="Google Shape;555;p3"/>
            <p:cNvSpPr/>
            <p:nvPr/>
          </p:nvSpPr>
          <p:spPr>
            <a:xfrm>
              <a:off x="-522450" y="2801675"/>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6" name="Google Shape;556;p3"/>
            <p:cNvSpPr/>
            <p:nvPr/>
          </p:nvSpPr>
          <p:spPr>
            <a:xfrm>
              <a:off x="-522450" y="3082788"/>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7" name="Google Shape;557;p3"/>
            <p:cNvSpPr/>
            <p:nvPr/>
          </p:nvSpPr>
          <p:spPr>
            <a:xfrm>
              <a:off x="-522450" y="2239425"/>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8" name="Google Shape;558;p3"/>
            <p:cNvSpPr/>
            <p:nvPr/>
          </p:nvSpPr>
          <p:spPr>
            <a:xfrm>
              <a:off x="-522450" y="2520538"/>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9" name="Google Shape;559;p3"/>
            <p:cNvSpPr/>
            <p:nvPr/>
          </p:nvSpPr>
          <p:spPr>
            <a:xfrm>
              <a:off x="-720900" y="2801675"/>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0" name="Google Shape;560;p3"/>
            <p:cNvSpPr/>
            <p:nvPr/>
          </p:nvSpPr>
          <p:spPr>
            <a:xfrm>
              <a:off x="-720900" y="3082788"/>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1" name="Google Shape;561;p3"/>
            <p:cNvSpPr/>
            <p:nvPr/>
          </p:nvSpPr>
          <p:spPr>
            <a:xfrm>
              <a:off x="-720900" y="2239425"/>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2" name="Google Shape;562;p3"/>
            <p:cNvSpPr/>
            <p:nvPr/>
          </p:nvSpPr>
          <p:spPr>
            <a:xfrm>
              <a:off x="-720900" y="2520538"/>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3" name="Google Shape;563;p3"/>
            <p:cNvSpPr/>
            <p:nvPr/>
          </p:nvSpPr>
          <p:spPr>
            <a:xfrm>
              <a:off x="-324000" y="1958300"/>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4" name="Google Shape;564;p3"/>
            <p:cNvSpPr/>
            <p:nvPr/>
          </p:nvSpPr>
          <p:spPr>
            <a:xfrm>
              <a:off x="-522450" y="1958300"/>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5" name="Google Shape;565;p3"/>
            <p:cNvSpPr/>
            <p:nvPr/>
          </p:nvSpPr>
          <p:spPr>
            <a:xfrm>
              <a:off x="-720900" y="1958300"/>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9" name="Shape 569"/>
        <p:cNvGrpSpPr/>
        <p:nvPr/>
      </p:nvGrpSpPr>
      <p:grpSpPr>
        <a:xfrm>
          <a:off x="0" y="0"/>
          <a:ext cx="0" cy="0"/>
          <a:chOff x="0" y="0"/>
          <a:chExt cx="0" cy="0"/>
        </a:xfrm>
      </p:grpSpPr>
      <p:sp>
        <p:nvSpPr>
          <p:cNvPr id="570" name="Google Shape;570;p4"/>
          <p:cNvSpPr txBox="1"/>
          <p:nvPr>
            <p:ph type="title"/>
          </p:nvPr>
        </p:nvSpPr>
        <p:spPr>
          <a:xfrm>
            <a:off x="818325" y="2380401"/>
            <a:ext cx="4383600" cy="1581600"/>
          </a:xfrm>
          <a:prstGeom prst="rect">
            <a:avLst/>
          </a:prstGeom>
          <a:noFill/>
          <a:ln>
            <a:noFill/>
          </a:ln>
        </p:spPr>
        <p:txBody>
          <a:bodyPr anchorCtr="0" anchor="t" bIns="91425" lIns="91425" spcFirstLastPara="1" rIns="91425" wrap="square" tIns="91425">
            <a:noAutofit/>
          </a:bodyPr>
          <a:lstStyle/>
          <a:p>
            <a:pPr indent="0" lvl="0" marL="0" rtl="0" algn="l">
              <a:lnSpc>
                <a:spcPct val="80000"/>
              </a:lnSpc>
              <a:spcBef>
                <a:spcPts val="0"/>
              </a:spcBef>
              <a:spcAft>
                <a:spcPts val="0"/>
              </a:spcAft>
              <a:buSzPts val="3600"/>
              <a:buNone/>
            </a:pPr>
            <a:r>
              <a:rPr lang="en-US"/>
              <a:t>What is Geeks</a:t>
            </a:r>
            <a:r>
              <a:rPr lang="en-US">
                <a:solidFill>
                  <a:srgbClr val="5757FF"/>
                </a:solidFill>
              </a:rPr>
              <a:t>Hub</a:t>
            </a:r>
            <a:endParaRPr>
              <a:solidFill>
                <a:srgbClr val="5757FF"/>
              </a:solidFill>
            </a:endParaRPr>
          </a:p>
        </p:txBody>
      </p:sp>
      <p:sp>
        <p:nvSpPr>
          <p:cNvPr id="571" name="Google Shape;571;p4"/>
          <p:cNvSpPr txBox="1"/>
          <p:nvPr>
            <p:ph idx="2" type="title"/>
          </p:nvPr>
        </p:nvSpPr>
        <p:spPr>
          <a:xfrm>
            <a:off x="818325" y="657900"/>
            <a:ext cx="2396400" cy="15816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6000"/>
              <a:buNone/>
            </a:pPr>
            <a:r>
              <a:rPr lang="en-US">
                <a:solidFill>
                  <a:srgbClr val="5757FF"/>
                </a:solidFill>
              </a:rPr>
              <a:t>01</a:t>
            </a:r>
            <a:endParaRPr>
              <a:solidFill>
                <a:srgbClr val="5757FF"/>
              </a:solidFill>
            </a:endParaRPr>
          </a:p>
        </p:txBody>
      </p:sp>
      <p:grpSp>
        <p:nvGrpSpPr>
          <p:cNvPr id="572" name="Google Shape;572;p4"/>
          <p:cNvGrpSpPr/>
          <p:nvPr/>
        </p:nvGrpSpPr>
        <p:grpSpPr>
          <a:xfrm>
            <a:off x="4405009" y="3325337"/>
            <a:ext cx="877590" cy="1278503"/>
            <a:chOff x="4393218" y="3866890"/>
            <a:chExt cx="567799" cy="827189"/>
          </a:xfrm>
        </p:grpSpPr>
        <p:sp>
          <p:nvSpPr>
            <p:cNvPr id="573" name="Google Shape;573;p4"/>
            <p:cNvSpPr/>
            <p:nvPr/>
          </p:nvSpPr>
          <p:spPr>
            <a:xfrm>
              <a:off x="4659314" y="3866890"/>
              <a:ext cx="162218" cy="562801"/>
            </a:xfrm>
            <a:custGeom>
              <a:rect b="b" l="l" r="r" t="t"/>
              <a:pathLst>
                <a:path extrusionOk="0" h="16785" w="4838">
                  <a:moveTo>
                    <a:pt x="2371" y="0"/>
                  </a:moveTo>
                  <a:cubicBezTo>
                    <a:pt x="1781" y="0"/>
                    <a:pt x="1338" y="1209"/>
                    <a:pt x="1253" y="1612"/>
                  </a:cubicBezTo>
                  <a:cubicBezTo>
                    <a:pt x="1153" y="2188"/>
                    <a:pt x="1153" y="2815"/>
                    <a:pt x="1028" y="3391"/>
                  </a:cubicBezTo>
                  <a:cubicBezTo>
                    <a:pt x="877" y="4219"/>
                    <a:pt x="451" y="4945"/>
                    <a:pt x="276" y="5772"/>
                  </a:cubicBezTo>
                  <a:cubicBezTo>
                    <a:pt x="0" y="6975"/>
                    <a:pt x="301" y="8229"/>
                    <a:pt x="727" y="9381"/>
                  </a:cubicBezTo>
                  <a:cubicBezTo>
                    <a:pt x="928" y="9908"/>
                    <a:pt x="1128" y="10409"/>
                    <a:pt x="1228" y="10960"/>
                  </a:cubicBezTo>
                  <a:cubicBezTo>
                    <a:pt x="1303" y="11361"/>
                    <a:pt x="1303" y="11762"/>
                    <a:pt x="1278" y="12163"/>
                  </a:cubicBezTo>
                  <a:cubicBezTo>
                    <a:pt x="1278" y="12364"/>
                    <a:pt x="1253" y="12740"/>
                    <a:pt x="1228" y="13166"/>
                  </a:cubicBezTo>
                  <a:cubicBezTo>
                    <a:pt x="1111" y="14593"/>
                    <a:pt x="1060" y="16784"/>
                    <a:pt x="2338" y="16784"/>
                  </a:cubicBezTo>
                  <a:cubicBezTo>
                    <a:pt x="2429" y="16784"/>
                    <a:pt x="2527" y="16773"/>
                    <a:pt x="2632" y="16750"/>
                  </a:cubicBezTo>
                  <a:cubicBezTo>
                    <a:pt x="3208" y="16625"/>
                    <a:pt x="3509" y="15873"/>
                    <a:pt x="3710" y="15371"/>
                  </a:cubicBezTo>
                  <a:cubicBezTo>
                    <a:pt x="4236" y="15371"/>
                    <a:pt x="4136" y="12339"/>
                    <a:pt x="4085" y="11988"/>
                  </a:cubicBezTo>
                  <a:cubicBezTo>
                    <a:pt x="3785" y="9808"/>
                    <a:pt x="4512" y="7752"/>
                    <a:pt x="4737" y="5647"/>
                  </a:cubicBezTo>
                  <a:cubicBezTo>
                    <a:pt x="4812" y="5021"/>
                    <a:pt x="4837" y="4394"/>
                    <a:pt x="4587" y="3818"/>
                  </a:cubicBezTo>
                  <a:cubicBezTo>
                    <a:pt x="4361" y="3216"/>
                    <a:pt x="3885" y="2765"/>
                    <a:pt x="3584" y="2214"/>
                  </a:cubicBezTo>
                  <a:cubicBezTo>
                    <a:pt x="3283" y="1687"/>
                    <a:pt x="3158" y="1086"/>
                    <a:pt x="2958" y="534"/>
                  </a:cubicBezTo>
                  <a:cubicBezTo>
                    <a:pt x="2907" y="384"/>
                    <a:pt x="2832" y="234"/>
                    <a:pt x="2707" y="133"/>
                  </a:cubicBezTo>
                  <a:cubicBezTo>
                    <a:pt x="2591" y="40"/>
                    <a:pt x="2478" y="0"/>
                    <a:pt x="2371" y="0"/>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4" name="Google Shape;574;p4"/>
            <p:cNvSpPr/>
            <p:nvPr/>
          </p:nvSpPr>
          <p:spPr>
            <a:xfrm>
              <a:off x="4393218" y="4221405"/>
              <a:ext cx="358570" cy="294326"/>
            </a:xfrm>
            <a:custGeom>
              <a:rect b="b" l="l" r="r" t="t"/>
              <a:pathLst>
                <a:path extrusionOk="0" h="8778" w="10694">
                  <a:moveTo>
                    <a:pt x="6778" y="1"/>
                  </a:moveTo>
                  <a:cubicBezTo>
                    <a:pt x="6257" y="1"/>
                    <a:pt x="5719" y="150"/>
                    <a:pt x="5204" y="287"/>
                  </a:cubicBezTo>
                  <a:cubicBezTo>
                    <a:pt x="4828" y="387"/>
                    <a:pt x="4452" y="513"/>
                    <a:pt x="4127" y="738"/>
                  </a:cubicBezTo>
                  <a:cubicBezTo>
                    <a:pt x="3650" y="1089"/>
                    <a:pt x="3400" y="1666"/>
                    <a:pt x="3124" y="2192"/>
                  </a:cubicBezTo>
                  <a:cubicBezTo>
                    <a:pt x="2723" y="2919"/>
                    <a:pt x="2272" y="3570"/>
                    <a:pt x="1721" y="4147"/>
                  </a:cubicBezTo>
                  <a:cubicBezTo>
                    <a:pt x="1219" y="4698"/>
                    <a:pt x="668" y="5174"/>
                    <a:pt x="392" y="5851"/>
                  </a:cubicBezTo>
                  <a:cubicBezTo>
                    <a:pt x="0" y="6773"/>
                    <a:pt x="478" y="7780"/>
                    <a:pt x="1453" y="7780"/>
                  </a:cubicBezTo>
                  <a:cubicBezTo>
                    <a:pt x="1539" y="7780"/>
                    <a:pt x="1628" y="7772"/>
                    <a:pt x="1721" y="7756"/>
                  </a:cubicBezTo>
                  <a:cubicBezTo>
                    <a:pt x="2648" y="7606"/>
                    <a:pt x="3099" y="6879"/>
                    <a:pt x="3701" y="6302"/>
                  </a:cubicBezTo>
                  <a:cubicBezTo>
                    <a:pt x="3776" y="6252"/>
                    <a:pt x="3826" y="6202"/>
                    <a:pt x="3876" y="6152"/>
                  </a:cubicBezTo>
                  <a:cubicBezTo>
                    <a:pt x="4152" y="5926"/>
                    <a:pt x="4452" y="5801"/>
                    <a:pt x="4728" y="5600"/>
                  </a:cubicBezTo>
                  <a:cubicBezTo>
                    <a:pt x="5380" y="5124"/>
                    <a:pt x="5781" y="4297"/>
                    <a:pt x="5706" y="3470"/>
                  </a:cubicBezTo>
                  <a:cubicBezTo>
                    <a:pt x="5706" y="3345"/>
                    <a:pt x="5681" y="3220"/>
                    <a:pt x="5756" y="3094"/>
                  </a:cubicBezTo>
                  <a:cubicBezTo>
                    <a:pt x="5808" y="3010"/>
                    <a:pt x="5901" y="2974"/>
                    <a:pt x="6001" y="2974"/>
                  </a:cubicBezTo>
                  <a:cubicBezTo>
                    <a:pt x="6140" y="2974"/>
                    <a:pt x="6295" y="3043"/>
                    <a:pt x="6382" y="3144"/>
                  </a:cubicBezTo>
                  <a:cubicBezTo>
                    <a:pt x="6533" y="3345"/>
                    <a:pt x="6558" y="3595"/>
                    <a:pt x="6633" y="3821"/>
                  </a:cubicBezTo>
                  <a:cubicBezTo>
                    <a:pt x="6909" y="4573"/>
                    <a:pt x="7761" y="5074"/>
                    <a:pt x="8212" y="5726"/>
                  </a:cubicBezTo>
                  <a:cubicBezTo>
                    <a:pt x="8813" y="6503"/>
                    <a:pt x="8638" y="7280"/>
                    <a:pt x="8914" y="8182"/>
                  </a:cubicBezTo>
                  <a:cubicBezTo>
                    <a:pt x="9017" y="8471"/>
                    <a:pt x="9291" y="8778"/>
                    <a:pt x="9581" y="8778"/>
                  </a:cubicBezTo>
                  <a:cubicBezTo>
                    <a:pt x="9642" y="8778"/>
                    <a:pt x="9704" y="8764"/>
                    <a:pt x="9766" y="8733"/>
                  </a:cubicBezTo>
                  <a:cubicBezTo>
                    <a:pt x="9966" y="8633"/>
                    <a:pt x="10041" y="8357"/>
                    <a:pt x="10067" y="8132"/>
                  </a:cubicBezTo>
                  <a:cubicBezTo>
                    <a:pt x="10543" y="5525"/>
                    <a:pt x="10693" y="2944"/>
                    <a:pt x="8688" y="939"/>
                  </a:cubicBezTo>
                  <a:cubicBezTo>
                    <a:pt x="8337" y="588"/>
                    <a:pt x="7961" y="262"/>
                    <a:pt x="7485" y="112"/>
                  </a:cubicBezTo>
                  <a:cubicBezTo>
                    <a:pt x="7256" y="33"/>
                    <a:pt x="7019" y="1"/>
                    <a:pt x="6778" y="1"/>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5" name="Google Shape;575;p4"/>
            <p:cNvSpPr/>
            <p:nvPr/>
          </p:nvSpPr>
          <p:spPr>
            <a:xfrm>
              <a:off x="4721479" y="4233341"/>
              <a:ext cx="239538" cy="329231"/>
            </a:xfrm>
            <a:custGeom>
              <a:rect b="b" l="l" r="r" t="t"/>
              <a:pathLst>
                <a:path extrusionOk="0" h="9819" w="7144">
                  <a:moveTo>
                    <a:pt x="4751" y="1"/>
                  </a:moveTo>
                  <a:cubicBezTo>
                    <a:pt x="4201" y="1"/>
                    <a:pt x="3789" y="637"/>
                    <a:pt x="3234" y="984"/>
                  </a:cubicBezTo>
                  <a:cubicBezTo>
                    <a:pt x="2407" y="1535"/>
                    <a:pt x="703" y="1711"/>
                    <a:pt x="552" y="2939"/>
                  </a:cubicBezTo>
                  <a:cubicBezTo>
                    <a:pt x="552" y="3064"/>
                    <a:pt x="552" y="3164"/>
                    <a:pt x="552" y="3290"/>
                  </a:cubicBezTo>
                  <a:cubicBezTo>
                    <a:pt x="552" y="3640"/>
                    <a:pt x="627" y="3991"/>
                    <a:pt x="602" y="4342"/>
                  </a:cubicBezTo>
                  <a:cubicBezTo>
                    <a:pt x="602" y="4843"/>
                    <a:pt x="427" y="5345"/>
                    <a:pt x="302" y="5846"/>
                  </a:cubicBezTo>
                  <a:cubicBezTo>
                    <a:pt x="1" y="7024"/>
                    <a:pt x="1" y="8302"/>
                    <a:pt x="277" y="9480"/>
                  </a:cubicBezTo>
                  <a:cubicBezTo>
                    <a:pt x="327" y="9580"/>
                    <a:pt x="352" y="9706"/>
                    <a:pt x="452" y="9781"/>
                  </a:cubicBezTo>
                  <a:cubicBezTo>
                    <a:pt x="491" y="9807"/>
                    <a:pt x="532" y="9819"/>
                    <a:pt x="574" y="9819"/>
                  </a:cubicBezTo>
                  <a:cubicBezTo>
                    <a:pt x="768" y="9819"/>
                    <a:pt x="966" y="9557"/>
                    <a:pt x="1028" y="9330"/>
                  </a:cubicBezTo>
                  <a:cubicBezTo>
                    <a:pt x="1354" y="8277"/>
                    <a:pt x="1079" y="6473"/>
                    <a:pt x="1956" y="5696"/>
                  </a:cubicBezTo>
                  <a:cubicBezTo>
                    <a:pt x="2357" y="5295"/>
                    <a:pt x="2658" y="5370"/>
                    <a:pt x="3008" y="4818"/>
                  </a:cubicBezTo>
                  <a:cubicBezTo>
                    <a:pt x="3359" y="4292"/>
                    <a:pt x="3535" y="3716"/>
                    <a:pt x="4086" y="3365"/>
                  </a:cubicBezTo>
                  <a:cubicBezTo>
                    <a:pt x="4136" y="3340"/>
                    <a:pt x="4161" y="3315"/>
                    <a:pt x="4211" y="3315"/>
                  </a:cubicBezTo>
                  <a:cubicBezTo>
                    <a:pt x="4221" y="3313"/>
                    <a:pt x="4230" y="3312"/>
                    <a:pt x="4239" y="3312"/>
                  </a:cubicBezTo>
                  <a:cubicBezTo>
                    <a:pt x="4348" y="3312"/>
                    <a:pt x="4414" y="3449"/>
                    <a:pt x="4437" y="3565"/>
                  </a:cubicBezTo>
                  <a:cubicBezTo>
                    <a:pt x="4487" y="3941"/>
                    <a:pt x="4262" y="4317"/>
                    <a:pt x="4236" y="4718"/>
                  </a:cubicBezTo>
                  <a:cubicBezTo>
                    <a:pt x="4211" y="5044"/>
                    <a:pt x="4337" y="5345"/>
                    <a:pt x="4437" y="5645"/>
                  </a:cubicBezTo>
                  <a:cubicBezTo>
                    <a:pt x="4688" y="6297"/>
                    <a:pt x="4913" y="7350"/>
                    <a:pt x="5540" y="7726"/>
                  </a:cubicBezTo>
                  <a:cubicBezTo>
                    <a:pt x="5732" y="7875"/>
                    <a:pt x="5983" y="7952"/>
                    <a:pt x="6228" y="7952"/>
                  </a:cubicBezTo>
                  <a:cubicBezTo>
                    <a:pt x="6557" y="7952"/>
                    <a:pt x="6875" y="7813"/>
                    <a:pt x="7018" y="7525"/>
                  </a:cubicBezTo>
                  <a:cubicBezTo>
                    <a:pt x="7144" y="7250"/>
                    <a:pt x="7119" y="6924"/>
                    <a:pt x="7069" y="6623"/>
                  </a:cubicBezTo>
                  <a:cubicBezTo>
                    <a:pt x="6893" y="5295"/>
                    <a:pt x="6718" y="3941"/>
                    <a:pt x="6517" y="2588"/>
                  </a:cubicBezTo>
                  <a:cubicBezTo>
                    <a:pt x="6417" y="1886"/>
                    <a:pt x="6066" y="959"/>
                    <a:pt x="5590" y="457"/>
                  </a:cubicBezTo>
                  <a:cubicBezTo>
                    <a:pt x="5266" y="126"/>
                    <a:pt x="4995" y="1"/>
                    <a:pt x="4751" y="1"/>
                  </a:cubicBezTo>
                  <a:close/>
                </a:path>
              </a:pathLst>
            </a:cu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6" name="Google Shape;576;p4"/>
            <p:cNvSpPr/>
            <p:nvPr/>
          </p:nvSpPr>
          <p:spPr>
            <a:xfrm>
              <a:off x="4587861" y="4473887"/>
              <a:ext cx="279037" cy="220192"/>
            </a:xfrm>
            <a:custGeom>
              <a:rect b="b" l="l" r="r" t="t"/>
              <a:pathLst>
                <a:path extrusionOk="0" h="6567" w="8322">
                  <a:moveTo>
                    <a:pt x="1" y="0"/>
                  </a:moveTo>
                  <a:lnTo>
                    <a:pt x="1" y="1028"/>
                  </a:lnTo>
                  <a:lnTo>
                    <a:pt x="678" y="1028"/>
                  </a:lnTo>
                  <a:lnTo>
                    <a:pt x="1229" y="4111"/>
                  </a:lnTo>
                  <a:cubicBezTo>
                    <a:pt x="1480" y="5539"/>
                    <a:pt x="2708" y="6567"/>
                    <a:pt x="4161" y="6567"/>
                  </a:cubicBezTo>
                  <a:cubicBezTo>
                    <a:pt x="5615" y="6567"/>
                    <a:pt x="6868" y="5539"/>
                    <a:pt x="7119" y="4111"/>
                  </a:cubicBezTo>
                  <a:lnTo>
                    <a:pt x="7670" y="1028"/>
                  </a:lnTo>
                  <a:lnTo>
                    <a:pt x="8322" y="1028"/>
                  </a:lnTo>
                  <a:lnTo>
                    <a:pt x="8322"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7" name="Google Shape;577;p4"/>
            <p:cNvSpPr/>
            <p:nvPr/>
          </p:nvSpPr>
          <p:spPr>
            <a:xfrm>
              <a:off x="4603017" y="4511709"/>
              <a:ext cx="249597" cy="34"/>
            </a:xfrm>
            <a:custGeom>
              <a:rect b="b" l="l" r="r" t="t"/>
              <a:pathLst>
                <a:path extrusionOk="0" fill="none" h="1" w="7444">
                  <a:moveTo>
                    <a:pt x="0" y="0"/>
                  </a:moveTo>
                  <a:lnTo>
                    <a:pt x="7444" y="0"/>
                  </a:lnTo>
                </a:path>
              </a:pathLst>
            </a:custGeom>
            <a:solidFill>
              <a:schemeClr val="accent1"/>
            </a:solidFill>
            <a:ln cap="flat" cmpd="sng" w="10650">
              <a:solidFill>
                <a:schemeClr val="accent1"/>
              </a:solidFill>
              <a:prstDash val="solid"/>
              <a:miter lim="2506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78" name="Google Shape;578;p4"/>
          <p:cNvGrpSpPr/>
          <p:nvPr/>
        </p:nvGrpSpPr>
        <p:grpSpPr>
          <a:xfrm>
            <a:off x="6334732" y="2388996"/>
            <a:ext cx="2802160" cy="2208198"/>
            <a:chOff x="6334732" y="2125378"/>
            <a:chExt cx="2802160" cy="2208198"/>
          </a:xfrm>
        </p:grpSpPr>
        <p:sp>
          <p:nvSpPr>
            <p:cNvPr id="579" name="Google Shape;579;p4"/>
            <p:cNvSpPr/>
            <p:nvPr/>
          </p:nvSpPr>
          <p:spPr>
            <a:xfrm>
              <a:off x="7573898" y="2700435"/>
              <a:ext cx="230367" cy="195281"/>
            </a:xfrm>
            <a:custGeom>
              <a:rect b="b" l="l" r="r" t="t"/>
              <a:pathLst>
                <a:path extrusionOk="0" h="3768" w="4445">
                  <a:moveTo>
                    <a:pt x="3843" y="1"/>
                  </a:moveTo>
                  <a:cubicBezTo>
                    <a:pt x="3745" y="1"/>
                    <a:pt x="3633" y="26"/>
                    <a:pt x="3510" y="83"/>
                  </a:cubicBezTo>
                  <a:cubicBezTo>
                    <a:pt x="3309" y="158"/>
                    <a:pt x="3134" y="334"/>
                    <a:pt x="2983" y="484"/>
                  </a:cubicBezTo>
                  <a:cubicBezTo>
                    <a:pt x="2733" y="735"/>
                    <a:pt x="2532" y="885"/>
                    <a:pt x="2181" y="985"/>
                  </a:cubicBezTo>
                  <a:cubicBezTo>
                    <a:pt x="1981" y="1011"/>
                    <a:pt x="1780" y="1061"/>
                    <a:pt x="1605" y="1111"/>
                  </a:cubicBezTo>
                  <a:cubicBezTo>
                    <a:pt x="1530" y="1136"/>
                    <a:pt x="1454" y="1186"/>
                    <a:pt x="1379" y="1211"/>
                  </a:cubicBezTo>
                  <a:cubicBezTo>
                    <a:pt x="1104" y="1386"/>
                    <a:pt x="953" y="1687"/>
                    <a:pt x="778" y="1963"/>
                  </a:cubicBezTo>
                  <a:cubicBezTo>
                    <a:pt x="577" y="2239"/>
                    <a:pt x="352" y="2464"/>
                    <a:pt x="26" y="2539"/>
                  </a:cubicBezTo>
                  <a:cubicBezTo>
                    <a:pt x="1" y="2915"/>
                    <a:pt x="476" y="3491"/>
                    <a:pt x="702" y="3767"/>
                  </a:cubicBezTo>
                  <a:lnTo>
                    <a:pt x="702" y="3767"/>
                  </a:lnTo>
                  <a:cubicBezTo>
                    <a:pt x="663" y="3708"/>
                    <a:pt x="1806" y="2739"/>
                    <a:pt x="1906" y="2640"/>
                  </a:cubicBezTo>
                  <a:cubicBezTo>
                    <a:pt x="2357" y="2314"/>
                    <a:pt x="2833" y="2289"/>
                    <a:pt x="3334" y="2038"/>
                  </a:cubicBezTo>
                  <a:cubicBezTo>
                    <a:pt x="3760" y="1813"/>
                    <a:pt x="4061" y="1361"/>
                    <a:pt x="4262" y="935"/>
                  </a:cubicBezTo>
                  <a:cubicBezTo>
                    <a:pt x="4444" y="468"/>
                    <a:pt x="4265" y="1"/>
                    <a:pt x="3843" y="1"/>
                  </a:cubicBezTo>
                  <a:close/>
                  <a:moveTo>
                    <a:pt x="702" y="3767"/>
                  </a:moveTo>
                  <a:cubicBezTo>
                    <a:pt x="702" y="3767"/>
                    <a:pt x="702" y="3767"/>
                    <a:pt x="703" y="3767"/>
                  </a:cubicBezTo>
                  <a:cubicBezTo>
                    <a:pt x="702" y="3767"/>
                    <a:pt x="702" y="3767"/>
                    <a:pt x="702" y="3767"/>
                  </a:cubicBez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0" name="Google Shape;580;p4"/>
            <p:cNvSpPr/>
            <p:nvPr/>
          </p:nvSpPr>
          <p:spPr>
            <a:xfrm>
              <a:off x="7125815" y="3523009"/>
              <a:ext cx="26017" cy="569000"/>
            </a:xfrm>
            <a:custGeom>
              <a:rect b="b" l="l" r="r" t="t"/>
              <a:pathLst>
                <a:path extrusionOk="0" h="10979" w="502">
                  <a:moveTo>
                    <a:pt x="0" y="1"/>
                  </a:moveTo>
                  <a:lnTo>
                    <a:pt x="0" y="10978"/>
                  </a:lnTo>
                  <a:lnTo>
                    <a:pt x="501" y="10978"/>
                  </a:lnTo>
                  <a:lnTo>
                    <a:pt x="501"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1" name="Google Shape;581;p4"/>
            <p:cNvSpPr/>
            <p:nvPr/>
          </p:nvSpPr>
          <p:spPr>
            <a:xfrm>
              <a:off x="6912761" y="4091949"/>
              <a:ext cx="446897" cy="119563"/>
            </a:xfrm>
            <a:custGeom>
              <a:rect b="b" l="l" r="r" t="t"/>
              <a:pathLst>
                <a:path extrusionOk="0" fill="none" h="2307" w="8623">
                  <a:moveTo>
                    <a:pt x="1" y="2306"/>
                  </a:moveTo>
                  <a:cubicBezTo>
                    <a:pt x="1" y="702"/>
                    <a:pt x="2883" y="0"/>
                    <a:pt x="4312" y="0"/>
                  </a:cubicBezTo>
                  <a:cubicBezTo>
                    <a:pt x="6016" y="0"/>
                    <a:pt x="8622" y="627"/>
                    <a:pt x="8622" y="2306"/>
                  </a:cubicBezTo>
                </a:path>
              </a:pathLst>
            </a:custGeom>
            <a:solidFill>
              <a:schemeClr val="accent1"/>
            </a:solidFill>
            <a:ln cap="flat" cmpd="sng" w="20675">
              <a:solidFill>
                <a:schemeClr val="dk1"/>
              </a:solidFill>
              <a:prstDash val="solid"/>
              <a:miter lim="2506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2" name="Google Shape;582;p4"/>
            <p:cNvSpPr/>
            <p:nvPr/>
          </p:nvSpPr>
          <p:spPr>
            <a:xfrm>
              <a:off x="7138772" y="4094540"/>
              <a:ext cx="52" cy="140345"/>
            </a:xfrm>
            <a:custGeom>
              <a:rect b="b" l="l" r="r" t="t"/>
              <a:pathLst>
                <a:path extrusionOk="0" fill="none" h="2708" w="1">
                  <a:moveTo>
                    <a:pt x="1" y="2707"/>
                  </a:moveTo>
                  <a:lnTo>
                    <a:pt x="1" y="0"/>
                  </a:lnTo>
                </a:path>
              </a:pathLst>
            </a:custGeom>
            <a:solidFill>
              <a:schemeClr val="accent1"/>
            </a:solidFill>
            <a:ln cap="flat" cmpd="sng" w="20675">
              <a:solidFill>
                <a:schemeClr val="dk1"/>
              </a:solidFill>
              <a:prstDash val="solid"/>
              <a:miter lim="2506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3" name="Google Shape;583;p4"/>
            <p:cNvSpPr/>
            <p:nvPr/>
          </p:nvSpPr>
          <p:spPr>
            <a:xfrm>
              <a:off x="7323219" y="4195859"/>
              <a:ext cx="72816" cy="72764"/>
            </a:xfrm>
            <a:custGeom>
              <a:rect b="b" l="l" r="r" t="t"/>
              <a:pathLst>
                <a:path extrusionOk="0" h="1404" w="1405">
                  <a:moveTo>
                    <a:pt x="702" y="0"/>
                  </a:moveTo>
                  <a:cubicBezTo>
                    <a:pt x="301" y="0"/>
                    <a:pt x="1" y="301"/>
                    <a:pt x="1" y="702"/>
                  </a:cubicBezTo>
                  <a:cubicBezTo>
                    <a:pt x="1" y="1078"/>
                    <a:pt x="301" y="1404"/>
                    <a:pt x="702" y="1404"/>
                  </a:cubicBezTo>
                  <a:cubicBezTo>
                    <a:pt x="1078" y="1404"/>
                    <a:pt x="1404" y="1078"/>
                    <a:pt x="1404" y="702"/>
                  </a:cubicBezTo>
                  <a:cubicBezTo>
                    <a:pt x="1404" y="301"/>
                    <a:pt x="1078" y="0"/>
                    <a:pt x="702"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4" name="Google Shape;584;p4"/>
            <p:cNvSpPr/>
            <p:nvPr/>
          </p:nvSpPr>
          <p:spPr>
            <a:xfrm>
              <a:off x="7101095" y="4195859"/>
              <a:ext cx="72816" cy="72764"/>
            </a:xfrm>
            <a:custGeom>
              <a:rect b="b" l="l" r="r" t="t"/>
              <a:pathLst>
                <a:path extrusionOk="0" h="1404" w="1405">
                  <a:moveTo>
                    <a:pt x="703" y="0"/>
                  </a:moveTo>
                  <a:cubicBezTo>
                    <a:pt x="327" y="0"/>
                    <a:pt x="1" y="301"/>
                    <a:pt x="1" y="702"/>
                  </a:cubicBezTo>
                  <a:cubicBezTo>
                    <a:pt x="1" y="1078"/>
                    <a:pt x="327" y="1404"/>
                    <a:pt x="703" y="1404"/>
                  </a:cubicBezTo>
                  <a:cubicBezTo>
                    <a:pt x="1104" y="1404"/>
                    <a:pt x="1405" y="1078"/>
                    <a:pt x="1405" y="702"/>
                  </a:cubicBezTo>
                  <a:cubicBezTo>
                    <a:pt x="1405" y="301"/>
                    <a:pt x="1104" y="0"/>
                    <a:pt x="703"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5" name="Google Shape;585;p4"/>
            <p:cNvSpPr/>
            <p:nvPr/>
          </p:nvSpPr>
          <p:spPr>
            <a:xfrm>
              <a:off x="6880318" y="4195859"/>
              <a:ext cx="72764" cy="72764"/>
            </a:xfrm>
            <a:custGeom>
              <a:rect b="b" l="l" r="r" t="t"/>
              <a:pathLst>
                <a:path extrusionOk="0" h="1404" w="1404">
                  <a:moveTo>
                    <a:pt x="702" y="0"/>
                  </a:moveTo>
                  <a:cubicBezTo>
                    <a:pt x="326" y="0"/>
                    <a:pt x="0" y="301"/>
                    <a:pt x="0" y="702"/>
                  </a:cubicBezTo>
                  <a:cubicBezTo>
                    <a:pt x="0" y="1078"/>
                    <a:pt x="326" y="1404"/>
                    <a:pt x="702" y="1404"/>
                  </a:cubicBezTo>
                  <a:cubicBezTo>
                    <a:pt x="1103" y="1404"/>
                    <a:pt x="1404" y="1078"/>
                    <a:pt x="1404" y="702"/>
                  </a:cubicBezTo>
                  <a:cubicBezTo>
                    <a:pt x="1404" y="301"/>
                    <a:pt x="1103" y="0"/>
                    <a:pt x="702"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6" name="Google Shape;586;p4"/>
            <p:cNvSpPr/>
            <p:nvPr/>
          </p:nvSpPr>
          <p:spPr>
            <a:xfrm>
              <a:off x="6706236" y="2782630"/>
              <a:ext cx="681981" cy="787240"/>
            </a:xfrm>
            <a:custGeom>
              <a:rect b="b" l="l" r="r" t="t"/>
              <a:pathLst>
                <a:path extrusionOk="0" h="15190" w="13159">
                  <a:moveTo>
                    <a:pt x="2532" y="1"/>
                  </a:moveTo>
                  <a:cubicBezTo>
                    <a:pt x="1154" y="1"/>
                    <a:pt x="1" y="1129"/>
                    <a:pt x="1" y="2532"/>
                  </a:cubicBezTo>
                  <a:lnTo>
                    <a:pt x="1" y="11555"/>
                  </a:lnTo>
                  <a:cubicBezTo>
                    <a:pt x="1" y="13560"/>
                    <a:pt x="1655" y="15189"/>
                    <a:pt x="3635" y="15189"/>
                  </a:cubicBezTo>
                  <a:lnTo>
                    <a:pt x="12733" y="15189"/>
                  </a:lnTo>
                  <a:cubicBezTo>
                    <a:pt x="12958" y="15189"/>
                    <a:pt x="13159" y="14989"/>
                    <a:pt x="13159" y="14763"/>
                  </a:cubicBezTo>
                  <a:cubicBezTo>
                    <a:pt x="13159" y="14537"/>
                    <a:pt x="12958" y="14337"/>
                    <a:pt x="12733" y="14337"/>
                  </a:cubicBezTo>
                  <a:lnTo>
                    <a:pt x="11580" y="14337"/>
                  </a:lnTo>
                  <a:cubicBezTo>
                    <a:pt x="9525" y="14337"/>
                    <a:pt x="7871" y="12658"/>
                    <a:pt x="7871" y="10603"/>
                  </a:cubicBezTo>
                  <a:lnTo>
                    <a:pt x="7871" y="2532"/>
                  </a:lnTo>
                  <a:cubicBezTo>
                    <a:pt x="7871" y="1129"/>
                    <a:pt x="6718" y="1"/>
                    <a:pt x="5339" y="1"/>
                  </a:cubicBez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7" name="Google Shape;587;p4"/>
            <p:cNvSpPr/>
            <p:nvPr/>
          </p:nvSpPr>
          <p:spPr>
            <a:xfrm>
              <a:off x="7926553" y="4034786"/>
              <a:ext cx="331273" cy="232907"/>
            </a:xfrm>
            <a:custGeom>
              <a:rect b="b" l="l" r="r" t="t"/>
              <a:pathLst>
                <a:path extrusionOk="0" h="4494" w="6392">
                  <a:moveTo>
                    <a:pt x="652" y="1"/>
                  </a:moveTo>
                  <a:cubicBezTo>
                    <a:pt x="402" y="1"/>
                    <a:pt x="126" y="201"/>
                    <a:pt x="51" y="452"/>
                  </a:cubicBezTo>
                  <a:cubicBezTo>
                    <a:pt x="1" y="627"/>
                    <a:pt x="51" y="803"/>
                    <a:pt x="76" y="978"/>
                  </a:cubicBezTo>
                  <a:cubicBezTo>
                    <a:pt x="226" y="1605"/>
                    <a:pt x="402" y="2231"/>
                    <a:pt x="627" y="2808"/>
                  </a:cubicBezTo>
                  <a:cubicBezTo>
                    <a:pt x="778" y="3183"/>
                    <a:pt x="928" y="3534"/>
                    <a:pt x="1053" y="3910"/>
                  </a:cubicBezTo>
                  <a:cubicBezTo>
                    <a:pt x="1154" y="4186"/>
                    <a:pt x="1304" y="4437"/>
                    <a:pt x="1655" y="4487"/>
                  </a:cubicBezTo>
                  <a:cubicBezTo>
                    <a:pt x="1682" y="4491"/>
                    <a:pt x="1711" y="4493"/>
                    <a:pt x="1740" y="4493"/>
                  </a:cubicBezTo>
                  <a:cubicBezTo>
                    <a:pt x="1869" y="4493"/>
                    <a:pt x="2008" y="4452"/>
                    <a:pt x="2131" y="4412"/>
                  </a:cubicBezTo>
                  <a:cubicBezTo>
                    <a:pt x="2983" y="4161"/>
                    <a:pt x="3835" y="3910"/>
                    <a:pt x="4662" y="3660"/>
                  </a:cubicBezTo>
                  <a:cubicBezTo>
                    <a:pt x="5038" y="3534"/>
                    <a:pt x="6392" y="3033"/>
                    <a:pt x="5840" y="2482"/>
                  </a:cubicBezTo>
                  <a:cubicBezTo>
                    <a:pt x="5690" y="2356"/>
                    <a:pt x="5515" y="2331"/>
                    <a:pt x="5339" y="2306"/>
                  </a:cubicBezTo>
                  <a:cubicBezTo>
                    <a:pt x="5306" y="2305"/>
                    <a:pt x="5273" y="2304"/>
                    <a:pt x="5241" y="2304"/>
                  </a:cubicBezTo>
                  <a:cubicBezTo>
                    <a:pt x="4775" y="2304"/>
                    <a:pt x="4330" y="2462"/>
                    <a:pt x="3885" y="2532"/>
                  </a:cubicBezTo>
                  <a:cubicBezTo>
                    <a:pt x="3850" y="2536"/>
                    <a:pt x="3815" y="2537"/>
                    <a:pt x="3779" y="2537"/>
                  </a:cubicBezTo>
                  <a:cubicBezTo>
                    <a:pt x="3330" y="2537"/>
                    <a:pt x="2839" y="2254"/>
                    <a:pt x="2607" y="1905"/>
                  </a:cubicBezTo>
                  <a:cubicBezTo>
                    <a:pt x="2532" y="1805"/>
                    <a:pt x="2457" y="1680"/>
                    <a:pt x="2407" y="1554"/>
                  </a:cubicBezTo>
                  <a:cubicBezTo>
                    <a:pt x="2031" y="878"/>
                    <a:pt x="1780" y="326"/>
                    <a:pt x="1003" y="76"/>
                  </a:cubicBezTo>
                  <a:cubicBezTo>
                    <a:pt x="878" y="26"/>
                    <a:pt x="778" y="1"/>
                    <a:pt x="652"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8" name="Google Shape;588;p4"/>
            <p:cNvSpPr/>
            <p:nvPr/>
          </p:nvSpPr>
          <p:spPr>
            <a:xfrm>
              <a:off x="7053104" y="3239731"/>
              <a:ext cx="724789" cy="330962"/>
            </a:xfrm>
            <a:custGeom>
              <a:rect b="b" l="l" r="r" t="t"/>
              <a:pathLst>
                <a:path extrusionOk="0" h="6386" w="13985">
                  <a:moveTo>
                    <a:pt x="3901" y="0"/>
                  </a:moveTo>
                  <a:cubicBezTo>
                    <a:pt x="2054" y="0"/>
                    <a:pt x="1" y="1505"/>
                    <a:pt x="50" y="3512"/>
                  </a:cubicBezTo>
                  <a:cubicBezTo>
                    <a:pt x="100" y="4765"/>
                    <a:pt x="952" y="6093"/>
                    <a:pt x="2331" y="6118"/>
                  </a:cubicBezTo>
                  <a:lnTo>
                    <a:pt x="2431" y="6118"/>
                  </a:lnTo>
                  <a:cubicBezTo>
                    <a:pt x="4461" y="6143"/>
                    <a:pt x="6491" y="6143"/>
                    <a:pt x="8546" y="6169"/>
                  </a:cubicBezTo>
                  <a:cubicBezTo>
                    <a:pt x="9403" y="6169"/>
                    <a:pt x="10423" y="6385"/>
                    <a:pt x="11377" y="6385"/>
                  </a:cubicBezTo>
                  <a:cubicBezTo>
                    <a:pt x="12014" y="6385"/>
                    <a:pt x="12621" y="6289"/>
                    <a:pt x="13133" y="5968"/>
                  </a:cubicBezTo>
                  <a:cubicBezTo>
                    <a:pt x="13333" y="5868"/>
                    <a:pt x="13483" y="5717"/>
                    <a:pt x="13609" y="5567"/>
                  </a:cubicBezTo>
                  <a:cubicBezTo>
                    <a:pt x="13759" y="5341"/>
                    <a:pt x="13809" y="5116"/>
                    <a:pt x="13859" y="4865"/>
                  </a:cubicBezTo>
                  <a:cubicBezTo>
                    <a:pt x="13935" y="4539"/>
                    <a:pt x="13960" y="4239"/>
                    <a:pt x="13985" y="3913"/>
                  </a:cubicBezTo>
                  <a:cubicBezTo>
                    <a:pt x="13985" y="3336"/>
                    <a:pt x="13935" y="2785"/>
                    <a:pt x="13734" y="2259"/>
                  </a:cubicBezTo>
                  <a:cubicBezTo>
                    <a:pt x="13408" y="1432"/>
                    <a:pt x="12782" y="705"/>
                    <a:pt x="11955" y="429"/>
                  </a:cubicBezTo>
                  <a:cubicBezTo>
                    <a:pt x="11478" y="279"/>
                    <a:pt x="10977" y="254"/>
                    <a:pt x="10476" y="229"/>
                  </a:cubicBezTo>
                  <a:cubicBezTo>
                    <a:pt x="8321" y="153"/>
                    <a:pt x="6190" y="78"/>
                    <a:pt x="4035" y="3"/>
                  </a:cubicBezTo>
                  <a:cubicBezTo>
                    <a:pt x="3990" y="1"/>
                    <a:pt x="3946" y="0"/>
                    <a:pt x="3901"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9" name="Google Shape;589;p4"/>
            <p:cNvSpPr/>
            <p:nvPr/>
          </p:nvSpPr>
          <p:spPr>
            <a:xfrm>
              <a:off x="6810146" y="3116490"/>
              <a:ext cx="635233" cy="441663"/>
            </a:xfrm>
            <a:custGeom>
              <a:rect b="b" l="l" r="r" t="t"/>
              <a:pathLst>
                <a:path extrusionOk="0" h="8522" w="12257">
                  <a:moveTo>
                    <a:pt x="1" y="0"/>
                  </a:moveTo>
                  <a:lnTo>
                    <a:pt x="1" y="5689"/>
                  </a:lnTo>
                  <a:cubicBezTo>
                    <a:pt x="51" y="7569"/>
                    <a:pt x="1530" y="8521"/>
                    <a:pt x="3435" y="8521"/>
                  </a:cubicBezTo>
                  <a:lnTo>
                    <a:pt x="6718" y="8496"/>
                  </a:lnTo>
                  <a:cubicBezTo>
                    <a:pt x="8623" y="8496"/>
                    <a:pt x="12257" y="6667"/>
                    <a:pt x="10277" y="5589"/>
                  </a:cubicBezTo>
                  <a:cubicBezTo>
                    <a:pt x="8146" y="4436"/>
                    <a:pt x="7294" y="0"/>
                    <a:pt x="7294"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0" name="Google Shape;590;p4"/>
            <p:cNvSpPr/>
            <p:nvPr/>
          </p:nvSpPr>
          <p:spPr>
            <a:xfrm>
              <a:off x="6797190" y="3263674"/>
              <a:ext cx="1018384" cy="442025"/>
            </a:xfrm>
            <a:custGeom>
              <a:rect b="b" l="l" r="r" t="t"/>
              <a:pathLst>
                <a:path extrusionOk="0" h="8529" w="19650">
                  <a:moveTo>
                    <a:pt x="5137" y="1"/>
                  </a:moveTo>
                  <a:cubicBezTo>
                    <a:pt x="4693" y="1"/>
                    <a:pt x="4249" y="31"/>
                    <a:pt x="3810" y="92"/>
                  </a:cubicBezTo>
                  <a:cubicBezTo>
                    <a:pt x="2306" y="293"/>
                    <a:pt x="727" y="544"/>
                    <a:pt x="351" y="2248"/>
                  </a:cubicBezTo>
                  <a:cubicBezTo>
                    <a:pt x="0" y="3777"/>
                    <a:pt x="978" y="5280"/>
                    <a:pt x="2507" y="5631"/>
                  </a:cubicBezTo>
                  <a:lnTo>
                    <a:pt x="2607" y="5631"/>
                  </a:lnTo>
                  <a:lnTo>
                    <a:pt x="16792" y="8438"/>
                  </a:lnTo>
                  <a:cubicBezTo>
                    <a:pt x="16843" y="8438"/>
                    <a:pt x="16868" y="8463"/>
                    <a:pt x="16893" y="8463"/>
                  </a:cubicBezTo>
                  <a:cubicBezTo>
                    <a:pt x="16968" y="8489"/>
                    <a:pt x="17043" y="8489"/>
                    <a:pt x="17118" y="8514"/>
                  </a:cubicBezTo>
                  <a:cubicBezTo>
                    <a:pt x="17211" y="8524"/>
                    <a:pt x="17301" y="8529"/>
                    <a:pt x="17390" y="8529"/>
                  </a:cubicBezTo>
                  <a:cubicBezTo>
                    <a:pt x="18386" y="8529"/>
                    <a:pt x="19144" y="7895"/>
                    <a:pt x="19374" y="6859"/>
                  </a:cubicBezTo>
                  <a:cubicBezTo>
                    <a:pt x="19650" y="5631"/>
                    <a:pt x="18948" y="4504"/>
                    <a:pt x="17645" y="3626"/>
                  </a:cubicBezTo>
                  <a:cubicBezTo>
                    <a:pt x="16116" y="2624"/>
                    <a:pt x="9950" y="1120"/>
                    <a:pt x="9098" y="769"/>
                  </a:cubicBezTo>
                  <a:cubicBezTo>
                    <a:pt x="7852" y="278"/>
                    <a:pt x="6493" y="1"/>
                    <a:pt x="513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1" name="Google Shape;591;p4"/>
            <p:cNvSpPr/>
            <p:nvPr/>
          </p:nvSpPr>
          <p:spPr>
            <a:xfrm>
              <a:off x="7482996" y="4072463"/>
              <a:ext cx="267630" cy="233529"/>
            </a:xfrm>
            <a:custGeom>
              <a:rect b="b" l="l" r="r" t="t"/>
              <a:pathLst>
                <a:path extrusionOk="0" h="4506" w="5164">
                  <a:moveTo>
                    <a:pt x="1513" y="0"/>
                  </a:moveTo>
                  <a:cubicBezTo>
                    <a:pt x="1061" y="0"/>
                    <a:pt x="638" y="327"/>
                    <a:pt x="552" y="802"/>
                  </a:cubicBezTo>
                  <a:lnTo>
                    <a:pt x="502" y="1128"/>
                  </a:lnTo>
                  <a:lnTo>
                    <a:pt x="51" y="3334"/>
                  </a:lnTo>
                  <a:cubicBezTo>
                    <a:pt x="0" y="3534"/>
                    <a:pt x="151" y="3735"/>
                    <a:pt x="351" y="3760"/>
                  </a:cubicBezTo>
                  <a:cubicBezTo>
                    <a:pt x="1128" y="3910"/>
                    <a:pt x="1905" y="4035"/>
                    <a:pt x="2657" y="4186"/>
                  </a:cubicBezTo>
                  <a:cubicBezTo>
                    <a:pt x="3081" y="4254"/>
                    <a:pt x="3770" y="4505"/>
                    <a:pt x="4333" y="4505"/>
                  </a:cubicBezTo>
                  <a:cubicBezTo>
                    <a:pt x="4602" y="4505"/>
                    <a:pt x="4843" y="4448"/>
                    <a:pt x="5013" y="4286"/>
                  </a:cubicBezTo>
                  <a:cubicBezTo>
                    <a:pt x="5113" y="4186"/>
                    <a:pt x="5163" y="4035"/>
                    <a:pt x="5113" y="3910"/>
                  </a:cubicBezTo>
                  <a:cubicBezTo>
                    <a:pt x="5088" y="3835"/>
                    <a:pt x="5038" y="3785"/>
                    <a:pt x="4988" y="3760"/>
                  </a:cubicBezTo>
                  <a:cubicBezTo>
                    <a:pt x="4386" y="3284"/>
                    <a:pt x="3509" y="3208"/>
                    <a:pt x="2958" y="2657"/>
                  </a:cubicBezTo>
                  <a:cubicBezTo>
                    <a:pt x="2582" y="2306"/>
                    <a:pt x="2507" y="1930"/>
                    <a:pt x="2507" y="1504"/>
                  </a:cubicBezTo>
                  <a:cubicBezTo>
                    <a:pt x="2507" y="1354"/>
                    <a:pt x="2507" y="1203"/>
                    <a:pt x="2507" y="1053"/>
                  </a:cubicBezTo>
                  <a:cubicBezTo>
                    <a:pt x="2507" y="577"/>
                    <a:pt x="2206" y="126"/>
                    <a:pt x="1730" y="25"/>
                  </a:cubicBezTo>
                  <a:cubicBezTo>
                    <a:pt x="1658" y="8"/>
                    <a:pt x="1585" y="0"/>
                    <a:pt x="1513"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2" name="Google Shape;592;p4"/>
            <p:cNvSpPr/>
            <p:nvPr/>
          </p:nvSpPr>
          <p:spPr>
            <a:xfrm>
              <a:off x="7177744" y="2495621"/>
              <a:ext cx="513131" cy="645029"/>
            </a:xfrm>
            <a:custGeom>
              <a:rect b="b" l="l" r="r" t="t"/>
              <a:pathLst>
                <a:path extrusionOk="0" h="12446" w="9901">
                  <a:moveTo>
                    <a:pt x="226" y="0"/>
                  </a:moveTo>
                  <a:cubicBezTo>
                    <a:pt x="151" y="0"/>
                    <a:pt x="26" y="0"/>
                    <a:pt x="1" y="100"/>
                  </a:cubicBezTo>
                  <a:cubicBezTo>
                    <a:pt x="1" y="125"/>
                    <a:pt x="1" y="176"/>
                    <a:pt x="26" y="201"/>
                  </a:cubicBezTo>
                  <a:lnTo>
                    <a:pt x="502" y="3860"/>
                  </a:lnTo>
                  <a:cubicBezTo>
                    <a:pt x="452" y="3534"/>
                    <a:pt x="402" y="3208"/>
                    <a:pt x="327" y="2907"/>
                  </a:cubicBezTo>
                  <a:lnTo>
                    <a:pt x="327" y="2907"/>
                  </a:lnTo>
                  <a:cubicBezTo>
                    <a:pt x="552" y="4286"/>
                    <a:pt x="778" y="5664"/>
                    <a:pt x="1003" y="7043"/>
                  </a:cubicBezTo>
                  <a:cubicBezTo>
                    <a:pt x="1204" y="8346"/>
                    <a:pt x="1329" y="9674"/>
                    <a:pt x="1755" y="10927"/>
                  </a:cubicBezTo>
                  <a:cubicBezTo>
                    <a:pt x="1880" y="11379"/>
                    <a:pt x="2081" y="12131"/>
                    <a:pt x="2582" y="12306"/>
                  </a:cubicBezTo>
                  <a:cubicBezTo>
                    <a:pt x="2926" y="12421"/>
                    <a:pt x="3204" y="12445"/>
                    <a:pt x="3496" y="12445"/>
                  </a:cubicBezTo>
                  <a:cubicBezTo>
                    <a:pt x="3716" y="12445"/>
                    <a:pt x="3943" y="12431"/>
                    <a:pt x="4211" y="12431"/>
                  </a:cubicBezTo>
                  <a:cubicBezTo>
                    <a:pt x="4462" y="12431"/>
                    <a:pt x="4738" y="12431"/>
                    <a:pt x="4988" y="12356"/>
                  </a:cubicBezTo>
                  <a:cubicBezTo>
                    <a:pt x="5715" y="12181"/>
                    <a:pt x="6166" y="11479"/>
                    <a:pt x="6492" y="10827"/>
                  </a:cubicBezTo>
                  <a:cubicBezTo>
                    <a:pt x="6818" y="10075"/>
                    <a:pt x="7169" y="9599"/>
                    <a:pt x="7845" y="9098"/>
                  </a:cubicBezTo>
                  <a:cubicBezTo>
                    <a:pt x="8296" y="8772"/>
                    <a:pt x="8748" y="8396"/>
                    <a:pt x="9174" y="8020"/>
                  </a:cubicBezTo>
                  <a:cubicBezTo>
                    <a:pt x="9349" y="7870"/>
                    <a:pt x="9725" y="7619"/>
                    <a:pt x="9800" y="7419"/>
                  </a:cubicBezTo>
                  <a:cubicBezTo>
                    <a:pt x="9901" y="7193"/>
                    <a:pt x="9750" y="7118"/>
                    <a:pt x="9600" y="6968"/>
                  </a:cubicBezTo>
                  <a:cubicBezTo>
                    <a:pt x="9073" y="6441"/>
                    <a:pt x="8497" y="5965"/>
                    <a:pt x="8021" y="5414"/>
                  </a:cubicBezTo>
                  <a:cubicBezTo>
                    <a:pt x="7545" y="5840"/>
                    <a:pt x="7068" y="6291"/>
                    <a:pt x="6567" y="6742"/>
                  </a:cubicBezTo>
                  <a:cubicBezTo>
                    <a:pt x="6241" y="7068"/>
                    <a:pt x="5890" y="7369"/>
                    <a:pt x="5540" y="7694"/>
                  </a:cubicBezTo>
                  <a:cubicBezTo>
                    <a:pt x="5389" y="7845"/>
                    <a:pt x="4487" y="8446"/>
                    <a:pt x="4487" y="8597"/>
                  </a:cubicBezTo>
                  <a:cubicBezTo>
                    <a:pt x="4412" y="7519"/>
                    <a:pt x="4312" y="6416"/>
                    <a:pt x="3936" y="5414"/>
                  </a:cubicBezTo>
                  <a:cubicBezTo>
                    <a:pt x="3885" y="5288"/>
                    <a:pt x="3835" y="5163"/>
                    <a:pt x="3835" y="5038"/>
                  </a:cubicBezTo>
                  <a:cubicBezTo>
                    <a:pt x="3810" y="4887"/>
                    <a:pt x="3860" y="4712"/>
                    <a:pt x="3885" y="4562"/>
                  </a:cubicBezTo>
                  <a:cubicBezTo>
                    <a:pt x="4061" y="3709"/>
                    <a:pt x="3936" y="2807"/>
                    <a:pt x="3560" y="2005"/>
                  </a:cubicBezTo>
                  <a:cubicBezTo>
                    <a:pt x="3184" y="1178"/>
                    <a:pt x="2682" y="702"/>
                    <a:pt x="1830" y="426"/>
                  </a:cubicBezTo>
                  <a:cubicBezTo>
                    <a:pt x="1304" y="251"/>
                    <a:pt x="778" y="100"/>
                    <a:pt x="22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3" name="Google Shape;593;p4"/>
            <p:cNvSpPr/>
            <p:nvPr/>
          </p:nvSpPr>
          <p:spPr>
            <a:xfrm>
              <a:off x="7525217" y="3420965"/>
              <a:ext cx="537748" cy="725877"/>
            </a:xfrm>
            <a:custGeom>
              <a:rect b="b" l="l" r="r" t="t"/>
              <a:pathLst>
                <a:path extrusionOk="0" h="14006" w="10376">
                  <a:moveTo>
                    <a:pt x="3409" y="1"/>
                  </a:moveTo>
                  <a:cubicBezTo>
                    <a:pt x="3027" y="1"/>
                    <a:pt x="2649" y="60"/>
                    <a:pt x="2281" y="140"/>
                  </a:cubicBezTo>
                  <a:cubicBezTo>
                    <a:pt x="1955" y="215"/>
                    <a:pt x="1654" y="391"/>
                    <a:pt x="1354" y="466"/>
                  </a:cubicBezTo>
                  <a:cubicBezTo>
                    <a:pt x="903" y="566"/>
                    <a:pt x="251" y="441"/>
                    <a:pt x="76" y="992"/>
                  </a:cubicBezTo>
                  <a:cubicBezTo>
                    <a:pt x="0" y="1243"/>
                    <a:pt x="50" y="1494"/>
                    <a:pt x="101" y="1744"/>
                  </a:cubicBezTo>
                  <a:cubicBezTo>
                    <a:pt x="201" y="2170"/>
                    <a:pt x="326" y="2571"/>
                    <a:pt x="477" y="2947"/>
                  </a:cubicBezTo>
                  <a:cubicBezTo>
                    <a:pt x="702" y="3448"/>
                    <a:pt x="953" y="3950"/>
                    <a:pt x="1128" y="4451"/>
                  </a:cubicBezTo>
                  <a:cubicBezTo>
                    <a:pt x="1279" y="4852"/>
                    <a:pt x="1354" y="5253"/>
                    <a:pt x="1504" y="5629"/>
                  </a:cubicBezTo>
                  <a:cubicBezTo>
                    <a:pt x="1755" y="6256"/>
                    <a:pt x="2206" y="6782"/>
                    <a:pt x="2732" y="7158"/>
                  </a:cubicBezTo>
                  <a:cubicBezTo>
                    <a:pt x="3058" y="7408"/>
                    <a:pt x="3434" y="7584"/>
                    <a:pt x="3685" y="7935"/>
                  </a:cubicBezTo>
                  <a:cubicBezTo>
                    <a:pt x="3835" y="8160"/>
                    <a:pt x="3860" y="8411"/>
                    <a:pt x="3960" y="8687"/>
                  </a:cubicBezTo>
                  <a:cubicBezTo>
                    <a:pt x="4211" y="9363"/>
                    <a:pt x="4512" y="10115"/>
                    <a:pt x="5138" y="10491"/>
                  </a:cubicBezTo>
                  <a:cubicBezTo>
                    <a:pt x="5314" y="10591"/>
                    <a:pt x="5489" y="10667"/>
                    <a:pt x="5614" y="10817"/>
                  </a:cubicBezTo>
                  <a:cubicBezTo>
                    <a:pt x="5690" y="10942"/>
                    <a:pt x="5740" y="11068"/>
                    <a:pt x="5790" y="11193"/>
                  </a:cubicBezTo>
                  <a:cubicBezTo>
                    <a:pt x="5915" y="11569"/>
                    <a:pt x="6066" y="11945"/>
                    <a:pt x="6316" y="12246"/>
                  </a:cubicBezTo>
                  <a:cubicBezTo>
                    <a:pt x="6542" y="12546"/>
                    <a:pt x="6842" y="12747"/>
                    <a:pt x="7068" y="13022"/>
                  </a:cubicBezTo>
                  <a:cubicBezTo>
                    <a:pt x="7294" y="13323"/>
                    <a:pt x="7369" y="13674"/>
                    <a:pt x="7519" y="14000"/>
                  </a:cubicBezTo>
                  <a:cubicBezTo>
                    <a:pt x="7521" y="14004"/>
                    <a:pt x="7527" y="14006"/>
                    <a:pt x="7537" y="14006"/>
                  </a:cubicBezTo>
                  <a:cubicBezTo>
                    <a:pt x="7785" y="14006"/>
                    <a:pt x="10375" y="12871"/>
                    <a:pt x="10351" y="12847"/>
                  </a:cubicBezTo>
                  <a:cubicBezTo>
                    <a:pt x="9123" y="10240"/>
                    <a:pt x="8221" y="7534"/>
                    <a:pt x="7243" y="4827"/>
                  </a:cubicBezTo>
                  <a:cubicBezTo>
                    <a:pt x="6792" y="3549"/>
                    <a:pt x="6316" y="2220"/>
                    <a:pt x="5464" y="1118"/>
                  </a:cubicBezTo>
                  <a:cubicBezTo>
                    <a:pt x="5063" y="591"/>
                    <a:pt x="4712" y="215"/>
                    <a:pt x="4061" y="65"/>
                  </a:cubicBezTo>
                  <a:cubicBezTo>
                    <a:pt x="3843" y="20"/>
                    <a:pt x="3626" y="1"/>
                    <a:pt x="3409" y="1"/>
                  </a:cubicBezTo>
                  <a:close/>
                </a:path>
              </a:pathLst>
            </a:custGeom>
            <a:solidFill>
              <a:schemeClr val="dk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4" name="Google Shape;594;p4"/>
            <p:cNvSpPr/>
            <p:nvPr/>
          </p:nvSpPr>
          <p:spPr>
            <a:xfrm>
              <a:off x="6743913" y="2496917"/>
              <a:ext cx="545626" cy="778066"/>
            </a:xfrm>
            <a:custGeom>
              <a:rect b="b" l="l" r="r" t="t"/>
              <a:pathLst>
                <a:path extrusionOk="0" h="15013" w="10528">
                  <a:moveTo>
                    <a:pt x="6191" y="0"/>
                  </a:moveTo>
                  <a:lnTo>
                    <a:pt x="5088" y="125"/>
                  </a:lnTo>
                  <a:cubicBezTo>
                    <a:pt x="3911" y="251"/>
                    <a:pt x="2682" y="401"/>
                    <a:pt x="1755" y="1128"/>
                  </a:cubicBezTo>
                  <a:cubicBezTo>
                    <a:pt x="652" y="2030"/>
                    <a:pt x="1" y="3584"/>
                    <a:pt x="226" y="4988"/>
                  </a:cubicBezTo>
                  <a:cubicBezTo>
                    <a:pt x="352" y="5740"/>
                    <a:pt x="602" y="6491"/>
                    <a:pt x="677" y="7268"/>
                  </a:cubicBezTo>
                  <a:cubicBezTo>
                    <a:pt x="953" y="9850"/>
                    <a:pt x="1154" y="12431"/>
                    <a:pt x="1304" y="15013"/>
                  </a:cubicBezTo>
                  <a:cubicBezTo>
                    <a:pt x="2532" y="14938"/>
                    <a:pt x="3785" y="14938"/>
                    <a:pt x="5038" y="14862"/>
                  </a:cubicBezTo>
                  <a:cubicBezTo>
                    <a:pt x="6567" y="14787"/>
                    <a:pt x="8297" y="14712"/>
                    <a:pt x="9775" y="14161"/>
                  </a:cubicBezTo>
                  <a:cubicBezTo>
                    <a:pt x="9951" y="12030"/>
                    <a:pt x="10527" y="9925"/>
                    <a:pt x="10502" y="7795"/>
                  </a:cubicBezTo>
                  <a:cubicBezTo>
                    <a:pt x="10477" y="6742"/>
                    <a:pt x="10452" y="5689"/>
                    <a:pt x="10452" y="4662"/>
                  </a:cubicBezTo>
                  <a:lnTo>
                    <a:pt x="6191"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5" name="Google Shape;595;p4"/>
            <p:cNvSpPr/>
            <p:nvPr/>
          </p:nvSpPr>
          <p:spPr>
            <a:xfrm>
              <a:off x="7476518" y="3260254"/>
              <a:ext cx="344229" cy="889596"/>
            </a:xfrm>
            <a:custGeom>
              <a:rect b="b" l="l" r="r" t="t"/>
              <a:pathLst>
                <a:path extrusionOk="0" h="17165" w="6642">
                  <a:moveTo>
                    <a:pt x="2750" y="1"/>
                  </a:moveTo>
                  <a:cubicBezTo>
                    <a:pt x="2159" y="1"/>
                    <a:pt x="1595" y="205"/>
                    <a:pt x="1153" y="735"/>
                  </a:cubicBezTo>
                  <a:cubicBezTo>
                    <a:pt x="927" y="986"/>
                    <a:pt x="777" y="1286"/>
                    <a:pt x="702" y="1612"/>
                  </a:cubicBezTo>
                  <a:cubicBezTo>
                    <a:pt x="75" y="3843"/>
                    <a:pt x="1103" y="5773"/>
                    <a:pt x="827" y="7878"/>
                  </a:cubicBezTo>
                  <a:cubicBezTo>
                    <a:pt x="752" y="8404"/>
                    <a:pt x="677" y="8930"/>
                    <a:pt x="777" y="9457"/>
                  </a:cubicBezTo>
                  <a:cubicBezTo>
                    <a:pt x="802" y="9632"/>
                    <a:pt x="877" y="9808"/>
                    <a:pt x="877" y="9983"/>
                  </a:cubicBezTo>
                  <a:cubicBezTo>
                    <a:pt x="953" y="10409"/>
                    <a:pt x="802" y="10835"/>
                    <a:pt x="702" y="11261"/>
                  </a:cubicBezTo>
                  <a:cubicBezTo>
                    <a:pt x="577" y="11712"/>
                    <a:pt x="476" y="12164"/>
                    <a:pt x="501" y="12615"/>
                  </a:cubicBezTo>
                  <a:cubicBezTo>
                    <a:pt x="526" y="13091"/>
                    <a:pt x="652" y="13542"/>
                    <a:pt x="677" y="14018"/>
                  </a:cubicBezTo>
                  <a:cubicBezTo>
                    <a:pt x="677" y="14369"/>
                    <a:pt x="602" y="14720"/>
                    <a:pt x="526" y="15046"/>
                  </a:cubicBezTo>
                  <a:cubicBezTo>
                    <a:pt x="451" y="15497"/>
                    <a:pt x="0" y="16374"/>
                    <a:pt x="577" y="16575"/>
                  </a:cubicBezTo>
                  <a:cubicBezTo>
                    <a:pt x="927" y="16675"/>
                    <a:pt x="1328" y="16650"/>
                    <a:pt x="1704" y="16750"/>
                  </a:cubicBezTo>
                  <a:cubicBezTo>
                    <a:pt x="1830" y="16775"/>
                    <a:pt x="2707" y="17001"/>
                    <a:pt x="3158" y="17151"/>
                  </a:cubicBezTo>
                  <a:cubicBezTo>
                    <a:pt x="3181" y="17160"/>
                    <a:pt x="3203" y="17164"/>
                    <a:pt x="3225" y="17164"/>
                  </a:cubicBezTo>
                  <a:cubicBezTo>
                    <a:pt x="3325" y="17164"/>
                    <a:pt x="3413" y="17078"/>
                    <a:pt x="3434" y="16976"/>
                  </a:cubicBezTo>
                  <a:cubicBezTo>
                    <a:pt x="3509" y="16349"/>
                    <a:pt x="3810" y="15697"/>
                    <a:pt x="3985" y="15121"/>
                  </a:cubicBezTo>
                  <a:cubicBezTo>
                    <a:pt x="4186" y="14344"/>
                    <a:pt x="4386" y="13567"/>
                    <a:pt x="4587" y="12765"/>
                  </a:cubicBezTo>
                  <a:cubicBezTo>
                    <a:pt x="4662" y="12389"/>
                    <a:pt x="4762" y="12013"/>
                    <a:pt x="4887" y="11637"/>
                  </a:cubicBezTo>
                  <a:cubicBezTo>
                    <a:pt x="5038" y="11161"/>
                    <a:pt x="5263" y="10735"/>
                    <a:pt x="5489" y="10284"/>
                  </a:cubicBezTo>
                  <a:cubicBezTo>
                    <a:pt x="5514" y="10234"/>
                    <a:pt x="5539" y="10159"/>
                    <a:pt x="5564" y="10108"/>
                  </a:cubicBezTo>
                  <a:cubicBezTo>
                    <a:pt x="5614" y="9983"/>
                    <a:pt x="5664" y="9858"/>
                    <a:pt x="5689" y="9732"/>
                  </a:cubicBezTo>
                  <a:cubicBezTo>
                    <a:pt x="6090" y="8204"/>
                    <a:pt x="6642" y="6524"/>
                    <a:pt x="6466" y="4870"/>
                  </a:cubicBezTo>
                  <a:cubicBezTo>
                    <a:pt x="6316" y="3442"/>
                    <a:pt x="6341" y="1612"/>
                    <a:pt x="4938" y="735"/>
                  </a:cubicBezTo>
                  <a:cubicBezTo>
                    <a:pt x="4293" y="329"/>
                    <a:pt x="3499" y="1"/>
                    <a:pt x="275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6" name="Google Shape;596;p4"/>
            <p:cNvSpPr/>
            <p:nvPr/>
          </p:nvSpPr>
          <p:spPr>
            <a:xfrm>
              <a:off x="7151780" y="3067256"/>
              <a:ext cx="235135" cy="117127"/>
            </a:xfrm>
            <a:custGeom>
              <a:rect b="b" l="l" r="r" t="t"/>
              <a:pathLst>
                <a:path extrusionOk="0" h="2260" w="4537">
                  <a:moveTo>
                    <a:pt x="772" y="0"/>
                  </a:moveTo>
                  <a:cubicBezTo>
                    <a:pt x="605" y="0"/>
                    <a:pt x="447" y="42"/>
                    <a:pt x="326" y="148"/>
                  </a:cubicBezTo>
                  <a:cubicBezTo>
                    <a:pt x="226" y="248"/>
                    <a:pt x="176" y="374"/>
                    <a:pt x="126" y="499"/>
                  </a:cubicBezTo>
                  <a:cubicBezTo>
                    <a:pt x="51" y="649"/>
                    <a:pt x="0" y="800"/>
                    <a:pt x="51" y="950"/>
                  </a:cubicBezTo>
                  <a:cubicBezTo>
                    <a:pt x="101" y="1101"/>
                    <a:pt x="251" y="1201"/>
                    <a:pt x="401" y="1251"/>
                  </a:cubicBezTo>
                  <a:cubicBezTo>
                    <a:pt x="777" y="1426"/>
                    <a:pt x="1203" y="1301"/>
                    <a:pt x="1454" y="1552"/>
                  </a:cubicBezTo>
                  <a:cubicBezTo>
                    <a:pt x="1755" y="1852"/>
                    <a:pt x="1880" y="2128"/>
                    <a:pt x="2356" y="2228"/>
                  </a:cubicBezTo>
                  <a:cubicBezTo>
                    <a:pt x="2488" y="2250"/>
                    <a:pt x="2621" y="2259"/>
                    <a:pt x="2753" y="2259"/>
                  </a:cubicBezTo>
                  <a:cubicBezTo>
                    <a:pt x="3072" y="2259"/>
                    <a:pt x="3391" y="2206"/>
                    <a:pt x="3710" y="2153"/>
                  </a:cubicBezTo>
                  <a:cubicBezTo>
                    <a:pt x="4537" y="2003"/>
                    <a:pt x="4411" y="1401"/>
                    <a:pt x="3785" y="1075"/>
                  </a:cubicBezTo>
                  <a:cubicBezTo>
                    <a:pt x="3083" y="674"/>
                    <a:pt x="2482" y="349"/>
                    <a:pt x="1680" y="173"/>
                  </a:cubicBezTo>
                  <a:cubicBezTo>
                    <a:pt x="1479" y="123"/>
                    <a:pt x="1304" y="98"/>
                    <a:pt x="1103" y="48"/>
                  </a:cubicBezTo>
                  <a:cubicBezTo>
                    <a:pt x="994" y="18"/>
                    <a:pt x="881" y="0"/>
                    <a:pt x="772" y="0"/>
                  </a:cubicBez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7" name="Google Shape;597;p4"/>
            <p:cNvSpPr/>
            <p:nvPr/>
          </p:nvSpPr>
          <p:spPr>
            <a:xfrm>
              <a:off x="6740027" y="2691729"/>
              <a:ext cx="478045" cy="473691"/>
            </a:xfrm>
            <a:custGeom>
              <a:rect b="b" l="l" r="r" t="t"/>
              <a:pathLst>
                <a:path extrusionOk="0" h="9140" w="9224">
                  <a:moveTo>
                    <a:pt x="301" y="1"/>
                  </a:moveTo>
                  <a:cubicBezTo>
                    <a:pt x="176" y="1179"/>
                    <a:pt x="151" y="2356"/>
                    <a:pt x="76" y="3509"/>
                  </a:cubicBezTo>
                  <a:cubicBezTo>
                    <a:pt x="1" y="4788"/>
                    <a:pt x="51" y="6091"/>
                    <a:pt x="427" y="7319"/>
                  </a:cubicBezTo>
                  <a:cubicBezTo>
                    <a:pt x="527" y="7695"/>
                    <a:pt x="677" y="8096"/>
                    <a:pt x="928" y="8397"/>
                  </a:cubicBezTo>
                  <a:cubicBezTo>
                    <a:pt x="1452" y="9003"/>
                    <a:pt x="2400" y="9140"/>
                    <a:pt x="3364" y="9140"/>
                  </a:cubicBezTo>
                  <a:cubicBezTo>
                    <a:pt x="4153" y="9140"/>
                    <a:pt x="4953" y="9048"/>
                    <a:pt x="5539" y="9048"/>
                  </a:cubicBezTo>
                  <a:lnTo>
                    <a:pt x="8722" y="9048"/>
                  </a:lnTo>
                  <a:cubicBezTo>
                    <a:pt x="8747" y="8998"/>
                    <a:pt x="8747" y="8948"/>
                    <a:pt x="8773" y="8898"/>
                  </a:cubicBezTo>
                  <a:cubicBezTo>
                    <a:pt x="8873" y="8472"/>
                    <a:pt x="9148" y="7419"/>
                    <a:pt x="9224" y="6993"/>
                  </a:cubicBezTo>
                  <a:lnTo>
                    <a:pt x="7194" y="6818"/>
                  </a:lnTo>
                  <a:cubicBezTo>
                    <a:pt x="6617" y="6768"/>
                    <a:pt x="6016" y="6717"/>
                    <a:pt x="5439" y="6667"/>
                  </a:cubicBezTo>
                  <a:cubicBezTo>
                    <a:pt x="4963" y="6642"/>
                    <a:pt x="4261" y="6742"/>
                    <a:pt x="4186" y="6116"/>
                  </a:cubicBezTo>
                  <a:cubicBezTo>
                    <a:pt x="4136" y="5915"/>
                    <a:pt x="4186" y="5665"/>
                    <a:pt x="4086" y="5464"/>
                  </a:cubicBezTo>
                  <a:cubicBezTo>
                    <a:pt x="3960" y="5164"/>
                    <a:pt x="3610" y="5013"/>
                    <a:pt x="3509" y="4687"/>
                  </a:cubicBezTo>
                  <a:cubicBezTo>
                    <a:pt x="3459" y="4462"/>
                    <a:pt x="3559" y="4161"/>
                    <a:pt x="3585" y="3910"/>
                  </a:cubicBezTo>
                  <a:cubicBezTo>
                    <a:pt x="3610" y="3560"/>
                    <a:pt x="3760" y="3234"/>
                    <a:pt x="3910" y="2908"/>
                  </a:cubicBezTo>
                  <a:cubicBezTo>
                    <a:pt x="4161" y="2331"/>
                    <a:pt x="4336" y="1730"/>
                    <a:pt x="4437" y="1128"/>
                  </a:cubicBezTo>
                  <a:lnTo>
                    <a:pt x="4336" y="1128"/>
                  </a:lnTo>
                  <a:lnTo>
                    <a:pt x="301" y="1"/>
                  </a:ln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8" name="Google Shape;598;p4"/>
            <p:cNvSpPr/>
            <p:nvPr/>
          </p:nvSpPr>
          <p:spPr>
            <a:xfrm>
              <a:off x="7316740" y="3132038"/>
              <a:ext cx="641712" cy="23477"/>
            </a:xfrm>
            <a:custGeom>
              <a:rect b="b" l="l" r="r" t="t"/>
              <a:pathLst>
                <a:path extrusionOk="0" h="453" w="12382">
                  <a:moveTo>
                    <a:pt x="426" y="1"/>
                  </a:moveTo>
                  <a:cubicBezTo>
                    <a:pt x="176" y="1"/>
                    <a:pt x="0" y="201"/>
                    <a:pt x="0" y="452"/>
                  </a:cubicBezTo>
                  <a:lnTo>
                    <a:pt x="12381" y="452"/>
                  </a:lnTo>
                  <a:lnTo>
                    <a:pt x="12381" y="1"/>
                  </a:ln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9" name="Google Shape;599;p4"/>
            <p:cNvSpPr/>
            <p:nvPr/>
          </p:nvSpPr>
          <p:spPr>
            <a:xfrm>
              <a:off x="7427129" y="2773561"/>
              <a:ext cx="757336" cy="358534"/>
            </a:xfrm>
            <a:custGeom>
              <a:rect b="b" l="l" r="r" t="t"/>
              <a:pathLst>
                <a:path extrusionOk="0" h="6918" w="14613">
                  <a:moveTo>
                    <a:pt x="2758" y="1"/>
                  </a:moveTo>
                  <a:cubicBezTo>
                    <a:pt x="2507" y="1"/>
                    <a:pt x="2281" y="151"/>
                    <a:pt x="2206" y="376"/>
                  </a:cubicBezTo>
                  <a:lnTo>
                    <a:pt x="1" y="6918"/>
                  </a:lnTo>
                  <a:lnTo>
                    <a:pt x="12382" y="6918"/>
                  </a:lnTo>
                  <a:lnTo>
                    <a:pt x="14487" y="702"/>
                  </a:lnTo>
                  <a:cubicBezTo>
                    <a:pt x="14612" y="351"/>
                    <a:pt x="14312" y="1"/>
                    <a:pt x="13936" y="1"/>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0" name="Google Shape;600;p4"/>
            <p:cNvSpPr/>
            <p:nvPr/>
          </p:nvSpPr>
          <p:spPr>
            <a:xfrm>
              <a:off x="7424537" y="3103482"/>
              <a:ext cx="644303" cy="52033"/>
            </a:xfrm>
            <a:custGeom>
              <a:rect b="b" l="l" r="r" t="t"/>
              <a:pathLst>
                <a:path extrusionOk="0" h="1004" w="12432">
                  <a:moveTo>
                    <a:pt x="12432" y="0"/>
                  </a:moveTo>
                  <a:lnTo>
                    <a:pt x="1" y="552"/>
                  </a:lnTo>
                  <a:lnTo>
                    <a:pt x="1" y="1003"/>
                  </a:lnTo>
                  <a:lnTo>
                    <a:pt x="12231" y="1003"/>
                  </a:lnTo>
                  <a:cubicBezTo>
                    <a:pt x="12332" y="1003"/>
                    <a:pt x="12432" y="903"/>
                    <a:pt x="12432" y="777"/>
                  </a:cubicBezTo>
                  <a:lnTo>
                    <a:pt x="12432" y="0"/>
                  </a:ln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1" name="Google Shape;601;p4"/>
            <p:cNvSpPr/>
            <p:nvPr/>
          </p:nvSpPr>
          <p:spPr>
            <a:xfrm>
              <a:off x="7786953" y="2925513"/>
              <a:ext cx="48976" cy="35190"/>
            </a:xfrm>
            <a:custGeom>
              <a:rect b="b" l="l" r="r" t="t"/>
              <a:pathLst>
                <a:path extrusionOk="0" h="679" w="945">
                  <a:moveTo>
                    <a:pt x="501" y="1"/>
                  </a:moveTo>
                  <a:cubicBezTo>
                    <a:pt x="376" y="26"/>
                    <a:pt x="226" y="76"/>
                    <a:pt x="151" y="201"/>
                  </a:cubicBezTo>
                  <a:cubicBezTo>
                    <a:pt x="0" y="477"/>
                    <a:pt x="226" y="678"/>
                    <a:pt x="476" y="678"/>
                  </a:cubicBezTo>
                  <a:cubicBezTo>
                    <a:pt x="486" y="678"/>
                    <a:pt x="495" y="678"/>
                    <a:pt x="505" y="678"/>
                  </a:cubicBezTo>
                  <a:cubicBezTo>
                    <a:pt x="928" y="678"/>
                    <a:pt x="944" y="124"/>
                    <a:pt x="552" y="26"/>
                  </a:cubicBezTo>
                  <a:cubicBezTo>
                    <a:pt x="552" y="26"/>
                    <a:pt x="526" y="1"/>
                    <a:pt x="526" y="1"/>
                  </a:cubicBez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2" name="Google Shape;602;p4"/>
            <p:cNvSpPr/>
            <p:nvPr/>
          </p:nvSpPr>
          <p:spPr>
            <a:xfrm>
              <a:off x="7389452" y="2938521"/>
              <a:ext cx="22130" cy="35138"/>
            </a:xfrm>
            <a:custGeom>
              <a:rect b="b" l="l" r="r" t="t"/>
              <a:pathLst>
                <a:path extrusionOk="0" h="678" w="427">
                  <a:moveTo>
                    <a:pt x="427" y="1"/>
                  </a:moveTo>
                  <a:lnTo>
                    <a:pt x="84" y="545"/>
                  </a:lnTo>
                  <a:lnTo>
                    <a:pt x="84" y="545"/>
                  </a:lnTo>
                  <a:cubicBezTo>
                    <a:pt x="98" y="530"/>
                    <a:pt x="112" y="516"/>
                    <a:pt x="126" y="502"/>
                  </a:cubicBezTo>
                  <a:cubicBezTo>
                    <a:pt x="176" y="402"/>
                    <a:pt x="227" y="326"/>
                    <a:pt x="277" y="251"/>
                  </a:cubicBezTo>
                  <a:cubicBezTo>
                    <a:pt x="327" y="176"/>
                    <a:pt x="402" y="101"/>
                    <a:pt x="427" y="1"/>
                  </a:cubicBezTo>
                  <a:close/>
                  <a:moveTo>
                    <a:pt x="84" y="545"/>
                  </a:moveTo>
                  <a:cubicBezTo>
                    <a:pt x="50" y="582"/>
                    <a:pt x="19" y="623"/>
                    <a:pt x="1" y="677"/>
                  </a:cubicBezTo>
                  <a:lnTo>
                    <a:pt x="84" y="545"/>
                  </a:ln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3" name="Google Shape;603;p4"/>
            <p:cNvSpPr/>
            <p:nvPr/>
          </p:nvSpPr>
          <p:spPr>
            <a:xfrm>
              <a:off x="7507665" y="3536017"/>
              <a:ext cx="24721" cy="215649"/>
            </a:xfrm>
            <a:custGeom>
              <a:rect b="b" l="l" r="r" t="t"/>
              <a:pathLst>
                <a:path extrusionOk="0" fill="none" h="4161" w="477">
                  <a:moveTo>
                    <a:pt x="51" y="4161"/>
                  </a:moveTo>
                  <a:cubicBezTo>
                    <a:pt x="1" y="3559"/>
                    <a:pt x="51" y="2983"/>
                    <a:pt x="226" y="2406"/>
                  </a:cubicBezTo>
                  <a:cubicBezTo>
                    <a:pt x="352" y="2005"/>
                    <a:pt x="477" y="1629"/>
                    <a:pt x="377" y="1203"/>
                  </a:cubicBezTo>
                  <a:cubicBezTo>
                    <a:pt x="276" y="777"/>
                    <a:pt x="226" y="426"/>
                    <a:pt x="377" y="0"/>
                  </a:cubicBezTo>
                </a:path>
              </a:pathLst>
            </a:custGeom>
            <a:solidFill>
              <a:schemeClr val="accent1"/>
            </a:solidFill>
            <a:ln cap="flat" cmpd="sng" w="10650">
              <a:solidFill>
                <a:schemeClr val="accent1"/>
              </a:solidFill>
              <a:prstDash val="solid"/>
              <a:miter lim="2506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4" name="Google Shape;604;p4"/>
            <p:cNvSpPr/>
            <p:nvPr/>
          </p:nvSpPr>
          <p:spPr>
            <a:xfrm>
              <a:off x="6334732" y="3151551"/>
              <a:ext cx="2802160" cy="52036"/>
            </a:xfrm>
            <a:custGeom>
              <a:rect b="b" l="l" r="r" t="t"/>
              <a:pathLst>
                <a:path extrusionOk="0" h="979" w="86719">
                  <a:moveTo>
                    <a:pt x="1" y="1"/>
                  </a:moveTo>
                  <a:lnTo>
                    <a:pt x="1" y="978"/>
                  </a:lnTo>
                  <a:lnTo>
                    <a:pt x="86718" y="978"/>
                  </a:lnTo>
                  <a:lnTo>
                    <a:pt x="86718"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5" name="Google Shape;605;p4"/>
            <p:cNvSpPr/>
            <p:nvPr/>
          </p:nvSpPr>
          <p:spPr>
            <a:xfrm>
              <a:off x="6393211" y="3163237"/>
              <a:ext cx="314378" cy="1170339"/>
            </a:xfrm>
            <a:custGeom>
              <a:rect b="b" l="l" r="r" t="t"/>
              <a:pathLst>
                <a:path extrusionOk="0" h="22582" w="6066">
                  <a:moveTo>
                    <a:pt x="5414" y="0"/>
                  </a:moveTo>
                  <a:lnTo>
                    <a:pt x="1" y="22582"/>
                  </a:lnTo>
                  <a:lnTo>
                    <a:pt x="677" y="22582"/>
                  </a:lnTo>
                  <a:lnTo>
                    <a:pt x="6066"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6" name="Google Shape;606;p4"/>
            <p:cNvSpPr/>
            <p:nvPr/>
          </p:nvSpPr>
          <p:spPr>
            <a:xfrm>
              <a:off x="6703645" y="3163237"/>
              <a:ext cx="313082" cy="1170339"/>
            </a:xfrm>
            <a:custGeom>
              <a:rect b="b" l="l" r="r" t="t"/>
              <a:pathLst>
                <a:path extrusionOk="0" h="22582" w="6041">
                  <a:moveTo>
                    <a:pt x="5389" y="0"/>
                  </a:moveTo>
                  <a:lnTo>
                    <a:pt x="1" y="22582"/>
                  </a:lnTo>
                  <a:lnTo>
                    <a:pt x="652" y="22582"/>
                  </a:lnTo>
                  <a:lnTo>
                    <a:pt x="6041"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7" name="Google Shape;607;p4"/>
            <p:cNvSpPr/>
            <p:nvPr/>
          </p:nvSpPr>
          <p:spPr>
            <a:xfrm>
              <a:off x="7114650" y="2511959"/>
              <a:ext cx="169554" cy="202985"/>
            </a:xfrm>
            <a:custGeom>
              <a:rect b="b" l="l" r="r" t="t"/>
              <a:pathLst>
                <a:path extrusionOk="0" h="4815" w="4022">
                  <a:moveTo>
                    <a:pt x="1587" y="0"/>
                  </a:moveTo>
                  <a:lnTo>
                    <a:pt x="1058" y="1481"/>
                  </a:lnTo>
                  <a:lnTo>
                    <a:pt x="0" y="2169"/>
                  </a:lnTo>
                  <a:lnTo>
                    <a:pt x="106" y="2963"/>
                  </a:lnTo>
                  <a:lnTo>
                    <a:pt x="4022" y="4815"/>
                  </a:lnTo>
                  <a:lnTo>
                    <a:pt x="3440" y="952"/>
                  </a:lnTo>
                  <a:close/>
                </a:path>
              </a:pathLst>
            </a:custGeom>
            <a:solidFill>
              <a:schemeClr val="dk2"/>
            </a:solidFill>
            <a:ln cap="flat" cmpd="sng" w="9525">
              <a:solidFill>
                <a:schemeClr val="dk2"/>
              </a:solidFill>
              <a:prstDash val="solid"/>
              <a:round/>
              <a:headEnd len="sm" w="sm" type="none"/>
              <a:tailEnd len="sm" w="sm" type="none"/>
            </a:ln>
          </p:spPr>
        </p:sp>
        <p:grpSp>
          <p:nvGrpSpPr>
            <p:cNvPr id="608" name="Google Shape;608;p4"/>
            <p:cNvGrpSpPr/>
            <p:nvPr/>
          </p:nvGrpSpPr>
          <p:grpSpPr>
            <a:xfrm>
              <a:off x="6988000" y="2125378"/>
              <a:ext cx="244243" cy="467604"/>
              <a:chOff x="5990537" y="2792332"/>
              <a:chExt cx="144842" cy="277301"/>
            </a:xfrm>
          </p:grpSpPr>
          <p:sp>
            <p:nvSpPr>
              <p:cNvPr id="609" name="Google Shape;609;p4"/>
              <p:cNvSpPr/>
              <p:nvPr/>
            </p:nvSpPr>
            <p:spPr>
              <a:xfrm>
                <a:off x="6003630" y="2839324"/>
                <a:ext cx="126341" cy="230309"/>
              </a:xfrm>
              <a:custGeom>
                <a:rect b="b" l="l" r="r" t="t"/>
                <a:pathLst>
                  <a:path extrusionOk="0" h="7494" w="4111">
                    <a:moveTo>
                      <a:pt x="3509" y="0"/>
                    </a:moveTo>
                    <a:lnTo>
                      <a:pt x="1780" y="401"/>
                    </a:lnTo>
                    <a:cubicBezTo>
                      <a:pt x="677" y="652"/>
                      <a:pt x="1" y="1754"/>
                      <a:pt x="251" y="2832"/>
                    </a:cubicBezTo>
                    <a:lnTo>
                      <a:pt x="427" y="3484"/>
                    </a:lnTo>
                    <a:cubicBezTo>
                      <a:pt x="477" y="3759"/>
                      <a:pt x="602" y="3985"/>
                      <a:pt x="752" y="4186"/>
                    </a:cubicBezTo>
                    <a:lnTo>
                      <a:pt x="402" y="5815"/>
                    </a:lnTo>
                    <a:cubicBezTo>
                      <a:pt x="226" y="6566"/>
                      <a:pt x="727" y="7343"/>
                      <a:pt x="1504" y="7469"/>
                    </a:cubicBezTo>
                    <a:cubicBezTo>
                      <a:pt x="1588" y="7485"/>
                      <a:pt x="1672" y="7494"/>
                      <a:pt x="1754" y="7494"/>
                    </a:cubicBezTo>
                    <a:cubicBezTo>
                      <a:pt x="2411" y="7494"/>
                      <a:pt x="2997" y="6981"/>
                      <a:pt x="3108" y="6291"/>
                    </a:cubicBezTo>
                    <a:lnTo>
                      <a:pt x="3359" y="4461"/>
                    </a:lnTo>
                    <a:cubicBezTo>
                      <a:pt x="3860" y="4035"/>
                      <a:pt x="4111" y="3358"/>
                      <a:pt x="3935" y="2682"/>
                    </a:cubicBezTo>
                    <a:lnTo>
                      <a:pt x="3509" y="0"/>
                    </a:ln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0" name="Google Shape;610;p4"/>
              <p:cNvSpPr/>
              <p:nvPr/>
            </p:nvSpPr>
            <p:spPr>
              <a:xfrm>
                <a:off x="5990537" y="2792332"/>
                <a:ext cx="144842" cy="168476"/>
              </a:xfrm>
              <a:custGeom>
                <a:rect b="b" l="l" r="r" t="t"/>
                <a:pathLst>
                  <a:path extrusionOk="0" h="5482" w="4713">
                    <a:moveTo>
                      <a:pt x="3608" y="1"/>
                    </a:moveTo>
                    <a:cubicBezTo>
                      <a:pt x="3312" y="1"/>
                      <a:pt x="3017" y="100"/>
                      <a:pt x="2783" y="276"/>
                    </a:cubicBezTo>
                    <a:cubicBezTo>
                      <a:pt x="2582" y="426"/>
                      <a:pt x="2407" y="627"/>
                      <a:pt x="2181" y="752"/>
                    </a:cubicBezTo>
                    <a:cubicBezTo>
                      <a:pt x="1780" y="978"/>
                      <a:pt x="1304" y="877"/>
                      <a:pt x="903" y="1128"/>
                    </a:cubicBezTo>
                    <a:cubicBezTo>
                      <a:pt x="652" y="1303"/>
                      <a:pt x="427" y="1604"/>
                      <a:pt x="376" y="1905"/>
                    </a:cubicBezTo>
                    <a:cubicBezTo>
                      <a:pt x="351" y="2156"/>
                      <a:pt x="376" y="2406"/>
                      <a:pt x="326" y="2632"/>
                    </a:cubicBezTo>
                    <a:cubicBezTo>
                      <a:pt x="276" y="2933"/>
                      <a:pt x="51" y="3183"/>
                      <a:pt x="26" y="3509"/>
                    </a:cubicBezTo>
                    <a:cubicBezTo>
                      <a:pt x="1" y="3710"/>
                      <a:pt x="101" y="3910"/>
                      <a:pt x="176" y="4111"/>
                    </a:cubicBezTo>
                    <a:cubicBezTo>
                      <a:pt x="276" y="4411"/>
                      <a:pt x="402" y="4687"/>
                      <a:pt x="502" y="4963"/>
                    </a:cubicBezTo>
                    <a:cubicBezTo>
                      <a:pt x="552" y="5113"/>
                      <a:pt x="602" y="5464"/>
                      <a:pt x="828" y="5464"/>
                    </a:cubicBezTo>
                    <a:cubicBezTo>
                      <a:pt x="855" y="5476"/>
                      <a:pt x="882" y="5481"/>
                      <a:pt x="907" y="5481"/>
                    </a:cubicBezTo>
                    <a:cubicBezTo>
                      <a:pt x="1212" y="5481"/>
                      <a:pt x="1402" y="4718"/>
                      <a:pt x="1379" y="4486"/>
                    </a:cubicBezTo>
                    <a:cubicBezTo>
                      <a:pt x="1304" y="3760"/>
                      <a:pt x="1204" y="2832"/>
                      <a:pt x="2056" y="2557"/>
                    </a:cubicBezTo>
                    <a:cubicBezTo>
                      <a:pt x="2356" y="2456"/>
                      <a:pt x="2707" y="2456"/>
                      <a:pt x="3033" y="2406"/>
                    </a:cubicBezTo>
                    <a:cubicBezTo>
                      <a:pt x="3384" y="2331"/>
                      <a:pt x="3735" y="2206"/>
                      <a:pt x="4011" y="1980"/>
                    </a:cubicBezTo>
                    <a:cubicBezTo>
                      <a:pt x="4211" y="1830"/>
                      <a:pt x="4361" y="1654"/>
                      <a:pt x="4487" y="1454"/>
                    </a:cubicBezTo>
                    <a:cubicBezTo>
                      <a:pt x="4637" y="1178"/>
                      <a:pt x="4712" y="877"/>
                      <a:pt x="4612" y="577"/>
                    </a:cubicBezTo>
                    <a:cubicBezTo>
                      <a:pt x="4487" y="276"/>
                      <a:pt x="4186" y="75"/>
                      <a:pt x="3860" y="25"/>
                    </a:cubicBezTo>
                    <a:cubicBezTo>
                      <a:pt x="3777" y="9"/>
                      <a:pt x="3693" y="1"/>
                      <a:pt x="3608" y="1"/>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1" name="Google Shape;611;p4"/>
              <p:cNvSpPr/>
              <p:nvPr/>
            </p:nvSpPr>
            <p:spPr>
              <a:xfrm>
                <a:off x="6064482" y="2971017"/>
                <a:ext cx="45484" cy="44716"/>
              </a:xfrm>
              <a:custGeom>
                <a:rect b="b" l="l" r="r" t="t"/>
                <a:pathLst>
                  <a:path extrusionOk="0" h="1455" w="1480">
                    <a:moveTo>
                      <a:pt x="1479" y="1"/>
                    </a:moveTo>
                    <a:cubicBezTo>
                      <a:pt x="1125" y="89"/>
                      <a:pt x="808" y="178"/>
                      <a:pt x="458" y="178"/>
                    </a:cubicBezTo>
                    <a:cubicBezTo>
                      <a:pt x="313" y="178"/>
                      <a:pt x="162" y="163"/>
                      <a:pt x="1" y="126"/>
                    </a:cubicBezTo>
                    <a:lnTo>
                      <a:pt x="1" y="126"/>
                    </a:lnTo>
                    <a:cubicBezTo>
                      <a:pt x="402" y="602"/>
                      <a:pt x="903" y="953"/>
                      <a:pt x="1229" y="1454"/>
                    </a:cubicBezTo>
                    <a:lnTo>
                      <a:pt x="1354" y="502"/>
                    </a:lnTo>
                    <a:cubicBezTo>
                      <a:pt x="1379" y="327"/>
                      <a:pt x="1429" y="176"/>
                      <a:pt x="1479"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2" name="Google Shape;612;p4"/>
              <p:cNvSpPr/>
              <p:nvPr/>
            </p:nvSpPr>
            <p:spPr>
              <a:xfrm>
                <a:off x="6082983" y="2929434"/>
                <a:ext cx="28520" cy="18993"/>
              </a:xfrm>
              <a:custGeom>
                <a:rect b="b" l="l" r="r" t="t"/>
                <a:pathLst>
                  <a:path extrusionOk="0" h="618" w="928">
                    <a:moveTo>
                      <a:pt x="902" y="0"/>
                    </a:moveTo>
                    <a:cubicBezTo>
                      <a:pt x="902" y="0"/>
                      <a:pt x="877" y="25"/>
                      <a:pt x="902" y="25"/>
                    </a:cubicBezTo>
                    <a:lnTo>
                      <a:pt x="0" y="276"/>
                    </a:lnTo>
                    <a:cubicBezTo>
                      <a:pt x="25" y="426"/>
                      <a:pt x="150" y="577"/>
                      <a:pt x="301" y="602"/>
                    </a:cubicBezTo>
                    <a:cubicBezTo>
                      <a:pt x="338" y="613"/>
                      <a:pt x="376" y="618"/>
                      <a:pt x="413" y="618"/>
                    </a:cubicBezTo>
                    <a:cubicBezTo>
                      <a:pt x="548" y="618"/>
                      <a:pt x="673" y="550"/>
                      <a:pt x="752" y="452"/>
                    </a:cubicBezTo>
                    <a:cubicBezTo>
                      <a:pt x="852" y="351"/>
                      <a:pt x="927" y="176"/>
                      <a:pt x="902"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cxnSp>
        <p:nvCxnSpPr>
          <p:cNvPr id="613" name="Google Shape;613;p4"/>
          <p:cNvCxnSpPr/>
          <p:nvPr/>
        </p:nvCxnSpPr>
        <p:spPr>
          <a:xfrm>
            <a:off x="3613800" y="4604000"/>
            <a:ext cx="5530200" cy="0"/>
          </a:xfrm>
          <a:prstGeom prst="straightConnector1">
            <a:avLst/>
          </a:prstGeom>
          <a:noFill/>
          <a:ln cap="flat" cmpd="sng" w="19050">
            <a:solidFill>
              <a:schemeClr val="dk1"/>
            </a:solidFill>
            <a:prstDash val="solid"/>
            <a:round/>
            <a:headEnd len="sm" w="sm" type="none"/>
            <a:tailEnd len="sm" w="sm" type="none"/>
          </a:ln>
        </p:spPr>
      </p:cxnSp>
      <p:grpSp>
        <p:nvGrpSpPr>
          <p:cNvPr id="614" name="Google Shape;614;p4"/>
          <p:cNvGrpSpPr/>
          <p:nvPr/>
        </p:nvGrpSpPr>
        <p:grpSpPr>
          <a:xfrm>
            <a:off x="6654800" y="3474"/>
            <a:ext cx="711420" cy="1050883"/>
            <a:chOff x="6034650" y="3474"/>
            <a:chExt cx="711420" cy="1050883"/>
          </a:xfrm>
        </p:grpSpPr>
        <p:sp>
          <p:nvSpPr>
            <p:cNvPr id="615" name="Google Shape;615;p4"/>
            <p:cNvSpPr/>
            <p:nvPr/>
          </p:nvSpPr>
          <p:spPr>
            <a:xfrm>
              <a:off x="6289987" y="853551"/>
              <a:ext cx="200747" cy="200806"/>
            </a:xfrm>
            <a:custGeom>
              <a:rect b="b" l="l" r="r" t="t"/>
              <a:pathLst>
                <a:path extrusionOk="0" h="3410" w="3409">
                  <a:moveTo>
                    <a:pt x="1704" y="1"/>
                  </a:moveTo>
                  <a:cubicBezTo>
                    <a:pt x="752" y="1"/>
                    <a:pt x="0" y="752"/>
                    <a:pt x="0" y="1705"/>
                  </a:cubicBezTo>
                  <a:cubicBezTo>
                    <a:pt x="0" y="2657"/>
                    <a:pt x="752" y="3409"/>
                    <a:pt x="1704" y="3409"/>
                  </a:cubicBezTo>
                  <a:cubicBezTo>
                    <a:pt x="2657" y="3409"/>
                    <a:pt x="3409" y="2657"/>
                    <a:pt x="3409" y="1705"/>
                  </a:cubicBezTo>
                  <a:cubicBezTo>
                    <a:pt x="3409" y="752"/>
                    <a:pt x="2657" y="1"/>
                    <a:pt x="170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6" name="Google Shape;616;p4"/>
            <p:cNvSpPr/>
            <p:nvPr/>
          </p:nvSpPr>
          <p:spPr>
            <a:xfrm>
              <a:off x="6034650" y="558356"/>
              <a:ext cx="711420" cy="358743"/>
            </a:xfrm>
            <a:custGeom>
              <a:rect b="b" l="l" r="r" t="t"/>
              <a:pathLst>
                <a:path extrusionOk="0" h="6092" w="12081">
                  <a:moveTo>
                    <a:pt x="6041" y="1"/>
                  </a:moveTo>
                  <a:cubicBezTo>
                    <a:pt x="2707" y="1"/>
                    <a:pt x="0" y="2708"/>
                    <a:pt x="0" y="6041"/>
                  </a:cubicBezTo>
                  <a:lnTo>
                    <a:pt x="0" y="6091"/>
                  </a:lnTo>
                  <a:lnTo>
                    <a:pt x="12081" y="6091"/>
                  </a:lnTo>
                  <a:lnTo>
                    <a:pt x="12081" y="6041"/>
                  </a:lnTo>
                  <a:cubicBezTo>
                    <a:pt x="12081" y="2708"/>
                    <a:pt x="9374" y="1"/>
                    <a:pt x="604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7" name="Google Shape;617;p4"/>
            <p:cNvSpPr/>
            <p:nvPr/>
          </p:nvSpPr>
          <p:spPr>
            <a:xfrm>
              <a:off x="6390331" y="3474"/>
              <a:ext cx="59" cy="554956"/>
            </a:xfrm>
            <a:custGeom>
              <a:rect b="b" l="l" r="r" t="t"/>
              <a:pathLst>
                <a:path extrusionOk="0" fill="none" h="9424" w="1">
                  <a:moveTo>
                    <a:pt x="0" y="0"/>
                  </a:moveTo>
                  <a:lnTo>
                    <a:pt x="0" y="9424"/>
                  </a:lnTo>
                </a:path>
              </a:pathLst>
            </a:custGeom>
            <a:solidFill>
              <a:schemeClr val="accent1"/>
            </a:solidFill>
            <a:ln cap="flat" cmpd="sng" w="20675">
              <a:solidFill>
                <a:schemeClr val="dk1"/>
              </a:solidFill>
              <a:prstDash val="solid"/>
              <a:miter lim="2506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618" name="Google Shape;618;p4"/>
          <p:cNvCxnSpPr/>
          <p:nvPr/>
        </p:nvCxnSpPr>
        <p:spPr>
          <a:xfrm>
            <a:off x="946617" y="2239500"/>
            <a:ext cx="1732800" cy="0"/>
          </a:xfrm>
          <a:prstGeom prst="straightConnector1">
            <a:avLst/>
          </a:prstGeom>
          <a:noFill/>
          <a:ln cap="flat" cmpd="sng" w="19050">
            <a:solidFill>
              <a:schemeClr val="dk1"/>
            </a:solidFill>
            <a:prstDash val="solid"/>
            <a:round/>
            <a:headEnd len="sm" w="sm" type="none"/>
            <a:tailEnd len="sm" w="sm" type="none"/>
          </a:ln>
        </p:spPr>
      </p:cxnSp>
      <p:grpSp>
        <p:nvGrpSpPr>
          <p:cNvPr id="619" name="Google Shape;619;p4"/>
          <p:cNvGrpSpPr/>
          <p:nvPr/>
        </p:nvGrpSpPr>
        <p:grpSpPr>
          <a:xfrm>
            <a:off x="5620389" y="2174544"/>
            <a:ext cx="979405" cy="2692853"/>
            <a:chOff x="5620389" y="1910926"/>
            <a:chExt cx="979405" cy="2692853"/>
          </a:xfrm>
        </p:grpSpPr>
        <p:sp>
          <p:nvSpPr>
            <p:cNvPr id="620" name="Google Shape;620;p4"/>
            <p:cNvSpPr/>
            <p:nvPr/>
          </p:nvSpPr>
          <p:spPr>
            <a:xfrm>
              <a:off x="6162017" y="4173678"/>
              <a:ext cx="155945" cy="284578"/>
            </a:xfrm>
            <a:custGeom>
              <a:rect b="b" l="l" r="r" t="t"/>
              <a:pathLst>
                <a:path extrusionOk="0" h="5491" w="3009">
                  <a:moveTo>
                    <a:pt x="1331" y="0"/>
                  </a:moveTo>
                  <a:cubicBezTo>
                    <a:pt x="899" y="0"/>
                    <a:pt x="570" y="188"/>
                    <a:pt x="427" y="579"/>
                  </a:cubicBezTo>
                  <a:cubicBezTo>
                    <a:pt x="1" y="1732"/>
                    <a:pt x="527" y="3962"/>
                    <a:pt x="828" y="5290"/>
                  </a:cubicBezTo>
                  <a:cubicBezTo>
                    <a:pt x="1007" y="5271"/>
                    <a:pt x="1189" y="5262"/>
                    <a:pt x="1374" y="5262"/>
                  </a:cubicBezTo>
                  <a:cubicBezTo>
                    <a:pt x="1912" y="5262"/>
                    <a:pt x="2467" y="5342"/>
                    <a:pt x="3008" y="5491"/>
                  </a:cubicBezTo>
                  <a:cubicBezTo>
                    <a:pt x="3008" y="4238"/>
                    <a:pt x="2983" y="3010"/>
                    <a:pt x="2908" y="1757"/>
                  </a:cubicBezTo>
                  <a:cubicBezTo>
                    <a:pt x="2883" y="930"/>
                    <a:pt x="2557" y="178"/>
                    <a:pt x="1630" y="27"/>
                  </a:cubicBezTo>
                  <a:cubicBezTo>
                    <a:pt x="1526" y="9"/>
                    <a:pt x="1426" y="0"/>
                    <a:pt x="1331" y="0"/>
                  </a:cubicBez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1" name="Google Shape;621;p4"/>
            <p:cNvSpPr/>
            <p:nvPr/>
          </p:nvSpPr>
          <p:spPr>
            <a:xfrm>
              <a:off x="5756794" y="2952722"/>
              <a:ext cx="619582" cy="1379561"/>
            </a:xfrm>
            <a:custGeom>
              <a:rect b="b" l="l" r="r" t="t"/>
              <a:pathLst>
                <a:path extrusionOk="0" h="26619" w="11955">
                  <a:moveTo>
                    <a:pt x="3842" y="0"/>
                  </a:moveTo>
                  <a:cubicBezTo>
                    <a:pt x="3521" y="0"/>
                    <a:pt x="3201" y="53"/>
                    <a:pt x="2907" y="178"/>
                  </a:cubicBezTo>
                  <a:cubicBezTo>
                    <a:pt x="2005" y="554"/>
                    <a:pt x="1303" y="1280"/>
                    <a:pt x="551" y="1907"/>
                  </a:cubicBezTo>
                  <a:cubicBezTo>
                    <a:pt x="451" y="2408"/>
                    <a:pt x="351" y="2909"/>
                    <a:pt x="251" y="3386"/>
                  </a:cubicBezTo>
                  <a:cubicBezTo>
                    <a:pt x="0" y="4564"/>
                    <a:pt x="326" y="5942"/>
                    <a:pt x="902" y="6970"/>
                  </a:cubicBezTo>
                  <a:cubicBezTo>
                    <a:pt x="1103" y="7371"/>
                    <a:pt x="1353" y="7722"/>
                    <a:pt x="1529" y="8123"/>
                  </a:cubicBezTo>
                  <a:cubicBezTo>
                    <a:pt x="1779" y="8749"/>
                    <a:pt x="1830" y="9426"/>
                    <a:pt x="2030" y="10052"/>
                  </a:cubicBezTo>
                  <a:cubicBezTo>
                    <a:pt x="2231" y="10679"/>
                    <a:pt x="2556" y="11230"/>
                    <a:pt x="2857" y="11807"/>
                  </a:cubicBezTo>
                  <a:cubicBezTo>
                    <a:pt x="4060" y="13962"/>
                    <a:pt x="5489" y="16519"/>
                    <a:pt x="5764" y="19000"/>
                  </a:cubicBezTo>
                  <a:cubicBezTo>
                    <a:pt x="5840" y="19802"/>
                    <a:pt x="5714" y="20679"/>
                    <a:pt x="5689" y="21481"/>
                  </a:cubicBezTo>
                  <a:cubicBezTo>
                    <a:pt x="5639" y="22408"/>
                    <a:pt x="6090" y="23110"/>
                    <a:pt x="6191" y="23987"/>
                  </a:cubicBezTo>
                  <a:cubicBezTo>
                    <a:pt x="6291" y="24814"/>
                    <a:pt x="6291" y="25692"/>
                    <a:pt x="6266" y="26544"/>
                  </a:cubicBezTo>
                  <a:cubicBezTo>
                    <a:pt x="6266" y="26569"/>
                    <a:pt x="6291" y="26619"/>
                    <a:pt x="6341" y="26619"/>
                  </a:cubicBezTo>
                  <a:lnTo>
                    <a:pt x="11704" y="26619"/>
                  </a:lnTo>
                  <a:cubicBezTo>
                    <a:pt x="11729" y="26619"/>
                    <a:pt x="11754" y="26594"/>
                    <a:pt x="11754" y="26544"/>
                  </a:cubicBezTo>
                  <a:cubicBezTo>
                    <a:pt x="11830" y="25992"/>
                    <a:pt x="11855" y="25516"/>
                    <a:pt x="11855" y="25516"/>
                  </a:cubicBezTo>
                  <a:cubicBezTo>
                    <a:pt x="11955" y="24739"/>
                    <a:pt x="11955" y="24088"/>
                    <a:pt x="11754" y="23336"/>
                  </a:cubicBezTo>
                  <a:cubicBezTo>
                    <a:pt x="11654" y="23010"/>
                    <a:pt x="11579" y="22684"/>
                    <a:pt x="11504" y="22358"/>
                  </a:cubicBezTo>
                  <a:cubicBezTo>
                    <a:pt x="11404" y="21832"/>
                    <a:pt x="11353" y="21306"/>
                    <a:pt x="11303" y="20779"/>
                  </a:cubicBezTo>
                  <a:cubicBezTo>
                    <a:pt x="11228" y="20002"/>
                    <a:pt x="11228" y="19200"/>
                    <a:pt x="11153" y="18423"/>
                  </a:cubicBezTo>
                  <a:cubicBezTo>
                    <a:pt x="11078" y="17646"/>
                    <a:pt x="10952" y="16869"/>
                    <a:pt x="10827" y="16118"/>
                  </a:cubicBezTo>
                  <a:cubicBezTo>
                    <a:pt x="10426" y="13812"/>
                    <a:pt x="10025" y="11481"/>
                    <a:pt x="9474" y="9200"/>
                  </a:cubicBezTo>
                  <a:cubicBezTo>
                    <a:pt x="9198" y="8072"/>
                    <a:pt x="8872" y="6920"/>
                    <a:pt x="8496" y="5817"/>
                  </a:cubicBezTo>
                  <a:cubicBezTo>
                    <a:pt x="8045" y="4488"/>
                    <a:pt x="7494" y="3210"/>
                    <a:pt x="6792" y="1982"/>
                  </a:cubicBezTo>
                  <a:cubicBezTo>
                    <a:pt x="6366" y="1255"/>
                    <a:pt x="5865" y="478"/>
                    <a:pt x="4988" y="203"/>
                  </a:cubicBezTo>
                  <a:cubicBezTo>
                    <a:pt x="4630" y="79"/>
                    <a:pt x="4234" y="0"/>
                    <a:pt x="3842" y="0"/>
                  </a:cubicBez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2" name="Google Shape;622;p4"/>
            <p:cNvSpPr/>
            <p:nvPr/>
          </p:nvSpPr>
          <p:spPr>
            <a:xfrm>
              <a:off x="6097080" y="2305370"/>
              <a:ext cx="502714" cy="862129"/>
            </a:xfrm>
            <a:custGeom>
              <a:rect b="b" l="l" r="r" t="t"/>
              <a:pathLst>
                <a:path extrusionOk="0" h="16635" w="9700">
                  <a:moveTo>
                    <a:pt x="1617" y="0"/>
                  </a:moveTo>
                  <a:cubicBezTo>
                    <a:pt x="1143" y="0"/>
                    <a:pt x="668" y="230"/>
                    <a:pt x="427" y="639"/>
                  </a:cubicBezTo>
                  <a:cubicBezTo>
                    <a:pt x="0" y="1365"/>
                    <a:pt x="401" y="1992"/>
                    <a:pt x="552" y="2719"/>
                  </a:cubicBezTo>
                  <a:cubicBezTo>
                    <a:pt x="777" y="3721"/>
                    <a:pt x="953" y="4724"/>
                    <a:pt x="1153" y="5726"/>
                  </a:cubicBezTo>
                  <a:cubicBezTo>
                    <a:pt x="1279" y="6428"/>
                    <a:pt x="1429" y="7105"/>
                    <a:pt x="1655" y="7781"/>
                  </a:cubicBezTo>
                  <a:cubicBezTo>
                    <a:pt x="2532" y="10363"/>
                    <a:pt x="5138" y="12218"/>
                    <a:pt x="5489" y="14974"/>
                  </a:cubicBezTo>
                  <a:cubicBezTo>
                    <a:pt x="5564" y="15375"/>
                    <a:pt x="5665" y="15802"/>
                    <a:pt x="6016" y="15977"/>
                  </a:cubicBezTo>
                  <a:cubicBezTo>
                    <a:pt x="6141" y="16052"/>
                    <a:pt x="6266" y="16077"/>
                    <a:pt x="6417" y="16127"/>
                  </a:cubicBezTo>
                  <a:cubicBezTo>
                    <a:pt x="7068" y="16253"/>
                    <a:pt x="7745" y="16403"/>
                    <a:pt x="8422" y="16553"/>
                  </a:cubicBezTo>
                  <a:cubicBezTo>
                    <a:pt x="8587" y="16598"/>
                    <a:pt x="8761" y="16635"/>
                    <a:pt x="8934" y="16635"/>
                  </a:cubicBezTo>
                  <a:cubicBezTo>
                    <a:pt x="9049" y="16635"/>
                    <a:pt x="9163" y="16619"/>
                    <a:pt x="9274" y="16578"/>
                  </a:cubicBezTo>
                  <a:cubicBezTo>
                    <a:pt x="9524" y="16453"/>
                    <a:pt x="9700" y="16077"/>
                    <a:pt x="9524" y="15852"/>
                  </a:cubicBezTo>
                  <a:cubicBezTo>
                    <a:pt x="9449" y="15776"/>
                    <a:pt x="9324" y="15726"/>
                    <a:pt x="9199" y="15676"/>
                  </a:cubicBezTo>
                  <a:cubicBezTo>
                    <a:pt x="8697" y="15501"/>
                    <a:pt x="7695" y="15350"/>
                    <a:pt x="7369" y="14899"/>
                  </a:cubicBezTo>
                  <a:cubicBezTo>
                    <a:pt x="7043" y="14448"/>
                    <a:pt x="7118" y="13796"/>
                    <a:pt x="6993" y="13270"/>
                  </a:cubicBezTo>
                  <a:cubicBezTo>
                    <a:pt x="6993" y="13270"/>
                    <a:pt x="6993" y="13245"/>
                    <a:pt x="6993" y="13245"/>
                  </a:cubicBezTo>
                  <a:cubicBezTo>
                    <a:pt x="6843" y="12644"/>
                    <a:pt x="6542" y="12067"/>
                    <a:pt x="6391" y="11466"/>
                  </a:cubicBezTo>
                  <a:cubicBezTo>
                    <a:pt x="6091" y="10263"/>
                    <a:pt x="5965" y="8909"/>
                    <a:pt x="5138" y="7932"/>
                  </a:cubicBezTo>
                  <a:cubicBezTo>
                    <a:pt x="4888" y="7631"/>
                    <a:pt x="4587" y="7355"/>
                    <a:pt x="4437" y="7004"/>
                  </a:cubicBezTo>
                  <a:cubicBezTo>
                    <a:pt x="4336" y="6679"/>
                    <a:pt x="4361" y="6328"/>
                    <a:pt x="4386" y="5977"/>
                  </a:cubicBezTo>
                  <a:cubicBezTo>
                    <a:pt x="4462" y="4674"/>
                    <a:pt x="4111" y="3571"/>
                    <a:pt x="3710" y="2368"/>
                  </a:cubicBezTo>
                  <a:cubicBezTo>
                    <a:pt x="3409" y="1516"/>
                    <a:pt x="3058" y="438"/>
                    <a:pt x="2106" y="87"/>
                  </a:cubicBezTo>
                  <a:cubicBezTo>
                    <a:pt x="1950" y="29"/>
                    <a:pt x="1784" y="0"/>
                    <a:pt x="1617" y="0"/>
                  </a:cubicBez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3" name="Google Shape;623;p4"/>
            <p:cNvSpPr/>
            <p:nvPr/>
          </p:nvSpPr>
          <p:spPr>
            <a:xfrm>
              <a:off x="5702222" y="4245197"/>
              <a:ext cx="165015" cy="272813"/>
            </a:xfrm>
            <a:custGeom>
              <a:rect b="b" l="l" r="r" t="t"/>
              <a:pathLst>
                <a:path extrusionOk="0" h="5264" w="3184">
                  <a:moveTo>
                    <a:pt x="1883" y="0"/>
                  </a:moveTo>
                  <a:cubicBezTo>
                    <a:pt x="1448" y="0"/>
                    <a:pt x="1073" y="202"/>
                    <a:pt x="802" y="577"/>
                  </a:cubicBezTo>
                  <a:cubicBezTo>
                    <a:pt x="76" y="1680"/>
                    <a:pt x="25" y="3810"/>
                    <a:pt x="0" y="5088"/>
                  </a:cubicBezTo>
                  <a:cubicBezTo>
                    <a:pt x="205" y="5067"/>
                    <a:pt x="412" y="5055"/>
                    <a:pt x="619" y="5055"/>
                  </a:cubicBezTo>
                  <a:cubicBezTo>
                    <a:pt x="1124" y="5055"/>
                    <a:pt x="1634" y="5122"/>
                    <a:pt x="2131" y="5264"/>
                  </a:cubicBezTo>
                  <a:cubicBezTo>
                    <a:pt x="2431" y="4086"/>
                    <a:pt x="2732" y="2883"/>
                    <a:pt x="3008" y="1680"/>
                  </a:cubicBezTo>
                  <a:cubicBezTo>
                    <a:pt x="3183" y="903"/>
                    <a:pt x="3058" y="176"/>
                    <a:pt x="2156" y="26"/>
                  </a:cubicBezTo>
                  <a:cubicBezTo>
                    <a:pt x="2063" y="9"/>
                    <a:pt x="1972" y="0"/>
                    <a:pt x="1883" y="0"/>
                  </a:cubicBez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4" name="Google Shape;624;p4"/>
            <p:cNvSpPr/>
            <p:nvPr/>
          </p:nvSpPr>
          <p:spPr>
            <a:xfrm>
              <a:off x="5682735" y="4452913"/>
              <a:ext cx="335160" cy="150866"/>
            </a:xfrm>
            <a:custGeom>
              <a:rect b="b" l="l" r="r" t="t"/>
              <a:pathLst>
                <a:path extrusionOk="0" h="2911" w="6467">
                  <a:moveTo>
                    <a:pt x="2944" y="1"/>
                  </a:moveTo>
                  <a:cubicBezTo>
                    <a:pt x="2865" y="1"/>
                    <a:pt x="2729" y="180"/>
                    <a:pt x="2682" y="203"/>
                  </a:cubicBezTo>
                  <a:cubicBezTo>
                    <a:pt x="2582" y="278"/>
                    <a:pt x="2482" y="354"/>
                    <a:pt x="2356" y="404"/>
                  </a:cubicBezTo>
                  <a:cubicBezTo>
                    <a:pt x="2131" y="504"/>
                    <a:pt x="1880" y="554"/>
                    <a:pt x="1630" y="579"/>
                  </a:cubicBezTo>
                  <a:cubicBezTo>
                    <a:pt x="1564" y="587"/>
                    <a:pt x="1497" y="590"/>
                    <a:pt x="1429" y="590"/>
                  </a:cubicBezTo>
                  <a:cubicBezTo>
                    <a:pt x="1052" y="590"/>
                    <a:pt x="637" y="481"/>
                    <a:pt x="276" y="354"/>
                  </a:cubicBezTo>
                  <a:cubicBezTo>
                    <a:pt x="276" y="704"/>
                    <a:pt x="226" y="1055"/>
                    <a:pt x="151" y="1406"/>
                  </a:cubicBezTo>
                  <a:cubicBezTo>
                    <a:pt x="51" y="1807"/>
                    <a:pt x="0" y="2258"/>
                    <a:pt x="376" y="2509"/>
                  </a:cubicBezTo>
                  <a:cubicBezTo>
                    <a:pt x="677" y="2735"/>
                    <a:pt x="1103" y="2785"/>
                    <a:pt x="1479" y="2810"/>
                  </a:cubicBezTo>
                  <a:cubicBezTo>
                    <a:pt x="2381" y="2860"/>
                    <a:pt x="3309" y="2910"/>
                    <a:pt x="4211" y="2910"/>
                  </a:cubicBezTo>
                  <a:lnTo>
                    <a:pt x="4386" y="2910"/>
                  </a:lnTo>
                  <a:cubicBezTo>
                    <a:pt x="4988" y="2910"/>
                    <a:pt x="5589" y="2885"/>
                    <a:pt x="6116" y="2559"/>
                  </a:cubicBezTo>
                  <a:cubicBezTo>
                    <a:pt x="6116" y="2559"/>
                    <a:pt x="6141" y="2534"/>
                    <a:pt x="6141" y="2534"/>
                  </a:cubicBezTo>
                  <a:cubicBezTo>
                    <a:pt x="6341" y="2409"/>
                    <a:pt x="6467" y="2208"/>
                    <a:pt x="6467" y="1983"/>
                  </a:cubicBezTo>
                  <a:cubicBezTo>
                    <a:pt x="6467" y="1782"/>
                    <a:pt x="6316" y="1607"/>
                    <a:pt x="6141" y="1481"/>
                  </a:cubicBezTo>
                  <a:cubicBezTo>
                    <a:pt x="5990" y="1381"/>
                    <a:pt x="5790" y="1306"/>
                    <a:pt x="5589" y="1281"/>
                  </a:cubicBezTo>
                  <a:cubicBezTo>
                    <a:pt x="5264" y="1181"/>
                    <a:pt x="4963" y="1131"/>
                    <a:pt x="4637" y="1055"/>
                  </a:cubicBezTo>
                  <a:cubicBezTo>
                    <a:pt x="4411" y="1030"/>
                    <a:pt x="4186" y="980"/>
                    <a:pt x="3960" y="905"/>
                  </a:cubicBezTo>
                  <a:cubicBezTo>
                    <a:pt x="3735" y="830"/>
                    <a:pt x="3509" y="679"/>
                    <a:pt x="3334" y="529"/>
                  </a:cubicBezTo>
                  <a:cubicBezTo>
                    <a:pt x="3234" y="429"/>
                    <a:pt x="3158" y="329"/>
                    <a:pt x="3083" y="228"/>
                  </a:cubicBezTo>
                  <a:cubicBezTo>
                    <a:pt x="3058" y="178"/>
                    <a:pt x="3008" y="28"/>
                    <a:pt x="2958" y="3"/>
                  </a:cubicBezTo>
                  <a:cubicBezTo>
                    <a:pt x="2953" y="1"/>
                    <a:pt x="2949" y="1"/>
                    <a:pt x="2944" y="1"/>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5" name="Google Shape;625;p4"/>
            <p:cNvSpPr/>
            <p:nvPr/>
          </p:nvSpPr>
          <p:spPr>
            <a:xfrm>
              <a:off x="6173730" y="4409846"/>
              <a:ext cx="315673" cy="140242"/>
            </a:xfrm>
            <a:custGeom>
              <a:rect b="b" l="l" r="r" t="t"/>
              <a:pathLst>
                <a:path extrusionOk="0" h="2706" w="6091">
                  <a:moveTo>
                    <a:pt x="2840" y="0"/>
                  </a:moveTo>
                  <a:cubicBezTo>
                    <a:pt x="2772" y="0"/>
                    <a:pt x="2694" y="45"/>
                    <a:pt x="2632" y="107"/>
                  </a:cubicBezTo>
                  <a:cubicBezTo>
                    <a:pt x="2456" y="232"/>
                    <a:pt x="2231" y="282"/>
                    <a:pt x="2030" y="307"/>
                  </a:cubicBezTo>
                  <a:cubicBezTo>
                    <a:pt x="1790" y="349"/>
                    <a:pt x="1549" y="369"/>
                    <a:pt x="1308" y="369"/>
                  </a:cubicBezTo>
                  <a:cubicBezTo>
                    <a:pt x="973" y="369"/>
                    <a:pt x="637" y="330"/>
                    <a:pt x="301" y="257"/>
                  </a:cubicBezTo>
                  <a:lnTo>
                    <a:pt x="301" y="257"/>
                  </a:lnTo>
                  <a:cubicBezTo>
                    <a:pt x="376" y="533"/>
                    <a:pt x="251" y="784"/>
                    <a:pt x="176" y="1059"/>
                  </a:cubicBezTo>
                  <a:cubicBezTo>
                    <a:pt x="25" y="1611"/>
                    <a:pt x="0" y="2488"/>
                    <a:pt x="702" y="2663"/>
                  </a:cubicBezTo>
                  <a:cubicBezTo>
                    <a:pt x="820" y="2693"/>
                    <a:pt x="942" y="2703"/>
                    <a:pt x="1064" y="2703"/>
                  </a:cubicBezTo>
                  <a:cubicBezTo>
                    <a:pt x="1255" y="2703"/>
                    <a:pt x="1447" y="2679"/>
                    <a:pt x="1629" y="2663"/>
                  </a:cubicBezTo>
                  <a:cubicBezTo>
                    <a:pt x="1814" y="2649"/>
                    <a:pt x="2000" y="2643"/>
                    <a:pt x="2187" y="2643"/>
                  </a:cubicBezTo>
                  <a:cubicBezTo>
                    <a:pt x="2810" y="2643"/>
                    <a:pt x="3438" y="2705"/>
                    <a:pt x="4053" y="2705"/>
                  </a:cubicBezTo>
                  <a:cubicBezTo>
                    <a:pt x="4526" y="2705"/>
                    <a:pt x="4991" y="2669"/>
                    <a:pt x="5439" y="2538"/>
                  </a:cubicBezTo>
                  <a:cubicBezTo>
                    <a:pt x="5714" y="2463"/>
                    <a:pt x="6040" y="2262"/>
                    <a:pt x="6090" y="2012"/>
                  </a:cubicBezTo>
                  <a:cubicBezTo>
                    <a:pt x="6090" y="1962"/>
                    <a:pt x="6090" y="1886"/>
                    <a:pt x="6090" y="1836"/>
                  </a:cubicBezTo>
                  <a:cubicBezTo>
                    <a:pt x="6015" y="1561"/>
                    <a:pt x="5689" y="1435"/>
                    <a:pt x="5389" y="1360"/>
                  </a:cubicBezTo>
                  <a:cubicBezTo>
                    <a:pt x="5138" y="1310"/>
                    <a:pt x="4862" y="1260"/>
                    <a:pt x="4612" y="1210"/>
                  </a:cubicBezTo>
                  <a:cubicBezTo>
                    <a:pt x="4411" y="1134"/>
                    <a:pt x="4261" y="1034"/>
                    <a:pt x="4085" y="959"/>
                  </a:cubicBezTo>
                  <a:cubicBezTo>
                    <a:pt x="3659" y="733"/>
                    <a:pt x="3283" y="558"/>
                    <a:pt x="3008" y="132"/>
                  </a:cubicBezTo>
                  <a:cubicBezTo>
                    <a:pt x="2983" y="82"/>
                    <a:pt x="2933" y="32"/>
                    <a:pt x="2882" y="7"/>
                  </a:cubicBezTo>
                  <a:cubicBezTo>
                    <a:pt x="2869" y="2"/>
                    <a:pt x="2855" y="0"/>
                    <a:pt x="2840" y="0"/>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6" name="Google Shape;626;p4"/>
            <p:cNvSpPr/>
            <p:nvPr/>
          </p:nvSpPr>
          <p:spPr>
            <a:xfrm>
              <a:off x="5620389" y="2885919"/>
              <a:ext cx="435184" cy="1491039"/>
            </a:xfrm>
            <a:custGeom>
              <a:rect b="b" l="l" r="r" t="t"/>
              <a:pathLst>
                <a:path extrusionOk="0" h="28770" w="8397">
                  <a:moveTo>
                    <a:pt x="3635" y="1"/>
                  </a:moveTo>
                  <a:cubicBezTo>
                    <a:pt x="3304" y="1"/>
                    <a:pt x="2977" y="81"/>
                    <a:pt x="2682" y="264"/>
                  </a:cubicBezTo>
                  <a:cubicBezTo>
                    <a:pt x="2156" y="564"/>
                    <a:pt x="1880" y="1066"/>
                    <a:pt x="1604" y="1592"/>
                  </a:cubicBezTo>
                  <a:cubicBezTo>
                    <a:pt x="1454" y="1918"/>
                    <a:pt x="1304" y="2219"/>
                    <a:pt x="1153" y="2544"/>
                  </a:cubicBezTo>
                  <a:cubicBezTo>
                    <a:pt x="802" y="3221"/>
                    <a:pt x="477" y="3923"/>
                    <a:pt x="276" y="4650"/>
                  </a:cubicBezTo>
                  <a:cubicBezTo>
                    <a:pt x="51" y="5402"/>
                    <a:pt x="0" y="6204"/>
                    <a:pt x="201" y="6930"/>
                  </a:cubicBezTo>
                  <a:cubicBezTo>
                    <a:pt x="351" y="7407"/>
                    <a:pt x="627" y="7657"/>
                    <a:pt x="827" y="8058"/>
                  </a:cubicBezTo>
                  <a:cubicBezTo>
                    <a:pt x="1103" y="8584"/>
                    <a:pt x="1279" y="9161"/>
                    <a:pt x="1304" y="9737"/>
                  </a:cubicBezTo>
                  <a:cubicBezTo>
                    <a:pt x="1329" y="10138"/>
                    <a:pt x="1254" y="10564"/>
                    <a:pt x="1254" y="10965"/>
                  </a:cubicBezTo>
                  <a:cubicBezTo>
                    <a:pt x="1203" y="11918"/>
                    <a:pt x="1404" y="12845"/>
                    <a:pt x="1629" y="13747"/>
                  </a:cubicBezTo>
                  <a:cubicBezTo>
                    <a:pt x="1730" y="14098"/>
                    <a:pt x="1855" y="14449"/>
                    <a:pt x="1855" y="14825"/>
                  </a:cubicBezTo>
                  <a:cubicBezTo>
                    <a:pt x="1880" y="15126"/>
                    <a:pt x="1830" y="15427"/>
                    <a:pt x="1805" y="15752"/>
                  </a:cubicBezTo>
                  <a:cubicBezTo>
                    <a:pt x="1755" y="16554"/>
                    <a:pt x="1905" y="17382"/>
                    <a:pt x="1955" y="18209"/>
                  </a:cubicBezTo>
                  <a:cubicBezTo>
                    <a:pt x="2005" y="19036"/>
                    <a:pt x="1830" y="19712"/>
                    <a:pt x="1529" y="20489"/>
                  </a:cubicBezTo>
                  <a:cubicBezTo>
                    <a:pt x="1329" y="20991"/>
                    <a:pt x="1203" y="21517"/>
                    <a:pt x="1203" y="22043"/>
                  </a:cubicBezTo>
                  <a:cubicBezTo>
                    <a:pt x="1203" y="22845"/>
                    <a:pt x="1329" y="23697"/>
                    <a:pt x="1103" y="24474"/>
                  </a:cubicBezTo>
                  <a:cubicBezTo>
                    <a:pt x="1028" y="24725"/>
                    <a:pt x="928" y="24950"/>
                    <a:pt x="827" y="25176"/>
                  </a:cubicBezTo>
                  <a:cubicBezTo>
                    <a:pt x="426" y="26179"/>
                    <a:pt x="251" y="27256"/>
                    <a:pt x="101" y="28309"/>
                  </a:cubicBezTo>
                  <a:cubicBezTo>
                    <a:pt x="76" y="28359"/>
                    <a:pt x="126" y="28434"/>
                    <a:pt x="176" y="28434"/>
                  </a:cubicBezTo>
                  <a:cubicBezTo>
                    <a:pt x="552" y="28484"/>
                    <a:pt x="1830" y="28735"/>
                    <a:pt x="1930" y="28735"/>
                  </a:cubicBezTo>
                  <a:cubicBezTo>
                    <a:pt x="2128" y="28760"/>
                    <a:pt x="2322" y="28770"/>
                    <a:pt x="2513" y="28770"/>
                  </a:cubicBezTo>
                  <a:cubicBezTo>
                    <a:pt x="3155" y="28770"/>
                    <a:pt x="3769" y="28661"/>
                    <a:pt x="4389" y="28661"/>
                  </a:cubicBezTo>
                  <a:cubicBezTo>
                    <a:pt x="4686" y="28661"/>
                    <a:pt x="4984" y="28686"/>
                    <a:pt x="5289" y="28760"/>
                  </a:cubicBezTo>
                  <a:cubicBezTo>
                    <a:pt x="5339" y="28760"/>
                    <a:pt x="5389" y="28735"/>
                    <a:pt x="5414" y="28685"/>
                  </a:cubicBezTo>
                  <a:cubicBezTo>
                    <a:pt x="6291" y="26279"/>
                    <a:pt x="6968" y="23823"/>
                    <a:pt x="7419" y="21316"/>
                  </a:cubicBezTo>
                  <a:cubicBezTo>
                    <a:pt x="7569" y="20590"/>
                    <a:pt x="7469" y="19888"/>
                    <a:pt x="7494" y="19186"/>
                  </a:cubicBezTo>
                  <a:cubicBezTo>
                    <a:pt x="7494" y="18910"/>
                    <a:pt x="7594" y="18509"/>
                    <a:pt x="7670" y="18259"/>
                  </a:cubicBezTo>
                  <a:cubicBezTo>
                    <a:pt x="8071" y="16830"/>
                    <a:pt x="8396" y="15477"/>
                    <a:pt x="8146" y="13998"/>
                  </a:cubicBezTo>
                  <a:cubicBezTo>
                    <a:pt x="8071" y="13522"/>
                    <a:pt x="8021" y="13046"/>
                    <a:pt x="7970" y="12569"/>
                  </a:cubicBezTo>
                  <a:cubicBezTo>
                    <a:pt x="7845" y="11266"/>
                    <a:pt x="7795" y="9938"/>
                    <a:pt x="7720" y="8635"/>
                  </a:cubicBezTo>
                  <a:cubicBezTo>
                    <a:pt x="7670" y="7356"/>
                    <a:pt x="7494" y="6128"/>
                    <a:pt x="7294" y="4875"/>
                  </a:cubicBezTo>
                  <a:cubicBezTo>
                    <a:pt x="7244" y="4424"/>
                    <a:pt x="7294" y="4023"/>
                    <a:pt x="7143" y="3572"/>
                  </a:cubicBezTo>
                  <a:cubicBezTo>
                    <a:pt x="6943" y="2970"/>
                    <a:pt x="6717" y="2394"/>
                    <a:pt x="6391" y="1893"/>
                  </a:cubicBezTo>
                  <a:cubicBezTo>
                    <a:pt x="5940" y="1116"/>
                    <a:pt x="5264" y="439"/>
                    <a:pt x="4411" y="138"/>
                  </a:cubicBezTo>
                  <a:cubicBezTo>
                    <a:pt x="4158" y="50"/>
                    <a:pt x="3895" y="1"/>
                    <a:pt x="3635"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7" name="Google Shape;627;p4"/>
            <p:cNvSpPr/>
            <p:nvPr/>
          </p:nvSpPr>
          <p:spPr>
            <a:xfrm>
              <a:off x="5713882" y="2231415"/>
              <a:ext cx="478097" cy="829271"/>
            </a:xfrm>
            <a:custGeom>
              <a:rect b="b" l="l" r="r" t="t"/>
              <a:pathLst>
                <a:path extrusionOk="0" h="16001" w="9225">
                  <a:moveTo>
                    <a:pt x="5703" y="0"/>
                  </a:moveTo>
                  <a:cubicBezTo>
                    <a:pt x="5565" y="0"/>
                    <a:pt x="5427" y="19"/>
                    <a:pt x="5289" y="60"/>
                  </a:cubicBezTo>
                  <a:cubicBezTo>
                    <a:pt x="5114" y="111"/>
                    <a:pt x="4963" y="186"/>
                    <a:pt x="4838" y="286"/>
                  </a:cubicBezTo>
                  <a:cubicBezTo>
                    <a:pt x="3785" y="938"/>
                    <a:pt x="2883" y="1840"/>
                    <a:pt x="2357" y="2968"/>
                  </a:cubicBezTo>
                  <a:cubicBezTo>
                    <a:pt x="1931" y="3920"/>
                    <a:pt x="1705" y="4923"/>
                    <a:pt x="1530" y="5925"/>
                  </a:cubicBezTo>
                  <a:cubicBezTo>
                    <a:pt x="1405" y="6523"/>
                    <a:pt x="366" y="13620"/>
                    <a:pt x="8" y="13620"/>
                  </a:cubicBezTo>
                  <a:cubicBezTo>
                    <a:pt x="6" y="13620"/>
                    <a:pt x="3" y="13620"/>
                    <a:pt x="1" y="13619"/>
                  </a:cubicBezTo>
                  <a:lnTo>
                    <a:pt x="1" y="13619"/>
                  </a:lnTo>
                  <a:cubicBezTo>
                    <a:pt x="402" y="13745"/>
                    <a:pt x="828" y="13845"/>
                    <a:pt x="1254" y="13995"/>
                  </a:cubicBezTo>
                  <a:cubicBezTo>
                    <a:pt x="1831" y="14221"/>
                    <a:pt x="2432" y="14447"/>
                    <a:pt x="3008" y="14697"/>
                  </a:cubicBezTo>
                  <a:cubicBezTo>
                    <a:pt x="4161" y="15173"/>
                    <a:pt x="5289" y="15700"/>
                    <a:pt x="6517" y="16000"/>
                  </a:cubicBezTo>
                  <a:cubicBezTo>
                    <a:pt x="6668" y="15875"/>
                    <a:pt x="6793" y="15750"/>
                    <a:pt x="6918" y="15524"/>
                  </a:cubicBezTo>
                  <a:cubicBezTo>
                    <a:pt x="7194" y="14898"/>
                    <a:pt x="7420" y="14171"/>
                    <a:pt x="7520" y="13494"/>
                  </a:cubicBezTo>
                  <a:cubicBezTo>
                    <a:pt x="7896" y="11013"/>
                    <a:pt x="8096" y="8331"/>
                    <a:pt x="8723" y="5900"/>
                  </a:cubicBezTo>
                  <a:cubicBezTo>
                    <a:pt x="9024" y="4797"/>
                    <a:pt x="9224" y="3544"/>
                    <a:pt x="8898" y="2416"/>
                  </a:cubicBezTo>
                  <a:cubicBezTo>
                    <a:pt x="8723" y="1865"/>
                    <a:pt x="8372" y="1364"/>
                    <a:pt x="7946" y="963"/>
                  </a:cubicBezTo>
                  <a:cubicBezTo>
                    <a:pt x="7394" y="487"/>
                    <a:pt x="6718" y="186"/>
                    <a:pt x="6041" y="35"/>
                  </a:cubicBezTo>
                  <a:cubicBezTo>
                    <a:pt x="5928" y="13"/>
                    <a:pt x="5816" y="0"/>
                    <a:pt x="5703" y="0"/>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8" name="Google Shape;628;p4"/>
            <p:cNvSpPr/>
            <p:nvPr/>
          </p:nvSpPr>
          <p:spPr>
            <a:xfrm>
              <a:off x="5838574" y="2420422"/>
              <a:ext cx="622277" cy="841605"/>
            </a:xfrm>
            <a:custGeom>
              <a:rect b="b" l="l" r="r" t="t"/>
              <a:pathLst>
                <a:path extrusionOk="0" h="16239" w="12007">
                  <a:moveTo>
                    <a:pt x="1913" y="0"/>
                  </a:moveTo>
                  <a:cubicBezTo>
                    <a:pt x="1827" y="0"/>
                    <a:pt x="1741" y="8"/>
                    <a:pt x="1655" y="23"/>
                  </a:cubicBezTo>
                  <a:cubicBezTo>
                    <a:pt x="928" y="148"/>
                    <a:pt x="402" y="774"/>
                    <a:pt x="201" y="1476"/>
                  </a:cubicBezTo>
                  <a:cubicBezTo>
                    <a:pt x="1" y="2178"/>
                    <a:pt x="51" y="2905"/>
                    <a:pt x="126" y="3632"/>
                  </a:cubicBezTo>
                  <a:cubicBezTo>
                    <a:pt x="227" y="4308"/>
                    <a:pt x="327" y="5010"/>
                    <a:pt x="653" y="5637"/>
                  </a:cubicBezTo>
                  <a:cubicBezTo>
                    <a:pt x="953" y="6238"/>
                    <a:pt x="1404" y="6739"/>
                    <a:pt x="1755" y="7316"/>
                  </a:cubicBezTo>
                  <a:cubicBezTo>
                    <a:pt x="2056" y="7867"/>
                    <a:pt x="2232" y="8469"/>
                    <a:pt x="2507" y="9045"/>
                  </a:cubicBezTo>
                  <a:cubicBezTo>
                    <a:pt x="2983" y="10048"/>
                    <a:pt x="3811" y="10524"/>
                    <a:pt x="4738" y="10950"/>
                  </a:cubicBezTo>
                  <a:cubicBezTo>
                    <a:pt x="5039" y="11075"/>
                    <a:pt x="5364" y="11226"/>
                    <a:pt x="5690" y="11376"/>
                  </a:cubicBezTo>
                  <a:cubicBezTo>
                    <a:pt x="7144" y="12053"/>
                    <a:pt x="8547" y="12880"/>
                    <a:pt x="9826" y="13882"/>
                  </a:cubicBezTo>
                  <a:cubicBezTo>
                    <a:pt x="9450" y="14233"/>
                    <a:pt x="9099" y="14684"/>
                    <a:pt x="9074" y="15186"/>
                  </a:cubicBezTo>
                  <a:cubicBezTo>
                    <a:pt x="9049" y="15700"/>
                    <a:pt x="9432" y="16239"/>
                    <a:pt x="9918" y="16239"/>
                  </a:cubicBezTo>
                  <a:cubicBezTo>
                    <a:pt x="9929" y="16239"/>
                    <a:pt x="9940" y="16239"/>
                    <a:pt x="9951" y="16238"/>
                  </a:cubicBezTo>
                  <a:cubicBezTo>
                    <a:pt x="10252" y="15912"/>
                    <a:pt x="10302" y="15436"/>
                    <a:pt x="10502" y="15035"/>
                  </a:cubicBezTo>
                  <a:cubicBezTo>
                    <a:pt x="10778" y="14534"/>
                    <a:pt x="11630" y="14534"/>
                    <a:pt x="11806" y="14158"/>
                  </a:cubicBezTo>
                  <a:cubicBezTo>
                    <a:pt x="12006" y="13757"/>
                    <a:pt x="11555" y="13206"/>
                    <a:pt x="11329" y="12930"/>
                  </a:cubicBezTo>
                  <a:cubicBezTo>
                    <a:pt x="10703" y="12103"/>
                    <a:pt x="9700" y="11627"/>
                    <a:pt x="9049" y="10825"/>
                  </a:cubicBezTo>
                  <a:cubicBezTo>
                    <a:pt x="8823" y="10549"/>
                    <a:pt x="8673" y="10198"/>
                    <a:pt x="8472" y="9897"/>
                  </a:cubicBezTo>
                  <a:cubicBezTo>
                    <a:pt x="8121" y="9396"/>
                    <a:pt x="7695" y="8970"/>
                    <a:pt x="7194" y="8669"/>
                  </a:cubicBezTo>
                  <a:cubicBezTo>
                    <a:pt x="6217" y="8043"/>
                    <a:pt x="5866" y="7165"/>
                    <a:pt x="5389" y="6138"/>
                  </a:cubicBezTo>
                  <a:cubicBezTo>
                    <a:pt x="5239" y="5837"/>
                    <a:pt x="5089" y="5511"/>
                    <a:pt x="4988" y="5160"/>
                  </a:cubicBezTo>
                  <a:cubicBezTo>
                    <a:pt x="4888" y="4734"/>
                    <a:pt x="4888" y="4283"/>
                    <a:pt x="4838" y="3832"/>
                  </a:cubicBezTo>
                  <a:cubicBezTo>
                    <a:pt x="4738" y="3206"/>
                    <a:pt x="4487" y="2604"/>
                    <a:pt x="4212" y="2028"/>
                  </a:cubicBezTo>
                  <a:cubicBezTo>
                    <a:pt x="3961" y="1501"/>
                    <a:pt x="3660" y="975"/>
                    <a:pt x="3234" y="574"/>
                  </a:cubicBezTo>
                  <a:cubicBezTo>
                    <a:pt x="2872" y="233"/>
                    <a:pt x="2400" y="0"/>
                    <a:pt x="1913" y="0"/>
                  </a:cubicBez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9" name="Google Shape;629;p4"/>
            <p:cNvSpPr/>
            <p:nvPr/>
          </p:nvSpPr>
          <p:spPr>
            <a:xfrm>
              <a:off x="6026960" y="2233643"/>
              <a:ext cx="288413" cy="336041"/>
            </a:xfrm>
            <a:custGeom>
              <a:rect b="b" l="l" r="r" t="t"/>
              <a:pathLst>
                <a:path extrusionOk="0" h="6484" w="5565">
                  <a:moveTo>
                    <a:pt x="1772" y="1"/>
                  </a:moveTo>
                  <a:cubicBezTo>
                    <a:pt x="1596" y="1"/>
                    <a:pt x="1421" y="29"/>
                    <a:pt x="1253" y="93"/>
                  </a:cubicBezTo>
                  <a:cubicBezTo>
                    <a:pt x="1028" y="168"/>
                    <a:pt x="827" y="343"/>
                    <a:pt x="677" y="544"/>
                  </a:cubicBezTo>
                  <a:cubicBezTo>
                    <a:pt x="526" y="719"/>
                    <a:pt x="401" y="970"/>
                    <a:pt x="351" y="1195"/>
                  </a:cubicBezTo>
                  <a:cubicBezTo>
                    <a:pt x="0" y="2449"/>
                    <a:pt x="476" y="3977"/>
                    <a:pt x="1003" y="5105"/>
                  </a:cubicBezTo>
                  <a:cubicBezTo>
                    <a:pt x="1203" y="5506"/>
                    <a:pt x="1278" y="6208"/>
                    <a:pt x="1729" y="6434"/>
                  </a:cubicBezTo>
                  <a:cubicBezTo>
                    <a:pt x="1805" y="6469"/>
                    <a:pt x="1875" y="6483"/>
                    <a:pt x="1942" y="6483"/>
                  </a:cubicBezTo>
                  <a:cubicBezTo>
                    <a:pt x="2161" y="6483"/>
                    <a:pt x="2339" y="6323"/>
                    <a:pt x="2531" y="6208"/>
                  </a:cubicBezTo>
                  <a:cubicBezTo>
                    <a:pt x="2857" y="6058"/>
                    <a:pt x="3183" y="5932"/>
                    <a:pt x="3509" y="5757"/>
                  </a:cubicBezTo>
                  <a:cubicBezTo>
                    <a:pt x="4186" y="5406"/>
                    <a:pt x="4887" y="5005"/>
                    <a:pt x="5564" y="4604"/>
                  </a:cubicBezTo>
                  <a:cubicBezTo>
                    <a:pt x="5188" y="2900"/>
                    <a:pt x="4386" y="1170"/>
                    <a:pt x="2857" y="318"/>
                  </a:cubicBezTo>
                  <a:cubicBezTo>
                    <a:pt x="2533" y="130"/>
                    <a:pt x="2150" y="1"/>
                    <a:pt x="1772"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0" name="Google Shape;630;p4"/>
            <p:cNvSpPr/>
            <p:nvPr/>
          </p:nvSpPr>
          <p:spPr>
            <a:xfrm>
              <a:off x="5919111" y="1982031"/>
              <a:ext cx="250735" cy="359207"/>
            </a:xfrm>
            <a:custGeom>
              <a:rect b="b" l="l" r="r" t="t"/>
              <a:pathLst>
                <a:path extrusionOk="0" h="6931" w="4838">
                  <a:moveTo>
                    <a:pt x="3339" y="0"/>
                  </a:moveTo>
                  <a:cubicBezTo>
                    <a:pt x="2575" y="0"/>
                    <a:pt x="1711" y="469"/>
                    <a:pt x="1429" y="1163"/>
                  </a:cubicBezTo>
                  <a:cubicBezTo>
                    <a:pt x="1229" y="1690"/>
                    <a:pt x="1229" y="2241"/>
                    <a:pt x="1179" y="2792"/>
                  </a:cubicBezTo>
                  <a:cubicBezTo>
                    <a:pt x="1129" y="3294"/>
                    <a:pt x="1028" y="3770"/>
                    <a:pt x="903" y="4196"/>
                  </a:cubicBezTo>
                  <a:cubicBezTo>
                    <a:pt x="728" y="4772"/>
                    <a:pt x="502" y="5299"/>
                    <a:pt x="277" y="5900"/>
                  </a:cubicBezTo>
                  <a:cubicBezTo>
                    <a:pt x="1" y="6702"/>
                    <a:pt x="978" y="6928"/>
                    <a:pt x="1605" y="6928"/>
                  </a:cubicBezTo>
                  <a:cubicBezTo>
                    <a:pt x="1647" y="6930"/>
                    <a:pt x="1688" y="6931"/>
                    <a:pt x="1730" y="6931"/>
                  </a:cubicBezTo>
                  <a:cubicBezTo>
                    <a:pt x="2161" y="6931"/>
                    <a:pt x="2574" y="6819"/>
                    <a:pt x="3008" y="6727"/>
                  </a:cubicBezTo>
                  <a:cubicBezTo>
                    <a:pt x="3084" y="6727"/>
                    <a:pt x="3184" y="6702"/>
                    <a:pt x="3259" y="6627"/>
                  </a:cubicBezTo>
                  <a:cubicBezTo>
                    <a:pt x="3284" y="6552"/>
                    <a:pt x="3309" y="6477"/>
                    <a:pt x="3309" y="6401"/>
                  </a:cubicBezTo>
                  <a:cubicBezTo>
                    <a:pt x="3359" y="5725"/>
                    <a:pt x="3409" y="4772"/>
                    <a:pt x="3785" y="4171"/>
                  </a:cubicBezTo>
                  <a:cubicBezTo>
                    <a:pt x="4011" y="3845"/>
                    <a:pt x="4337" y="3544"/>
                    <a:pt x="4387" y="3118"/>
                  </a:cubicBezTo>
                  <a:cubicBezTo>
                    <a:pt x="4487" y="2266"/>
                    <a:pt x="4838" y="311"/>
                    <a:pt x="3685" y="35"/>
                  </a:cubicBezTo>
                  <a:cubicBezTo>
                    <a:pt x="3574" y="12"/>
                    <a:pt x="3457" y="0"/>
                    <a:pt x="3339" y="0"/>
                  </a:cubicBez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1" name="Google Shape;631;p4"/>
            <p:cNvSpPr/>
            <p:nvPr/>
          </p:nvSpPr>
          <p:spPr>
            <a:xfrm>
              <a:off x="5955493" y="1910926"/>
              <a:ext cx="223474" cy="222127"/>
            </a:xfrm>
            <a:custGeom>
              <a:rect b="b" l="l" r="r" t="t"/>
              <a:pathLst>
                <a:path extrusionOk="0" h="4286" w="4312">
                  <a:moveTo>
                    <a:pt x="3254" y="0"/>
                  </a:moveTo>
                  <a:cubicBezTo>
                    <a:pt x="2939" y="0"/>
                    <a:pt x="2632" y="102"/>
                    <a:pt x="2407" y="305"/>
                  </a:cubicBezTo>
                  <a:cubicBezTo>
                    <a:pt x="2281" y="405"/>
                    <a:pt x="2181" y="530"/>
                    <a:pt x="2056" y="605"/>
                  </a:cubicBezTo>
                  <a:cubicBezTo>
                    <a:pt x="1981" y="630"/>
                    <a:pt x="1905" y="630"/>
                    <a:pt x="1830" y="655"/>
                  </a:cubicBezTo>
                  <a:cubicBezTo>
                    <a:pt x="1154" y="756"/>
                    <a:pt x="552" y="1182"/>
                    <a:pt x="176" y="1758"/>
                  </a:cubicBezTo>
                  <a:cubicBezTo>
                    <a:pt x="101" y="1884"/>
                    <a:pt x="26" y="2034"/>
                    <a:pt x="26" y="2184"/>
                  </a:cubicBezTo>
                  <a:cubicBezTo>
                    <a:pt x="1" y="2285"/>
                    <a:pt x="26" y="2410"/>
                    <a:pt x="26" y="2535"/>
                  </a:cubicBezTo>
                  <a:cubicBezTo>
                    <a:pt x="76" y="2811"/>
                    <a:pt x="126" y="3087"/>
                    <a:pt x="201" y="3362"/>
                  </a:cubicBezTo>
                  <a:cubicBezTo>
                    <a:pt x="226" y="3488"/>
                    <a:pt x="276" y="3613"/>
                    <a:pt x="276" y="3738"/>
                  </a:cubicBezTo>
                  <a:cubicBezTo>
                    <a:pt x="276" y="3838"/>
                    <a:pt x="251" y="3939"/>
                    <a:pt x="301" y="4039"/>
                  </a:cubicBezTo>
                  <a:cubicBezTo>
                    <a:pt x="354" y="4216"/>
                    <a:pt x="453" y="4285"/>
                    <a:pt x="565" y="4285"/>
                  </a:cubicBezTo>
                  <a:cubicBezTo>
                    <a:pt x="721" y="4285"/>
                    <a:pt x="901" y="4150"/>
                    <a:pt x="1003" y="3989"/>
                  </a:cubicBezTo>
                  <a:cubicBezTo>
                    <a:pt x="1128" y="3763"/>
                    <a:pt x="1229" y="3513"/>
                    <a:pt x="1304" y="3262"/>
                  </a:cubicBezTo>
                  <a:cubicBezTo>
                    <a:pt x="1429" y="2961"/>
                    <a:pt x="1580" y="2635"/>
                    <a:pt x="1855" y="2435"/>
                  </a:cubicBezTo>
                  <a:cubicBezTo>
                    <a:pt x="2106" y="2260"/>
                    <a:pt x="2432" y="2184"/>
                    <a:pt x="2758" y="2134"/>
                  </a:cubicBezTo>
                  <a:cubicBezTo>
                    <a:pt x="3108" y="2084"/>
                    <a:pt x="3585" y="2034"/>
                    <a:pt x="3810" y="1783"/>
                  </a:cubicBezTo>
                  <a:cubicBezTo>
                    <a:pt x="4086" y="1483"/>
                    <a:pt x="4311" y="1107"/>
                    <a:pt x="4261" y="706"/>
                  </a:cubicBezTo>
                  <a:cubicBezTo>
                    <a:pt x="4261" y="605"/>
                    <a:pt x="4236" y="505"/>
                    <a:pt x="4186" y="405"/>
                  </a:cubicBezTo>
                  <a:cubicBezTo>
                    <a:pt x="4136" y="330"/>
                    <a:pt x="4036" y="254"/>
                    <a:pt x="3961" y="179"/>
                  </a:cubicBezTo>
                  <a:cubicBezTo>
                    <a:pt x="3785" y="79"/>
                    <a:pt x="3560" y="4"/>
                    <a:pt x="3359" y="4"/>
                  </a:cubicBezTo>
                  <a:cubicBezTo>
                    <a:pt x="3324" y="1"/>
                    <a:pt x="3289" y="0"/>
                    <a:pt x="3254" y="0"/>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2" name="Google Shape;632;p4"/>
            <p:cNvSpPr/>
            <p:nvPr/>
          </p:nvSpPr>
          <p:spPr>
            <a:xfrm>
              <a:off x="6013952" y="2883949"/>
              <a:ext cx="33842" cy="31614"/>
            </a:xfrm>
            <a:custGeom>
              <a:rect b="b" l="l" r="r" t="t"/>
              <a:pathLst>
                <a:path extrusionOk="0" h="610" w="653">
                  <a:moveTo>
                    <a:pt x="26" y="1"/>
                  </a:moveTo>
                  <a:cubicBezTo>
                    <a:pt x="0" y="101"/>
                    <a:pt x="0" y="201"/>
                    <a:pt x="26" y="277"/>
                  </a:cubicBezTo>
                  <a:cubicBezTo>
                    <a:pt x="51" y="427"/>
                    <a:pt x="176" y="527"/>
                    <a:pt x="326" y="577"/>
                  </a:cubicBezTo>
                  <a:cubicBezTo>
                    <a:pt x="351" y="602"/>
                    <a:pt x="376" y="602"/>
                    <a:pt x="401" y="602"/>
                  </a:cubicBezTo>
                  <a:cubicBezTo>
                    <a:pt x="420" y="607"/>
                    <a:pt x="437" y="609"/>
                    <a:pt x="454" y="609"/>
                  </a:cubicBezTo>
                  <a:cubicBezTo>
                    <a:pt x="529" y="609"/>
                    <a:pt x="591" y="568"/>
                    <a:pt x="652" y="527"/>
                  </a:cubicBezTo>
                  <a:lnTo>
                    <a:pt x="26" y="1"/>
                  </a:ln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3" name="Google Shape;633;p4"/>
            <p:cNvSpPr/>
            <p:nvPr/>
          </p:nvSpPr>
          <p:spPr>
            <a:xfrm>
              <a:off x="5810018" y="2382434"/>
              <a:ext cx="275404" cy="310646"/>
            </a:xfrm>
            <a:custGeom>
              <a:rect b="b" l="l" r="r" t="t"/>
              <a:pathLst>
                <a:path extrusionOk="0" h="5994" w="5314">
                  <a:moveTo>
                    <a:pt x="2594" y="1"/>
                  </a:moveTo>
                  <a:cubicBezTo>
                    <a:pt x="2492" y="1"/>
                    <a:pt x="2388" y="10"/>
                    <a:pt x="2281" y="29"/>
                  </a:cubicBezTo>
                  <a:cubicBezTo>
                    <a:pt x="1730" y="129"/>
                    <a:pt x="1279" y="505"/>
                    <a:pt x="878" y="906"/>
                  </a:cubicBezTo>
                  <a:cubicBezTo>
                    <a:pt x="427" y="1357"/>
                    <a:pt x="176" y="1808"/>
                    <a:pt x="51" y="2360"/>
                  </a:cubicBezTo>
                  <a:cubicBezTo>
                    <a:pt x="26" y="2585"/>
                    <a:pt x="1" y="2836"/>
                    <a:pt x="26" y="3086"/>
                  </a:cubicBezTo>
                  <a:cubicBezTo>
                    <a:pt x="51" y="4064"/>
                    <a:pt x="301" y="5041"/>
                    <a:pt x="527" y="5994"/>
                  </a:cubicBezTo>
                  <a:cubicBezTo>
                    <a:pt x="1053" y="5467"/>
                    <a:pt x="1805" y="5242"/>
                    <a:pt x="2507" y="5016"/>
                  </a:cubicBezTo>
                  <a:cubicBezTo>
                    <a:pt x="3284" y="4791"/>
                    <a:pt x="4036" y="4565"/>
                    <a:pt x="4788" y="4314"/>
                  </a:cubicBezTo>
                  <a:cubicBezTo>
                    <a:pt x="4988" y="4264"/>
                    <a:pt x="5239" y="4164"/>
                    <a:pt x="5289" y="3939"/>
                  </a:cubicBezTo>
                  <a:cubicBezTo>
                    <a:pt x="5314" y="3863"/>
                    <a:pt x="5314" y="3788"/>
                    <a:pt x="5314" y="3713"/>
                  </a:cubicBezTo>
                  <a:cubicBezTo>
                    <a:pt x="5172" y="2368"/>
                    <a:pt x="4231" y="1"/>
                    <a:pt x="2594"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4" name="Google Shape;634;p4"/>
            <p:cNvSpPr/>
            <p:nvPr/>
          </p:nvSpPr>
          <p:spPr>
            <a:xfrm>
              <a:off x="6067228" y="2163109"/>
              <a:ext cx="69706" cy="97433"/>
            </a:xfrm>
            <a:custGeom>
              <a:rect b="b" l="l" r="r" t="t"/>
              <a:pathLst>
                <a:path extrusionOk="0" h="1880" w="1345">
                  <a:moveTo>
                    <a:pt x="1278" y="0"/>
                  </a:moveTo>
                  <a:cubicBezTo>
                    <a:pt x="1257" y="0"/>
                    <a:pt x="1225" y="15"/>
                    <a:pt x="1178" y="50"/>
                  </a:cubicBezTo>
                  <a:cubicBezTo>
                    <a:pt x="1078" y="150"/>
                    <a:pt x="952" y="175"/>
                    <a:pt x="802" y="201"/>
                  </a:cubicBezTo>
                  <a:cubicBezTo>
                    <a:pt x="744" y="212"/>
                    <a:pt x="684" y="217"/>
                    <a:pt x="624" y="217"/>
                  </a:cubicBezTo>
                  <a:cubicBezTo>
                    <a:pt x="423" y="217"/>
                    <a:pt x="212" y="164"/>
                    <a:pt x="0" y="125"/>
                  </a:cubicBezTo>
                  <a:lnTo>
                    <a:pt x="0" y="125"/>
                  </a:lnTo>
                  <a:cubicBezTo>
                    <a:pt x="0" y="125"/>
                    <a:pt x="0" y="125"/>
                    <a:pt x="25" y="150"/>
                  </a:cubicBezTo>
                  <a:cubicBezTo>
                    <a:pt x="50" y="201"/>
                    <a:pt x="100" y="276"/>
                    <a:pt x="100" y="301"/>
                  </a:cubicBezTo>
                  <a:cubicBezTo>
                    <a:pt x="150" y="401"/>
                    <a:pt x="201" y="501"/>
                    <a:pt x="226" y="602"/>
                  </a:cubicBezTo>
                  <a:cubicBezTo>
                    <a:pt x="369" y="1008"/>
                    <a:pt x="535" y="1415"/>
                    <a:pt x="529" y="1821"/>
                  </a:cubicBezTo>
                  <a:lnTo>
                    <a:pt x="529" y="1821"/>
                  </a:lnTo>
                  <a:cubicBezTo>
                    <a:pt x="549" y="1546"/>
                    <a:pt x="708" y="1310"/>
                    <a:pt x="802" y="1053"/>
                  </a:cubicBezTo>
                  <a:cubicBezTo>
                    <a:pt x="902" y="752"/>
                    <a:pt x="1078" y="501"/>
                    <a:pt x="1253" y="251"/>
                  </a:cubicBezTo>
                  <a:cubicBezTo>
                    <a:pt x="1292" y="155"/>
                    <a:pt x="1345" y="0"/>
                    <a:pt x="1278" y="0"/>
                  </a:cubicBezTo>
                  <a:close/>
                  <a:moveTo>
                    <a:pt x="529" y="1821"/>
                  </a:moveTo>
                  <a:cubicBezTo>
                    <a:pt x="527" y="1840"/>
                    <a:pt x="526" y="1860"/>
                    <a:pt x="526" y="1880"/>
                  </a:cubicBezTo>
                  <a:cubicBezTo>
                    <a:pt x="527" y="1860"/>
                    <a:pt x="528" y="1841"/>
                    <a:pt x="529" y="182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5" name="Google Shape;635;p4"/>
            <p:cNvSpPr/>
            <p:nvPr/>
          </p:nvSpPr>
          <p:spPr>
            <a:xfrm>
              <a:off x="6091897" y="2108536"/>
              <a:ext cx="39025" cy="20057"/>
            </a:xfrm>
            <a:custGeom>
              <a:rect b="b" l="l" r="r" t="t"/>
              <a:pathLst>
                <a:path extrusionOk="0" h="387" w="753">
                  <a:moveTo>
                    <a:pt x="0" y="0"/>
                  </a:moveTo>
                  <a:cubicBezTo>
                    <a:pt x="0" y="51"/>
                    <a:pt x="25" y="101"/>
                    <a:pt x="50" y="151"/>
                  </a:cubicBezTo>
                  <a:cubicBezTo>
                    <a:pt x="100" y="226"/>
                    <a:pt x="151" y="301"/>
                    <a:pt x="226" y="326"/>
                  </a:cubicBezTo>
                  <a:cubicBezTo>
                    <a:pt x="299" y="363"/>
                    <a:pt x="373" y="386"/>
                    <a:pt x="436" y="386"/>
                  </a:cubicBezTo>
                  <a:cubicBezTo>
                    <a:pt x="459" y="386"/>
                    <a:pt x="481" y="383"/>
                    <a:pt x="501" y="376"/>
                  </a:cubicBezTo>
                  <a:cubicBezTo>
                    <a:pt x="627" y="326"/>
                    <a:pt x="702" y="226"/>
                    <a:pt x="752" y="101"/>
                  </a:cubicBezTo>
                  <a:cubicBezTo>
                    <a:pt x="752" y="76"/>
                    <a:pt x="752" y="51"/>
                    <a:pt x="727" y="51"/>
                  </a:cubicBezTo>
                  <a:lnTo>
                    <a:pt x="0"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9" name="Shape 639"/>
        <p:cNvGrpSpPr/>
        <p:nvPr/>
      </p:nvGrpSpPr>
      <p:grpSpPr>
        <a:xfrm>
          <a:off x="0" y="0"/>
          <a:ext cx="0" cy="0"/>
          <a:chOff x="0" y="0"/>
          <a:chExt cx="0" cy="0"/>
        </a:xfrm>
      </p:grpSpPr>
      <p:sp>
        <p:nvSpPr>
          <p:cNvPr id="640" name="Google Shape;640;p5"/>
          <p:cNvSpPr txBox="1"/>
          <p:nvPr>
            <p:ph idx="4" type="subTitle"/>
          </p:nvPr>
        </p:nvSpPr>
        <p:spPr>
          <a:xfrm>
            <a:off x="4956777" y="2229099"/>
            <a:ext cx="2747100" cy="4974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400"/>
              <a:buNone/>
            </a:pPr>
            <a:r>
              <a:rPr lang="en-US"/>
              <a:t>Why is it useful</a:t>
            </a:r>
            <a:endParaRPr/>
          </a:p>
        </p:txBody>
      </p:sp>
      <p:sp>
        <p:nvSpPr>
          <p:cNvPr id="641" name="Google Shape;641;p5"/>
          <p:cNvSpPr txBox="1"/>
          <p:nvPr>
            <p:ph type="title"/>
          </p:nvPr>
        </p:nvSpPr>
        <p:spPr>
          <a:xfrm>
            <a:off x="720000" y="539500"/>
            <a:ext cx="77040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500"/>
              <a:buNone/>
            </a:pPr>
            <a:r>
              <a:rPr lang="en-US">
                <a:solidFill>
                  <a:schemeClr val="dk2"/>
                </a:solidFill>
              </a:rPr>
              <a:t>Work</a:t>
            </a:r>
            <a:r>
              <a:rPr lang="en-US"/>
              <a:t>station</a:t>
            </a:r>
            <a:endParaRPr/>
          </a:p>
        </p:txBody>
      </p:sp>
      <p:sp>
        <p:nvSpPr>
          <p:cNvPr id="642" name="Google Shape;642;p5"/>
          <p:cNvSpPr txBox="1"/>
          <p:nvPr>
            <p:ph idx="1" type="subTitle"/>
          </p:nvPr>
        </p:nvSpPr>
        <p:spPr>
          <a:xfrm>
            <a:off x="4956776" y="2726550"/>
            <a:ext cx="2747100" cy="1483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200"/>
              <a:buNone/>
            </a:pPr>
            <a:r>
              <a:rPr lang="en-US"/>
              <a:t>Students need a place to work on projects together, and a place to study together inbetween classes, a workstation provides both for students.</a:t>
            </a:r>
            <a:endParaRPr/>
          </a:p>
        </p:txBody>
      </p:sp>
      <p:sp>
        <p:nvSpPr>
          <p:cNvPr id="643" name="Google Shape;643;p5"/>
          <p:cNvSpPr txBox="1"/>
          <p:nvPr>
            <p:ph idx="2" type="subTitle"/>
          </p:nvPr>
        </p:nvSpPr>
        <p:spPr>
          <a:xfrm>
            <a:off x="1440123" y="2726550"/>
            <a:ext cx="2747100" cy="1483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200"/>
              <a:buNone/>
            </a:pPr>
            <a:r>
              <a:rPr lang="en-US"/>
              <a:t>A workstation is a place where students go to study or work on projects, it is mostly located nearby schools or univesties to provide a second home for the students to study.</a:t>
            </a:r>
            <a:endParaRPr/>
          </a:p>
        </p:txBody>
      </p:sp>
      <p:sp>
        <p:nvSpPr>
          <p:cNvPr id="644" name="Google Shape;644;p5"/>
          <p:cNvSpPr txBox="1"/>
          <p:nvPr>
            <p:ph idx="3" type="subTitle"/>
          </p:nvPr>
        </p:nvSpPr>
        <p:spPr>
          <a:xfrm>
            <a:off x="1440123" y="2229099"/>
            <a:ext cx="2747100" cy="4974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400"/>
              <a:buNone/>
            </a:pPr>
            <a:r>
              <a:rPr lang="en-US"/>
              <a:t>Workstation</a:t>
            </a:r>
            <a:endParaRPr/>
          </a:p>
        </p:txBody>
      </p:sp>
      <p:grpSp>
        <p:nvGrpSpPr>
          <p:cNvPr id="645" name="Google Shape;645;p5"/>
          <p:cNvGrpSpPr/>
          <p:nvPr/>
        </p:nvGrpSpPr>
        <p:grpSpPr>
          <a:xfrm>
            <a:off x="1559406" y="1640972"/>
            <a:ext cx="320143" cy="343270"/>
            <a:chOff x="1750887" y="2425727"/>
            <a:chExt cx="320143" cy="343270"/>
          </a:xfrm>
        </p:grpSpPr>
        <p:sp>
          <p:nvSpPr>
            <p:cNvPr id="646" name="Google Shape;646;p5"/>
            <p:cNvSpPr/>
            <p:nvPr/>
          </p:nvSpPr>
          <p:spPr>
            <a:xfrm>
              <a:off x="1750887" y="2425727"/>
              <a:ext cx="320143" cy="289052"/>
            </a:xfrm>
            <a:custGeom>
              <a:rect b="b" l="l" r="r" t="t"/>
              <a:pathLst>
                <a:path extrusionOk="0" h="9074" w="10050">
                  <a:moveTo>
                    <a:pt x="1668" y="322"/>
                  </a:moveTo>
                  <a:cubicBezTo>
                    <a:pt x="1834" y="322"/>
                    <a:pt x="1953" y="453"/>
                    <a:pt x="1953" y="608"/>
                  </a:cubicBezTo>
                  <a:lnTo>
                    <a:pt x="1953" y="1275"/>
                  </a:lnTo>
                  <a:cubicBezTo>
                    <a:pt x="1953" y="1441"/>
                    <a:pt x="1811" y="1560"/>
                    <a:pt x="1668" y="1560"/>
                  </a:cubicBezTo>
                  <a:cubicBezTo>
                    <a:pt x="1513" y="1560"/>
                    <a:pt x="1382" y="1429"/>
                    <a:pt x="1382" y="1275"/>
                  </a:cubicBezTo>
                  <a:lnTo>
                    <a:pt x="1382" y="929"/>
                  </a:lnTo>
                  <a:lnTo>
                    <a:pt x="1382" y="608"/>
                  </a:lnTo>
                  <a:cubicBezTo>
                    <a:pt x="1370" y="453"/>
                    <a:pt x="1501" y="322"/>
                    <a:pt x="1668" y="322"/>
                  </a:cubicBezTo>
                  <a:close/>
                  <a:moveTo>
                    <a:pt x="3918" y="322"/>
                  </a:moveTo>
                  <a:cubicBezTo>
                    <a:pt x="4061" y="322"/>
                    <a:pt x="4192" y="453"/>
                    <a:pt x="4192" y="608"/>
                  </a:cubicBezTo>
                  <a:lnTo>
                    <a:pt x="4192" y="1275"/>
                  </a:lnTo>
                  <a:cubicBezTo>
                    <a:pt x="4192" y="1441"/>
                    <a:pt x="4061" y="1560"/>
                    <a:pt x="3918" y="1560"/>
                  </a:cubicBezTo>
                  <a:cubicBezTo>
                    <a:pt x="3763" y="1560"/>
                    <a:pt x="3632" y="1429"/>
                    <a:pt x="3632" y="1275"/>
                  </a:cubicBezTo>
                  <a:lnTo>
                    <a:pt x="3632" y="608"/>
                  </a:lnTo>
                  <a:cubicBezTo>
                    <a:pt x="3632" y="441"/>
                    <a:pt x="3763" y="322"/>
                    <a:pt x="3918" y="322"/>
                  </a:cubicBezTo>
                  <a:close/>
                  <a:moveTo>
                    <a:pt x="6180" y="322"/>
                  </a:moveTo>
                  <a:cubicBezTo>
                    <a:pt x="6323" y="322"/>
                    <a:pt x="6454" y="453"/>
                    <a:pt x="6454" y="608"/>
                  </a:cubicBezTo>
                  <a:lnTo>
                    <a:pt x="6454" y="1275"/>
                  </a:lnTo>
                  <a:cubicBezTo>
                    <a:pt x="6454" y="1441"/>
                    <a:pt x="6323" y="1560"/>
                    <a:pt x="6180" y="1560"/>
                  </a:cubicBezTo>
                  <a:cubicBezTo>
                    <a:pt x="6025" y="1560"/>
                    <a:pt x="5894" y="1429"/>
                    <a:pt x="5894" y="1275"/>
                  </a:cubicBezTo>
                  <a:lnTo>
                    <a:pt x="5894" y="608"/>
                  </a:lnTo>
                  <a:cubicBezTo>
                    <a:pt x="5894" y="441"/>
                    <a:pt x="6025" y="322"/>
                    <a:pt x="6180" y="322"/>
                  </a:cubicBezTo>
                  <a:close/>
                  <a:moveTo>
                    <a:pt x="8419" y="322"/>
                  </a:moveTo>
                  <a:cubicBezTo>
                    <a:pt x="8573" y="322"/>
                    <a:pt x="8704" y="453"/>
                    <a:pt x="8704" y="608"/>
                  </a:cubicBezTo>
                  <a:lnTo>
                    <a:pt x="8704" y="929"/>
                  </a:lnTo>
                  <a:lnTo>
                    <a:pt x="8704" y="1275"/>
                  </a:lnTo>
                  <a:cubicBezTo>
                    <a:pt x="8704" y="1441"/>
                    <a:pt x="8573" y="1560"/>
                    <a:pt x="8419" y="1560"/>
                  </a:cubicBezTo>
                  <a:cubicBezTo>
                    <a:pt x="8276" y="1560"/>
                    <a:pt x="8145" y="1429"/>
                    <a:pt x="8145" y="1275"/>
                  </a:cubicBezTo>
                  <a:lnTo>
                    <a:pt x="8145" y="608"/>
                  </a:lnTo>
                  <a:cubicBezTo>
                    <a:pt x="8145" y="441"/>
                    <a:pt x="8276" y="322"/>
                    <a:pt x="8419" y="322"/>
                  </a:cubicBezTo>
                  <a:close/>
                  <a:moveTo>
                    <a:pt x="9526" y="1096"/>
                  </a:moveTo>
                  <a:cubicBezTo>
                    <a:pt x="9669" y="1096"/>
                    <a:pt x="9788" y="1215"/>
                    <a:pt x="9788" y="1370"/>
                  </a:cubicBezTo>
                  <a:lnTo>
                    <a:pt x="9788" y="2525"/>
                  </a:lnTo>
                  <a:lnTo>
                    <a:pt x="370" y="2525"/>
                  </a:lnTo>
                  <a:lnTo>
                    <a:pt x="370" y="1370"/>
                  </a:lnTo>
                  <a:cubicBezTo>
                    <a:pt x="370" y="1215"/>
                    <a:pt x="489" y="1096"/>
                    <a:pt x="644" y="1096"/>
                  </a:cubicBezTo>
                  <a:lnTo>
                    <a:pt x="1060" y="1096"/>
                  </a:lnTo>
                  <a:lnTo>
                    <a:pt x="1060" y="1275"/>
                  </a:lnTo>
                  <a:cubicBezTo>
                    <a:pt x="1060" y="1596"/>
                    <a:pt x="1322" y="1882"/>
                    <a:pt x="1668" y="1882"/>
                  </a:cubicBezTo>
                  <a:cubicBezTo>
                    <a:pt x="1989" y="1882"/>
                    <a:pt x="2275" y="1620"/>
                    <a:pt x="2275" y="1275"/>
                  </a:cubicBezTo>
                  <a:lnTo>
                    <a:pt x="2275" y="1096"/>
                  </a:lnTo>
                  <a:lnTo>
                    <a:pt x="3335" y="1096"/>
                  </a:lnTo>
                  <a:lnTo>
                    <a:pt x="3335" y="1275"/>
                  </a:lnTo>
                  <a:cubicBezTo>
                    <a:pt x="3335" y="1596"/>
                    <a:pt x="3597" y="1882"/>
                    <a:pt x="3942" y="1882"/>
                  </a:cubicBezTo>
                  <a:cubicBezTo>
                    <a:pt x="4287" y="1882"/>
                    <a:pt x="4549" y="1620"/>
                    <a:pt x="4549" y="1275"/>
                  </a:cubicBezTo>
                  <a:lnTo>
                    <a:pt x="4549" y="1096"/>
                  </a:lnTo>
                  <a:lnTo>
                    <a:pt x="5609" y="1096"/>
                  </a:lnTo>
                  <a:lnTo>
                    <a:pt x="5609" y="1275"/>
                  </a:lnTo>
                  <a:cubicBezTo>
                    <a:pt x="5609" y="1596"/>
                    <a:pt x="5883" y="1882"/>
                    <a:pt x="6216" y="1882"/>
                  </a:cubicBezTo>
                  <a:cubicBezTo>
                    <a:pt x="6561" y="1882"/>
                    <a:pt x="6835" y="1620"/>
                    <a:pt x="6835" y="1275"/>
                  </a:cubicBezTo>
                  <a:lnTo>
                    <a:pt x="6835" y="1096"/>
                  </a:lnTo>
                  <a:lnTo>
                    <a:pt x="7883" y="1096"/>
                  </a:lnTo>
                  <a:lnTo>
                    <a:pt x="7883" y="1275"/>
                  </a:lnTo>
                  <a:cubicBezTo>
                    <a:pt x="7883" y="1596"/>
                    <a:pt x="8157" y="1882"/>
                    <a:pt x="8502" y="1882"/>
                  </a:cubicBezTo>
                  <a:cubicBezTo>
                    <a:pt x="8823" y="1882"/>
                    <a:pt x="9109" y="1620"/>
                    <a:pt x="9109" y="1275"/>
                  </a:cubicBezTo>
                  <a:lnTo>
                    <a:pt x="9109" y="1096"/>
                  </a:lnTo>
                  <a:close/>
                  <a:moveTo>
                    <a:pt x="1608" y="1"/>
                  </a:moveTo>
                  <a:cubicBezTo>
                    <a:pt x="1275" y="1"/>
                    <a:pt x="989" y="262"/>
                    <a:pt x="989" y="608"/>
                  </a:cubicBezTo>
                  <a:lnTo>
                    <a:pt x="989" y="786"/>
                  </a:lnTo>
                  <a:lnTo>
                    <a:pt x="572" y="786"/>
                  </a:lnTo>
                  <a:cubicBezTo>
                    <a:pt x="251" y="786"/>
                    <a:pt x="1" y="1048"/>
                    <a:pt x="1" y="1370"/>
                  </a:cubicBezTo>
                  <a:lnTo>
                    <a:pt x="1" y="3584"/>
                  </a:lnTo>
                  <a:cubicBezTo>
                    <a:pt x="1" y="3668"/>
                    <a:pt x="72" y="3751"/>
                    <a:pt x="156" y="3751"/>
                  </a:cubicBezTo>
                  <a:cubicBezTo>
                    <a:pt x="251" y="3751"/>
                    <a:pt x="322" y="3668"/>
                    <a:pt x="322" y="3584"/>
                  </a:cubicBezTo>
                  <a:lnTo>
                    <a:pt x="322" y="2834"/>
                  </a:lnTo>
                  <a:lnTo>
                    <a:pt x="9681" y="2834"/>
                  </a:lnTo>
                  <a:lnTo>
                    <a:pt x="9681" y="8906"/>
                  </a:lnTo>
                  <a:cubicBezTo>
                    <a:pt x="9681" y="9002"/>
                    <a:pt x="9764" y="9073"/>
                    <a:pt x="9847" y="9073"/>
                  </a:cubicBezTo>
                  <a:cubicBezTo>
                    <a:pt x="9943" y="9073"/>
                    <a:pt x="10014" y="9002"/>
                    <a:pt x="10014" y="8906"/>
                  </a:cubicBezTo>
                  <a:lnTo>
                    <a:pt x="10014" y="1346"/>
                  </a:lnTo>
                  <a:cubicBezTo>
                    <a:pt x="10050" y="1036"/>
                    <a:pt x="9776" y="786"/>
                    <a:pt x="9466" y="786"/>
                  </a:cubicBezTo>
                  <a:lnTo>
                    <a:pt x="9050" y="786"/>
                  </a:lnTo>
                  <a:lnTo>
                    <a:pt x="9050" y="608"/>
                  </a:lnTo>
                  <a:cubicBezTo>
                    <a:pt x="9050" y="274"/>
                    <a:pt x="8776" y="1"/>
                    <a:pt x="8430" y="1"/>
                  </a:cubicBezTo>
                  <a:cubicBezTo>
                    <a:pt x="8109" y="1"/>
                    <a:pt x="7823" y="262"/>
                    <a:pt x="7823" y="608"/>
                  </a:cubicBezTo>
                  <a:lnTo>
                    <a:pt x="7823" y="786"/>
                  </a:lnTo>
                  <a:lnTo>
                    <a:pt x="6764" y="786"/>
                  </a:lnTo>
                  <a:lnTo>
                    <a:pt x="6764" y="608"/>
                  </a:lnTo>
                  <a:cubicBezTo>
                    <a:pt x="6764" y="274"/>
                    <a:pt x="6502" y="1"/>
                    <a:pt x="6156" y="1"/>
                  </a:cubicBezTo>
                  <a:cubicBezTo>
                    <a:pt x="5811" y="1"/>
                    <a:pt x="5549" y="262"/>
                    <a:pt x="5549" y="608"/>
                  </a:cubicBezTo>
                  <a:lnTo>
                    <a:pt x="5549" y="786"/>
                  </a:lnTo>
                  <a:lnTo>
                    <a:pt x="4489" y="786"/>
                  </a:lnTo>
                  <a:lnTo>
                    <a:pt x="4489" y="608"/>
                  </a:lnTo>
                  <a:cubicBezTo>
                    <a:pt x="4489" y="274"/>
                    <a:pt x="4228" y="1"/>
                    <a:pt x="3882" y="1"/>
                  </a:cubicBezTo>
                  <a:cubicBezTo>
                    <a:pt x="3549" y="1"/>
                    <a:pt x="3275" y="262"/>
                    <a:pt x="3275" y="608"/>
                  </a:cubicBezTo>
                  <a:lnTo>
                    <a:pt x="3275" y="786"/>
                  </a:lnTo>
                  <a:lnTo>
                    <a:pt x="2215" y="786"/>
                  </a:lnTo>
                  <a:lnTo>
                    <a:pt x="2215" y="608"/>
                  </a:lnTo>
                  <a:cubicBezTo>
                    <a:pt x="2215" y="274"/>
                    <a:pt x="1942" y="1"/>
                    <a:pt x="1608"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7" name="Google Shape;647;p5"/>
            <p:cNvSpPr/>
            <p:nvPr/>
          </p:nvSpPr>
          <p:spPr>
            <a:xfrm>
              <a:off x="1751652" y="2558467"/>
              <a:ext cx="319378" cy="210530"/>
            </a:xfrm>
            <a:custGeom>
              <a:rect b="b" l="l" r="r" t="t"/>
              <a:pathLst>
                <a:path extrusionOk="0" h="6609" w="10026">
                  <a:moveTo>
                    <a:pt x="167" y="1"/>
                  </a:moveTo>
                  <a:cubicBezTo>
                    <a:pt x="72" y="1"/>
                    <a:pt x="1" y="72"/>
                    <a:pt x="1" y="156"/>
                  </a:cubicBezTo>
                  <a:lnTo>
                    <a:pt x="1" y="6025"/>
                  </a:lnTo>
                  <a:cubicBezTo>
                    <a:pt x="1" y="6347"/>
                    <a:pt x="274" y="6609"/>
                    <a:pt x="584" y="6609"/>
                  </a:cubicBezTo>
                  <a:lnTo>
                    <a:pt x="9407" y="6609"/>
                  </a:lnTo>
                  <a:cubicBezTo>
                    <a:pt x="9740" y="6609"/>
                    <a:pt x="9990" y="6335"/>
                    <a:pt x="9990" y="6025"/>
                  </a:cubicBezTo>
                  <a:lnTo>
                    <a:pt x="9990" y="5501"/>
                  </a:lnTo>
                  <a:cubicBezTo>
                    <a:pt x="10026" y="5418"/>
                    <a:pt x="9942" y="5335"/>
                    <a:pt x="9859" y="5335"/>
                  </a:cubicBezTo>
                  <a:cubicBezTo>
                    <a:pt x="9764" y="5335"/>
                    <a:pt x="9692" y="5418"/>
                    <a:pt x="9692" y="5501"/>
                  </a:cubicBezTo>
                  <a:lnTo>
                    <a:pt x="9692" y="6025"/>
                  </a:lnTo>
                  <a:cubicBezTo>
                    <a:pt x="9692" y="6168"/>
                    <a:pt x="9573" y="6287"/>
                    <a:pt x="9430" y="6287"/>
                  </a:cubicBezTo>
                  <a:lnTo>
                    <a:pt x="596" y="6287"/>
                  </a:lnTo>
                  <a:cubicBezTo>
                    <a:pt x="453" y="6287"/>
                    <a:pt x="334" y="6168"/>
                    <a:pt x="334" y="6025"/>
                  </a:cubicBezTo>
                  <a:lnTo>
                    <a:pt x="334" y="156"/>
                  </a:lnTo>
                  <a:cubicBezTo>
                    <a:pt x="334" y="72"/>
                    <a:pt x="251" y="1"/>
                    <a:pt x="16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48" name="Google Shape;648;p5"/>
          <p:cNvGrpSpPr/>
          <p:nvPr/>
        </p:nvGrpSpPr>
        <p:grpSpPr>
          <a:xfrm>
            <a:off x="5054995" y="1643615"/>
            <a:ext cx="376271" cy="337982"/>
            <a:chOff x="2612597" y="3367075"/>
            <a:chExt cx="376271" cy="337982"/>
          </a:xfrm>
        </p:grpSpPr>
        <p:sp>
          <p:nvSpPr>
            <p:cNvPr id="649" name="Google Shape;649;p5"/>
            <p:cNvSpPr/>
            <p:nvPr/>
          </p:nvSpPr>
          <p:spPr>
            <a:xfrm>
              <a:off x="2612597" y="3367075"/>
              <a:ext cx="376271" cy="337982"/>
            </a:xfrm>
            <a:custGeom>
              <a:rect b="b" l="l" r="r" t="t"/>
              <a:pathLst>
                <a:path extrusionOk="0" h="10610" w="11812">
                  <a:moveTo>
                    <a:pt x="7561" y="346"/>
                  </a:moveTo>
                  <a:cubicBezTo>
                    <a:pt x="7490" y="668"/>
                    <a:pt x="7192" y="918"/>
                    <a:pt x="6835" y="918"/>
                  </a:cubicBezTo>
                  <a:lnTo>
                    <a:pt x="4966" y="918"/>
                  </a:lnTo>
                  <a:cubicBezTo>
                    <a:pt x="4609" y="918"/>
                    <a:pt x="4311" y="668"/>
                    <a:pt x="4228" y="346"/>
                  </a:cubicBezTo>
                  <a:close/>
                  <a:moveTo>
                    <a:pt x="7918" y="358"/>
                  </a:moveTo>
                  <a:cubicBezTo>
                    <a:pt x="8264" y="418"/>
                    <a:pt x="8526" y="727"/>
                    <a:pt x="8526" y="1108"/>
                  </a:cubicBezTo>
                  <a:lnTo>
                    <a:pt x="8526" y="1918"/>
                  </a:lnTo>
                  <a:lnTo>
                    <a:pt x="3263" y="1918"/>
                  </a:lnTo>
                  <a:lnTo>
                    <a:pt x="3263" y="1108"/>
                  </a:lnTo>
                  <a:cubicBezTo>
                    <a:pt x="3263" y="727"/>
                    <a:pt x="3525" y="429"/>
                    <a:pt x="3870" y="358"/>
                  </a:cubicBezTo>
                  <a:cubicBezTo>
                    <a:pt x="3966" y="882"/>
                    <a:pt x="4406" y="1287"/>
                    <a:pt x="4954" y="1287"/>
                  </a:cubicBezTo>
                  <a:lnTo>
                    <a:pt x="6835" y="1287"/>
                  </a:lnTo>
                  <a:cubicBezTo>
                    <a:pt x="7383" y="1287"/>
                    <a:pt x="7835" y="882"/>
                    <a:pt x="7918" y="358"/>
                  </a:cubicBezTo>
                  <a:close/>
                  <a:moveTo>
                    <a:pt x="7502" y="5180"/>
                  </a:moveTo>
                  <a:cubicBezTo>
                    <a:pt x="7835" y="5180"/>
                    <a:pt x="8097" y="5454"/>
                    <a:pt x="8097" y="5775"/>
                  </a:cubicBezTo>
                  <a:lnTo>
                    <a:pt x="8097" y="7323"/>
                  </a:lnTo>
                  <a:cubicBezTo>
                    <a:pt x="7764" y="7395"/>
                    <a:pt x="7430" y="7442"/>
                    <a:pt x="7073" y="7478"/>
                  </a:cubicBezTo>
                  <a:lnTo>
                    <a:pt x="7073" y="6942"/>
                  </a:lnTo>
                  <a:cubicBezTo>
                    <a:pt x="7085" y="6561"/>
                    <a:pt x="6764" y="6240"/>
                    <a:pt x="6371" y="6240"/>
                  </a:cubicBezTo>
                  <a:lnTo>
                    <a:pt x="5406" y="6240"/>
                  </a:lnTo>
                  <a:cubicBezTo>
                    <a:pt x="5025" y="6240"/>
                    <a:pt x="4704" y="6549"/>
                    <a:pt x="4704" y="6942"/>
                  </a:cubicBezTo>
                  <a:lnTo>
                    <a:pt x="4704" y="7478"/>
                  </a:lnTo>
                  <a:cubicBezTo>
                    <a:pt x="4370" y="7442"/>
                    <a:pt x="4025" y="7383"/>
                    <a:pt x="3680" y="7323"/>
                  </a:cubicBezTo>
                  <a:lnTo>
                    <a:pt x="3680" y="5775"/>
                  </a:lnTo>
                  <a:cubicBezTo>
                    <a:pt x="3680" y="5454"/>
                    <a:pt x="3954" y="5180"/>
                    <a:pt x="4275" y="5180"/>
                  </a:cubicBezTo>
                  <a:close/>
                  <a:moveTo>
                    <a:pt x="6371" y="6585"/>
                  </a:moveTo>
                  <a:cubicBezTo>
                    <a:pt x="6573" y="6585"/>
                    <a:pt x="6728" y="6740"/>
                    <a:pt x="6728" y="6942"/>
                  </a:cubicBezTo>
                  <a:lnTo>
                    <a:pt x="6728" y="8430"/>
                  </a:lnTo>
                  <a:cubicBezTo>
                    <a:pt x="6728" y="8621"/>
                    <a:pt x="6573" y="8788"/>
                    <a:pt x="6371" y="8788"/>
                  </a:cubicBezTo>
                  <a:lnTo>
                    <a:pt x="5406" y="8788"/>
                  </a:lnTo>
                  <a:cubicBezTo>
                    <a:pt x="5216" y="8788"/>
                    <a:pt x="5049" y="8621"/>
                    <a:pt x="5049" y="8430"/>
                  </a:cubicBezTo>
                  <a:lnTo>
                    <a:pt x="5049" y="6942"/>
                  </a:lnTo>
                  <a:cubicBezTo>
                    <a:pt x="5049" y="6740"/>
                    <a:pt x="5216" y="6585"/>
                    <a:pt x="5406" y="6585"/>
                  </a:cubicBezTo>
                  <a:close/>
                  <a:moveTo>
                    <a:pt x="4025" y="1"/>
                  </a:moveTo>
                  <a:cubicBezTo>
                    <a:pt x="3406" y="1"/>
                    <a:pt x="2918" y="489"/>
                    <a:pt x="2918" y="1108"/>
                  </a:cubicBezTo>
                  <a:lnTo>
                    <a:pt x="2918" y="1918"/>
                  </a:lnTo>
                  <a:lnTo>
                    <a:pt x="1084" y="1918"/>
                  </a:lnTo>
                  <a:cubicBezTo>
                    <a:pt x="489" y="1918"/>
                    <a:pt x="1" y="2418"/>
                    <a:pt x="1" y="3013"/>
                  </a:cubicBezTo>
                  <a:lnTo>
                    <a:pt x="1" y="6168"/>
                  </a:lnTo>
                  <a:cubicBezTo>
                    <a:pt x="1" y="6228"/>
                    <a:pt x="37" y="6287"/>
                    <a:pt x="96" y="6311"/>
                  </a:cubicBezTo>
                  <a:cubicBezTo>
                    <a:pt x="203" y="6371"/>
                    <a:pt x="322" y="6430"/>
                    <a:pt x="418" y="6490"/>
                  </a:cubicBezTo>
                  <a:lnTo>
                    <a:pt x="418" y="7311"/>
                  </a:lnTo>
                  <a:cubicBezTo>
                    <a:pt x="418" y="7418"/>
                    <a:pt x="501" y="7490"/>
                    <a:pt x="596" y="7490"/>
                  </a:cubicBezTo>
                  <a:cubicBezTo>
                    <a:pt x="703" y="7490"/>
                    <a:pt x="775" y="7418"/>
                    <a:pt x="775" y="7311"/>
                  </a:cubicBezTo>
                  <a:lnTo>
                    <a:pt x="775" y="6668"/>
                  </a:lnTo>
                  <a:cubicBezTo>
                    <a:pt x="2013" y="7299"/>
                    <a:pt x="3358" y="7668"/>
                    <a:pt x="4740" y="7811"/>
                  </a:cubicBezTo>
                  <a:lnTo>
                    <a:pt x="4740" y="8407"/>
                  </a:lnTo>
                  <a:cubicBezTo>
                    <a:pt x="4740" y="8800"/>
                    <a:pt x="5049" y="9109"/>
                    <a:pt x="5442" y="9109"/>
                  </a:cubicBezTo>
                  <a:lnTo>
                    <a:pt x="6406" y="9109"/>
                  </a:lnTo>
                  <a:cubicBezTo>
                    <a:pt x="6787" y="9109"/>
                    <a:pt x="7109" y="8800"/>
                    <a:pt x="7109" y="8407"/>
                  </a:cubicBezTo>
                  <a:lnTo>
                    <a:pt x="7109" y="7811"/>
                  </a:lnTo>
                  <a:cubicBezTo>
                    <a:pt x="8490" y="7668"/>
                    <a:pt x="9812" y="7299"/>
                    <a:pt x="11062" y="6668"/>
                  </a:cubicBezTo>
                  <a:lnTo>
                    <a:pt x="11062" y="9526"/>
                  </a:lnTo>
                  <a:cubicBezTo>
                    <a:pt x="11062" y="9931"/>
                    <a:pt x="10740" y="10276"/>
                    <a:pt x="10324" y="10276"/>
                  </a:cubicBezTo>
                  <a:lnTo>
                    <a:pt x="1489" y="10276"/>
                  </a:lnTo>
                  <a:cubicBezTo>
                    <a:pt x="1096" y="10276"/>
                    <a:pt x="751" y="9943"/>
                    <a:pt x="751" y="9526"/>
                  </a:cubicBezTo>
                  <a:lnTo>
                    <a:pt x="751" y="8026"/>
                  </a:lnTo>
                  <a:cubicBezTo>
                    <a:pt x="751" y="7918"/>
                    <a:pt x="679" y="7847"/>
                    <a:pt x="572" y="7847"/>
                  </a:cubicBezTo>
                  <a:cubicBezTo>
                    <a:pt x="465" y="7847"/>
                    <a:pt x="394" y="7918"/>
                    <a:pt x="394" y="8026"/>
                  </a:cubicBezTo>
                  <a:lnTo>
                    <a:pt x="394" y="9526"/>
                  </a:lnTo>
                  <a:cubicBezTo>
                    <a:pt x="394" y="10121"/>
                    <a:pt x="882" y="10609"/>
                    <a:pt x="1477" y="10609"/>
                  </a:cubicBezTo>
                  <a:lnTo>
                    <a:pt x="10300" y="10609"/>
                  </a:lnTo>
                  <a:cubicBezTo>
                    <a:pt x="10895" y="10609"/>
                    <a:pt x="11395" y="10121"/>
                    <a:pt x="11395" y="9526"/>
                  </a:cubicBezTo>
                  <a:lnTo>
                    <a:pt x="11395" y="6490"/>
                  </a:lnTo>
                  <a:cubicBezTo>
                    <a:pt x="11490" y="6430"/>
                    <a:pt x="11609" y="6371"/>
                    <a:pt x="11717" y="6311"/>
                  </a:cubicBezTo>
                  <a:cubicBezTo>
                    <a:pt x="11776" y="6287"/>
                    <a:pt x="11812" y="6228"/>
                    <a:pt x="11812" y="6168"/>
                  </a:cubicBezTo>
                  <a:lnTo>
                    <a:pt x="11812" y="3013"/>
                  </a:lnTo>
                  <a:cubicBezTo>
                    <a:pt x="11812" y="2394"/>
                    <a:pt x="11312" y="1918"/>
                    <a:pt x="10716" y="1918"/>
                  </a:cubicBezTo>
                  <a:lnTo>
                    <a:pt x="10276" y="1918"/>
                  </a:lnTo>
                  <a:cubicBezTo>
                    <a:pt x="10169" y="1918"/>
                    <a:pt x="10097" y="2001"/>
                    <a:pt x="10097" y="2096"/>
                  </a:cubicBezTo>
                  <a:cubicBezTo>
                    <a:pt x="10097" y="2203"/>
                    <a:pt x="10169" y="2275"/>
                    <a:pt x="10276" y="2275"/>
                  </a:cubicBezTo>
                  <a:lnTo>
                    <a:pt x="10716" y="2275"/>
                  </a:lnTo>
                  <a:cubicBezTo>
                    <a:pt x="11121" y="2275"/>
                    <a:pt x="11467" y="2608"/>
                    <a:pt x="11467" y="3025"/>
                  </a:cubicBezTo>
                  <a:lnTo>
                    <a:pt x="11467" y="6073"/>
                  </a:lnTo>
                  <a:cubicBezTo>
                    <a:pt x="11359" y="6133"/>
                    <a:pt x="11252" y="6192"/>
                    <a:pt x="11133" y="6252"/>
                  </a:cubicBezTo>
                  <a:cubicBezTo>
                    <a:pt x="10288" y="6704"/>
                    <a:pt x="9395" y="7037"/>
                    <a:pt x="8454" y="7252"/>
                  </a:cubicBezTo>
                  <a:lnTo>
                    <a:pt x="8454" y="5775"/>
                  </a:lnTo>
                  <a:cubicBezTo>
                    <a:pt x="8454" y="5251"/>
                    <a:pt x="8026" y="4823"/>
                    <a:pt x="7502" y="4823"/>
                  </a:cubicBezTo>
                  <a:lnTo>
                    <a:pt x="4275" y="4823"/>
                  </a:lnTo>
                  <a:cubicBezTo>
                    <a:pt x="3751" y="4823"/>
                    <a:pt x="3323" y="5251"/>
                    <a:pt x="3323" y="5775"/>
                  </a:cubicBezTo>
                  <a:lnTo>
                    <a:pt x="3323" y="7252"/>
                  </a:lnTo>
                  <a:cubicBezTo>
                    <a:pt x="2275" y="7014"/>
                    <a:pt x="1275" y="6609"/>
                    <a:pt x="334" y="6073"/>
                  </a:cubicBezTo>
                  <a:lnTo>
                    <a:pt x="334" y="3025"/>
                  </a:lnTo>
                  <a:cubicBezTo>
                    <a:pt x="334" y="2620"/>
                    <a:pt x="656" y="2275"/>
                    <a:pt x="1072" y="2275"/>
                  </a:cubicBezTo>
                  <a:lnTo>
                    <a:pt x="9562" y="2275"/>
                  </a:lnTo>
                  <a:cubicBezTo>
                    <a:pt x="9657" y="2275"/>
                    <a:pt x="9740" y="2203"/>
                    <a:pt x="9740" y="2096"/>
                  </a:cubicBezTo>
                  <a:cubicBezTo>
                    <a:pt x="9740" y="2001"/>
                    <a:pt x="9657" y="1918"/>
                    <a:pt x="9562" y="1918"/>
                  </a:cubicBezTo>
                  <a:lnTo>
                    <a:pt x="8871" y="1918"/>
                  </a:lnTo>
                  <a:lnTo>
                    <a:pt x="8871" y="1108"/>
                  </a:lnTo>
                  <a:cubicBezTo>
                    <a:pt x="8871" y="489"/>
                    <a:pt x="8383" y="1"/>
                    <a:pt x="777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0" name="Google Shape;650;p5"/>
            <p:cNvSpPr/>
            <p:nvPr/>
          </p:nvSpPr>
          <p:spPr>
            <a:xfrm>
              <a:off x="2784805" y="3588212"/>
              <a:ext cx="31505" cy="47432"/>
            </a:xfrm>
            <a:custGeom>
              <a:rect b="b" l="l" r="r" t="t"/>
              <a:pathLst>
                <a:path extrusionOk="0" h="1489" w="989">
                  <a:moveTo>
                    <a:pt x="631" y="357"/>
                  </a:moveTo>
                  <a:lnTo>
                    <a:pt x="631" y="1143"/>
                  </a:lnTo>
                  <a:lnTo>
                    <a:pt x="346" y="1143"/>
                  </a:lnTo>
                  <a:lnTo>
                    <a:pt x="346" y="357"/>
                  </a:lnTo>
                  <a:close/>
                  <a:moveTo>
                    <a:pt x="179" y="0"/>
                  </a:moveTo>
                  <a:cubicBezTo>
                    <a:pt x="72" y="0"/>
                    <a:pt x="0" y="72"/>
                    <a:pt x="0" y="179"/>
                  </a:cubicBezTo>
                  <a:lnTo>
                    <a:pt x="0" y="1310"/>
                  </a:lnTo>
                  <a:cubicBezTo>
                    <a:pt x="0" y="1405"/>
                    <a:pt x="72" y="1488"/>
                    <a:pt x="179" y="1488"/>
                  </a:cubicBezTo>
                  <a:lnTo>
                    <a:pt x="810" y="1488"/>
                  </a:lnTo>
                  <a:cubicBezTo>
                    <a:pt x="905" y="1488"/>
                    <a:pt x="988" y="1405"/>
                    <a:pt x="988" y="1310"/>
                  </a:cubicBezTo>
                  <a:lnTo>
                    <a:pt x="988" y="179"/>
                  </a:lnTo>
                  <a:cubicBezTo>
                    <a:pt x="965" y="83"/>
                    <a:pt x="893" y="0"/>
                    <a:pt x="81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4" name="Shape 654"/>
        <p:cNvGrpSpPr/>
        <p:nvPr/>
      </p:nvGrpSpPr>
      <p:grpSpPr>
        <a:xfrm>
          <a:off x="0" y="0"/>
          <a:ext cx="0" cy="0"/>
          <a:chOff x="0" y="0"/>
          <a:chExt cx="0" cy="0"/>
        </a:xfrm>
      </p:grpSpPr>
      <p:sp>
        <p:nvSpPr>
          <p:cNvPr id="655" name="Google Shape;655;p6"/>
          <p:cNvSpPr txBox="1"/>
          <p:nvPr>
            <p:ph type="title"/>
          </p:nvPr>
        </p:nvSpPr>
        <p:spPr>
          <a:xfrm>
            <a:off x="720000" y="539500"/>
            <a:ext cx="77040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500"/>
              <a:buNone/>
            </a:pPr>
            <a:r>
              <a:rPr lang="en-US"/>
              <a:t>What does Geeks</a:t>
            </a:r>
            <a:r>
              <a:rPr lang="en-US">
                <a:solidFill>
                  <a:schemeClr val="dk2"/>
                </a:solidFill>
              </a:rPr>
              <a:t>Hub </a:t>
            </a:r>
            <a:r>
              <a:rPr lang="en-US"/>
              <a:t>provide</a:t>
            </a:r>
            <a:endParaRPr/>
          </a:p>
        </p:txBody>
      </p:sp>
      <p:sp>
        <p:nvSpPr>
          <p:cNvPr id="656" name="Google Shape;656;p6"/>
          <p:cNvSpPr txBox="1"/>
          <p:nvPr>
            <p:ph idx="4" type="subTitle"/>
          </p:nvPr>
        </p:nvSpPr>
        <p:spPr>
          <a:xfrm>
            <a:off x="771668" y="2206365"/>
            <a:ext cx="2611611" cy="4965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400"/>
              <a:buNone/>
            </a:pPr>
            <a:r>
              <a:rPr lang="en-US"/>
              <a:t>Meeting Rooms</a:t>
            </a:r>
            <a:endParaRPr/>
          </a:p>
        </p:txBody>
      </p:sp>
      <p:sp>
        <p:nvSpPr>
          <p:cNvPr id="657" name="Google Shape;657;p6"/>
          <p:cNvSpPr txBox="1"/>
          <p:nvPr>
            <p:ph idx="5" type="subTitle"/>
          </p:nvPr>
        </p:nvSpPr>
        <p:spPr>
          <a:xfrm>
            <a:off x="3328459" y="2214763"/>
            <a:ext cx="2175300" cy="4965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400"/>
              <a:buNone/>
            </a:pPr>
            <a:r>
              <a:rPr lang="en-US"/>
              <a:t>3D Printing</a:t>
            </a:r>
            <a:endParaRPr/>
          </a:p>
        </p:txBody>
      </p:sp>
      <p:sp>
        <p:nvSpPr>
          <p:cNvPr id="658" name="Google Shape;658;p6"/>
          <p:cNvSpPr txBox="1"/>
          <p:nvPr>
            <p:ph idx="1" type="subTitle"/>
          </p:nvPr>
        </p:nvSpPr>
        <p:spPr>
          <a:xfrm>
            <a:off x="937625" y="2726548"/>
            <a:ext cx="2175300" cy="1501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200"/>
              <a:buNone/>
            </a:pPr>
            <a:r>
              <a:rPr lang="en-US"/>
              <a:t>Multiple meeting rooms in different sizes for project meetings or group studying.</a:t>
            </a:r>
            <a:endParaRPr/>
          </a:p>
        </p:txBody>
      </p:sp>
      <p:sp>
        <p:nvSpPr>
          <p:cNvPr id="659" name="Google Shape;659;p6"/>
          <p:cNvSpPr txBox="1"/>
          <p:nvPr>
            <p:ph idx="2" type="subTitle"/>
          </p:nvPr>
        </p:nvSpPr>
        <p:spPr>
          <a:xfrm>
            <a:off x="3383279" y="2729795"/>
            <a:ext cx="2175300" cy="1501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200"/>
              <a:buNone/>
            </a:pPr>
            <a:r>
              <a:rPr lang="en-US"/>
              <a:t>More than one 3D printer for all the engineers needs with different colors and filliments.</a:t>
            </a:r>
            <a:endParaRPr/>
          </a:p>
        </p:txBody>
      </p:sp>
      <p:sp>
        <p:nvSpPr>
          <p:cNvPr id="660" name="Google Shape;660;p6"/>
          <p:cNvSpPr txBox="1"/>
          <p:nvPr>
            <p:ph idx="3" type="subTitle"/>
          </p:nvPr>
        </p:nvSpPr>
        <p:spPr>
          <a:xfrm>
            <a:off x="5613400" y="2731888"/>
            <a:ext cx="2175300" cy="1501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200"/>
              <a:buNone/>
            </a:pPr>
            <a:r>
              <a:rPr lang="en-US"/>
              <a:t>For students who often go to workspace they have Monthly subscriptions with cheaper prices than one time sessions, to support students.</a:t>
            </a:r>
            <a:endParaRPr/>
          </a:p>
        </p:txBody>
      </p:sp>
      <p:sp>
        <p:nvSpPr>
          <p:cNvPr id="661" name="Google Shape;661;p6"/>
          <p:cNvSpPr txBox="1"/>
          <p:nvPr>
            <p:ph idx="6" type="subTitle"/>
          </p:nvPr>
        </p:nvSpPr>
        <p:spPr>
          <a:xfrm>
            <a:off x="5558580" y="2230075"/>
            <a:ext cx="3397460" cy="4965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400"/>
              <a:buNone/>
            </a:pPr>
            <a:r>
              <a:rPr lang="en-US"/>
              <a:t>Monthly Subscription</a:t>
            </a:r>
            <a:endParaRPr/>
          </a:p>
        </p:txBody>
      </p:sp>
      <p:grpSp>
        <p:nvGrpSpPr>
          <p:cNvPr id="662" name="Google Shape;662;p6"/>
          <p:cNvGrpSpPr/>
          <p:nvPr/>
        </p:nvGrpSpPr>
        <p:grpSpPr>
          <a:xfrm>
            <a:off x="1063900" y="1616324"/>
            <a:ext cx="320142" cy="392581"/>
            <a:chOff x="3086313" y="2877049"/>
            <a:chExt cx="320142" cy="392581"/>
          </a:xfrm>
        </p:grpSpPr>
        <p:sp>
          <p:nvSpPr>
            <p:cNvPr id="663" name="Google Shape;663;p6"/>
            <p:cNvSpPr/>
            <p:nvPr/>
          </p:nvSpPr>
          <p:spPr>
            <a:xfrm>
              <a:off x="3125749" y="2915371"/>
              <a:ext cx="240505" cy="354259"/>
            </a:xfrm>
            <a:custGeom>
              <a:rect b="b" l="l" r="r" t="t"/>
              <a:pathLst>
                <a:path extrusionOk="0" h="11121" w="7550">
                  <a:moveTo>
                    <a:pt x="3775" y="2929"/>
                  </a:moveTo>
                  <a:lnTo>
                    <a:pt x="3918" y="3120"/>
                  </a:lnTo>
                  <a:cubicBezTo>
                    <a:pt x="3871" y="3144"/>
                    <a:pt x="3823" y="3144"/>
                    <a:pt x="3775" y="3144"/>
                  </a:cubicBezTo>
                  <a:cubicBezTo>
                    <a:pt x="3740" y="3132"/>
                    <a:pt x="3692" y="3120"/>
                    <a:pt x="3644" y="3120"/>
                  </a:cubicBezTo>
                  <a:lnTo>
                    <a:pt x="3775" y="2929"/>
                  </a:lnTo>
                  <a:close/>
                  <a:moveTo>
                    <a:pt x="4168" y="3501"/>
                  </a:moveTo>
                  <a:lnTo>
                    <a:pt x="4299" y="3703"/>
                  </a:lnTo>
                  <a:cubicBezTo>
                    <a:pt x="4126" y="3751"/>
                    <a:pt x="3948" y="3775"/>
                    <a:pt x="3769" y="3775"/>
                  </a:cubicBezTo>
                  <a:cubicBezTo>
                    <a:pt x="3591" y="3775"/>
                    <a:pt x="3412" y="3751"/>
                    <a:pt x="3239" y="3703"/>
                  </a:cubicBezTo>
                  <a:lnTo>
                    <a:pt x="3382" y="3501"/>
                  </a:lnTo>
                  <a:cubicBezTo>
                    <a:pt x="3513" y="3560"/>
                    <a:pt x="3644" y="3572"/>
                    <a:pt x="3775" y="3572"/>
                  </a:cubicBezTo>
                  <a:cubicBezTo>
                    <a:pt x="3918" y="3572"/>
                    <a:pt x="4049" y="3537"/>
                    <a:pt x="4168" y="3501"/>
                  </a:cubicBezTo>
                  <a:close/>
                  <a:moveTo>
                    <a:pt x="3120" y="4132"/>
                  </a:moveTo>
                  <a:cubicBezTo>
                    <a:pt x="3275" y="4180"/>
                    <a:pt x="3418" y="4191"/>
                    <a:pt x="3561" y="4215"/>
                  </a:cubicBezTo>
                  <a:lnTo>
                    <a:pt x="3561" y="8109"/>
                  </a:lnTo>
                  <a:lnTo>
                    <a:pt x="3120" y="8109"/>
                  </a:lnTo>
                  <a:lnTo>
                    <a:pt x="3120" y="4132"/>
                  </a:lnTo>
                  <a:close/>
                  <a:moveTo>
                    <a:pt x="4430" y="4132"/>
                  </a:moveTo>
                  <a:lnTo>
                    <a:pt x="4430" y="8109"/>
                  </a:lnTo>
                  <a:lnTo>
                    <a:pt x="4001" y="8109"/>
                  </a:lnTo>
                  <a:lnTo>
                    <a:pt x="4001" y="4215"/>
                  </a:lnTo>
                  <a:cubicBezTo>
                    <a:pt x="4156" y="4191"/>
                    <a:pt x="4287" y="4180"/>
                    <a:pt x="4430" y="4132"/>
                  </a:cubicBezTo>
                  <a:close/>
                  <a:moveTo>
                    <a:pt x="3799" y="441"/>
                  </a:moveTo>
                  <a:cubicBezTo>
                    <a:pt x="4668" y="441"/>
                    <a:pt x="5490" y="786"/>
                    <a:pt x="6121" y="1394"/>
                  </a:cubicBezTo>
                  <a:cubicBezTo>
                    <a:pt x="6752" y="2025"/>
                    <a:pt x="7097" y="2858"/>
                    <a:pt x="7097" y="3751"/>
                  </a:cubicBezTo>
                  <a:cubicBezTo>
                    <a:pt x="7097" y="4620"/>
                    <a:pt x="6752" y="5442"/>
                    <a:pt x="6157" y="6073"/>
                  </a:cubicBezTo>
                  <a:cubicBezTo>
                    <a:pt x="5609" y="6632"/>
                    <a:pt x="5299" y="7347"/>
                    <a:pt x="5240" y="8109"/>
                  </a:cubicBezTo>
                  <a:lnTo>
                    <a:pt x="4883" y="8109"/>
                  </a:lnTo>
                  <a:lnTo>
                    <a:pt x="4883" y="3822"/>
                  </a:lnTo>
                  <a:cubicBezTo>
                    <a:pt x="4883" y="3775"/>
                    <a:pt x="4871" y="3739"/>
                    <a:pt x="4835" y="3703"/>
                  </a:cubicBezTo>
                  <a:lnTo>
                    <a:pt x="3978" y="2406"/>
                  </a:lnTo>
                  <a:cubicBezTo>
                    <a:pt x="3930" y="2346"/>
                    <a:pt x="3871" y="2310"/>
                    <a:pt x="3799" y="2310"/>
                  </a:cubicBezTo>
                  <a:cubicBezTo>
                    <a:pt x="3716" y="2310"/>
                    <a:pt x="3644" y="2334"/>
                    <a:pt x="3620" y="2406"/>
                  </a:cubicBezTo>
                  <a:lnTo>
                    <a:pt x="2751" y="3703"/>
                  </a:lnTo>
                  <a:cubicBezTo>
                    <a:pt x="2728" y="3739"/>
                    <a:pt x="2704" y="3775"/>
                    <a:pt x="2704" y="3822"/>
                  </a:cubicBezTo>
                  <a:lnTo>
                    <a:pt x="2704" y="8109"/>
                  </a:lnTo>
                  <a:lnTo>
                    <a:pt x="2347" y="8109"/>
                  </a:lnTo>
                  <a:cubicBezTo>
                    <a:pt x="2287" y="7347"/>
                    <a:pt x="1977" y="6632"/>
                    <a:pt x="1430" y="6073"/>
                  </a:cubicBezTo>
                  <a:cubicBezTo>
                    <a:pt x="834" y="5465"/>
                    <a:pt x="501" y="4656"/>
                    <a:pt x="489" y="3810"/>
                  </a:cubicBezTo>
                  <a:cubicBezTo>
                    <a:pt x="477" y="2929"/>
                    <a:pt x="823" y="2096"/>
                    <a:pt x="1430" y="1453"/>
                  </a:cubicBezTo>
                  <a:cubicBezTo>
                    <a:pt x="2049" y="822"/>
                    <a:pt x="2870" y="453"/>
                    <a:pt x="3751" y="441"/>
                  </a:cubicBezTo>
                  <a:close/>
                  <a:moveTo>
                    <a:pt x="5228" y="8561"/>
                  </a:moveTo>
                  <a:lnTo>
                    <a:pt x="5228" y="8835"/>
                  </a:lnTo>
                  <a:lnTo>
                    <a:pt x="5228" y="8883"/>
                  </a:lnTo>
                  <a:lnTo>
                    <a:pt x="2335" y="8883"/>
                  </a:lnTo>
                  <a:lnTo>
                    <a:pt x="2335" y="8835"/>
                  </a:lnTo>
                  <a:lnTo>
                    <a:pt x="2335" y="8561"/>
                  </a:lnTo>
                  <a:close/>
                  <a:moveTo>
                    <a:pt x="5121" y="9311"/>
                  </a:moveTo>
                  <a:cubicBezTo>
                    <a:pt x="4942" y="9752"/>
                    <a:pt x="4525" y="10026"/>
                    <a:pt x="4037" y="10026"/>
                  </a:cubicBezTo>
                  <a:lnTo>
                    <a:pt x="3525" y="10026"/>
                  </a:lnTo>
                  <a:cubicBezTo>
                    <a:pt x="3037" y="10026"/>
                    <a:pt x="2620" y="9728"/>
                    <a:pt x="2442" y="9311"/>
                  </a:cubicBezTo>
                  <a:close/>
                  <a:moveTo>
                    <a:pt x="4049" y="10478"/>
                  </a:moveTo>
                  <a:cubicBezTo>
                    <a:pt x="4061" y="10478"/>
                    <a:pt x="4109" y="10478"/>
                    <a:pt x="4132" y="10490"/>
                  </a:cubicBezTo>
                  <a:cubicBezTo>
                    <a:pt x="4132" y="10597"/>
                    <a:pt x="4049" y="10668"/>
                    <a:pt x="3954" y="10668"/>
                  </a:cubicBezTo>
                  <a:lnTo>
                    <a:pt x="3620" y="10668"/>
                  </a:lnTo>
                  <a:cubicBezTo>
                    <a:pt x="3513" y="10668"/>
                    <a:pt x="3442" y="10585"/>
                    <a:pt x="3442" y="10490"/>
                  </a:cubicBezTo>
                  <a:lnTo>
                    <a:pt x="3442" y="10478"/>
                  </a:lnTo>
                  <a:close/>
                  <a:moveTo>
                    <a:pt x="3762" y="0"/>
                  </a:moveTo>
                  <a:cubicBezTo>
                    <a:pt x="3746" y="0"/>
                    <a:pt x="3731" y="0"/>
                    <a:pt x="3716" y="0"/>
                  </a:cubicBezTo>
                  <a:cubicBezTo>
                    <a:pt x="1656" y="24"/>
                    <a:pt x="1" y="1739"/>
                    <a:pt x="13" y="3810"/>
                  </a:cubicBezTo>
                  <a:cubicBezTo>
                    <a:pt x="25" y="4775"/>
                    <a:pt x="406" y="5680"/>
                    <a:pt x="1073" y="6370"/>
                  </a:cubicBezTo>
                  <a:cubicBezTo>
                    <a:pt x="1596" y="6906"/>
                    <a:pt x="1870" y="7609"/>
                    <a:pt x="1870" y="8335"/>
                  </a:cubicBezTo>
                  <a:lnTo>
                    <a:pt x="1870" y="8835"/>
                  </a:lnTo>
                  <a:cubicBezTo>
                    <a:pt x="1870" y="9549"/>
                    <a:pt x="2335" y="10168"/>
                    <a:pt x="2966" y="10383"/>
                  </a:cubicBezTo>
                  <a:lnTo>
                    <a:pt x="2966" y="10490"/>
                  </a:lnTo>
                  <a:cubicBezTo>
                    <a:pt x="2966" y="10835"/>
                    <a:pt x="3239" y="11121"/>
                    <a:pt x="3585" y="11121"/>
                  </a:cubicBezTo>
                  <a:lnTo>
                    <a:pt x="3930" y="11121"/>
                  </a:lnTo>
                  <a:cubicBezTo>
                    <a:pt x="4275" y="11121"/>
                    <a:pt x="4549" y="10835"/>
                    <a:pt x="4549" y="10490"/>
                  </a:cubicBezTo>
                  <a:lnTo>
                    <a:pt x="4549" y="10383"/>
                  </a:lnTo>
                  <a:cubicBezTo>
                    <a:pt x="5192" y="10168"/>
                    <a:pt x="5645" y="9549"/>
                    <a:pt x="5645" y="8835"/>
                  </a:cubicBezTo>
                  <a:lnTo>
                    <a:pt x="5645" y="8335"/>
                  </a:lnTo>
                  <a:cubicBezTo>
                    <a:pt x="5645" y="7609"/>
                    <a:pt x="5918" y="6918"/>
                    <a:pt x="6442" y="6382"/>
                  </a:cubicBezTo>
                  <a:cubicBezTo>
                    <a:pt x="7133" y="5680"/>
                    <a:pt x="7502" y="4751"/>
                    <a:pt x="7502" y="3763"/>
                  </a:cubicBezTo>
                  <a:cubicBezTo>
                    <a:pt x="7550" y="2751"/>
                    <a:pt x="7145" y="1798"/>
                    <a:pt x="6418" y="1084"/>
                  </a:cubicBezTo>
                  <a:cubicBezTo>
                    <a:pt x="5715" y="380"/>
                    <a:pt x="4757" y="0"/>
                    <a:pt x="3762"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4" name="Google Shape;664;p6"/>
            <p:cNvSpPr/>
            <p:nvPr/>
          </p:nvSpPr>
          <p:spPr>
            <a:xfrm>
              <a:off x="3263076" y="2942511"/>
              <a:ext cx="79287" cy="99579"/>
            </a:xfrm>
            <a:custGeom>
              <a:rect b="b" l="l" r="r" t="t"/>
              <a:pathLst>
                <a:path extrusionOk="0" h="3126" w="2489">
                  <a:moveTo>
                    <a:pt x="246" y="1"/>
                  </a:moveTo>
                  <a:cubicBezTo>
                    <a:pt x="146" y="1"/>
                    <a:pt x="56" y="59"/>
                    <a:pt x="36" y="161"/>
                  </a:cubicBezTo>
                  <a:cubicBezTo>
                    <a:pt x="0" y="280"/>
                    <a:pt x="60" y="399"/>
                    <a:pt x="179" y="422"/>
                  </a:cubicBezTo>
                  <a:cubicBezTo>
                    <a:pt x="1286" y="744"/>
                    <a:pt x="2048" y="1768"/>
                    <a:pt x="2048" y="2899"/>
                  </a:cubicBezTo>
                  <a:cubicBezTo>
                    <a:pt x="2048" y="3018"/>
                    <a:pt x="2143" y="3125"/>
                    <a:pt x="2262" y="3125"/>
                  </a:cubicBezTo>
                  <a:cubicBezTo>
                    <a:pt x="2381" y="3125"/>
                    <a:pt x="2488" y="3018"/>
                    <a:pt x="2488" y="2899"/>
                  </a:cubicBezTo>
                  <a:cubicBezTo>
                    <a:pt x="2488" y="1577"/>
                    <a:pt x="1595" y="387"/>
                    <a:pt x="298" y="6"/>
                  </a:cubicBezTo>
                  <a:cubicBezTo>
                    <a:pt x="280" y="2"/>
                    <a:pt x="263" y="1"/>
                    <a:pt x="24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5" name="Google Shape;665;p6"/>
            <p:cNvSpPr/>
            <p:nvPr/>
          </p:nvSpPr>
          <p:spPr>
            <a:xfrm>
              <a:off x="3237656" y="2939262"/>
              <a:ext cx="20897" cy="14462"/>
            </a:xfrm>
            <a:custGeom>
              <a:rect b="b" l="l" r="r" t="t"/>
              <a:pathLst>
                <a:path extrusionOk="0" h="454" w="656">
                  <a:moveTo>
                    <a:pt x="227" y="1"/>
                  </a:moveTo>
                  <a:cubicBezTo>
                    <a:pt x="107" y="1"/>
                    <a:pt x="0" y="108"/>
                    <a:pt x="0" y="227"/>
                  </a:cubicBezTo>
                  <a:cubicBezTo>
                    <a:pt x="0" y="346"/>
                    <a:pt x="107" y="453"/>
                    <a:pt x="227" y="453"/>
                  </a:cubicBezTo>
                  <a:lnTo>
                    <a:pt x="417" y="453"/>
                  </a:lnTo>
                  <a:cubicBezTo>
                    <a:pt x="536" y="453"/>
                    <a:pt x="619" y="358"/>
                    <a:pt x="643" y="251"/>
                  </a:cubicBezTo>
                  <a:cubicBezTo>
                    <a:pt x="655" y="108"/>
                    <a:pt x="560" y="1"/>
                    <a:pt x="42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6" name="Google Shape;666;p6"/>
            <p:cNvSpPr/>
            <p:nvPr/>
          </p:nvSpPr>
          <p:spPr>
            <a:xfrm>
              <a:off x="3379888" y="3029539"/>
              <a:ext cx="26567" cy="14048"/>
            </a:xfrm>
            <a:custGeom>
              <a:rect b="b" l="l" r="r" t="t"/>
              <a:pathLst>
                <a:path extrusionOk="0" h="441" w="834">
                  <a:moveTo>
                    <a:pt x="226" y="0"/>
                  </a:moveTo>
                  <a:cubicBezTo>
                    <a:pt x="107" y="0"/>
                    <a:pt x="0" y="107"/>
                    <a:pt x="0" y="226"/>
                  </a:cubicBezTo>
                  <a:cubicBezTo>
                    <a:pt x="0" y="346"/>
                    <a:pt x="107" y="441"/>
                    <a:pt x="226" y="441"/>
                  </a:cubicBezTo>
                  <a:lnTo>
                    <a:pt x="607" y="441"/>
                  </a:lnTo>
                  <a:cubicBezTo>
                    <a:pt x="726" y="441"/>
                    <a:pt x="834" y="346"/>
                    <a:pt x="834" y="226"/>
                  </a:cubicBezTo>
                  <a:cubicBezTo>
                    <a:pt x="822" y="107"/>
                    <a:pt x="726" y="0"/>
                    <a:pt x="607"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7" name="Google Shape;667;p6"/>
            <p:cNvSpPr/>
            <p:nvPr/>
          </p:nvSpPr>
          <p:spPr>
            <a:xfrm>
              <a:off x="3086313" y="3029539"/>
              <a:ext cx="26599" cy="14048"/>
            </a:xfrm>
            <a:custGeom>
              <a:rect b="b" l="l" r="r" t="t"/>
              <a:pathLst>
                <a:path extrusionOk="0" h="441" w="835">
                  <a:moveTo>
                    <a:pt x="227" y="0"/>
                  </a:moveTo>
                  <a:cubicBezTo>
                    <a:pt x="108" y="0"/>
                    <a:pt x="1" y="107"/>
                    <a:pt x="1" y="226"/>
                  </a:cubicBezTo>
                  <a:cubicBezTo>
                    <a:pt x="1" y="346"/>
                    <a:pt x="108" y="441"/>
                    <a:pt x="227" y="441"/>
                  </a:cubicBezTo>
                  <a:lnTo>
                    <a:pt x="608" y="441"/>
                  </a:lnTo>
                  <a:cubicBezTo>
                    <a:pt x="727" y="441"/>
                    <a:pt x="834" y="346"/>
                    <a:pt x="834" y="226"/>
                  </a:cubicBezTo>
                  <a:cubicBezTo>
                    <a:pt x="834" y="107"/>
                    <a:pt x="727" y="0"/>
                    <a:pt x="608"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8" name="Google Shape;668;p6"/>
            <p:cNvSpPr/>
            <p:nvPr/>
          </p:nvSpPr>
          <p:spPr>
            <a:xfrm>
              <a:off x="3359788" y="2953469"/>
              <a:ext cx="26567" cy="20355"/>
            </a:xfrm>
            <a:custGeom>
              <a:rect b="b" l="l" r="r" t="t"/>
              <a:pathLst>
                <a:path extrusionOk="0" h="639" w="834">
                  <a:moveTo>
                    <a:pt x="594" y="0"/>
                  </a:moveTo>
                  <a:cubicBezTo>
                    <a:pt x="555" y="0"/>
                    <a:pt x="514" y="13"/>
                    <a:pt x="476" y="43"/>
                  </a:cubicBezTo>
                  <a:lnTo>
                    <a:pt x="155" y="233"/>
                  </a:lnTo>
                  <a:cubicBezTo>
                    <a:pt x="48" y="293"/>
                    <a:pt x="0" y="424"/>
                    <a:pt x="83" y="531"/>
                  </a:cubicBezTo>
                  <a:cubicBezTo>
                    <a:pt x="119" y="602"/>
                    <a:pt x="203" y="638"/>
                    <a:pt x="274" y="638"/>
                  </a:cubicBezTo>
                  <a:cubicBezTo>
                    <a:pt x="310" y="638"/>
                    <a:pt x="345" y="614"/>
                    <a:pt x="381" y="602"/>
                  </a:cubicBezTo>
                  <a:lnTo>
                    <a:pt x="703" y="412"/>
                  </a:lnTo>
                  <a:cubicBezTo>
                    <a:pt x="810" y="352"/>
                    <a:pt x="834" y="221"/>
                    <a:pt x="774" y="114"/>
                  </a:cubicBezTo>
                  <a:cubicBezTo>
                    <a:pt x="735" y="45"/>
                    <a:pt x="667" y="0"/>
                    <a:pt x="594"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9" name="Google Shape;669;p6"/>
            <p:cNvSpPr/>
            <p:nvPr/>
          </p:nvSpPr>
          <p:spPr>
            <a:xfrm>
              <a:off x="3106413" y="3100034"/>
              <a:ext cx="26599" cy="20164"/>
            </a:xfrm>
            <a:custGeom>
              <a:rect b="b" l="l" r="r" t="t"/>
              <a:pathLst>
                <a:path extrusionOk="0" h="633" w="835">
                  <a:moveTo>
                    <a:pt x="590" y="0"/>
                  </a:moveTo>
                  <a:cubicBezTo>
                    <a:pt x="550" y="0"/>
                    <a:pt x="511" y="12"/>
                    <a:pt x="477" y="38"/>
                  </a:cubicBezTo>
                  <a:lnTo>
                    <a:pt x="144" y="228"/>
                  </a:lnTo>
                  <a:cubicBezTo>
                    <a:pt x="36" y="288"/>
                    <a:pt x="1" y="419"/>
                    <a:pt x="72" y="526"/>
                  </a:cubicBezTo>
                  <a:cubicBezTo>
                    <a:pt x="108" y="597"/>
                    <a:pt x="191" y="633"/>
                    <a:pt x="263" y="633"/>
                  </a:cubicBezTo>
                  <a:cubicBezTo>
                    <a:pt x="310" y="633"/>
                    <a:pt x="334" y="609"/>
                    <a:pt x="370" y="597"/>
                  </a:cubicBezTo>
                  <a:lnTo>
                    <a:pt x="691" y="407"/>
                  </a:lnTo>
                  <a:cubicBezTo>
                    <a:pt x="787" y="347"/>
                    <a:pt x="834" y="216"/>
                    <a:pt x="775" y="109"/>
                  </a:cubicBezTo>
                  <a:cubicBezTo>
                    <a:pt x="736" y="40"/>
                    <a:pt x="663" y="0"/>
                    <a:pt x="59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0" name="Google Shape;670;p6"/>
            <p:cNvSpPr/>
            <p:nvPr/>
          </p:nvSpPr>
          <p:spPr>
            <a:xfrm>
              <a:off x="3308565" y="2897277"/>
              <a:ext cx="22044" cy="24178"/>
            </a:xfrm>
            <a:custGeom>
              <a:rect b="b" l="l" r="r" t="t"/>
              <a:pathLst>
                <a:path extrusionOk="0" h="759" w="692">
                  <a:moveTo>
                    <a:pt x="441" y="1"/>
                  </a:moveTo>
                  <a:cubicBezTo>
                    <a:pt x="369" y="1"/>
                    <a:pt x="301" y="35"/>
                    <a:pt x="263" y="104"/>
                  </a:cubicBezTo>
                  <a:lnTo>
                    <a:pt x="60" y="438"/>
                  </a:lnTo>
                  <a:cubicBezTo>
                    <a:pt x="1" y="533"/>
                    <a:pt x="37" y="676"/>
                    <a:pt x="144" y="735"/>
                  </a:cubicBezTo>
                  <a:cubicBezTo>
                    <a:pt x="167" y="747"/>
                    <a:pt x="215" y="759"/>
                    <a:pt x="239" y="759"/>
                  </a:cubicBezTo>
                  <a:cubicBezTo>
                    <a:pt x="322" y="759"/>
                    <a:pt x="394" y="711"/>
                    <a:pt x="441" y="652"/>
                  </a:cubicBezTo>
                  <a:lnTo>
                    <a:pt x="632" y="330"/>
                  </a:lnTo>
                  <a:cubicBezTo>
                    <a:pt x="691" y="223"/>
                    <a:pt x="656" y="92"/>
                    <a:pt x="560" y="33"/>
                  </a:cubicBezTo>
                  <a:cubicBezTo>
                    <a:pt x="522" y="11"/>
                    <a:pt x="481" y="1"/>
                    <a:pt x="44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1" name="Google Shape;671;p6"/>
            <p:cNvSpPr/>
            <p:nvPr/>
          </p:nvSpPr>
          <p:spPr>
            <a:xfrm>
              <a:off x="3239153" y="2877049"/>
              <a:ext cx="14080" cy="26599"/>
            </a:xfrm>
            <a:custGeom>
              <a:rect b="b" l="l" r="r" t="t"/>
              <a:pathLst>
                <a:path extrusionOk="0" h="835" w="442">
                  <a:moveTo>
                    <a:pt x="215" y="1"/>
                  </a:moveTo>
                  <a:cubicBezTo>
                    <a:pt x="96" y="1"/>
                    <a:pt x="1" y="96"/>
                    <a:pt x="1" y="215"/>
                  </a:cubicBezTo>
                  <a:lnTo>
                    <a:pt x="1" y="608"/>
                  </a:lnTo>
                  <a:cubicBezTo>
                    <a:pt x="1" y="727"/>
                    <a:pt x="96" y="834"/>
                    <a:pt x="215" y="834"/>
                  </a:cubicBezTo>
                  <a:cubicBezTo>
                    <a:pt x="334" y="834"/>
                    <a:pt x="441" y="727"/>
                    <a:pt x="441" y="608"/>
                  </a:cubicBezTo>
                  <a:lnTo>
                    <a:pt x="441" y="215"/>
                  </a:lnTo>
                  <a:cubicBezTo>
                    <a:pt x="441" y="96"/>
                    <a:pt x="358" y="1"/>
                    <a:pt x="215"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2" name="Google Shape;672;p6"/>
            <p:cNvSpPr/>
            <p:nvPr/>
          </p:nvSpPr>
          <p:spPr>
            <a:xfrm>
              <a:off x="3161809" y="2897500"/>
              <a:ext cx="22394" cy="24337"/>
            </a:xfrm>
            <a:custGeom>
              <a:rect b="b" l="l" r="r" t="t"/>
              <a:pathLst>
                <a:path extrusionOk="0" h="764" w="703">
                  <a:moveTo>
                    <a:pt x="262" y="0"/>
                  </a:moveTo>
                  <a:cubicBezTo>
                    <a:pt x="222" y="0"/>
                    <a:pt x="181" y="12"/>
                    <a:pt x="143" y="38"/>
                  </a:cubicBezTo>
                  <a:cubicBezTo>
                    <a:pt x="48" y="97"/>
                    <a:pt x="0" y="228"/>
                    <a:pt x="72" y="335"/>
                  </a:cubicBezTo>
                  <a:lnTo>
                    <a:pt x="262" y="669"/>
                  </a:lnTo>
                  <a:cubicBezTo>
                    <a:pt x="310" y="740"/>
                    <a:pt x="381" y="764"/>
                    <a:pt x="464" y="764"/>
                  </a:cubicBezTo>
                  <a:cubicBezTo>
                    <a:pt x="500" y="764"/>
                    <a:pt x="536" y="752"/>
                    <a:pt x="560" y="740"/>
                  </a:cubicBezTo>
                  <a:cubicBezTo>
                    <a:pt x="667" y="681"/>
                    <a:pt x="703" y="550"/>
                    <a:pt x="643" y="442"/>
                  </a:cubicBezTo>
                  <a:lnTo>
                    <a:pt x="441" y="109"/>
                  </a:lnTo>
                  <a:cubicBezTo>
                    <a:pt x="402" y="40"/>
                    <a:pt x="334" y="0"/>
                    <a:pt x="262"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3" name="Google Shape;673;p6"/>
            <p:cNvSpPr/>
            <p:nvPr/>
          </p:nvSpPr>
          <p:spPr>
            <a:xfrm>
              <a:off x="3106413" y="2953151"/>
              <a:ext cx="26599" cy="19909"/>
            </a:xfrm>
            <a:custGeom>
              <a:rect b="b" l="l" r="r" t="t"/>
              <a:pathLst>
                <a:path extrusionOk="0" h="625" w="835">
                  <a:moveTo>
                    <a:pt x="246" y="0"/>
                  </a:moveTo>
                  <a:cubicBezTo>
                    <a:pt x="168" y="0"/>
                    <a:pt x="92" y="40"/>
                    <a:pt x="60" y="112"/>
                  </a:cubicBezTo>
                  <a:cubicBezTo>
                    <a:pt x="1" y="208"/>
                    <a:pt x="25" y="350"/>
                    <a:pt x="132" y="410"/>
                  </a:cubicBezTo>
                  <a:lnTo>
                    <a:pt x="453" y="600"/>
                  </a:lnTo>
                  <a:cubicBezTo>
                    <a:pt x="489" y="612"/>
                    <a:pt x="537" y="624"/>
                    <a:pt x="560" y="624"/>
                  </a:cubicBezTo>
                  <a:cubicBezTo>
                    <a:pt x="632" y="624"/>
                    <a:pt x="715" y="589"/>
                    <a:pt x="751" y="529"/>
                  </a:cubicBezTo>
                  <a:cubicBezTo>
                    <a:pt x="834" y="422"/>
                    <a:pt x="787" y="291"/>
                    <a:pt x="679" y="231"/>
                  </a:cubicBezTo>
                  <a:lnTo>
                    <a:pt x="358" y="29"/>
                  </a:lnTo>
                  <a:cubicBezTo>
                    <a:pt x="323" y="10"/>
                    <a:pt x="284" y="0"/>
                    <a:pt x="24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4" name="Google Shape;674;p6"/>
            <p:cNvSpPr/>
            <p:nvPr/>
          </p:nvSpPr>
          <p:spPr>
            <a:xfrm>
              <a:off x="3360520" y="3099811"/>
              <a:ext cx="25834" cy="20005"/>
            </a:xfrm>
            <a:custGeom>
              <a:rect b="b" l="l" r="r" t="t"/>
              <a:pathLst>
                <a:path extrusionOk="0" h="628" w="811">
                  <a:moveTo>
                    <a:pt x="239" y="1"/>
                  </a:moveTo>
                  <a:cubicBezTo>
                    <a:pt x="167" y="1"/>
                    <a:pt x="99" y="35"/>
                    <a:pt x="60" y="104"/>
                  </a:cubicBezTo>
                  <a:cubicBezTo>
                    <a:pt x="1" y="211"/>
                    <a:pt x="25" y="342"/>
                    <a:pt x="132" y="402"/>
                  </a:cubicBezTo>
                  <a:lnTo>
                    <a:pt x="453" y="592"/>
                  </a:lnTo>
                  <a:cubicBezTo>
                    <a:pt x="489" y="604"/>
                    <a:pt x="537" y="628"/>
                    <a:pt x="561" y="628"/>
                  </a:cubicBezTo>
                  <a:cubicBezTo>
                    <a:pt x="632" y="628"/>
                    <a:pt x="715" y="580"/>
                    <a:pt x="751" y="521"/>
                  </a:cubicBezTo>
                  <a:cubicBezTo>
                    <a:pt x="811" y="426"/>
                    <a:pt x="787" y="283"/>
                    <a:pt x="680" y="223"/>
                  </a:cubicBezTo>
                  <a:lnTo>
                    <a:pt x="358" y="33"/>
                  </a:lnTo>
                  <a:cubicBezTo>
                    <a:pt x="320" y="11"/>
                    <a:pt x="279" y="1"/>
                    <a:pt x="23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75" name="Google Shape;675;p6"/>
          <p:cNvGrpSpPr/>
          <p:nvPr/>
        </p:nvGrpSpPr>
        <p:grpSpPr>
          <a:xfrm>
            <a:off x="3506159" y="1661112"/>
            <a:ext cx="399812" cy="306477"/>
            <a:chOff x="2567841" y="1994124"/>
            <a:chExt cx="399812" cy="306477"/>
          </a:xfrm>
        </p:grpSpPr>
        <p:sp>
          <p:nvSpPr>
            <p:cNvPr id="676" name="Google Shape;676;p6"/>
            <p:cNvSpPr/>
            <p:nvPr/>
          </p:nvSpPr>
          <p:spPr>
            <a:xfrm>
              <a:off x="2567841" y="1994124"/>
              <a:ext cx="399812" cy="306477"/>
            </a:xfrm>
            <a:custGeom>
              <a:rect b="b" l="l" r="r" t="t"/>
              <a:pathLst>
                <a:path extrusionOk="0" h="9621" w="12551">
                  <a:moveTo>
                    <a:pt x="11157" y="346"/>
                  </a:moveTo>
                  <a:lnTo>
                    <a:pt x="11157" y="6584"/>
                  </a:lnTo>
                  <a:lnTo>
                    <a:pt x="1334" y="6584"/>
                  </a:lnTo>
                  <a:lnTo>
                    <a:pt x="1334" y="346"/>
                  </a:lnTo>
                  <a:close/>
                  <a:moveTo>
                    <a:pt x="7442" y="7930"/>
                  </a:moveTo>
                  <a:lnTo>
                    <a:pt x="7621" y="8561"/>
                  </a:lnTo>
                  <a:lnTo>
                    <a:pt x="4859" y="8561"/>
                  </a:lnTo>
                  <a:lnTo>
                    <a:pt x="5037" y="7930"/>
                  </a:lnTo>
                  <a:close/>
                  <a:moveTo>
                    <a:pt x="11217" y="6954"/>
                  </a:moveTo>
                  <a:lnTo>
                    <a:pt x="12038" y="8561"/>
                  </a:lnTo>
                  <a:lnTo>
                    <a:pt x="7990" y="8561"/>
                  </a:lnTo>
                  <a:lnTo>
                    <a:pt x="7776" y="7835"/>
                  </a:lnTo>
                  <a:cubicBezTo>
                    <a:pt x="7740" y="7680"/>
                    <a:pt x="7597" y="7573"/>
                    <a:pt x="7454" y="7573"/>
                  </a:cubicBezTo>
                  <a:lnTo>
                    <a:pt x="5013" y="7573"/>
                  </a:lnTo>
                  <a:cubicBezTo>
                    <a:pt x="4859" y="7573"/>
                    <a:pt x="4716" y="7680"/>
                    <a:pt x="4680" y="7835"/>
                  </a:cubicBezTo>
                  <a:lnTo>
                    <a:pt x="4478" y="8561"/>
                  </a:lnTo>
                  <a:lnTo>
                    <a:pt x="430" y="8561"/>
                  </a:lnTo>
                  <a:lnTo>
                    <a:pt x="1263" y="6954"/>
                  </a:lnTo>
                  <a:close/>
                  <a:moveTo>
                    <a:pt x="12157" y="8930"/>
                  </a:moveTo>
                  <a:lnTo>
                    <a:pt x="12157" y="9216"/>
                  </a:lnTo>
                  <a:lnTo>
                    <a:pt x="12169" y="9216"/>
                  </a:lnTo>
                  <a:cubicBezTo>
                    <a:pt x="12169" y="9239"/>
                    <a:pt x="12145" y="9275"/>
                    <a:pt x="12110" y="9275"/>
                  </a:cubicBezTo>
                  <a:lnTo>
                    <a:pt x="382" y="9275"/>
                  </a:lnTo>
                  <a:cubicBezTo>
                    <a:pt x="346" y="9275"/>
                    <a:pt x="322" y="9239"/>
                    <a:pt x="322" y="9216"/>
                  </a:cubicBezTo>
                  <a:lnTo>
                    <a:pt x="322" y="8930"/>
                  </a:lnTo>
                  <a:close/>
                  <a:moveTo>
                    <a:pt x="1334" y="0"/>
                  </a:moveTo>
                  <a:cubicBezTo>
                    <a:pt x="1144" y="0"/>
                    <a:pt x="977" y="167"/>
                    <a:pt x="977" y="357"/>
                  </a:cubicBezTo>
                  <a:lnTo>
                    <a:pt x="977" y="6739"/>
                  </a:lnTo>
                  <a:lnTo>
                    <a:pt x="1" y="8680"/>
                  </a:lnTo>
                  <a:lnTo>
                    <a:pt x="1" y="8692"/>
                  </a:lnTo>
                  <a:lnTo>
                    <a:pt x="1" y="8704"/>
                  </a:lnTo>
                  <a:lnTo>
                    <a:pt x="1" y="8728"/>
                  </a:lnTo>
                  <a:lnTo>
                    <a:pt x="1" y="8739"/>
                  </a:lnTo>
                  <a:lnTo>
                    <a:pt x="1" y="9204"/>
                  </a:lnTo>
                  <a:cubicBezTo>
                    <a:pt x="1" y="9442"/>
                    <a:pt x="191" y="9620"/>
                    <a:pt x="406" y="9620"/>
                  </a:cubicBezTo>
                  <a:lnTo>
                    <a:pt x="12133" y="9620"/>
                  </a:lnTo>
                  <a:cubicBezTo>
                    <a:pt x="12371" y="9620"/>
                    <a:pt x="12550" y="9418"/>
                    <a:pt x="12550" y="9204"/>
                  </a:cubicBezTo>
                  <a:lnTo>
                    <a:pt x="12526" y="8739"/>
                  </a:lnTo>
                  <a:lnTo>
                    <a:pt x="12526" y="8704"/>
                  </a:lnTo>
                  <a:lnTo>
                    <a:pt x="12526" y="8692"/>
                  </a:lnTo>
                  <a:lnTo>
                    <a:pt x="12526" y="8680"/>
                  </a:lnTo>
                  <a:lnTo>
                    <a:pt x="11550" y="6739"/>
                  </a:lnTo>
                  <a:lnTo>
                    <a:pt x="11550" y="357"/>
                  </a:lnTo>
                  <a:cubicBezTo>
                    <a:pt x="11550" y="167"/>
                    <a:pt x="11383" y="0"/>
                    <a:pt x="11193"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7" name="Google Shape;677;p6"/>
            <p:cNvSpPr/>
            <p:nvPr/>
          </p:nvSpPr>
          <p:spPr>
            <a:xfrm>
              <a:off x="2623237" y="2113963"/>
              <a:ext cx="287523" cy="77025"/>
            </a:xfrm>
            <a:custGeom>
              <a:rect b="b" l="l" r="r" t="t"/>
              <a:pathLst>
                <a:path extrusionOk="0" h="2418" w="9026">
                  <a:moveTo>
                    <a:pt x="179" y="1"/>
                  </a:moveTo>
                  <a:cubicBezTo>
                    <a:pt x="72" y="1"/>
                    <a:pt x="0" y="96"/>
                    <a:pt x="0" y="179"/>
                  </a:cubicBezTo>
                  <a:lnTo>
                    <a:pt x="0" y="2132"/>
                  </a:lnTo>
                  <a:cubicBezTo>
                    <a:pt x="0" y="2299"/>
                    <a:pt x="131" y="2418"/>
                    <a:pt x="274" y="2418"/>
                  </a:cubicBezTo>
                  <a:lnTo>
                    <a:pt x="8727" y="2418"/>
                  </a:lnTo>
                  <a:cubicBezTo>
                    <a:pt x="8894" y="2418"/>
                    <a:pt x="9013" y="2287"/>
                    <a:pt x="9013" y="2132"/>
                  </a:cubicBezTo>
                  <a:lnTo>
                    <a:pt x="9013" y="179"/>
                  </a:lnTo>
                  <a:cubicBezTo>
                    <a:pt x="9025" y="96"/>
                    <a:pt x="8942" y="1"/>
                    <a:pt x="8835" y="1"/>
                  </a:cubicBezTo>
                  <a:cubicBezTo>
                    <a:pt x="8727" y="1"/>
                    <a:pt x="8656" y="96"/>
                    <a:pt x="8656" y="179"/>
                  </a:cubicBezTo>
                  <a:lnTo>
                    <a:pt x="8656" y="2049"/>
                  </a:lnTo>
                  <a:lnTo>
                    <a:pt x="357" y="2049"/>
                  </a:lnTo>
                  <a:lnTo>
                    <a:pt x="357" y="179"/>
                  </a:lnTo>
                  <a:cubicBezTo>
                    <a:pt x="357" y="84"/>
                    <a:pt x="262" y="1"/>
                    <a:pt x="17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8" name="Google Shape;678;p6"/>
            <p:cNvSpPr/>
            <p:nvPr/>
          </p:nvSpPr>
          <p:spPr>
            <a:xfrm>
              <a:off x="2623237" y="2017251"/>
              <a:ext cx="287523" cy="77025"/>
            </a:xfrm>
            <a:custGeom>
              <a:rect b="b" l="l" r="r" t="t"/>
              <a:pathLst>
                <a:path extrusionOk="0" h="2418" w="9026">
                  <a:moveTo>
                    <a:pt x="286" y="1"/>
                  </a:moveTo>
                  <a:cubicBezTo>
                    <a:pt x="119" y="1"/>
                    <a:pt x="0" y="143"/>
                    <a:pt x="0" y="286"/>
                  </a:cubicBezTo>
                  <a:lnTo>
                    <a:pt x="0" y="2239"/>
                  </a:lnTo>
                  <a:cubicBezTo>
                    <a:pt x="0" y="2346"/>
                    <a:pt x="84" y="2418"/>
                    <a:pt x="179" y="2418"/>
                  </a:cubicBezTo>
                  <a:cubicBezTo>
                    <a:pt x="286" y="2418"/>
                    <a:pt x="357" y="2322"/>
                    <a:pt x="357" y="2239"/>
                  </a:cubicBezTo>
                  <a:lnTo>
                    <a:pt x="357" y="382"/>
                  </a:lnTo>
                  <a:lnTo>
                    <a:pt x="8656" y="382"/>
                  </a:lnTo>
                  <a:lnTo>
                    <a:pt x="8656" y="2239"/>
                  </a:lnTo>
                  <a:cubicBezTo>
                    <a:pt x="8656" y="2346"/>
                    <a:pt x="8751" y="2418"/>
                    <a:pt x="8835" y="2418"/>
                  </a:cubicBezTo>
                  <a:cubicBezTo>
                    <a:pt x="8942" y="2418"/>
                    <a:pt x="9013" y="2322"/>
                    <a:pt x="9013" y="2239"/>
                  </a:cubicBezTo>
                  <a:lnTo>
                    <a:pt x="9013" y="286"/>
                  </a:lnTo>
                  <a:cubicBezTo>
                    <a:pt x="9025" y="143"/>
                    <a:pt x="8894" y="1"/>
                    <a:pt x="872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79" name="Google Shape;679;p6"/>
          <p:cNvGrpSpPr/>
          <p:nvPr/>
        </p:nvGrpSpPr>
        <p:grpSpPr>
          <a:xfrm>
            <a:off x="5851515" y="1636552"/>
            <a:ext cx="353145" cy="351997"/>
            <a:chOff x="852385" y="1510916"/>
            <a:chExt cx="353145" cy="351997"/>
          </a:xfrm>
        </p:grpSpPr>
        <p:sp>
          <p:nvSpPr>
            <p:cNvPr id="680" name="Google Shape;680;p6"/>
            <p:cNvSpPr/>
            <p:nvPr/>
          </p:nvSpPr>
          <p:spPr>
            <a:xfrm>
              <a:off x="852385" y="1510916"/>
              <a:ext cx="353145" cy="187785"/>
            </a:xfrm>
            <a:custGeom>
              <a:rect b="b" l="l" r="r" t="t"/>
              <a:pathLst>
                <a:path extrusionOk="0" h="5895" w="11086">
                  <a:moveTo>
                    <a:pt x="6145" y="334"/>
                  </a:moveTo>
                  <a:lnTo>
                    <a:pt x="6145" y="703"/>
                  </a:lnTo>
                  <a:lnTo>
                    <a:pt x="4942" y="703"/>
                  </a:lnTo>
                  <a:lnTo>
                    <a:pt x="4942" y="334"/>
                  </a:lnTo>
                  <a:close/>
                  <a:moveTo>
                    <a:pt x="10764" y="1025"/>
                  </a:moveTo>
                  <a:lnTo>
                    <a:pt x="10764" y="1596"/>
                  </a:lnTo>
                  <a:lnTo>
                    <a:pt x="346" y="1596"/>
                  </a:lnTo>
                  <a:lnTo>
                    <a:pt x="346" y="1025"/>
                  </a:lnTo>
                  <a:close/>
                  <a:moveTo>
                    <a:pt x="4775" y="1"/>
                  </a:moveTo>
                  <a:cubicBezTo>
                    <a:pt x="4692" y="1"/>
                    <a:pt x="4621" y="84"/>
                    <a:pt x="4621" y="167"/>
                  </a:cubicBezTo>
                  <a:lnTo>
                    <a:pt x="4621" y="703"/>
                  </a:lnTo>
                  <a:lnTo>
                    <a:pt x="168" y="703"/>
                  </a:lnTo>
                  <a:cubicBezTo>
                    <a:pt x="72" y="703"/>
                    <a:pt x="1" y="775"/>
                    <a:pt x="1" y="870"/>
                  </a:cubicBezTo>
                  <a:lnTo>
                    <a:pt x="1" y="1751"/>
                  </a:lnTo>
                  <a:cubicBezTo>
                    <a:pt x="1" y="1834"/>
                    <a:pt x="72" y="1906"/>
                    <a:pt x="168" y="1906"/>
                  </a:cubicBezTo>
                  <a:lnTo>
                    <a:pt x="656" y="1906"/>
                  </a:lnTo>
                  <a:lnTo>
                    <a:pt x="656" y="2620"/>
                  </a:lnTo>
                  <a:cubicBezTo>
                    <a:pt x="656" y="2715"/>
                    <a:pt x="727" y="2787"/>
                    <a:pt x="822" y="2787"/>
                  </a:cubicBezTo>
                  <a:cubicBezTo>
                    <a:pt x="906" y="2787"/>
                    <a:pt x="989" y="2715"/>
                    <a:pt x="989" y="2620"/>
                  </a:cubicBezTo>
                  <a:lnTo>
                    <a:pt x="989" y="1906"/>
                  </a:lnTo>
                  <a:lnTo>
                    <a:pt x="10109" y="1906"/>
                  </a:lnTo>
                  <a:lnTo>
                    <a:pt x="10109" y="5740"/>
                  </a:lnTo>
                  <a:cubicBezTo>
                    <a:pt x="10109" y="5823"/>
                    <a:pt x="10181" y="5894"/>
                    <a:pt x="10276" y="5894"/>
                  </a:cubicBezTo>
                  <a:cubicBezTo>
                    <a:pt x="10359" y="5894"/>
                    <a:pt x="10431" y="5823"/>
                    <a:pt x="10431" y="5740"/>
                  </a:cubicBezTo>
                  <a:lnTo>
                    <a:pt x="10431" y="1918"/>
                  </a:lnTo>
                  <a:lnTo>
                    <a:pt x="10931" y="1918"/>
                  </a:lnTo>
                  <a:cubicBezTo>
                    <a:pt x="11014" y="1918"/>
                    <a:pt x="11086" y="1846"/>
                    <a:pt x="11086" y="1763"/>
                  </a:cubicBezTo>
                  <a:lnTo>
                    <a:pt x="11086" y="882"/>
                  </a:lnTo>
                  <a:cubicBezTo>
                    <a:pt x="11086" y="775"/>
                    <a:pt x="11014" y="703"/>
                    <a:pt x="10931" y="703"/>
                  </a:cubicBezTo>
                  <a:lnTo>
                    <a:pt x="6478" y="703"/>
                  </a:lnTo>
                  <a:lnTo>
                    <a:pt x="6478" y="167"/>
                  </a:lnTo>
                  <a:cubicBezTo>
                    <a:pt x="6478" y="84"/>
                    <a:pt x="6406" y="1"/>
                    <a:pt x="631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1" name="Google Shape;681;p6"/>
            <p:cNvSpPr/>
            <p:nvPr/>
          </p:nvSpPr>
          <p:spPr>
            <a:xfrm>
              <a:off x="852385" y="1609921"/>
              <a:ext cx="353145" cy="252992"/>
            </a:xfrm>
            <a:custGeom>
              <a:rect b="b" l="l" r="r" t="t"/>
              <a:pathLst>
                <a:path extrusionOk="0" h="7942" w="11086">
                  <a:moveTo>
                    <a:pt x="10764" y="4382"/>
                  </a:moveTo>
                  <a:lnTo>
                    <a:pt x="10764" y="4953"/>
                  </a:lnTo>
                  <a:lnTo>
                    <a:pt x="346" y="4953"/>
                  </a:lnTo>
                  <a:lnTo>
                    <a:pt x="346" y="4382"/>
                  </a:lnTo>
                  <a:close/>
                  <a:moveTo>
                    <a:pt x="6406" y="5275"/>
                  </a:moveTo>
                  <a:lnTo>
                    <a:pt x="6895" y="6168"/>
                  </a:lnTo>
                  <a:lnTo>
                    <a:pt x="4228" y="6168"/>
                  </a:lnTo>
                  <a:lnTo>
                    <a:pt x="4716" y="5275"/>
                  </a:lnTo>
                  <a:close/>
                  <a:moveTo>
                    <a:pt x="4335" y="5275"/>
                  </a:moveTo>
                  <a:lnTo>
                    <a:pt x="3049" y="7608"/>
                  </a:lnTo>
                  <a:lnTo>
                    <a:pt x="2573" y="7608"/>
                  </a:lnTo>
                  <a:lnTo>
                    <a:pt x="3859" y="5275"/>
                  </a:lnTo>
                  <a:close/>
                  <a:moveTo>
                    <a:pt x="7240" y="5275"/>
                  </a:moveTo>
                  <a:lnTo>
                    <a:pt x="8514" y="7608"/>
                  </a:lnTo>
                  <a:lnTo>
                    <a:pt x="8038" y="7608"/>
                  </a:lnTo>
                  <a:lnTo>
                    <a:pt x="6764" y="5275"/>
                  </a:lnTo>
                  <a:close/>
                  <a:moveTo>
                    <a:pt x="822" y="0"/>
                  </a:moveTo>
                  <a:cubicBezTo>
                    <a:pt x="727" y="0"/>
                    <a:pt x="656" y="84"/>
                    <a:pt x="656" y="167"/>
                  </a:cubicBezTo>
                  <a:lnTo>
                    <a:pt x="656" y="4072"/>
                  </a:lnTo>
                  <a:lnTo>
                    <a:pt x="168" y="4072"/>
                  </a:lnTo>
                  <a:cubicBezTo>
                    <a:pt x="72" y="4072"/>
                    <a:pt x="1" y="4144"/>
                    <a:pt x="1" y="4239"/>
                  </a:cubicBezTo>
                  <a:lnTo>
                    <a:pt x="1" y="5108"/>
                  </a:lnTo>
                  <a:cubicBezTo>
                    <a:pt x="1" y="5203"/>
                    <a:pt x="72" y="5275"/>
                    <a:pt x="168" y="5275"/>
                  </a:cubicBezTo>
                  <a:lnTo>
                    <a:pt x="3489" y="5275"/>
                  </a:lnTo>
                  <a:lnTo>
                    <a:pt x="2144" y="7704"/>
                  </a:lnTo>
                  <a:cubicBezTo>
                    <a:pt x="2120" y="7751"/>
                    <a:pt x="2120" y="7811"/>
                    <a:pt x="2144" y="7870"/>
                  </a:cubicBezTo>
                  <a:cubicBezTo>
                    <a:pt x="2180" y="7906"/>
                    <a:pt x="2239" y="7942"/>
                    <a:pt x="2275" y="7942"/>
                  </a:cubicBezTo>
                  <a:lnTo>
                    <a:pt x="3132" y="7942"/>
                  </a:lnTo>
                  <a:cubicBezTo>
                    <a:pt x="3192" y="7942"/>
                    <a:pt x="3251" y="7906"/>
                    <a:pt x="3275" y="7846"/>
                  </a:cubicBezTo>
                  <a:lnTo>
                    <a:pt x="3644" y="7168"/>
                  </a:lnTo>
                  <a:lnTo>
                    <a:pt x="4644" y="7168"/>
                  </a:lnTo>
                  <a:cubicBezTo>
                    <a:pt x="4728" y="7168"/>
                    <a:pt x="4811" y="7096"/>
                    <a:pt x="4811" y="7001"/>
                  </a:cubicBezTo>
                  <a:cubicBezTo>
                    <a:pt x="4811" y="6906"/>
                    <a:pt x="4728" y="6834"/>
                    <a:pt x="4644" y="6834"/>
                  </a:cubicBezTo>
                  <a:lnTo>
                    <a:pt x="3823" y="6834"/>
                  </a:lnTo>
                  <a:lnTo>
                    <a:pt x="4037" y="6465"/>
                  </a:lnTo>
                  <a:lnTo>
                    <a:pt x="7061" y="6465"/>
                  </a:lnTo>
                  <a:lnTo>
                    <a:pt x="7252" y="6834"/>
                  </a:lnTo>
                  <a:lnTo>
                    <a:pt x="5299" y="6834"/>
                  </a:lnTo>
                  <a:cubicBezTo>
                    <a:pt x="5216" y="6834"/>
                    <a:pt x="5133" y="6906"/>
                    <a:pt x="5133" y="7001"/>
                  </a:cubicBezTo>
                  <a:cubicBezTo>
                    <a:pt x="5133" y="7096"/>
                    <a:pt x="5216" y="7168"/>
                    <a:pt x="5299" y="7168"/>
                  </a:cubicBezTo>
                  <a:lnTo>
                    <a:pt x="7430" y="7168"/>
                  </a:lnTo>
                  <a:lnTo>
                    <a:pt x="7800" y="7846"/>
                  </a:lnTo>
                  <a:cubicBezTo>
                    <a:pt x="7835" y="7894"/>
                    <a:pt x="7895" y="7942"/>
                    <a:pt x="7954" y="7942"/>
                  </a:cubicBezTo>
                  <a:lnTo>
                    <a:pt x="8800" y="7942"/>
                  </a:lnTo>
                  <a:cubicBezTo>
                    <a:pt x="8859" y="7942"/>
                    <a:pt x="8907" y="7906"/>
                    <a:pt x="8931" y="7870"/>
                  </a:cubicBezTo>
                  <a:cubicBezTo>
                    <a:pt x="8966" y="7823"/>
                    <a:pt x="8966" y="7763"/>
                    <a:pt x="8931" y="7704"/>
                  </a:cubicBezTo>
                  <a:lnTo>
                    <a:pt x="7597" y="5275"/>
                  </a:lnTo>
                  <a:lnTo>
                    <a:pt x="10931" y="5275"/>
                  </a:lnTo>
                  <a:cubicBezTo>
                    <a:pt x="11014" y="5275"/>
                    <a:pt x="11086" y="5203"/>
                    <a:pt x="11086" y="5108"/>
                  </a:cubicBezTo>
                  <a:lnTo>
                    <a:pt x="11086" y="4239"/>
                  </a:lnTo>
                  <a:cubicBezTo>
                    <a:pt x="11086" y="4144"/>
                    <a:pt x="11014" y="4072"/>
                    <a:pt x="10931" y="4072"/>
                  </a:cubicBezTo>
                  <a:lnTo>
                    <a:pt x="10431" y="4072"/>
                  </a:lnTo>
                  <a:lnTo>
                    <a:pt x="10431" y="3263"/>
                  </a:lnTo>
                  <a:cubicBezTo>
                    <a:pt x="10431" y="3179"/>
                    <a:pt x="10359" y="3108"/>
                    <a:pt x="10276" y="3108"/>
                  </a:cubicBezTo>
                  <a:cubicBezTo>
                    <a:pt x="10181" y="3108"/>
                    <a:pt x="10109" y="3179"/>
                    <a:pt x="10109" y="3263"/>
                  </a:cubicBezTo>
                  <a:lnTo>
                    <a:pt x="10109" y="4072"/>
                  </a:lnTo>
                  <a:lnTo>
                    <a:pt x="989" y="4072"/>
                  </a:lnTo>
                  <a:lnTo>
                    <a:pt x="989" y="167"/>
                  </a:lnTo>
                  <a:cubicBezTo>
                    <a:pt x="989" y="84"/>
                    <a:pt x="906" y="0"/>
                    <a:pt x="822"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2" name="Google Shape;682;p6"/>
            <p:cNvSpPr/>
            <p:nvPr/>
          </p:nvSpPr>
          <p:spPr>
            <a:xfrm>
              <a:off x="928264" y="1584501"/>
              <a:ext cx="198775" cy="140735"/>
            </a:xfrm>
            <a:custGeom>
              <a:rect b="b" l="l" r="r" t="t"/>
              <a:pathLst>
                <a:path extrusionOk="0" h="4418" w="6240">
                  <a:moveTo>
                    <a:pt x="5608" y="322"/>
                  </a:moveTo>
                  <a:cubicBezTo>
                    <a:pt x="5787" y="322"/>
                    <a:pt x="5929" y="465"/>
                    <a:pt x="5929" y="643"/>
                  </a:cubicBezTo>
                  <a:cubicBezTo>
                    <a:pt x="5929" y="798"/>
                    <a:pt x="5775" y="953"/>
                    <a:pt x="5608" y="953"/>
                  </a:cubicBezTo>
                  <a:cubicBezTo>
                    <a:pt x="5453" y="953"/>
                    <a:pt x="5298" y="822"/>
                    <a:pt x="5298" y="643"/>
                  </a:cubicBezTo>
                  <a:cubicBezTo>
                    <a:pt x="5298" y="477"/>
                    <a:pt x="5429" y="322"/>
                    <a:pt x="5608" y="322"/>
                  </a:cubicBezTo>
                  <a:close/>
                  <a:moveTo>
                    <a:pt x="2131" y="1334"/>
                  </a:moveTo>
                  <a:cubicBezTo>
                    <a:pt x="2310" y="1334"/>
                    <a:pt x="2441" y="1477"/>
                    <a:pt x="2441" y="1656"/>
                  </a:cubicBezTo>
                  <a:cubicBezTo>
                    <a:pt x="2441" y="1834"/>
                    <a:pt x="2310" y="1965"/>
                    <a:pt x="2131" y="1965"/>
                  </a:cubicBezTo>
                  <a:cubicBezTo>
                    <a:pt x="1965" y="1965"/>
                    <a:pt x="1822" y="1834"/>
                    <a:pt x="1822" y="1656"/>
                  </a:cubicBezTo>
                  <a:cubicBezTo>
                    <a:pt x="1822" y="1489"/>
                    <a:pt x="1953" y="1334"/>
                    <a:pt x="2131" y="1334"/>
                  </a:cubicBezTo>
                  <a:close/>
                  <a:moveTo>
                    <a:pt x="4036" y="2429"/>
                  </a:moveTo>
                  <a:cubicBezTo>
                    <a:pt x="4215" y="2429"/>
                    <a:pt x="4346" y="2560"/>
                    <a:pt x="4346" y="2739"/>
                  </a:cubicBezTo>
                  <a:cubicBezTo>
                    <a:pt x="4346" y="2918"/>
                    <a:pt x="4203" y="3049"/>
                    <a:pt x="4036" y="3049"/>
                  </a:cubicBezTo>
                  <a:cubicBezTo>
                    <a:pt x="3870" y="3049"/>
                    <a:pt x="3727" y="2918"/>
                    <a:pt x="3727" y="2739"/>
                  </a:cubicBezTo>
                  <a:cubicBezTo>
                    <a:pt x="3727" y="2572"/>
                    <a:pt x="3858" y="2429"/>
                    <a:pt x="4036" y="2429"/>
                  </a:cubicBezTo>
                  <a:close/>
                  <a:moveTo>
                    <a:pt x="595" y="3501"/>
                  </a:moveTo>
                  <a:cubicBezTo>
                    <a:pt x="774" y="3501"/>
                    <a:pt x="905" y="3632"/>
                    <a:pt x="905" y="3811"/>
                  </a:cubicBezTo>
                  <a:cubicBezTo>
                    <a:pt x="905" y="3989"/>
                    <a:pt x="762" y="4120"/>
                    <a:pt x="595" y="4120"/>
                  </a:cubicBezTo>
                  <a:cubicBezTo>
                    <a:pt x="429" y="4120"/>
                    <a:pt x="286" y="3989"/>
                    <a:pt x="286" y="3811"/>
                  </a:cubicBezTo>
                  <a:cubicBezTo>
                    <a:pt x="286" y="3644"/>
                    <a:pt x="417" y="3501"/>
                    <a:pt x="595" y="3501"/>
                  </a:cubicBezTo>
                  <a:close/>
                  <a:moveTo>
                    <a:pt x="5608" y="1"/>
                  </a:moveTo>
                  <a:cubicBezTo>
                    <a:pt x="5275" y="1"/>
                    <a:pt x="4989" y="286"/>
                    <a:pt x="4989" y="632"/>
                  </a:cubicBezTo>
                  <a:cubicBezTo>
                    <a:pt x="4989" y="786"/>
                    <a:pt x="5048" y="941"/>
                    <a:pt x="5156" y="1048"/>
                  </a:cubicBezTo>
                  <a:lnTo>
                    <a:pt x="4239" y="2132"/>
                  </a:lnTo>
                  <a:cubicBezTo>
                    <a:pt x="4179" y="2120"/>
                    <a:pt x="4108" y="2096"/>
                    <a:pt x="4048" y="2096"/>
                  </a:cubicBezTo>
                  <a:cubicBezTo>
                    <a:pt x="3858" y="2096"/>
                    <a:pt x="3679" y="2191"/>
                    <a:pt x="3560" y="2334"/>
                  </a:cubicBezTo>
                  <a:lnTo>
                    <a:pt x="2739" y="1882"/>
                  </a:lnTo>
                  <a:cubicBezTo>
                    <a:pt x="2774" y="1798"/>
                    <a:pt x="2786" y="1727"/>
                    <a:pt x="2786" y="1656"/>
                  </a:cubicBezTo>
                  <a:cubicBezTo>
                    <a:pt x="2786" y="1310"/>
                    <a:pt x="2500" y="1024"/>
                    <a:pt x="2155" y="1024"/>
                  </a:cubicBezTo>
                  <a:cubicBezTo>
                    <a:pt x="1822" y="1024"/>
                    <a:pt x="1536" y="1310"/>
                    <a:pt x="1536" y="1656"/>
                  </a:cubicBezTo>
                  <a:cubicBezTo>
                    <a:pt x="1536" y="1822"/>
                    <a:pt x="1596" y="1953"/>
                    <a:pt x="1703" y="2072"/>
                  </a:cubicBezTo>
                  <a:lnTo>
                    <a:pt x="834" y="3203"/>
                  </a:lnTo>
                  <a:cubicBezTo>
                    <a:pt x="774" y="3191"/>
                    <a:pt x="703" y="3168"/>
                    <a:pt x="631" y="3168"/>
                  </a:cubicBezTo>
                  <a:cubicBezTo>
                    <a:pt x="286" y="3168"/>
                    <a:pt x="0" y="3453"/>
                    <a:pt x="0" y="3799"/>
                  </a:cubicBezTo>
                  <a:cubicBezTo>
                    <a:pt x="0" y="4144"/>
                    <a:pt x="286" y="4418"/>
                    <a:pt x="631" y="4418"/>
                  </a:cubicBezTo>
                  <a:cubicBezTo>
                    <a:pt x="965" y="4418"/>
                    <a:pt x="1250" y="4144"/>
                    <a:pt x="1250" y="3799"/>
                  </a:cubicBezTo>
                  <a:cubicBezTo>
                    <a:pt x="1250" y="3632"/>
                    <a:pt x="1191" y="3501"/>
                    <a:pt x="1084" y="3382"/>
                  </a:cubicBezTo>
                  <a:lnTo>
                    <a:pt x="1953" y="2251"/>
                  </a:lnTo>
                  <a:cubicBezTo>
                    <a:pt x="2012" y="2263"/>
                    <a:pt x="2084" y="2275"/>
                    <a:pt x="2155" y="2275"/>
                  </a:cubicBezTo>
                  <a:cubicBezTo>
                    <a:pt x="2310" y="2275"/>
                    <a:pt x="2441" y="2215"/>
                    <a:pt x="2560" y="2144"/>
                  </a:cubicBezTo>
                  <a:lnTo>
                    <a:pt x="3441" y="2632"/>
                  </a:lnTo>
                  <a:cubicBezTo>
                    <a:pt x="3441" y="2668"/>
                    <a:pt x="3429" y="2691"/>
                    <a:pt x="3429" y="2739"/>
                  </a:cubicBezTo>
                  <a:cubicBezTo>
                    <a:pt x="3429" y="3084"/>
                    <a:pt x="3703" y="3370"/>
                    <a:pt x="4048" y="3370"/>
                  </a:cubicBezTo>
                  <a:cubicBezTo>
                    <a:pt x="4394" y="3370"/>
                    <a:pt x="4679" y="3084"/>
                    <a:pt x="4679" y="2739"/>
                  </a:cubicBezTo>
                  <a:cubicBezTo>
                    <a:pt x="4679" y="2572"/>
                    <a:pt x="4620" y="2429"/>
                    <a:pt x="4513" y="2322"/>
                  </a:cubicBezTo>
                  <a:lnTo>
                    <a:pt x="5418" y="1239"/>
                  </a:lnTo>
                  <a:cubicBezTo>
                    <a:pt x="5477" y="1251"/>
                    <a:pt x="5548" y="1263"/>
                    <a:pt x="5608" y="1263"/>
                  </a:cubicBezTo>
                  <a:cubicBezTo>
                    <a:pt x="5953" y="1263"/>
                    <a:pt x="6239" y="989"/>
                    <a:pt x="6239" y="643"/>
                  </a:cubicBezTo>
                  <a:cubicBezTo>
                    <a:pt x="6239" y="286"/>
                    <a:pt x="5953" y="1"/>
                    <a:pt x="5608"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6" name="Shape 686"/>
        <p:cNvGrpSpPr/>
        <p:nvPr/>
      </p:nvGrpSpPr>
      <p:grpSpPr>
        <a:xfrm>
          <a:off x="0" y="0"/>
          <a:ext cx="0" cy="0"/>
          <a:chOff x="0" y="0"/>
          <a:chExt cx="0" cy="0"/>
        </a:xfrm>
      </p:grpSpPr>
      <p:sp>
        <p:nvSpPr>
          <p:cNvPr id="687" name="Google Shape;687;p7"/>
          <p:cNvSpPr txBox="1"/>
          <p:nvPr>
            <p:ph type="title"/>
          </p:nvPr>
        </p:nvSpPr>
        <p:spPr>
          <a:xfrm>
            <a:off x="818325" y="2380401"/>
            <a:ext cx="4383600" cy="1581600"/>
          </a:xfrm>
          <a:prstGeom prst="rect">
            <a:avLst/>
          </a:prstGeom>
          <a:noFill/>
          <a:ln>
            <a:noFill/>
          </a:ln>
        </p:spPr>
        <p:txBody>
          <a:bodyPr anchorCtr="0" anchor="t" bIns="91425" lIns="91425" spcFirstLastPara="1" rIns="91425" wrap="square" tIns="91425">
            <a:noAutofit/>
          </a:bodyPr>
          <a:lstStyle/>
          <a:p>
            <a:pPr indent="0" lvl="0" marL="0" rtl="0" algn="l">
              <a:lnSpc>
                <a:spcPct val="80000"/>
              </a:lnSpc>
              <a:spcBef>
                <a:spcPts val="0"/>
              </a:spcBef>
              <a:spcAft>
                <a:spcPts val="0"/>
              </a:spcAft>
              <a:buSzPts val="3600"/>
              <a:buNone/>
            </a:pPr>
            <a:r>
              <a:rPr lang="en-US"/>
              <a:t>The move to</a:t>
            </a:r>
            <a:br>
              <a:rPr lang="en-US"/>
            </a:br>
            <a:r>
              <a:rPr lang="en-US">
                <a:solidFill>
                  <a:srgbClr val="5757FF"/>
                </a:solidFill>
              </a:rPr>
              <a:t>Digital</a:t>
            </a:r>
            <a:endParaRPr/>
          </a:p>
        </p:txBody>
      </p:sp>
      <p:sp>
        <p:nvSpPr>
          <p:cNvPr id="688" name="Google Shape;688;p7"/>
          <p:cNvSpPr txBox="1"/>
          <p:nvPr>
            <p:ph idx="2" type="title"/>
          </p:nvPr>
        </p:nvSpPr>
        <p:spPr>
          <a:xfrm>
            <a:off x="818325" y="657900"/>
            <a:ext cx="2396400" cy="15816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Clr>
                <a:schemeClr val="lt1"/>
              </a:buClr>
              <a:buSzPts val="6000"/>
              <a:buNone/>
            </a:pPr>
            <a:r>
              <a:rPr lang="en-US"/>
              <a:t>02</a:t>
            </a:r>
            <a:endParaRPr/>
          </a:p>
        </p:txBody>
      </p:sp>
      <p:pic>
        <p:nvPicPr>
          <p:cNvPr id="689" name="Google Shape;689;p7"/>
          <p:cNvPicPr preferRelativeResize="0"/>
          <p:nvPr/>
        </p:nvPicPr>
        <p:blipFill rotWithShape="1">
          <a:blip r:embed="rId3">
            <a:alphaModFix/>
          </a:blip>
          <a:srcRect b="2" l="50000" r="626" t="423"/>
          <a:stretch/>
        </p:blipFill>
        <p:spPr>
          <a:xfrm>
            <a:off x="5328075" y="1016000"/>
            <a:ext cx="3102900" cy="4127400"/>
          </a:xfrm>
          <a:prstGeom prst="round2SameRect">
            <a:avLst>
              <a:gd fmla="val 50000" name="adj1"/>
              <a:gd fmla="val 0" name="adj2"/>
            </a:avLst>
          </a:prstGeom>
          <a:noFill/>
          <a:ln>
            <a:noFill/>
          </a:ln>
        </p:spPr>
      </p:pic>
      <p:grpSp>
        <p:nvGrpSpPr>
          <p:cNvPr id="690" name="Google Shape;690;p7"/>
          <p:cNvGrpSpPr/>
          <p:nvPr/>
        </p:nvGrpSpPr>
        <p:grpSpPr>
          <a:xfrm>
            <a:off x="5328069" y="-24"/>
            <a:ext cx="1119432" cy="1639409"/>
            <a:chOff x="5903235" y="-19"/>
            <a:chExt cx="1293543" cy="1894394"/>
          </a:xfrm>
        </p:grpSpPr>
        <p:sp>
          <p:nvSpPr>
            <p:cNvPr id="691" name="Google Shape;691;p7"/>
            <p:cNvSpPr/>
            <p:nvPr/>
          </p:nvSpPr>
          <p:spPr>
            <a:xfrm>
              <a:off x="6375400" y="1545175"/>
              <a:ext cx="349200" cy="349200"/>
            </a:xfrm>
            <a:prstGeom prst="ellipse">
              <a:avLst/>
            </a:prstGeom>
            <a:solidFill>
              <a:srgbClr val="DDDD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2" name="Google Shape;692;p7"/>
            <p:cNvSpPr/>
            <p:nvPr/>
          </p:nvSpPr>
          <p:spPr>
            <a:xfrm>
              <a:off x="5903235" y="1008921"/>
              <a:ext cx="1293543" cy="652286"/>
            </a:xfrm>
            <a:custGeom>
              <a:rect b="b" l="l" r="r" t="t"/>
              <a:pathLst>
                <a:path extrusionOk="0" h="6092" w="12081">
                  <a:moveTo>
                    <a:pt x="6041" y="1"/>
                  </a:moveTo>
                  <a:cubicBezTo>
                    <a:pt x="2707" y="1"/>
                    <a:pt x="0" y="2708"/>
                    <a:pt x="0" y="6041"/>
                  </a:cubicBezTo>
                  <a:lnTo>
                    <a:pt x="0" y="6091"/>
                  </a:lnTo>
                  <a:lnTo>
                    <a:pt x="12081" y="6091"/>
                  </a:lnTo>
                  <a:lnTo>
                    <a:pt x="12081" y="6041"/>
                  </a:lnTo>
                  <a:cubicBezTo>
                    <a:pt x="12081" y="2708"/>
                    <a:pt x="9374" y="1"/>
                    <a:pt x="604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3" name="Google Shape;693;p7"/>
            <p:cNvSpPr/>
            <p:nvPr/>
          </p:nvSpPr>
          <p:spPr>
            <a:xfrm>
              <a:off x="6549946" y="-19"/>
              <a:ext cx="107" cy="1009051"/>
            </a:xfrm>
            <a:custGeom>
              <a:rect b="b" l="l" r="r" t="t"/>
              <a:pathLst>
                <a:path extrusionOk="0" fill="none" h="9424" w="1">
                  <a:moveTo>
                    <a:pt x="0" y="0"/>
                  </a:moveTo>
                  <a:lnTo>
                    <a:pt x="0" y="9424"/>
                  </a:lnTo>
                </a:path>
              </a:pathLst>
            </a:custGeom>
            <a:solidFill>
              <a:schemeClr val="accent1"/>
            </a:solidFill>
            <a:ln cap="flat" cmpd="sng" w="38100">
              <a:solidFill>
                <a:schemeClr val="dk1"/>
              </a:solidFill>
              <a:prstDash val="solid"/>
              <a:miter lim="2506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7" name="Shape 697"/>
        <p:cNvGrpSpPr/>
        <p:nvPr/>
      </p:nvGrpSpPr>
      <p:grpSpPr>
        <a:xfrm>
          <a:off x="0" y="0"/>
          <a:ext cx="0" cy="0"/>
          <a:chOff x="0" y="0"/>
          <a:chExt cx="0" cy="0"/>
        </a:xfrm>
      </p:grpSpPr>
      <p:sp>
        <p:nvSpPr>
          <p:cNvPr id="698" name="Google Shape;698;p8"/>
          <p:cNvSpPr txBox="1"/>
          <p:nvPr>
            <p:ph type="title"/>
          </p:nvPr>
        </p:nvSpPr>
        <p:spPr>
          <a:xfrm>
            <a:off x="720000" y="539500"/>
            <a:ext cx="77040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500"/>
              <a:buNone/>
            </a:pPr>
            <a:r>
              <a:rPr lang="en-US">
                <a:solidFill>
                  <a:schemeClr val="dk1"/>
                </a:solidFill>
              </a:rPr>
              <a:t>The move to </a:t>
            </a:r>
            <a:r>
              <a:rPr lang="en-US"/>
              <a:t>Digital</a:t>
            </a:r>
            <a:endParaRPr/>
          </a:p>
        </p:txBody>
      </p:sp>
      <p:sp>
        <p:nvSpPr>
          <p:cNvPr id="699" name="Google Shape;699;p8"/>
          <p:cNvSpPr txBox="1"/>
          <p:nvPr>
            <p:ph idx="1" type="body"/>
          </p:nvPr>
        </p:nvSpPr>
        <p:spPr>
          <a:xfrm>
            <a:off x="720000" y="1410425"/>
            <a:ext cx="7704000" cy="2124600"/>
          </a:xfrm>
          <a:prstGeom prst="rect">
            <a:avLst/>
          </a:prstGeom>
          <a:noFill/>
          <a:ln>
            <a:noFill/>
          </a:ln>
        </p:spPr>
        <p:txBody>
          <a:bodyPr anchorCtr="0" anchor="t" bIns="91425" lIns="91425" spcFirstLastPara="1" rIns="91425" wrap="square" tIns="91425">
            <a:noAutofit/>
          </a:bodyPr>
          <a:lstStyle/>
          <a:p>
            <a:pPr indent="-304800" lvl="0" marL="457200" rtl="0" algn="l">
              <a:lnSpc>
                <a:spcPct val="100000"/>
              </a:lnSpc>
              <a:spcBef>
                <a:spcPts val="0"/>
              </a:spcBef>
              <a:spcAft>
                <a:spcPts val="0"/>
              </a:spcAft>
              <a:buClr>
                <a:schemeClr val="dk2"/>
              </a:buClr>
              <a:buSzPts val="1200"/>
              <a:buChar char="●"/>
            </a:pPr>
            <a:r>
              <a:rPr lang="en-US"/>
              <a:t>Things used to be written down and kept track of using pen and paper, but as the world changes so must we</a:t>
            </a:r>
            <a:endParaRPr/>
          </a:p>
          <a:p>
            <a:pPr indent="-228600" lvl="0" marL="457200" rtl="0" algn="l">
              <a:lnSpc>
                <a:spcPct val="100000"/>
              </a:lnSpc>
              <a:spcBef>
                <a:spcPts val="0"/>
              </a:spcBef>
              <a:spcAft>
                <a:spcPts val="0"/>
              </a:spcAft>
              <a:buClr>
                <a:schemeClr val="dk2"/>
              </a:buClr>
              <a:buSzPts val="1200"/>
              <a:buNone/>
            </a:pPr>
            <a:r>
              <a:t/>
            </a:r>
            <a:endParaRPr/>
          </a:p>
          <a:p>
            <a:pPr indent="-228600" lvl="0" marL="457200" rtl="0" algn="l">
              <a:lnSpc>
                <a:spcPct val="100000"/>
              </a:lnSpc>
              <a:spcBef>
                <a:spcPts val="0"/>
              </a:spcBef>
              <a:spcAft>
                <a:spcPts val="0"/>
              </a:spcAft>
              <a:buClr>
                <a:schemeClr val="dk2"/>
              </a:buClr>
              <a:buSzPts val="1200"/>
              <a:buNone/>
            </a:pPr>
            <a:r>
              <a:t/>
            </a:r>
            <a:endParaRPr/>
          </a:p>
          <a:p>
            <a:pPr indent="-304800" lvl="0" marL="457200" rtl="0" algn="l">
              <a:lnSpc>
                <a:spcPct val="100000"/>
              </a:lnSpc>
              <a:spcBef>
                <a:spcPts val="0"/>
              </a:spcBef>
              <a:spcAft>
                <a:spcPts val="0"/>
              </a:spcAft>
              <a:buClr>
                <a:schemeClr val="dk2"/>
              </a:buClr>
              <a:buSzPts val="1200"/>
              <a:buChar char="●"/>
            </a:pPr>
            <a:r>
              <a:rPr lang="en-US">
                <a:solidFill>
                  <a:schemeClr val="dk1"/>
                </a:solidFill>
              </a:rPr>
              <a:t>Geeks</a:t>
            </a:r>
            <a:r>
              <a:rPr lang="en-US">
                <a:solidFill>
                  <a:srgbClr val="5757FF"/>
                </a:solidFill>
              </a:rPr>
              <a:t>Hub</a:t>
            </a:r>
            <a:r>
              <a:rPr lang="en-US"/>
              <a:t> used to keep track of the time of users who come in and the daily and monthly income using pen and paper, also used to keep track of employees using excel sheets </a:t>
            </a:r>
            <a:endParaRPr/>
          </a:p>
          <a:p>
            <a:pPr indent="-228600" lvl="0" marL="457200" rtl="0" algn="l">
              <a:lnSpc>
                <a:spcPct val="100000"/>
              </a:lnSpc>
              <a:spcBef>
                <a:spcPts val="0"/>
              </a:spcBef>
              <a:spcAft>
                <a:spcPts val="0"/>
              </a:spcAft>
              <a:buClr>
                <a:schemeClr val="dk2"/>
              </a:buClr>
              <a:buSzPts val="1200"/>
              <a:buNone/>
            </a:pPr>
            <a:r>
              <a:t/>
            </a:r>
            <a:endParaRPr/>
          </a:p>
          <a:p>
            <a:pPr indent="-228600" lvl="0" marL="457200" rtl="0" algn="l">
              <a:lnSpc>
                <a:spcPct val="100000"/>
              </a:lnSpc>
              <a:spcBef>
                <a:spcPts val="0"/>
              </a:spcBef>
              <a:spcAft>
                <a:spcPts val="0"/>
              </a:spcAft>
              <a:buClr>
                <a:schemeClr val="dk2"/>
              </a:buClr>
              <a:buSzPts val="1200"/>
              <a:buNone/>
            </a:pPr>
            <a:r>
              <a:t/>
            </a:r>
            <a:endParaRPr/>
          </a:p>
          <a:p>
            <a:pPr indent="-304800" lvl="0" marL="457200" rtl="0" algn="l">
              <a:lnSpc>
                <a:spcPct val="100000"/>
              </a:lnSpc>
              <a:spcBef>
                <a:spcPts val="0"/>
              </a:spcBef>
              <a:spcAft>
                <a:spcPts val="0"/>
              </a:spcAft>
              <a:buClr>
                <a:schemeClr val="dk2"/>
              </a:buClr>
              <a:buSzPts val="1200"/>
              <a:buChar char="●"/>
            </a:pPr>
            <a:r>
              <a:rPr lang="en-US"/>
              <a:t>We presented our project to make a website that keeps track of all of this for them</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3" name="Shape 703"/>
        <p:cNvGrpSpPr/>
        <p:nvPr/>
      </p:nvGrpSpPr>
      <p:grpSpPr>
        <a:xfrm>
          <a:off x="0" y="0"/>
          <a:ext cx="0" cy="0"/>
          <a:chOff x="0" y="0"/>
          <a:chExt cx="0" cy="0"/>
        </a:xfrm>
      </p:grpSpPr>
      <p:sp>
        <p:nvSpPr>
          <p:cNvPr id="704" name="Google Shape;704;p9"/>
          <p:cNvSpPr txBox="1"/>
          <p:nvPr>
            <p:ph type="title"/>
          </p:nvPr>
        </p:nvSpPr>
        <p:spPr>
          <a:xfrm>
            <a:off x="818325" y="2380401"/>
            <a:ext cx="4383600" cy="1581600"/>
          </a:xfrm>
          <a:prstGeom prst="rect">
            <a:avLst/>
          </a:prstGeom>
          <a:noFill/>
          <a:ln>
            <a:noFill/>
          </a:ln>
        </p:spPr>
        <p:txBody>
          <a:bodyPr anchorCtr="0" anchor="t" bIns="91425" lIns="91425" spcFirstLastPara="1" rIns="91425" wrap="square" tIns="91425">
            <a:noAutofit/>
          </a:bodyPr>
          <a:lstStyle/>
          <a:p>
            <a:pPr indent="0" lvl="0" marL="0" rtl="0" algn="l">
              <a:lnSpc>
                <a:spcPct val="80000"/>
              </a:lnSpc>
              <a:spcBef>
                <a:spcPts val="0"/>
              </a:spcBef>
              <a:spcAft>
                <a:spcPts val="0"/>
              </a:spcAft>
              <a:buSzPts val="3600"/>
              <a:buNone/>
            </a:pPr>
            <a:r>
              <a:rPr lang="en-US" sz="5400"/>
              <a:t>Our </a:t>
            </a:r>
            <a:r>
              <a:rPr lang="en-US" sz="5400">
                <a:solidFill>
                  <a:schemeClr val="dk2"/>
                </a:solidFill>
              </a:rPr>
              <a:t>Tools</a:t>
            </a:r>
            <a:endParaRPr/>
          </a:p>
        </p:txBody>
      </p:sp>
      <p:sp>
        <p:nvSpPr>
          <p:cNvPr id="705" name="Google Shape;705;p9"/>
          <p:cNvSpPr txBox="1"/>
          <p:nvPr>
            <p:ph idx="2" type="title"/>
          </p:nvPr>
        </p:nvSpPr>
        <p:spPr>
          <a:xfrm>
            <a:off x="818325" y="657900"/>
            <a:ext cx="2396400" cy="15816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Clr>
                <a:schemeClr val="lt1"/>
              </a:buClr>
              <a:buSzPts val="6000"/>
              <a:buNone/>
            </a:pPr>
            <a:r>
              <a:rPr lang="en-US"/>
              <a:t>03</a:t>
            </a:r>
            <a:endParaRPr/>
          </a:p>
        </p:txBody>
      </p:sp>
      <p:pic>
        <p:nvPicPr>
          <p:cNvPr id="706" name="Google Shape;706;p9"/>
          <p:cNvPicPr preferRelativeResize="0"/>
          <p:nvPr/>
        </p:nvPicPr>
        <p:blipFill rotWithShape="1">
          <a:blip r:embed="rId3">
            <a:alphaModFix/>
          </a:blip>
          <a:srcRect b="13975" l="0" r="0" t="13983"/>
          <a:stretch/>
        </p:blipFill>
        <p:spPr>
          <a:xfrm>
            <a:off x="5328075" y="998300"/>
            <a:ext cx="3102900" cy="4145100"/>
          </a:xfrm>
          <a:prstGeom prst="round2SameRect">
            <a:avLst>
              <a:gd fmla="val 50000" name="adj1"/>
              <a:gd fmla="val 0" name="adj2"/>
            </a:avLst>
          </a:prstGeom>
          <a:noFill/>
          <a:ln>
            <a:noFill/>
          </a:ln>
        </p:spPr>
      </p:pic>
      <p:grpSp>
        <p:nvGrpSpPr>
          <p:cNvPr id="707" name="Google Shape;707;p9"/>
          <p:cNvGrpSpPr/>
          <p:nvPr/>
        </p:nvGrpSpPr>
        <p:grpSpPr>
          <a:xfrm>
            <a:off x="5328069" y="-24"/>
            <a:ext cx="1119432" cy="1639409"/>
            <a:chOff x="5903235" y="-19"/>
            <a:chExt cx="1293543" cy="1894394"/>
          </a:xfrm>
        </p:grpSpPr>
        <p:sp>
          <p:nvSpPr>
            <p:cNvPr id="708" name="Google Shape;708;p9"/>
            <p:cNvSpPr/>
            <p:nvPr/>
          </p:nvSpPr>
          <p:spPr>
            <a:xfrm>
              <a:off x="6375400" y="1545175"/>
              <a:ext cx="349200" cy="3492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9" name="Google Shape;709;p9"/>
            <p:cNvSpPr/>
            <p:nvPr/>
          </p:nvSpPr>
          <p:spPr>
            <a:xfrm>
              <a:off x="5903235" y="1008921"/>
              <a:ext cx="1293543" cy="652286"/>
            </a:xfrm>
            <a:custGeom>
              <a:rect b="b" l="l" r="r" t="t"/>
              <a:pathLst>
                <a:path extrusionOk="0" h="6092" w="12081">
                  <a:moveTo>
                    <a:pt x="6041" y="1"/>
                  </a:moveTo>
                  <a:cubicBezTo>
                    <a:pt x="2707" y="1"/>
                    <a:pt x="0" y="2708"/>
                    <a:pt x="0" y="6041"/>
                  </a:cubicBezTo>
                  <a:lnTo>
                    <a:pt x="0" y="6091"/>
                  </a:lnTo>
                  <a:lnTo>
                    <a:pt x="12081" y="6091"/>
                  </a:lnTo>
                  <a:lnTo>
                    <a:pt x="12081" y="6041"/>
                  </a:lnTo>
                  <a:cubicBezTo>
                    <a:pt x="12081" y="2708"/>
                    <a:pt x="9374" y="1"/>
                    <a:pt x="604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0" name="Google Shape;710;p9"/>
            <p:cNvSpPr/>
            <p:nvPr/>
          </p:nvSpPr>
          <p:spPr>
            <a:xfrm>
              <a:off x="6549946" y="-19"/>
              <a:ext cx="107" cy="1009051"/>
            </a:xfrm>
            <a:custGeom>
              <a:rect b="b" l="l" r="r" t="t"/>
              <a:pathLst>
                <a:path extrusionOk="0" fill="none" h="9424" w="1">
                  <a:moveTo>
                    <a:pt x="0" y="0"/>
                  </a:moveTo>
                  <a:lnTo>
                    <a:pt x="0" y="9424"/>
                  </a:lnTo>
                </a:path>
              </a:pathLst>
            </a:custGeom>
            <a:solidFill>
              <a:schemeClr val="accent1"/>
            </a:solidFill>
            <a:ln cap="flat" cmpd="sng" w="38100">
              <a:solidFill>
                <a:schemeClr val="dk1"/>
              </a:solidFill>
              <a:prstDash val="solid"/>
              <a:miter lim="2506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theme/theme1.xml><?xml version="1.0" encoding="utf-8"?>
<a:theme xmlns:a="http://schemas.openxmlformats.org/drawingml/2006/main" xmlns:r="http://schemas.openxmlformats.org/officeDocument/2006/relationships" name="Administrative Process Review Meeting by Slidesgo">
  <a:themeElements>
    <a:clrScheme name="Simple Light">
      <a:dk1>
        <a:srgbClr val="000000"/>
      </a:dk1>
      <a:lt1>
        <a:srgbClr val="F7F7F7"/>
      </a:lt1>
      <a:dk2>
        <a:srgbClr val="5757FF"/>
      </a:dk2>
      <a:lt2>
        <a:srgbClr val="FF1D25"/>
      </a:lt2>
      <a:accent1>
        <a:srgbClr val="FFFFFF"/>
      </a:accent1>
      <a:accent2>
        <a:srgbClr val="FFFFFF"/>
      </a:accent2>
      <a:accent3>
        <a:srgbClr val="FFFFFF"/>
      </a:accent3>
      <a:accent4>
        <a:srgbClr val="FFFFFF"/>
      </a:accent4>
      <a:accent5>
        <a:srgbClr val="FFFFFF"/>
      </a:accent5>
      <a:accent6>
        <a:srgbClr val="FFFFFF"/>
      </a:accent6>
      <a:hlink>
        <a:srgbClr val="19191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