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C875A-A4A6-4CD2-B06A-ED8A2F28204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933A1-821F-4831-ADB2-74CB012B3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36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933A1-821F-4831-ADB2-74CB012B36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2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4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3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8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3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3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2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86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5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8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0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4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5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9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58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2CB37B-75E4-4402-8ED2-128EF4AE070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034876B-AC56-4108-8D55-A8EFA78F8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6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Expense Tracker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eneral Sans" pitchFamily="50" charset="0"/>
              </a:rPr>
              <a:t>F</a:t>
            </a:r>
            <a:r>
              <a:rPr lang="en-US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General Sans" pitchFamily="50" charset="0"/>
              </a:rPr>
              <a:t>eatures</a:t>
            </a:r>
            <a:endParaRPr lang="en-US" dirty="0">
              <a:latin typeface="General Sans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418" y="2706255"/>
            <a:ext cx="93249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-RESTFUL API using </a:t>
            </a:r>
            <a:r>
              <a:rPr lang="en-US" dirty="0" err="1" smtClean="0"/>
              <a:t>php</a:t>
            </a:r>
            <a:r>
              <a:rPr lang="en-US" dirty="0" smtClean="0"/>
              <a:t> Sign up as a new user. </a:t>
            </a:r>
          </a:p>
          <a:p>
            <a:r>
              <a:rPr lang="en-US" dirty="0" smtClean="0"/>
              <a:t>-Login. </a:t>
            </a:r>
          </a:p>
          <a:p>
            <a:r>
              <a:rPr lang="en-US" dirty="0" smtClean="0"/>
              <a:t>-Generate and validate JWTs (Cookies &amp; Bearer) for handling authentication and </a:t>
            </a:r>
          </a:p>
          <a:p>
            <a:r>
              <a:rPr lang="en-US" dirty="0" smtClean="0"/>
              <a:t>authorization List and filter your past expenses. </a:t>
            </a:r>
          </a:p>
          <a:p>
            <a:r>
              <a:rPr lang="en-US" dirty="0" smtClean="0"/>
              <a:t>-You can add the following filters: </a:t>
            </a:r>
          </a:p>
          <a:p>
            <a:r>
              <a:rPr lang="en-US" dirty="0" smtClean="0"/>
              <a:t>Custom date filtering (to specify a start and end date of your choosing). </a:t>
            </a:r>
          </a:p>
          <a:p>
            <a:r>
              <a:rPr lang="en-US" dirty="0" smtClean="0"/>
              <a:t>Custom </a:t>
            </a:r>
            <a:r>
              <a:rPr lang="en-US" dirty="0" err="1" smtClean="0"/>
              <a:t>Cateogry</a:t>
            </a:r>
            <a:r>
              <a:rPr lang="en-US" dirty="0" smtClean="0"/>
              <a:t> filtering CRUD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neral Sans" pitchFamily="50" charset="0"/>
              </a:rPr>
              <a:t>GIT </a:t>
            </a:r>
            <a:r>
              <a:rPr lang="en-US" sz="2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neral Sans" pitchFamily="50" charset="0"/>
              </a:rPr>
              <a:t>flow model used </a:t>
            </a:r>
            <a:endParaRPr lang="en-US" sz="2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neral Sans" pitchFamily="50" charset="0"/>
            </a:endParaRPr>
          </a:p>
          <a:p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neral Sans" pitchFamily="50" charset="0"/>
              </a:rPr>
              <a:t>Software </a:t>
            </a:r>
            <a:r>
              <a:rPr lang="en-US" sz="2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neral Sans" pitchFamily="50" charset="0"/>
              </a:rPr>
              <a:t>Engineering </a:t>
            </a:r>
            <a:r>
              <a:rPr lang="en-US" sz="2800" cap="none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neral Sans" pitchFamily="50" charset="0"/>
              </a:rPr>
              <a:t>Princeples</a:t>
            </a:r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neral Sans" pitchFamily="50" charset="0"/>
              </a:rPr>
              <a:t> </a:t>
            </a:r>
            <a:r>
              <a:rPr lang="en-US" sz="2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neral Sans" pitchFamily="50" charset="0"/>
              </a:rPr>
              <a:t>used </a:t>
            </a:r>
            <a:endParaRPr lang="en-US" sz="2800" cap="none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neral Sans" pitchFamily="50" charset="0"/>
            </a:endParaRPr>
          </a:p>
          <a:p>
            <a:r>
              <a:rPr lang="en-US" sz="2800" cap="none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neral Sans" pitchFamily="50" charset="0"/>
              </a:rPr>
              <a:t>Tested </a:t>
            </a:r>
            <a:r>
              <a:rPr lang="en-US" sz="28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neral Sans" pitchFamily="50" charset="0"/>
              </a:rPr>
              <a:t>Used Postman</a:t>
            </a:r>
          </a:p>
        </p:txBody>
      </p:sp>
    </p:spTree>
    <p:extLst>
      <p:ext uri="{BB962C8B-B14F-4D97-AF65-F5344CB8AC3E}">
        <p14:creationId xmlns:p14="http://schemas.microsoft.com/office/powerpoint/2010/main" val="5508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</TotalTime>
  <Words>82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General Sans</vt:lpstr>
      <vt:lpstr>Mesh</vt:lpstr>
      <vt:lpstr>Expense Tracker</vt:lpstr>
      <vt:lpstr>Features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Expense Tracker</dc:title>
  <dc:creator>EL-Bustan</dc:creator>
  <cp:lastModifiedBy>EL-Bustan</cp:lastModifiedBy>
  <cp:revision>2</cp:revision>
  <dcterms:created xsi:type="dcterms:W3CDTF">2025-04-16T17:00:31Z</dcterms:created>
  <dcterms:modified xsi:type="dcterms:W3CDTF">2025-04-16T17:10:29Z</dcterms:modified>
</cp:coreProperties>
</file>