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BAC2B-0419-40C3-9903-34AC4C4F2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793B1F-7E2F-4E56-AE67-8D76DF575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9A1637-587A-4D64-9F1D-49A79173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5BF2-9765-48D8-94DC-4D3842813C60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65EA33-2776-4575-902C-3E3E9AFD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D52BC-4666-4BA2-99B6-1C53215F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5D1F-8B41-4943-BC79-766AC0B49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30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6A432-1F79-44D1-8E7D-46C9E9D5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8DED9E-4398-4699-9B12-C57313FE2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FBEF4-46EF-48DE-83E0-8FFBA13C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5BF2-9765-48D8-94DC-4D3842813C60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8D17E-9C95-4233-8671-344037AF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A606C-35E3-46A5-AF81-A3BBA488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5D1F-8B41-4943-BC79-766AC0B49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35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25358F-CBEB-4F41-B38A-1FE8C2722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54920D-2475-44DE-BA1E-63F42D817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AFD59-C9CA-406D-AAED-CD3FC7E4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5BF2-9765-48D8-94DC-4D3842813C60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E7165-A210-4A81-BF39-41A2FE1F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64E826-4328-49F2-94CA-30C8D918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5D1F-8B41-4943-BC79-766AC0B49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37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87ADA-E6E8-43EB-98FA-B61FB600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CC99B-4D51-4908-851E-48AC280E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68B619-3C25-4738-A211-69AC7D64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5BF2-9765-48D8-94DC-4D3842813C60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F2BE3-67DD-468A-8DE9-2A981903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B8385-D678-4DAD-9ABC-01C16276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5D1F-8B41-4943-BC79-766AC0B49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9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49293-0EEE-4B94-8960-BD77EDC6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00693A-A723-4EF6-A87A-5CBE87C20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72BA2-A487-409E-926F-F84044DE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5BF2-9765-48D8-94DC-4D3842813C60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21AF37-E5C3-4412-BFDD-F894B5B9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5FF64-D238-43C7-8DFE-CD322834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5D1F-8B41-4943-BC79-766AC0B49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0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F8FD4-A735-4C10-92E6-017F98DF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4E9F8-15DD-47FF-9E6F-C8EF5E9C9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DA66D-A2CB-4A3E-8DAA-83839BB9E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CE333C-BF0D-4003-93EE-09D97A6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5BF2-9765-48D8-94DC-4D3842813C60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B69847-45A4-40F3-8A2E-F3781C1F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115931-FB7C-4B0C-866E-1A782000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5D1F-8B41-4943-BC79-766AC0B49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63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5077C-05BD-4543-BE05-6A171500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A15F63-6CC0-4E93-AA26-A96969904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1A4D7-050A-4B8C-A961-45251CB4D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8508A9-4674-4125-8048-110C3CB4D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788195-6FD1-472A-92F2-F295644AE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2766B1-6681-4EB2-BC89-CA52CAC3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5BF2-9765-48D8-94DC-4D3842813C60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7A88C7-50EF-4497-942C-0ABE3B55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97BBAC-222B-4F33-B64A-8F697582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5D1F-8B41-4943-BC79-766AC0B49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58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9F4F2-4C2D-44E9-8136-376B48F5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AEDA4-9576-4840-B958-32A48EFE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5BF2-9765-48D8-94DC-4D3842813C60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82919E-D3F2-4535-9A9B-75E58550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1009B8-AEE1-4BCE-8B09-D1CF6A29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5D1F-8B41-4943-BC79-766AC0B49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9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5DDAD3-479A-41D0-AC5C-9BB55B31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5BF2-9765-48D8-94DC-4D3842813C60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02DE98-7673-4F0F-BD2F-04B61978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F34B9C-2FDA-4054-A04E-4F91CB4D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5D1F-8B41-4943-BC79-766AC0B49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34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EACA6-AAC8-41BB-96F0-9D207017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5676D-7990-4FC1-AA5E-B9E8ACEC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C11767-085E-41A4-AC4A-F2DB11D5F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B696B7-54AC-4989-A861-19DAD24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5BF2-9765-48D8-94DC-4D3842813C60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A5003E-F3DA-423E-986D-72DA3C65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8CB644-D75A-4F36-BE78-5B8C4B61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5D1F-8B41-4943-BC79-766AC0B49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08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3E765-9A8D-4912-8D33-19CBE2EF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1DEDD2-79E7-4E1C-A721-00454C2F8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D2B55E-937C-447C-A728-49C180128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56FACB-E2DF-4AED-A2DB-3B6D11CA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5BF2-9765-48D8-94DC-4D3842813C60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6CB31-4951-4BD7-901D-C8F8BEEC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F10007-A2C0-4F94-8E44-3B00CFF6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5D1F-8B41-4943-BC79-766AC0B49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63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4A2296-CC64-4BC1-A26D-17A4ED4C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2E7914-8679-4515-BCFF-F48A1BEA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18517-5601-4F9B-9FDA-DA50EEDF5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5BF2-9765-48D8-94DC-4D3842813C60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BFFD0-7549-431B-922B-23C629CD7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A6ACDB-8F84-477C-8825-1857A4DF6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5D1F-8B41-4943-BC79-766AC0B49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7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388333-60A9-4F4C-8EF6-03941FAC9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1" r="8762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75BF7C-982E-4AEC-8A8C-C67198CA1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4848621" cy="1705555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Handgeschriebene Zahlenerkennung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EBE472-2478-403C-B488-CEE29C0EA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5152444"/>
            <a:ext cx="4023359" cy="1705555"/>
          </a:xfrm>
        </p:spPr>
        <p:txBody>
          <a:bodyPr>
            <a:normAutofit fontScale="55000" lnSpcReduction="20000"/>
          </a:bodyPr>
          <a:lstStyle/>
          <a:p>
            <a:pPr indent="180340" algn="just">
              <a:lnSpc>
                <a:spcPct val="150000"/>
              </a:lnSpc>
              <a:tabLst>
                <a:tab pos="4162425" algn="l"/>
              </a:tabLst>
            </a:pPr>
            <a:r>
              <a:rPr lang="de-DE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Omar Ahmad</a:t>
            </a:r>
          </a:p>
          <a:p>
            <a:pPr indent="180340" algn="just">
              <a:lnSpc>
                <a:spcPct val="150000"/>
              </a:lnSpc>
              <a:tabLst>
                <a:tab pos="4162425" algn="l"/>
              </a:tabLst>
            </a:pPr>
            <a:r>
              <a:rPr lang="de-DE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Studiengang: B.Sc. Virtuelle Realitäten</a:t>
            </a:r>
          </a:p>
          <a:p>
            <a:pPr indent="180340" algn="just">
              <a:lnSpc>
                <a:spcPct val="150000"/>
              </a:lnSpc>
            </a:pPr>
            <a:r>
              <a:rPr lang="de-DE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Schwerpunkt: Virtuelle &amp; Augmentierte Realitäten</a:t>
            </a:r>
          </a:p>
          <a:p>
            <a:pPr indent="180340" algn="just">
              <a:lnSpc>
                <a:spcPct val="150000"/>
              </a:lnSpc>
            </a:pPr>
            <a:r>
              <a:rPr lang="de-DE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Modul: Künstliche Intelligenz</a:t>
            </a:r>
          </a:p>
          <a:p>
            <a:pPr indent="180340" algn="just">
              <a:lnSpc>
                <a:spcPct val="150000"/>
              </a:lnSpc>
            </a:pPr>
            <a:r>
              <a:rPr lang="de-DE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Prüfer: Dr. Simon Ziegler, Prof. Dr. Daniel Görlich</a:t>
            </a:r>
          </a:p>
          <a:p>
            <a:pPr algn="l"/>
            <a:endParaRPr lang="de-DE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88F1650-1CE6-4625-876F-BC180DCCB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40" y="5849870"/>
            <a:ext cx="3189324" cy="11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5F9C198-C4E5-4AE3-AE0A-A4EC4CF84F32}"/>
              </a:ext>
            </a:extLst>
          </p:cNvPr>
          <p:cNvSpPr txBox="1"/>
          <p:nvPr/>
        </p:nvSpPr>
        <p:spPr>
          <a:xfrm>
            <a:off x="10910653" y="6488668"/>
            <a:ext cx="12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13.11.2020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A09A16F-06E8-4AED-BBD7-84528BAD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46" y="349419"/>
            <a:ext cx="1105054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32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Handgeschriebene Zahlenerkennung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Ahmad, Omar (SRH Hochschule Heidelberg Student)</dc:creator>
  <cp:lastModifiedBy>Ahmad, Omar (SRH Hochschule Heidelberg Student)</cp:lastModifiedBy>
  <cp:revision>5</cp:revision>
  <dcterms:created xsi:type="dcterms:W3CDTF">2020-11-13T10:29:39Z</dcterms:created>
  <dcterms:modified xsi:type="dcterms:W3CDTF">2020-11-13T14:54:35Z</dcterms:modified>
</cp:coreProperties>
</file>