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5" r:id="rId9"/>
    <p:sldId id="269" r:id="rId10"/>
    <p:sldId id="263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A2BFE-6A2E-B15A-1F7D-6853A03D4F43}" v="1" dt="2023-12-08T20:35:00.554"/>
    <p1510:client id="{9F87029A-873C-A631-EBA1-BDAFF819F788}" v="58" dt="2023-12-07T21:11:22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65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0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9983-2871-4F79-9B24-A658DCC284B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rive.google.com/file/d/1hCMOPQFulS80zj-DmJJAEYyGKpHl0cB4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98633"/>
            <a:ext cx="8791575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632455"/>
            <a:ext cx="8791575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ENG/Omar Mohamed</a:t>
            </a:r>
          </a:p>
          <a:p>
            <a:r>
              <a:rPr lang="en-US" dirty="0"/>
              <a:t>ENG/Youssef Ashraf</a:t>
            </a:r>
          </a:p>
          <a:p>
            <a:r>
              <a:rPr lang="en-US" dirty="0"/>
              <a:t>ENG/</a:t>
            </a:r>
            <a:r>
              <a:rPr lang="en-US" dirty="0" err="1"/>
              <a:t>abdelrahman</a:t>
            </a:r>
            <a:r>
              <a:rPr lang="en-US" dirty="0"/>
              <a:t> </a:t>
            </a:r>
            <a:r>
              <a:rPr lang="en-US" dirty="0" err="1"/>
              <a:t>ahmed</a:t>
            </a:r>
          </a:p>
          <a:p>
            <a:endParaRPr lang="en-US" dirty="0"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71" y="354193"/>
            <a:ext cx="2276856" cy="83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61" y="4001263"/>
            <a:ext cx="2513073" cy="25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809796" cy="4352481"/>
          </a:xfrm>
        </p:spPr>
        <p:txBody>
          <a:bodyPr/>
          <a:lstStyle/>
          <a:p>
            <a:r>
              <a:rPr lang="en-US" dirty="0"/>
              <a:t>Button </a:t>
            </a:r>
            <a:r>
              <a:rPr lang="en-US" dirty="0" err="1"/>
              <a:t>Debouncing</a:t>
            </a:r>
            <a:r>
              <a:rPr lang="en-US" dirty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3" y="2769655"/>
            <a:ext cx="4480951" cy="3622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2769655"/>
            <a:ext cx="4913261" cy="163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4758334"/>
            <a:ext cx="4949465" cy="1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77" y="2872942"/>
            <a:ext cx="9737766" cy="1117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ANY QUESTIONS…</a:t>
            </a:r>
            <a:r>
              <a:rPr lang="en-US" sz="4800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706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996" y="2902630"/>
            <a:ext cx="9836727" cy="1057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257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5614"/>
          </a:xfrm>
        </p:spPr>
        <p:txBody>
          <a:bodyPr/>
          <a:lstStyle/>
          <a:p>
            <a:r>
              <a:rPr lang="en-US" dirty="0"/>
              <a:t>COMPONENTS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799" y="2216882"/>
            <a:ext cx="5027612" cy="4351558"/>
          </a:xfrm>
        </p:spPr>
        <p:txBody>
          <a:bodyPr/>
          <a:lstStyle/>
          <a:p>
            <a:r>
              <a:rPr lang="en-US" dirty="0"/>
              <a:t>MICROCONTROLLER (ATMEGA32)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805639"/>
            <a:ext cx="4681126" cy="329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6" y="2831490"/>
            <a:ext cx="4657528" cy="32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2097088"/>
            <a:ext cx="9198393" cy="4141457"/>
          </a:xfrm>
        </p:spPr>
      </p:pic>
    </p:spTree>
    <p:extLst>
      <p:ext uri="{BB962C8B-B14F-4D97-AF65-F5344CB8AC3E}">
        <p14:creationId xmlns:p14="http://schemas.microsoft.com/office/powerpoint/2010/main" val="17171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Microcontroller abstraction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66"/>
            <a:ext cx="10828704" cy="4535361"/>
          </a:xfrm>
        </p:spPr>
        <p:txBody>
          <a:bodyPr/>
          <a:lstStyle/>
          <a:p>
            <a:r>
              <a:rPr lang="en-US" b="1" dirty="0"/>
              <a:t>DIO:						• Timer: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ADC:</a:t>
            </a:r>
          </a:p>
          <a:p>
            <a:endParaRPr lang="en-US" b="1" dirty="0"/>
          </a:p>
          <a:p>
            <a:r>
              <a:rPr lang="en-US" b="1" dirty="0"/>
              <a:t>EEPROM:					• GINT: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					• EINT: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63119"/>
            <a:ext cx="4899296" cy="116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29483"/>
            <a:ext cx="4374259" cy="52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553822"/>
            <a:ext cx="4976291" cy="586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2663119"/>
            <a:ext cx="3618319" cy="236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91" y="5159509"/>
            <a:ext cx="4214225" cy="723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66" y="6025942"/>
            <a:ext cx="4387637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HARDWARE abstraction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7088"/>
            <a:ext cx="10890503" cy="4453066"/>
          </a:xfrm>
        </p:spPr>
        <p:txBody>
          <a:bodyPr>
            <a:normAutofit/>
          </a:bodyPr>
          <a:lstStyle/>
          <a:p>
            <a:r>
              <a:rPr lang="en-US" b="1" dirty="0"/>
              <a:t>Button:					LM35:</a:t>
            </a:r>
          </a:p>
          <a:p>
            <a:endParaRPr lang="en-US" b="1" dirty="0"/>
          </a:p>
          <a:p>
            <a:r>
              <a:rPr lang="en-US" b="1" dirty="0"/>
              <a:t>LED:						Ceramic Heater:</a:t>
            </a:r>
          </a:p>
          <a:p>
            <a:pPr marL="3657600" lvl="8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SSD:						Peltier: </a:t>
            </a:r>
          </a:p>
          <a:p>
            <a:endParaRPr lang="en-US" b="1" dirty="0"/>
          </a:p>
          <a:p>
            <a:r>
              <a:rPr lang="en-US" b="1" dirty="0"/>
              <a:t>Relay: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5" y="2588964"/>
            <a:ext cx="5193705" cy="57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3680180"/>
            <a:ext cx="4454717" cy="10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24" y="5144343"/>
            <a:ext cx="4873268" cy="479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98" y="5981146"/>
            <a:ext cx="3709494" cy="61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97" y="2588964"/>
            <a:ext cx="4691696" cy="671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397" y="3738044"/>
            <a:ext cx="4686301" cy="595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396" y="5214834"/>
            <a:ext cx="4686301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STATE MACHINE: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WATER HEATER CONTROL: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22587"/>
            <a:ext cx="5428673" cy="1359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2922587"/>
            <a:ext cx="4486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flow chart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62" y="2249489"/>
            <a:ext cx="2913237" cy="4355538"/>
          </a:xfrm>
        </p:spPr>
      </p:pic>
    </p:spTree>
    <p:extLst>
      <p:ext uri="{BB962C8B-B14F-4D97-AF65-F5344CB8AC3E}">
        <p14:creationId xmlns:p14="http://schemas.microsoft.com/office/powerpoint/2010/main" val="31859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4" y="1739699"/>
            <a:ext cx="7171354" cy="5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7360" y="1754218"/>
            <a:ext cx="7907551" cy="45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1093</TotalTime>
  <Words>156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Graduation project electric water heater</vt:lpstr>
      <vt:lpstr>Introduction</vt:lpstr>
      <vt:lpstr>LAYERED ARCHITECTURE</vt:lpstr>
      <vt:lpstr>Modules api specification – Microcontroller abstraction layer</vt:lpstr>
      <vt:lpstr>Modules api specification – HARDWARE abstraction layer</vt:lpstr>
      <vt:lpstr>Modules api specification – application layer</vt:lpstr>
      <vt:lpstr>Operating flow chart Diagram</vt:lpstr>
      <vt:lpstr>project LAYOUT</vt:lpstr>
      <vt:lpstr>SIMULATION</vt:lpstr>
      <vt:lpstr>Problems encountered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KHALED ELATTAR</cp:lastModifiedBy>
  <cp:revision>70</cp:revision>
  <dcterms:created xsi:type="dcterms:W3CDTF">2022-12-27T12:12:11Z</dcterms:created>
  <dcterms:modified xsi:type="dcterms:W3CDTF">2023-12-08T20:35:14Z</dcterms:modified>
</cp:coreProperties>
</file>