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9" r:id="rId3"/>
    <p:sldId id="262" r:id="rId4"/>
    <p:sldId id="282" r:id="rId5"/>
    <p:sldId id="257" r:id="rId6"/>
    <p:sldId id="301" r:id="rId7"/>
  </p:sldIdLst>
  <p:sldSz cx="9144000" cy="5143500" type="screen16x9"/>
  <p:notesSz cx="6858000" cy="9144000"/>
  <p:embeddedFontLst>
    <p:embeddedFont>
      <p:font typeface="Blinker" panose="020B0604020202020204" charset="0"/>
      <p:regular r:id="rId9"/>
      <p:bold r:id="rId10"/>
    </p:embeddedFont>
    <p:embeddedFont>
      <p:font typeface="Inconsolata" pitchFamily="1" charset="0"/>
      <p:regular r:id="rId11"/>
      <p:bold r:id="rId12"/>
    </p:embeddedFont>
    <p:embeddedFont>
      <p:font typeface="Inconsolata Medium" pitchFamily="1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09979-2642-4118-97A6-E72E3AF4F89B}" v="18" dt="2024-11-29T17:04:19.315"/>
  </p1510:revLst>
</p1510:revInfo>
</file>

<file path=ppt/tableStyles.xml><?xml version="1.0" encoding="utf-8"?>
<a:tblStyleLst xmlns:a="http://schemas.openxmlformats.org/drawingml/2006/main" def="{BB8FAD63-DA30-434B-84E6-549FDE12E69E}">
  <a:tblStyle styleId="{BB8FAD63-DA30-434B-84E6-549FDE12E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8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lhabib" userId="b315e251f7b3c3e8" providerId="LiveId" clId="{34609979-2642-4118-97A6-E72E3AF4F89B}"/>
    <pc:docChg chg="undo custSel delSld modSld sldOrd delMainMaster">
      <pc:chgData name="Ahmed Alhabib" userId="b315e251f7b3c3e8" providerId="LiveId" clId="{34609979-2642-4118-97A6-E72E3AF4F89B}" dt="2024-11-29T17:08:59.914" v="268" actId="2696"/>
      <pc:docMkLst>
        <pc:docMk/>
      </pc:docMkLst>
      <pc:sldChg chg="addSp delSp modSp mod">
        <pc:chgData name="Ahmed Alhabib" userId="b315e251f7b3c3e8" providerId="LiveId" clId="{34609979-2642-4118-97A6-E72E3AF4F89B}" dt="2024-11-29T16:56:59.715" v="172" actId="207"/>
        <pc:sldMkLst>
          <pc:docMk/>
          <pc:sldMk cId="0" sldId="256"/>
        </pc:sldMkLst>
        <pc:spChg chg="mod">
          <ac:chgData name="Ahmed Alhabib" userId="b315e251f7b3c3e8" providerId="LiveId" clId="{34609979-2642-4118-97A6-E72E3AF4F89B}" dt="2024-11-29T16:49:48.651" v="9" actId="1076"/>
          <ac:spMkLst>
            <pc:docMk/>
            <pc:sldMk cId="0" sldId="256"/>
            <ac:spMk id="542" creationId="{00000000-0000-0000-0000-000000000000}"/>
          </ac:spMkLst>
        </pc:spChg>
        <pc:graphicFrameChg chg="add del modGraphic">
          <ac:chgData name="Ahmed Alhabib" userId="b315e251f7b3c3e8" providerId="LiveId" clId="{34609979-2642-4118-97A6-E72E3AF4F89B}" dt="2024-11-29T16:49:03.148" v="2" actId="478"/>
          <ac:graphicFrameMkLst>
            <pc:docMk/>
            <pc:sldMk cId="0" sldId="256"/>
            <ac:graphicFrameMk id="2" creationId="{61CBF107-F2B1-D541-1BA1-59DC2EF63CAF}"/>
          </ac:graphicFrameMkLst>
        </pc:graphicFrameChg>
        <pc:graphicFrameChg chg="add mod modGraphic">
          <ac:chgData name="Ahmed Alhabib" userId="b315e251f7b3c3e8" providerId="LiveId" clId="{34609979-2642-4118-97A6-E72E3AF4F89B}" dt="2024-11-29T16:56:59.715" v="172" actId="207"/>
          <ac:graphicFrameMkLst>
            <pc:docMk/>
            <pc:sldMk cId="0" sldId="256"/>
            <ac:graphicFrameMk id="3" creationId="{4633C8A6-5AE2-0726-CFAE-26B7B4ECA080}"/>
          </ac:graphicFrameMkLst>
        </pc:graphicFrameChg>
      </pc:sldChg>
      <pc:sldChg chg="modSp mod">
        <pc:chgData name="Ahmed Alhabib" userId="b315e251f7b3c3e8" providerId="LiveId" clId="{34609979-2642-4118-97A6-E72E3AF4F89B}" dt="2024-11-29T17:04:52.648" v="205" actId="2711"/>
        <pc:sldMkLst>
          <pc:docMk/>
          <pc:sldMk cId="0" sldId="257"/>
        </pc:sldMkLst>
        <pc:graphicFrameChg chg="mod modGraphic">
          <ac:chgData name="Ahmed Alhabib" userId="b315e251f7b3c3e8" providerId="LiveId" clId="{34609979-2642-4118-97A6-E72E3AF4F89B}" dt="2024-11-29T17:04:52.648" v="205" actId="2711"/>
          <ac:graphicFrameMkLst>
            <pc:docMk/>
            <pc:sldMk cId="0" sldId="257"/>
            <ac:graphicFrameMk id="552" creationId="{00000000-0000-0000-0000-000000000000}"/>
          </ac:graphicFrameMkLst>
        </pc:graphicFrameChg>
      </pc:sldChg>
      <pc:sldChg chg="del ord">
        <pc:chgData name="Ahmed Alhabib" userId="b315e251f7b3c3e8" providerId="LiveId" clId="{34609979-2642-4118-97A6-E72E3AF4F89B}" dt="2024-11-29T17:06:09.812" v="208" actId="2696"/>
        <pc:sldMkLst>
          <pc:docMk/>
          <pc:sldMk cId="0" sldId="258"/>
        </pc:sldMkLst>
      </pc:sldChg>
      <pc:sldChg chg="del">
        <pc:chgData name="Ahmed Alhabib" userId="b315e251f7b3c3e8" providerId="LiveId" clId="{34609979-2642-4118-97A6-E72E3AF4F89B}" dt="2024-11-29T17:07:11.059" v="228" actId="2696"/>
        <pc:sldMkLst>
          <pc:docMk/>
          <pc:sldMk cId="0" sldId="260"/>
        </pc:sldMkLst>
      </pc:sldChg>
      <pc:sldChg chg="del">
        <pc:chgData name="Ahmed Alhabib" userId="b315e251f7b3c3e8" providerId="LiveId" clId="{34609979-2642-4118-97A6-E72E3AF4F89B}" dt="2024-11-29T17:07:05.448" v="227" actId="2696"/>
        <pc:sldMkLst>
          <pc:docMk/>
          <pc:sldMk cId="0" sldId="261"/>
        </pc:sldMkLst>
      </pc:sldChg>
      <pc:sldChg chg="del">
        <pc:chgData name="Ahmed Alhabib" userId="b315e251f7b3c3e8" providerId="LiveId" clId="{34609979-2642-4118-97A6-E72E3AF4F89B}" dt="2024-11-29T17:07:02.964" v="226" actId="2696"/>
        <pc:sldMkLst>
          <pc:docMk/>
          <pc:sldMk cId="0" sldId="263"/>
        </pc:sldMkLst>
      </pc:sldChg>
      <pc:sldChg chg="del">
        <pc:chgData name="Ahmed Alhabib" userId="b315e251f7b3c3e8" providerId="LiveId" clId="{34609979-2642-4118-97A6-E72E3AF4F89B}" dt="2024-11-29T17:07:00.497" v="225" actId="2696"/>
        <pc:sldMkLst>
          <pc:docMk/>
          <pc:sldMk cId="0" sldId="264"/>
        </pc:sldMkLst>
      </pc:sldChg>
      <pc:sldChg chg="del">
        <pc:chgData name="Ahmed Alhabib" userId="b315e251f7b3c3e8" providerId="LiveId" clId="{34609979-2642-4118-97A6-E72E3AF4F89B}" dt="2024-11-29T17:06:58.011" v="224" actId="2696"/>
        <pc:sldMkLst>
          <pc:docMk/>
          <pc:sldMk cId="0" sldId="265"/>
        </pc:sldMkLst>
      </pc:sldChg>
      <pc:sldChg chg="del">
        <pc:chgData name="Ahmed Alhabib" userId="b315e251f7b3c3e8" providerId="LiveId" clId="{34609979-2642-4118-97A6-E72E3AF4F89B}" dt="2024-11-29T17:06:55.292" v="223" actId="2696"/>
        <pc:sldMkLst>
          <pc:docMk/>
          <pc:sldMk cId="0" sldId="266"/>
        </pc:sldMkLst>
      </pc:sldChg>
      <pc:sldChg chg="del">
        <pc:chgData name="Ahmed Alhabib" userId="b315e251f7b3c3e8" providerId="LiveId" clId="{34609979-2642-4118-97A6-E72E3AF4F89B}" dt="2024-11-29T17:06:53.024" v="222" actId="2696"/>
        <pc:sldMkLst>
          <pc:docMk/>
          <pc:sldMk cId="0" sldId="267"/>
        </pc:sldMkLst>
      </pc:sldChg>
      <pc:sldChg chg="del">
        <pc:chgData name="Ahmed Alhabib" userId="b315e251f7b3c3e8" providerId="LiveId" clId="{34609979-2642-4118-97A6-E72E3AF4F89B}" dt="2024-11-29T17:06:50.319" v="221" actId="2696"/>
        <pc:sldMkLst>
          <pc:docMk/>
          <pc:sldMk cId="0" sldId="268"/>
        </pc:sldMkLst>
      </pc:sldChg>
      <pc:sldChg chg="del">
        <pc:chgData name="Ahmed Alhabib" userId="b315e251f7b3c3e8" providerId="LiveId" clId="{34609979-2642-4118-97A6-E72E3AF4F89B}" dt="2024-11-29T17:06:45.178" v="219" actId="2696"/>
        <pc:sldMkLst>
          <pc:docMk/>
          <pc:sldMk cId="0" sldId="269"/>
        </pc:sldMkLst>
      </pc:sldChg>
      <pc:sldChg chg="del">
        <pc:chgData name="Ahmed Alhabib" userId="b315e251f7b3c3e8" providerId="LiveId" clId="{34609979-2642-4118-97A6-E72E3AF4F89B}" dt="2024-11-29T17:06:42.794" v="218" actId="2696"/>
        <pc:sldMkLst>
          <pc:docMk/>
          <pc:sldMk cId="0" sldId="270"/>
        </pc:sldMkLst>
      </pc:sldChg>
      <pc:sldChg chg="del">
        <pc:chgData name="Ahmed Alhabib" userId="b315e251f7b3c3e8" providerId="LiveId" clId="{34609979-2642-4118-97A6-E72E3AF4F89B}" dt="2024-11-29T17:06:40.623" v="217" actId="2696"/>
        <pc:sldMkLst>
          <pc:docMk/>
          <pc:sldMk cId="0" sldId="271"/>
        </pc:sldMkLst>
      </pc:sldChg>
      <pc:sldChg chg="del">
        <pc:chgData name="Ahmed Alhabib" userId="b315e251f7b3c3e8" providerId="LiveId" clId="{34609979-2642-4118-97A6-E72E3AF4F89B}" dt="2024-11-29T17:06:34.101" v="215" actId="2696"/>
        <pc:sldMkLst>
          <pc:docMk/>
          <pc:sldMk cId="0" sldId="272"/>
        </pc:sldMkLst>
      </pc:sldChg>
      <pc:sldChg chg="del">
        <pc:chgData name="Ahmed Alhabib" userId="b315e251f7b3c3e8" providerId="LiveId" clId="{34609979-2642-4118-97A6-E72E3AF4F89B}" dt="2024-11-29T17:06:30.925" v="214" actId="2696"/>
        <pc:sldMkLst>
          <pc:docMk/>
          <pc:sldMk cId="0" sldId="273"/>
        </pc:sldMkLst>
      </pc:sldChg>
      <pc:sldChg chg="del">
        <pc:chgData name="Ahmed Alhabib" userId="b315e251f7b3c3e8" providerId="LiveId" clId="{34609979-2642-4118-97A6-E72E3AF4F89B}" dt="2024-11-29T17:06:27.879" v="213" actId="2696"/>
        <pc:sldMkLst>
          <pc:docMk/>
          <pc:sldMk cId="0" sldId="274"/>
        </pc:sldMkLst>
      </pc:sldChg>
      <pc:sldChg chg="del">
        <pc:chgData name="Ahmed Alhabib" userId="b315e251f7b3c3e8" providerId="LiveId" clId="{34609979-2642-4118-97A6-E72E3AF4F89B}" dt="2024-11-29T17:06:25.770" v="212" actId="2696"/>
        <pc:sldMkLst>
          <pc:docMk/>
          <pc:sldMk cId="0" sldId="275"/>
        </pc:sldMkLst>
      </pc:sldChg>
      <pc:sldChg chg="del">
        <pc:chgData name="Ahmed Alhabib" userId="b315e251f7b3c3e8" providerId="LiveId" clId="{34609979-2642-4118-97A6-E72E3AF4F89B}" dt="2024-11-29T17:06:23.552" v="211" actId="2696"/>
        <pc:sldMkLst>
          <pc:docMk/>
          <pc:sldMk cId="0" sldId="276"/>
        </pc:sldMkLst>
      </pc:sldChg>
      <pc:sldChg chg="del">
        <pc:chgData name="Ahmed Alhabib" userId="b315e251f7b3c3e8" providerId="LiveId" clId="{34609979-2642-4118-97A6-E72E3AF4F89B}" dt="2024-11-29T17:06:20.853" v="210" actId="2696"/>
        <pc:sldMkLst>
          <pc:docMk/>
          <pc:sldMk cId="0" sldId="277"/>
        </pc:sldMkLst>
      </pc:sldChg>
      <pc:sldChg chg="del">
        <pc:chgData name="Ahmed Alhabib" userId="b315e251f7b3c3e8" providerId="LiveId" clId="{34609979-2642-4118-97A6-E72E3AF4F89B}" dt="2024-11-29T17:06:17.677" v="209" actId="2696"/>
        <pc:sldMkLst>
          <pc:docMk/>
          <pc:sldMk cId="0" sldId="278"/>
        </pc:sldMkLst>
      </pc:sldChg>
      <pc:sldChg chg="del">
        <pc:chgData name="Ahmed Alhabib" userId="b315e251f7b3c3e8" providerId="LiveId" clId="{34609979-2642-4118-97A6-E72E3AF4F89B}" dt="2024-11-29T17:06:38.037" v="216" actId="2696"/>
        <pc:sldMkLst>
          <pc:docMk/>
          <pc:sldMk cId="0" sldId="279"/>
        </pc:sldMkLst>
      </pc:sldChg>
      <pc:sldChg chg="del">
        <pc:chgData name="Ahmed Alhabib" userId="b315e251f7b3c3e8" providerId="LiveId" clId="{34609979-2642-4118-97A6-E72E3AF4F89B}" dt="2024-11-29T17:06:47.576" v="220" actId="2696"/>
        <pc:sldMkLst>
          <pc:docMk/>
          <pc:sldMk cId="0" sldId="280"/>
        </pc:sldMkLst>
      </pc:sldChg>
      <pc:sldChg chg="del">
        <pc:chgData name="Ahmed Alhabib" userId="b315e251f7b3c3e8" providerId="LiveId" clId="{34609979-2642-4118-97A6-E72E3AF4F89B}" dt="2024-11-29T17:07:47.862" v="239" actId="2696"/>
        <pc:sldMkLst>
          <pc:docMk/>
          <pc:sldMk cId="0" sldId="281"/>
        </pc:sldMkLst>
      </pc:sldChg>
      <pc:sldChg chg="del">
        <pc:chgData name="Ahmed Alhabib" userId="b315e251f7b3c3e8" providerId="LiveId" clId="{34609979-2642-4118-97A6-E72E3AF4F89B}" dt="2024-11-29T17:07:22.396" v="231" actId="2696"/>
        <pc:sldMkLst>
          <pc:docMk/>
          <pc:sldMk cId="0" sldId="283"/>
        </pc:sldMkLst>
      </pc:sldChg>
      <pc:sldChg chg="del">
        <pc:chgData name="Ahmed Alhabib" userId="b315e251f7b3c3e8" providerId="LiveId" clId="{34609979-2642-4118-97A6-E72E3AF4F89B}" dt="2024-11-29T17:07:19.783" v="230" actId="2696"/>
        <pc:sldMkLst>
          <pc:docMk/>
          <pc:sldMk cId="0" sldId="284"/>
        </pc:sldMkLst>
      </pc:sldChg>
      <pc:sldChg chg="del">
        <pc:chgData name="Ahmed Alhabib" userId="b315e251f7b3c3e8" providerId="LiveId" clId="{34609979-2642-4118-97A6-E72E3AF4F89B}" dt="2024-11-29T17:07:17.256" v="229" actId="2696"/>
        <pc:sldMkLst>
          <pc:docMk/>
          <pc:sldMk cId="0" sldId="285"/>
        </pc:sldMkLst>
      </pc:sldChg>
      <pc:sldChg chg="del">
        <pc:chgData name="Ahmed Alhabib" userId="b315e251f7b3c3e8" providerId="LiveId" clId="{34609979-2642-4118-97A6-E72E3AF4F89B}" dt="2024-11-29T17:07:25.156" v="232" actId="2696"/>
        <pc:sldMkLst>
          <pc:docMk/>
          <pc:sldMk cId="0" sldId="286"/>
        </pc:sldMkLst>
      </pc:sldChg>
      <pc:sldChg chg="del">
        <pc:chgData name="Ahmed Alhabib" userId="b315e251f7b3c3e8" providerId="LiveId" clId="{34609979-2642-4118-97A6-E72E3AF4F89B}" dt="2024-11-29T17:07:44.083" v="238" actId="2696"/>
        <pc:sldMkLst>
          <pc:docMk/>
          <pc:sldMk cId="0" sldId="287"/>
        </pc:sldMkLst>
      </pc:sldChg>
      <pc:sldChg chg="del">
        <pc:chgData name="Ahmed Alhabib" userId="b315e251f7b3c3e8" providerId="LiveId" clId="{34609979-2642-4118-97A6-E72E3AF4F89B}" dt="2024-11-29T17:07:39.322" v="236" actId="2696"/>
        <pc:sldMkLst>
          <pc:docMk/>
          <pc:sldMk cId="0" sldId="288"/>
        </pc:sldMkLst>
      </pc:sldChg>
      <pc:sldChg chg="del">
        <pc:chgData name="Ahmed Alhabib" userId="b315e251f7b3c3e8" providerId="LiveId" clId="{34609979-2642-4118-97A6-E72E3AF4F89B}" dt="2024-11-29T17:07:33.702" v="234" actId="2696"/>
        <pc:sldMkLst>
          <pc:docMk/>
          <pc:sldMk cId="0" sldId="289"/>
        </pc:sldMkLst>
      </pc:sldChg>
      <pc:sldChg chg="del">
        <pc:chgData name="Ahmed Alhabib" userId="b315e251f7b3c3e8" providerId="LiveId" clId="{34609979-2642-4118-97A6-E72E3AF4F89B}" dt="2024-11-29T17:07:31.398" v="233" actId="2696"/>
        <pc:sldMkLst>
          <pc:docMk/>
          <pc:sldMk cId="0" sldId="290"/>
        </pc:sldMkLst>
      </pc:sldChg>
      <pc:sldChg chg="del">
        <pc:chgData name="Ahmed Alhabib" userId="b315e251f7b3c3e8" providerId="LiveId" clId="{34609979-2642-4118-97A6-E72E3AF4F89B}" dt="2024-11-29T17:07:36.417" v="235" actId="2696"/>
        <pc:sldMkLst>
          <pc:docMk/>
          <pc:sldMk cId="0" sldId="291"/>
        </pc:sldMkLst>
      </pc:sldChg>
      <pc:sldChg chg="del">
        <pc:chgData name="Ahmed Alhabib" userId="b315e251f7b3c3e8" providerId="LiveId" clId="{34609979-2642-4118-97A6-E72E3AF4F89B}" dt="2024-11-29T17:07:41.508" v="237" actId="2696"/>
        <pc:sldMkLst>
          <pc:docMk/>
          <pc:sldMk cId="0" sldId="292"/>
        </pc:sldMkLst>
      </pc:sldChg>
      <pc:sldChg chg="del">
        <pc:chgData name="Ahmed Alhabib" userId="b315e251f7b3c3e8" providerId="LiveId" clId="{34609979-2642-4118-97A6-E72E3AF4F89B}" dt="2024-11-29T17:08:59.914" v="268" actId="2696"/>
        <pc:sldMkLst>
          <pc:docMk/>
          <pc:sldMk cId="0" sldId="293"/>
        </pc:sldMkLst>
      </pc:sldChg>
      <pc:sldChg chg="del ord">
        <pc:chgData name="Ahmed Alhabib" userId="b315e251f7b3c3e8" providerId="LiveId" clId="{34609979-2642-4118-97A6-E72E3AF4F89B}" dt="2024-11-29T17:08:44.202" v="262" actId="2696"/>
        <pc:sldMkLst>
          <pc:docMk/>
          <pc:sldMk cId="0" sldId="294"/>
        </pc:sldMkLst>
      </pc:sldChg>
      <pc:sldChg chg="del">
        <pc:chgData name="Ahmed Alhabib" userId="b315e251f7b3c3e8" providerId="LiveId" clId="{34609979-2642-4118-97A6-E72E3AF4F89B}" dt="2024-11-29T17:08:47.395" v="263" actId="2696"/>
        <pc:sldMkLst>
          <pc:docMk/>
          <pc:sldMk cId="0" sldId="295"/>
        </pc:sldMkLst>
      </pc:sldChg>
      <pc:sldChg chg="del">
        <pc:chgData name="Ahmed Alhabib" userId="b315e251f7b3c3e8" providerId="LiveId" clId="{34609979-2642-4118-97A6-E72E3AF4F89B}" dt="2024-11-29T17:07:52.954" v="240" actId="2696"/>
        <pc:sldMkLst>
          <pc:docMk/>
          <pc:sldMk cId="0" sldId="296"/>
        </pc:sldMkLst>
      </pc:sldChg>
      <pc:sldChg chg="del ord">
        <pc:chgData name="Ahmed Alhabib" userId="b315e251f7b3c3e8" providerId="LiveId" clId="{34609979-2642-4118-97A6-E72E3AF4F89B}" dt="2024-11-29T17:08:52.928" v="265" actId="2696"/>
        <pc:sldMkLst>
          <pc:docMk/>
          <pc:sldMk cId="0" sldId="297"/>
        </pc:sldMkLst>
      </pc:sldChg>
      <pc:sldChg chg="del">
        <pc:chgData name="Ahmed Alhabib" userId="b315e251f7b3c3e8" providerId="LiveId" clId="{34609979-2642-4118-97A6-E72E3AF4F89B}" dt="2024-11-29T17:08:50.372" v="264" actId="2696"/>
        <pc:sldMkLst>
          <pc:docMk/>
          <pc:sldMk cId="0" sldId="298"/>
        </pc:sldMkLst>
      </pc:sldChg>
      <pc:sldChg chg="del">
        <pc:chgData name="Ahmed Alhabib" userId="b315e251f7b3c3e8" providerId="LiveId" clId="{34609979-2642-4118-97A6-E72E3AF4F89B}" dt="2024-11-29T17:08:55.356" v="266" actId="2696"/>
        <pc:sldMkLst>
          <pc:docMk/>
          <pc:sldMk cId="0" sldId="299"/>
        </pc:sldMkLst>
      </pc:sldChg>
      <pc:sldChg chg="del">
        <pc:chgData name="Ahmed Alhabib" userId="b315e251f7b3c3e8" providerId="LiveId" clId="{34609979-2642-4118-97A6-E72E3AF4F89B}" dt="2024-11-29T17:08:57.675" v="267" actId="2696"/>
        <pc:sldMkLst>
          <pc:docMk/>
          <pc:sldMk cId="0" sldId="300"/>
        </pc:sldMkLst>
      </pc:sldChg>
      <pc:sldMasterChg chg="delSldLayout">
        <pc:chgData name="Ahmed Alhabib" userId="b315e251f7b3c3e8" providerId="LiveId" clId="{34609979-2642-4118-97A6-E72E3AF4F89B}" dt="2024-11-29T17:07:47.862" v="239" actId="2696"/>
        <pc:sldMasterMkLst>
          <pc:docMk/>
          <pc:sldMasterMk cId="0" sldId="2147483675"/>
        </pc:sldMasterMkLst>
        <pc:sldLayoutChg chg="del">
          <pc:chgData name="Ahmed Alhabib" userId="b315e251f7b3c3e8" providerId="LiveId" clId="{34609979-2642-4118-97A6-E72E3AF4F89B}" dt="2024-11-29T17:06:42.794" v="218" actId="2696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Ahmed Alhabib" userId="b315e251f7b3c3e8" providerId="LiveId" clId="{34609979-2642-4118-97A6-E72E3AF4F89B}" dt="2024-11-29T17:07:05.448" v="227" actId="2696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Ahmed Alhabib" userId="b315e251f7b3c3e8" providerId="LiveId" clId="{34609979-2642-4118-97A6-E72E3AF4F89B}" dt="2024-11-29T17:06:58.011" v="224" actId="2696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Ahmed Alhabib" userId="b315e251f7b3c3e8" providerId="LiveId" clId="{34609979-2642-4118-97A6-E72E3AF4F89B}" dt="2024-11-29T17:06:45.178" v="219" actId="2696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Ahmed Alhabib" userId="b315e251f7b3c3e8" providerId="LiveId" clId="{34609979-2642-4118-97A6-E72E3AF4F89B}" dt="2024-11-29T17:06:20.853" v="210" actId="2696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Ahmed Alhabib" userId="b315e251f7b3c3e8" providerId="LiveId" clId="{34609979-2642-4118-97A6-E72E3AF4F89B}" dt="2024-11-29T17:06:09.812" v="208" actId="2696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Ahmed Alhabib" userId="b315e251f7b3c3e8" providerId="LiveId" clId="{34609979-2642-4118-97A6-E72E3AF4F89B}" dt="2024-11-29T17:07:02.964" v="226" actId="2696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Ahmed Alhabib" userId="b315e251f7b3c3e8" providerId="LiveId" clId="{34609979-2642-4118-97A6-E72E3AF4F89B}" dt="2024-11-29T17:06:27.879" v="213" actId="2696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Ahmed Alhabib" userId="b315e251f7b3c3e8" providerId="LiveId" clId="{34609979-2642-4118-97A6-E72E3AF4F89B}" dt="2024-11-29T17:06:40.623" v="217" actId="2696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Ahmed Alhabib" userId="b315e251f7b3c3e8" providerId="LiveId" clId="{34609979-2642-4118-97A6-E72E3AF4F89B}" dt="2024-11-29T17:07:47.862" v="239" actId="2696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Ahmed Alhabib" userId="b315e251f7b3c3e8" providerId="LiveId" clId="{34609979-2642-4118-97A6-E72E3AF4F89B}" dt="2024-11-29T17:07:11.059" v="228" actId="2696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Ahmed Alhabib" userId="b315e251f7b3c3e8" providerId="LiveId" clId="{34609979-2642-4118-97A6-E72E3AF4F89B}" dt="2024-11-29T17:06:55.292" v="223" actId="2696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Ahmed Alhabib" userId="b315e251f7b3c3e8" providerId="LiveId" clId="{34609979-2642-4118-97A6-E72E3AF4F89B}" dt="2024-11-29T17:06:25.770" v="212" actId="2696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Ahmed Alhabib" userId="b315e251f7b3c3e8" providerId="LiveId" clId="{34609979-2642-4118-97A6-E72E3AF4F89B}" dt="2024-11-29T17:07:00.497" v="225" actId="2696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Ahmed Alhabib" userId="b315e251f7b3c3e8" providerId="LiveId" clId="{34609979-2642-4118-97A6-E72E3AF4F89B}" dt="2024-11-29T17:06:53.024" v="222" actId="2696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Ahmed Alhabib" userId="b315e251f7b3c3e8" providerId="LiveId" clId="{34609979-2642-4118-97A6-E72E3AF4F89B}" dt="2024-11-29T17:06:38.037" v="216" actId="2696"/>
          <pc:sldLayoutMkLst>
            <pc:docMk/>
            <pc:sldMasterMk cId="0" sldId="2147483675"/>
            <pc:sldLayoutMk cId="0" sldId="2147483670"/>
          </pc:sldLayoutMkLst>
        </pc:sldLayoutChg>
      </pc:sldMasterChg>
      <pc:sldMasterChg chg="del delSldLayout">
        <pc:chgData name="Ahmed Alhabib" userId="b315e251f7b3c3e8" providerId="LiveId" clId="{34609979-2642-4118-97A6-E72E3AF4F89B}" dt="2024-11-29T17:08:59.914" v="268" actId="2696"/>
        <pc:sldMasterMkLst>
          <pc:docMk/>
          <pc:sldMasterMk cId="0" sldId="2147483676"/>
        </pc:sldMasterMkLst>
        <pc:sldLayoutChg chg="del">
          <pc:chgData name="Ahmed Alhabib" userId="b315e251f7b3c3e8" providerId="LiveId" clId="{34609979-2642-4118-97A6-E72E3AF4F89B}" dt="2024-11-29T17:08:57.675" v="267" actId="2696"/>
          <pc:sldLayoutMkLst>
            <pc:docMk/>
            <pc:sldMasterMk cId="0" sldId="2147483676"/>
            <pc:sldLayoutMk cId="0" sldId="2147483673"/>
          </pc:sldLayoutMkLst>
        </pc:sldLayoutChg>
        <pc:sldLayoutChg chg="del">
          <pc:chgData name="Ahmed Alhabib" userId="b315e251f7b3c3e8" providerId="LiveId" clId="{34609979-2642-4118-97A6-E72E3AF4F89B}" dt="2024-11-29T17:08:59.914" v="268" actId="2696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bca3ed7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2bca3ed7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2bca3ed78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2bca3ed78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7b435033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7b435033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7b435033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7b435033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>
          <a:extLst>
            <a:ext uri="{FF2B5EF4-FFF2-40B4-BE49-F238E27FC236}">
              <a16:creationId xmlns:a16="http://schemas.microsoft.com/office/drawing/2014/main" id="{34F2304B-13BF-616F-DB82-E281B8EAA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bca3ed78f_0_10:notes">
            <a:extLst>
              <a:ext uri="{FF2B5EF4-FFF2-40B4-BE49-F238E27FC236}">
                <a16:creationId xmlns:a16="http://schemas.microsoft.com/office/drawing/2014/main" id="{C772B9E7-EE53-DFDB-E5C6-8C4959161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2bca3ed78f_0_10:notes">
            <a:extLst>
              <a:ext uri="{FF2B5EF4-FFF2-40B4-BE49-F238E27FC236}">
                <a16:creationId xmlns:a16="http://schemas.microsoft.com/office/drawing/2014/main" id="{D1CE77A7-45E3-40FA-D8CD-025D29F63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12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10" name="Google Shape;10;p2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13" name="Google Shape;13;p2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475850" y="1432063"/>
            <a:ext cx="6192300" cy="21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475850" y="3640838"/>
            <a:ext cx="61923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2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3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2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 rot="10800000" flipH="1">
            <a:off x="-2138111" y="-302236"/>
            <a:ext cx="12612232" cy="7338805"/>
            <a:chOff x="-2138111" y="-1907432"/>
            <a:chExt cx="12612232" cy="7338805"/>
          </a:xfrm>
        </p:grpSpPr>
        <p:sp>
          <p:nvSpPr>
            <p:cNvPr id="53" name="Google Shape;53;p4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4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56" name="Google Shape;56;p4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68" name="Google Shape;68;p4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4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4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6"/>
          <p:cNvGrpSpPr/>
          <p:nvPr/>
        </p:nvGrpSpPr>
        <p:grpSpPr>
          <a:xfrm rot="10800000">
            <a:off x="-1358561" y="-218107"/>
            <a:ext cx="12612232" cy="7338805"/>
            <a:chOff x="-2138111" y="-1907432"/>
            <a:chExt cx="12612232" cy="7338805"/>
          </a:xfrm>
        </p:grpSpPr>
        <p:sp>
          <p:nvSpPr>
            <p:cNvPr id="96" name="Google Shape;96;p6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6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99" name="Google Shape;99;p6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10" name="Google Shape;110;p6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6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6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 rot="10800000">
            <a:off x="-1339051" y="-218107"/>
            <a:ext cx="12612232" cy="7338805"/>
            <a:chOff x="-2138111" y="-1907432"/>
            <a:chExt cx="12612232" cy="7338805"/>
          </a:xfrm>
        </p:grpSpPr>
        <p:sp>
          <p:nvSpPr>
            <p:cNvPr id="116" name="Google Shape;116;p7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7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119" name="Google Shape;119;p7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2957575" y="1723775"/>
            <a:ext cx="5324400" cy="2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130" name="Google Shape;130;p7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7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7"/>
          <p:cNvCxnSpPr/>
          <p:nvPr/>
        </p:nvCxnSpPr>
        <p:spPr>
          <a:xfrm>
            <a:off x="2872025" y="4855175"/>
            <a:ext cx="554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976875" y="1155138"/>
            <a:ext cx="40086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976875" y="2059663"/>
            <a:ext cx="4008600" cy="1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 rot="10800000" flipH="1">
            <a:off x="-2138111" y="-294307"/>
            <a:ext cx="12612232" cy="7338805"/>
            <a:chOff x="-2138111" y="-1907432"/>
            <a:chExt cx="12612232" cy="7338805"/>
          </a:xfrm>
        </p:grpSpPr>
        <p:sp>
          <p:nvSpPr>
            <p:cNvPr id="157" name="Google Shape;157;p9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9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160" name="Google Shape;160;p9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" name="Google Shape;170;p9"/>
          <p:cNvSpPr>
            <a:spLocks noGrp="1"/>
          </p:cNvSpPr>
          <p:nvPr>
            <p:ph type="pic" idx="2"/>
          </p:nvPr>
        </p:nvSpPr>
        <p:spPr>
          <a:xfrm>
            <a:off x="1158525" y="1178925"/>
            <a:ext cx="2785800" cy="2785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9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ubTitle" idx="4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173" name="Google Shape;173;p9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9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TWO_COLUMNS_3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320" name="Google Shape;320;p18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18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323" name="Google Shape;323;p18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33" name="Google Shape;333;p18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18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18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5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504" name="Google Shape;504;p25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" name="Google Shape;506;p25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507" name="Google Shape;507;p25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5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6"/>
          <p:cNvGrpSpPr/>
          <p:nvPr/>
        </p:nvGrpSpPr>
        <p:grpSpPr>
          <a:xfrm rot="10800000">
            <a:off x="-1339051" y="-218107"/>
            <a:ext cx="12612232" cy="7338805"/>
            <a:chOff x="-2138111" y="-1907432"/>
            <a:chExt cx="12612232" cy="7338805"/>
          </a:xfrm>
        </p:grpSpPr>
        <p:sp>
          <p:nvSpPr>
            <p:cNvPr id="519" name="Google Shape;519;p26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522" name="Google Shape;522;p26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6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●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○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■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●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○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■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●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○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■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64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ctrTitle"/>
          </p:nvPr>
        </p:nvSpPr>
        <p:spPr>
          <a:xfrm>
            <a:off x="1139789" y="95632"/>
            <a:ext cx="6192300" cy="21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linker"/>
                <a:ea typeface="Blinker"/>
                <a:cs typeface="Blinker"/>
                <a:sym typeface="Blinker"/>
              </a:rPr>
              <a:t>coffee Menu </a:t>
            </a: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IS424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544" name="Google Shape;544;p30"/>
          <p:cNvSpPr txBox="1">
            <a:spLocks noGrp="1"/>
          </p:cNvSpPr>
          <p:nvPr>
            <p:ph type="subTitle" idx="2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&lt;//&gt;</a:t>
            </a:r>
            <a:endParaRPr dirty="0"/>
          </a:p>
        </p:txBody>
      </p:sp>
      <p:cxnSp>
        <p:nvCxnSpPr>
          <p:cNvPr id="546" name="Google Shape;546;p30"/>
          <p:cNvCxnSpPr>
            <a:cxnSpLocks/>
          </p:cNvCxnSpPr>
          <p:nvPr/>
        </p:nvCxnSpPr>
        <p:spPr>
          <a:xfrm rot="10800000">
            <a:off x="8258100" y="718150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33C8A6-5AE2-0726-CFAE-26B7B4EC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94326"/>
              </p:ext>
            </p:extLst>
          </p:nvPr>
        </p:nvGraphicFramePr>
        <p:xfrm>
          <a:off x="1848338" y="2431073"/>
          <a:ext cx="4809653" cy="2225040"/>
        </p:xfrm>
        <a:graphic>
          <a:graphicData uri="http://schemas.openxmlformats.org/drawingml/2006/table">
            <a:tbl>
              <a:tblPr firstRow="1" bandRow="1">
                <a:tableStyleId>{BB8FAD63-DA30-434B-84E6-549FDE12E69E}</a:tableStyleId>
              </a:tblPr>
              <a:tblGrid>
                <a:gridCol w="1622743">
                  <a:extLst>
                    <a:ext uri="{9D8B030D-6E8A-4147-A177-3AD203B41FA5}">
                      <a16:colId xmlns:a16="http://schemas.microsoft.com/office/drawing/2014/main" val="4266884873"/>
                    </a:ext>
                  </a:extLst>
                </a:gridCol>
                <a:gridCol w="1593455">
                  <a:extLst>
                    <a:ext uri="{9D8B030D-6E8A-4147-A177-3AD203B41FA5}">
                      <a16:colId xmlns:a16="http://schemas.microsoft.com/office/drawing/2014/main" val="1191656395"/>
                    </a:ext>
                  </a:extLst>
                </a:gridCol>
                <a:gridCol w="1593455">
                  <a:extLst>
                    <a:ext uri="{9D8B030D-6E8A-4147-A177-3AD203B41FA5}">
                      <a16:colId xmlns:a16="http://schemas.microsoft.com/office/drawing/2014/main" val="29359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Ahmed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alhabib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443101442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77441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6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Yazeed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alhowaidi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443100836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77441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1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Omar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almohsen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443101907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77441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0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Nawaf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almuqrin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443101280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77441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70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Fahad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</a:rPr>
                        <a:t>alhoshan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443101286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77441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1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Aser </a:t>
                      </a:r>
                      <a:r>
                        <a:rPr lang="en-US" sz="1400" b="0" i="0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alzahrani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443101147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77441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999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"/>
          <p:cNvSpPr txBox="1">
            <a:spLocks noGrp="1"/>
          </p:cNvSpPr>
          <p:nvPr>
            <p:ph type="subTitle" idx="1"/>
          </p:nvPr>
        </p:nvSpPr>
        <p:spPr>
          <a:xfrm>
            <a:off x="3976875" y="2059663"/>
            <a:ext cx="4008600" cy="1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project focused on creating a web-based coffee menu that allows users to view, add, and update each individual item</a:t>
            </a:r>
            <a:endParaRPr dirty="0"/>
          </a:p>
        </p:txBody>
      </p:sp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3976875" y="1155138"/>
            <a:ext cx="40086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-US" sz="3600" dirty="0">
                <a:solidFill>
                  <a:schemeClr val="tx1"/>
                </a:solidFill>
              </a:rPr>
              <a:t>Introduction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84" name="Google Shape;584;p33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&lt;//&gt;</a:t>
            </a:r>
            <a:endParaRPr dirty="0"/>
          </a:p>
        </p:txBody>
      </p:sp>
      <p:cxnSp>
        <p:nvCxnSpPr>
          <p:cNvPr id="586" name="Google Shape;586;p33"/>
          <p:cNvCxnSpPr/>
          <p:nvPr/>
        </p:nvCxnSpPr>
        <p:spPr>
          <a:xfrm rot="10800000">
            <a:off x="8258100" y="718150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2D81058-0527-B5C9-B679-711DE8FF677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 flipV="1">
            <a:off x="9294201" y="5611530"/>
            <a:ext cx="48582" cy="4571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2" name="Google Shape;10714;p71">
            <a:extLst>
              <a:ext uri="{FF2B5EF4-FFF2-40B4-BE49-F238E27FC236}">
                <a16:creationId xmlns:a16="http://schemas.microsoft.com/office/drawing/2014/main" id="{BF357412-43E1-5BDF-CB51-5322DF1FC1C8}"/>
              </a:ext>
            </a:extLst>
          </p:cNvPr>
          <p:cNvGrpSpPr/>
          <p:nvPr/>
        </p:nvGrpSpPr>
        <p:grpSpPr>
          <a:xfrm>
            <a:off x="1033682" y="1544684"/>
            <a:ext cx="2398472" cy="1928700"/>
            <a:chOff x="-45664625" y="2352225"/>
            <a:chExt cx="300125" cy="263875"/>
          </a:xfrm>
        </p:grpSpPr>
        <p:sp>
          <p:nvSpPr>
            <p:cNvPr id="13" name="Google Shape;10715;p71">
              <a:extLst>
                <a:ext uri="{FF2B5EF4-FFF2-40B4-BE49-F238E27FC236}">
                  <a16:creationId xmlns:a16="http://schemas.microsoft.com/office/drawing/2014/main" id="{51F4A0F2-6F6C-2859-0C12-45124F586048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16;p71">
              <a:extLst>
                <a:ext uri="{FF2B5EF4-FFF2-40B4-BE49-F238E27FC236}">
                  <a16:creationId xmlns:a16="http://schemas.microsoft.com/office/drawing/2014/main" id="{F2D5E188-E414-1CAC-7956-83618CFF9C1B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17;p71">
              <a:extLst>
                <a:ext uri="{FF2B5EF4-FFF2-40B4-BE49-F238E27FC236}">
                  <a16:creationId xmlns:a16="http://schemas.microsoft.com/office/drawing/2014/main" id="{66150B39-CA1A-A1D3-71E6-4B4EF2E4E006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18;p71">
              <a:extLst>
                <a:ext uri="{FF2B5EF4-FFF2-40B4-BE49-F238E27FC236}">
                  <a16:creationId xmlns:a16="http://schemas.microsoft.com/office/drawing/2014/main" id="{ADA84DD2-054E-DE9C-C542-A5408CBBD768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19;p71">
              <a:extLst>
                <a:ext uri="{FF2B5EF4-FFF2-40B4-BE49-F238E27FC236}">
                  <a16:creationId xmlns:a16="http://schemas.microsoft.com/office/drawing/2014/main" id="{34CCE9FA-9082-6589-7812-A3E8D0E18F2A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20;p71">
              <a:extLst>
                <a:ext uri="{FF2B5EF4-FFF2-40B4-BE49-F238E27FC236}">
                  <a16:creationId xmlns:a16="http://schemas.microsoft.com/office/drawing/2014/main" id="{BD1B00A0-4A3E-E253-6541-72357A1043DA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21;p71">
              <a:extLst>
                <a:ext uri="{FF2B5EF4-FFF2-40B4-BE49-F238E27FC236}">
                  <a16:creationId xmlns:a16="http://schemas.microsoft.com/office/drawing/2014/main" id="{DE4CEAE5-2B4D-3835-D0C0-44CF26FEAFD5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6"/>
          <p:cNvSpPr/>
          <p:nvPr/>
        </p:nvSpPr>
        <p:spPr>
          <a:xfrm>
            <a:off x="1406400" y="2570988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6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660" name="Google Shape;660;p36"/>
          <p:cNvSpPr txBox="1">
            <a:spLocks noGrp="1"/>
          </p:cNvSpPr>
          <p:nvPr>
            <p:ph type="body" idx="1"/>
          </p:nvPr>
        </p:nvSpPr>
        <p:spPr>
          <a:xfrm>
            <a:off x="2957575" y="1723775"/>
            <a:ext cx="5324400" cy="2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</a:rPr>
              <a:t>Manually managing and updating menu items is a tedious and recurring task, often happening every season or whenever the chef comes up with a new idea. Writing items manually consumes valuable time, and this is the problem we aim to solve!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661" name="Google Shape;661;p36"/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662" name="Google Shape;662;p36"/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grpSp>
        <p:nvGrpSpPr>
          <p:cNvPr id="663" name="Google Shape;663;p36"/>
          <p:cNvGrpSpPr/>
          <p:nvPr/>
        </p:nvGrpSpPr>
        <p:grpSpPr>
          <a:xfrm>
            <a:off x="1544801" y="2720308"/>
            <a:ext cx="385344" cy="385344"/>
            <a:chOff x="4717101" y="1160033"/>
            <a:chExt cx="385344" cy="385344"/>
          </a:xfrm>
        </p:grpSpPr>
        <p:sp>
          <p:nvSpPr>
            <p:cNvPr id="664" name="Google Shape;664;p36"/>
            <p:cNvSpPr/>
            <p:nvPr/>
          </p:nvSpPr>
          <p:spPr>
            <a:xfrm>
              <a:off x="4875698" y="1409711"/>
              <a:ext cx="47378" cy="67834"/>
            </a:xfrm>
            <a:custGeom>
              <a:avLst/>
              <a:gdLst/>
              <a:ahLst/>
              <a:cxnLst/>
              <a:rect l="l" t="t" r="r" b="b"/>
              <a:pathLst>
                <a:path w="1341" h="1920" extrusionOk="0">
                  <a:moveTo>
                    <a:pt x="985" y="1"/>
                  </a:moveTo>
                  <a:cubicBezTo>
                    <a:pt x="904" y="1"/>
                    <a:pt x="822" y="31"/>
                    <a:pt x="761" y="92"/>
                  </a:cubicBezTo>
                  <a:lnTo>
                    <a:pt x="122" y="732"/>
                  </a:lnTo>
                  <a:cubicBezTo>
                    <a:pt x="0" y="854"/>
                    <a:pt x="0" y="1057"/>
                    <a:pt x="122" y="1189"/>
                  </a:cubicBezTo>
                  <a:lnTo>
                    <a:pt x="761" y="1828"/>
                  </a:lnTo>
                  <a:cubicBezTo>
                    <a:pt x="822" y="1889"/>
                    <a:pt x="904" y="1920"/>
                    <a:pt x="985" y="1920"/>
                  </a:cubicBezTo>
                  <a:cubicBezTo>
                    <a:pt x="1066" y="1920"/>
                    <a:pt x="1147" y="1889"/>
                    <a:pt x="1208" y="1828"/>
                  </a:cubicBezTo>
                  <a:cubicBezTo>
                    <a:pt x="1341" y="1697"/>
                    <a:pt x="1341" y="1494"/>
                    <a:pt x="1208" y="1372"/>
                  </a:cubicBezTo>
                  <a:lnTo>
                    <a:pt x="802" y="955"/>
                  </a:lnTo>
                  <a:lnTo>
                    <a:pt x="1208" y="549"/>
                  </a:lnTo>
                  <a:cubicBezTo>
                    <a:pt x="1341" y="417"/>
                    <a:pt x="1341" y="224"/>
                    <a:pt x="1208" y="92"/>
                  </a:cubicBezTo>
                  <a:cubicBezTo>
                    <a:pt x="1147" y="31"/>
                    <a:pt x="1066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988331" y="1409711"/>
              <a:ext cx="47413" cy="67834"/>
            </a:xfrm>
            <a:custGeom>
              <a:avLst/>
              <a:gdLst/>
              <a:ahLst/>
              <a:cxnLst/>
              <a:rect l="l" t="t" r="r" b="b"/>
              <a:pathLst>
                <a:path w="1342" h="1920" extrusionOk="0">
                  <a:moveTo>
                    <a:pt x="355" y="1"/>
                  </a:moveTo>
                  <a:cubicBezTo>
                    <a:pt x="272" y="1"/>
                    <a:pt x="188" y="31"/>
                    <a:pt x="123" y="92"/>
                  </a:cubicBezTo>
                  <a:cubicBezTo>
                    <a:pt x="1" y="224"/>
                    <a:pt x="1" y="417"/>
                    <a:pt x="123" y="549"/>
                  </a:cubicBezTo>
                  <a:lnTo>
                    <a:pt x="539" y="955"/>
                  </a:lnTo>
                  <a:lnTo>
                    <a:pt x="123" y="1372"/>
                  </a:lnTo>
                  <a:cubicBezTo>
                    <a:pt x="1" y="1494"/>
                    <a:pt x="1" y="1697"/>
                    <a:pt x="123" y="1828"/>
                  </a:cubicBezTo>
                  <a:cubicBezTo>
                    <a:pt x="188" y="1889"/>
                    <a:pt x="272" y="1920"/>
                    <a:pt x="355" y="1920"/>
                  </a:cubicBezTo>
                  <a:cubicBezTo>
                    <a:pt x="437" y="1920"/>
                    <a:pt x="518" y="1889"/>
                    <a:pt x="579" y="1828"/>
                  </a:cubicBezTo>
                  <a:lnTo>
                    <a:pt x="1219" y="1189"/>
                  </a:lnTo>
                  <a:cubicBezTo>
                    <a:pt x="1341" y="1057"/>
                    <a:pt x="1341" y="854"/>
                    <a:pt x="1219" y="732"/>
                  </a:cubicBezTo>
                  <a:lnTo>
                    <a:pt x="579" y="92"/>
                  </a:lnTo>
                  <a:cubicBezTo>
                    <a:pt x="518" y="31"/>
                    <a:pt x="437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932015" y="1387170"/>
              <a:ext cx="47378" cy="112950"/>
            </a:xfrm>
            <a:custGeom>
              <a:avLst/>
              <a:gdLst/>
              <a:ahLst/>
              <a:cxnLst/>
              <a:rect l="l" t="t" r="r" b="b"/>
              <a:pathLst>
                <a:path w="1341" h="3197" extrusionOk="0">
                  <a:moveTo>
                    <a:pt x="990" y="0"/>
                  </a:moveTo>
                  <a:cubicBezTo>
                    <a:pt x="846" y="0"/>
                    <a:pt x="716" y="96"/>
                    <a:pt x="681" y="243"/>
                  </a:cubicBezTo>
                  <a:lnTo>
                    <a:pt x="41" y="2802"/>
                  </a:lnTo>
                  <a:cubicBezTo>
                    <a:pt x="0" y="2974"/>
                    <a:pt x="102" y="3147"/>
                    <a:pt x="275" y="3188"/>
                  </a:cubicBezTo>
                  <a:cubicBezTo>
                    <a:pt x="300" y="3194"/>
                    <a:pt x="326" y="3197"/>
                    <a:pt x="351" y="3197"/>
                  </a:cubicBezTo>
                  <a:cubicBezTo>
                    <a:pt x="495" y="3197"/>
                    <a:pt x="626" y="3101"/>
                    <a:pt x="661" y="2954"/>
                  </a:cubicBezTo>
                  <a:lnTo>
                    <a:pt x="1300" y="395"/>
                  </a:lnTo>
                  <a:cubicBezTo>
                    <a:pt x="1341" y="223"/>
                    <a:pt x="1239" y="50"/>
                    <a:pt x="1067" y="9"/>
                  </a:cubicBezTo>
                  <a:cubicBezTo>
                    <a:pt x="1041" y="3"/>
                    <a:pt x="1015" y="0"/>
                    <a:pt x="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717101" y="1160033"/>
              <a:ext cx="385344" cy="385344"/>
            </a:xfrm>
            <a:custGeom>
              <a:avLst/>
              <a:gdLst/>
              <a:ahLst/>
              <a:cxnLst/>
              <a:rect l="l" t="t" r="r" b="b"/>
              <a:pathLst>
                <a:path w="10907" h="10907" extrusionOk="0">
                  <a:moveTo>
                    <a:pt x="6428" y="640"/>
                  </a:moveTo>
                  <a:lnTo>
                    <a:pt x="6428" y="1270"/>
                  </a:lnTo>
                  <a:lnTo>
                    <a:pt x="640" y="1270"/>
                  </a:lnTo>
                  <a:lnTo>
                    <a:pt x="640" y="640"/>
                  </a:lnTo>
                  <a:close/>
                  <a:moveTo>
                    <a:pt x="7708" y="640"/>
                  </a:moveTo>
                  <a:lnTo>
                    <a:pt x="7708" y="1270"/>
                  </a:lnTo>
                  <a:lnTo>
                    <a:pt x="7069" y="1270"/>
                  </a:lnTo>
                  <a:lnTo>
                    <a:pt x="7069" y="640"/>
                  </a:lnTo>
                  <a:close/>
                  <a:moveTo>
                    <a:pt x="8987" y="4509"/>
                  </a:moveTo>
                  <a:lnTo>
                    <a:pt x="8987" y="5149"/>
                  </a:lnTo>
                  <a:lnTo>
                    <a:pt x="3240" y="5149"/>
                  </a:lnTo>
                  <a:lnTo>
                    <a:pt x="3240" y="4509"/>
                  </a:lnTo>
                  <a:close/>
                  <a:moveTo>
                    <a:pt x="10267" y="4509"/>
                  </a:moveTo>
                  <a:lnTo>
                    <a:pt x="10267" y="5149"/>
                  </a:lnTo>
                  <a:lnTo>
                    <a:pt x="9628" y="5149"/>
                  </a:lnTo>
                  <a:lnTo>
                    <a:pt x="9628" y="4509"/>
                  </a:lnTo>
                  <a:close/>
                  <a:moveTo>
                    <a:pt x="7708" y="1909"/>
                  </a:moveTo>
                  <a:lnTo>
                    <a:pt x="7708" y="3869"/>
                  </a:lnTo>
                  <a:lnTo>
                    <a:pt x="2915" y="3869"/>
                  </a:lnTo>
                  <a:cubicBezTo>
                    <a:pt x="2743" y="3869"/>
                    <a:pt x="2601" y="4011"/>
                    <a:pt x="2601" y="4194"/>
                  </a:cubicBezTo>
                  <a:lnTo>
                    <a:pt x="2601" y="6428"/>
                  </a:lnTo>
                  <a:lnTo>
                    <a:pt x="640" y="6428"/>
                  </a:lnTo>
                  <a:lnTo>
                    <a:pt x="640" y="1909"/>
                  </a:lnTo>
                  <a:close/>
                  <a:moveTo>
                    <a:pt x="10267" y="5788"/>
                  </a:moveTo>
                  <a:lnTo>
                    <a:pt x="10267" y="10267"/>
                  </a:lnTo>
                  <a:lnTo>
                    <a:pt x="3240" y="10267"/>
                  </a:lnTo>
                  <a:lnTo>
                    <a:pt x="3240" y="5788"/>
                  </a:lnTo>
                  <a:close/>
                  <a:moveTo>
                    <a:pt x="315" y="0"/>
                  </a:moveTo>
                  <a:cubicBezTo>
                    <a:pt x="143" y="0"/>
                    <a:pt x="1" y="142"/>
                    <a:pt x="1" y="315"/>
                  </a:cubicBezTo>
                  <a:lnTo>
                    <a:pt x="1" y="6753"/>
                  </a:lnTo>
                  <a:cubicBezTo>
                    <a:pt x="1" y="6925"/>
                    <a:pt x="143" y="7068"/>
                    <a:pt x="315" y="7068"/>
                  </a:cubicBezTo>
                  <a:lnTo>
                    <a:pt x="2601" y="7068"/>
                  </a:lnTo>
                  <a:lnTo>
                    <a:pt x="2601" y="10581"/>
                  </a:lnTo>
                  <a:cubicBezTo>
                    <a:pt x="2601" y="10764"/>
                    <a:pt x="2743" y="10906"/>
                    <a:pt x="2915" y="10906"/>
                  </a:cubicBezTo>
                  <a:lnTo>
                    <a:pt x="10582" y="10906"/>
                  </a:lnTo>
                  <a:cubicBezTo>
                    <a:pt x="10765" y="10906"/>
                    <a:pt x="10907" y="10764"/>
                    <a:pt x="10907" y="10581"/>
                  </a:cubicBezTo>
                  <a:lnTo>
                    <a:pt x="10907" y="4194"/>
                  </a:lnTo>
                  <a:cubicBezTo>
                    <a:pt x="10907" y="4011"/>
                    <a:pt x="10765" y="3869"/>
                    <a:pt x="10582" y="3869"/>
                  </a:cubicBezTo>
                  <a:lnTo>
                    <a:pt x="8348" y="3869"/>
                  </a:lnTo>
                  <a:lnTo>
                    <a:pt x="8348" y="315"/>
                  </a:lnTo>
                  <a:cubicBezTo>
                    <a:pt x="8348" y="142"/>
                    <a:pt x="8206" y="0"/>
                    <a:pt x="8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6"/>
          <p:cNvSpPr/>
          <p:nvPr/>
        </p:nvSpPr>
        <p:spPr>
          <a:xfrm>
            <a:off x="1154927" y="2804288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669" name="Google Shape;669;p36"/>
          <p:cNvSpPr/>
          <p:nvPr/>
        </p:nvSpPr>
        <p:spPr>
          <a:xfrm flipH="1">
            <a:off x="2123002" y="2804288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670" name="Google Shape;670;p36"/>
          <p:cNvCxnSpPr>
            <a:stCxn id="658" idx="4"/>
          </p:cNvCxnSpPr>
          <p:nvPr/>
        </p:nvCxnSpPr>
        <p:spPr>
          <a:xfrm>
            <a:off x="1748400" y="3254988"/>
            <a:ext cx="0" cy="1917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36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6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6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Structure</a:t>
            </a:r>
            <a:endParaRPr dirty="0"/>
          </a:p>
        </p:txBody>
      </p:sp>
      <p:sp>
        <p:nvSpPr>
          <p:cNvPr id="1543" name="Google Shape;1543;p5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Technologies Used: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hlink"/>
                </a:solidFill>
                <a:uFill>
                  <a:noFill/>
                </a:uFill>
              </a:rPr>
              <a:t>• Backend: Django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hlink"/>
                </a:solidFill>
                <a:uFill>
                  <a:noFill/>
                </a:uFill>
              </a:rPr>
              <a:t>• Frontend: HTML, CSS, Bootstrap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hlink"/>
                </a:solidFill>
                <a:uFill>
                  <a:noFill/>
                </a:uFill>
              </a:rPr>
              <a:t>• Database: Hash-map using sqlite3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Components: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• User Authentication: login and registration page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• Menu Management: using CRUDE to add/edit or view specified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hlink"/>
                </a:solidFill>
                <a:uFill>
                  <a:noFill/>
                </a:uFill>
              </a:rPr>
              <a:t>information on each item</a:t>
            </a:r>
            <a:endParaRPr lang="en-US" sz="1200" dirty="0"/>
          </a:p>
        </p:txBody>
      </p:sp>
      <p:sp>
        <p:nvSpPr>
          <p:cNvPr id="1544" name="Google Shape;1544;p56"/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545" name="Google Shape;1545;p56"/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1546" name="Google Shape;1546;p56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7" name="Google Shape;1547;p56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8" name="Google Shape;1548;p56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1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efforts</a:t>
            </a:r>
            <a:endParaRPr lang="en-US" dirty="0">
              <a:solidFill>
                <a:schemeClr val="lt2"/>
              </a:solidFill>
            </a:endParaRPr>
          </a:p>
        </p:txBody>
      </p:sp>
      <p:graphicFrame>
        <p:nvGraphicFramePr>
          <p:cNvPr id="552" name="Google Shape;552;p31"/>
          <p:cNvGraphicFramePr/>
          <p:nvPr>
            <p:extLst>
              <p:ext uri="{D42A27DB-BD31-4B8C-83A1-F6EECF244321}">
                <p14:modId xmlns:p14="http://schemas.microsoft.com/office/powerpoint/2010/main" val="2225270855"/>
              </p:ext>
            </p:extLst>
          </p:nvPr>
        </p:nvGraphicFramePr>
        <p:xfrm>
          <a:off x="720000" y="1614825"/>
          <a:ext cx="7704000" cy="2362080"/>
        </p:xfrm>
        <a:graphic>
          <a:graphicData uri="http://schemas.openxmlformats.org/drawingml/2006/table">
            <a:tbl>
              <a:tblPr>
                <a:noFill/>
                <a:tableStyleId>{BB8FAD63-DA30-434B-84E6-549FDE12E69E}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 </a:t>
                      </a:r>
                      <a:r>
                        <a:rPr lang="en-US" sz="1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alhabib</a:t>
                      </a:r>
                      <a:endParaRPr lang="en-US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login and registration </a:t>
                      </a:r>
                      <a:endParaRPr lang="en-US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Inconsolata"/>
                        <a:cs typeface="Times New Roman" panose="02020603050405020304" pitchFamily="18" charset="0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Yazeed </a:t>
                      </a:r>
                      <a:r>
                        <a:rPr lang="en-US" sz="1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alhowaidi</a:t>
                      </a:r>
                      <a:endParaRPr lang="en-US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page, update page and presentation</a:t>
                      </a:r>
                      <a:endParaRPr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Inconsolata"/>
                        <a:cs typeface="Times New Roman" panose="02020603050405020304" pitchFamily="18" charset="0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Nawaf </a:t>
                      </a:r>
                      <a:r>
                        <a:rPr lang="en-US" sz="1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almuqrin</a:t>
                      </a:r>
                      <a:endParaRPr lang="en-US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Omar </a:t>
                      </a:r>
                      <a:r>
                        <a:rPr lang="en-US" sz="1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almohsen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specific items display page, backend development and display menu page</a:t>
                      </a:r>
                      <a:endParaRPr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Inconsolata"/>
                        <a:cs typeface="Times New Roman" panose="02020603050405020304" pitchFamily="18" charset="0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Fahad </a:t>
                      </a:r>
                      <a:r>
                        <a:rPr lang="en-US" sz="14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alhoshan</a:t>
                      </a:r>
                      <a:endParaRPr lang="en-US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2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Aser </a:t>
                      </a:r>
                      <a:r>
                        <a:rPr lang="en-US" sz="1400" b="0" i="0" u="none" strike="noStrike" cap="none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alzahrani</a:t>
                      </a:r>
                      <a:endParaRPr lang="en-US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navigation menu, CSS and Bootstrap</a:t>
                      </a:r>
                      <a:endParaRPr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Inconsolata"/>
                        <a:cs typeface="Times New Roman" panose="02020603050405020304" pitchFamily="18" charset="0"/>
                        <a:sym typeface="Inconsolata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3" name="Google Shape;553;p31"/>
          <p:cNvSpPr txBox="1"/>
          <p:nvPr/>
        </p:nvSpPr>
        <p:spPr>
          <a:xfrm>
            <a:off x="720000" y="1151375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6" name="Google Shape;556;p31"/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>
          <a:extLst>
            <a:ext uri="{FF2B5EF4-FFF2-40B4-BE49-F238E27FC236}">
              <a16:creationId xmlns:a16="http://schemas.microsoft.com/office/drawing/2014/main" id="{12D832C4-3B23-5FD2-8B93-4AD7296EB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">
            <a:extLst>
              <a:ext uri="{FF2B5EF4-FFF2-40B4-BE49-F238E27FC236}">
                <a16:creationId xmlns:a16="http://schemas.microsoft.com/office/drawing/2014/main" id="{25080267-660A-9E17-0C98-809079E2EF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3220" y="2059663"/>
            <a:ext cx="4008600" cy="1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developed a fully functional system that meets the needs of a coffee shop by reducing unnecessary work time and enabling quick, efficient menu updates. We’ve also ensured that the web page is user-friendly and easy for employees to navigate</a:t>
            </a:r>
          </a:p>
        </p:txBody>
      </p:sp>
      <p:sp>
        <p:nvSpPr>
          <p:cNvPr id="582" name="Google Shape;582;p33">
            <a:extLst>
              <a:ext uri="{FF2B5EF4-FFF2-40B4-BE49-F238E27FC236}">
                <a16:creationId xmlns:a16="http://schemas.microsoft.com/office/drawing/2014/main" id="{CA05A2ED-B2C5-802B-C76F-AA721F776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3220" y="1155138"/>
            <a:ext cx="40086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-US" sz="3600" dirty="0">
                <a:solidFill>
                  <a:schemeClr val="tx1"/>
                </a:solidFill>
              </a:rPr>
              <a:t>Conclusion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84" name="Google Shape;584;p33">
            <a:extLst>
              <a:ext uri="{FF2B5EF4-FFF2-40B4-BE49-F238E27FC236}">
                <a16:creationId xmlns:a16="http://schemas.microsoft.com/office/drawing/2014/main" id="{17B1BD33-1D1D-5ED7-335B-8B247A372BE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&lt;//&gt;</a:t>
            </a:r>
            <a:endParaRPr dirty="0"/>
          </a:p>
        </p:txBody>
      </p:sp>
      <p:cxnSp>
        <p:nvCxnSpPr>
          <p:cNvPr id="586" name="Google Shape;586;p33">
            <a:extLst>
              <a:ext uri="{FF2B5EF4-FFF2-40B4-BE49-F238E27FC236}">
                <a16:creationId xmlns:a16="http://schemas.microsoft.com/office/drawing/2014/main" id="{7D51679D-51B9-6661-6784-6B0189E69F50}"/>
              </a:ext>
            </a:extLst>
          </p:cNvPr>
          <p:cNvCxnSpPr/>
          <p:nvPr/>
        </p:nvCxnSpPr>
        <p:spPr>
          <a:xfrm rot="10800000">
            <a:off x="8258100" y="718150"/>
            <a:ext cx="0" cy="161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FEF9A96-908C-D91C-AF69-BE598AD20E4A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 flipV="1">
            <a:off x="9294201" y="5611530"/>
            <a:ext cx="48582" cy="4571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" name="Google Shape;1364;p54">
            <a:extLst>
              <a:ext uri="{FF2B5EF4-FFF2-40B4-BE49-F238E27FC236}">
                <a16:creationId xmlns:a16="http://schemas.microsoft.com/office/drawing/2014/main" id="{B0BF2B72-0C0A-15B0-F846-76231E14E3A2}"/>
              </a:ext>
            </a:extLst>
          </p:cNvPr>
          <p:cNvGrpSpPr/>
          <p:nvPr/>
        </p:nvGrpSpPr>
        <p:grpSpPr>
          <a:xfrm>
            <a:off x="5367131" y="1709531"/>
            <a:ext cx="2437154" cy="2152374"/>
            <a:chOff x="7418941" y="3476171"/>
            <a:chExt cx="385344" cy="385733"/>
          </a:xfrm>
        </p:grpSpPr>
        <p:sp>
          <p:nvSpPr>
            <p:cNvPr id="3" name="Google Shape;1365;p54">
              <a:extLst>
                <a:ext uri="{FF2B5EF4-FFF2-40B4-BE49-F238E27FC236}">
                  <a16:creationId xmlns:a16="http://schemas.microsoft.com/office/drawing/2014/main" id="{93082444-48EE-80FB-981A-592B54D7C2BC}"/>
                </a:ext>
              </a:extLst>
            </p:cNvPr>
            <p:cNvSpPr/>
            <p:nvPr/>
          </p:nvSpPr>
          <p:spPr>
            <a:xfrm>
              <a:off x="7418941" y="3476171"/>
              <a:ext cx="385344" cy="385733"/>
            </a:xfrm>
            <a:custGeom>
              <a:avLst/>
              <a:gdLst/>
              <a:ahLst/>
              <a:cxnLst/>
              <a:rect l="l" t="t" r="r" b="b"/>
              <a:pathLst>
                <a:path w="10907" h="10918" extrusionOk="0">
                  <a:moveTo>
                    <a:pt x="10267" y="641"/>
                  </a:moveTo>
                  <a:lnTo>
                    <a:pt x="10267" y="2560"/>
                  </a:lnTo>
                  <a:lnTo>
                    <a:pt x="641" y="2560"/>
                  </a:lnTo>
                  <a:lnTo>
                    <a:pt x="641" y="641"/>
                  </a:lnTo>
                  <a:close/>
                  <a:moveTo>
                    <a:pt x="10267" y="3200"/>
                  </a:moveTo>
                  <a:lnTo>
                    <a:pt x="10267" y="10277"/>
                  </a:lnTo>
                  <a:lnTo>
                    <a:pt x="641" y="10277"/>
                  </a:lnTo>
                  <a:lnTo>
                    <a:pt x="641" y="3200"/>
                  </a:lnTo>
                  <a:close/>
                  <a:moveTo>
                    <a:pt x="316" y="1"/>
                  </a:moveTo>
                  <a:cubicBezTo>
                    <a:pt x="143" y="1"/>
                    <a:pt x="1" y="154"/>
                    <a:pt x="1" y="326"/>
                  </a:cubicBezTo>
                  <a:lnTo>
                    <a:pt x="1" y="10593"/>
                  </a:lnTo>
                  <a:cubicBezTo>
                    <a:pt x="1" y="10765"/>
                    <a:pt x="143" y="10918"/>
                    <a:pt x="316" y="10918"/>
                  </a:cubicBezTo>
                  <a:lnTo>
                    <a:pt x="10582" y="10918"/>
                  </a:lnTo>
                  <a:cubicBezTo>
                    <a:pt x="10764" y="10918"/>
                    <a:pt x="10907" y="10765"/>
                    <a:pt x="10907" y="10593"/>
                  </a:cubicBezTo>
                  <a:lnTo>
                    <a:pt x="10907" y="326"/>
                  </a:lnTo>
                  <a:cubicBezTo>
                    <a:pt x="10907" y="154"/>
                    <a:pt x="10764" y="1"/>
                    <a:pt x="10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66;p54">
              <a:extLst>
                <a:ext uri="{FF2B5EF4-FFF2-40B4-BE49-F238E27FC236}">
                  <a16:creationId xmlns:a16="http://schemas.microsoft.com/office/drawing/2014/main" id="{046E5F4E-14A2-E9A4-6ED9-BB57A41B048C}"/>
                </a:ext>
              </a:extLst>
            </p:cNvPr>
            <p:cNvSpPr/>
            <p:nvPr/>
          </p:nvSpPr>
          <p:spPr>
            <a:xfrm>
              <a:off x="7509740" y="3612510"/>
              <a:ext cx="203430" cy="203465"/>
            </a:xfrm>
            <a:custGeom>
              <a:avLst/>
              <a:gdLst/>
              <a:ahLst/>
              <a:cxnLst/>
              <a:rect l="l" t="t" r="r" b="b"/>
              <a:pathLst>
                <a:path w="5758" h="5759" extrusionOk="0">
                  <a:moveTo>
                    <a:pt x="4529" y="641"/>
                  </a:moveTo>
                  <a:cubicBezTo>
                    <a:pt x="4631" y="915"/>
                    <a:pt x="4843" y="1128"/>
                    <a:pt x="5118" y="1230"/>
                  </a:cubicBezTo>
                  <a:lnTo>
                    <a:pt x="5118" y="2164"/>
                  </a:lnTo>
                  <a:cubicBezTo>
                    <a:pt x="5118" y="3535"/>
                    <a:pt x="4204" y="4733"/>
                    <a:pt x="2884" y="5109"/>
                  </a:cubicBezTo>
                  <a:cubicBezTo>
                    <a:pt x="1564" y="4733"/>
                    <a:pt x="639" y="3535"/>
                    <a:pt x="639" y="2164"/>
                  </a:cubicBezTo>
                  <a:lnTo>
                    <a:pt x="639" y="1230"/>
                  </a:lnTo>
                  <a:cubicBezTo>
                    <a:pt x="914" y="1128"/>
                    <a:pt x="1127" y="915"/>
                    <a:pt x="1228" y="641"/>
                  </a:cubicBezTo>
                  <a:close/>
                  <a:moveTo>
                    <a:pt x="964" y="1"/>
                  </a:moveTo>
                  <a:cubicBezTo>
                    <a:pt x="792" y="1"/>
                    <a:pt x="639" y="143"/>
                    <a:pt x="639" y="326"/>
                  </a:cubicBezTo>
                  <a:cubicBezTo>
                    <a:pt x="639" y="499"/>
                    <a:pt x="497" y="641"/>
                    <a:pt x="325" y="641"/>
                  </a:cubicBezTo>
                  <a:cubicBezTo>
                    <a:pt x="152" y="641"/>
                    <a:pt x="0" y="783"/>
                    <a:pt x="0" y="966"/>
                  </a:cubicBezTo>
                  <a:lnTo>
                    <a:pt x="0" y="2164"/>
                  </a:lnTo>
                  <a:cubicBezTo>
                    <a:pt x="0" y="3859"/>
                    <a:pt x="1158" y="5332"/>
                    <a:pt x="2803" y="5748"/>
                  </a:cubicBezTo>
                  <a:cubicBezTo>
                    <a:pt x="2833" y="5748"/>
                    <a:pt x="2853" y="5759"/>
                    <a:pt x="2884" y="5759"/>
                  </a:cubicBezTo>
                  <a:cubicBezTo>
                    <a:pt x="2904" y="5759"/>
                    <a:pt x="2934" y="5748"/>
                    <a:pt x="2955" y="5748"/>
                  </a:cubicBezTo>
                  <a:cubicBezTo>
                    <a:pt x="4610" y="5332"/>
                    <a:pt x="5757" y="3859"/>
                    <a:pt x="5757" y="2164"/>
                  </a:cubicBezTo>
                  <a:lnTo>
                    <a:pt x="5757" y="966"/>
                  </a:lnTo>
                  <a:cubicBezTo>
                    <a:pt x="5757" y="783"/>
                    <a:pt x="5615" y="641"/>
                    <a:pt x="5432" y="641"/>
                  </a:cubicBezTo>
                  <a:cubicBezTo>
                    <a:pt x="5260" y="641"/>
                    <a:pt x="5118" y="499"/>
                    <a:pt x="5118" y="326"/>
                  </a:cubicBezTo>
                  <a:cubicBezTo>
                    <a:pt x="5118" y="143"/>
                    <a:pt x="4976" y="1"/>
                    <a:pt x="4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67;p54">
              <a:extLst>
                <a:ext uri="{FF2B5EF4-FFF2-40B4-BE49-F238E27FC236}">
                  <a16:creationId xmlns:a16="http://schemas.microsoft.com/office/drawing/2014/main" id="{766141B8-3EC9-D745-BADD-E8AB8E682A6A}"/>
                </a:ext>
              </a:extLst>
            </p:cNvPr>
            <p:cNvSpPr/>
            <p:nvPr/>
          </p:nvSpPr>
          <p:spPr>
            <a:xfrm>
              <a:off x="7464871" y="3521393"/>
              <a:ext cx="22647" cy="22647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16" y="0"/>
                  </a:moveTo>
                  <a:cubicBezTo>
                    <a:pt x="143" y="0"/>
                    <a:pt x="0" y="143"/>
                    <a:pt x="0" y="325"/>
                  </a:cubicBezTo>
                  <a:cubicBezTo>
                    <a:pt x="0" y="498"/>
                    <a:pt x="143" y="641"/>
                    <a:pt x="316" y="641"/>
                  </a:cubicBezTo>
                  <a:cubicBezTo>
                    <a:pt x="488" y="641"/>
                    <a:pt x="641" y="498"/>
                    <a:pt x="641" y="325"/>
                  </a:cubicBezTo>
                  <a:cubicBezTo>
                    <a:pt x="641" y="143"/>
                    <a:pt x="488" y="0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8;p54">
              <a:extLst>
                <a:ext uri="{FF2B5EF4-FFF2-40B4-BE49-F238E27FC236}">
                  <a16:creationId xmlns:a16="http://schemas.microsoft.com/office/drawing/2014/main" id="{1FA4221D-67DC-6A5A-8C0D-F1EF15DCEEE8}"/>
                </a:ext>
              </a:extLst>
            </p:cNvPr>
            <p:cNvSpPr/>
            <p:nvPr/>
          </p:nvSpPr>
          <p:spPr>
            <a:xfrm>
              <a:off x="7509740" y="3521393"/>
              <a:ext cx="22611" cy="2264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325" y="0"/>
                  </a:moveTo>
                  <a:cubicBezTo>
                    <a:pt x="152" y="0"/>
                    <a:pt x="0" y="143"/>
                    <a:pt x="0" y="325"/>
                  </a:cubicBezTo>
                  <a:cubicBezTo>
                    <a:pt x="0" y="498"/>
                    <a:pt x="152" y="641"/>
                    <a:pt x="325" y="641"/>
                  </a:cubicBezTo>
                  <a:cubicBezTo>
                    <a:pt x="497" y="641"/>
                    <a:pt x="639" y="498"/>
                    <a:pt x="639" y="325"/>
                  </a:cubicBezTo>
                  <a:cubicBezTo>
                    <a:pt x="639" y="143"/>
                    <a:pt x="497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9;p54">
              <a:extLst>
                <a:ext uri="{FF2B5EF4-FFF2-40B4-BE49-F238E27FC236}">
                  <a16:creationId xmlns:a16="http://schemas.microsoft.com/office/drawing/2014/main" id="{A54DCACD-25F2-99A8-AC63-6F33BD6834C7}"/>
                </a:ext>
              </a:extLst>
            </p:cNvPr>
            <p:cNvSpPr/>
            <p:nvPr/>
          </p:nvSpPr>
          <p:spPr>
            <a:xfrm>
              <a:off x="7554927" y="3521393"/>
              <a:ext cx="22611" cy="2264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326" y="0"/>
                  </a:moveTo>
                  <a:cubicBezTo>
                    <a:pt x="143" y="0"/>
                    <a:pt x="1" y="143"/>
                    <a:pt x="1" y="325"/>
                  </a:cubicBezTo>
                  <a:cubicBezTo>
                    <a:pt x="1" y="498"/>
                    <a:pt x="143" y="641"/>
                    <a:pt x="326" y="641"/>
                  </a:cubicBezTo>
                  <a:cubicBezTo>
                    <a:pt x="498" y="641"/>
                    <a:pt x="640" y="498"/>
                    <a:pt x="640" y="325"/>
                  </a:cubicBezTo>
                  <a:cubicBezTo>
                    <a:pt x="640" y="143"/>
                    <a:pt x="498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70;p54">
              <a:extLst>
                <a:ext uri="{FF2B5EF4-FFF2-40B4-BE49-F238E27FC236}">
                  <a16:creationId xmlns:a16="http://schemas.microsoft.com/office/drawing/2014/main" id="{7AC5113D-21C1-0C55-DA1F-023273689CBA}"/>
                </a:ext>
              </a:extLst>
            </p:cNvPr>
            <p:cNvSpPr/>
            <p:nvPr/>
          </p:nvSpPr>
          <p:spPr>
            <a:xfrm>
              <a:off x="7645337" y="3521393"/>
              <a:ext cx="113021" cy="22647"/>
            </a:xfrm>
            <a:custGeom>
              <a:avLst/>
              <a:gdLst/>
              <a:ahLst/>
              <a:cxnLst/>
              <a:rect l="l" t="t" r="r" b="b"/>
              <a:pathLst>
                <a:path w="3199" h="641" extrusionOk="0">
                  <a:moveTo>
                    <a:pt x="325" y="0"/>
                  </a:moveTo>
                  <a:cubicBezTo>
                    <a:pt x="143" y="0"/>
                    <a:pt x="1" y="143"/>
                    <a:pt x="1" y="325"/>
                  </a:cubicBezTo>
                  <a:cubicBezTo>
                    <a:pt x="1" y="498"/>
                    <a:pt x="143" y="641"/>
                    <a:pt x="325" y="641"/>
                  </a:cubicBezTo>
                  <a:lnTo>
                    <a:pt x="2874" y="641"/>
                  </a:lnTo>
                  <a:cubicBezTo>
                    <a:pt x="3057" y="641"/>
                    <a:pt x="3199" y="498"/>
                    <a:pt x="3199" y="325"/>
                  </a:cubicBezTo>
                  <a:cubicBezTo>
                    <a:pt x="3199" y="143"/>
                    <a:pt x="3057" y="0"/>
                    <a:pt x="2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71;p54">
              <a:extLst>
                <a:ext uri="{FF2B5EF4-FFF2-40B4-BE49-F238E27FC236}">
                  <a16:creationId xmlns:a16="http://schemas.microsoft.com/office/drawing/2014/main" id="{6968443F-B66F-EFCC-B73C-2C8C776A8C73}"/>
                </a:ext>
              </a:extLst>
            </p:cNvPr>
            <p:cNvSpPr/>
            <p:nvPr/>
          </p:nvSpPr>
          <p:spPr>
            <a:xfrm>
              <a:off x="7565314" y="3680308"/>
              <a:ext cx="92600" cy="67869"/>
            </a:xfrm>
            <a:custGeom>
              <a:avLst/>
              <a:gdLst/>
              <a:ahLst/>
              <a:cxnLst/>
              <a:rect l="l" t="t" r="r" b="b"/>
              <a:pathLst>
                <a:path w="2621" h="1921" extrusionOk="0">
                  <a:moveTo>
                    <a:pt x="2266" y="1"/>
                  </a:moveTo>
                  <a:cubicBezTo>
                    <a:pt x="2184" y="1"/>
                    <a:pt x="2103" y="31"/>
                    <a:pt x="2042" y="92"/>
                  </a:cubicBezTo>
                  <a:lnTo>
                    <a:pt x="986" y="1148"/>
                  </a:lnTo>
                  <a:lnTo>
                    <a:pt x="580" y="732"/>
                  </a:lnTo>
                  <a:cubicBezTo>
                    <a:pt x="514" y="672"/>
                    <a:pt x="430" y="641"/>
                    <a:pt x="347" y="641"/>
                  </a:cubicBezTo>
                  <a:cubicBezTo>
                    <a:pt x="265" y="641"/>
                    <a:pt x="183" y="672"/>
                    <a:pt x="123" y="732"/>
                  </a:cubicBezTo>
                  <a:cubicBezTo>
                    <a:pt x="1" y="854"/>
                    <a:pt x="1" y="1057"/>
                    <a:pt x="123" y="1189"/>
                  </a:cubicBezTo>
                  <a:lnTo>
                    <a:pt x="763" y="1829"/>
                  </a:lnTo>
                  <a:cubicBezTo>
                    <a:pt x="824" y="1890"/>
                    <a:pt x="905" y="1920"/>
                    <a:pt x="986" y="1920"/>
                  </a:cubicBezTo>
                  <a:cubicBezTo>
                    <a:pt x="1067" y="1920"/>
                    <a:pt x="1149" y="1890"/>
                    <a:pt x="1209" y="1829"/>
                  </a:cubicBezTo>
                  <a:lnTo>
                    <a:pt x="2489" y="550"/>
                  </a:lnTo>
                  <a:cubicBezTo>
                    <a:pt x="2621" y="417"/>
                    <a:pt x="2621" y="214"/>
                    <a:pt x="2489" y="92"/>
                  </a:cubicBezTo>
                  <a:cubicBezTo>
                    <a:pt x="2428" y="31"/>
                    <a:pt x="2347" y="1"/>
                    <a:pt x="2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7606470"/>
      </p:ext>
    </p:extLst>
  </p:cSld>
  <p:clrMapOvr>
    <a:masterClrMapping/>
  </p:clrMapOvr>
</p:sld>
</file>

<file path=ppt/theme/theme1.xml><?xml version="1.0" encoding="utf-8"?>
<a:theme xmlns:a="http://schemas.openxmlformats.org/drawingml/2006/main" name="Web Developer Portfolio by Slidesgo">
  <a:themeElements>
    <a:clrScheme name="Simple Light">
      <a:dk1>
        <a:srgbClr val="FFFFFF"/>
      </a:dk1>
      <a:lt1>
        <a:srgbClr val="022A46"/>
      </a:lt1>
      <a:dk2>
        <a:srgbClr val="72FFDD"/>
      </a:dk2>
      <a:lt2>
        <a:srgbClr val="72FFFF"/>
      </a:lt2>
      <a:accent1>
        <a:srgbClr val="0D3A5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(16:9)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Blinker</vt:lpstr>
      <vt:lpstr>Times New Roman</vt:lpstr>
      <vt:lpstr>Inconsolata Medium</vt:lpstr>
      <vt:lpstr>Inconsolata</vt:lpstr>
      <vt:lpstr>Web Developer Portfolio by Slidesgo</vt:lpstr>
      <vt:lpstr>coffee Menu &lt;//IS424//&gt;</vt:lpstr>
      <vt:lpstr>&lt;//Introduction//&gt;</vt:lpstr>
      <vt:lpstr>Problem Statement</vt:lpstr>
      <vt:lpstr>Solution Structure</vt:lpstr>
      <vt:lpstr>Team efforts</vt:lpstr>
      <vt:lpstr>&lt;//Conclusion//&gt;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Alhabib</cp:lastModifiedBy>
  <cp:revision>1</cp:revision>
  <dcterms:modified xsi:type="dcterms:W3CDTF">2024-11-29T17:09:02Z</dcterms:modified>
</cp:coreProperties>
</file>