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648E3-98A2-403A-B27D-36E0E566F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08330"/>
            <a:ext cx="8825658" cy="3329581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Openclassrooms</a:t>
            </a:r>
            <a:br>
              <a:rPr lang="fr-FR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fr-FR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Développeur web junior</a:t>
            </a:r>
            <a:br>
              <a:rPr lang="fr-FR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fr-FR" sz="5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4B9094-76A0-4231-B2DF-451B8141C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54" y="4584879"/>
            <a:ext cx="11281892" cy="759853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accent3"/>
                </a:solidFill>
              </a:rPr>
              <a:t>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113792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244E9-6C80-4A64-9029-D759627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01" y="1151397"/>
            <a:ext cx="8946541" cy="4978947"/>
          </a:xfrm>
        </p:spPr>
        <p:txBody>
          <a:bodyPr>
            <a:normAutofit/>
          </a:bodyPr>
          <a:lstStyle/>
          <a:p>
            <a:r>
              <a:rPr lang="fr-FR" sz="2400" u="sng" dirty="0"/>
              <a:t>Quelles difficultés as-tu rencontré lors de la réalisation de ce projet?</a:t>
            </a:r>
          </a:p>
          <a:p>
            <a:pPr marL="400050" lvl="1" indent="0">
              <a:buNone/>
            </a:pPr>
            <a:r>
              <a:rPr lang="fr-FR" sz="2200" dirty="0"/>
              <a:t>passage du code en </a:t>
            </a:r>
            <a:r>
              <a:rPr lang="fr-FR" sz="2200" b="1" dirty="0"/>
              <a:t>orientée objet , </a:t>
            </a:r>
            <a:r>
              <a:rPr lang="fr-FR" sz="2200" dirty="0"/>
              <a:t>l’objet </a:t>
            </a:r>
            <a:r>
              <a:rPr lang="fr-FR" sz="2200" b="1" dirty="0"/>
              <a:t>« this » </a:t>
            </a:r>
            <a:r>
              <a:rPr lang="fr-FR" sz="2200" dirty="0"/>
              <a:t>, affichage </a:t>
            </a:r>
            <a:r>
              <a:rPr lang="fr-FR" sz="2200" b="1" dirty="0"/>
              <a:t>des détails des stations dans l’onglet de réservation, canvas sur support tactile </a:t>
            </a:r>
            <a:r>
              <a:rPr lang="fr-FR" sz="2200" dirty="0"/>
              <a:t>, </a:t>
            </a:r>
            <a:r>
              <a:rPr lang="fr-FR" sz="2200" b="1" dirty="0"/>
              <a:t>session Storage</a:t>
            </a:r>
          </a:p>
          <a:p>
            <a:pPr marL="400050" lvl="1" indent="0">
              <a:buNone/>
            </a:pPr>
            <a:r>
              <a:rPr lang="fr-FR" sz="2200" i="1" u="sng" dirty="0"/>
              <a:t>Résolution:</a:t>
            </a:r>
            <a:r>
              <a:rPr lang="fr-FR" sz="2200" dirty="0"/>
              <a:t> </a:t>
            </a:r>
            <a:r>
              <a:rPr lang="fr-FR" sz="2200" b="1" dirty="0"/>
              <a:t>beaucoup de tests</a:t>
            </a:r>
            <a:r>
              <a:rPr lang="fr-FR" sz="2200" dirty="0"/>
              <a:t> et </a:t>
            </a:r>
            <a:r>
              <a:rPr lang="fr-FR" sz="2200" b="1" dirty="0"/>
              <a:t>recherches </a:t>
            </a:r>
            <a:r>
              <a:rPr lang="fr-FR" sz="2200" dirty="0"/>
              <a:t>sur le net</a:t>
            </a:r>
          </a:p>
          <a:p>
            <a:endParaRPr lang="fr-FR" sz="2600" dirty="0"/>
          </a:p>
          <a:p>
            <a:r>
              <a:rPr lang="fr-FR" sz="2400" u="sng" dirty="0"/>
              <a:t>Quels axes d’amélioration proposes-tu?</a:t>
            </a:r>
          </a:p>
          <a:p>
            <a:pPr marL="400050" lvl="1" indent="0">
              <a:buNone/>
            </a:pPr>
            <a:r>
              <a:rPr lang="fr-FR" sz="2200" b="1" dirty="0"/>
              <a:t>maquette </a:t>
            </a:r>
            <a:r>
              <a:rPr lang="fr-FR" sz="2200" dirty="0"/>
              <a:t>par un web designer, permettre le </a:t>
            </a:r>
            <a:r>
              <a:rPr lang="fr-FR" sz="2200" b="1" dirty="0"/>
              <a:t>paiement en ligne</a:t>
            </a:r>
            <a:r>
              <a:rPr lang="fr-FR" sz="2200" dirty="0"/>
              <a:t> et transmission des réservations à l’API JC decaux</a:t>
            </a:r>
          </a:p>
          <a:p>
            <a:endParaRPr lang="fr-FR" sz="2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142C9-CF39-4C7D-804A-31122608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8946541" cy="1015474"/>
          </a:xfrm>
        </p:spPr>
        <p:txBody>
          <a:bodyPr/>
          <a:lstStyle/>
          <a:p>
            <a:pPr algn="ctr"/>
            <a:r>
              <a:rPr lang="fr-FR" sz="54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25ED3-642E-48BD-AF5F-3BE76E24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chemeClr val="accent3"/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chemeClr val="accent3"/>
                </a:solidFill>
              </a:rPr>
              <a:t>CAHIER DES CHARGES SPECIFIQUES</a:t>
            </a:r>
          </a:p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chemeClr val="accent3"/>
                </a:solidFill>
              </a:rPr>
              <a:t>CAHIER DES CHARGES GLOBALES</a:t>
            </a:r>
          </a:p>
          <a:p>
            <a:pPr>
              <a:lnSpc>
                <a:spcPct val="200000"/>
              </a:lnSpc>
            </a:pPr>
            <a:r>
              <a:rPr lang="fr-FR" sz="2800" b="1" dirty="0">
                <a:solidFill>
                  <a:schemeClr val="accent3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9884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1A16-753E-4A29-ADD4-8508D44B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73806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F555B-3048-46D5-9E75-BFB5E067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5618"/>
            <a:ext cx="8946541" cy="4211390"/>
          </a:xfrm>
        </p:spPr>
        <p:txBody>
          <a:bodyPr>
            <a:noAutofit/>
          </a:bodyPr>
          <a:lstStyle/>
          <a:p>
            <a:r>
              <a:rPr lang="fr-FR" sz="2800" dirty="0"/>
              <a:t>Toumi Omar, je suis développeur web junior en formation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Chargé de réaliser un site internet de </a:t>
            </a:r>
            <a:r>
              <a:rPr lang="fr-FR" sz="2800" b="1" dirty="0"/>
              <a:t>type single page application de location de vélos en temps réel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Projet réalisé en langage </a:t>
            </a:r>
            <a:r>
              <a:rPr lang="fr-FR" sz="2800" b="1" dirty="0"/>
              <a:t>POO JAVASCRIPT</a:t>
            </a:r>
          </a:p>
        </p:txBody>
      </p:sp>
    </p:spTree>
    <p:extLst>
      <p:ext uri="{BB962C8B-B14F-4D97-AF65-F5344CB8AC3E}">
        <p14:creationId xmlns:p14="http://schemas.microsoft.com/office/powerpoint/2010/main" val="457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F0201-74C4-490F-A597-1BBF4000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42" y="2728735"/>
            <a:ext cx="9665020" cy="140053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fr-FR" sz="4400" b="1" dirty="0">
                <a:solidFill>
                  <a:schemeClr val="accent3"/>
                </a:solidFill>
              </a:rPr>
              <a:t>CAHIER DES CHARGES SPECIFIQUES</a:t>
            </a:r>
          </a:p>
        </p:txBody>
      </p:sp>
    </p:spTree>
    <p:extLst>
      <p:ext uri="{BB962C8B-B14F-4D97-AF65-F5344CB8AC3E}">
        <p14:creationId xmlns:p14="http://schemas.microsoft.com/office/powerpoint/2010/main" val="183803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3879-9F17-4D22-B6B8-4D53585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772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LE DIAPORAMA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735AB-FF76-4693-8091-A2FEAA6E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0336"/>
            <a:ext cx="8946541" cy="5185009"/>
          </a:xfrm>
        </p:spPr>
        <p:txBody>
          <a:bodyPr>
            <a:noAutofit/>
          </a:bodyPr>
          <a:lstStyle/>
          <a:p>
            <a:r>
              <a:rPr lang="fr-FR" sz="2400" b="1" dirty="0"/>
              <a:t>Explique les étapes </a:t>
            </a:r>
            <a:r>
              <a:rPr lang="fr-FR" sz="2400" dirty="0"/>
              <a:t>afin de réserver un vélo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Défile automatiquement </a:t>
            </a:r>
            <a:r>
              <a:rPr lang="fr-FR" sz="2400" dirty="0"/>
              <a:t>au chargement de la page, changement d’image toutes les 5 secondes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Se met en </a:t>
            </a:r>
            <a:r>
              <a:rPr lang="fr-FR" sz="2400" b="1" dirty="0"/>
              <a:t>pause lorsque l’on clique dessus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Défilement manuel </a:t>
            </a:r>
            <a:r>
              <a:rPr lang="fr-FR" sz="2400" dirty="0"/>
              <a:t>au clique sur les boutons ou à l’appuie sur les touches droite et gauche du clavier</a:t>
            </a:r>
          </a:p>
        </p:txBody>
      </p:sp>
    </p:spTree>
    <p:extLst>
      <p:ext uri="{BB962C8B-B14F-4D97-AF65-F5344CB8AC3E}">
        <p14:creationId xmlns:p14="http://schemas.microsoft.com/office/powerpoint/2010/main" val="298168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6A5B1-87F6-485E-B8A4-1362C6D2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783654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LA CARTE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736D4-DCBE-4173-80BC-0CF93D9D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687132"/>
            <a:ext cx="9633813" cy="4391695"/>
          </a:xfrm>
        </p:spPr>
        <p:txBody>
          <a:bodyPr>
            <a:normAutofit/>
          </a:bodyPr>
          <a:lstStyle/>
          <a:p>
            <a:r>
              <a:rPr lang="fr-FR" sz="2400" b="1" dirty="0"/>
              <a:t>Affiche stations en temps réel </a:t>
            </a:r>
            <a:r>
              <a:rPr lang="fr-FR" sz="2400" dirty="0"/>
              <a:t>et disponibilité grâce à l’API JC DECAUX, stations représentées sur la carte par des </a:t>
            </a:r>
            <a:r>
              <a:rPr lang="fr-FR" sz="2400" b="1" dirty="0"/>
              <a:t>marqueurs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/>
              <a:t>Affiche détails de la station </a:t>
            </a:r>
            <a:r>
              <a:rPr lang="fr-FR" sz="2400" dirty="0"/>
              <a:t>au clique sur un marqueur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Chaque couleur de marqueur représente les  disponibilités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Utilisation de </a:t>
            </a:r>
            <a:r>
              <a:rPr lang="fr-FR" sz="2400" b="1" dirty="0"/>
              <a:t>l’API LeafletJS</a:t>
            </a:r>
          </a:p>
        </p:txBody>
      </p:sp>
    </p:spTree>
    <p:extLst>
      <p:ext uri="{BB962C8B-B14F-4D97-AF65-F5344CB8AC3E}">
        <p14:creationId xmlns:p14="http://schemas.microsoft.com/office/powerpoint/2010/main" val="9509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6A5B1-87F6-485E-B8A4-1362C6D2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783654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LA RESERVATION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736D4-DCBE-4173-80BC-0CF93D9D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455313"/>
            <a:ext cx="9633813" cy="5061397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/>
              <a:t>La station s’affiche dans un </a:t>
            </a:r>
            <a:r>
              <a:rPr lang="fr-FR" sz="2400" b="1" dirty="0"/>
              <a:t>onglet de réservation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dirty="0"/>
              <a:t>Réservation possible après </a:t>
            </a:r>
            <a:r>
              <a:rPr lang="fr-FR" sz="2400" b="1" dirty="0"/>
              <a:t>remplissage et signature du formulaire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/>
              <a:t>Signature dans canvas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/>
              <a:t>Lancement d’un compteur </a:t>
            </a:r>
            <a:r>
              <a:rPr lang="fr-FR" sz="2400" dirty="0"/>
              <a:t>à chaque réservation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Possibilité d’annuler </a:t>
            </a:r>
            <a:r>
              <a:rPr lang="fr-FR" sz="2400" dirty="0"/>
              <a:t>sa réservation, réservation annulée si nouvelle réservation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Reprise de réservation </a:t>
            </a:r>
            <a:r>
              <a:rPr lang="fr-FR" sz="2400" dirty="0"/>
              <a:t>si rafraichissement de la page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Reprise des informations si formulaire déjà rempli</a:t>
            </a:r>
          </a:p>
        </p:txBody>
      </p:sp>
    </p:spTree>
    <p:extLst>
      <p:ext uri="{BB962C8B-B14F-4D97-AF65-F5344CB8AC3E}">
        <p14:creationId xmlns:p14="http://schemas.microsoft.com/office/powerpoint/2010/main" val="10699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F0201-74C4-490F-A597-1BBF4000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490" y="217354"/>
            <a:ext cx="9665020" cy="140053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fr-FR" sz="4000" b="1" dirty="0">
                <a:solidFill>
                  <a:schemeClr val="accent3"/>
                </a:solidFill>
              </a:rPr>
              <a:t>CAHIER DES CHARGES GLOBALES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EB1BE-9E7F-48AE-AE16-64DB6C71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5618"/>
            <a:ext cx="8946541" cy="4921874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Single page application.</a:t>
            </a:r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/>
              <a:t>Responsive</a:t>
            </a:r>
            <a:r>
              <a:rPr lang="fr-FR" sz="2400" dirty="0"/>
              <a:t> , testé sur différents supports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Testé sur </a:t>
            </a:r>
            <a:r>
              <a:rPr lang="fr-FR" sz="2400" b="1" dirty="0"/>
              <a:t>différents navigateurs</a:t>
            </a:r>
          </a:p>
          <a:p>
            <a:endParaRPr lang="fr-FR" sz="2400" b="1" dirty="0"/>
          </a:p>
          <a:p>
            <a:r>
              <a:rPr lang="fr-FR" sz="2400" dirty="0"/>
              <a:t>HTML et CSS </a:t>
            </a:r>
            <a:r>
              <a:rPr lang="fr-FR" sz="2400" b="1" dirty="0"/>
              <a:t>passent les tests de validation W3C</a:t>
            </a:r>
          </a:p>
          <a:p>
            <a:endParaRPr lang="fr-FR" sz="2400" b="1" dirty="0"/>
          </a:p>
          <a:p>
            <a:r>
              <a:rPr lang="fr-FR" sz="2400" b="1" dirty="0"/>
              <a:t>Aucun plug-in </a:t>
            </a:r>
            <a:r>
              <a:rPr lang="fr-FR" sz="2400" dirty="0"/>
              <a:t>utilisé</a:t>
            </a:r>
            <a:endParaRPr lang="fr-FR" sz="2400" b="1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Réalisé en JAVASCRIPT pure en </a:t>
            </a:r>
            <a:r>
              <a:rPr lang="fr-FR" sz="2400" b="1" dirty="0"/>
              <a:t>programmation orientée objet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086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11A16-753E-4A29-ADD4-8508D44B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73806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3"/>
                </a:solidFill>
              </a:rPr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F555B-3048-46D5-9E75-BFB5E067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769"/>
            <a:ext cx="8946541" cy="467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r>
              <a:rPr lang="fr-FR" sz="2400" u="sng" dirty="0"/>
              <a:t>Quel est la mission du développeur web? </a:t>
            </a:r>
          </a:p>
          <a:p>
            <a:pPr marL="400050" lvl="1" indent="0">
              <a:buNone/>
            </a:pPr>
            <a:r>
              <a:rPr lang="fr-FR" sz="2200" dirty="0"/>
              <a:t>Mission du développeur front-end: </a:t>
            </a:r>
            <a:r>
              <a:rPr lang="fr-FR" sz="2200" b="1" dirty="0"/>
              <a:t>rendre les sites ergonomiques  et accessibles aux visiteurs, développer fonctionnalités simples d’utilisation en respectant le cahier des charges imposé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u="sng" dirty="0"/>
              <a:t>Ce projet répond-il  au travail d’un développeur front end?</a:t>
            </a:r>
          </a:p>
          <a:p>
            <a:pPr marL="400050" lvl="1" indent="0">
              <a:buNone/>
            </a:pPr>
            <a:r>
              <a:rPr lang="fr-FR" sz="2200" dirty="0"/>
              <a:t>Oui, navigation facile, respect du cahier des charges et des normes</a:t>
            </a:r>
          </a:p>
        </p:txBody>
      </p:sp>
    </p:spTree>
    <p:extLst>
      <p:ext uri="{BB962C8B-B14F-4D97-AF65-F5344CB8AC3E}">
        <p14:creationId xmlns:p14="http://schemas.microsoft.com/office/powerpoint/2010/main" val="938663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382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Openclassrooms Développeur web junior Projet 3</vt:lpstr>
      <vt:lpstr>SOMMAIRE</vt:lpstr>
      <vt:lpstr>INTRODUCTION</vt:lpstr>
      <vt:lpstr>CAHIER DES CHARGES SPECIFIQUES</vt:lpstr>
      <vt:lpstr>LE DIAPORAMA</vt:lpstr>
      <vt:lpstr>LA CARTE</vt:lpstr>
      <vt:lpstr>LA RESERVATION</vt:lpstr>
      <vt:lpstr>CAHIER DES CHARGES GLOBALES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Développeur web junior Projet 3</dc:title>
  <dc:creator>omar</dc:creator>
  <cp:lastModifiedBy>omar</cp:lastModifiedBy>
  <cp:revision>26</cp:revision>
  <dcterms:created xsi:type="dcterms:W3CDTF">2019-11-20T00:48:55Z</dcterms:created>
  <dcterms:modified xsi:type="dcterms:W3CDTF">2019-12-04T11:08:52Z</dcterms:modified>
</cp:coreProperties>
</file>