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1" r:id="rId2"/>
    <p:sldId id="263" r:id="rId3"/>
    <p:sldId id="256" r:id="rId4"/>
    <p:sldId id="257" r:id="rId5"/>
    <p:sldId id="258" r:id="rId6"/>
    <p:sldId id="259" r:id="rId7"/>
    <p:sldId id="260" r:id="rId8"/>
    <p:sldId id="262" r:id="rId9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7563" autoAdjust="0"/>
  </p:normalViewPr>
  <p:slideViewPr>
    <p:cSldViewPr>
      <p:cViewPr varScale="1">
        <p:scale>
          <a:sx n="59" d="100"/>
          <a:sy n="59" d="100"/>
        </p:scale>
        <p:origin x="150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DF261-AA7C-4E86-8762-F90265C60654}" type="datetimeFigureOut">
              <a:rPr lang="en-GB" smtClean="0"/>
              <a:pPr/>
              <a:t>12/12/2024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D0D39-A73C-4E1B-A5F1-BA76B4FF4B9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D0D39-A73C-4E1B-A5F1-BA76B4FF4B9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AA77-548D-4B52-95D1-00AC96C5EE6F}" type="datetimeFigureOut">
              <a:rPr lang="en-GB" smtClean="0"/>
              <a:pPr/>
              <a:t>12/12/2024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5ED6900-6764-444E-A877-4B607F4A79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AA77-548D-4B52-95D1-00AC96C5EE6F}" type="datetimeFigureOut">
              <a:rPr lang="en-GB" smtClean="0"/>
              <a:pPr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900-6764-444E-A877-4B607F4A79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AA77-548D-4B52-95D1-00AC96C5EE6F}" type="datetimeFigureOut">
              <a:rPr lang="en-GB" smtClean="0"/>
              <a:pPr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900-6764-444E-A877-4B607F4A79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AA77-548D-4B52-95D1-00AC96C5EE6F}" type="datetimeFigureOut">
              <a:rPr lang="en-GB" smtClean="0"/>
              <a:pPr/>
              <a:t>12/12/2024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5ED6900-6764-444E-A877-4B607F4A79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AA77-548D-4B52-95D1-00AC96C5EE6F}" type="datetimeFigureOut">
              <a:rPr lang="en-GB" smtClean="0"/>
              <a:pPr/>
              <a:t>12/12/2024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900-6764-444E-A877-4B607F4A795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AA77-548D-4B52-95D1-00AC96C5EE6F}" type="datetimeFigureOut">
              <a:rPr lang="en-GB" smtClean="0"/>
              <a:pPr/>
              <a:t>12/12/2024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900-6764-444E-A877-4B607F4A79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AA77-548D-4B52-95D1-00AC96C5EE6F}" type="datetimeFigureOut">
              <a:rPr lang="en-GB" smtClean="0"/>
              <a:pPr/>
              <a:t>12/12/2024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5ED6900-6764-444E-A877-4B607F4A795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AA77-548D-4B52-95D1-00AC96C5EE6F}" type="datetimeFigureOut">
              <a:rPr lang="en-GB" smtClean="0"/>
              <a:pPr/>
              <a:t>12/12/2024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900-6764-444E-A877-4B607F4A79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AA77-548D-4B52-95D1-00AC96C5EE6F}" type="datetimeFigureOut">
              <a:rPr lang="en-GB" smtClean="0"/>
              <a:pPr/>
              <a:t>12/12/2024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900-6764-444E-A877-4B607F4A79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AA77-548D-4B52-95D1-00AC96C5EE6F}" type="datetimeFigureOut">
              <a:rPr lang="en-GB" smtClean="0"/>
              <a:pPr/>
              <a:t>12/12/2024</a:t>
            </a:fld>
            <a:endParaRPr lang="en-GB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900-6764-444E-A877-4B607F4A795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AA77-548D-4B52-95D1-00AC96C5EE6F}" type="datetimeFigureOut">
              <a:rPr lang="en-GB" smtClean="0"/>
              <a:pPr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6900-6764-444E-A877-4B607F4A795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35FAA77-548D-4B52-95D1-00AC96C5EE6F}" type="datetimeFigureOut">
              <a:rPr lang="en-GB" smtClean="0"/>
              <a:pPr/>
              <a:t>12/12/2024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5ED6900-6764-444E-A877-4B607F4A795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D%20RUKON\Documents\Background_Music_for_Presentations,_Speeches,_Lectures_and_Videos___12_min(48k).mp3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075240" cy="3732513"/>
          </a:xfrm>
        </p:spPr>
        <p:txBody>
          <a:bodyPr lIns="0">
            <a:noAutofit/>
          </a:bodyPr>
          <a:lstStyle/>
          <a:p>
            <a:pPr algn="ctr"/>
            <a:r>
              <a:rPr lang="en-GB" sz="4800" b="1" dirty="0">
                <a:latin typeface="Calibri" pitchFamily="34" charset="0"/>
                <a:cs typeface="Calibri" pitchFamily="34" charset="0"/>
              </a:rPr>
              <a:t>Welcome  </a:t>
            </a:r>
            <a:br>
              <a:rPr lang="en-GB" sz="4800" b="1" dirty="0">
                <a:latin typeface="Calibri" pitchFamily="34" charset="0"/>
                <a:cs typeface="Calibri" pitchFamily="34" charset="0"/>
              </a:rPr>
            </a:br>
            <a:r>
              <a:rPr lang="en-GB" sz="4800" b="1" dirty="0">
                <a:latin typeface="Calibri" pitchFamily="34" charset="0"/>
                <a:cs typeface="Calibri" pitchFamily="34" charset="0"/>
              </a:rPr>
              <a:t>to </a:t>
            </a:r>
            <a:br>
              <a:rPr lang="en-GB" sz="4800" b="1" dirty="0">
                <a:latin typeface="Calibri" pitchFamily="34" charset="0"/>
                <a:cs typeface="Calibri" pitchFamily="34" charset="0"/>
              </a:rPr>
            </a:br>
            <a:r>
              <a:rPr lang="en-GB" sz="4800" b="1" dirty="0">
                <a:latin typeface="Calibri" pitchFamily="34" charset="0"/>
                <a:cs typeface="Calibri" pitchFamily="34" charset="0"/>
              </a:rPr>
              <a:t>my</a:t>
            </a:r>
            <a:br>
              <a:rPr lang="en-GB" sz="4800" b="1" dirty="0">
                <a:latin typeface="Calibri" pitchFamily="34" charset="0"/>
                <a:cs typeface="Calibri" pitchFamily="34" charset="0"/>
              </a:rPr>
            </a:br>
            <a:r>
              <a:rPr lang="en-GB" sz="4800" b="1" dirty="0">
                <a:latin typeface="Calibri" pitchFamily="34" charset="0"/>
                <a:cs typeface="Calibri" pitchFamily="34" charset="0"/>
              </a:rPr>
              <a:t>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5229200"/>
            <a:ext cx="6408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Calibri" pitchFamily="34" charset="0"/>
                <a:cs typeface="Calibri" pitchFamily="34" charset="0"/>
              </a:rPr>
              <a:t>Presented by       </a:t>
            </a:r>
          </a:p>
          <a:p>
            <a:r>
              <a:rPr lang="en-GB" sz="4000" b="1">
                <a:latin typeface="Calibri" pitchFamily="34" charset="0"/>
                <a:cs typeface="Calibri" pitchFamily="34" charset="0"/>
              </a:rPr>
              <a:t>             MD. </a:t>
            </a:r>
            <a:r>
              <a:rPr lang="en-GB" sz="4000" b="1" dirty="0">
                <a:latin typeface="Calibri" pitchFamily="34" charset="0"/>
                <a:cs typeface="Calibri" pitchFamily="34" charset="0"/>
              </a:rPr>
              <a:t>OMAR FARUK</a:t>
            </a:r>
          </a:p>
          <a:p>
            <a:endParaRPr lang="en-GB" sz="4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Background_Music_for_Presentations,_Speeches,_Lectures_and_Videos___12_min(48k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79512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16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219528" cy="838200"/>
          </a:xfrm>
        </p:spPr>
        <p:txBody>
          <a:bodyPr/>
          <a:lstStyle/>
          <a:p>
            <a:r>
              <a:rPr lang="en-GB" dirty="0" err="1"/>
              <a:t>Tuor</a:t>
            </a:r>
            <a:r>
              <a:rPr lang="en-GB" dirty="0"/>
              <a:t> spot in Khulna district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852936"/>
            <a:ext cx="7848872" cy="2234878"/>
          </a:xfrm>
        </p:spPr>
        <p:txBody>
          <a:bodyPr/>
          <a:lstStyle/>
          <a:p>
            <a:pPr algn="just">
              <a:buNone/>
            </a:pPr>
            <a:r>
              <a:rPr lang="en-GB" dirty="0"/>
              <a:t>In my presentation I'm highlighting the most popular tour </a:t>
            </a:r>
            <a:r>
              <a:rPr lang="en-GB" dirty="0" err="1"/>
              <a:t>sopts</a:t>
            </a:r>
            <a:r>
              <a:rPr lang="en-GB" dirty="0"/>
              <a:t> in Khulna district.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188640"/>
            <a:ext cx="6624736" cy="1470025"/>
          </a:xfrm>
        </p:spPr>
        <p:txBody>
          <a:bodyPr>
            <a:normAutofit fontScale="90000"/>
          </a:bodyPr>
          <a:lstStyle/>
          <a:p>
            <a:r>
              <a:rPr lang="en-GB" sz="6000" dirty="0">
                <a:latin typeface="Algerian" pitchFamily="82" charset="0"/>
              </a:rPr>
              <a:t>Mangrove Forest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276872"/>
            <a:ext cx="7120880" cy="403244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 descr="62PdCouTvNPDuXRaduVYiCb9hxbZWDcAb1acVYBWSdGnwJAptP3SEN5F1exzqz6i5WSjTjPadwfRActsT3HTDFbEy32taSq14EkzVkJxtyVRVy8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4000" cy="5517232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920880" cy="838200"/>
          </a:xfrm>
        </p:spPr>
        <p:txBody>
          <a:bodyPr>
            <a:normAutofit fontScale="90000"/>
          </a:bodyPr>
          <a:lstStyle/>
          <a:p>
            <a:r>
              <a:rPr lang="en-GB" sz="5400" b="1" dirty="0" err="1">
                <a:latin typeface="Algerian" pitchFamily="82" charset="0"/>
              </a:rPr>
              <a:t>Shait-Gambuj</a:t>
            </a:r>
            <a:r>
              <a:rPr lang="en-GB" sz="5400" b="1" dirty="0">
                <a:latin typeface="Algerian" pitchFamily="82" charset="0"/>
              </a:rPr>
              <a:t> Mosque</a:t>
            </a:r>
            <a:br>
              <a:rPr lang="en-GB" sz="5400" b="1" dirty="0">
                <a:latin typeface="Algerian" pitchFamily="82" charset="0"/>
              </a:rPr>
            </a:br>
            <a:endParaRPr lang="en-GB" sz="5400" dirty="0">
              <a:latin typeface="Algerian" pitchFamily="82" charset="0"/>
            </a:endParaRPr>
          </a:p>
        </p:txBody>
      </p:sp>
      <p:pic>
        <p:nvPicPr>
          <p:cNvPr id="4" name="Content Placeholder 3" descr="cap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6804248" cy="5517232"/>
          </a:xfrm>
        </p:spPr>
      </p:pic>
      <p:sp>
        <p:nvSpPr>
          <p:cNvPr id="6" name="TextBox 5"/>
          <p:cNvSpPr txBox="1"/>
          <p:nvPr/>
        </p:nvSpPr>
        <p:spPr>
          <a:xfrm>
            <a:off x="6948264" y="2492896"/>
            <a:ext cx="2016224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The Sixty Dome Mosque, is a  mosque in </a:t>
            </a:r>
            <a:r>
              <a:rPr lang="en-GB" sz="1400" dirty="0" err="1"/>
              <a:t>Bagerhat</a:t>
            </a:r>
            <a:r>
              <a:rPr lang="en-GB" sz="1400" dirty="0"/>
              <a:t>, , Bangladesh. It is a part of the Mosque City of </a:t>
            </a:r>
            <a:r>
              <a:rPr lang="en-GB" sz="1400" dirty="0" err="1"/>
              <a:t>Bagerhat</a:t>
            </a:r>
            <a:r>
              <a:rPr lang="en-GB" sz="1400" dirty="0"/>
              <a:t>, a UNESCO World Heritage Site. It is the largest mosque in Bangladesh from the sultanate period (1352–1576). It was built during the Bengal Sultanate by Khan </a:t>
            </a:r>
            <a:r>
              <a:rPr lang="en-GB" sz="1400" dirty="0" err="1"/>
              <a:t>Jahan</a:t>
            </a:r>
            <a:r>
              <a:rPr lang="en-GB" sz="1400" dirty="0"/>
              <a:t> Ali, the governor of the Sundarbans.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lgerian" pitchFamily="82" charset="0"/>
              </a:rPr>
              <a:t>Mausoleum of </a:t>
            </a:r>
            <a:r>
              <a:rPr lang="en-GB" dirty="0" err="1">
                <a:latin typeface="Algerian" pitchFamily="82" charset="0"/>
              </a:rPr>
              <a:t>Lalon</a:t>
            </a:r>
            <a:r>
              <a:rPr lang="en-GB" dirty="0">
                <a:latin typeface="Algerian" pitchFamily="82" charset="0"/>
              </a:rPr>
              <a:t> Shah</a:t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 descr="maxresdefault (2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9144000" cy="5373216"/>
          </a:xfrm>
        </p:spPr>
      </p:pic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err="1">
                <a:latin typeface="Algerian" pitchFamily="82" charset="0"/>
              </a:rPr>
              <a:t>Shilaidaha</a:t>
            </a:r>
            <a:r>
              <a:rPr lang="en-GB" sz="4000" dirty="0">
                <a:latin typeface="Algerian" pitchFamily="82" charset="0"/>
              </a:rPr>
              <a:t> </a:t>
            </a:r>
            <a:r>
              <a:rPr lang="en-GB" sz="4000" dirty="0" err="1">
                <a:latin typeface="Algerian" pitchFamily="82" charset="0"/>
              </a:rPr>
              <a:t>Rabindra</a:t>
            </a:r>
            <a:r>
              <a:rPr lang="en-GB" sz="4000" dirty="0">
                <a:latin typeface="Algerian" pitchFamily="82" charset="0"/>
              </a:rPr>
              <a:t> </a:t>
            </a:r>
            <a:r>
              <a:rPr lang="en-GB" sz="4000" dirty="0" err="1">
                <a:latin typeface="Algerian" pitchFamily="82" charset="0"/>
              </a:rPr>
              <a:t>Kuthibari</a:t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 descr="800px-Shilaidaha_Rabindra_Kuthibadi._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7008779" cy="5733256"/>
          </a:xfrm>
        </p:spPr>
      </p:pic>
      <p:sp>
        <p:nvSpPr>
          <p:cNvPr id="5" name="TextBox 4"/>
          <p:cNvSpPr txBox="1"/>
          <p:nvPr/>
        </p:nvSpPr>
        <p:spPr>
          <a:xfrm>
            <a:off x="7020272" y="1772816"/>
            <a:ext cx="1800200" cy="3323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Shilaidaha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Kuthi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Bari is a place in </a:t>
            </a:r>
            <a:r>
              <a:rPr lang="en-GB" sz="1600" dirty="0" err="1">
                <a:latin typeface="Times New Roman" pitchFamily="18" charset="0"/>
                <a:cs typeface="Times New Roman" pitchFamily="18" charset="0"/>
              </a:rPr>
              <a:t>Kumarkhali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Upazila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Kushtia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District in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Bangladesh.It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is located in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khulna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division. The place is famous for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Kuthi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Bari; a country house.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Rabindranath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Tagore lived a part of life here and created some of his memorable poems while living here.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800" cy="838200"/>
          </a:xfrm>
        </p:spPr>
        <p:txBody>
          <a:bodyPr>
            <a:noAutofit/>
          </a:bodyPr>
          <a:lstStyle/>
          <a:p>
            <a:r>
              <a:rPr lang="en-GB" sz="5400" b="1" dirty="0" err="1">
                <a:solidFill>
                  <a:srgbClr val="333333"/>
                </a:solidFill>
                <a:latin typeface="Algerian" pitchFamily="82" charset="0"/>
              </a:rPr>
              <a:t>Shahid</a:t>
            </a:r>
            <a:r>
              <a:rPr lang="en-GB" sz="5400" b="1" dirty="0">
                <a:solidFill>
                  <a:srgbClr val="333333"/>
                </a:solidFill>
                <a:latin typeface="Algerian" pitchFamily="82" charset="0"/>
              </a:rPr>
              <a:t> </a:t>
            </a:r>
            <a:r>
              <a:rPr lang="en-GB" sz="5400" b="1" dirty="0" err="1">
                <a:solidFill>
                  <a:srgbClr val="333333"/>
                </a:solidFill>
                <a:latin typeface="Algerian" pitchFamily="82" charset="0"/>
              </a:rPr>
              <a:t>Hadis</a:t>
            </a:r>
            <a:r>
              <a:rPr lang="en-GB" sz="5400" b="1" dirty="0">
                <a:solidFill>
                  <a:srgbClr val="333333"/>
                </a:solidFill>
                <a:latin typeface="Algerian" pitchFamily="82" charset="0"/>
              </a:rPr>
              <a:t> Park</a:t>
            </a:r>
            <a:endParaRPr lang="en-GB" sz="5400" dirty="0">
              <a:latin typeface="Algerian" pitchFamily="82" charset="0"/>
            </a:endParaRPr>
          </a:p>
        </p:txBody>
      </p:sp>
      <p:pic>
        <p:nvPicPr>
          <p:cNvPr id="4" name="Picture 3" descr="hadis-park-khulna-770x4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6600733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0232" y="1484784"/>
            <a:ext cx="2483768" cy="2862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000" dirty="0" err="1">
                <a:latin typeface="Calibri" pitchFamily="34" charset="0"/>
                <a:cs typeface="Calibri" pitchFamily="34" charset="0"/>
              </a:rPr>
              <a:t>Thetraditional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GB" sz="2000" b="1" dirty="0" err="1">
                <a:latin typeface="Calibri" pitchFamily="34" charset="0"/>
                <a:cs typeface="Calibri" pitchFamily="34" charset="0"/>
              </a:rPr>
              <a:t>Shahid</a:t>
            </a:r>
            <a:r>
              <a:rPr lang="en-GB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sz="2000" b="1" dirty="0" err="1">
                <a:latin typeface="Calibri" pitchFamily="34" charset="0"/>
                <a:cs typeface="Calibri" pitchFamily="34" charset="0"/>
              </a:rPr>
              <a:t>Hadis</a:t>
            </a:r>
            <a:r>
              <a:rPr lang="en-GB" sz="2000" b="1" dirty="0">
                <a:latin typeface="Calibri" pitchFamily="34" charset="0"/>
                <a:cs typeface="Calibri" pitchFamily="34" charset="0"/>
              </a:rPr>
              <a:t> Park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 in Khulna is a well-known place. It is situated in the </a:t>
            </a:r>
            <a:r>
              <a:rPr lang="en-GB" sz="2000" dirty="0" err="1">
                <a:latin typeface="Calibri" pitchFamily="34" charset="0"/>
                <a:cs typeface="Calibri" pitchFamily="34" charset="0"/>
              </a:rPr>
              <a:t>center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 of Khulna city. Its location is on the western side of Bangladesh Bank Khulna branch. </a:t>
            </a: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564904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latin typeface="Calibri" pitchFamily="34" charset="0"/>
                <a:cs typeface="Calibri" pitchFamily="34" charset="0"/>
              </a:rPr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172</TotalTime>
  <Words>205</Words>
  <Application>Microsoft Office PowerPoint</Application>
  <PresentationFormat>On-screen Show (4:3)</PresentationFormat>
  <Paragraphs>15</Paragraphs>
  <Slides>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Calibri</vt:lpstr>
      <vt:lpstr>Franklin Gothic Book</vt:lpstr>
      <vt:lpstr>Franklin Gothic Medium</vt:lpstr>
      <vt:lpstr>Times New Roman</vt:lpstr>
      <vt:lpstr>Wingdings 2</vt:lpstr>
      <vt:lpstr>Trek</vt:lpstr>
      <vt:lpstr>Welcome   to  my  presentation</vt:lpstr>
      <vt:lpstr>Tuor spot in Khulna district</vt:lpstr>
      <vt:lpstr>Mangrove Forest </vt:lpstr>
      <vt:lpstr>Shait-Gambuj Mosque </vt:lpstr>
      <vt:lpstr>Mausoleum of Lalon Shah </vt:lpstr>
      <vt:lpstr>Shilaidaha Rabindra Kuthibari </vt:lpstr>
      <vt:lpstr>Shahid Hadis Park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Mangrove Forest</dc:title>
  <dc:creator>MD RUKON</dc:creator>
  <cp:lastModifiedBy>TradeOne</cp:lastModifiedBy>
  <cp:revision>21</cp:revision>
  <dcterms:created xsi:type="dcterms:W3CDTF">2024-05-30T04:55:06Z</dcterms:created>
  <dcterms:modified xsi:type="dcterms:W3CDTF">2024-12-12T09:43:44Z</dcterms:modified>
</cp:coreProperties>
</file>