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DA40F-A54E-463A-9E7B-2E3548E9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76365-5A94-45CA-B9DB-72DB95AB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/>
          </a:p>
          <a:p>
            <a:r>
              <a:rPr lang="fr-FR" sz="2400" dirty="0"/>
              <a:t>Création d’une plateforme gestion d’un Hackathon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Inscription par projet en équipe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27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79E27-5E03-4545-A453-446D179A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8C09A-9F67-482A-8480-5BD90EE6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Choix de </a:t>
            </a:r>
            <a:r>
              <a:rPr lang="fr-FR" sz="2800" dirty="0" err="1"/>
              <a:t>NodeJS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Utilisation d’Express</a:t>
            </a:r>
          </a:p>
          <a:p>
            <a:endParaRPr lang="fr-FR" sz="2800" dirty="0"/>
          </a:p>
          <a:p>
            <a:r>
              <a:rPr lang="fr-FR" sz="2800" dirty="0"/>
              <a:t>Mise en œuvre de </a:t>
            </a:r>
            <a:r>
              <a:rPr lang="fr-FR" sz="2800" dirty="0" err="1"/>
              <a:t>Mongoose</a:t>
            </a:r>
            <a:endParaRPr lang="fr-FR" sz="28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9820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F34B9-CBBB-4B54-9FB9-84B2E7A3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3233D-4586-400A-AAD0-9DED68EF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/>
              <a:t>Un projet = une équipe</a:t>
            </a:r>
          </a:p>
          <a:p>
            <a:endParaRPr lang="fr-FR" sz="2800" dirty="0"/>
          </a:p>
          <a:p>
            <a:r>
              <a:rPr lang="fr-FR" sz="2800" dirty="0"/>
              <a:t>Un modèle parent (projet) </a:t>
            </a:r>
          </a:p>
          <a:p>
            <a:endParaRPr lang="fr-FR" sz="2800" dirty="0"/>
          </a:p>
          <a:p>
            <a:r>
              <a:rPr lang="fr-FR" sz="2800" dirty="0"/>
              <a:t>Un modèle enfant (étudiant)</a:t>
            </a:r>
          </a:p>
          <a:p>
            <a:endParaRPr lang="fr-FR" sz="2800" dirty="0"/>
          </a:p>
          <a:p>
            <a:r>
              <a:rPr lang="fr-FR" sz="2800" dirty="0"/>
              <a:t>Schémas en modèle imbriqués</a:t>
            </a:r>
          </a:p>
        </p:txBody>
      </p:sp>
    </p:spTree>
    <p:extLst>
      <p:ext uri="{BB962C8B-B14F-4D97-AF65-F5344CB8AC3E}">
        <p14:creationId xmlns:p14="http://schemas.microsoft.com/office/powerpoint/2010/main" val="18106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38E81-BAD0-43EA-A3FC-53922976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79747-7DCF-48B2-8FCF-B74EDE33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Moteur de </a:t>
            </a:r>
            <a:r>
              <a:rPr lang="fr-FR" sz="3200" dirty="0" err="1"/>
              <a:t>template</a:t>
            </a:r>
            <a:r>
              <a:rPr lang="fr-FR" sz="3200" dirty="0"/>
              <a:t> = </a:t>
            </a:r>
            <a:r>
              <a:rPr lang="fr-FR" sz="3200" dirty="0" err="1"/>
              <a:t>Pug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Mise en place d’un formulaire dynamique</a:t>
            </a:r>
          </a:p>
          <a:p>
            <a:endParaRPr lang="fr-FR" sz="3200" dirty="0"/>
          </a:p>
          <a:p>
            <a:r>
              <a:rPr lang="fr-FR" sz="3200" dirty="0"/>
              <a:t>Envoi des données en asynchrone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34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DA7AD-1543-4331-BCBC-4BB5119A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35E888-78D7-4AB9-8088-6AF1E04E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Plateforme d’inscription</a:t>
            </a:r>
          </a:p>
          <a:p>
            <a:endParaRPr lang="fr-FR" sz="3200" dirty="0"/>
          </a:p>
          <a:p>
            <a:r>
              <a:rPr lang="fr-FR" sz="3200" dirty="0"/>
              <a:t>Postman </a:t>
            </a:r>
          </a:p>
        </p:txBody>
      </p:sp>
    </p:spTree>
    <p:extLst>
      <p:ext uri="{BB962C8B-B14F-4D97-AF65-F5344CB8AC3E}">
        <p14:creationId xmlns:p14="http://schemas.microsoft.com/office/powerpoint/2010/main" val="15680707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69</Words>
  <Application>Microsoft Office PowerPoint</Application>
  <PresentationFormat>Grand écran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Brin</vt:lpstr>
      <vt:lpstr>Contexte</vt:lpstr>
      <vt:lpstr>Choix de la solution</vt:lpstr>
      <vt:lpstr>Conception</vt:lpstr>
      <vt:lpstr>Vues 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omar Atari</dc:creator>
  <cp:lastModifiedBy>omar Atari</cp:lastModifiedBy>
  <cp:revision>5</cp:revision>
  <dcterms:created xsi:type="dcterms:W3CDTF">2019-07-12T12:02:40Z</dcterms:created>
  <dcterms:modified xsi:type="dcterms:W3CDTF">2019-07-12T13:00:27Z</dcterms:modified>
</cp:coreProperties>
</file>