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87" r:id="rId11"/>
    <p:sldId id="288" r:id="rId12"/>
    <p:sldId id="289" r:id="rId13"/>
    <p:sldId id="290" r:id="rId14"/>
    <p:sldId id="264" r:id="rId15"/>
    <p:sldId id="265" r:id="rId16"/>
    <p:sldId id="266" r:id="rId17"/>
    <p:sldId id="267" r:id="rId18"/>
    <p:sldId id="270" r:id="rId19"/>
    <p:sldId id="271" r:id="rId20"/>
    <p:sldId id="272" r:id="rId21"/>
    <p:sldId id="273" r:id="rId22"/>
    <p:sldId id="274" r:id="rId23"/>
    <p:sldId id="286" r:id="rId24"/>
    <p:sldId id="269" r:id="rId25"/>
    <p:sldId id="281" r:id="rId26"/>
    <p:sldId id="278" r:id="rId27"/>
    <p:sldId id="279" r:id="rId28"/>
    <p:sldId id="291" r:id="rId29"/>
    <p:sldId id="292" r:id="rId30"/>
  </p:sldIdLst>
  <p:sldSz cx="9144000" cy="6858000" type="screen4x3"/>
  <p:notesSz cx="6858000" cy="9144000"/>
  <p:defaultTextStyle>
    <a:defPPr>
      <a:defRPr lang="ar-A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>
      <p:cViewPr>
        <p:scale>
          <a:sx n="81" d="100"/>
          <a:sy n="81" d="100"/>
        </p:scale>
        <p:origin x="-105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5897FF-DB2D-4305-A2B2-093747D8AF82}" type="datetimeFigureOut">
              <a:rPr lang="ar-AE" smtClean="0"/>
              <a:t>18/06/1441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37E1FA-7130-4D39-B24A-270CBA9523B9}" type="slidenum">
              <a:rPr lang="ar-AE" smtClean="0"/>
              <a:t>‹#›</a:t>
            </a:fld>
            <a:endParaRPr lang="ar-A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7704" y="1678407"/>
            <a:ext cx="48965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  <a:t>Assistant-bot</a:t>
            </a:r>
            <a:endParaRPr lang="en-US" sz="4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3968" y="2716295"/>
            <a:ext cx="1619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Supervised by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067944" y="3126538"/>
            <a:ext cx="2051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Dr.Ayman</a:t>
            </a:r>
            <a:r>
              <a:rPr lang="en-US" dirty="0" smtClean="0"/>
              <a:t> El-</a:t>
            </a:r>
            <a:r>
              <a:rPr lang="en-US" dirty="0" err="1" smtClean="0"/>
              <a:t>klany</a:t>
            </a:r>
            <a:endParaRPr lang="en-US" dirty="0" smtClean="0"/>
          </a:p>
          <a:p>
            <a:pPr algn="ctr"/>
            <a:r>
              <a:rPr lang="en-US" dirty="0" err="1" smtClean="0"/>
              <a:t>TA.Ahmed</a:t>
            </a:r>
            <a:r>
              <a:rPr lang="en-US" dirty="0" smtClean="0"/>
              <a:t> </a:t>
            </a:r>
            <a:r>
              <a:rPr lang="en-US" dirty="0" err="1" smtClean="0"/>
              <a:t>Ramzy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1680" y="3962470"/>
            <a:ext cx="1935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Implemented by 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08329"/>
              </p:ext>
            </p:extLst>
          </p:nvPr>
        </p:nvGraphicFramePr>
        <p:xfrm>
          <a:off x="1619672" y="4581128"/>
          <a:ext cx="6096000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76184"/>
                <a:gridCol w="1419816"/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Nada </a:t>
                      </a:r>
                      <a:r>
                        <a:rPr lang="en-US" dirty="0" err="1" smtClean="0"/>
                        <a:t>Bassem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Shouman</a:t>
                      </a:r>
                      <a:r>
                        <a:rPr lang="en-US" baseline="0" dirty="0" smtClean="0"/>
                        <a:t> </a:t>
                      </a:r>
                      <a:endParaRPr lang="ar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20160328</a:t>
                      </a:r>
                      <a:endParaRPr lang="ar-A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Shimaa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mohamed</a:t>
                      </a:r>
                      <a:r>
                        <a:rPr lang="en-US" dirty="0" smtClean="0"/>
                        <a:t> </a:t>
                      </a:r>
                      <a:endParaRPr lang="ar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20160117</a:t>
                      </a:r>
                      <a:endParaRPr lang="ar-A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Aya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Attia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Ramdan</a:t>
                      </a:r>
                      <a:r>
                        <a:rPr lang="en-US" dirty="0" smtClean="0"/>
                        <a:t> </a:t>
                      </a:r>
                      <a:endParaRPr lang="ar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20190321</a:t>
                      </a:r>
                      <a:endParaRPr lang="ar-A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Z</a:t>
                      </a:r>
                      <a:r>
                        <a:rPr lang="" dirty="0" smtClean="0"/>
                        <a:t>aynab</a:t>
                      </a:r>
                      <a:r>
                        <a:rPr lang="" baseline="0" dirty="0" smtClean="0"/>
                        <a:t> Muhammed Muhammed </a:t>
                      </a:r>
                      <a:endParaRPr lang="ar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" dirty="0" smtClean="0"/>
                        <a:t>20160107</a:t>
                      </a:r>
                      <a:endParaRPr lang="ar-A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" dirty="0" smtClean="0"/>
                        <a:t>Omar Abdelfattah</a:t>
                      </a:r>
                      <a:endParaRPr lang="ar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" dirty="0" smtClean="0">
                          <a:latin typeface="Candara" panose="020E0502030303020204" pitchFamily="34" charset="0"/>
                        </a:rPr>
                        <a:t>20160160</a:t>
                      </a:r>
                      <a:endParaRPr lang="ar-AE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58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1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alibri"/>
              </a:rPr>
              <a:t>Natural language unit</a:t>
            </a:r>
            <a:endParaRPr lang="ar-A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00285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•NLP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is short for: </a:t>
            </a:r>
          </a:p>
          <a:p>
            <a:pPr marL="0" lvl="2" indent="0" algn="l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-Natural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Language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Processing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:The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process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of operating some functionalities to raw text.</a:t>
            </a:r>
          </a:p>
          <a:p>
            <a:pPr marL="0" lvl="2" indent="0" algn="l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•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NLU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is short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for: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		             -Natural language understanding and it’s Part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of NLP.		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-NLU: Structuring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raw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text to be understood by program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.    	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endParaRPr lang="ar-A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/>
              </a:rPr>
              <a:t>NLP </a:t>
            </a:r>
            <a:r>
              <a:rPr lang="en-US" dirty="0" err="1">
                <a:latin typeface="Calibri"/>
              </a:rPr>
              <a:t>vs</a:t>
            </a:r>
            <a:r>
              <a:rPr lang="en-US" dirty="0">
                <a:latin typeface="Calibri"/>
              </a:rPr>
              <a:t> NLU</a:t>
            </a: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293786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62588"/>
            <a:ext cx="7408333" cy="3450696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1-Morphological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2-Lexical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3-Syntactic(Parsing)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4-Semantic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5-Discourse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6-Pragmatic</a:t>
            </a:r>
            <a:endParaRPr lang="ar-A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NLP Levels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87903" y="2774166"/>
            <a:ext cx="21602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  <p:sp>
        <p:nvSpPr>
          <p:cNvPr id="5" name="Right Arrow 4"/>
          <p:cNvSpPr/>
          <p:nvPr/>
        </p:nvSpPr>
        <p:spPr>
          <a:xfrm>
            <a:off x="887903" y="3644102"/>
            <a:ext cx="21602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  <p:sp>
        <p:nvSpPr>
          <p:cNvPr id="6" name="Right Arrow 5"/>
          <p:cNvSpPr/>
          <p:nvPr/>
        </p:nvSpPr>
        <p:spPr>
          <a:xfrm>
            <a:off x="900782" y="4509120"/>
            <a:ext cx="21602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  <p:sp>
        <p:nvSpPr>
          <p:cNvPr id="7" name="Right Arrow 6"/>
          <p:cNvSpPr/>
          <p:nvPr/>
        </p:nvSpPr>
        <p:spPr>
          <a:xfrm>
            <a:off x="900782" y="4077072"/>
            <a:ext cx="21602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  <p:sp>
        <p:nvSpPr>
          <p:cNvPr id="8" name="Right Arrow 7"/>
          <p:cNvSpPr/>
          <p:nvPr/>
        </p:nvSpPr>
        <p:spPr>
          <a:xfrm>
            <a:off x="928686" y="4941168"/>
            <a:ext cx="21602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  <p:sp>
        <p:nvSpPr>
          <p:cNvPr id="9" name="Right Arrow 8"/>
          <p:cNvSpPr/>
          <p:nvPr/>
        </p:nvSpPr>
        <p:spPr>
          <a:xfrm>
            <a:off x="887903" y="3185301"/>
            <a:ext cx="21602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151935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dirty="0" smtClean="0">
              <a:solidFill>
                <a:srgbClr val="C00000"/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  <a:latin typeface="Averia Serif Libre"/>
              </a:rPr>
              <a:t>    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Parsing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by Paragraph</a:t>
            </a:r>
          </a:p>
          <a:p>
            <a:pPr marL="0" indent="0" algn="l">
              <a:buNone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       Parsing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by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Sentence</a:t>
            </a:r>
            <a:endParaRPr lang="ar-A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/>
              </a:rPr>
              <a:t>Parsing</a:t>
            </a:r>
            <a:endParaRPr lang="ar-AE" dirty="0"/>
          </a:p>
        </p:txBody>
      </p:sp>
      <p:sp>
        <p:nvSpPr>
          <p:cNvPr id="5" name="Notched Right Arrow 4"/>
          <p:cNvSpPr/>
          <p:nvPr/>
        </p:nvSpPr>
        <p:spPr>
          <a:xfrm>
            <a:off x="1259632" y="3140968"/>
            <a:ext cx="417196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  <p:sp>
        <p:nvSpPr>
          <p:cNvPr id="6" name="Notched Right Arrow 5"/>
          <p:cNvSpPr/>
          <p:nvPr/>
        </p:nvSpPr>
        <p:spPr>
          <a:xfrm>
            <a:off x="1278599" y="4077072"/>
            <a:ext cx="417196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227679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/>
              </a:rPr>
              <a:t>Information Extraction</a:t>
            </a:r>
            <a:endParaRPr lang="ar-AE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l="-22869" r="-22869"/>
          <a:stretch>
            <a:fillRect/>
          </a:stretch>
        </p:blipFill>
        <p:spPr>
          <a:xfrm>
            <a:off x="-468560" y="2636912"/>
            <a:ext cx="9721080" cy="4221088"/>
          </a:xfrm>
        </p:spPr>
      </p:pic>
    </p:spTree>
    <p:extLst>
      <p:ext uri="{BB962C8B-B14F-4D97-AF65-F5344CB8AC3E}">
        <p14:creationId xmlns:p14="http://schemas.microsoft.com/office/powerpoint/2010/main" val="179700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Part-of-speech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/>
            </a:r>
            <a:b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</a:b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tags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are assigned to a single word according to its role 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in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the sentence.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/>
            </a:r>
            <a:b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</a:b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Traditional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grammar classifies words based on eight 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    parts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of speech: the verb (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VB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), the noun (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NN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), the 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      pronoun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(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PR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+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DT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), the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adjective (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JJ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), the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adverb 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        (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RB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),the preposition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(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IN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), the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conjunction (</a:t>
            </a:r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CC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) and            the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interjection (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UH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)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.      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>
              <a:buNone/>
            </a:pPr>
            <a:endParaRPr lang="ar-A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/>
              </a:rPr>
              <a:t>Part of Speech Tagging</a:t>
            </a:r>
            <a:endParaRPr lang="ar-AE" dirty="0"/>
          </a:p>
        </p:txBody>
      </p:sp>
      <p:sp>
        <p:nvSpPr>
          <p:cNvPr id="4" name="Striped Right Arrow 3"/>
          <p:cNvSpPr/>
          <p:nvPr/>
        </p:nvSpPr>
        <p:spPr>
          <a:xfrm>
            <a:off x="1010925" y="2780928"/>
            <a:ext cx="288032" cy="2423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  <p:sp>
        <p:nvSpPr>
          <p:cNvPr id="5" name="Striped Right Arrow 4"/>
          <p:cNvSpPr/>
          <p:nvPr/>
        </p:nvSpPr>
        <p:spPr>
          <a:xfrm>
            <a:off x="1010925" y="4149080"/>
            <a:ext cx="288032" cy="2423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324227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 smtClean="0"/>
              <a:t>We're </a:t>
            </a:r>
            <a:r>
              <a:rPr lang="en-US" dirty="0"/>
              <a:t>using </a:t>
            </a:r>
            <a:r>
              <a:rPr lang="en-US" dirty="0" smtClean="0"/>
              <a:t>the   </a:t>
            </a:r>
            <a:r>
              <a:rPr lang="en-US" dirty="0"/>
              <a:t>messenger chat Bot tool to understand user natural language about specific services </a:t>
            </a:r>
            <a:r>
              <a:rPr lang="en-US" dirty="0" smtClean="0"/>
              <a:t>using NLU unit, for saving user time and money.</a:t>
            </a:r>
            <a:endParaRPr lang="" dirty="0" smtClean="0"/>
          </a:p>
          <a:p>
            <a:pPr algn="l"/>
            <a:endParaRPr lang="ar-A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latin typeface="Averia Serif Libre"/>
                <a:cs typeface="+mn-cs"/>
              </a:rPr>
              <a:t>Project </a:t>
            </a:r>
            <a:r>
              <a:rPr lang="en-US" b="1" dirty="0" smtClean="0">
                <a:latin typeface="Averia Serif Libre"/>
                <a:cs typeface="+mn-cs"/>
              </a:rPr>
              <a:t>idea 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endParaRPr lang="ar-AE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322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/>
              </a:rPr>
              <a:t>Chunking Entity Detection</a:t>
            </a:r>
            <a:endParaRPr lang="ar-AE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t="-29060" b="-29060"/>
          <a:stretch>
            <a:fillRect/>
          </a:stretch>
        </p:blipFill>
        <p:spPr>
          <a:xfrm>
            <a:off x="395536" y="2276872"/>
            <a:ext cx="8136904" cy="3960440"/>
          </a:xfrm>
        </p:spPr>
      </p:pic>
    </p:spTree>
    <p:extLst>
      <p:ext uri="{BB962C8B-B14F-4D97-AF65-F5344CB8AC3E}">
        <p14:creationId xmlns:p14="http://schemas.microsoft.com/office/powerpoint/2010/main" val="228878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</a:rPr>
              <a:t>Ontology “We Saw The Yellow Dog”</a:t>
            </a:r>
            <a:endParaRPr lang="ar-AE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l="-2112" r="-2112"/>
          <a:stretch>
            <a:fillRect/>
          </a:stretch>
        </p:blipFill>
        <p:spPr>
          <a:xfrm>
            <a:off x="611560" y="2866810"/>
            <a:ext cx="8064896" cy="3658534"/>
          </a:xfrm>
        </p:spPr>
      </p:pic>
    </p:spTree>
    <p:extLst>
      <p:ext uri="{BB962C8B-B14F-4D97-AF65-F5344CB8AC3E}">
        <p14:creationId xmlns:p14="http://schemas.microsoft.com/office/powerpoint/2010/main" val="2946270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</a:rPr>
              <a:t>The Language Ontology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alibri"/>
              </a:rPr>
              <a:t>“We Saw The Yellow Dog”</a:t>
            </a:r>
            <a:endParaRPr lang="ar-AE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l="-880" r="-880"/>
          <a:stretch>
            <a:fillRect/>
          </a:stretch>
        </p:blipFill>
        <p:spPr>
          <a:xfrm>
            <a:off x="539552" y="2636912"/>
            <a:ext cx="8208911" cy="3672408"/>
          </a:xfrm>
        </p:spPr>
      </p:pic>
    </p:spTree>
    <p:extLst>
      <p:ext uri="{BB962C8B-B14F-4D97-AF65-F5344CB8AC3E}">
        <p14:creationId xmlns:p14="http://schemas.microsoft.com/office/powerpoint/2010/main" val="3451923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ar-AE" dirty="0">
                <a:solidFill>
                  <a:srgbClr val="C00000"/>
                </a:solidFill>
                <a:latin typeface="Averia Serif Libre"/>
              </a:rPr>
              <a:t>: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Users can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 -Ask  about the weather.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 -Asking for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a name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of movies or asks about a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trend.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 -Ask  for currency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convertibility.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 -Asking about specific football name of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team, asking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 news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of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match".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    -Asking for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food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Recipe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or quick answer about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foods.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Function requirement </a:t>
            </a:r>
            <a:r>
              <a:rPr lang="ar-AE" dirty="0"/>
              <a:t/>
            </a:r>
            <a:br>
              <a:rPr lang="ar-A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-Now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the user can do all of this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services and even he can do much more.</a:t>
            </a:r>
          </a:p>
          <a:p>
            <a:pPr marL="0" indent="0" algn="l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</a:t>
            </a:r>
          </a:p>
          <a:p>
            <a:pPr marL="0" indent="0" algn="l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-We also created a chat Bot.</a:t>
            </a:r>
          </a:p>
          <a:p>
            <a:pPr marL="0" indent="0" algn="l">
              <a:buNone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- Now we can categories any sentence words. 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Current progress</a:t>
            </a: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1184613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4" y="260648"/>
            <a:ext cx="3165231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9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2"/>
          <a:srcRect l="-32975" r="-32975"/>
          <a:stretch>
            <a:fillRect/>
          </a:stretch>
        </p:blipFill>
        <p:spPr>
          <a:xfrm>
            <a:off x="-2988839" y="0"/>
            <a:ext cx="14905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27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0648"/>
            <a:ext cx="4176464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76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3508539"/>
            <a:ext cx="73100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chemeClr val="bg2">
                    <a:lumMod val="50000"/>
                  </a:schemeClr>
                </a:solidFill>
                <a:latin typeface="Averia Serif Libre"/>
              </a:rPr>
              <a:t>Any question?</a:t>
            </a:r>
            <a:endParaRPr lang="ar-AE" sz="8000" b="1" dirty="0">
              <a:solidFill>
                <a:schemeClr val="bg2">
                  <a:lumMod val="50000"/>
                </a:schemeClr>
              </a:solidFill>
              <a:latin typeface="Averia Serif Libre"/>
            </a:endParaRPr>
          </a:p>
        </p:txBody>
      </p:sp>
    </p:spTree>
    <p:extLst>
      <p:ext uri="{BB962C8B-B14F-4D97-AF65-F5344CB8AC3E}">
        <p14:creationId xmlns:p14="http://schemas.microsoft.com/office/powerpoint/2010/main" val="2813982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3244334"/>
            <a:ext cx="4512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2">
                    <a:lumMod val="50000"/>
                  </a:schemeClr>
                </a:solidFill>
              </a:rPr>
              <a:t>Thanks !</a:t>
            </a:r>
            <a:endParaRPr lang="ar-AE" sz="9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8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Using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different services like asking for weather, food recipe and football news user need to deal with many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different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sources</a:t>
            </a:r>
          </a:p>
          <a:p>
            <a:pPr marL="0" indent="0" algn="l">
              <a:buNone/>
            </a:pPr>
            <a:endParaRPr lang="ar-AE" dirty="0" smtClean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</a:t>
            </a:r>
            <a:r>
              <a:rPr lang="en-US" dirty="0" smtClean="0"/>
              <a:t> </a:t>
            </a:r>
            <a:r>
              <a:rPr lang="en-US" dirty="0" smtClean="0">
                <a:latin typeface="Averia Serif Libre"/>
              </a:rPr>
              <a:t>We </a:t>
            </a:r>
            <a:r>
              <a:rPr lang="en-US" dirty="0">
                <a:latin typeface="Averia Serif Libre"/>
              </a:rPr>
              <a:t>also have a problem that the human language is not specific to a certain meaning so the chat bot would face some difficulties in communicating.</a:t>
            </a:r>
            <a:r>
              <a:rPr lang="en-US" dirty="0"/>
              <a:t> </a:t>
            </a:r>
            <a:endParaRPr lang="ar-A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 smtClean="0">
                <a:cs typeface="+mn-cs"/>
              </a:rPr>
              <a:t>Problem Definition </a:t>
            </a:r>
            <a:endParaRPr lang="ar-AE" b="1" dirty="0">
              <a:cs typeface="+mn-cs"/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951527" y="2798146"/>
            <a:ext cx="288032" cy="2423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  <p:sp>
        <p:nvSpPr>
          <p:cNvPr id="5" name="Striped Right Arrow 4"/>
          <p:cNvSpPr/>
          <p:nvPr/>
        </p:nvSpPr>
        <p:spPr>
          <a:xfrm>
            <a:off x="959911" y="4399889"/>
            <a:ext cx="288032" cy="2423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173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-Make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a chat bot using the Facebook Messenger </a:t>
            </a:r>
            <a:endParaRPr lang="ar-AE" dirty="0" smtClean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chat </a:t>
            </a:r>
          </a:p>
          <a:p>
            <a:pPr algn="l">
              <a:buFontTx/>
              <a:buChar char="-"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-The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main idea  is a conversation with the users which occurs through written messages between the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messenger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chat Bot and the user.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algn="l">
              <a:buFontTx/>
              <a:buChar char="-"/>
            </a:pPr>
            <a:endParaRPr lang="ar-AE" dirty="0" smtClean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-That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natural language unit tries to understand user's </a:t>
            </a:r>
            <a:r>
              <a:rPr lang="ar-AE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.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message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as much as possible</a:t>
            </a:r>
            <a:endParaRPr lang="ar-A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+mn-cs"/>
              </a:rPr>
              <a:t>Suggestion solution </a:t>
            </a:r>
            <a:endParaRPr lang="ar-AE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71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25000"/>
              </a:lnSpc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-If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the user sent message like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veria Serif Libre"/>
              </a:rPr>
              <a:t>      “I want trend films“ 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veria Serif Libre"/>
              </a:rPr>
              <a:t>      “I want to know the daily weather“  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veria Serif Libre"/>
              </a:rPr>
              <a:t>    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veria Serif Libre"/>
              </a:rPr>
              <a:t>“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veria Serif Libre"/>
              </a:rPr>
              <a:t>how much it will be if I want to convert 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Averia Serif Libre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veria Serif Libre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veria Serif Libre"/>
              </a:rPr>
              <a:t>       100 dollars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veria Serif Libre"/>
              </a:rPr>
              <a:t>to Egyptian pounds “ </a:t>
            </a:r>
          </a:p>
          <a:p>
            <a:pPr marL="0" indent="0" algn="l">
              <a:buNone/>
            </a:pPr>
            <a:endParaRPr lang="ar-A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scenario</a:t>
            </a:r>
            <a:endParaRPr lang="ar-AE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12705"/>
            <a:ext cx="1656184" cy="19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7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How </a:t>
            </a:r>
            <a:r>
              <a:rPr lang="en-US" b="1" dirty="0"/>
              <a:t>scenario </a:t>
            </a:r>
            <a:r>
              <a:rPr lang="en-US" b="1" dirty="0" smtClean="0"/>
              <a:t>actually done?</a:t>
            </a:r>
            <a:endParaRPr lang="ar-AE" b="1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l="-26205" r="-26205"/>
          <a:stretch>
            <a:fillRect/>
          </a:stretch>
        </p:blipFill>
        <p:spPr>
          <a:xfrm>
            <a:off x="-2340768" y="2420888"/>
            <a:ext cx="12961440" cy="4437112"/>
          </a:xfrm>
        </p:spPr>
      </p:pic>
    </p:spTree>
    <p:extLst>
      <p:ext uri="{BB962C8B-B14F-4D97-AF65-F5344CB8AC3E}">
        <p14:creationId xmlns:p14="http://schemas.microsoft.com/office/powerpoint/2010/main" val="234695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Architecture</a:t>
            </a:r>
            <a:endParaRPr lang="ar-A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 At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First the user send a message to the chat-bot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Then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the chat-bot send the message as a text to the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NLU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.</a:t>
            </a:r>
          </a:p>
          <a:p>
            <a:pPr marL="0" indent="0" algn="l">
              <a:buNone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Averia Serif Libre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 And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ria Serif Libre"/>
              </a:rPr>
              <a:t>then send the result to the chat-bot which replay to the user with the required service.</a:t>
            </a:r>
          </a:p>
          <a:p>
            <a:pPr marL="0" indent="0" algn="l">
              <a:buNone/>
            </a:pPr>
            <a:endParaRPr lang="ar-A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82550" y="2808657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  <p:sp>
        <p:nvSpPr>
          <p:cNvPr id="7" name="Flowchart: Connector 6"/>
          <p:cNvSpPr/>
          <p:nvPr/>
        </p:nvSpPr>
        <p:spPr>
          <a:xfrm>
            <a:off x="982550" y="371703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  <p:sp>
        <p:nvSpPr>
          <p:cNvPr id="8" name="Flowchart: Connector 7"/>
          <p:cNvSpPr/>
          <p:nvPr/>
        </p:nvSpPr>
        <p:spPr>
          <a:xfrm>
            <a:off x="982550" y="4963659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22040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Architecture diagram</a:t>
            </a:r>
            <a:endParaRPr lang="ar-A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" t="2034" r="1003" b="1710"/>
          <a:stretch/>
        </p:blipFill>
        <p:spPr>
          <a:xfrm>
            <a:off x="334850" y="2492896"/>
            <a:ext cx="8701646" cy="40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8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848"/>
            <a:ext cx="7283152" cy="48162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 </a:t>
            </a: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832503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213</TotalTime>
  <Words>392</Words>
  <Application>Microsoft Office PowerPoint</Application>
  <PresentationFormat>On-screen Show (4:3)</PresentationFormat>
  <Paragraphs>89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Waveform</vt:lpstr>
      <vt:lpstr>PowerPoint Presentation</vt:lpstr>
      <vt:lpstr>  Project idea   </vt:lpstr>
      <vt:lpstr>Problem Definition </vt:lpstr>
      <vt:lpstr>Suggestion solution </vt:lpstr>
      <vt:lpstr>scenario</vt:lpstr>
      <vt:lpstr>How scenario actually done?</vt:lpstr>
      <vt:lpstr>System Architecture</vt:lpstr>
      <vt:lpstr>System Architecture diagram</vt:lpstr>
      <vt:lpstr>Use case </vt:lpstr>
      <vt:lpstr>PowerPoint Presentation</vt:lpstr>
      <vt:lpstr>PowerPoint Presentation</vt:lpstr>
      <vt:lpstr>PowerPoint Presentation</vt:lpstr>
      <vt:lpstr>PowerPoint Presentation</vt:lpstr>
      <vt:lpstr>Natural language unit</vt:lpstr>
      <vt:lpstr>NLP vs NLU</vt:lpstr>
      <vt:lpstr>NLP Levels</vt:lpstr>
      <vt:lpstr>Parsing</vt:lpstr>
      <vt:lpstr>Information Extraction</vt:lpstr>
      <vt:lpstr>Part of Speech Tagging</vt:lpstr>
      <vt:lpstr>Chunking Entity Detection</vt:lpstr>
      <vt:lpstr>Ontology “We Saw The Yellow Dog”</vt:lpstr>
      <vt:lpstr>The Language Ontology “We Saw The Yellow Dog”</vt:lpstr>
      <vt:lpstr>Function requirement  </vt:lpstr>
      <vt:lpstr>Current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Assistant-bot</dc:title>
  <dc:creator>a1</dc:creator>
  <cp:lastModifiedBy>a1</cp:lastModifiedBy>
  <cp:revision>49</cp:revision>
  <dcterms:created xsi:type="dcterms:W3CDTF">2020-02-11T19:02:24Z</dcterms:created>
  <dcterms:modified xsi:type="dcterms:W3CDTF">2020-02-12T00:16:49Z</dcterms:modified>
</cp:coreProperties>
</file>