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79425-2690-4044-9F0F-693C7797F5C7}" v="104" dt="2020-08-28T21:13:22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9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8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9712-EA76-4386-B9C6-94CAD257F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7" b="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3810000" cy="3048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a typeface="+mj-lt"/>
                <a:cs typeface="+mj-lt"/>
              </a:rPr>
              <a:t>Car accident severity</a:t>
            </a:r>
            <a:endParaRPr lang="en-US" sz="44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762000" y="5607733"/>
            <a:ext cx="86265" cy="30192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F49-84C5-48A6-93A3-343CDF08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Number of accidents every Month</a:t>
            </a: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01677C-B55C-49F9-BBA5-86A8F38B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484" y="2826498"/>
            <a:ext cx="6614482" cy="38010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824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5A8-4371-4231-977F-CE4821EA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Number of accidents every hour</a:t>
            </a:r>
          </a:p>
        </p:txBody>
      </p:sp>
      <p:pic>
        <p:nvPicPr>
          <p:cNvPr id="4" name="Picture 4" descr="A picture containing fence, bench&#10;&#10;Description automatically generated">
            <a:extLst>
              <a:ext uri="{FF2B5EF4-FFF2-40B4-BE49-F238E27FC236}">
                <a16:creationId xmlns:a16="http://schemas.microsoft.com/office/drawing/2014/main" id="{AD06C185-B6D2-41CC-B37A-D369C8CC1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203" y="2337667"/>
            <a:ext cx="7228575" cy="40166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51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5D3D-D754-4DF9-941E-18813B0C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 between Road Surface and accidents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1E1AC-F0E3-4147-B72C-DD079380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992" y="2286000"/>
            <a:ext cx="6491300" cy="38180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8874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8740-DC85-4690-BDDA-38B6C043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 between weather and accidents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283243-E7F7-4AA0-8D26-9076F46C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898" y="2286000"/>
            <a:ext cx="6618128" cy="38180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84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AA2B-FF86-4952-84AE-9F5E366E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 between age and accidents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65A274-4DD9-4D77-9269-546B8505B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19" y="2351954"/>
            <a:ext cx="6438181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9736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34B4-A900-4EA5-906D-85279EBE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 between Vehicle model year and accidents: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32298-2D0B-4F98-A920-4CD9475D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2351954"/>
            <a:ext cx="6619875" cy="38874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7140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B07D-7306-45F0-8ED5-FDDE66B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Relationship between Road Config and accidents: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D77B2-50F7-48EF-9FCD-14772CAF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952" y="2497707"/>
            <a:ext cx="5404280" cy="35592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941053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CADD1"/>
      </a:accent1>
      <a:accent2>
        <a:srgbClr val="6287D6"/>
      </a:accent2>
      <a:accent3>
        <a:srgbClr val="887FDE"/>
      </a:accent3>
      <a:accent4>
        <a:srgbClr val="9F62D6"/>
      </a:accent4>
      <a:accent5>
        <a:srgbClr val="D77FDE"/>
      </a:accent5>
      <a:accent6>
        <a:srgbClr val="D662AD"/>
      </a:accent6>
      <a:hlink>
        <a:srgbClr val="AA756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PebbleVTI</vt:lpstr>
      <vt:lpstr>Car accident severity</vt:lpstr>
      <vt:lpstr>Number of accidents every Month</vt:lpstr>
      <vt:lpstr>Number of accidents every hour</vt:lpstr>
      <vt:lpstr>Relationship between Road Surface and accidents</vt:lpstr>
      <vt:lpstr>Relationship between weather and accidents</vt:lpstr>
      <vt:lpstr>Relationship between age and accidents</vt:lpstr>
      <vt:lpstr>Relationship between Vehicle model year and accidents:</vt:lpstr>
      <vt:lpstr>Relationship between Road Config and accidents: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2020-08-28T20:59:37Z</dcterms:created>
  <dcterms:modified xsi:type="dcterms:W3CDTF">2020-08-28T21:14:17Z</dcterms:modified>
</cp:coreProperties>
</file>