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6" r:id="rId8"/>
    <p:sldId id="307" r:id="rId9"/>
    <p:sldId id="308" r:id="rId10"/>
    <p:sldId id="309" r:id="rId11"/>
    <p:sldId id="310" r:id="rId12"/>
    <p:sldId id="311" r:id="rId13"/>
    <p:sldId id="300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Diabetes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785117" y="3739477"/>
            <a:ext cx="289859" cy="76904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32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Evaluation of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29465"/>
              </p:ext>
            </p:extLst>
          </p:nvPr>
        </p:nvGraphicFramePr>
        <p:xfrm>
          <a:off x="1056042" y="2207914"/>
          <a:ext cx="10058400" cy="274735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Logistic Regression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KNN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all" spc="150" dirty="0">
                          <a:solidFill>
                            <a:schemeClr val="lt1"/>
                          </a:solidFill>
                        </a:rPr>
                        <a:t>Decision Tree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81.25 %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73.95 %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Accuracy: 78.12 %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Confusion Matrix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[[110, 5],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[ 31, 46]]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[[105, 10],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[ 40, 37]]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[[108, 7],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[ 35, 42]]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077-254E-423C-28C8-FAFF0165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5E0C-AEED-DD49-5304-4627DAE9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After adding polynomial feature, removing the outliers and unclear columns, The best model is Logistic Regression Model.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Test Accuracy: 78.125 %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Confusion Matrix:</a:t>
            </a:r>
            <a:r>
              <a:rPr lang="en-US" dirty="0">
                <a:latin typeface="Consolas" panose="020B0609020204030204" pitchFamily="49" charset="0"/>
              </a:rPr>
              <a:t>[[111, 4],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[ 38, 39]]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</a:p>
          <a:p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5200" dirty="0">
                <a:latin typeface="Consolas" panose="020B0609020204030204" pitchFamily="49" charset="0"/>
              </a:rPr>
              <a:t>WHY???!!!!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C4EB9-D9E4-1C2B-5D02-8D5EDD40D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49752" r="73026" b="20618"/>
          <a:stretch/>
        </p:blipFill>
        <p:spPr>
          <a:xfrm>
            <a:off x="7056582" y="3273674"/>
            <a:ext cx="2994429" cy="2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AA41-7CD0-499D-B3F0-64AC9E0D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8D62-185F-6D7C-75F1-FC270805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44" y="2502648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In this dataset, There are female patients with diabetes. There are many readings that helps to know if the person have diabetes or not. We will use these readings to make a classifier to predict if the person has diabetes or not.</a:t>
            </a:r>
          </a:p>
        </p:txBody>
      </p:sp>
    </p:spTree>
    <p:extLst>
      <p:ext uri="{BB962C8B-B14F-4D97-AF65-F5344CB8AC3E}">
        <p14:creationId xmlns:p14="http://schemas.microsoft.com/office/powerpoint/2010/main" val="22534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672-1578-E6B3-BBFD-1C86535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2F9C-D961-A03C-B348-0DE79EBC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Firstly, I imported the dataset. Then, I started to read and understand the data. I found that: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 have 768 Rows and 9 columns.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There is no Nan Values.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All the columns in right format.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There are columns have 0 in its values and this is illogically. The Columns: Glucose,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BloodPressure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SkinThickness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BMI and a very big problem in Insulin column.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50AE-9A47-CFEA-9D61-D7BA173F3E40}"/>
              </a:ext>
            </a:extLst>
          </p:cNvPr>
          <p:cNvSpPr txBox="1"/>
          <p:nvPr/>
        </p:nvSpPr>
        <p:spPr>
          <a:xfrm>
            <a:off x="242046" y="197346"/>
            <a:ext cx="1194995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last thing, I tried to understand the columns meaning well. Some were easy to understand but other columns, I needed a help of pharmacist to understand the business better.</a:t>
            </a:r>
          </a:p>
          <a:p>
            <a:b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1-Pregnancies ---&gt; The number of pregnancies.</a:t>
            </a: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2-Glucose ---&gt; </a:t>
            </a:r>
            <a:r>
              <a:rPr lang="en-US" sz="1600" i="0" dirty="0">
                <a:effectLst/>
                <a:latin typeface="Consolas" panose="020B0609020204030204" pitchFamily="49" charset="0"/>
              </a:rPr>
              <a:t>is the main sugar found in your blood and measured by getting a spot of blood.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3-BloodPressure ---&gt; 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Blood pressure is a measure of the force that your heart uses to pump blood around your body.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br>
              <a:rPr lang="en-US" sz="160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effectLst/>
                <a:latin typeface="Consolas" panose="020B0609020204030204" pitchFamily="49" charset="0"/>
              </a:rPr>
              <a:t> 4-SkinThickness ---&gt; </a:t>
            </a:r>
            <a:r>
              <a:rPr lang="en-US" sz="1600" i="0" dirty="0">
                <a:effectLst/>
                <a:latin typeface="Consolas" panose="020B0609020204030204" pitchFamily="49" charset="0"/>
              </a:rPr>
              <a:t>Triceps skin fold thickness (mm)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br>
              <a:rPr lang="en-US" sz="160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effectLst/>
                <a:latin typeface="Consolas" panose="020B0609020204030204" pitchFamily="49" charset="0"/>
              </a:rPr>
              <a:t> 5-Insulin ---&gt; </a:t>
            </a:r>
            <a:r>
              <a:rPr lang="en-US" sz="1600" i="0" dirty="0">
                <a:effectLst/>
                <a:latin typeface="Consolas" panose="020B0609020204030204" pitchFamily="49" charset="0"/>
              </a:rPr>
              <a:t>Insulin is a hormone created by your pancreas and measured by blood test.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6-BMI ---&gt; Body Mass Index</a:t>
            </a:r>
          </a:p>
          <a:p>
            <a:br>
              <a:rPr lang="en-US" sz="160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effectLst/>
                <a:latin typeface="Consolas" panose="020B0609020204030204" pitchFamily="49" charset="0"/>
              </a:rPr>
              <a:t> 7-DiabetesPedigreeFunction ---&gt;</a:t>
            </a:r>
            <a:r>
              <a:rPr lang="en-US" sz="1600" i="0" dirty="0">
                <a:effectLst/>
                <a:latin typeface="Consolas" panose="020B0609020204030204" pitchFamily="49" charset="0"/>
              </a:rPr>
              <a:t> Diabetes pedigree function</a:t>
            </a:r>
          </a:p>
          <a:p>
            <a:r>
              <a:rPr lang="en-US" sz="1600" b="1" i="0" dirty="0">
                <a:solidFill>
                  <a:srgbClr val="0350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8-Age ---&gt; The age of every person.</a:t>
            </a: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9-Outcome ---&gt; The result if he has diabetes or no.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6ACC-7C51-6034-00A9-DCD95CE3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84D8-D495-22D7-AC20-AE9DEEB9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As I found that there are illogically 0 values and big outliers in some columns which they are: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Glucose</a:t>
            </a:r>
          </a:p>
          <a:p>
            <a:pPr>
              <a:lnSpc>
                <a:spcPct val="100000"/>
              </a:lnSpc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BloodPressure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SkinThickness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BMI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Insulin</a:t>
            </a:r>
          </a:p>
          <a:p>
            <a:r>
              <a:rPr lang="en-US" dirty="0">
                <a:latin typeface="Consolas" panose="020B0609020204030204" pitchFamily="49" charset="0"/>
              </a:rPr>
              <a:t>I removed the Zeros from them and it was an effective move.</a:t>
            </a:r>
          </a:p>
        </p:txBody>
      </p:sp>
    </p:spTree>
    <p:extLst>
      <p:ext uri="{BB962C8B-B14F-4D97-AF65-F5344CB8AC3E}">
        <p14:creationId xmlns:p14="http://schemas.microsoft.com/office/powerpoint/2010/main" val="28806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592B-6927-437B-3891-87783E5F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112C-82ED-87E6-19C1-0673711C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 insights from the data: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Diabetes comes to people of age from (21 --&gt; 31)  and from (40 --&gt; 45).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 who have diabetes, have high blood pressure.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Glucose reading is more then 120, we should take care.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 with BMI more than or equal 30 have high chance to get diabetes.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 with diabetes has high skin thickness.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41D4-602F-6051-3887-1EE48AAB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DDFE-7607-C68E-7870-6254986F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 insights for Modeling: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data is imbalanced.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Insulin reading is not a perfect feature for taking a decision but not bad.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76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Pergnancies</a:t>
            </a: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76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DiabetesPedigreeFunction</a:t>
            </a: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they are not clear enough to use.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There are many outliers in Insulin column.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 may need polynomial features.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Highest correlation with the outcome is Glucose.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7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Scaling may not be effective.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89AD-DE81-AA07-56A8-2E33CFF3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1B3A-F036-B177-904B-FAD3BEAD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98" y="2359213"/>
            <a:ext cx="10058400" cy="376089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 dropped 3 columns as they are not clear enough and it was effective move.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 used validation set approach. So, I split the data and made random state = 44 to make all calculation on the same seed.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 used standard scaler, but it wasn’t important as there is no high variation in the data.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4C09-9888-CDA1-6516-F62ED8CC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750C-F828-C042-D406-37595710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K Nearest Neighbors Classifier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Decision Tree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{702BEB76-17D3-4208-8618-889D2CD4FE22}tf22712842_win32</Template>
  <TotalTime>111</TotalTime>
  <Words>642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Franklin Gothic Book</vt:lpstr>
      <vt:lpstr>1_RetrospectVTI</vt:lpstr>
      <vt:lpstr>Diabetes Classifier</vt:lpstr>
      <vt:lpstr>Business Understanding</vt:lpstr>
      <vt:lpstr>Data Understanding</vt:lpstr>
      <vt:lpstr>PowerPoint Presentation</vt:lpstr>
      <vt:lpstr>Data Cleaning</vt:lpstr>
      <vt:lpstr>Data Analysis</vt:lpstr>
      <vt:lpstr>Data Analysis</vt:lpstr>
      <vt:lpstr>Data Preparation </vt:lpstr>
      <vt:lpstr>Models Used</vt:lpstr>
      <vt:lpstr>Evaluation of Models</vt:lpstr>
      <vt:lpstr>The 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Classifier</dc:title>
  <dc:creator>Sherlock Holmes</dc:creator>
  <cp:lastModifiedBy>Sherlock Holmes</cp:lastModifiedBy>
  <cp:revision>8</cp:revision>
  <dcterms:created xsi:type="dcterms:W3CDTF">2022-05-23T21:55:26Z</dcterms:created>
  <dcterms:modified xsi:type="dcterms:W3CDTF">2022-05-23T23:46:50Z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