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6" r:id="rId6"/>
    <p:sldId id="267" r:id="rId7"/>
    <p:sldId id="264" r:id="rId8"/>
    <p:sldId id="265" r:id="rId9"/>
    <p:sldId id="259" r:id="rId10"/>
    <p:sldId id="272" r:id="rId11"/>
    <p:sldId id="262" r:id="rId12"/>
    <p:sldId id="273" r:id="rId13"/>
    <p:sldId id="260" r:id="rId14"/>
    <p:sldId id="261" r:id="rId15"/>
    <p:sldId id="275" r:id="rId16"/>
    <p:sldId id="274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RC Car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64008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89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J</a:t>
            </a:r>
            <a:r>
              <a:rPr lang="en-US" b="1" i="1" dirty="0" smtClean="0"/>
              <a:t>umpers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12663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chemeClr val="tx1"/>
                </a:solidFill>
              </a:rPr>
              <a:t>Arduino</a:t>
            </a:r>
            <a:r>
              <a:rPr lang="en-US" b="1" i="1" dirty="0">
                <a:solidFill>
                  <a:schemeClr val="tx1"/>
                </a:solidFill>
              </a:rPr>
              <a:t> Uno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260" y="2948702"/>
            <a:ext cx="2493480" cy="182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8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</a:t>
            </a:r>
            <a:r>
              <a:rPr lang="en-US" b="1" i="1" dirty="0" smtClean="0"/>
              <a:t>martphone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910681"/>
            <a:ext cx="2400300" cy="1905000"/>
          </a:xfrm>
        </p:spPr>
      </p:pic>
    </p:spTree>
    <p:extLst>
      <p:ext uri="{BB962C8B-B14F-4D97-AF65-F5344CB8AC3E}">
        <p14:creationId xmlns:p14="http://schemas.microsoft.com/office/powerpoint/2010/main" val="31566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2527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1"/>
            <a:ext cx="8839200" cy="6248400"/>
          </a:xfrm>
        </p:spPr>
      </p:pic>
    </p:spTree>
    <p:extLst>
      <p:ext uri="{BB962C8B-B14F-4D97-AF65-F5344CB8AC3E}">
        <p14:creationId xmlns:p14="http://schemas.microsoft.com/office/powerpoint/2010/main" val="66575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\\\\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1999" cy="6858000"/>
          </a:xfrm>
        </p:spPr>
      </p:pic>
    </p:spTree>
    <p:extLst>
      <p:ext uri="{BB962C8B-B14F-4D97-AF65-F5344CB8AC3E}">
        <p14:creationId xmlns:p14="http://schemas.microsoft.com/office/powerpoint/2010/main" val="2691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779363" cy="3733800"/>
          </a:xfrm>
        </p:spPr>
      </p:pic>
    </p:spTree>
    <p:extLst>
      <p:ext uri="{BB962C8B-B14F-4D97-AF65-F5344CB8AC3E}">
        <p14:creationId xmlns:p14="http://schemas.microsoft.com/office/powerpoint/2010/main" val="32313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06" y="1600200"/>
            <a:ext cx="5876788" cy="4525963"/>
          </a:xfrm>
        </p:spPr>
      </p:pic>
    </p:spTree>
    <p:extLst>
      <p:ext uri="{BB962C8B-B14F-4D97-AF65-F5344CB8AC3E}">
        <p14:creationId xmlns:p14="http://schemas.microsoft.com/office/powerpoint/2010/main" val="3841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1556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8610600" cy="3729178"/>
          </a:xfrm>
        </p:spPr>
      </p:pic>
    </p:spTree>
    <p:extLst>
      <p:ext uri="{BB962C8B-B14F-4D97-AF65-F5344CB8AC3E}">
        <p14:creationId xmlns:p14="http://schemas.microsoft.com/office/powerpoint/2010/main" val="32933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dirty="0" smtClean="0">
                <a:solidFill>
                  <a:schemeClr val="tx1"/>
                </a:solidFill>
              </a:rPr>
              <a:t>component</a:t>
            </a:r>
            <a:endParaRPr lang="en-US" sz="6000" b="1" i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5600"/>
            <a:ext cx="7924800" cy="3651456"/>
          </a:xfrm>
        </p:spPr>
      </p:pic>
    </p:spTree>
    <p:extLst>
      <p:ext uri="{BB962C8B-B14F-4D97-AF65-F5344CB8AC3E}">
        <p14:creationId xmlns:p14="http://schemas.microsoft.com/office/powerpoint/2010/main" val="21130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Body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100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Wheels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2939256"/>
            <a:ext cx="2466975" cy="1847850"/>
          </a:xfrm>
        </p:spPr>
      </p:pic>
    </p:spTree>
    <p:extLst>
      <p:ext uri="{BB962C8B-B14F-4D97-AF65-F5344CB8AC3E}">
        <p14:creationId xmlns:p14="http://schemas.microsoft.com/office/powerpoint/2010/main" val="5920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4- DC motors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2939256"/>
            <a:ext cx="2466975" cy="1847850"/>
          </a:xfrm>
        </p:spPr>
      </p:pic>
    </p:spTree>
    <p:extLst>
      <p:ext uri="{BB962C8B-B14F-4D97-AF65-F5344CB8AC3E}">
        <p14:creationId xmlns:p14="http://schemas.microsoft.com/office/powerpoint/2010/main" val="7305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Bluetooth module</a:t>
            </a:r>
            <a:endParaRPr lang="en-US" b="1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2320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Power supply 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739231"/>
            <a:ext cx="2038350" cy="2247900"/>
          </a:xfrm>
        </p:spPr>
      </p:pic>
    </p:spTree>
    <p:extLst>
      <p:ext uri="{BB962C8B-B14F-4D97-AF65-F5344CB8AC3E}">
        <p14:creationId xmlns:p14="http://schemas.microsoft.com/office/powerpoint/2010/main" val="22012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L293D</a:t>
            </a:r>
            <a:endParaRPr lang="en-US" b="1" i="1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2886869"/>
            <a:ext cx="2343150" cy="1952625"/>
          </a:xfrm>
        </p:spPr>
      </p:pic>
    </p:spTree>
    <p:extLst>
      <p:ext uri="{BB962C8B-B14F-4D97-AF65-F5344CB8AC3E}">
        <p14:creationId xmlns:p14="http://schemas.microsoft.com/office/powerpoint/2010/main" val="4485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19</Words>
  <Application>Microsoft Office PowerPoint</Application>
  <PresentationFormat>On-screen Show (4:3)</PresentationFormat>
  <Paragraphs>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RC Car</vt:lpstr>
      <vt:lpstr>PowerPoint Presentation</vt:lpstr>
      <vt:lpstr>component</vt:lpstr>
      <vt:lpstr>Body</vt:lpstr>
      <vt:lpstr>4- Wheels</vt:lpstr>
      <vt:lpstr>4- DC motors</vt:lpstr>
      <vt:lpstr>Bluetooth module</vt:lpstr>
      <vt:lpstr>Power supply </vt:lpstr>
      <vt:lpstr>L293D</vt:lpstr>
      <vt:lpstr>Jumpers</vt:lpstr>
      <vt:lpstr>Arduino Uno</vt:lpstr>
      <vt:lpstr>Smartphone</vt:lpstr>
      <vt:lpstr>PowerPoint Presentation</vt:lpstr>
      <vt:lpstr>\\\\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Car</dc:title>
  <dc:creator>xps</dc:creator>
  <cp:lastModifiedBy>Microsoft</cp:lastModifiedBy>
  <cp:revision>9</cp:revision>
  <dcterms:created xsi:type="dcterms:W3CDTF">2006-08-16T00:00:00Z</dcterms:created>
  <dcterms:modified xsi:type="dcterms:W3CDTF">2017-10-06T06:26:56Z</dcterms:modified>
</cp:coreProperties>
</file>