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5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2F35B1-BF2C-4A5F-994D-002703A8EB6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97D8E2-E08E-4869-9869-678C7D9223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Voice Control such as AC ON or Led ON or OFF </a:t>
          </a:r>
        </a:p>
      </dgm:t>
    </dgm:pt>
    <dgm:pt modelId="{E3D93009-9B21-43F8-899C-2229C20A9C63}" type="parTrans" cxnId="{BC00A7D6-B1FA-46C7-A73D-E0C62EF191AC}">
      <dgm:prSet/>
      <dgm:spPr/>
      <dgm:t>
        <a:bodyPr/>
        <a:lstStyle/>
        <a:p>
          <a:endParaRPr lang="en-US"/>
        </a:p>
      </dgm:t>
    </dgm:pt>
    <dgm:pt modelId="{FB867F15-F5EA-4860-B272-C60175A7763A}" type="sibTrans" cxnId="{BC00A7D6-B1FA-46C7-A73D-E0C62EF191AC}">
      <dgm:prSet/>
      <dgm:spPr/>
      <dgm:t>
        <a:bodyPr/>
        <a:lstStyle/>
        <a:p>
          <a:endParaRPr lang="en-US"/>
        </a:p>
      </dgm:t>
    </dgm:pt>
    <dgm:pt modelId="{FDF3142D-6F0E-491D-B19B-1F801ED9E2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Also control led intensity Using PWM and USART</a:t>
          </a:r>
        </a:p>
      </dgm:t>
    </dgm:pt>
    <dgm:pt modelId="{EFC44C73-8E6F-4C92-9C4A-E57BE920312F}" type="parTrans" cxnId="{5E2315EF-73B9-4EA5-B2FC-E9A82C07EDD6}">
      <dgm:prSet/>
      <dgm:spPr/>
      <dgm:t>
        <a:bodyPr/>
        <a:lstStyle/>
        <a:p>
          <a:endParaRPr lang="en-US"/>
        </a:p>
      </dgm:t>
    </dgm:pt>
    <dgm:pt modelId="{7E23E802-E2A0-46A9-A6A4-FB368426240E}" type="sibTrans" cxnId="{5E2315EF-73B9-4EA5-B2FC-E9A82C07EDD6}">
      <dgm:prSet/>
      <dgm:spPr/>
      <dgm:t>
        <a:bodyPr/>
        <a:lstStyle/>
        <a:p>
          <a:endParaRPr lang="en-US"/>
        </a:p>
      </dgm:t>
    </dgm:pt>
    <dgm:pt modelId="{42348AEC-7CCD-40B3-B25A-0D4FD3F40DD3}" type="pres">
      <dgm:prSet presAssocID="{A22F35B1-BF2C-4A5F-994D-002703A8EB60}" presName="root" presStyleCnt="0">
        <dgm:presLayoutVars>
          <dgm:dir/>
          <dgm:resizeHandles val="exact"/>
        </dgm:presLayoutVars>
      </dgm:prSet>
      <dgm:spPr/>
    </dgm:pt>
    <dgm:pt modelId="{7A8CB421-7467-4737-A9E9-DE5DDAD59FFF}" type="pres">
      <dgm:prSet presAssocID="{4D97D8E2-E08E-4869-9869-678C7D922370}" presName="compNode" presStyleCnt="0"/>
      <dgm:spPr/>
    </dgm:pt>
    <dgm:pt modelId="{0FD9B1FA-8503-49A1-82AD-F0E1E09A5003}" type="pres">
      <dgm:prSet presAssocID="{4D97D8E2-E08E-4869-9869-678C7D9223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BC78AAE3-2F54-44B9-B964-7897577DA3FE}" type="pres">
      <dgm:prSet presAssocID="{4D97D8E2-E08E-4869-9869-678C7D922370}" presName="spaceRect" presStyleCnt="0"/>
      <dgm:spPr/>
    </dgm:pt>
    <dgm:pt modelId="{87753864-4499-4564-822D-06E61CEB1E72}" type="pres">
      <dgm:prSet presAssocID="{4D97D8E2-E08E-4869-9869-678C7D922370}" presName="textRect" presStyleLbl="revTx" presStyleIdx="0" presStyleCnt="2">
        <dgm:presLayoutVars>
          <dgm:chMax val="1"/>
          <dgm:chPref val="1"/>
        </dgm:presLayoutVars>
      </dgm:prSet>
      <dgm:spPr/>
    </dgm:pt>
    <dgm:pt modelId="{018BFB97-CB62-4CA3-BE71-C3D64D19E60D}" type="pres">
      <dgm:prSet presAssocID="{FB867F15-F5EA-4860-B272-C60175A7763A}" presName="sibTrans" presStyleCnt="0"/>
      <dgm:spPr/>
    </dgm:pt>
    <dgm:pt modelId="{9103C778-85F1-4F8A-A93B-3D712DBAB131}" type="pres">
      <dgm:prSet presAssocID="{FDF3142D-6F0E-491D-B19B-1F801ED9E201}" presName="compNode" presStyleCnt="0"/>
      <dgm:spPr/>
    </dgm:pt>
    <dgm:pt modelId="{A5A0BB26-AF73-4183-B87C-FE3B701C9C63}" type="pres">
      <dgm:prSet presAssocID="{FDF3142D-6F0E-491D-B19B-1F801ED9E2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16F3FFF-72FE-4532-9E81-CBE35C21100B}" type="pres">
      <dgm:prSet presAssocID="{FDF3142D-6F0E-491D-B19B-1F801ED9E201}" presName="spaceRect" presStyleCnt="0"/>
      <dgm:spPr/>
    </dgm:pt>
    <dgm:pt modelId="{16F5CEAC-77D0-4869-901F-E50097905160}" type="pres">
      <dgm:prSet presAssocID="{FDF3142D-6F0E-491D-B19B-1F801ED9E20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709EA54-7EC6-469D-B7FC-160305AB2969}" type="presOf" srcId="{FDF3142D-6F0E-491D-B19B-1F801ED9E201}" destId="{16F5CEAC-77D0-4869-901F-E50097905160}" srcOrd="0" destOrd="0" presId="urn:microsoft.com/office/officeart/2018/2/layout/IconLabelList"/>
    <dgm:cxn modelId="{597DF076-2B24-442C-AF98-361CDBE5BEB4}" type="presOf" srcId="{4D97D8E2-E08E-4869-9869-678C7D922370}" destId="{87753864-4499-4564-822D-06E61CEB1E72}" srcOrd="0" destOrd="0" presId="urn:microsoft.com/office/officeart/2018/2/layout/IconLabelList"/>
    <dgm:cxn modelId="{17731496-1DEE-440F-82FC-8078C6B5EFE5}" type="presOf" srcId="{A22F35B1-BF2C-4A5F-994D-002703A8EB60}" destId="{42348AEC-7CCD-40B3-B25A-0D4FD3F40DD3}" srcOrd="0" destOrd="0" presId="urn:microsoft.com/office/officeart/2018/2/layout/IconLabelList"/>
    <dgm:cxn modelId="{BC00A7D6-B1FA-46C7-A73D-E0C62EF191AC}" srcId="{A22F35B1-BF2C-4A5F-994D-002703A8EB60}" destId="{4D97D8E2-E08E-4869-9869-678C7D922370}" srcOrd="0" destOrd="0" parTransId="{E3D93009-9B21-43F8-899C-2229C20A9C63}" sibTransId="{FB867F15-F5EA-4860-B272-C60175A7763A}"/>
    <dgm:cxn modelId="{5E2315EF-73B9-4EA5-B2FC-E9A82C07EDD6}" srcId="{A22F35B1-BF2C-4A5F-994D-002703A8EB60}" destId="{FDF3142D-6F0E-491D-B19B-1F801ED9E201}" srcOrd="1" destOrd="0" parTransId="{EFC44C73-8E6F-4C92-9C4A-E57BE920312F}" sibTransId="{7E23E802-E2A0-46A9-A6A4-FB368426240E}"/>
    <dgm:cxn modelId="{386F2055-81C0-4C33-8D70-09B083D4007F}" type="presParOf" srcId="{42348AEC-7CCD-40B3-B25A-0D4FD3F40DD3}" destId="{7A8CB421-7467-4737-A9E9-DE5DDAD59FFF}" srcOrd="0" destOrd="0" presId="urn:microsoft.com/office/officeart/2018/2/layout/IconLabelList"/>
    <dgm:cxn modelId="{A5F484C8-998D-46FA-A48B-0B2EC083A21C}" type="presParOf" srcId="{7A8CB421-7467-4737-A9E9-DE5DDAD59FFF}" destId="{0FD9B1FA-8503-49A1-82AD-F0E1E09A5003}" srcOrd="0" destOrd="0" presId="urn:microsoft.com/office/officeart/2018/2/layout/IconLabelList"/>
    <dgm:cxn modelId="{83C15A7E-A33C-47AC-9754-F7DC18CC49DF}" type="presParOf" srcId="{7A8CB421-7467-4737-A9E9-DE5DDAD59FFF}" destId="{BC78AAE3-2F54-44B9-B964-7897577DA3FE}" srcOrd="1" destOrd="0" presId="urn:microsoft.com/office/officeart/2018/2/layout/IconLabelList"/>
    <dgm:cxn modelId="{9485309E-7ABE-466A-BF5E-AB50FA957FC3}" type="presParOf" srcId="{7A8CB421-7467-4737-A9E9-DE5DDAD59FFF}" destId="{87753864-4499-4564-822D-06E61CEB1E72}" srcOrd="2" destOrd="0" presId="urn:microsoft.com/office/officeart/2018/2/layout/IconLabelList"/>
    <dgm:cxn modelId="{86B92C56-35E3-427B-8F70-F3776DBB920C}" type="presParOf" srcId="{42348AEC-7CCD-40B3-B25A-0D4FD3F40DD3}" destId="{018BFB97-CB62-4CA3-BE71-C3D64D19E60D}" srcOrd="1" destOrd="0" presId="urn:microsoft.com/office/officeart/2018/2/layout/IconLabelList"/>
    <dgm:cxn modelId="{EBA8FD28-1AF1-4950-95A9-F55E57313E25}" type="presParOf" srcId="{42348AEC-7CCD-40B3-B25A-0D4FD3F40DD3}" destId="{9103C778-85F1-4F8A-A93B-3D712DBAB131}" srcOrd="2" destOrd="0" presId="urn:microsoft.com/office/officeart/2018/2/layout/IconLabelList"/>
    <dgm:cxn modelId="{32C00810-DD99-49F6-8EE3-00D642A130E8}" type="presParOf" srcId="{9103C778-85F1-4F8A-A93B-3D712DBAB131}" destId="{A5A0BB26-AF73-4183-B87C-FE3B701C9C63}" srcOrd="0" destOrd="0" presId="urn:microsoft.com/office/officeart/2018/2/layout/IconLabelList"/>
    <dgm:cxn modelId="{D682D3C8-8F5D-45E4-ABEF-2EAD8900A8C6}" type="presParOf" srcId="{9103C778-85F1-4F8A-A93B-3D712DBAB131}" destId="{D16F3FFF-72FE-4532-9E81-CBE35C21100B}" srcOrd="1" destOrd="0" presId="urn:microsoft.com/office/officeart/2018/2/layout/IconLabelList"/>
    <dgm:cxn modelId="{496F49D0-23CF-4E51-9EDC-4FFE6A78DB4C}" type="presParOf" srcId="{9103C778-85F1-4F8A-A93B-3D712DBAB131}" destId="{16F5CEAC-77D0-4869-901F-E500979051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9B1FA-8503-49A1-82AD-F0E1E09A5003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53864-4499-4564-822D-06E61CEB1E72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Voice Control such as AC ON or Led ON or OFF </a:t>
          </a:r>
        </a:p>
      </dsp:txBody>
      <dsp:txXfrm>
        <a:off x="559800" y="3022743"/>
        <a:ext cx="4320000" cy="720000"/>
      </dsp:txXfrm>
    </dsp:sp>
    <dsp:sp modelId="{A5A0BB26-AF73-4183-B87C-FE3B701C9C63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F5CEAC-77D0-4869-901F-E50097905160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Also control led intensity Using PWM and USART</a:t>
          </a:r>
        </a:p>
      </dsp:txBody>
      <dsp:txXfrm>
        <a:off x="5635800" y="3022743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FB8B-394F-D161-9365-D5666F8FB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E47AA6-FD9F-0E74-19E5-D79964D75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096B2-5F2E-6D8B-9278-57DE37B43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AA1D-EC31-401C-AAAF-609636C32CE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B7E24-989E-8186-95C7-4E5381E3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6347C-AEC0-6523-2A28-C1ECA5444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8038-4533-463C-88E0-442D03B1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73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FB85-967F-E1AD-39A0-5C60A5DB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EE710-AAB6-D290-CD91-D83044E90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2AEA-3164-00C6-5444-2A1F7186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AA1D-EC31-401C-AAAF-609636C32CE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2E333-8713-24AB-1D3B-1DAC3D61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E498A-D7E7-436E-CAF2-69D0E8DB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8038-4533-463C-88E0-442D03B1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8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3961D-7967-F726-72CF-3D89D777B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97C45-64CC-B2E6-2FB3-3C86307EC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74495-9254-D48A-3997-B1EB7EDC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AA1D-EC31-401C-AAAF-609636C32CE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A5383-1DA5-9C8C-4DB8-FB444568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D48C9-6C6C-128F-672C-592EF1B0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8038-4533-463C-88E0-442D03B1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6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172D-DE8C-896E-39EF-4C3D405C4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9E93-36D3-FF84-F7E2-E60157A34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B34D7-A160-5301-94C5-AFFEE2604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AA1D-EC31-401C-AAAF-609636C32CE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29005-EC1B-9E59-7269-2FD75CE52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BDD82-FF45-3FB4-41BF-5F205A5FC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8038-4533-463C-88E0-442D03B1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6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54F4-5972-425E-1C87-BE9FFE9B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D0090-E935-699D-C9D8-2B7DADA1C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BBCBD-EA34-8D59-F73C-483D3DFD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AA1D-EC31-401C-AAAF-609636C32CE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32441-5C7D-1B17-FA6F-97449CB4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2928E-96CF-2E0B-A18F-1B6C8CD7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8038-4533-463C-88E0-442D03B1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0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4EE9-93F7-F0AA-7887-DD717321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DF1E-C025-297D-2DBD-848834BEA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996A8-442D-8ACD-4947-E01097CAD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CF73-17D3-9CE6-A267-FB409CDE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AA1D-EC31-401C-AAAF-609636C32CE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DB94E-5653-6943-FCB7-D89F1FD9C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CAC52-5712-E3AA-F271-F197F9EC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8038-4533-463C-88E0-442D03B1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4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0302-5AF7-4BB4-858C-96A601506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BD3FA-C26B-4BA2-6A2D-553B8E55F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4268C-5326-4471-015D-177396B91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39747-D7CA-6030-1CC6-FB6E9D779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CE9F6D-8316-202B-9BE0-39F68D2D8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33B22-C015-C43D-2792-EAE515AF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AA1D-EC31-401C-AAAF-609636C32CE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49D916-5769-FEEC-439B-CBB02BD9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FA5393-A5D3-7C1F-65A9-003FD110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8038-4533-463C-88E0-442D03B1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6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F3D2C-0DA9-CD19-0698-3A90D80E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15AC0-9574-8393-7882-B2CAA0F50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AA1D-EC31-401C-AAAF-609636C32CE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CAD670-B752-87FF-8CE7-4CCC31CF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E44352-DD59-228E-47D9-D6483AF2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8038-4533-463C-88E0-442D03B1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4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A68AE-9D2F-CAD9-6935-EC3CF637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AA1D-EC31-401C-AAAF-609636C32CE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543EE9-8B53-B1AE-DD8E-874F0368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37F4D-F5A9-B58B-6E2F-FEE943C9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8038-4533-463C-88E0-442D03B1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3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67E36-A70C-B77A-23D8-A364C1156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EBFFD-4928-C3A1-A2DE-D6AF4606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50767-71BB-5C57-825E-F0CACF988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C7773-5372-8DA3-436C-CD8A632F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AA1D-EC31-401C-AAAF-609636C32CE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61572-02A6-A5E9-C581-23466D92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E2F80-4075-5F8A-6AE4-D2571E34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8038-4533-463C-88E0-442D03B1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9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9180-AD75-45F2-E5FB-E18EAF20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89A17-85DF-A387-8A09-E6D9E43CF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6CF72-852F-8651-690A-6CA1385A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04898-9AED-A6F2-9151-0F834BE8E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CAA1D-EC31-401C-AAAF-609636C32CE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AFD66-678B-D459-671D-9D74A65F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49026-D834-2E0A-4791-808170DF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D8038-4533-463C-88E0-442D03B1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0C2390-A476-FDC6-DCA0-E1D0BDE53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7C3BF-02E3-9020-3DD7-97CB507A6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24138-CD84-0B9A-8626-4C51007F0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CAA1D-EC31-401C-AAAF-609636C32CE9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54BC9-ADE8-917E-909C-E5682A222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43814-A2C9-EE30-E3F1-A20E15ED6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D8038-4533-463C-88E0-442D03B105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5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24B5B-DA9F-A162-7F7E-12A2D0F7D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ITI GRADUATION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B03BFE-2A08-8146-F88F-3E2AD817D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SMART HOME PROJECT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B7C85D-EC95-A994-932E-67B2009D4C61}"/>
              </a:ext>
            </a:extLst>
          </p:cNvPr>
          <p:cNvSpPr txBox="1"/>
          <p:nvPr/>
        </p:nvSpPr>
        <p:spPr>
          <a:xfrm>
            <a:off x="1269507" y="4619624"/>
            <a:ext cx="6232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TO :ENG AHMAD SAEED  - ENG MOSTAFA ASHRAF</a:t>
            </a:r>
          </a:p>
          <a:p>
            <a:r>
              <a:rPr lang="en-US" dirty="0"/>
              <a:t>       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48B41-1C76-4F33-4093-C390CA88D74F}"/>
              </a:ext>
            </a:extLst>
          </p:cNvPr>
          <p:cNvSpPr txBox="1"/>
          <p:nvPr/>
        </p:nvSpPr>
        <p:spPr>
          <a:xfrm>
            <a:off x="1784412" y="5130603"/>
            <a:ext cx="4772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: Omar Alaa</a:t>
            </a:r>
          </a:p>
        </p:txBody>
      </p:sp>
    </p:spTree>
    <p:extLst>
      <p:ext uri="{BB962C8B-B14F-4D97-AF65-F5344CB8AC3E}">
        <p14:creationId xmlns:p14="http://schemas.microsoft.com/office/powerpoint/2010/main" val="137343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ey in a doorknob">
            <a:extLst>
              <a:ext uri="{FF2B5EF4-FFF2-40B4-BE49-F238E27FC236}">
                <a16:creationId xmlns:a16="http://schemas.microsoft.com/office/drawing/2014/main" id="{8511EC44-5351-865B-363D-43DFAFD671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36" r="-1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EF334-A575-986E-CEB1-79F3F7891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SMART HOME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61FF-954D-E248-6D10-D13AC1E4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/>
              <a:t>Password Lock System </a:t>
            </a:r>
          </a:p>
          <a:p>
            <a:r>
              <a:rPr lang="en-US" sz="2000"/>
              <a:t>USART Communication</a:t>
            </a:r>
          </a:p>
          <a:p>
            <a:r>
              <a:rPr lang="en-US" sz="2000"/>
              <a:t>Buzzer Alert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241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4" descr="Electronics protoboard">
            <a:extLst>
              <a:ext uri="{FF2B5EF4-FFF2-40B4-BE49-F238E27FC236}">
                <a16:creationId xmlns:a16="http://schemas.microsoft.com/office/drawing/2014/main" id="{55636F79-3083-7131-4482-05C697B6F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5" r="37369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22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0B5F2-46B9-DCF7-748D-55601947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Components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0023AB6-4FEB-484F-CC6C-AF053B083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/>
              <a:t>ARM Cortex M4</a:t>
            </a:r>
          </a:p>
          <a:p>
            <a:r>
              <a:rPr lang="en-US" sz="2000"/>
              <a:t>HC-05 </a:t>
            </a:r>
          </a:p>
          <a:p>
            <a:r>
              <a:rPr lang="en-US" sz="2000"/>
              <a:t>DC Motor</a:t>
            </a:r>
          </a:p>
          <a:p>
            <a:r>
              <a:rPr lang="en-US" sz="2000"/>
              <a:t>Motor Driver</a:t>
            </a:r>
          </a:p>
          <a:p>
            <a:r>
              <a:rPr lang="en-US" sz="2000"/>
              <a:t>Leds</a:t>
            </a:r>
          </a:p>
          <a:p>
            <a:r>
              <a:rPr lang="en-US" sz="2000"/>
              <a:t>Buzzer</a:t>
            </a:r>
          </a:p>
        </p:txBody>
      </p:sp>
    </p:spTree>
    <p:extLst>
      <p:ext uri="{BB962C8B-B14F-4D97-AF65-F5344CB8AC3E}">
        <p14:creationId xmlns:p14="http://schemas.microsoft.com/office/powerpoint/2010/main" val="140874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4067-C335-867D-A8B3-CB82B49C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A3A5B3-FAD2-610F-3331-00A484F75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75" y="301841"/>
            <a:ext cx="11463819" cy="5916335"/>
          </a:xfrm>
        </p:spPr>
      </p:pic>
    </p:spTree>
    <p:extLst>
      <p:ext uri="{BB962C8B-B14F-4D97-AF65-F5344CB8AC3E}">
        <p14:creationId xmlns:p14="http://schemas.microsoft.com/office/powerpoint/2010/main" val="368598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F871-7871-759A-7625-9139F7EA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986" y="146226"/>
            <a:ext cx="10515600" cy="1325563"/>
          </a:xfrm>
        </p:spPr>
        <p:txBody>
          <a:bodyPr/>
          <a:lstStyle/>
          <a:p>
            <a:r>
              <a:rPr lang="en-US" dirty="0"/>
              <a:t>Static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F535A8-51F5-D73B-790D-56443EEF8204}"/>
              </a:ext>
            </a:extLst>
          </p:cNvPr>
          <p:cNvSpPr/>
          <p:nvPr/>
        </p:nvSpPr>
        <p:spPr>
          <a:xfrm>
            <a:off x="2543169" y="1234751"/>
            <a:ext cx="4980373" cy="8877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HOME 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E079B1-283A-BCC3-3F77-FB862DF068F1}"/>
              </a:ext>
            </a:extLst>
          </p:cNvPr>
          <p:cNvSpPr/>
          <p:nvPr/>
        </p:nvSpPr>
        <p:spPr>
          <a:xfrm>
            <a:off x="2543168" y="2098617"/>
            <a:ext cx="4980373" cy="1313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HAL LAYER</a:t>
            </a:r>
          </a:p>
          <a:p>
            <a:pPr algn="ctr"/>
            <a:endParaRPr lang="en-US" dirty="0"/>
          </a:p>
          <a:p>
            <a:r>
              <a:rPr lang="en-US" dirty="0"/>
              <a:t>MOTOR          LED                  BUZZER            HC-05 </a:t>
            </a:r>
          </a:p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70B58B-CEA4-96D5-D7D9-4826C02050BD}"/>
              </a:ext>
            </a:extLst>
          </p:cNvPr>
          <p:cNvSpPr/>
          <p:nvPr/>
        </p:nvSpPr>
        <p:spPr>
          <a:xfrm>
            <a:off x="2543168" y="3421170"/>
            <a:ext cx="5086906" cy="1331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MCAL LAYER</a:t>
            </a:r>
          </a:p>
          <a:p>
            <a:pPr algn="ctr"/>
            <a:endParaRPr lang="en-US" dirty="0"/>
          </a:p>
          <a:p>
            <a:r>
              <a:rPr lang="en-US" dirty="0"/>
              <a:t>RCC                   GPIO                                      USART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21A068-F4A6-9E1E-85B9-B910CE9B6996}"/>
              </a:ext>
            </a:extLst>
          </p:cNvPr>
          <p:cNvSpPr/>
          <p:nvPr/>
        </p:nvSpPr>
        <p:spPr>
          <a:xfrm>
            <a:off x="7523541" y="1234751"/>
            <a:ext cx="2259143" cy="8877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4A157-68A7-AD7C-C514-51C44FEF34EE}"/>
              </a:ext>
            </a:extLst>
          </p:cNvPr>
          <p:cNvSpPr/>
          <p:nvPr/>
        </p:nvSpPr>
        <p:spPr>
          <a:xfrm>
            <a:off x="7523541" y="2122519"/>
            <a:ext cx="2259143" cy="26216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STD_TYPES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BIT MATHS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2192118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3B2DA-68F6-A9EF-4728-6485E55A4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Problems &amp;&amp;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5EB4-8DB9-5C0A-D6F2-3A95B8CCC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0BFFEB5-53FA-E28F-DF50-54F3FB2BC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234322"/>
              </p:ext>
            </p:extLst>
          </p:nvPr>
        </p:nvGraphicFramePr>
        <p:xfrm>
          <a:off x="320040" y="2635157"/>
          <a:ext cx="11548873" cy="3582985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5746650">
                  <a:extLst>
                    <a:ext uri="{9D8B030D-6E8A-4147-A177-3AD203B41FA5}">
                      <a16:colId xmlns:a16="http://schemas.microsoft.com/office/drawing/2014/main" val="3417228085"/>
                    </a:ext>
                  </a:extLst>
                </a:gridCol>
                <a:gridCol w="5802223">
                  <a:extLst>
                    <a:ext uri="{9D8B030D-6E8A-4147-A177-3AD203B41FA5}">
                      <a16:colId xmlns:a16="http://schemas.microsoft.com/office/drawing/2014/main" val="226179293"/>
                    </a:ext>
                  </a:extLst>
                </a:gridCol>
              </a:tblGrid>
              <a:tr h="797467">
                <a:tc>
                  <a:txBody>
                    <a:bodyPr/>
                    <a:lstStyle/>
                    <a:p>
                      <a:pPr algn="ctr"/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Problems</a:t>
                      </a:r>
                    </a:p>
                  </a:txBody>
                  <a:tcPr marL="219022" marR="168479" marT="168479" marB="1684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Solutions</a:t>
                      </a:r>
                    </a:p>
                  </a:txBody>
                  <a:tcPr marL="219022" marR="168479" marT="168479" marB="168479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398881"/>
                  </a:ext>
                </a:extLst>
              </a:tr>
              <a:tr h="79746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Set Password only before run time</a:t>
                      </a:r>
                    </a:p>
                  </a:txBody>
                  <a:tcPr marL="219022" marR="168479" marT="168479" marB="16847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Usage of EEPROM </a:t>
                      </a:r>
                    </a:p>
                  </a:txBody>
                  <a:tcPr marL="219022" marR="168479" marT="168479" marB="16847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948693"/>
                  </a:ext>
                </a:extLst>
              </a:tr>
              <a:tr h="797467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HC – 05 not available </a:t>
                      </a:r>
                    </a:p>
                  </a:txBody>
                  <a:tcPr marL="219022" marR="168479" marT="168479" marB="16847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Usage of Visual Terminal</a:t>
                      </a:r>
                    </a:p>
                  </a:txBody>
                  <a:tcPr marL="219022" marR="168479" marT="168479" marB="16847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734005"/>
                  </a:ext>
                </a:extLst>
              </a:tr>
              <a:tr h="119058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Communication between User and HC-05 can be easily hacked</a:t>
                      </a:r>
                    </a:p>
                  </a:txBody>
                  <a:tcPr marL="219022" marR="168479" marT="168479" marB="16847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Usage of Keypad and LCD </a:t>
                      </a:r>
                    </a:p>
                  </a:txBody>
                  <a:tcPr marL="219022" marR="168479" marT="168479" marB="168479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573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57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1901-05E8-F56F-0A6B-ACA26955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Features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B396B1-37D6-0A26-0994-ECD3510D6E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733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ying a bow in an arrangment of presents">
            <a:extLst>
              <a:ext uri="{FF2B5EF4-FFF2-40B4-BE49-F238E27FC236}">
                <a16:creationId xmlns:a16="http://schemas.microsoft.com/office/drawing/2014/main" id="{A362208F-14B6-EEFC-08CD-1AFE80E680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025" b="870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EEE1EC-C3EE-412E-56E2-62721841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74351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126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ITI GRADUATION PROJECT</vt:lpstr>
      <vt:lpstr>SMART HOME FEATURES</vt:lpstr>
      <vt:lpstr>Components</vt:lpstr>
      <vt:lpstr>PowerPoint Presentation</vt:lpstr>
      <vt:lpstr>Static Architecture</vt:lpstr>
      <vt:lpstr>Problems &amp;&amp; Solutions</vt:lpstr>
      <vt:lpstr>Next Features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ITI GRADUATION PROJECT</dc:title>
  <dc:creator>es-Omar.eldin2023</dc:creator>
  <cp:lastModifiedBy>es-Omar.eldin2023</cp:lastModifiedBy>
  <cp:revision>17</cp:revision>
  <dcterms:created xsi:type="dcterms:W3CDTF">2023-09-14T09:49:05Z</dcterms:created>
  <dcterms:modified xsi:type="dcterms:W3CDTF">2023-09-14T12:39:55Z</dcterms:modified>
</cp:coreProperties>
</file>