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9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90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36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9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4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0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301F-CA7B-4645-894D-983F43C158A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4C73CF-C65E-4D1A-BCF3-603560D6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38250"/>
            <a:ext cx="7766936" cy="2812586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/>
              <a:t>Programlamaya</a:t>
            </a:r>
            <a:r>
              <a:rPr lang="en-US" sz="4000" dirty="0" smtClean="0"/>
              <a:t> G</a:t>
            </a:r>
            <a:r>
              <a:rPr lang="tr-TR" sz="4000" dirty="0" smtClean="0"/>
              <a:t>iriş Dersi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>Sakarya Üniversitesi</a:t>
            </a:r>
            <a:br>
              <a:rPr lang="tr-TR" sz="2800" dirty="0" smtClean="0"/>
            </a:br>
            <a:r>
              <a:rPr lang="tr-TR" sz="2800" dirty="0" smtClean="0"/>
              <a:t>Bilgisayar ve Bilişim Bilimleri Fakültesi</a:t>
            </a:r>
            <a:br>
              <a:rPr lang="tr-TR" sz="2800" dirty="0" smtClean="0"/>
            </a:br>
            <a:r>
              <a:rPr lang="tr-TR" sz="2800" dirty="0" smtClean="0"/>
              <a:t>Bilgisayar Mühandisliği Bölümü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9144000" cy="196596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tr-TR" sz="2000" dirty="0" smtClean="0"/>
              <a:t>Öğretmen ad</a:t>
            </a:r>
            <a:r>
              <a:rPr lang="en-US" sz="2000" dirty="0" smtClean="0"/>
              <a:t>:</a:t>
            </a:r>
            <a:r>
              <a:rPr lang="tr-TR" sz="2000" dirty="0" smtClean="0"/>
              <a:t>Doç.Dr.Cüneyt Bayılmış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tr-TR" sz="2000" dirty="0" smtClean="0"/>
              <a:t>Ödev Numarası.......................</a:t>
            </a:r>
            <a:r>
              <a:rPr lang="en-US" sz="2000" dirty="0" smtClean="0"/>
              <a:t>:</a:t>
            </a:r>
            <a:r>
              <a:rPr lang="tr-TR" sz="2000" dirty="0" smtClean="0"/>
              <a:t>2.Ödev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tr-TR" sz="2000" dirty="0" smtClean="0"/>
              <a:t>Öğrenci Adı</a:t>
            </a:r>
            <a:r>
              <a:rPr lang="en-US" sz="2000" dirty="0" smtClean="0"/>
              <a:t>……..</a:t>
            </a:r>
            <a:r>
              <a:rPr lang="tr-TR" sz="2000" dirty="0" smtClean="0"/>
              <a:t>............</a:t>
            </a:r>
            <a:r>
              <a:rPr lang="en-US" sz="2000" dirty="0" smtClean="0"/>
              <a:t>:Omar </a:t>
            </a:r>
            <a:r>
              <a:rPr lang="en-US" sz="2000" dirty="0" err="1" smtClean="0"/>
              <a:t>Alkadri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tr-TR" sz="2000" dirty="0" smtClean="0"/>
              <a:t>Öğrenci</a:t>
            </a:r>
            <a:r>
              <a:rPr lang="en-US" sz="2000" dirty="0" smtClean="0"/>
              <a:t> Numara</a:t>
            </a:r>
            <a:r>
              <a:rPr lang="tr-TR" sz="2000" dirty="0" smtClean="0"/>
              <a:t>ı............</a:t>
            </a:r>
            <a:r>
              <a:rPr lang="en-US" sz="2000" dirty="0" smtClean="0"/>
              <a:t>:</a:t>
            </a:r>
            <a:r>
              <a:rPr lang="tr-TR" sz="2000" dirty="0" smtClean="0"/>
              <a:t>G171210554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tr-TR" sz="2000" dirty="0" smtClean="0"/>
              <a:t>Ders Grubu....</a:t>
            </a:r>
            <a:r>
              <a:rPr lang="en-US" sz="2000" dirty="0" smtClean="0"/>
              <a:t>:</a:t>
            </a:r>
            <a:r>
              <a:rPr lang="tr-TR" sz="2000" dirty="0" smtClean="0"/>
              <a:t>Birinci Öğretim B Grubu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425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59" y="1512889"/>
            <a:ext cx="8596668" cy="3880773"/>
          </a:xfrm>
        </p:spPr>
        <p:txBody>
          <a:bodyPr/>
          <a:lstStyle/>
          <a:p>
            <a:r>
              <a:rPr lang="tr-TR" dirty="0" smtClean="0"/>
              <a:t>iki buyutlu matris kulandık 5 le 10</a:t>
            </a:r>
          </a:p>
          <a:p>
            <a:r>
              <a:rPr lang="tr-TR" dirty="0" smtClean="0"/>
              <a:t>Rasgele </a:t>
            </a:r>
            <a:r>
              <a:rPr lang="tr-TR" dirty="0"/>
              <a:t>harf </a:t>
            </a:r>
            <a:r>
              <a:rPr lang="tr-TR" dirty="0" smtClean="0"/>
              <a:t>üretmak için </a:t>
            </a:r>
            <a:r>
              <a:rPr lang="en-US" dirty="0" err="1"/>
              <a:t>srand</a:t>
            </a:r>
            <a:r>
              <a:rPr lang="en-US" dirty="0"/>
              <a:t>(time(NULL</a:t>
            </a:r>
            <a:r>
              <a:rPr lang="en-US" dirty="0" smtClean="0"/>
              <a:t>))</a:t>
            </a:r>
            <a:r>
              <a:rPr lang="tr-TR" dirty="0" smtClean="0"/>
              <a:t> kulandık</a:t>
            </a:r>
          </a:p>
          <a:p>
            <a:r>
              <a:rPr lang="tr-TR" dirty="0"/>
              <a:t>tekrarsız yapılması </a:t>
            </a:r>
            <a:r>
              <a:rPr lang="tr-TR" dirty="0" smtClean="0"/>
              <a:t>için  DO ve </a:t>
            </a:r>
            <a:r>
              <a:rPr lang="en-US" dirty="0" smtClean="0"/>
              <a:t>while</a:t>
            </a:r>
            <a:r>
              <a:rPr lang="tr-TR" dirty="0" smtClean="0"/>
              <a:t> kulandık</a:t>
            </a:r>
          </a:p>
          <a:p>
            <a:r>
              <a:rPr lang="tr-TR" dirty="0" smtClean="0"/>
              <a:t>Sıralaması yapılmak için matrisi bir buyut yaptık ve forla garçekleştirdik</a:t>
            </a:r>
          </a:p>
        </p:txBody>
      </p:sp>
    </p:spTree>
    <p:extLst>
      <p:ext uri="{BB962C8B-B14F-4D97-AF65-F5344CB8AC3E}">
        <p14:creationId xmlns:p14="http://schemas.microsoft.com/office/powerpoint/2010/main" val="1901223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66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Programlamaya Giriş Dersi Sakarya Üniversitesi Bilgisayar ve Bilişim Bilimleri Fakültesi Bilgisayar Mühandisliği Bölümü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Programlamaya Giriş Dersi Sakarya Üniversitesi Bilgisayar ve Bilişim Bilimleri Fakültesi Bilgisayar Mühandisliği Bölümü </dc:title>
  <dc:creator>AH AL</dc:creator>
  <cp:lastModifiedBy>AH AL</cp:lastModifiedBy>
  <cp:revision>4</cp:revision>
  <dcterms:created xsi:type="dcterms:W3CDTF">2018-11-24T18:50:10Z</dcterms:created>
  <dcterms:modified xsi:type="dcterms:W3CDTF">2018-11-24T19:21:03Z</dcterms:modified>
</cp:coreProperties>
</file>