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56" r:id="rId3"/>
    <p:sldId id="340" r:id="rId4"/>
    <p:sldId id="343" r:id="rId5"/>
    <p:sldId id="342" r:id="rId6"/>
    <p:sldId id="344" r:id="rId7"/>
    <p:sldId id="363" r:id="rId8"/>
    <p:sldId id="345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FAFAFA"/>
    <a:srgbClr val="4472C4"/>
    <a:srgbClr val="37C6CF"/>
    <a:srgbClr val="29DB80"/>
    <a:srgbClr val="2EE71C"/>
    <a:srgbClr val="A7F30E"/>
    <a:srgbClr val="FFC000"/>
    <a:srgbClr val="BEBADA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b="0" i="0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Reading the Dataset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GB" b="0" i="0" smtClean="0"/>
            <a:t>Concise Implementation of Linear Regression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 from Scratch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GB" b="0" i="0" dirty="0" smtClean="0"/>
            <a:t>Concise 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The Image Classification Dataset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GB" smtClean="0"/>
            <a:t>Linear Regression Implementation from Scratch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Initializing Model Parameters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smtClean="0"/>
            <a:t>Defining the Model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Initializing Model Parameters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GB" smtClean="0"/>
            <a:t>Basic Elements of Linear Regression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smtClean="0"/>
            <a:t>Vectorization for Speed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GB" smtClean="0"/>
            <a:t>The Normal Distribution and Squared Loss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GB" smtClean="0"/>
            <a:t>From Linear Regression to Deep Networks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smtClean="0"/>
            <a:t>Reading a Minibatch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smtClean="0"/>
            <a:t>Putting All Things Together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smtClean="0"/>
            <a:t>Initializing Model Parameters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smtClean="0"/>
            <a:t>Defining the Softmax Operation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smtClean="0"/>
            <a:t>Defining the Model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Initializing Model Parameters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US" smtClean="0"/>
            <a:t>Softmax Implementation Revisited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Optimization Algorithm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0" dirty="0" smtClean="0"/>
            <a:t>Defining the Optimization Algorithm</a:t>
          </a:r>
          <a:endParaRPr lang="en-US" i="0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err="1" smtClean="0"/>
            <a:t>Softmax</a:t>
          </a:r>
          <a:r>
            <a:rPr lang="en-US" i="0" dirty="0" smtClean="0"/>
            <a:t> Regression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Classification Problem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smtClean="0"/>
            <a:t>Network Architecture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smtClean="0"/>
            <a:t>Softmax Operation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smtClean="0"/>
            <a:t>Vectorization for Minibatches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smtClean="0"/>
            <a:t>Loss Function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Information Theory Basics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3B951647-0306-441B-AB45-71DCE80D7282}">
      <dgm:prSet phldrT="[Text]"/>
      <dgm:spPr/>
      <dgm:t>
        <a:bodyPr/>
        <a:lstStyle/>
        <a:p>
          <a:r>
            <a:rPr lang="en-US" dirty="0" smtClean="0"/>
            <a:t>Defining the Model</a:t>
          </a:r>
          <a:endParaRPr lang="en-US" dirty="0"/>
        </a:p>
      </dgm:t>
    </dgm:pt>
    <dgm:pt modelId="{634DCC8F-70FC-4CC7-80D5-8C5F1E2DAE41}" type="parTrans" cxnId="{9DDF04DA-E09F-43FC-914F-782F9FD0385B}">
      <dgm:prSet/>
      <dgm:spPr/>
      <dgm:t>
        <a:bodyPr/>
        <a:lstStyle/>
        <a:p>
          <a:endParaRPr lang="en-US"/>
        </a:p>
      </dgm:t>
    </dgm:pt>
    <dgm:pt modelId="{2FFACBB7-B5BD-4180-857E-9DF93B9B71DB}" type="sibTrans" cxnId="{9DDF04DA-E09F-43FC-914F-782F9FD0385B}">
      <dgm:prSet/>
      <dgm:spPr/>
      <dgm:t>
        <a:bodyPr/>
        <a:lstStyle/>
        <a:p>
          <a:endParaRPr lang="en-US"/>
        </a:p>
      </dgm:t>
    </dgm:pt>
    <dgm:pt modelId="{286248DD-2D8B-46D1-A76D-031E138082A8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33FD9372-5ED5-4E9E-851F-9DC935C7E80F}" type="parTrans" cxnId="{0FA23B32-1131-4A9B-9859-6EA073BCAC8B}">
      <dgm:prSet/>
      <dgm:spPr/>
      <dgm:t>
        <a:bodyPr/>
        <a:lstStyle/>
        <a:p>
          <a:endParaRPr lang="en-US"/>
        </a:p>
      </dgm:t>
    </dgm:pt>
    <dgm:pt modelId="{35AF8A9C-9191-40D1-A6FB-F0C29EF05A50}" type="sibTrans" cxnId="{0FA23B32-1131-4A9B-9859-6EA073BCAC8B}">
      <dgm:prSet/>
      <dgm:spPr/>
      <dgm:t>
        <a:bodyPr/>
        <a:lstStyle/>
        <a:p>
          <a:endParaRPr lang="en-US"/>
        </a:p>
      </dgm:t>
    </dgm:pt>
    <dgm:pt modelId="{30BB3404-2EA2-4A98-9B42-152365235A42}">
      <dgm:prSet phldrT="[Text]"/>
      <dgm:spPr/>
      <dgm:t>
        <a:bodyPr/>
        <a:lstStyle/>
        <a:p>
          <a:r>
            <a:rPr lang="en-US" dirty="0" smtClean="0"/>
            <a:t>Defining the Optimization Algorithm</a:t>
          </a:r>
          <a:endParaRPr lang="en-US" dirty="0"/>
        </a:p>
      </dgm:t>
    </dgm:pt>
    <dgm:pt modelId="{DF31D43E-D869-415A-A347-0375ED906924}" type="parTrans" cxnId="{294EFCF2-288E-4DB3-A0AE-C52682322B67}">
      <dgm:prSet/>
      <dgm:spPr/>
      <dgm:t>
        <a:bodyPr/>
        <a:lstStyle/>
        <a:p>
          <a:endParaRPr lang="en-US"/>
        </a:p>
      </dgm:t>
    </dgm:pt>
    <dgm:pt modelId="{D0BF61F4-C7B6-4D7A-B703-20CAC2633726}" type="sibTrans" cxnId="{294EFCF2-288E-4DB3-A0AE-C52682322B67}">
      <dgm:prSet/>
      <dgm:spPr/>
      <dgm:t>
        <a:bodyPr/>
        <a:lstStyle/>
        <a:p>
          <a:endParaRPr lang="en-US"/>
        </a:p>
      </dgm:t>
    </dgm:pt>
    <dgm:pt modelId="{D1656E89-2017-4C89-A3BD-E47A4CE69CA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401B8A6-90F0-4778-B3B9-EE7B2F387917}" type="parTrans" cxnId="{37AD173D-0CB7-4A62-8294-7F1B241F1182}">
      <dgm:prSet/>
      <dgm:spPr/>
      <dgm:t>
        <a:bodyPr/>
        <a:lstStyle/>
        <a:p>
          <a:endParaRPr lang="en-US"/>
        </a:p>
      </dgm:t>
    </dgm:pt>
    <dgm:pt modelId="{51AC00C9-5BD1-43FB-88E5-5912D95C7264}" type="sibTrans" cxnId="{37AD173D-0CB7-4A62-8294-7F1B241F1182}">
      <dgm:prSet/>
      <dgm:spPr/>
      <dgm:t>
        <a:bodyPr/>
        <a:lstStyle/>
        <a:p>
          <a:endParaRPr lang="en-US"/>
        </a:p>
      </dgm:t>
    </dgm:pt>
    <dgm:pt modelId="{B4237A50-2169-446C-AE53-EC21E2E80686}">
      <dgm:prSet phldrT="[Text]"/>
      <dgm:spPr/>
      <dgm:t>
        <a:bodyPr/>
        <a:lstStyle/>
        <a:p>
          <a:r>
            <a:rPr lang="en-US" i="0" dirty="0" smtClean="0"/>
            <a:t>Training</a:t>
          </a:r>
          <a:endParaRPr lang="en-US" i="0" dirty="0"/>
        </a:p>
      </dgm:t>
    </dgm:pt>
    <dgm:pt modelId="{36698E03-0FEB-4DE9-8534-65C287AF702F}" type="parTrans" cxnId="{DA91D8D7-60A7-420D-935F-4496C81F07F0}">
      <dgm:prSet/>
      <dgm:spPr/>
      <dgm:t>
        <a:bodyPr/>
        <a:lstStyle/>
        <a:p>
          <a:endParaRPr lang="en-US"/>
        </a:p>
      </dgm:t>
    </dgm:pt>
    <dgm:pt modelId="{F75015A3-2F32-49DF-B5DC-B1E0B6611464}" type="sibTrans" cxnId="{DA91D8D7-60A7-420D-935F-4496C81F07F0}">
      <dgm:prSet/>
      <dgm:spPr/>
      <dgm:t>
        <a:bodyPr/>
        <a:lstStyle/>
        <a:p>
          <a:endParaRPr lang="en-US"/>
        </a:p>
      </dgm:t>
    </dgm:pt>
    <dgm:pt modelId="{14EE64CC-50BB-43DC-8536-62CEFDD6FB2E}">
      <dgm:prSet phldrT="[Text]"/>
      <dgm:spPr/>
      <dgm:t>
        <a:bodyPr/>
        <a:lstStyle/>
        <a:p>
          <a:r>
            <a:rPr lang="en-US" i="0" dirty="0" smtClean="0"/>
            <a:t>Model Prediction and Evaluation</a:t>
          </a:r>
          <a:endParaRPr lang="en-US" i="0" dirty="0"/>
        </a:p>
      </dgm:t>
    </dgm:pt>
    <dgm:pt modelId="{F21EE871-273C-4876-A1D3-0C5C9E927830}" type="parTrans" cxnId="{AC539C77-125F-4408-8143-B944E239BB4F}">
      <dgm:prSet/>
      <dgm:spPr/>
      <dgm:t>
        <a:bodyPr/>
        <a:lstStyle/>
        <a:p>
          <a:endParaRPr lang="en-US"/>
        </a:p>
      </dgm:t>
    </dgm:pt>
    <dgm:pt modelId="{32D73D9F-E2E3-43D6-B079-84EA83D0DE5C}" type="sibTrans" cxnId="{AC539C77-125F-4408-8143-B944E239BB4F}">
      <dgm:prSet/>
      <dgm:spPr/>
      <dgm:t>
        <a:bodyPr/>
        <a:lstStyle/>
        <a:p>
          <a:endParaRPr lang="en-US"/>
        </a:p>
      </dgm:t>
    </dgm:pt>
    <dgm:pt modelId="{D3AB33AB-3AA7-4308-BBB9-78AB7E9C13BF}">
      <dgm:prSet phldrT="[Text]"/>
      <dgm:spPr/>
      <dgm:t>
        <a:bodyPr/>
        <a:lstStyle/>
        <a:p>
          <a:r>
            <a:rPr lang="en-US" dirty="0" smtClean="0"/>
            <a:t>Classification Accuracy</a:t>
          </a:r>
          <a:endParaRPr lang="en-US" dirty="0"/>
        </a:p>
      </dgm:t>
    </dgm:pt>
    <dgm:pt modelId="{A76F072D-96BD-4F39-BB16-38B5080BBBA3}" type="parTrans" cxnId="{4852A830-0D2E-4568-9398-F245DBE2D870}">
      <dgm:prSet/>
      <dgm:spPr/>
      <dgm:t>
        <a:bodyPr/>
        <a:lstStyle/>
        <a:p>
          <a:endParaRPr lang="en-US"/>
        </a:p>
      </dgm:t>
    </dgm:pt>
    <dgm:pt modelId="{6BA3F1D3-D5C2-4561-AA53-85D954B68827}" type="sibTrans" cxnId="{4852A830-0D2E-4568-9398-F245DBE2D870}">
      <dgm:prSet/>
      <dgm:spPr/>
      <dgm:t>
        <a:bodyPr/>
        <a:lstStyle/>
        <a:p>
          <a:endParaRPr lang="en-US"/>
        </a:p>
      </dgm:t>
    </dgm:pt>
    <dgm:pt modelId="{B26F61DC-B960-4A39-ABC1-FC6C10DE709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D431CFA0-B15C-4A26-91D5-A0C209E1790C}" type="parTrans" cxnId="{35CE76B3-D893-40C4-AB0D-1FF63E37AACF}">
      <dgm:prSet/>
      <dgm:spPr/>
      <dgm:t>
        <a:bodyPr/>
        <a:lstStyle/>
        <a:p>
          <a:endParaRPr lang="en-US"/>
        </a:p>
      </dgm:t>
    </dgm:pt>
    <dgm:pt modelId="{0C6C827D-36F9-4787-A478-5E3B87FA0D8E}" type="sibTrans" cxnId="{35CE76B3-D893-40C4-AB0D-1FF63E37AACF}">
      <dgm:prSet/>
      <dgm:spPr/>
      <dgm:t>
        <a:bodyPr/>
        <a:lstStyle/>
        <a:p>
          <a:endParaRPr lang="en-US"/>
        </a:p>
      </dgm:t>
    </dgm:pt>
    <dgm:pt modelId="{69B4B090-A161-453D-93C6-AF8DA2E6EE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D381D989-39A0-43BB-8EB0-B577D85965AA}" type="parTrans" cxnId="{B40ECEB9-C1F9-44A0-9BE6-0125A1A15443}">
      <dgm:prSet/>
      <dgm:spPr/>
      <dgm:t>
        <a:bodyPr/>
        <a:lstStyle/>
        <a:p>
          <a:endParaRPr lang="en-US"/>
        </a:p>
      </dgm:t>
    </dgm:pt>
    <dgm:pt modelId="{97DC548C-24E1-49B7-A3F2-A7C083872C6A}" type="sibTrans" cxnId="{B40ECEB9-C1F9-44A0-9BE6-0125A1A15443}">
      <dgm:prSet/>
      <dgm:spPr/>
      <dgm:t>
        <a:bodyPr/>
        <a:lstStyle/>
        <a:p>
          <a:endParaRPr lang="en-US"/>
        </a:p>
      </dgm:t>
    </dgm:pt>
    <dgm:pt modelId="{20B3A936-A884-4610-A506-C2E03C91DAC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3FF0D578-E52F-4A7A-A2D4-ACAA73867178}" type="parTrans" cxnId="{749143A0-1DAE-45C9-BD5B-604F003D5EC2}">
      <dgm:prSet/>
      <dgm:spPr/>
      <dgm:t>
        <a:bodyPr/>
        <a:lstStyle/>
        <a:p>
          <a:endParaRPr lang="en-US"/>
        </a:p>
      </dgm:t>
    </dgm:pt>
    <dgm:pt modelId="{B9010B46-8FF0-45D4-B9C1-1591D83A8AA7}" type="sibTrans" cxnId="{749143A0-1DAE-45C9-BD5B-604F003D5EC2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9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9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9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9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4" presStyleCnt="39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5" presStyleCnt="39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6" presStyleCnt="39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BE523-A051-426A-9A55-09563B133A26}" type="pres">
      <dgm:prSet presAssocID="{634DCC8F-70FC-4CC7-80D5-8C5F1E2DAE41}" presName="Name13" presStyleLbl="parChTrans1D2" presStyleIdx="7" presStyleCnt="39"/>
      <dgm:spPr/>
      <dgm:t>
        <a:bodyPr/>
        <a:lstStyle/>
        <a:p>
          <a:endParaRPr lang="en-US"/>
        </a:p>
      </dgm:t>
    </dgm:pt>
    <dgm:pt modelId="{5BABE6E0-4844-4262-82CF-ADB51A645B3D}" type="pres">
      <dgm:prSet presAssocID="{3B951647-0306-441B-AB45-71DCE80D7282}" presName="childText" presStyleLbl="bgAcc1" presStyleIdx="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D055F-05F0-4C3B-9D4C-3BA544871774}" type="pres">
      <dgm:prSet presAssocID="{33FD9372-5ED5-4E9E-851F-9DC935C7E80F}" presName="Name13" presStyleLbl="parChTrans1D2" presStyleIdx="8" presStyleCnt="39"/>
      <dgm:spPr/>
      <dgm:t>
        <a:bodyPr/>
        <a:lstStyle/>
        <a:p>
          <a:endParaRPr lang="en-US"/>
        </a:p>
      </dgm:t>
    </dgm:pt>
    <dgm:pt modelId="{6F6A97FF-4654-43F6-813A-5F335CF439D7}" type="pres">
      <dgm:prSet presAssocID="{286248DD-2D8B-46D1-A76D-031E138082A8}" presName="childText" presStyleLbl="bgAcc1" presStyleIdx="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317E-09EB-473F-8840-B47D1DCEC32E}" type="pres">
      <dgm:prSet presAssocID="{DF31D43E-D869-415A-A347-0375ED906924}" presName="Name13" presStyleLbl="parChTrans1D2" presStyleIdx="9" presStyleCnt="39"/>
      <dgm:spPr/>
      <dgm:t>
        <a:bodyPr/>
        <a:lstStyle/>
        <a:p>
          <a:endParaRPr lang="en-US"/>
        </a:p>
      </dgm:t>
    </dgm:pt>
    <dgm:pt modelId="{6AD810AE-60A5-4C76-83ED-017927B76BE2}" type="pres">
      <dgm:prSet presAssocID="{30BB3404-2EA2-4A98-9B42-152365235A42}" presName="childText" presStyleLbl="bgAcc1" presStyleIdx="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0336D-EB60-4623-A0F8-ACBCB70FAE3D}" type="pres">
      <dgm:prSet presAssocID="{5401B8A6-90F0-4778-B3B9-EE7B2F387917}" presName="Name13" presStyleLbl="parChTrans1D2" presStyleIdx="10" presStyleCnt="39"/>
      <dgm:spPr/>
      <dgm:t>
        <a:bodyPr/>
        <a:lstStyle/>
        <a:p>
          <a:endParaRPr lang="en-US"/>
        </a:p>
      </dgm:t>
    </dgm:pt>
    <dgm:pt modelId="{88501043-8612-43C1-AF41-9A2889705020}" type="pres">
      <dgm:prSet presAssocID="{D1656E89-2017-4C89-A3BD-E47A4CE69CA0}" presName="childText" presStyleLbl="bgAcc1" presStyleIdx="1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11" presStyleCnt="39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1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2" presStyleCnt="39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3" presStyleCnt="39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4" presStyleCnt="39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5" presStyleCnt="39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6" presStyleCnt="39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C94D-49BB-4A6A-A299-EB9E4D9BE2AA}" type="pres">
      <dgm:prSet presAssocID="{36698E03-0FEB-4DE9-8534-65C287AF702F}" presName="Name13" presStyleLbl="parChTrans1D2" presStyleIdx="17" presStyleCnt="39"/>
      <dgm:spPr/>
      <dgm:t>
        <a:bodyPr/>
        <a:lstStyle/>
        <a:p>
          <a:endParaRPr lang="en-US"/>
        </a:p>
      </dgm:t>
    </dgm:pt>
    <dgm:pt modelId="{73E08747-258F-40F3-A27C-02ADC9FC4F8E}" type="pres">
      <dgm:prSet presAssocID="{B4237A50-2169-446C-AE53-EC21E2E80686}" presName="childText" presStyleLbl="bgAcc1" presStyleIdx="1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7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7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8" presStyleCnt="39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9" presStyleCnt="39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20" presStyleCnt="39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2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21" presStyleCnt="39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2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22" presStyleCnt="39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2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3" presStyleCnt="39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9C88-5FB4-41EC-BBB8-4C155D526E55}" type="pres">
      <dgm:prSet presAssocID="{F21EE871-273C-4876-A1D3-0C5C9E927830}" presName="Name13" presStyleLbl="parChTrans1D2" presStyleIdx="24" presStyleCnt="39"/>
      <dgm:spPr/>
      <dgm:t>
        <a:bodyPr/>
        <a:lstStyle/>
        <a:p>
          <a:endParaRPr lang="en-US"/>
        </a:p>
      </dgm:t>
    </dgm:pt>
    <dgm:pt modelId="{B3F5A53C-D08C-46F2-95AC-0A1B4BD5F664}" type="pres">
      <dgm:prSet presAssocID="{14EE64CC-50BB-43DC-8536-62CEFDD6FB2E}" presName="childText" presStyleLbl="bgAcc1" presStyleIdx="2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5" presStyleCnt="39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6" presStyleCnt="39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7" presStyleCnt="39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8" presStyleCnt="39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9" presStyleCnt="39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30" presStyleCnt="39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3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31" presStyleCnt="39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3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2152-CA07-4C4C-9DEF-2EF11D2783D6}" type="pres">
      <dgm:prSet presAssocID="{A76F072D-96BD-4F39-BB16-38B5080BBBA3}" presName="Name13" presStyleLbl="parChTrans1D2" presStyleIdx="32" presStyleCnt="39"/>
      <dgm:spPr/>
      <dgm:t>
        <a:bodyPr/>
        <a:lstStyle/>
        <a:p>
          <a:endParaRPr lang="en-US"/>
        </a:p>
      </dgm:t>
    </dgm:pt>
    <dgm:pt modelId="{2D24368D-B634-488A-8EA3-9CB85EB65DD0}" type="pres">
      <dgm:prSet presAssocID="{D3AB33AB-3AA7-4308-BBB9-78AB7E9C13BF}" presName="childText" presStyleLbl="bgAcc1" presStyleIdx="3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6035-A2A9-4269-9A03-EE599D58C0A8}" type="pres">
      <dgm:prSet presAssocID="{D431CFA0-B15C-4A26-91D5-A0C209E1790C}" presName="Name13" presStyleLbl="parChTrans1D2" presStyleIdx="33" presStyleCnt="39"/>
      <dgm:spPr/>
      <dgm:t>
        <a:bodyPr/>
        <a:lstStyle/>
        <a:p>
          <a:endParaRPr lang="en-US"/>
        </a:p>
      </dgm:t>
    </dgm:pt>
    <dgm:pt modelId="{2BE7E748-7D3A-4FA5-920D-9DC78380AD2E}" type="pres">
      <dgm:prSet presAssocID="{B26F61DC-B960-4A39-ABC1-FC6C10DE7090}" presName="childText" presStyleLbl="bgAcc1" presStyleIdx="3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85C9-19AE-47B2-8159-115CCE422106}" type="pres">
      <dgm:prSet presAssocID="{D381D989-39A0-43BB-8EB0-B577D85965AA}" presName="Name13" presStyleLbl="parChTrans1D2" presStyleIdx="34" presStyleCnt="39"/>
      <dgm:spPr/>
      <dgm:t>
        <a:bodyPr/>
        <a:lstStyle/>
        <a:p>
          <a:endParaRPr lang="en-US"/>
        </a:p>
      </dgm:t>
    </dgm:pt>
    <dgm:pt modelId="{73CB39ED-08B7-42B3-AB2E-AE75519FDDAF}" type="pres">
      <dgm:prSet presAssocID="{69B4B090-A161-453D-93C6-AF8DA2E6EEB1}" presName="childText" presStyleLbl="bgAcc1" presStyleIdx="3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35" presStyleCnt="39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3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6" presStyleCnt="39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7" presStyleCnt="39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7E68-9B65-49ED-A92F-AF8ABE1C8701}" type="pres">
      <dgm:prSet presAssocID="{3FF0D578-E52F-4A7A-A2D4-ACAA73867178}" presName="Name13" presStyleLbl="parChTrans1D2" presStyleIdx="38" presStyleCnt="39"/>
      <dgm:spPr/>
      <dgm:t>
        <a:bodyPr/>
        <a:lstStyle/>
        <a:p>
          <a:endParaRPr lang="en-US"/>
        </a:p>
      </dgm:t>
    </dgm:pt>
    <dgm:pt modelId="{806BAA80-6B96-40A0-B443-BF0C47BDB9D5}" type="pres">
      <dgm:prSet presAssocID="{20B3A936-A884-4610-A506-C2E03C91DAC1}" presName="childText" presStyleLbl="bgAcc1" presStyleIdx="3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E37040D-7078-4E8A-BD93-41286C9352C8}" type="presOf" srcId="{14EE64CC-50BB-43DC-8536-62CEFDD6FB2E}" destId="{B3F5A53C-D08C-46F2-95AC-0A1B4BD5F664}" srcOrd="0" destOrd="0" presId="urn:microsoft.com/office/officeart/2005/8/layout/hierarchy3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47C5E995-7F12-4C82-BDE9-C6926D997193}" type="presOf" srcId="{5401B8A6-90F0-4778-B3B9-EE7B2F387917}" destId="{DBC0336D-EB60-4623-A0F8-ACBCB70FAE3D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26A6FFD1-9A60-47C4-92B3-9F035F56EE43}" type="presOf" srcId="{B4237A50-2169-446C-AE53-EC21E2E80686}" destId="{73E08747-258F-40F3-A27C-02ADC9FC4F8E}" srcOrd="0" destOrd="0" presId="urn:microsoft.com/office/officeart/2005/8/layout/hierarchy3"/>
    <dgm:cxn modelId="{1F79C0B5-26A4-4C0C-B694-37E69A097B7E}" type="presOf" srcId="{33FD9372-5ED5-4E9E-851F-9DC935C7E80F}" destId="{053D055F-05F0-4C3B-9D4C-3BA544871774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9DDF04DA-E09F-43FC-914F-782F9FD0385B}" srcId="{71816DD0-841D-482F-87E1-1710163EFD13}" destId="{3B951647-0306-441B-AB45-71DCE80D7282}" srcOrd="3" destOrd="0" parTransId="{634DCC8F-70FC-4CC7-80D5-8C5F1E2DAE41}" sibTransId="{2FFACBB7-B5BD-4180-857E-9DF93B9B71DB}"/>
    <dgm:cxn modelId="{FA5CB8D4-63E1-48F8-BB71-0181808230F6}" type="presOf" srcId="{36698E03-0FEB-4DE9-8534-65C287AF702F}" destId="{AB54C94D-49BB-4A6A-A299-EB9E4D9BE2AA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3E499BFD-0271-41D8-A1E6-BDE37A20C691}" type="presOf" srcId="{3FF0D578-E52F-4A7A-A2D4-ACAA73867178}" destId="{75337E68-9B65-49ED-A92F-AF8ABE1C8701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B40ECEB9-C1F9-44A0-9BE6-0125A1A15443}" srcId="{8B37F236-DD10-4E7F-B8E7-C94829AB9BCD}" destId="{69B4B090-A161-453D-93C6-AF8DA2E6EEB1}" srcOrd="6" destOrd="0" parTransId="{D381D989-39A0-43BB-8EB0-B577D85965AA}" sibTransId="{97DC548C-24E1-49B7-A3F2-A7C083872C6A}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B9975A62-BDEA-474C-B44C-7D93CD416554}" type="presOf" srcId="{A76F072D-96BD-4F39-BB16-38B5080BBBA3}" destId="{CC302152-CA07-4C4C-9DEF-2EF11D2783D6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4BB94511-4451-4D7B-9169-F5CCEBA77D6E}" type="presOf" srcId="{69B4B090-A161-453D-93C6-AF8DA2E6EEB1}" destId="{73CB39ED-08B7-42B3-AB2E-AE75519FDDAF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D5F9661F-2E5F-4EDA-AC41-9E03897D7973}" type="presOf" srcId="{D431CFA0-B15C-4A26-91D5-A0C209E1790C}" destId="{F9B46035-A2A9-4269-9A03-EE599D58C0A8}" srcOrd="0" destOrd="0" presId="urn:microsoft.com/office/officeart/2005/8/layout/hierarchy3"/>
    <dgm:cxn modelId="{12873F43-3A71-49C5-BDAF-9CCEA594F866}" type="presOf" srcId="{286248DD-2D8B-46D1-A76D-031E138082A8}" destId="{6F6A97FF-4654-43F6-813A-5F335CF439D7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F236CA38-E7F2-4445-A812-3D8D0F38C6AE}" type="presOf" srcId="{B26F61DC-B960-4A39-ABC1-FC6C10DE7090}" destId="{2BE7E748-7D3A-4FA5-920D-9DC78380AD2E}" srcOrd="0" destOrd="0" presId="urn:microsoft.com/office/officeart/2005/8/layout/hierarchy3"/>
    <dgm:cxn modelId="{C193ADB2-90DF-4770-A607-81AC7C2BBA94}" type="presOf" srcId="{DF31D43E-D869-415A-A347-0375ED906924}" destId="{8263317E-09EB-473F-8840-B47D1DCEC32E}" srcOrd="0" destOrd="0" presId="urn:microsoft.com/office/officeart/2005/8/layout/hierarchy3"/>
    <dgm:cxn modelId="{4852A830-0D2E-4568-9398-F245DBE2D870}" srcId="{8B37F236-DD10-4E7F-B8E7-C94829AB9BCD}" destId="{D3AB33AB-3AA7-4308-BBB9-78AB7E9C13BF}" srcOrd="4" destOrd="0" parTransId="{A76F072D-96BD-4F39-BB16-38B5080BBBA3}" sibTransId="{6BA3F1D3-D5C2-4561-AA53-85D954B68827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0374FED3-FD50-4A41-B80D-0856B0F68794}" type="presOf" srcId="{3B951647-0306-441B-AB45-71DCE80D7282}" destId="{5BABE6E0-4844-4262-82CF-ADB51A645B3D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749143A0-1DAE-45C9-BD5B-604F003D5EC2}" srcId="{30AC01E8-1F7B-43F6-BC0A-70DD06214353}" destId="{20B3A936-A884-4610-A506-C2E03C91DAC1}" srcOrd="3" destOrd="0" parTransId="{3FF0D578-E52F-4A7A-A2D4-ACAA73867178}" sibTransId="{B9010B46-8FF0-45D4-B9C1-1591D83A8AA7}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35CE76B3-D893-40C4-AB0D-1FF63E37AACF}" srcId="{8B37F236-DD10-4E7F-B8E7-C94829AB9BCD}" destId="{B26F61DC-B960-4A39-ABC1-FC6C10DE7090}" srcOrd="5" destOrd="0" parTransId="{D431CFA0-B15C-4A26-91D5-A0C209E1790C}" sibTransId="{0C6C827D-36F9-4787-A478-5E3B87FA0D8E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0364A451-0E12-4FC6-9765-DCDF05DEF642}" type="presOf" srcId="{20B3A936-A884-4610-A506-C2E03C91DAC1}" destId="{806BAA80-6B96-40A0-B443-BF0C47BDB9D5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739B249-D3C9-422A-A9A8-66C8D966E7A9}" type="presOf" srcId="{634DCC8F-70FC-4CC7-80D5-8C5F1E2DAE41}" destId="{CD2BE523-A051-426A-9A55-09563B133A26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FE9DDFFE-267D-43E3-A412-DC1FFFDE2301}" type="presOf" srcId="{D381D989-39A0-43BB-8EB0-B577D85965AA}" destId="{CBAC85C9-19AE-47B2-8159-115CCE422106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688DA682-17EC-4212-AD54-53048F88CC5C}" type="presOf" srcId="{D1656E89-2017-4C89-A3BD-E47A4CE69CA0}" destId="{88501043-8612-43C1-AF41-9A2889705020}" srcOrd="0" destOrd="0" presId="urn:microsoft.com/office/officeart/2005/8/layout/hierarchy3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99AA9A29-FC68-444D-9DED-CC6FE59DB7B2}" type="presOf" srcId="{30BB3404-2EA2-4A98-9B42-152365235A42}" destId="{6AD810AE-60A5-4C76-83ED-017927B76BE2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6824079-D0A0-4976-A7B5-7266E6B1259D}" type="presOf" srcId="{D3AB33AB-3AA7-4308-BBB9-78AB7E9C13BF}" destId="{2D24368D-B634-488A-8EA3-9CB85EB65DD0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294EFCF2-288E-4DB3-A0AE-C52682322B67}" srcId="{71816DD0-841D-482F-87E1-1710163EFD13}" destId="{30BB3404-2EA2-4A98-9B42-152365235A42}" srcOrd="5" destOrd="0" parTransId="{DF31D43E-D869-415A-A347-0375ED906924}" sibTransId="{D0BF61F4-C7B6-4D7A-B703-20CAC2633726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7F6BEA6C-51E0-4D40-8FF7-9E2A65F3ED51}" type="presOf" srcId="{F21EE871-273C-4876-A1D3-0C5C9E927830}" destId="{BF629C88-5FB4-41EC-BBB8-4C155D526E55}" srcOrd="0" destOrd="0" presId="urn:microsoft.com/office/officeart/2005/8/layout/hierarchy3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C539C77-125F-4408-8143-B944E239BB4F}" srcId="{87346056-285D-4591-8C82-33B2DE1822D8}" destId="{14EE64CC-50BB-43DC-8536-62CEFDD6FB2E}" srcOrd="6" destOrd="0" parTransId="{F21EE871-273C-4876-A1D3-0C5C9E927830}" sibTransId="{32D73D9F-E2E3-43D6-B079-84EA83D0DE5C}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7AD173D-0CB7-4A62-8294-7F1B241F1182}" srcId="{71816DD0-841D-482F-87E1-1710163EFD13}" destId="{D1656E89-2017-4C89-A3BD-E47A4CE69CA0}" srcOrd="6" destOrd="0" parTransId="{5401B8A6-90F0-4778-B3B9-EE7B2F387917}" sibTransId="{51AC00C9-5BD1-43FB-88E5-5912D95C7264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DA91D8D7-60A7-420D-935F-4496C81F07F0}" srcId="{59508381-BDDA-4E8C-BC7C-B78ED07EE39E}" destId="{B4237A50-2169-446C-AE53-EC21E2E80686}" srcOrd="6" destOrd="0" parTransId="{36698E03-0FEB-4DE9-8534-65C287AF702F}" sibTransId="{F75015A3-2F32-49DF-B5DC-B1E0B6611464}"/>
    <dgm:cxn modelId="{0FA23B32-1131-4A9B-9859-6EA073BCAC8B}" srcId="{71816DD0-841D-482F-87E1-1710163EFD13}" destId="{286248DD-2D8B-46D1-A76D-031E138082A8}" srcOrd="4" destOrd="0" parTransId="{33FD9372-5ED5-4E9E-851F-9DC935C7E80F}" sibTransId="{35AF8A9C-9191-40D1-A6FB-F0C29EF05A50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85B0FFB-6ABD-487B-BD4A-C341A536DAD9}" type="presParOf" srcId="{B9998EB2-D656-4A97-B025-87EBD36431BA}" destId="{CD2BE523-A051-426A-9A55-09563B133A26}" srcOrd="6" destOrd="0" presId="urn:microsoft.com/office/officeart/2005/8/layout/hierarchy3"/>
    <dgm:cxn modelId="{BD2096AE-50CF-4DC9-85A1-9F8BCCE0CFD5}" type="presParOf" srcId="{B9998EB2-D656-4A97-B025-87EBD36431BA}" destId="{5BABE6E0-4844-4262-82CF-ADB51A645B3D}" srcOrd="7" destOrd="0" presId="urn:microsoft.com/office/officeart/2005/8/layout/hierarchy3"/>
    <dgm:cxn modelId="{2B15A021-E7E8-4954-A0C0-9CB49B685230}" type="presParOf" srcId="{B9998EB2-D656-4A97-B025-87EBD36431BA}" destId="{053D055F-05F0-4C3B-9D4C-3BA544871774}" srcOrd="8" destOrd="0" presId="urn:microsoft.com/office/officeart/2005/8/layout/hierarchy3"/>
    <dgm:cxn modelId="{F163213A-CD70-4393-8F07-433971BAEAA0}" type="presParOf" srcId="{B9998EB2-D656-4A97-B025-87EBD36431BA}" destId="{6F6A97FF-4654-43F6-813A-5F335CF439D7}" srcOrd="9" destOrd="0" presId="urn:microsoft.com/office/officeart/2005/8/layout/hierarchy3"/>
    <dgm:cxn modelId="{A11D7874-F656-43AC-8D88-E4CDEA80179B}" type="presParOf" srcId="{B9998EB2-D656-4A97-B025-87EBD36431BA}" destId="{8263317E-09EB-473F-8840-B47D1DCEC32E}" srcOrd="10" destOrd="0" presId="urn:microsoft.com/office/officeart/2005/8/layout/hierarchy3"/>
    <dgm:cxn modelId="{32716A57-85D1-4416-B609-EBFD123E1B75}" type="presParOf" srcId="{B9998EB2-D656-4A97-B025-87EBD36431BA}" destId="{6AD810AE-60A5-4C76-83ED-017927B76BE2}" srcOrd="11" destOrd="0" presId="urn:microsoft.com/office/officeart/2005/8/layout/hierarchy3"/>
    <dgm:cxn modelId="{05BE9E43-4CC0-4051-8008-684379D5A2BF}" type="presParOf" srcId="{B9998EB2-D656-4A97-B025-87EBD36431BA}" destId="{DBC0336D-EB60-4623-A0F8-ACBCB70FAE3D}" srcOrd="12" destOrd="0" presId="urn:microsoft.com/office/officeart/2005/8/layout/hierarchy3"/>
    <dgm:cxn modelId="{9ACF8FC9-B39A-4385-A59E-2DBB9AC17093}" type="presParOf" srcId="{B9998EB2-D656-4A97-B025-87EBD36431BA}" destId="{88501043-8612-43C1-AF41-9A2889705020}" srcOrd="13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A14B9AD1-BF0B-4364-A756-E6B631A624EC}" type="presParOf" srcId="{723D1E9B-CAE3-4D79-9D37-E4EDBB38187D}" destId="{AB54C94D-49BB-4A6A-A299-EB9E4D9BE2AA}" srcOrd="12" destOrd="0" presId="urn:microsoft.com/office/officeart/2005/8/layout/hierarchy3"/>
    <dgm:cxn modelId="{05963A65-F8A6-4DC3-83C2-412A66710CE1}" type="presParOf" srcId="{723D1E9B-CAE3-4D79-9D37-E4EDBB38187D}" destId="{73E08747-258F-40F3-A27C-02ADC9FC4F8E}" srcOrd="13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D59107F2-73F7-4D37-A1FC-54C7C57C0166}" type="presParOf" srcId="{64D0FBB2-AE35-43FE-835C-D90D3502FD52}" destId="{BF629C88-5FB4-41EC-BBB8-4C155D526E55}" srcOrd="12" destOrd="0" presId="urn:microsoft.com/office/officeart/2005/8/layout/hierarchy3"/>
    <dgm:cxn modelId="{FDABF9C3-2E54-4187-8A82-2B43A91DBD7A}" type="presParOf" srcId="{64D0FBB2-AE35-43FE-835C-D90D3502FD52}" destId="{B3F5A53C-D08C-46F2-95AC-0A1B4BD5F664}" srcOrd="13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6A67B5B-6CD5-4460-8F5A-C114F594552A}" type="presParOf" srcId="{39AE91FF-EBE0-435A-8149-C764EC03684E}" destId="{CC302152-CA07-4C4C-9DEF-2EF11D2783D6}" srcOrd="8" destOrd="0" presId="urn:microsoft.com/office/officeart/2005/8/layout/hierarchy3"/>
    <dgm:cxn modelId="{705A7A91-1A3A-477B-A181-CAE2BF1707BD}" type="presParOf" srcId="{39AE91FF-EBE0-435A-8149-C764EC03684E}" destId="{2D24368D-B634-488A-8EA3-9CB85EB65DD0}" srcOrd="9" destOrd="0" presId="urn:microsoft.com/office/officeart/2005/8/layout/hierarchy3"/>
    <dgm:cxn modelId="{3C94571D-C465-4D7B-9FB4-3C1D8E7D8E8F}" type="presParOf" srcId="{39AE91FF-EBE0-435A-8149-C764EC03684E}" destId="{F9B46035-A2A9-4269-9A03-EE599D58C0A8}" srcOrd="10" destOrd="0" presId="urn:microsoft.com/office/officeart/2005/8/layout/hierarchy3"/>
    <dgm:cxn modelId="{5E92AEFA-CB2D-4E03-A14C-CD6CDCF251C3}" type="presParOf" srcId="{39AE91FF-EBE0-435A-8149-C764EC03684E}" destId="{2BE7E748-7D3A-4FA5-920D-9DC78380AD2E}" srcOrd="11" destOrd="0" presId="urn:microsoft.com/office/officeart/2005/8/layout/hierarchy3"/>
    <dgm:cxn modelId="{725085C4-5B44-4992-AD66-DE0B23542EC0}" type="presParOf" srcId="{39AE91FF-EBE0-435A-8149-C764EC03684E}" destId="{CBAC85C9-19AE-47B2-8159-115CCE422106}" srcOrd="12" destOrd="0" presId="urn:microsoft.com/office/officeart/2005/8/layout/hierarchy3"/>
    <dgm:cxn modelId="{4F32C60F-AFA6-471C-B1C2-D15372B35495}" type="presParOf" srcId="{39AE91FF-EBE0-435A-8149-C764EC03684E}" destId="{73CB39ED-08B7-42B3-AB2E-AE75519FDDAF}" srcOrd="13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D53A3264-36C8-4678-9AC9-C242DDB12437}" type="presParOf" srcId="{56FA3E8E-6DAC-4B6B-91B1-98C6DCBC9D18}" destId="{75337E68-9B65-49ED-A92F-AF8ABE1C8701}" srcOrd="6" destOrd="0" presId="urn:microsoft.com/office/officeart/2005/8/layout/hierarchy3"/>
    <dgm:cxn modelId="{EE34495B-E64B-4797-B0A0-B788FDB8CAEA}" type="presParOf" srcId="{56FA3E8E-6DAC-4B6B-91B1-98C6DCBC9D18}" destId="{806BAA80-6B96-40A0-B443-BF0C47BDB9D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894330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 Regression</a:t>
          </a:r>
          <a:endParaRPr lang="en-US" sz="900" kern="1200" dirty="0"/>
        </a:p>
      </dsp:txBody>
      <dsp:txXfrm>
        <a:off x="909838" y="16432"/>
        <a:ext cx="1027955" cy="498469"/>
      </dsp:txXfrm>
    </dsp:sp>
    <dsp:sp modelId="{CD299964-E5D7-4AB2-91DF-64053F58977E}">
      <dsp:nvSpPr>
        <dsp:cNvPr id="0" name=""/>
        <dsp:cNvSpPr/>
      </dsp:nvSpPr>
      <dsp:spPr>
        <a:xfrm>
          <a:off x="1000227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1106124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Basic Elements of Linear Regression</a:t>
          </a:r>
          <a:endParaRPr lang="en-US" sz="900" kern="1200" dirty="0"/>
        </a:p>
      </dsp:txBody>
      <dsp:txXfrm>
        <a:off x="1121632" y="678289"/>
        <a:ext cx="816161" cy="498469"/>
      </dsp:txXfrm>
    </dsp:sp>
    <dsp:sp modelId="{89E548D3-D824-4AD9-92F4-071E8262E2B3}">
      <dsp:nvSpPr>
        <dsp:cNvPr id="0" name=""/>
        <dsp:cNvSpPr/>
      </dsp:nvSpPr>
      <dsp:spPr>
        <a:xfrm>
          <a:off x="1000227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1106124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Vectorization for Speed</a:t>
          </a:r>
          <a:endParaRPr lang="en-US" sz="900" kern="1200" dirty="0"/>
        </a:p>
      </dsp:txBody>
      <dsp:txXfrm>
        <a:off x="1121632" y="1340146"/>
        <a:ext cx="816161" cy="498469"/>
      </dsp:txXfrm>
    </dsp:sp>
    <dsp:sp modelId="{36746370-5315-4CC1-AD13-BDC52CDB9BF8}">
      <dsp:nvSpPr>
        <dsp:cNvPr id="0" name=""/>
        <dsp:cNvSpPr/>
      </dsp:nvSpPr>
      <dsp:spPr>
        <a:xfrm>
          <a:off x="1000227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1106124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The Normal Distribution and Squared Loss</a:t>
          </a:r>
          <a:endParaRPr lang="en-US" sz="900" kern="1200" dirty="0"/>
        </a:p>
      </dsp:txBody>
      <dsp:txXfrm>
        <a:off x="1121632" y="2002003"/>
        <a:ext cx="816161" cy="498469"/>
      </dsp:txXfrm>
    </dsp:sp>
    <dsp:sp modelId="{6C958BCF-8C02-413C-A24B-A8B6F8C1BA32}">
      <dsp:nvSpPr>
        <dsp:cNvPr id="0" name=""/>
        <dsp:cNvSpPr/>
      </dsp:nvSpPr>
      <dsp:spPr>
        <a:xfrm>
          <a:off x="1000227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1106124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From Linear Regression to Deep Networks</a:t>
          </a:r>
          <a:endParaRPr lang="en-US" sz="900" kern="1200" dirty="0"/>
        </a:p>
      </dsp:txBody>
      <dsp:txXfrm>
        <a:off x="1121632" y="2663861"/>
        <a:ext cx="816161" cy="498469"/>
      </dsp:txXfrm>
    </dsp:sp>
    <dsp:sp modelId="{12AFD21C-52D2-42E2-B236-08EDAEBB9D65}">
      <dsp:nvSpPr>
        <dsp:cNvPr id="0" name=""/>
        <dsp:cNvSpPr/>
      </dsp:nvSpPr>
      <dsp:spPr>
        <a:xfrm>
          <a:off x="2218045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Linear Regression Implementation from Scratch</a:t>
          </a:r>
          <a:endParaRPr lang="en-US" sz="900" kern="1200" dirty="0"/>
        </a:p>
      </dsp:txBody>
      <dsp:txXfrm>
        <a:off x="2233553" y="16432"/>
        <a:ext cx="1027955" cy="498469"/>
      </dsp:txXfrm>
    </dsp:sp>
    <dsp:sp modelId="{AD1E4E55-6F34-477C-9329-3B9837B204CA}">
      <dsp:nvSpPr>
        <dsp:cNvPr id="0" name=""/>
        <dsp:cNvSpPr/>
      </dsp:nvSpPr>
      <dsp:spPr>
        <a:xfrm>
          <a:off x="2323942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2429839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b="0" i="0" kern="1200" dirty="0"/>
        </a:p>
      </dsp:txBody>
      <dsp:txXfrm>
        <a:off x="2445347" y="678289"/>
        <a:ext cx="816161" cy="498469"/>
      </dsp:txXfrm>
    </dsp:sp>
    <dsp:sp modelId="{1AEA4E09-21A8-4C8C-899C-E13C65F06FCC}">
      <dsp:nvSpPr>
        <dsp:cNvPr id="0" name=""/>
        <dsp:cNvSpPr/>
      </dsp:nvSpPr>
      <dsp:spPr>
        <a:xfrm>
          <a:off x="2323942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2429839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Reading the Dataset</a:t>
          </a:r>
          <a:endParaRPr lang="en-US" sz="900" kern="1200" dirty="0"/>
        </a:p>
      </dsp:txBody>
      <dsp:txXfrm>
        <a:off x="2445347" y="1340146"/>
        <a:ext cx="816161" cy="498469"/>
      </dsp:txXfrm>
    </dsp:sp>
    <dsp:sp modelId="{2717406F-E20C-407E-98ED-1F24C1EB83D8}">
      <dsp:nvSpPr>
        <dsp:cNvPr id="0" name=""/>
        <dsp:cNvSpPr/>
      </dsp:nvSpPr>
      <dsp:spPr>
        <a:xfrm>
          <a:off x="2323942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2429839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Initializing Model Parameters</a:t>
          </a:r>
          <a:endParaRPr lang="en-US" sz="900" kern="1200" dirty="0"/>
        </a:p>
      </dsp:txBody>
      <dsp:txXfrm>
        <a:off x="2445347" y="2002003"/>
        <a:ext cx="816161" cy="498469"/>
      </dsp:txXfrm>
    </dsp:sp>
    <dsp:sp modelId="{CD2BE523-A051-426A-9A55-09563B133A26}">
      <dsp:nvSpPr>
        <dsp:cNvPr id="0" name=""/>
        <dsp:cNvSpPr/>
      </dsp:nvSpPr>
      <dsp:spPr>
        <a:xfrm>
          <a:off x="2323942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E6E0-4844-4262-82CF-ADB51A645B3D}">
      <dsp:nvSpPr>
        <dsp:cNvPr id="0" name=""/>
        <dsp:cNvSpPr/>
      </dsp:nvSpPr>
      <dsp:spPr>
        <a:xfrm>
          <a:off x="2429839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Model</a:t>
          </a:r>
          <a:endParaRPr lang="en-US" sz="900" kern="1200" dirty="0"/>
        </a:p>
      </dsp:txBody>
      <dsp:txXfrm>
        <a:off x="2445347" y="2663861"/>
        <a:ext cx="816161" cy="498469"/>
      </dsp:txXfrm>
    </dsp:sp>
    <dsp:sp modelId="{053D055F-05F0-4C3B-9D4C-3BA544871774}">
      <dsp:nvSpPr>
        <dsp:cNvPr id="0" name=""/>
        <dsp:cNvSpPr/>
      </dsp:nvSpPr>
      <dsp:spPr>
        <a:xfrm>
          <a:off x="2323942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97FF-4654-43F6-813A-5F335CF439D7}">
      <dsp:nvSpPr>
        <dsp:cNvPr id="0" name=""/>
        <dsp:cNvSpPr/>
      </dsp:nvSpPr>
      <dsp:spPr>
        <a:xfrm>
          <a:off x="2429839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2445347" y="3325718"/>
        <a:ext cx="816161" cy="498469"/>
      </dsp:txXfrm>
    </dsp:sp>
    <dsp:sp modelId="{8263317E-09EB-473F-8840-B47D1DCEC32E}">
      <dsp:nvSpPr>
        <dsp:cNvPr id="0" name=""/>
        <dsp:cNvSpPr/>
      </dsp:nvSpPr>
      <dsp:spPr>
        <a:xfrm>
          <a:off x="2323942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10AE-60A5-4C76-83ED-017927B76BE2}">
      <dsp:nvSpPr>
        <dsp:cNvPr id="0" name=""/>
        <dsp:cNvSpPr/>
      </dsp:nvSpPr>
      <dsp:spPr>
        <a:xfrm>
          <a:off x="2429839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Optimization Algorithm</a:t>
          </a:r>
          <a:endParaRPr lang="en-US" sz="900" kern="1200" dirty="0"/>
        </a:p>
      </dsp:txBody>
      <dsp:txXfrm>
        <a:off x="2445347" y="3987575"/>
        <a:ext cx="816161" cy="498469"/>
      </dsp:txXfrm>
    </dsp:sp>
    <dsp:sp modelId="{DBC0336D-EB60-4623-A0F8-ACBCB70FAE3D}">
      <dsp:nvSpPr>
        <dsp:cNvPr id="0" name=""/>
        <dsp:cNvSpPr/>
      </dsp:nvSpPr>
      <dsp:spPr>
        <a:xfrm>
          <a:off x="2323942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1043-8612-43C1-AF41-9A2889705020}">
      <dsp:nvSpPr>
        <dsp:cNvPr id="0" name=""/>
        <dsp:cNvSpPr/>
      </dsp:nvSpPr>
      <dsp:spPr>
        <a:xfrm>
          <a:off x="2429839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2445347" y="4649433"/>
        <a:ext cx="816161" cy="498469"/>
      </dsp:txXfrm>
    </dsp:sp>
    <dsp:sp modelId="{2417A736-F546-4F20-9B1C-7C64AC79CEA2}">
      <dsp:nvSpPr>
        <dsp:cNvPr id="0" name=""/>
        <dsp:cNvSpPr/>
      </dsp:nvSpPr>
      <dsp:spPr>
        <a:xfrm>
          <a:off x="3541759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smtClean="0"/>
            <a:t>Concise Implementation of Linear Regression</a:t>
          </a:r>
          <a:endParaRPr lang="en-US" sz="900" kern="1200" dirty="0"/>
        </a:p>
      </dsp:txBody>
      <dsp:txXfrm>
        <a:off x="3557267" y="16432"/>
        <a:ext cx="1027955" cy="498469"/>
      </dsp:txXfrm>
    </dsp:sp>
    <dsp:sp modelId="{4B15EEFE-1F47-498D-ADCB-9F19D795E9D0}">
      <dsp:nvSpPr>
        <dsp:cNvPr id="0" name=""/>
        <dsp:cNvSpPr/>
      </dsp:nvSpPr>
      <dsp:spPr>
        <a:xfrm>
          <a:off x="3647656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75355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kern="1200" dirty="0"/>
        </a:p>
      </dsp:txBody>
      <dsp:txXfrm>
        <a:off x="3769061" y="678289"/>
        <a:ext cx="816161" cy="498469"/>
      </dsp:txXfrm>
    </dsp:sp>
    <dsp:sp modelId="{0056683F-E978-4093-999E-31C85D922207}">
      <dsp:nvSpPr>
        <dsp:cNvPr id="0" name=""/>
        <dsp:cNvSpPr/>
      </dsp:nvSpPr>
      <dsp:spPr>
        <a:xfrm>
          <a:off x="3647656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375355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3769061" y="1340146"/>
        <a:ext cx="816161" cy="498469"/>
      </dsp:txXfrm>
    </dsp:sp>
    <dsp:sp modelId="{6C754FA6-3DFA-4385-B238-CB86871B1D35}">
      <dsp:nvSpPr>
        <dsp:cNvPr id="0" name=""/>
        <dsp:cNvSpPr/>
      </dsp:nvSpPr>
      <dsp:spPr>
        <a:xfrm>
          <a:off x="3647656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75355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Defining the Model</a:t>
          </a:r>
          <a:endParaRPr lang="en-US" sz="900" kern="1200" dirty="0"/>
        </a:p>
      </dsp:txBody>
      <dsp:txXfrm>
        <a:off x="3769061" y="2002003"/>
        <a:ext cx="816161" cy="498469"/>
      </dsp:txXfrm>
    </dsp:sp>
    <dsp:sp modelId="{BF7B11E8-C423-44D0-B212-95624E9C8160}">
      <dsp:nvSpPr>
        <dsp:cNvPr id="0" name=""/>
        <dsp:cNvSpPr/>
      </dsp:nvSpPr>
      <dsp:spPr>
        <a:xfrm>
          <a:off x="3647656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753553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Initializing Model Parameters</a:t>
          </a:r>
          <a:endParaRPr lang="en-US" sz="900" kern="1200" dirty="0"/>
        </a:p>
      </dsp:txBody>
      <dsp:txXfrm>
        <a:off x="3769061" y="2663861"/>
        <a:ext cx="816161" cy="498469"/>
      </dsp:txXfrm>
    </dsp:sp>
    <dsp:sp modelId="{9A44F170-8475-4427-BAB6-AF02C889F153}">
      <dsp:nvSpPr>
        <dsp:cNvPr id="0" name=""/>
        <dsp:cNvSpPr/>
      </dsp:nvSpPr>
      <dsp:spPr>
        <a:xfrm>
          <a:off x="3647656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3753553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3769061" y="3325718"/>
        <a:ext cx="816161" cy="498469"/>
      </dsp:txXfrm>
    </dsp:sp>
    <dsp:sp modelId="{F9BC214A-DB51-4CD8-B3C3-9D0BEE6B4CC5}">
      <dsp:nvSpPr>
        <dsp:cNvPr id="0" name=""/>
        <dsp:cNvSpPr/>
      </dsp:nvSpPr>
      <dsp:spPr>
        <a:xfrm>
          <a:off x="3647656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3753553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Defining the Optimization Algorithm</a:t>
          </a:r>
          <a:endParaRPr lang="en-US" sz="900" i="0" kern="1200" dirty="0"/>
        </a:p>
      </dsp:txBody>
      <dsp:txXfrm>
        <a:off x="3769061" y="3987575"/>
        <a:ext cx="816161" cy="498469"/>
      </dsp:txXfrm>
    </dsp:sp>
    <dsp:sp modelId="{AB54C94D-49BB-4A6A-A299-EB9E4D9BE2AA}">
      <dsp:nvSpPr>
        <dsp:cNvPr id="0" name=""/>
        <dsp:cNvSpPr/>
      </dsp:nvSpPr>
      <dsp:spPr>
        <a:xfrm>
          <a:off x="3647656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8747-258F-40F3-A27C-02ADC9FC4F8E}">
      <dsp:nvSpPr>
        <dsp:cNvPr id="0" name=""/>
        <dsp:cNvSpPr/>
      </dsp:nvSpPr>
      <dsp:spPr>
        <a:xfrm>
          <a:off x="3753553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Training</a:t>
          </a:r>
          <a:endParaRPr lang="en-US" sz="900" i="0" kern="1200" dirty="0"/>
        </a:p>
      </dsp:txBody>
      <dsp:txXfrm>
        <a:off x="3769061" y="4649433"/>
        <a:ext cx="816161" cy="498469"/>
      </dsp:txXfrm>
    </dsp:sp>
    <dsp:sp modelId="{B719827E-69B5-4FBF-AD5C-C310C5EBF66C}">
      <dsp:nvSpPr>
        <dsp:cNvPr id="0" name=""/>
        <dsp:cNvSpPr/>
      </dsp:nvSpPr>
      <dsp:spPr>
        <a:xfrm>
          <a:off x="4865474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err="1" smtClean="0"/>
            <a:t>Softmax</a:t>
          </a:r>
          <a:r>
            <a:rPr lang="en-US" sz="900" i="0" kern="1200" dirty="0" smtClean="0"/>
            <a:t> Regression</a:t>
          </a:r>
          <a:endParaRPr lang="en-US" sz="900" i="0" kern="1200" dirty="0"/>
        </a:p>
      </dsp:txBody>
      <dsp:txXfrm>
        <a:off x="4880982" y="16432"/>
        <a:ext cx="1027955" cy="498469"/>
      </dsp:txXfrm>
    </dsp:sp>
    <dsp:sp modelId="{937AAAF2-0737-4067-94E9-1DA90317891B}">
      <dsp:nvSpPr>
        <dsp:cNvPr id="0" name=""/>
        <dsp:cNvSpPr/>
      </dsp:nvSpPr>
      <dsp:spPr>
        <a:xfrm>
          <a:off x="4971371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5077268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Classification Problem</a:t>
          </a:r>
          <a:endParaRPr lang="en-US" sz="900" i="0" kern="1200" dirty="0"/>
        </a:p>
      </dsp:txBody>
      <dsp:txXfrm>
        <a:off x="5092776" y="678289"/>
        <a:ext cx="816161" cy="498469"/>
      </dsp:txXfrm>
    </dsp:sp>
    <dsp:sp modelId="{73608D8E-CD44-44B0-8A60-C6B13E1D80FA}">
      <dsp:nvSpPr>
        <dsp:cNvPr id="0" name=""/>
        <dsp:cNvSpPr/>
      </dsp:nvSpPr>
      <dsp:spPr>
        <a:xfrm>
          <a:off x="4971371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5077268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Network Architecture</a:t>
          </a:r>
          <a:endParaRPr lang="en-US" sz="900" i="0" kern="1200" dirty="0"/>
        </a:p>
      </dsp:txBody>
      <dsp:txXfrm>
        <a:off x="5092776" y="1340146"/>
        <a:ext cx="816161" cy="498469"/>
      </dsp:txXfrm>
    </dsp:sp>
    <dsp:sp modelId="{D1676C5E-32C9-475B-8148-6784931E1388}">
      <dsp:nvSpPr>
        <dsp:cNvPr id="0" name=""/>
        <dsp:cNvSpPr/>
      </dsp:nvSpPr>
      <dsp:spPr>
        <a:xfrm>
          <a:off x="4971371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5077268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Softmax Operation</a:t>
          </a:r>
          <a:endParaRPr lang="en-US" sz="900" i="0" kern="1200" dirty="0"/>
        </a:p>
      </dsp:txBody>
      <dsp:txXfrm>
        <a:off x="5092776" y="2002003"/>
        <a:ext cx="816161" cy="498469"/>
      </dsp:txXfrm>
    </dsp:sp>
    <dsp:sp modelId="{1068845D-F5B8-4DCD-8E37-05A4E47C0A71}">
      <dsp:nvSpPr>
        <dsp:cNvPr id="0" name=""/>
        <dsp:cNvSpPr/>
      </dsp:nvSpPr>
      <dsp:spPr>
        <a:xfrm>
          <a:off x="4971371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5077268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Vectorization for Minibatches</a:t>
          </a:r>
          <a:endParaRPr lang="en-US" sz="900" i="0" kern="1200" dirty="0"/>
        </a:p>
      </dsp:txBody>
      <dsp:txXfrm>
        <a:off x="5092776" y="2663861"/>
        <a:ext cx="816161" cy="498469"/>
      </dsp:txXfrm>
    </dsp:sp>
    <dsp:sp modelId="{84A02D01-D901-49A7-AA55-A2D7623D0B9E}">
      <dsp:nvSpPr>
        <dsp:cNvPr id="0" name=""/>
        <dsp:cNvSpPr/>
      </dsp:nvSpPr>
      <dsp:spPr>
        <a:xfrm>
          <a:off x="4971371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5077268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Loss Function</a:t>
          </a:r>
          <a:endParaRPr lang="en-US" sz="900" i="0" kern="1200" dirty="0"/>
        </a:p>
      </dsp:txBody>
      <dsp:txXfrm>
        <a:off x="5092776" y="3325718"/>
        <a:ext cx="816161" cy="498469"/>
      </dsp:txXfrm>
    </dsp:sp>
    <dsp:sp modelId="{F051A2A6-5854-4D26-A894-390520F3E79E}">
      <dsp:nvSpPr>
        <dsp:cNvPr id="0" name=""/>
        <dsp:cNvSpPr/>
      </dsp:nvSpPr>
      <dsp:spPr>
        <a:xfrm>
          <a:off x="4971371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5077268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Information Theory Basics</a:t>
          </a:r>
          <a:endParaRPr lang="en-US" sz="900" i="0" kern="1200" dirty="0"/>
        </a:p>
      </dsp:txBody>
      <dsp:txXfrm>
        <a:off x="5092776" y="3987575"/>
        <a:ext cx="816161" cy="498469"/>
      </dsp:txXfrm>
    </dsp:sp>
    <dsp:sp modelId="{BF629C88-5FB4-41EC-BBB8-4C155D526E55}">
      <dsp:nvSpPr>
        <dsp:cNvPr id="0" name=""/>
        <dsp:cNvSpPr/>
      </dsp:nvSpPr>
      <dsp:spPr>
        <a:xfrm>
          <a:off x="4971371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A53C-D08C-46F2-95AC-0A1B4BD5F664}">
      <dsp:nvSpPr>
        <dsp:cNvPr id="0" name=""/>
        <dsp:cNvSpPr/>
      </dsp:nvSpPr>
      <dsp:spPr>
        <a:xfrm>
          <a:off x="5077268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Model Prediction and Evaluation</a:t>
          </a:r>
          <a:endParaRPr lang="en-US" sz="900" i="0" kern="1200" dirty="0"/>
        </a:p>
      </dsp:txBody>
      <dsp:txXfrm>
        <a:off x="5092776" y="4649433"/>
        <a:ext cx="816161" cy="498469"/>
      </dsp:txXfrm>
    </dsp:sp>
    <dsp:sp modelId="{141C8125-0E03-481F-B78F-71E7ABA5C2AD}">
      <dsp:nvSpPr>
        <dsp:cNvPr id="0" name=""/>
        <dsp:cNvSpPr/>
      </dsp:nvSpPr>
      <dsp:spPr>
        <a:xfrm>
          <a:off x="6189188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The Image Classification Dataset</a:t>
          </a:r>
          <a:endParaRPr lang="en-US" sz="900" kern="1200" dirty="0"/>
        </a:p>
      </dsp:txBody>
      <dsp:txXfrm>
        <a:off x="6204696" y="16432"/>
        <a:ext cx="1027955" cy="498469"/>
      </dsp:txXfrm>
    </dsp:sp>
    <dsp:sp modelId="{8918BBD5-FF38-4CE3-8A4B-66D1C2C71DDE}">
      <dsp:nvSpPr>
        <dsp:cNvPr id="0" name=""/>
        <dsp:cNvSpPr/>
      </dsp:nvSpPr>
      <dsp:spPr>
        <a:xfrm>
          <a:off x="6295085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640098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6416491" y="678289"/>
        <a:ext cx="816161" cy="498469"/>
      </dsp:txXfrm>
    </dsp:sp>
    <dsp:sp modelId="{00064CBB-E916-401D-9A68-E3A7C2241785}">
      <dsp:nvSpPr>
        <dsp:cNvPr id="0" name=""/>
        <dsp:cNvSpPr/>
      </dsp:nvSpPr>
      <dsp:spPr>
        <a:xfrm>
          <a:off x="6295085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640098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a Minibatch</a:t>
          </a:r>
          <a:endParaRPr lang="en-US" sz="900" kern="1200" dirty="0"/>
        </a:p>
      </dsp:txBody>
      <dsp:txXfrm>
        <a:off x="6416491" y="1340146"/>
        <a:ext cx="816161" cy="498469"/>
      </dsp:txXfrm>
    </dsp:sp>
    <dsp:sp modelId="{A593B0F5-B6A2-4A6B-8352-1B96EDE66D74}">
      <dsp:nvSpPr>
        <dsp:cNvPr id="0" name=""/>
        <dsp:cNvSpPr/>
      </dsp:nvSpPr>
      <dsp:spPr>
        <a:xfrm>
          <a:off x="6295085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640098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Putting All Things Together</a:t>
          </a:r>
          <a:endParaRPr lang="en-US" sz="900" kern="1200" dirty="0"/>
        </a:p>
      </dsp:txBody>
      <dsp:txXfrm>
        <a:off x="6416491" y="2002003"/>
        <a:ext cx="816161" cy="498469"/>
      </dsp:txXfrm>
    </dsp:sp>
    <dsp:sp modelId="{AC38D8A0-9B22-4BE2-AF6F-344AADFE1D8E}">
      <dsp:nvSpPr>
        <dsp:cNvPr id="0" name=""/>
        <dsp:cNvSpPr/>
      </dsp:nvSpPr>
      <dsp:spPr>
        <a:xfrm>
          <a:off x="7512903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 from Scratch</a:t>
          </a:r>
          <a:endParaRPr lang="en-US" sz="900" kern="1200" dirty="0"/>
        </a:p>
      </dsp:txBody>
      <dsp:txXfrm>
        <a:off x="7528411" y="16432"/>
        <a:ext cx="1027955" cy="498469"/>
      </dsp:txXfrm>
    </dsp:sp>
    <dsp:sp modelId="{8619D0CB-8D35-4D6B-8C3D-FF8B5E64CD5E}">
      <dsp:nvSpPr>
        <dsp:cNvPr id="0" name=""/>
        <dsp:cNvSpPr/>
      </dsp:nvSpPr>
      <dsp:spPr>
        <a:xfrm>
          <a:off x="7618800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724697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Initializing Model Parameters</a:t>
          </a:r>
          <a:endParaRPr lang="en-US" sz="900" kern="1200" dirty="0"/>
        </a:p>
      </dsp:txBody>
      <dsp:txXfrm>
        <a:off x="7740205" y="678289"/>
        <a:ext cx="816161" cy="498469"/>
      </dsp:txXfrm>
    </dsp:sp>
    <dsp:sp modelId="{FA49079D-8B0A-441A-8F8A-847BFF271714}">
      <dsp:nvSpPr>
        <dsp:cNvPr id="0" name=""/>
        <dsp:cNvSpPr/>
      </dsp:nvSpPr>
      <dsp:spPr>
        <a:xfrm>
          <a:off x="7618800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724697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Softmax Operation</a:t>
          </a:r>
          <a:endParaRPr lang="en-US" sz="900" kern="1200" dirty="0"/>
        </a:p>
      </dsp:txBody>
      <dsp:txXfrm>
        <a:off x="7740205" y="1340146"/>
        <a:ext cx="816161" cy="498469"/>
      </dsp:txXfrm>
    </dsp:sp>
    <dsp:sp modelId="{F61E05E8-3A76-4877-8928-9040D03E3885}">
      <dsp:nvSpPr>
        <dsp:cNvPr id="0" name=""/>
        <dsp:cNvSpPr/>
      </dsp:nvSpPr>
      <dsp:spPr>
        <a:xfrm>
          <a:off x="7618800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724697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Model</a:t>
          </a:r>
          <a:endParaRPr lang="en-US" sz="900" kern="1200" dirty="0"/>
        </a:p>
      </dsp:txBody>
      <dsp:txXfrm>
        <a:off x="7740205" y="2002003"/>
        <a:ext cx="816161" cy="498469"/>
      </dsp:txXfrm>
    </dsp:sp>
    <dsp:sp modelId="{191D9A60-D480-491D-9D86-51FF5E137910}">
      <dsp:nvSpPr>
        <dsp:cNvPr id="0" name=""/>
        <dsp:cNvSpPr/>
      </dsp:nvSpPr>
      <dsp:spPr>
        <a:xfrm>
          <a:off x="7618800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724697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7740205" y="2663861"/>
        <a:ext cx="816161" cy="498469"/>
      </dsp:txXfrm>
    </dsp:sp>
    <dsp:sp modelId="{CC302152-CA07-4C4C-9DEF-2EF11D2783D6}">
      <dsp:nvSpPr>
        <dsp:cNvPr id="0" name=""/>
        <dsp:cNvSpPr/>
      </dsp:nvSpPr>
      <dsp:spPr>
        <a:xfrm>
          <a:off x="7618800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368D-B634-488A-8EA3-9CB85EB65DD0}">
      <dsp:nvSpPr>
        <dsp:cNvPr id="0" name=""/>
        <dsp:cNvSpPr/>
      </dsp:nvSpPr>
      <dsp:spPr>
        <a:xfrm>
          <a:off x="7724697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 Accuracy</a:t>
          </a:r>
          <a:endParaRPr lang="en-US" sz="900" kern="1200" dirty="0"/>
        </a:p>
      </dsp:txBody>
      <dsp:txXfrm>
        <a:off x="7740205" y="3325718"/>
        <a:ext cx="816161" cy="498469"/>
      </dsp:txXfrm>
    </dsp:sp>
    <dsp:sp modelId="{F9B46035-A2A9-4269-9A03-EE599D58C0A8}">
      <dsp:nvSpPr>
        <dsp:cNvPr id="0" name=""/>
        <dsp:cNvSpPr/>
      </dsp:nvSpPr>
      <dsp:spPr>
        <a:xfrm>
          <a:off x="7618800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E748-7D3A-4FA5-920D-9DC78380AD2E}">
      <dsp:nvSpPr>
        <dsp:cNvPr id="0" name=""/>
        <dsp:cNvSpPr/>
      </dsp:nvSpPr>
      <dsp:spPr>
        <a:xfrm>
          <a:off x="7724697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7740205" y="3987575"/>
        <a:ext cx="816161" cy="498469"/>
      </dsp:txXfrm>
    </dsp:sp>
    <dsp:sp modelId="{CBAC85C9-19AE-47B2-8159-115CCE422106}">
      <dsp:nvSpPr>
        <dsp:cNvPr id="0" name=""/>
        <dsp:cNvSpPr/>
      </dsp:nvSpPr>
      <dsp:spPr>
        <a:xfrm>
          <a:off x="7618800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39ED-08B7-42B3-AB2E-AE75519FDDAF}">
      <dsp:nvSpPr>
        <dsp:cNvPr id="0" name=""/>
        <dsp:cNvSpPr/>
      </dsp:nvSpPr>
      <dsp:spPr>
        <a:xfrm>
          <a:off x="7724697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Prediction</a:t>
          </a:r>
          <a:endParaRPr lang="en-US" sz="900" kern="1200" dirty="0"/>
        </a:p>
      </dsp:txBody>
      <dsp:txXfrm>
        <a:off x="7740205" y="4649433"/>
        <a:ext cx="816161" cy="498469"/>
      </dsp:txXfrm>
    </dsp:sp>
    <dsp:sp modelId="{4862EF85-1486-42B2-B3EA-FD8FF5BED2D2}">
      <dsp:nvSpPr>
        <dsp:cNvPr id="0" name=""/>
        <dsp:cNvSpPr/>
      </dsp:nvSpPr>
      <dsp:spPr>
        <a:xfrm>
          <a:off x="8836617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Concise 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</a:t>
          </a:r>
          <a:endParaRPr lang="en-US" sz="900" kern="1200" dirty="0"/>
        </a:p>
      </dsp:txBody>
      <dsp:txXfrm>
        <a:off x="8852125" y="16432"/>
        <a:ext cx="1027955" cy="498469"/>
      </dsp:txXfrm>
    </dsp:sp>
    <dsp:sp modelId="{6730FFAB-5E5D-4BCC-914C-E40A5FB46761}">
      <dsp:nvSpPr>
        <dsp:cNvPr id="0" name=""/>
        <dsp:cNvSpPr/>
      </dsp:nvSpPr>
      <dsp:spPr>
        <a:xfrm>
          <a:off x="8942514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9048412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Initializing Model Parameters</a:t>
          </a:r>
          <a:endParaRPr lang="en-US" sz="900" kern="1200" dirty="0"/>
        </a:p>
      </dsp:txBody>
      <dsp:txXfrm>
        <a:off x="9063920" y="678289"/>
        <a:ext cx="816161" cy="498469"/>
      </dsp:txXfrm>
    </dsp:sp>
    <dsp:sp modelId="{6575D566-F2D2-43D3-B477-EF9B7C47C070}">
      <dsp:nvSpPr>
        <dsp:cNvPr id="0" name=""/>
        <dsp:cNvSpPr/>
      </dsp:nvSpPr>
      <dsp:spPr>
        <a:xfrm>
          <a:off x="8942514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9048412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Softmax Implementation Revisited</a:t>
          </a:r>
          <a:endParaRPr lang="en-US" sz="900" kern="1200" dirty="0"/>
        </a:p>
      </dsp:txBody>
      <dsp:txXfrm>
        <a:off x="9063920" y="1340146"/>
        <a:ext cx="816161" cy="498469"/>
      </dsp:txXfrm>
    </dsp:sp>
    <dsp:sp modelId="{F0CC3BD1-C968-4454-B0FD-91E91DEF49D2}">
      <dsp:nvSpPr>
        <dsp:cNvPr id="0" name=""/>
        <dsp:cNvSpPr/>
      </dsp:nvSpPr>
      <dsp:spPr>
        <a:xfrm>
          <a:off x="8942514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9048412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 Algorithm</a:t>
          </a:r>
          <a:endParaRPr lang="en-US" sz="900" kern="1200" dirty="0"/>
        </a:p>
      </dsp:txBody>
      <dsp:txXfrm>
        <a:off x="9063920" y="2002003"/>
        <a:ext cx="816161" cy="498469"/>
      </dsp:txXfrm>
    </dsp:sp>
    <dsp:sp modelId="{75337E68-9B65-49ED-A92F-AF8ABE1C8701}">
      <dsp:nvSpPr>
        <dsp:cNvPr id="0" name=""/>
        <dsp:cNvSpPr/>
      </dsp:nvSpPr>
      <dsp:spPr>
        <a:xfrm>
          <a:off x="8942514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BAA80-6B96-40A0-B443-BF0C47BDB9D5}">
      <dsp:nvSpPr>
        <dsp:cNvPr id="0" name=""/>
        <dsp:cNvSpPr/>
      </dsp:nvSpPr>
      <dsp:spPr>
        <a:xfrm>
          <a:off x="9048412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9063920" y="2663861"/>
        <a:ext cx="816161" cy="49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12192000" cy="4351338"/>
          </a:xfrm>
        </p:spPr>
        <p:txBody>
          <a:bodyPr/>
          <a:lstStyle>
            <a:lvl1pPr>
              <a:defRPr sz="1900">
                <a:solidFill>
                  <a:srgbClr val="002060"/>
                </a:solidFill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900">
                <a:solidFill>
                  <a:srgbClr val="FB807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900">
                <a:solidFill>
                  <a:srgbClr val="FB8072"/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>
                <a:solidFill>
                  <a:srgbClr val="FB8072"/>
                </a:solidFill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solidFill>
                  <a:srgbClr val="FB80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3:</a:t>
            </a:r>
          </a:p>
          <a:p>
            <a:r>
              <a:rPr lang="en-US" sz="5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Neural Networks</a:t>
            </a:r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GB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Concise Implementation of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0655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e </a:t>
            </a:r>
            <a:r>
              <a:rPr lang="en-GB" sz="1900" dirty="0">
                <a:solidFill>
                  <a:srgbClr val="002060"/>
                </a:solidFill>
              </a:rPr>
              <a:t>use a framework’s predefined </a:t>
            </a:r>
            <a:r>
              <a:rPr lang="en-GB" sz="1900" dirty="0" smtClean="0">
                <a:solidFill>
                  <a:srgbClr val="002060"/>
                </a:solidFill>
              </a:rPr>
              <a:t>layers to </a:t>
            </a:r>
            <a:r>
              <a:rPr lang="en-GB" sz="1900" dirty="0">
                <a:solidFill>
                  <a:srgbClr val="002060"/>
                </a:solidFill>
              </a:rPr>
              <a:t>focus </a:t>
            </a:r>
            <a:r>
              <a:rPr lang="en-GB" sz="1900" dirty="0" smtClean="0">
                <a:solidFill>
                  <a:srgbClr val="002060"/>
                </a:solidFill>
              </a:rPr>
              <a:t>on </a:t>
            </a:r>
            <a:r>
              <a:rPr lang="en-GB" sz="1900" dirty="0">
                <a:solidFill>
                  <a:srgbClr val="002060"/>
                </a:solidFill>
              </a:rPr>
              <a:t>the layers used to construct the </a:t>
            </a:r>
            <a:r>
              <a:rPr lang="en-GB" sz="1900" dirty="0" smtClean="0">
                <a:solidFill>
                  <a:srgbClr val="002060"/>
                </a:solidFill>
              </a:rPr>
              <a:t>model </a:t>
            </a:r>
            <a:r>
              <a:rPr lang="en-GB" sz="1900" dirty="0">
                <a:solidFill>
                  <a:srgbClr val="002060"/>
                </a:solidFill>
              </a:rPr>
              <a:t>rather than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focusing </a:t>
            </a:r>
            <a:r>
              <a:rPr lang="en-GB" sz="1900" dirty="0">
                <a:solidFill>
                  <a:srgbClr val="002060"/>
                </a:solidFill>
              </a:rPr>
              <a:t>on the implementation.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Model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1835484"/>
                <a:ext cx="11630556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will first define a model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which will refer to an instance of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𝑆𝑒𝑞𝑢𝑒𝑛𝑡𝑖𝑎𝑙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class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𝑆𝑒𝑞𝑢𝑒𝑛𝑡𝑖𝑎𝑙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class defines a container for several layers that will be chained together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𝑆𝑒𝑞𝑢𝑒𝑛𝑡𝑖𝑎𝑙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instance passes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its input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through the first layer,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then passing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output as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second layer’s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input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and so forth.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835484"/>
                <a:ext cx="11630556" cy="1261884"/>
              </a:xfrm>
              <a:prstGeom prst="rect">
                <a:avLst/>
              </a:prstGeom>
              <a:blipFill>
                <a:blip r:embed="rId2"/>
                <a:stretch>
                  <a:fillRect l="-367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2985400"/>
            <a:ext cx="4746171" cy="210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3254257"/>
                <a:ext cx="7606762" cy="2139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layer in Fig. 3.1.2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said to be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𝑐𝑜𝑛𝑛𝑒𝑐𝑡𝑒𝑑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because each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of its inputs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connected to each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outputs by means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a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matrix-vector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multiplication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In Gluon, the fully-connected layer is defined in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𝐷𝑒𝑛𝑠𝑒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class.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Since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we only want to generate a single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scalar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output,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set that number to 1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Gluon does not require us to specify the input shape for each layer.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54257"/>
                <a:ext cx="7606762" cy="2139047"/>
              </a:xfrm>
              <a:prstGeom prst="rect">
                <a:avLst/>
              </a:prstGeom>
              <a:blipFill>
                <a:blip r:embed="rId4"/>
                <a:stretch>
                  <a:fillRect l="-561" t="-1425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19148" y="5550193"/>
            <a:ext cx="11324036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`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` is an abbreviation for neural networks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mxnet.gluon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nn.Sequential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nn.Dense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3965998" y="4171131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11803616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Before using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initialize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model parameters, such as the weights and bias in the linear regression model. 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Deep </a:t>
                </a:r>
                <a:r>
                  <a:rPr lang="en-GB" sz="1900" dirty="0">
                    <a:solidFill>
                      <a:srgbClr val="FB8072"/>
                    </a:solidFill>
                  </a:rPr>
                  <a:t>learning frameworks often have a predefined way to initialize the parameters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ar-EG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specify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each weight parameter should be randomly sampled from a normal distribution with mean 0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standard deviation 0.01.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bias parameter will be initialized to zero.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803616" cy="1554272"/>
              </a:xfrm>
              <a:prstGeom prst="rect">
                <a:avLst/>
              </a:prstGeom>
              <a:blipFill>
                <a:blip r:embed="rId2"/>
                <a:stretch>
                  <a:fillRect l="-361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Initializing Model Parameters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2923940"/>
                <a:ext cx="585942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will import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𝑖𝑛𝑖𝑡𝑖𝑎𝑙𝑖𝑧𝑒𝑟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from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 Bias parameters are initialized to zero by default.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923940"/>
                <a:ext cx="5859425" cy="677108"/>
              </a:xfrm>
              <a:prstGeom prst="rect">
                <a:avLst/>
              </a:prstGeom>
              <a:blipFill>
                <a:blip r:embed="rId3"/>
                <a:stretch>
                  <a:fillRect l="-72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3982" y="3726629"/>
            <a:ext cx="1132403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net.initialize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init.Normal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(sigma=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937" y="4949195"/>
            <a:ext cx="1193012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Note that we </a:t>
            </a:r>
            <a:r>
              <a:rPr lang="en-GB" sz="1900" dirty="0">
                <a:solidFill>
                  <a:srgbClr val="002060"/>
                </a:solidFill>
              </a:rPr>
              <a:t>are initializing parameters for a network even though Gluon does not yet know how many dimensions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input will have! It might be 2 as in our example or it might be 2000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Gluon lets us get away with this because behind the scene, the initialization is actually </a:t>
            </a:r>
            <a:r>
              <a:rPr lang="en-GB" sz="1900" i="1" dirty="0" smtClean="0">
                <a:solidFill>
                  <a:srgbClr val="FB8072"/>
                </a:solidFill>
              </a:rPr>
              <a:t>deferred</a:t>
            </a:r>
            <a:r>
              <a:rPr lang="en-GB" sz="1900" dirty="0" smtClean="0">
                <a:solidFill>
                  <a:srgbClr val="FB8072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real initialization will take place only when we for the first time attempt to pass data through the network.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4000907" y="4832988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937" y="2842617"/>
                <a:ext cx="886826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Gluon,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defines various loss functions.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this example, we will use the Gluon implementation of squared loss 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).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7" y="2842617"/>
                <a:ext cx="8868262" cy="677108"/>
              </a:xfrm>
              <a:prstGeom prst="rect">
                <a:avLst/>
              </a:prstGeom>
              <a:blipFill>
                <a:blip r:embed="rId2"/>
                <a:stretch>
                  <a:fillRect l="-481" t="-4505" r="-344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Loss Function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433981" y="3542102"/>
            <a:ext cx="1132403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 = gluon.loss.L2Loss()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3992333" y="5482270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2559705"/>
                <a:ext cx="11739432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stochastic gradient descent is a standard tool for optimizing neural networks and thus Gluon supports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it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alongside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number of variations on this algorithm through its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𝑇𝑟𝑎𝑖𝑛𝑒𝑟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class. 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will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specify: 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Parameters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optimize over (obtainable from our model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𝑐𝑜𝑙𝑙𝑒𝑐𝑡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𝑝𝑎𝑟𝑎𝑚𝑠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)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O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ptimization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algorithm we wish to use 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𝑠𝑔𝑑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dictionary of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hyperparameters</a:t>
                </a:r>
                <a:r>
                  <a:rPr lang="en-GB" sz="1900" dirty="0">
                    <a:solidFill>
                      <a:srgbClr val="FB8072"/>
                    </a:solidFill>
                  </a:rPr>
                  <a:t> required by our optimization algorithm 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)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9705"/>
                <a:ext cx="11739432" cy="1554272"/>
              </a:xfrm>
              <a:prstGeom prst="rect">
                <a:avLst/>
              </a:prstGeom>
              <a:blipFill>
                <a:blip r:embed="rId2"/>
                <a:stretch>
                  <a:fillRect l="-36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Optimization Algorithm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338327" y="4223753"/>
            <a:ext cx="1132403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gluon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trainer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gluon.Trainer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net.collect_params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sgd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{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learning_rate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4179841" y="6195584"/>
            <a:ext cx="1140442" cy="66241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9776844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each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go through the following ritual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Generate predictions by calling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and calculate the loss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(the forward propagation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).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Calculate gradients by running the backpropagation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Update the model parameters by invoking our optimizer.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776844" cy="1261884"/>
              </a:xfrm>
              <a:prstGeom prst="rect">
                <a:avLst/>
              </a:prstGeom>
              <a:blipFill>
                <a:blip r:embed="rId2"/>
                <a:stretch>
                  <a:fillRect l="-436" t="-2415" r="-249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433981" y="2298207"/>
            <a:ext cx="1132403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num_epochs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num_epochs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autograd.record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l = loss(net(X), y)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trainer.step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l = loss(net(features), labels)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 +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, loss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l.mean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936" y="4809236"/>
            <a:ext cx="113384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compare </a:t>
            </a:r>
            <a:r>
              <a:rPr lang="en-GB" sz="1900" dirty="0">
                <a:solidFill>
                  <a:srgbClr val="002060"/>
                </a:solidFill>
              </a:rPr>
              <a:t>the model parameters learned by training </a:t>
            </a:r>
            <a:r>
              <a:rPr lang="en-GB" sz="1900" dirty="0" smtClean="0">
                <a:solidFill>
                  <a:srgbClr val="002060"/>
                </a:solidFill>
              </a:rPr>
              <a:t>and </a:t>
            </a:r>
            <a:r>
              <a:rPr lang="en-GB" sz="1900" dirty="0">
                <a:solidFill>
                  <a:srgbClr val="002060"/>
                </a:solidFill>
              </a:rPr>
              <a:t>the actual parameters that generated our dataset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981" y="5278418"/>
            <a:ext cx="1132403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 = net[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weight.data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in estimating w: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 = net[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bias.data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in estimating b: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b}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4255" y="2578361"/>
                <a:ext cx="11343490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Using Gluon, we can implement models much more concisely.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Gluon,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provides tools for data processing,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defines a large number of neural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network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layers, and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defines many common loss functions.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err="1">
                    <a:solidFill>
                      <a:srgbClr val="002060"/>
                    </a:solidFill>
                  </a:rPr>
                  <a:t>MXNet’s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module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𝑖𝑛𝑖𝑡𝑖𝑎𝑙𝑖𝑧𝑒𝑟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provides various methods for model parameter initialization.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Dimensionality and storage are automatically inferred, but be careful not to attempt to access parameters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before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they have been initialized.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5" y="2578361"/>
                <a:ext cx="11343490" cy="2723823"/>
              </a:xfrm>
              <a:prstGeom prst="rect">
                <a:avLst/>
              </a:prstGeom>
              <a:blipFill>
                <a:blip r:embed="rId2"/>
                <a:stretch>
                  <a:fillRect l="-430" t="-1119" r="-484" b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Summary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816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7944762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3883607" y="1517025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140" y="3430362"/>
            <a:ext cx="116197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this section, we will show you how to implement the linear regression model </a:t>
            </a:r>
            <a:r>
              <a:rPr lang="en-GB" sz="1900" dirty="0" smtClean="0">
                <a:solidFill>
                  <a:srgbClr val="002060"/>
                </a:solidFill>
              </a:rPr>
              <a:t>concisely </a:t>
            </a:r>
            <a:r>
              <a:rPr lang="en-GB" sz="1900" dirty="0">
                <a:solidFill>
                  <a:srgbClr val="002060"/>
                </a:solidFill>
              </a:rPr>
              <a:t>by using high-level </a:t>
            </a:r>
            <a:r>
              <a:rPr lang="en-GB" sz="1900" dirty="0" smtClean="0">
                <a:solidFill>
                  <a:srgbClr val="002060"/>
                </a:solidFill>
              </a:rPr>
              <a:t>APIs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deep learning frameworks.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Concise Implementation of Linear Regression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7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3994519" y="2193452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2419744"/>
            <a:ext cx="55726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generate the same dataset as in Section 3.2.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426097" y="2909323"/>
            <a:ext cx="1141444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gluon, np,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-3.4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4.2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features, labels = d2l.synthetic_data(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3994519" y="284741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12293237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Use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existing API in a framework to read data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We pass in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𝑓𝑒𝑎𝑡𝑢𝑟𝑒𝑠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𝑙𝑎𝑏𝑒𝑙𝑠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as arguments and specify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batch_size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when instantiating a data iterator object.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boolean</a:t>
                </a:r>
                <a:r>
                  <a:rPr lang="en-GB" sz="1900" dirty="0">
                    <a:solidFill>
                      <a:srgbClr val="FB8072"/>
                    </a:solidFill>
                  </a:rPr>
                  <a:t> value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𝑡𝑟𝑎𝑖𝑛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indicates whether or not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shuffle the data on each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epoch.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293237" cy="969496"/>
              </a:xfrm>
              <a:prstGeom prst="rect">
                <a:avLst/>
              </a:prstGeom>
              <a:blipFill>
                <a:blip r:embed="rId2"/>
                <a:stretch>
                  <a:fillRect l="-347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2064584"/>
            <a:ext cx="1133475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load_array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data_arrays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is_train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"""Construct a Gluon data iterator."""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dataset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gluon.data.ArrayDataset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data_arrays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gluon.data.DataLoader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((features, labels),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4382592"/>
                <a:ext cx="1045786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can use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in much the same way as we called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in Section 3.2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to construct a Python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iterator.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use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to obtain the first item from the iterator.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82592"/>
                <a:ext cx="10457863" cy="969496"/>
              </a:xfrm>
              <a:prstGeom prst="rect">
                <a:avLst/>
              </a:prstGeom>
              <a:blipFill>
                <a:blip r:embed="rId3"/>
                <a:stretch>
                  <a:fillRect l="-408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8625" y="5447585"/>
            <a:ext cx="1133475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3994519" y="3482471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21684</TotalTime>
  <Words>1819</Words>
  <Application>Microsoft Office PowerPoint</Application>
  <PresentationFormat>Widescreen</PresentationFormat>
  <Paragraphs>521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402</cp:revision>
  <dcterms:created xsi:type="dcterms:W3CDTF">2020-09-22T17:05:08Z</dcterms:created>
  <dcterms:modified xsi:type="dcterms:W3CDTF">2020-12-24T12:22:29Z</dcterms:modified>
</cp:coreProperties>
</file>