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60" r:id="rId2"/>
    <p:sldId id="256" r:id="rId3"/>
    <p:sldId id="265" r:id="rId4"/>
    <p:sldId id="343" r:id="rId5"/>
    <p:sldId id="344" r:id="rId6"/>
    <p:sldId id="345" r:id="rId7"/>
    <p:sldId id="340" r:id="rId8"/>
    <p:sldId id="267" r:id="rId9"/>
    <p:sldId id="341" r:id="rId10"/>
    <p:sldId id="342" r:id="rId11"/>
    <p:sldId id="361" r:id="rId12"/>
    <p:sldId id="346" r:id="rId13"/>
    <p:sldId id="347" r:id="rId14"/>
    <p:sldId id="362" r:id="rId15"/>
    <p:sldId id="348" r:id="rId16"/>
    <p:sldId id="349" r:id="rId17"/>
    <p:sldId id="363" r:id="rId18"/>
    <p:sldId id="350" r:id="rId19"/>
    <p:sldId id="351" r:id="rId20"/>
    <p:sldId id="352" r:id="rId21"/>
    <p:sldId id="353" r:id="rId22"/>
    <p:sldId id="354" r:id="rId23"/>
    <p:sldId id="355" r:id="rId24"/>
    <p:sldId id="357" r:id="rId25"/>
    <p:sldId id="356" r:id="rId26"/>
    <p:sldId id="364" r:id="rId27"/>
    <p:sldId id="359" r:id="rId28"/>
    <p:sldId id="358" r:id="rId29"/>
    <p:sldId id="360" r:id="rId30"/>
    <p:sldId id="365" r:id="rId31"/>
    <p:sldId id="366" r:id="rId32"/>
    <p:sldId id="367" r:id="rId33"/>
    <p:sldId id="368" r:id="rId34"/>
    <p:sldId id="369" r:id="rId35"/>
    <p:sldId id="370" r:id="rId36"/>
    <p:sldId id="371" r:id="rId37"/>
    <p:sldId id="373" r:id="rId38"/>
    <p:sldId id="374" r:id="rId39"/>
    <p:sldId id="37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8072"/>
    <a:srgbClr val="007020"/>
    <a:srgbClr val="5B9BD5"/>
    <a:srgbClr val="FFFFB3"/>
    <a:srgbClr val="BEBADA"/>
    <a:srgbClr val="8DD3C7"/>
    <a:srgbClr val="FFFFFF"/>
    <a:srgbClr val="FAFAFA"/>
    <a:srgbClr val="F3F4F3"/>
    <a:srgbClr val="EBF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627" autoAdjust="0"/>
  </p:normalViewPr>
  <p:slideViewPr>
    <p:cSldViewPr snapToGrid="0">
      <p:cViewPr varScale="1">
        <p:scale>
          <a:sx n="82" d="100"/>
          <a:sy n="82" d="100"/>
        </p:scale>
        <p:origin x="72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4D35BC-1F2D-4EAA-85A6-BE48232E40CC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01F461-8F0A-45B7-8F83-D65F4CC3C517}">
      <dgm:prSet phldrT="[Text]"/>
      <dgm:spPr/>
      <dgm:t>
        <a:bodyPr/>
        <a:lstStyle/>
        <a:p>
          <a:r>
            <a:rPr lang="en-US" dirty="0" smtClean="0"/>
            <a:t>Data Manipulation</a:t>
          </a:r>
          <a:endParaRPr lang="en-US" dirty="0"/>
        </a:p>
      </dgm:t>
    </dgm:pt>
    <dgm:pt modelId="{CA931EE5-AC48-4663-96D1-67FB2602E149}" type="parTrans" cxnId="{D6141925-DFA7-4032-852B-93C0881305E1}">
      <dgm:prSet/>
      <dgm:spPr/>
      <dgm:t>
        <a:bodyPr/>
        <a:lstStyle/>
        <a:p>
          <a:endParaRPr lang="en-US"/>
        </a:p>
      </dgm:t>
    </dgm:pt>
    <dgm:pt modelId="{00200978-CB5B-4B6F-8894-C694BE4383C2}" type="sibTrans" cxnId="{D6141925-DFA7-4032-852B-93C0881305E1}">
      <dgm:prSet/>
      <dgm:spPr/>
      <dgm:t>
        <a:bodyPr/>
        <a:lstStyle/>
        <a:p>
          <a:endParaRPr lang="en-US"/>
        </a:p>
      </dgm:t>
    </dgm:pt>
    <dgm:pt modelId="{4044F0E1-FE15-4E9E-B02A-1336CA144B1E}">
      <dgm:prSet phldrT="[Text]"/>
      <dgm:spPr/>
      <dgm:t>
        <a:bodyPr/>
        <a:lstStyle/>
        <a:p>
          <a:r>
            <a:rPr lang="en-US" b="0" i="0" dirty="0" smtClean="0">
              <a:solidFill>
                <a:schemeClr val="tx1">
                  <a:lumMod val="95000"/>
                  <a:lumOff val="5000"/>
                </a:schemeClr>
              </a:solidFill>
              <a:effectLst/>
              <a:latin typeface="Roboto"/>
            </a:rPr>
            <a:t>Reading the Dataset</a:t>
          </a:r>
          <a:endParaRPr lang="en-US" dirty="0"/>
        </a:p>
      </dgm:t>
    </dgm:pt>
    <dgm:pt modelId="{3CD92BE8-13F8-4734-BCF4-E364B0322E35}" type="parTrans" cxnId="{74CA8A8D-A7B1-4E72-BBF2-DFFC76F779D2}">
      <dgm:prSet/>
      <dgm:spPr/>
      <dgm:t>
        <a:bodyPr/>
        <a:lstStyle/>
        <a:p>
          <a:endParaRPr lang="en-US"/>
        </a:p>
      </dgm:t>
    </dgm:pt>
    <dgm:pt modelId="{E2D5D534-8C12-4740-B104-D61F926C788F}" type="sibTrans" cxnId="{74CA8A8D-A7B1-4E72-BBF2-DFFC76F779D2}">
      <dgm:prSet/>
      <dgm:spPr/>
      <dgm:t>
        <a:bodyPr/>
        <a:lstStyle/>
        <a:p>
          <a:endParaRPr lang="en-US"/>
        </a:p>
      </dgm:t>
    </dgm:pt>
    <dgm:pt modelId="{44BBD6BB-3D55-49A5-9193-95BEA0AE9624}">
      <dgm:prSet phldrT="[Text]"/>
      <dgm:spPr/>
      <dgm:t>
        <a:bodyPr/>
        <a:lstStyle/>
        <a:p>
          <a:r>
            <a:rPr lang="en-US" b="0" i="0" smtClean="0"/>
            <a:t>Handling Missing Data</a:t>
          </a:r>
          <a:endParaRPr lang="en-US" dirty="0"/>
        </a:p>
      </dgm:t>
    </dgm:pt>
    <dgm:pt modelId="{085A0DC9-41CE-433E-888C-58612E1D2B21}" type="parTrans" cxnId="{6F4C986D-AF05-46D2-99C4-81A37FCDED14}">
      <dgm:prSet/>
      <dgm:spPr/>
      <dgm:t>
        <a:bodyPr/>
        <a:lstStyle/>
        <a:p>
          <a:endParaRPr lang="en-US"/>
        </a:p>
      </dgm:t>
    </dgm:pt>
    <dgm:pt modelId="{78042BFB-E013-4C78-A44C-8024485A6CFE}" type="sibTrans" cxnId="{6F4C986D-AF05-46D2-99C4-81A37FCDED14}">
      <dgm:prSet/>
      <dgm:spPr/>
      <dgm:t>
        <a:bodyPr/>
        <a:lstStyle/>
        <a:p>
          <a:endParaRPr lang="en-US"/>
        </a:p>
      </dgm:t>
    </dgm:pt>
    <dgm:pt modelId="{59508381-BDDA-4E8C-BC7C-B78ED07EE39E}">
      <dgm:prSet phldrT="[Text]"/>
      <dgm:spPr/>
      <dgm:t>
        <a:bodyPr/>
        <a:lstStyle/>
        <a:p>
          <a:r>
            <a:rPr lang="en-US" b="0" i="0" dirty="0" smtClean="0"/>
            <a:t>Linear Algebra</a:t>
          </a:r>
          <a:endParaRPr lang="en-US" dirty="0"/>
        </a:p>
      </dgm:t>
    </dgm:pt>
    <dgm:pt modelId="{FC0EACBB-E090-4A2C-9B39-6C4D7D28673E}" type="parTrans" cxnId="{E9D55855-84A9-4520-8C65-E0AB3F9E1E38}">
      <dgm:prSet/>
      <dgm:spPr/>
      <dgm:t>
        <a:bodyPr/>
        <a:lstStyle/>
        <a:p>
          <a:endParaRPr lang="en-US"/>
        </a:p>
      </dgm:t>
    </dgm:pt>
    <dgm:pt modelId="{B9361DED-B6D3-4648-9BA6-B9A86E34021B}" type="sibTrans" cxnId="{E9D55855-84A9-4520-8C65-E0AB3F9E1E38}">
      <dgm:prSet/>
      <dgm:spPr/>
      <dgm:t>
        <a:bodyPr/>
        <a:lstStyle/>
        <a:p>
          <a:endParaRPr lang="en-US"/>
        </a:p>
      </dgm:t>
    </dgm:pt>
    <dgm:pt modelId="{EFC13256-2C4F-4ABE-9050-69BD4DE3D377}">
      <dgm:prSet phldrT="[Text]"/>
      <dgm:spPr/>
      <dgm:t>
        <a:bodyPr/>
        <a:lstStyle/>
        <a:p>
          <a:r>
            <a:rPr lang="en-US" b="0" i="0" dirty="0" smtClean="0"/>
            <a:t>Scalars</a:t>
          </a:r>
          <a:endParaRPr lang="en-US" dirty="0"/>
        </a:p>
      </dgm:t>
    </dgm:pt>
    <dgm:pt modelId="{12F97A3A-15C9-4A61-9C72-9CD65C1D597C}" type="parTrans" cxnId="{3A41009C-82F8-467D-9D52-7B95DA3DF3B9}">
      <dgm:prSet/>
      <dgm:spPr/>
      <dgm:t>
        <a:bodyPr/>
        <a:lstStyle/>
        <a:p>
          <a:endParaRPr lang="en-US"/>
        </a:p>
      </dgm:t>
    </dgm:pt>
    <dgm:pt modelId="{9AF1D2F2-29E5-4EEB-B526-0D8CD7075FE6}" type="sibTrans" cxnId="{3A41009C-82F8-467D-9D52-7B95DA3DF3B9}">
      <dgm:prSet/>
      <dgm:spPr/>
      <dgm:t>
        <a:bodyPr/>
        <a:lstStyle/>
        <a:p>
          <a:endParaRPr lang="en-US"/>
        </a:p>
      </dgm:t>
    </dgm:pt>
    <dgm:pt modelId="{8B37F236-DD10-4E7F-B8E7-C94829AB9BCD}">
      <dgm:prSet phldrT="[Text]"/>
      <dgm:spPr/>
      <dgm:t>
        <a:bodyPr/>
        <a:lstStyle/>
        <a:p>
          <a:r>
            <a:rPr lang="en-US" b="0" i="0" dirty="0" smtClean="0"/>
            <a:t>Automatic Differentiation</a:t>
          </a:r>
          <a:endParaRPr lang="en-US" dirty="0"/>
        </a:p>
      </dgm:t>
    </dgm:pt>
    <dgm:pt modelId="{537ACCB1-CDB1-4178-B1A5-A6CAD6FCF978}" type="parTrans" cxnId="{822D2626-C165-4F78-96F9-15E5E4B8062F}">
      <dgm:prSet/>
      <dgm:spPr/>
      <dgm:t>
        <a:bodyPr/>
        <a:lstStyle/>
        <a:p>
          <a:endParaRPr lang="en-US"/>
        </a:p>
      </dgm:t>
    </dgm:pt>
    <dgm:pt modelId="{17FEB760-E216-4916-A538-0DAE8742CC9F}" type="sibTrans" cxnId="{822D2626-C165-4F78-96F9-15E5E4B8062F}">
      <dgm:prSet/>
      <dgm:spPr/>
      <dgm:t>
        <a:bodyPr/>
        <a:lstStyle/>
        <a:p>
          <a:endParaRPr lang="en-US"/>
        </a:p>
      </dgm:t>
    </dgm:pt>
    <dgm:pt modelId="{30AC01E8-1F7B-43F6-BC0A-70DD06214353}">
      <dgm:prSet phldrT="[Text]"/>
      <dgm:spPr/>
      <dgm:t>
        <a:bodyPr/>
        <a:lstStyle/>
        <a:p>
          <a:r>
            <a:rPr lang="en-US" b="0" i="0" dirty="0" smtClean="0"/>
            <a:t>Probability</a:t>
          </a:r>
          <a:endParaRPr lang="en-US" dirty="0"/>
        </a:p>
      </dgm:t>
    </dgm:pt>
    <dgm:pt modelId="{5BACB5EE-F6EF-4717-B2C7-0A7356685816}" type="parTrans" cxnId="{30C974D4-99DD-4E73-88EE-98C1F0BDAC26}">
      <dgm:prSet/>
      <dgm:spPr/>
      <dgm:t>
        <a:bodyPr/>
        <a:lstStyle/>
        <a:p>
          <a:endParaRPr lang="en-US"/>
        </a:p>
      </dgm:t>
    </dgm:pt>
    <dgm:pt modelId="{AD4B7B5D-0CA6-4237-9B19-057590FBC865}" type="sibTrans" cxnId="{30C974D4-99DD-4E73-88EE-98C1F0BDAC26}">
      <dgm:prSet/>
      <dgm:spPr/>
      <dgm:t>
        <a:bodyPr/>
        <a:lstStyle/>
        <a:p>
          <a:endParaRPr lang="en-US"/>
        </a:p>
      </dgm:t>
    </dgm:pt>
    <dgm:pt modelId="{97F0ABBE-D5D0-4B15-B733-F568695A8856}">
      <dgm:prSet phldrT="[Text]"/>
      <dgm:spPr/>
      <dgm:t>
        <a:bodyPr/>
        <a:lstStyle/>
        <a:p>
          <a:r>
            <a:rPr lang="en-US" b="0" i="0" dirty="0" smtClean="0"/>
            <a:t>Calculus</a:t>
          </a:r>
          <a:endParaRPr lang="en-US" dirty="0"/>
        </a:p>
      </dgm:t>
    </dgm:pt>
    <dgm:pt modelId="{5DB83438-CA92-4EE1-9E20-C456A4D68811}" type="parTrans" cxnId="{72E688A8-CD82-4A0E-98A5-D1EE1F9492CC}">
      <dgm:prSet/>
      <dgm:spPr/>
      <dgm:t>
        <a:bodyPr/>
        <a:lstStyle/>
        <a:p>
          <a:endParaRPr lang="en-US"/>
        </a:p>
      </dgm:t>
    </dgm:pt>
    <dgm:pt modelId="{174F84ED-D00E-4BE2-BD89-39AEF790C12A}" type="sibTrans" cxnId="{72E688A8-CD82-4A0E-98A5-D1EE1F9492CC}">
      <dgm:prSet/>
      <dgm:spPr/>
      <dgm:t>
        <a:bodyPr/>
        <a:lstStyle/>
        <a:p>
          <a:endParaRPr lang="en-US"/>
        </a:p>
      </dgm:t>
    </dgm:pt>
    <dgm:pt modelId="{86BA74F2-517E-460F-8310-8CF361495833}">
      <dgm:prSet phldrT="[Text]"/>
      <dgm:spPr/>
      <dgm:t>
        <a:bodyPr/>
        <a:lstStyle/>
        <a:p>
          <a:r>
            <a:rPr lang="en-US" dirty="0" smtClean="0"/>
            <a:t>Documentation</a:t>
          </a:r>
          <a:endParaRPr lang="en-US" dirty="0"/>
        </a:p>
      </dgm:t>
    </dgm:pt>
    <dgm:pt modelId="{7CB52F5E-E2BE-414B-99DF-3F53FC53A002}" type="parTrans" cxnId="{76B06992-E9C7-4B73-B558-F4CD9557C6AD}">
      <dgm:prSet/>
      <dgm:spPr/>
      <dgm:t>
        <a:bodyPr/>
        <a:lstStyle/>
        <a:p>
          <a:endParaRPr lang="en-US"/>
        </a:p>
      </dgm:t>
    </dgm:pt>
    <dgm:pt modelId="{5E0AA94C-975C-4C77-BDD2-ECD197440BEE}" type="sibTrans" cxnId="{76B06992-E9C7-4B73-B558-F4CD9557C6AD}">
      <dgm:prSet/>
      <dgm:spPr/>
      <dgm:t>
        <a:bodyPr/>
        <a:lstStyle/>
        <a:p>
          <a:endParaRPr lang="en-US"/>
        </a:p>
      </dgm:t>
    </dgm:pt>
    <dgm:pt modelId="{71816DD0-841D-482F-87E1-1710163EFD13}">
      <dgm:prSet/>
      <dgm:spPr/>
      <dgm:t>
        <a:bodyPr/>
        <a:lstStyle/>
        <a:p>
          <a:r>
            <a:rPr lang="en-US" dirty="0" smtClean="0"/>
            <a:t>Data Preprocessing</a:t>
          </a:r>
          <a:endParaRPr lang="en-US" dirty="0"/>
        </a:p>
      </dgm:t>
    </dgm:pt>
    <dgm:pt modelId="{80B1FA3F-9BD7-4D83-9EA9-5A8D8DCE9D74}" type="parTrans" cxnId="{BCF8A6E9-90B6-49AD-8513-3227254B7748}">
      <dgm:prSet/>
      <dgm:spPr/>
      <dgm:t>
        <a:bodyPr/>
        <a:lstStyle/>
        <a:p>
          <a:endParaRPr lang="en-US"/>
        </a:p>
      </dgm:t>
    </dgm:pt>
    <dgm:pt modelId="{0F5F0357-4514-4A65-A102-62FAD3706D4F}" type="sibTrans" cxnId="{BCF8A6E9-90B6-49AD-8513-3227254B7748}">
      <dgm:prSet/>
      <dgm:spPr/>
      <dgm:t>
        <a:bodyPr/>
        <a:lstStyle/>
        <a:p>
          <a:endParaRPr lang="en-US"/>
        </a:p>
      </dgm:t>
    </dgm:pt>
    <dgm:pt modelId="{C3C435E6-E116-475F-8D6D-C232F7D94E15}">
      <dgm:prSet phldrT="[Text]"/>
      <dgm:spPr/>
      <dgm:t>
        <a:bodyPr/>
        <a:lstStyle/>
        <a:p>
          <a:r>
            <a:rPr lang="en-GB" b="0" i="0" dirty="0" smtClean="0"/>
            <a:t>Conversion to the Tensor Format</a:t>
          </a:r>
          <a:endParaRPr lang="en-US" dirty="0"/>
        </a:p>
      </dgm:t>
    </dgm:pt>
    <dgm:pt modelId="{C3C41858-8717-4C3C-84E9-3360A7F4086C}" type="parTrans" cxnId="{0229A9A6-8183-40AF-A8C5-E5E160A58C5C}">
      <dgm:prSet/>
      <dgm:spPr/>
      <dgm:t>
        <a:bodyPr/>
        <a:lstStyle/>
        <a:p>
          <a:endParaRPr lang="en-US"/>
        </a:p>
      </dgm:t>
    </dgm:pt>
    <dgm:pt modelId="{60CB77D1-5ECD-4126-81C5-9CCE89519EBF}" type="sibTrans" cxnId="{0229A9A6-8183-40AF-A8C5-E5E160A58C5C}">
      <dgm:prSet/>
      <dgm:spPr/>
      <dgm:t>
        <a:bodyPr/>
        <a:lstStyle/>
        <a:p>
          <a:endParaRPr lang="en-US"/>
        </a:p>
      </dgm:t>
    </dgm:pt>
    <dgm:pt modelId="{3A3402C9-27E7-4BB8-B505-112B51E7C0C2}">
      <dgm:prSet phldrT="[Text]"/>
      <dgm:spPr/>
      <dgm:t>
        <a:bodyPr/>
        <a:lstStyle/>
        <a:p>
          <a:r>
            <a:rPr lang="en-US" b="0" i="0" dirty="0" smtClean="0"/>
            <a:t>Matrices</a:t>
          </a:r>
          <a:endParaRPr lang="en-US" dirty="0"/>
        </a:p>
      </dgm:t>
    </dgm:pt>
    <dgm:pt modelId="{9FEB9203-23E2-4367-A66D-A86F13605F4E}" type="parTrans" cxnId="{67551018-62DB-49CD-AB3F-6F200C6571B3}">
      <dgm:prSet/>
      <dgm:spPr/>
      <dgm:t>
        <a:bodyPr/>
        <a:lstStyle/>
        <a:p>
          <a:endParaRPr lang="en-US"/>
        </a:p>
      </dgm:t>
    </dgm:pt>
    <dgm:pt modelId="{D201316B-6487-4E97-9757-67A52D3BF309}" type="sibTrans" cxnId="{67551018-62DB-49CD-AB3F-6F200C6571B3}">
      <dgm:prSet/>
      <dgm:spPr/>
      <dgm:t>
        <a:bodyPr/>
        <a:lstStyle/>
        <a:p>
          <a:endParaRPr lang="en-US"/>
        </a:p>
      </dgm:t>
    </dgm:pt>
    <dgm:pt modelId="{74C022DB-489A-4A88-818A-ADB4401CF330}">
      <dgm:prSet phldrT="[Text]"/>
      <dgm:spPr/>
      <dgm:t>
        <a:bodyPr/>
        <a:lstStyle/>
        <a:p>
          <a:r>
            <a:rPr lang="en-US" b="0" i="0" dirty="0" smtClean="0"/>
            <a:t>Tensors</a:t>
          </a:r>
          <a:endParaRPr lang="en-US" dirty="0"/>
        </a:p>
      </dgm:t>
    </dgm:pt>
    <dgm:pt modelId="{96F2E235-CB2E-4474-8D51-9895B6280F02}" type="parTrans" cxnId="{234F9E90-DF20-46B6-8F04-5E7EE79760EE}">
      <dgm:prSet/>
      <dgm:spPr/>
      <dgm:t>
        <a:bodyPr/>
        <a:lstStyle/>
        <a:p>
          <a:endParaRPr lang="en-US"/>
        </a:p>
      </dgm:t>
    </dgm:pt>
    <dgm:pt modelId="{F696939B-BFD0-4785-A0DE-3C56532E7F58}" type="sibTrans" cxnId="{234F9E90-DF20-46B6-8F04-5E7EE79760EE}">
      <dgm:prSet/>
      <dgm:spPr/>
      <dgm:t>
        <a:bodyPr/>
        <a:lstStyle/>
        <a:p>
          <a:endParaRPr lang="en-US"/>
        </a:p>
      </dgm:t>
    </dgm:pt>
    <dgm:pt modelId="{B81394E0-BDE9-4883-9702-1445BEB57AF1}">
      <dgm:prSet phldrT="[Text]"/>
      <dgm:spPr/>
      <dgm:t>
        <a:bodyPr/>
        <a:lstStyle/>
        <a:p>
          <a:r>
            <a:rPr lang="en-US" dirty="0" smtClean="0"/>
            <a:t>Getting Started</a:t>
          </a:r>
          <a:endParaRPr lang="en-US" dirty="0"/>
        </a:p>
      </dgm:t>
    </dgm:pt>
    <dgm:pt modelId="{9F791647-C1DA-45D3-A3EC-117DDB0C0E6F}" type="parTrans" cxnId="{60B37814-5D4D-484D-B412-3FF2B5B48350}">
      <dgm:prSet/>
      <dgm:spPr/>
      <dgm:t>
        <a:bodyPr/>
        <a:lstStyle/>
        <a:p>
          <a:endParaRPr lang="en-US"/>
        </a:p>
      </dgm:t>
    </dgm:pt>
    <dgm:pt modelId="{CC6ABFBD-C023-4785-90CB-19947670A0C3}" type="sibTrans" cxnId="{60B37814-5D4D-484D-B412-3FF2B5B48350}">
      <dgm:prSet/>
      <dgm:spPr/>
      <dgm:t>
        <a:bodyPr/>
        <a:lstStyle/>
        <a:p>
          <a:endParaRPr lang="en-US"/>
        </a:p>
      </dgm:t>
    </dgm:pt>
    <dgm:pt modelId="{EC8F9496-CEFF-4D4A-8A75-08DEAE15066B}">
      <dgm:prSet phldrT="[Text]"/>
      <dgm:spPr/>
      <dgm:t>
        <a:bodyPr/>
        <a:lstStyle/>
        <a:p>
          <a:r>
            <a:rPr lang="en-US" dirty="0" smtClean="0"/>
            <a:t>Operations</a:t>
          </a:r>
          <a:endParaRPr lang="en-US" dirty="0"/>
        </a:p>
      </dgm:t>
    </dgm:pt>
    <dgm:pt modelId="{D06B9631-2288-4E4D-8D1D-B645A7C88D25}" type="parTrans" cxnId="{7223D254-7422-468B-AD48-CD50861237C3}">
      <dgm:prSet/>
      <dgm:spPr/>
      <dgm:t>
        <a:bodyPr/>
        <a:lstStyle/>
        <a:p>
          <a:endParaRPr lang="en-US"/>
        </a:p>
      </dgm:t>
    </dgm:pt>
    <dgm:pt modelId="{3BD30ACF-EA89-4BCA-985B-D8F190555AAB}" type="sibTrans" cxnId="{7223D254-7422-468B-AD48-CD50861237C3}">
      <dgm:prSet/>
      <dgm:spPr/>
      <dgm:t>
        <a:bodyPr/>
        <a:lstStyle/>
        <a:p>
          <a:endParaRPr lang="en-US"/>
        </a:p>
      </dgm:t>
    </dgm:pt>
    <dgm:pt modelId="{7D310C78-4952-4215-BF49-F9821952A3BF}">
      <dgm:prSet phldrT="[Text]"/>
      <dgm:spPr/>
      <dgm:t>
        <a:bodyPr/>
        <a:lstStyle/>
        <a:p>
          <a:r>
            <a:rPr lang="en-US" dirty="0" smtClean="0"/>
            <a:t>Broadcasting Mechanism</a:t>
          </a:r>
          <a:endParaRPr lang="en-US" dirty="0"/>
        </a:p>
      </dgm:t>
    </dgm:pt>
    <dgm:pt modelId="{838925C4-E588-4425-8D15-9D4DC61E82D1}" type="parTrans" cxnId="{86D06746-9DC2-410D-BBB3-4C07CF195180}">
      <dgm:prSet/>
      <dgm:spPr/>
      <dgm:t>
        <a:bodyPr/>
        <a:lstStyle/>
        <a:p>
          <a:endParaRPr lang="en-US"/>
        </a:p>
      </dgm:t>
    </dgm:pt>
    <dgm:pt modelId="{66F5602F-884E-4E45-AACC-0B9CF36C64BD}" type="sibTrans" cxnId="{86D06746-9DC2-410D-BBB3-4C07CF195180}">
      <dgm:prSet/>
      <dgm:spPr/>
      <dgm:t>
        <a:bodyPr/>
        <a:lstStyle/>
        <a:p>
          <a:endParaRPr lang="en-US"/>
        </a:p>
      </dgm:t>
    </dgm:pt>
    <dgm:pt modelId="{68F6B481-1333-4259-AAD1-95535C82E2D0}">
      <dgm:prSet phldrT="[Text]"/>
      <dgm:spPr/>
      <dgm:t>
        <a:bodyPr/>
        <a:lstStyle/>
        <a:p>
          <a:r>
            <a:rPr lang="en-US" dirty="0" smtClean="0"/>
            <a:t>Indexing and </a:t>
          </a:r>
          <a:br>
            <a:rPr lang="en-US" dirty="0" smtClean="0"/>
          </a:br>
          <a:r>
            <a:rPr lang="en-US" dirty="0" smtClean="0"/>
            <a:t>Slicing</a:t>
          </a:r>
          <a:endParaRPr lang="en-US" dirty="0"/>
        </a:p>
      </dgm:t>
    </dgm:pt>
    <dgm:pt modelId="{2CA41D84-7444-4D7C-A866-D38299D7F242}" type="parTrans" cxnId="{99BC4547-ED01-4D6A-9E32-10BE2F805AAA}">
      <dgm:prSet/>
      <dgm:spPr/>
      <dgm:t>
        <a:bodyPr/>
        <a:lstStyle/>
        <a:p>
          <a:endParaRPr lang="en-US"/>
        </a:p>
      </dgm:t>
    </dgm:pt>
    <dgm:pt modelId="{1AC1728A-D91E-431D-9517-02BA9186B6D0}" type="sibTrans" cxnId="{99BC4547-ED01-4D6A-9E32-10BE2F805AAA}">
      <dgm:prSet/>
      <dgm:spPr/>
      <dgm:t>
        <a:bodyPr/>
        <a:lstStyle/>
        <a:p>
          <a:endParaRPr lang="en-US"/>
        </a:p>
      </dgm:t>
    </dgm:pt>
    <dgm:pt modelId="{DD7A6645-6DD2-46D9-AB86-875A915C9E49}">
      <dgm:prSet phldrT="[Text]"/>
      <dgm:spPr/>
      <dgm:t>
        <a:bodyPr/>
        <a:lstStyle/>
        <a:p>
          <a:r>
            <a:rPr lang="en-US" dirty="0" smtClean="0"/>
            <a:t>Saving Memory</a:t>
          </a:r>
          <a:endParaRPr lang="en-US" dirty="0"/>
        </a:p>
      </dgm:t>
    </dgm:pt>
    <dgm:pt modelId="{C2F63F04-B0E9-4194-9924-FD3EBB429DAB}" type="parTrans" cxnId="{85384BFD-C471-4E6B-A9A7-55E843187E35}">
      <dgm:prSet/>
      <dgm:spPr/>
      <dgm:t>
        <a:bodyPr/>
        <a:lstStyle/>
        <a:p>
          <a:endParaRPr lang="en-US"/>
        </a:p>
      </dgm:t>
    </dgm:pt>
    <dgm:pt modelId="{67F4CBA6-4186-4C3B-ADAD-980E5ECDABCB}" type="sibTrans" cxnId="{85384BFD-C471-4E6B-A9A7-55E843187E35}">
      <dgm:prSet/>
      <dgm:spPr/>
      <dgm:t>
        <a:bodyPr/>
        <a:lstStyle/>
        <a:p>
          <a:endParaRPr lang="en-US"/>
        </a:p>
      </dgm:t>
    </dgm:pt>
    <dgm:pt modelId="{7A12FF63-E15D-4BBE-8B73-4A3DAF904364}">
      <dgm:prSet phldrT="[Text]"/>
      <dgm:spPr/>
      <dgm:t>
        <a:bodyPr/>
        <a:lstStyle/>
        <a:p>
          <a:r>
            <a:rPr lang="en-GB" dirty="0" smtClean="0"/>
            <a:t>Conversion to Other Python Objects</a:t>
          </a:r>
          <a:endParaRPr lang="en-US" dirty="0"/>
        </a:p>
      </dgm:t>
    </dgm:pt>
    <dgm:pt modelId="{41CD0A05-32F4-4279-8B5B-CC8893866D84}" type="parTrans" cxnId="{41FDB4C3-D56B-4D34-97E0-1AF464C44E61}">
      <dgm:prSet/>
      <dgm:spPr/>
      <dgm:t>
        <a:bodyPr/>
        <a:lstStyle/>
        <a:p>
          <a:endParaRPr lang="en-US"/>
        </a:p>
      </dgm:t>
    </dgm:pt>
    <dgm:pt modelId="{F185110B-E57B-456F-A688-393E883810A2}" type="sibTrans" cxnId="{41FDB4C3-D56B-4D34-97E0-1AF464C44E61}">
      <dgm:prSet/>
      <dgm:spPr/>
      <dgm:t>
        <a:bodyPr/>
        <a:lstStyle/>
        <a:p>
          <a:endParaRPr lang="en-US"/>
        </a:p>
      </dgm:t>
    </dgm:pt>
    <dgm:pt modelId="{2AE70087-543D-41FC-92B2-C093272CECCA}">
      <dgm:prSet phldrT="[Text]"/>
      <dgm:spPr/>
      <dgm:t>
        <a:bodyPr/>
        <a:lstStyle/>
        <a:p>
          <a:r>
            <a:rPr lang="en-US" dirty="0" smtClean="0"/>
            <a:t>Vectors</a:t>
          </a:r>
          <a:endParaRPr lang="en-US" dirty="0"/>
        </a:p>
      </dgm:t>
    </dgm:pt>
    <dgm:pt modelId="{D1F44FCF-4023-4B0A-9DF7-0A592D556DDD}" type="parTrans" cxnId="{8F194A57-F603-4941-A2E4-84B39E007366}">
      <dgm:prSet/>
      <dgm:spPr/>
      <dgm:t>
        <a:bodyPr/>
        <a:lstStyle/>
        <a:p>
          <a:endParaRPr lang="en-US"/>
        </a:p>
      </dgm:t>
    </dgm:pt>
    <dgm:pt modelId="{FDF235D7-CA30-447D-A307-7408C4772CB5}" type="sibTrans" cxnId="{8F194A57-F603-4941-A2E4-84B39E007366}">
      <dgm:prSet/>
      <dgm:spPr/>
      <dgm:t>
        <a:bodyPr/>
        <a:lstStyle/>
        <a:p>
          <a:endParaRPr lang="en-US"/>
        </a:p>
      </dgm:t>
    </dgm:pt>
    <dgm:pt modelId="{BC6B7C48-774B-4540-9D23-22F5723040E0}">
      <dgm:prSet phldrT="[Text]"/>
      <dgm:spPr/>
      <dgm:t>
        <a:bodyPr/>
        <a:lstStyle/>
        <a:p>
          <a:r>
            <a:rPr lang="en-GB" dirty="0" smtClean="0"/>
            <a:t>Basic Properties of Tensor Arithmetic</a:t>
          </a:r>
          <a:endParaRPr lang="en-US" dirty="0"/>
        </a:p>
      </dgm:t>
    </dgm:pt>
    <dgm:pt modelId="{BAE64036-8A12-4C4B-A3B2-62D8F98B8BF7}" type="parTrans" cxnId="{DFBB9788-8D13-4DE4-AD91-62EA51556613}">
      <dgm:prSet/>
      <dgm:spPr/>
      <dgm:t>
        <a:bodyPr/>
        <a:lstStyle/>
        <a:p>
          <a:endParaRPr lang="en-US"/>
        </a:p>
      </dgm:t>
    </dgm:pt>
    <dgm:pt modelId="{082B4D75-82A5-44BA-9120-02FFF4357913}" type="sibTrans" cxnId="{DFBB9788-8D13-4DE4-AD91-62EA51556613}">
      <dgm:prSet/>
      <dgm:spPr/>
      <dgm:t>
        <a:bodyPr/>
        <a:lstStyle/>
        <a:p>
          <a:endParaRPr lang="en-US"/>
        </a:p>
      </dgm:t>
    </dgm:pt>
    <dgm:pt modelId="{5565D21A-EB5C-49DD-BAD4-7926D0A7B700}">
      <dgm:prSet phldrT="[Text]"/>
      <dgm:spPr/>
      <dgm:t>
        <a:bodyPr/>
        <a:lstStyle/>
        <a:p>
          <a:r>
            <a:rPr lang="en-US" dirty="0" smtClean="0"/>
            <a:t>Derivatives and Differentiation</a:t>
          </a:r>
          <a:endParaRPr lang="en-US" dirty="0"/>
        </a:p>
      </dgm:t>
    </dgm:pt>
    <dgm:pt modelId="{5509A126-D029-4517-8745-80B14957B16D}" type="parTrans" cxnId="{770C339F-8DEC-427C-A000-5C29A3826A55}">
      <dgm:prSet/>
      <dgm:spPr/>
      <dgm:t>
        <a:bodyPr/>
        <a:lstStyle/>
        <a:p>
          <a:endParaRPr lang="en-US"/>
        </a:p>
      </dgm:t>
    </dgm:pt>
    <dgm:pt modelId="{66FA41D5-9F9C-4D79-B1E4-55360B3A9F33}" type="sibTrans" cxnId="{770C339F-8DEC-427C-A000-5C29A3826A55}">
      <dgm:prSet/>
      <dgm:spPr/>
      <dgm:t>
        <a:bodyPr/>
        <a:lstStyle/>
        <a:p>
          <a:endParaRPr lang="en-US"/>
        </a:p>
      </dgm:t>
    </dgm:pt>
    <dgm:pt modelId="{C31D2F7D-EC26-45C5-9284-2D5F5E2B3A9C}">
      <dgm:prSet phldrT="[Text]"/>
      <dgm:spPr/>
      <dgm:t>
        <a:bodyPr/>
        <a:lstStyle/>
        <a:p>
          <a:r>
            <a:rPr lang="en-US" dirty="0" smtClean="0"/>
            <a:t>Partial Derivatives</a:t>
          </a:r>
          <a:endParaRPr lang="en-US" dirty="0"/>
        </a:p>
      </dgm:t>
    </dgm:pt>
    <dgm:pt modelId="{7F009598-64E0-43D6-A027-9A7CD79A52B3}" type="parTrans" cxnId="{9CDCE39D-4C15-4F5A-8C2B-AE214856E667}">
      <dgm:prSet/>
      <dgm:spPr/>
      <dgm:t>
        <a:bodyPr/>
        <a:lstStyle/>
        <a:p>
          <a:endParaRPr lang="en-US"/>
        </a:p>
      </dgm:t>
    </dgm:pt>
    <dgm:pt modelId="{D5915E7B-1FC1-4E45-96F8-1BE7F967D409}" type="sibTrans" cxnId="{9CDCE39D-4C15-4F5A-8C2B-AE214856E667}">
      <dgm:prSet/>
      <dgm:spPr/>
      <dgm:t>
        <a:bodyPr/>
        <a:lstStyle/>
        <a:p>
          <a:endParaRPr lang="en-US"/>
        </a:p>
      </dgm:t>
    </dgm:pt>
    <dgm:pt modelId="{E7636FB0-C6DF-44B2-A595-27F46DC906D4}">
      <dgm:prSet phldrT="[Text]"/>
      <dgm:spPr/>
      <dgm:t>
        <a:bodyPr/>
        <a:lstStyle/>
        <a:p>
          <a:r>
            <a:rPr lang="en-US" dirty="0" smtClean="0"/>
            <a:t>Gradients</a:t>
          </a:r>
          <a:endParaRPr lang="en-US" dirty="0"/>
        </a:p>
      </dgm:t>
    </dgm:pt>
    <dgm:pt modelId="{2B3A4484-2727-4EDF-9567-978478E1E215}" type="parTrans" cxnId="{D9BBF749-85B5-4E20-932E-5A60B865078F}">
      <dgm:prSet/>
      <dgm:spPr/>
      <dgm:t>
        <a:bodyPr/>
        <a:lstStyle/>
        <a:p>
          <a:endParaRPr lang="en-US"/>
        </a:p>
      </dgm:t>
    </dgm:pt>
    <dgm:pt modelId="{DCC73462-60DC-4704-B756-F8558FBA77BD}" type="sibTrans" cxnId="{D9BBF749-85B5-4E20-932E-5A60B865078F}">
      <dgm:prSet/>
      <dgm:spPr/>
      <dgm:t>
        <a:bodyPr/>
        <a:lstStyle/>
        <a:p>
          <a:endParaRPr lang="en-US"/>
        </a:p>
      </dgm:t>
    </dgm:pt>
    <dgm:pt modelId="{72DCE3AD-2139-43D9-A094-CCE505B6A130}">
      <dgm:prSet phldrT="[Text]"/>
      <dgm:spPr/>
      <dgm:t>
        <a:bodyPr/>
        <a:lstStyle/>
        <a:p>
          <a:r>
            <a:rPr lang="en-US" dirty="0" smtClean="0"/>
            <a:t>Chain Rule</a:t>
          </a:r>
          <a:endParaRPr lang="en-US" dirty="0"/>
        </a:p>
      </dgm:t>
    </dgm:pt>
    <dgm:pt modelId="{06560104-DD76-4610-89D0-93D28DC3810C}" type="parTrans" cxnId="{6774C7FE-A53B-44E6-A88F-57B6289EAA20}">
      <dgm:prSet/>
      <dgm:spPr/>
      <dgm:t>
        <a:bodyPr/>
        <a:lstStyle/>
        <a:p>
          <a:endParaRPr lang="en-US"/>
        </a:p>
      </dgm:t>
    </dgm:pt>
    <dgm:pt modelId="{902BB569-CE58-4EB5-BA6B-13425AC063FB}" type="sibTrans" cxnId="{6774C7FE-A53B-44E6-A88F-57B6289EAA20}">
      <dgm:prSet/>
      <dgm:spPr/>
      <dgm:t>
        <a:bodyPr/>
        <a:lstStyle/>
        <a:p>
          <a:endParaRPr lang="en-US"/>
        </a:p>
      </dgm:t>
    </dgm:pt>
    <dgm:pt modelId="{3DB63866-C325-4823-AC59-91F978007FD7}">
      <dgm:prSet phldrT="[Text]"/>
      <dgm:spPr/>
      <dgm:t>
        <a:bodyPr/>
        <a:lstStyle/>
        <a:p>
          <a:r>
            <a:rPr lang="en-US" dirty="0" smtClean="0"/>
            <a:t>A Simple Example</a:t>
          </a:r>
          <a:endParaRPr lang="en-US" dirty="0"/>
        </a:p>
      </dgm:t>
    </dgm:pt>
    <dgm:pt modelId="{2EDA260F-A15C-4584-A420-F9C1D1C471B5}" type="parTrans" cxnId="{AABDAAC0-731A-4AA4-BFCC-272C502CC71C}">
      <dgm:prSet/>
      <dgm:spPr/>
      <dgm:t>
        <a:bodyPr/>
        <a:lstStyle/>
        <a:p>
          <a:endParaRPr lang="en-US"/>
        </a:p>
      </dgm:t>
    </dgm:pt>
    <dgm:pt modelId="{62EBBD8E-9D7F-4419-AEA1-BBEAB37433B9}" type="sibTrans" cxnId="{AABDAAC0-731A-4AA4-BFCC-272C502CC71C}">
      <dgm:prSet/>
      <dgm:spPr/>
      <dgm:t>
        <a:bodyPr/>
        <a:lstStyle/>
        <a:p>
          <a:endParaRPr lang="en-US"/>
        </a:p>
      </dgm:t>
    </dgm:pt>
    <dgm:pt modelId="{1A2B48C8-519C-4E59-BCC7-DBDB79EE630B}">
      <dgm:prSet phldrT="[Text]"/>
      <dgm:spPr/>
      <dgm:t>
        <a:bodyPr/>
        <a:lstStyle/>
        <a:p>
          <a:r>
            <a:rPr lang="en-US" dirty="0" smtClean="0"/>
            <a:t>Backward for Non-Scalar Variables</a:t>
          </a:r>
          <a:endParaRPr lang="en-US" dirty="0"/>
        </a:p>
      </dgm:t>
    </dgm:pt>
    <dgm:pt modelId="{17595FDA-44C5-464C-BE77-7CEDE40E6EC1}" type="parTrans" cxnId="{F5ED89B4-26CF-442B-B801-9D02288A3A5F}">
      <dgm:prSet/>
      <dgm:spPr/>
      <dgm:t>
        <a:bodyPr/>
        <a:lstStyle/>
        <a:p>
          <a:endParaRPr lang="en-US"/>
        </a:p>
      </dgm:t>
    </dgm:pt>
    <dgm:pt modelId="{892526E7-C597-48F1-A795-595F32A7683A}" type="sibTrans" cxnId="{F5ED89B4-26CF-442B-B801-9D02288A3A5F}">
      <dgm:prSet/>
      <dgm:spPr/>
      <dgm:t>
        <a:bodyPr/>
        <a:lstStyle/>
        <a:p>
          <a:endParaRPr lang="en-US"/>
        </a:p>
      </dgm:t>
    </dgm:pt>
    <dgm:pt modelId="{28A0C26A-2F04-48C3-B9F3-FB1AB1D74527}">
      <dgm:prSet phldrT="[Text]"/>
      <dgm:spPr/>
      <dgm:t>
        <a:bodyPr/>
        <a:lstStyle/>
        <a:p>
          <a:r>
            <a:rPr lang="en-US" dirty="0" smtClean="0"/>
            <a:t>Detaching Computation</a:t>
          </a:r>
          <a:endParaRPr lang="en-US" dirty="0"/>
        </a:p>
      </dgm:t>
    </dgm:pt>
    <dgm:pt modelId="{38B01398-E265-41AF-BF8D-C4CEE743782C}" type="parTrans" cxnId="{542C4028-127C-43FE-B261-C2808793B821}">
      <dgm:prSet/>
      <dgm:spPr/>
      <dgm:t>
        <a:bodyPr/>
        <a:lstStyle/>
        <a:p>
          <a:endParaRPr lang="en-US"/>
        </a:p>
      </dgm:t>
    </dgm:pt>
    <dgm:pt modelId="{37F34336-84E8-40B6-92B2-F2AB43FD3E9A}" type="sibTrans" cxnId="{542C4028-127C-43FE-B261-C2808793B821}">
      <dgm:prSet/>
      <dgm:spPr/>
      <dgm:t>
        <a:bodyPr/>
        <a:lstStyle/>
        <a:p>
          <a:endParaRPr lang="en-US"/>
        </a:p>
      </dgm:t>
    </dgm:pt>
    <dgm:pt modelId="{2C181838-F8F3-4B02-9EAF-803A79E08A2C}">
      <dgm:prSet phldrT="[Text]"/>
      <dgm:spPr/>
      <dgm:t>
        <a:bodyPr/>
        <a:lstStyle/>
        <a:p>
          <a:r>
            <a:rPr lang="en-GB" dirty="0" smtClean="0"/>
            <a:t>Computing the Gradient of Python Control Flow</a:t>
          </a:r>
          <a:endParaRPr lang="en-US" dirty="0"/>
        </a:p>
      </dgm:t>
    </dgm:pt>
    <dgm:pt modelId="{AADBAD04-4A02-4E10-9BF5-7808ED13072F}" type="parTrans" cxnId="{E743561B-1D58-44AC-88FD-C41C3061E31D}">
      <dgm:prSet/>
      <dgm:spPr/>
      <dgm:t>
        <a:bodyPr/>
        <a:lstStyle/>
        <a:p>
          <a:endParaRPr lang="en-US"/>
        </a:p>
      </dgm:t>
    </dgm:pt>
    <dgm:pt modelId="{85D4845F-2B1A-4C16-971B-0FE529660EDF}" type="sibTrans" cxnId="{E743561B-1D58-44AC-88FD-C41C3061E31D}">
      <dgm:prSet/>
      <dgm:spPr/>
      <dgm:t>
        <a:bodyPr/>
        <a:lstStyle/>
        <a:p>
          <a:endParaRPr lang="en-US"/>
        </a:p>
      </dgm:t>
    </dgm:pt>
    <dgm:pt modelId="{ADFCCBF2-2AEA-49AF-AF8A-7C638B01F4B3}">
      <dgm:prSet phldrT="[Text]"/>
      <dgm:spPr/>
      <dgm:t>
        <a:bodyPr/>
        <a:lstStyle/>
        <a:p>
          <a:r>
            <a:rPr lang="en-US" dirty="0" smtClean="0"/>
            <a:t>Basic Probability Theory</a:t>
          </a:r>
          <a:endParaRPr lang="en-US" dirty="0"/>
        </a:p>
      </dgm:t>
    </dgm:pt>
    <dgm:pt modelId="{9EDEDFA9-8BB5-482D-A568-D4AD4EDAEC0A}" type="parTrans" cxnId="{CF10A244-2DBC-4EFB-A01A-9B1000714004}">
      <dgm:prSet/>
      <dgm:spPr/>
      <dgm:t>
        <a:bodyPr/>
        <a:lstStyle/>
        <a:p>
          <a:endParaRPr lang="en-US"/>
        </a:p>
      </dgm:t>
    </dgm:pt>
    <dgm:pt modelId="{B4D0683B-F1EF-4091-884E-E6916CAC6815}" type="sibTrans" cxnId="{CF10A244-2DBC-4EFB-A01A-9B1000714004}">
      <dgm:prSet/>
      <dgm:spPr/>
      <dgm:t>
        <a:bodyPr/>
        <a:lstStyle/>
        <a:p>
          <a:endParaRPr lang="en-US"/>
        </a:p>
      </dgm:t>
    </dgm:pt>
    <dgm:pt modelId="{9D0CAAEC-B89D-4779-8C98-07917A921327}">
      <dgm:prSet phldrT="[Text]"/>
      <dgm:spPr/>
      <dgm:t>
        <a:bodyPr/>
        <a:lstStyle/>
        <a:p>
          <a:r>
            <a:rPr lang="en-GB" dirty="0" smtClean="0"/>
            <a:t>Dealing with Multiple Random Variables</a:t>
          </a:r>
          <a:endParaRPr lang="en-US" dirty="0"/>
        </a:p>
      </dgm:t>
    </dgm:pt>
    <dgm:pt modelId="{E6FFC343-EF4B-4BEB-8A8B-6904F45D52DE}" type="parTrans" cxnId="{6FCACD71-A807-47B6-ADC7-B94B7C32425B}">
      <dgm:prSet/>
      <dgm:spPr/>
      <dgm:t>
        <a:bodyPr/>
        <a:lstStyle/>
        <a:p>
          <a:endParaRPr lang="en-US"/>
        </a:p>
      </dgm:t>
    </dgm:pt>
    <dgm:pt modelId="{C8D428C1-6EA7-45F8-AC84-55A3681EBD4A}" type="sibTrans" cxnId="{6FCACD71-A807-47B6-ADC7-B94B7C32425B}">
      <dgm:prSet/>
      <dgm:spPr/>
      <dgm:t>
        <a:bodyPr/>
        <a:lstStyle/>
        <a:p>
          <a:endParaRPr lang="en-US"/>
        </a:p>
      </dgm:t>
    </dgm:pt>
    <dgm:pt modelId="{43F439B7-8556-42E3-B13F-447909B03336}">
      <dgm:prSet phldrT="[Text]"/>
      <dgm:spPr/>
      <dgm:t>
        <a:bodyPr/>
        <a:lstStyle/>
        <a:p>
          <a:r>
            <a:rPr lang="en-US" dirty="0" smtClean="0"/>
            <a:t>Expectation and Variance</a:t>
          </a:r>
          <a:endParaRPr lang="en-US" dirty="0"/>
        </a:p>
      </dgm:t>
    </dgm:pt>
    <dgm:pt modelId="{E7236B83-C7FE-4FFF-BF20-BE4FA19AC1DE}" type="parTrans" cxnId="{0EB8D593-879A-4EDE-A971-751B196CFD7A}">
      <dgm:prSet/>
      <dgm:spPr/>
      <dgm:t>
        <a:bodyPr/>
        <a:lstStyle/>
        <a:p>
          <a:endParaRPr lang="en-US"/>
        </a:p>
      </dgm:t>
    </dgm:pt>
    <dgm:pt modelId="{3EE6D6CD-46C5-43CE-9116-A53E68456756}" type="sibTrans" cxnId="{0EB8D593-879A-4EDE-A971-751B196CFD7A}">
      <dgm:prSet/>
      <dgm:spPr/>
      <dgm:t>
        <a:bodyPr/>
        <a:lstStyle/>
        <a:p>
          <a:endParaRPr lang="en-US"/>
        </a:p>
      </dgm:t>
    </dgm:pt>
    <dgm:pt modelId="{C4684D50-14B4-455A-A568-63CE01245F82}">
      <dgm:prSet phldrT="[Text]"/>
      <dgm:spPr/>
      <dgm:t>
        <a:bodyPr/>
        <a:lstStyle/>
        <a:p>
          <a:r>
            <a:rPr lang="en-GB" dirty="0" smtClean="0"/>
            <a:t>Finding All the Functions and Classes in a Module</a:t>
          </a:r>
          <a:endParaRPr lang="en-US" dirty="0"/>
        </a:p>
      </dgm:t>
    </dgm:pt>
    <dgm:pt modelId="{AA69F6C2-DA9C-4BC3-B57D-ECFEA1F3192F}" type="parTrans" cxnId="{3BACD355-9DC4-4980-890E-8A53AF294C8F}">
      <dgm:prSet/>
      <dgm:spPr/>
      <dgm:t>
        <a:bodyPr/>
        <a:lstStyle/>
        <a:p>
          <a:endParaRPr lang="en-US"/>
        </a:p>
      </dgm:t>
    </dgm:pt>
    <dgm:pt modelId="{2C4C2A84-08FF-4864-8248-9415852A8617}" type="sibTrans" cxnId="{3BACD355-9DC4-4980-890E-8A53AF294C8F}">
      <dgm:prSet/>
      <dgm:spPr/>
      <dgm:t>
        <a:bodyPr/>
        <a:lstStyle/>
        <a:p>
          <a:endParaRPr lang="en-US"/>
        </a:p>
      </dgm:t>
    </dgm:pt>
    <dgm:pt modelId="{5354B872-F97B-4BB7-B4F1-EC8919E97EAA}">
      <dgm:prSet phldrT="[Text]"/>
      <dgm:spPr/>
      <dgm:t>
        <a:bodyPr/>
        <a:lstStyle/>
        <a:p>
          <a:r>
            <a:rPr lang="en-GB" dirty="0" smtClean="0"/>
            <a:t>Finding the Usage of Specific Functions and Classes</a:t>
          </a:r>
          <a:endParaRPr lang="en-US" dirty="0"/>
        </a:p>
      </dgm:t>
    </dgm:pt>
    <dgm:pt modelId="{425F0FF8-7C96-4648-8D7B-F47B5A16E0D1}" type="parTrans" cxnId="{9FBDFFD3-692C-494C-B328-57BFBEDC0784}">
      <dgm:prSet/>
      <dgm:spPr/>
      <dgm:t>
        <a:bodyPr/>
        <a:lstStyle/>
        <a:p>
          <a:endParaRPr lang="en-US"/>
        </a:p>
      </dgm:t>
    </dgm:pt>
    <dgm:pt modelId="{07859DA4-5E37-4E73-8504-6BF7C3CC9A71}" type="sibTrans" cxnId="{9FBDFFD3-692C-494C-B328-57BFBEDC0784}">
      <dgm:prSet/>
      <dgm:spPr/>
      <dgm:t>
        <a:bodyPr/>
        <a:lstStyle/>
        <a:p>
          <a:endParaRPr lang="en-US"/>
        </a:p>
      </dgm:t>
    </dgm:pt>
    <dgm:pt modelId="{B2AD441F-BBA7-4BEC-A267-FE4C7CD8ADA9}">
      <dgm:prSet phldrT="[Text]"/>
      <dgm:spPr/>
      <dgm:t>
        <a:bodyPr/>
        <a:lstStyle/>
        <a:p>
          <a:r>
            <a:rPr lang="en-US" i="1" dirty="0" smtClean="0"/>
            <a:t>+6 sections</a:t>
          </a:r>
          <a:endParaRPr lang="en-US" i="1" dirty="0"/>
        </a:p>
      </dgm:t>
    </dgm:pt>
    <dgm:pt modelId="{B06D9E06-F979-461B-B15C-EFBE320158CD}" type="parTrans" cxnId="{44575237-5FA8-4785-ACD4-CA391D7E14F9}">
      <dgm:prSet/>
      <dgm:spPr/>
      <dgm:t>
        <a:bodyPr/>
        <a:lstStyle/>
        <a:p>
          <a:endParaRPr lang="en-US"/>
        </a:p>
      </dgm:t>
    </dgm:pt>
    <dgm:pt modelId="{0F1C1847-4A22-4270-9256-E4FA885CE0BB}" type="sibTrans" cxnId="{44575237-5FA8-4785-ACD4-CA391D7E14F9}">
      <dgm:prSet/>
      <dgm:spPr/>
      <dgm:t>
        <a:bodyPr/>
        <a:lstStyle/>
        <a:p>
          <a:endParaRPr lang="en-US"/>
        </a:p>
      </dgm:t>
    </dgm:pt>
    <dgm:pt modelId="{87346056-285D-4591-8C82-33B2DE1822D8}">
      <dgm:prSet phldrT="[Text]"/>
      <dgm:spPr/>
      <dgm:t>
        <a:bodyPr/>
        <a:lstStyle/>
        <a:p>
          <a:r>
            <a:rPr lang="en-US" i="0" dirty="0" smtClean="0"/>
            <a:t>Linear Algebra cont.</a:t>
          </a:r>
          <a:endParaRPr lang="en-US" i="0" dirty="0"/>
        </a:p>
      </dgm:t>
    </dgm:pt>
    <dgm:pt modelId="{C6BBB186-6DD6-4B6D-8363-BFB2D837BC7C}" type="parTrans" cxnId="{5B3C5FBD-FECF-45E3-A4F6-E13DB8A5CDD3}">
      <dgm:prSet/>
      <dgm:spPr/>
      <dgm:t>
        <a:bodyPr/>
        <a:lstStyle/>
        <a:p>
          <a:endParaRPr lang="en-US"/>
        </a:p>
      </dgm:t>
    </dgm:pt>
    <dgm:pt modelId="{7DA44C0E-8685-41A3-9F82-BBDEF4D2B64A}" type="sibTrans" cxnId="{5B3C5FBD-FECF-45E3-A4F6-E13DB8A5CDD3}">
      <dgm:prSet/>
      <dgm:spPr/>
      <dgm:t>
        <a:bodyPr/>
        <a:lstStyle/>
        <a:p>
          <a:endParaRPr lang="en-US"/>
        </a:p>
      </dgm:t>
    </dgm:pt>
    <dgm:pt modelId="{8E27B5B8-930E-4718-9C07-3E2D5C078C65}">
      <dgm:prSet phldrT="[Text]"/>
      <dgm:spPr/>
      <dgm:t>
        <a:bodyPr/>
        <a:lstStyle/>
        <a:p>
          <a:r>
            <a:rPr lang="en-US" i="0" dirty="0" smtClean="0"/>
            <a:t>Reduction</a:t>
          </a:r>
          <a:endParaRPr lang="en-US" i="0" dirty="0"/>
        </a:p>
      </dgm:t>
    </dgm:pt>
    <dgm:pt modelId="{247D3E16-4E44-4479-A2A5-85E6F706995C}" type="parTrans" cxnId="{A2DCAE8A-7666-45E5-9588-9D1ADB47FE15}">
      <dgm:prSet/>
      <dgm:spPr/>
      <dgm:t>
        <a:bodyPr/>
        <a:lstStyle/>
        <a:p>
          <a:endParaRPr lang="en-US"/>
        </a:p>
      </dgm:t>
    </dgm:pt>
    <dgm:pt modelId="{5E729D93-96AB-4FF1-8C94-783C658FFCBE}" type="sibTrans" cxnId="{A2DCAE8A-7666-45E5-9588-9D1ADB47FE15}">
      <dgm:prSet/>
      <dgm:spPr/>
      <dgm:t>
        <a:bodyPr/>
        <a:lstStyle/>
        <a:p>
          <a:endParaRPr lang="en-US"/>
        </a:p>
      </dgm:t>
    </dgm:pt>
    <dgm:pt modelId="{E860E255-8E02-44BA-9630-667B0746C94A}">
      <dgm:prSet phldrT="[Text]"/>
      <dgm:spPr/>
      <dgm:t>
        <a:bodyPr/>
        <a:lstStyle/>
        <a:p>
          <a:r>
            <a:rPr lang="en-US" i="0" dirty="0" smtClean="0"/>
            <a:t>Dot Products</a:t>
          </a:r>
          <a:endParaRPr lang="en-US" i="0" dirty="0"/>
        </a:p>
      </dgm:t>
    </dgm:pt>
    <dgm:pt modelId="{54456840-29B6-4DA1-950A-2046FB5C5675}" type="parTrans" cxnId="{293BC525-5B85-480D-8CC4-BDA6483B2D4F}">
      <dgm:prSet/>
      <dgm:spPr/>
      <dgm:t>
        <a:bodyPr/>
        <a:lstStyle/>
        <a:p>
          <a:endParaRPr lang="en-US"/>
        </a:p>
      </dgm:t>
    </dgm:pt>
    <dgm:pt modelId="{E88A0621-9DBF-436C-9ABD-43832B0C60FB}" type="sibTrans" cxnId="{293BC525-5B85-480D-8CC4-BDA6483B2D4F}">
      <dgm:prSet/>
      <dgm:spPr/>
      <dgm:t>
        <a:bodyPr/>
        <a:lstStyle/>
        <a:p>
          <a:endParaRPr lang="en-US"/>
        </a:p>
      </dgm:t>
    </dgm:pt>
    <dgm:pt modelId="{0E2F0FD0-8200-4746-9245-5A15BA1956ED}">
      <dgm:prSet phldrT="[Text]"/>
      <dgm:spPr/>
      <dgm:t>
        <a:bodyPr/>
        <a:lstStyle/>
        <a:p>
          <a:r>
            <a:rPr lang="en-US" i="0" dirty="0" smtClean="0"/>
            <a:t>Matrix-Vector Products</a:t>
          </a:r>
          <a:endParaRPr lang="en-US" i="0" dirty="0"/>
        </a:p>
      </dgm:t>
    </dgm:pt>
    <dgm:pt modelId="{D823003C-A8EA-42BE-964E-28958FA08D54}" type="parTrans" cxnId="{D0BCC0D7-0A99-4CC6-80A6-49A600AEA572}">
      <dgm:prSet/>
      <dgm:spPr/>
      <dgm:t>
        <a:bodyPr/>
        <a:lstStyle/>
        <a:p>
          <a:endParaRPr lang="en-US"/>
        </a:p>
      </dgm:t>
    </dgm:pt>
    <dgm:pt modelId="{FBA30CD4-CE67-4605-883B-611B2DFF3CDC}" type="sibTrans" cxnId="{D0BCC0D7-0A99-4CC6-80A6-49A600AEA572}">
      <dgm:prSet/>
      <dgm:spPr/>
      <dgm:t>
        <a:bodyPr/>
        <a:lstStyle/>
        <a:p>
          <a:endParaRPr lang="en-US"/>
        </a:p>
      </dgm:t>
    </dgm:pt>
    <dgm:pt modelId="{43460FC6-E5F4-45DB-97C4-C28E7CE805A1}">
      <dgm:prSet phldrT="[Text]"/>
      <dgm:spPr/>
      <dgm:t>
        <a:bodyPr/>
        <a:lstStyle/>
        <a:p>
          <a:r>
            <a:rPr lang="en-US" i="0" dirty="0" smtClean="0"/>
            <a:t>Matrix-Matrix Multiplication</a:t>
          </a:r>
          <a:endParaRPr lang="en-US" i="0" dirty="0"/>
        </a:p>
      </dgm:t>
    </dgm:pt>
    <dgm:pt modelId="{D99E1DBC-9458-411E-BF0F-1B53D5129B4D}" type="parTrans" cxnId="{6F86D485-37BB-4699-ABA5-8A3D088E7031}">
      <dgm:prSet/>
      <dgm:spPr/>
      <dgm:t>
        <a:bodyPr/>
        <a:lstStyle/>
        <a:p>
          <a:endParaRPr lang="en-US"/>
        </a:p>
      </dgm:t>
    </dgm:pt>
    <dgm:pt modelId="{EBD48C6B-1932-4D05-A45B-9BCEE86B6EBD}" type="sibTrans" cxnId="{6F86D485-37BB-4699-ABA5-8A3D088E7031}">
      <dgm:prSet/>
      <dgm:spPr/>
      <dgm:t>
        <a:bodyPr/>
        <a:lstStyle/>
        <a:p>
          <a:endParaRPr lang="en-US"/>
        </a:p>
      </dgm:t>
    </dgm:pt>
    <dgm:pt modelId="{8617E666-A00B-44AC-B088-3EB90455DFB2}">
      <dgm:prSet phldrT="[Text]"/>
      <dgm:spPr/>
      <dgm:t>
        <a:bodyPr/>
        <a:lstStyle/>
        <a:p>
          <a:r>
            <a:rPr lang="en-US" i="0" dirty="0" smtClean="0"/>
            <a:t>Norms</a:t>
          </a:r>
          <a:endParaRPr lang="en-US" i="0" dirty="0"/>
        </a:p>
      </dgm:t>
    </dgm:pt>
    <dgm:pt modelId="{0F4B709B-D871-4E9D-980A-6DF8F74EFF53}" type="parTrans" cxnId="{0018CB0F-8F14-45B6-B2DE-A75AC41BFD70}">
      <dgm:prSet/>
      <dgm:spPr/>
      <dgm:t>
        <a:bodyPr/>
        <a:lstStyle/>
        <a:p>
          <a:endParaRPr lang="en-US"/>
        </a:p>
      </dgm:t>
    </dgm:pt>
    <dgm:pt modelId="{1BC9E4CD-C80B-4B37-9491-3E3D1299D95E}" type="sibTrans" cxnId="{0018CB0F-8F14-45B6-B2DE-A75AC41BFD70}">
      <dgm:prSet/>
      <dgm:spPr/>
      <dgm:t>
        <a:bodyPr/>
        <a:lstStyle/>
        <a:p>
          <a:endParaRPr lang="en-US"/>
        </a:p>
      </dgm:t>
    </dgm:pt>
    <dgm:pt modelId="{7113A5F8-6DCE-483C-BA92-220AF84ACD57}">
      <dgm:prSet phldrT="[Text]"/>
      <dgm:spPr/>
      <dgm:t>
        <a:bodyPr/>
        <a:lstStyle/>
        <a:p>
          <a:r>
            <a:rPr lang="en-US" i="0" dirty="0" smtClean="0"/>
            <a:t>More on Linear Algebra</a:t>
          </a:r>
          <a:endParaRPr lang="en-US" i="0" dirty="0"/>
        </a:p>
      </dgm:t>
    </dgm:pt>
    <dgm:pt modelId="{9BDECBE4-FAD1-442E-B357-4DFAE77D0562}" type="parTrans" cxnId="{FA471E79-1F1D-4B9D-9DA6-8C4F38A1E245}">
      <dgm:prSet/>
      <dgm:spPr/>
      <dgm:t>
        <a:bodyPr/>
        <a:lstStyle/>
        <a:p>
          <a:endParaRPr lang="en-US"/>
        </a:p>
      </dgm:t>
    </dgm:pt>
    <dgm:pt modelId="{989C7C46-B4D1-4E88-9679-95940904B9E6}" type="sibTrans" cxnId="{FA471E79-1F1D-4B9D-9DA6-8C4F38A1E245}">
      <dgm:prSet/>
      <dgm:spPr/>
      <dgm:t>
        <a:bodyPr/>
        <a:lstStyle/>
        <a:p>
          <a:endParaRPr lang="en-US"/>
        </a:p>
      </dgm:t>
    </dgm:pt>
    <dgm:pt modelId="{5363648D-66E0-4B34-AC6C-83E5A4CF1DFD}" type="pres">
      <dgm:prSet presAssocID="{354D35BC-1F2D-4EAA-85A6-BE48232E40C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790963E-F9CF-446F-A088-41FFBBFD67B4}" type="pres">
      <dgm:prSet presAssocID="{AB01F461-8F0A-45B7-8F83-D65F4CC3C517}" presName="root" presStyleCnt="0"/>
      <dgm:spPr/>
    </dgm:pt>
    <dgm:pt modelId="{90C2C509-76C9-4877-9546-98EEF183C045}" type="pres">
      <dgm:prSet presAssocID="{AB01F461-8F0A-45B7-8F83-D65F4CC3C517}" presName="rootComposite" presStyleCnt="0"/>
      <dgm:spPr/>
    </dgm:pt>
    <dgm:pt modelId="{D5B2DC0C-7D2F-4A23-892B-1FA91606BCC6}" type="pres">
      <dgm:prSet presAssocID="{AB01F461-8F0A-45B7-8F83-D65F4CC3C517}" presName="rootText" presStyleLbl="node1" presStyleIdx="0" presStyleCnt="8"/>
      <dgm:spPr/>
      <dgm:t>
        <a:bodyPr/>
        <a:lstStyle/>
        <a:p>
          <a:endParaRPr lang="en-US"/>
        </a:p>
      </dgm:t>
    </dgm:pt>
    <dgm:pt modelId="{FF46F36E-A5ED-4D68-91F3-0EAC3F1191D2}" type="pres">
      <dgm:prSet presAssocID="{AB01F461-8F0A-45B7-8F83-D65F4CC3C517}" presName="rootConnector" presStyleLbl="node1" presStyleIdx="0" presStyleCnt="8"/>
      <dgm:spPr/>
      <dgm:t>
        <a:bodyPr/>
        <a:lstStyle/>
        <a:p>
          <a:endParaRPr lang="en-US"/>
        </a:p>
      </dgm:t>
    </dgm:pt>
    <dgm:pt modelId="{6EF63794-815D-4FCE-AAF4-CD6ED4E24BF6}" type="pres">
      <dgm:prSet presAssocID="{AB01F461-8F0A-45B7-8F83-D65F4CC3C517}" presName="childShape" presStyleCnt="0"/>
      <dgm:spPr/>
    </dgm:pt>
    <dgm:pt modelId="{CD299964-E5D7-4AB2-91DF-64053F58977E}" type="pres">
      <dgm:prSet presAssocID="{9F791647-C1DA-45D3-A3EC-117DDB0C0E6F}" presName="Name13" presStyleLbl="parChTrans1D2" presStyleIdx="0" presStyleCnt="34"/>
      <dgm:spPr/>
      <dgm:t>
        <a:bodyPr/>
        <a:lstStyle/>
        <a:p>
          <a:endParaRPr lang="en-US"/>
        </a:p>
      </dgm:t>
    </dgm:pt>
    <dgm:pt modelId="{35FA0E77-694F-4302-92D1-55756C5BC5BE}" type="pres">
      <dgm:prSet presAssocID="{B81394E0-BDE9-4883-9702-1445BEB57AF1}" presName="childText" presStyleLbl="bgAcc1" presStyleIdx="0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E548D3-D824-4AD9-92F4-071E8262E2B3}" type="pres">
      <dgm:prSet presAssocID="{D06B9631-2288-4E4D-8D1D-B645A7C88D25}" presName="Name13" presStyleLbl="parChTrans1D2" presStyleIdx="1" presStyleCnt="34"/>
      <dgm:spPr/>
      <dgm:t>
        <a:bodyPr/>
        <a:lstStyle/>
        <a:p>
          <a:endParaRPr lang="en-US"/>
        </a:p>
      </dgm:t>
    </dgm:pt>
    <dgm:pt modelId="{304B0E0A-449C-4800-A57B-6ADBA687653B}" type="pres">
      <dgm:prSet presAssocID="{EC8F9496-CEFF-4D4A-8A75-08DEAE15066B}" presName="childText" presStyleLbl="bgAcc1" presStyleIdx="1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746370-5315-4CC1-AD13-BDC52CDB9BF8}" type="pres">
      <dgm:prSet presAssocID="{838925C4-E588-4425-8D15-9D4DC61E82D1}" presName="Name13" presStyleLbl="parChTrans1D2" presStyleIdx="2" presStyleCnt="34"/>
      <dgm:spPr/>
      <dgm:t>
        <a:bodyPr/>
        <a:lstStyle/>
        <a:p>
          <a:endParaRPr lang="en-US"/>
        </a:p>
      </dgm:t>
    </dgm:pt>
    <dgm:pt modelId="{025914D4-7F43-40E0-9C26-4D00DB05224D}" type="pres">
      <dgm:prSet presAssocID="{7D310C78-4952-4215-BF49-F9821952A3BF}" presName="childText" presStyleLbl="bgAcc1" presStyleIdx="2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958BCF-8C02-413C-A24B-A8B6F8C1BA32}" type="pres">
      <dgm:prSet presAssocID="{2CA41D84-7444-4D7C-A866-D38299D7F242}" presName="Name13" presStyleLbl="parChTrans1D2" presStyleIdx="3" presStyleCnt="34"/>
      <dgm:spPr/>
      <dgm:t>
        <a:bodyPr/>
        <a:lstStyle/>
        <a:p>
          <a:endParaRPr lang="en-US"/>
        </a:p>
      </dgm:t>
    </dgm:pt>
    <dgm:pt modelId="{8694C215-4AC4-45A9-B238-FD5D64FEE88A}" type="pres">
      <dgm:prSet presAssocID="{68F6B481-1333-4259-AAD1-95535C82E2D0}" presName="childText" presStyleLbl="bgAcc1" presStyleIdx="3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0E3F31-37E7-433F-A5CE-CB16FF34A3A9}" type="pres">
      <dgm:prSet presAssocID="{C2F63F04-B0E9-4194-9924-FD3EBB429DAB}" presName="Name13" presStyleLbl="parChTrans1D2" presStyleIdx="4" presStyleCnt="34"/>
      <dgm:spPr/>
      <dgm:t>
        <a:bodyPr/>
        <a:lstStyle/>
        <a:p>
          <a:endParaRPr lang="en-US"/>
        </a:p>
      </dgm:t>
    </dgm:pt>
    <dgm:pt modelId="{4F3CEA63-6AD3-447F-B23B-43C9890A7B45}" type="pres">
      <dgm:prSet presAssocID="{DD7A6645-6DD2-46D9-AB86-875A915C9E49}" presName="childText" presStyleLbl="bgAcc1" presStyleIdx="4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03CE69-3E0B-4579-A24C-E3D81AE177ED}" type="pres">
      <dgm:prSet presAssocID="{41CD0A05-32F4-4279-8B5B-CC8893866D84}" presName="Name13" presStyleLbl="parChTrans1D2" presStyleIdx="5" presStyleCnt="34"/>
      <dgm:spPr/>
      <dgm:t>
        <a:bodyPr/>
        <a:lstStyle/>
        <a:p>
          <a:endParaRPr lang="en-US"/>
        </a:p>
      </dgm:t>
    </dgm:pt>
    <dgm:pt modelId="{F520B58C-1015-4CBE-9380-F855AC5426B7}" type="pres">
      <dgm:prSet presAssocID="{7A12FF63-E15D-4BBE-8B73-4A3DAF904364}" presName="childText" presStyleLbl="bgAcc1" presStyleIdx="5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24DB0C-F9BC-4011-A550-D4828B536FC7}" type="pres">
      <dgm:prSet presAssocID="{71816DD0-841D-482F-87E1-1710163EFD13}" presName="root" presStyleCnt="0"/>
      <dgm:spPr/>
    </dgm:pt>
    <dgm:pt modelId="{AB958009-018D-43F6-A305-3B7FD484D580}" type="pres">
      <dgm:prSet presAssocID="{71816DD0-841D-482F-87E1-1710163EFD13}" presName="rootComposite" presStyleCnt="0"/>
      <dgm:spPr/>
    </dgm:pt>
    <dgm:pt modelId="{12AFD21C-52D2-42E2-B236-08EDAEBB9D65}" type="pres">
      <dgm:prSet presAssocID="{71816DD0-841D-482F-87E1-1710163EFD13}" presName="rootText" presStyleLbl="node1" presStyleIdx="1" presStyleCnt="8"/>
      <dgm:spPr/>
      <dgm:t>
        <a:bodyPr/>
        <a:lstStyle/>
        <a:p>
          <a:endParaRPr lang="en-US"/>
        </a:p>
      </dgm:t>
    </dgm:pt>
    <dgm:pt modelId="{0E17FE03-38BD-4CBA-9F5B-8C76F8B18A3F}" type="pres">
      <dgm:prSet presAssocID="{71816DD0-841D-482F-87E1-1710163EFD13}" presName="rootConnector" presStyleLbl="node1" presStyleIdx="1" presStyleCnt="8"/>
      <dgm:spPr/>
      <dgm:t>
        <a:bodyPr/>
        <a:lstStyle/>
        <a:p>
          <a:endParaRPr lang="en-US"/>
        </a:p>
      </dgm:t>
    </dgm:pt>
    <dgm:pt modelId="{B9998EB2-D656-4A97-B025-87EBD36431BA}" type="pres">
      <dgm:prSet presAssocID="{71816DD0-841D-482F-87E1-1710163EFD13}" presName="childShape" presStyleCnt="0"/>
      <dgm:spPr/>
    </dgm:pt>
    <dgm:pt modelId="{AD1E4E55-6F34-477C-9329-3B9837B204CA}" type="pres">
      <dgm:prSet presAssocID="{3CD92BE8-13F8-4734-BCF4-E364B0322E35}" presName="Name13" presStyleLbl="parChTrans1D2" presStyleIdx="6" presStyleCnt="34"/>
      <dgm:spPr/>
      <dgm:t>
        <a:bodyPr/>
        <a:lstStyle/>
        <a:p>
          <a:endParaRPr lang="en-US"/>
        </a:p>
      </dgm:t>
    </dgm:pt>
    <dgm:pt modelId="{16C7F150-CCE7-458F-BAC7-82B95C85A055}" type="pres">
      <dgm:prSet presAssocID="{4044F0E1-FE15-4E9E-B02A-1336CA144B1E}" presName="childText" presStyleLbl="bgAcc1" presStyleIdx="6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EA4E09-21A8-4C8C-899C-E13C65F06FCC}" type="pres">
      <dgm:prSet presAssocID="{085A0DC9-41CE-433E-888C-58612E1D2B21}" presName="Name13" presStyleLbl="parChTrans1D2" presStyleIdx="7" presStyleCnt="34"/>
      <dgm:spPr/>
      <dgm:t>
        <a:bodyPr/>
        <a:lstStyle/>
        <a:p>
          <a:endParaRPr lang="en-US"/>
        </a:p>
      </dgm:t>
    </dgm:pt>
    <dgm:pt modelId="{ED4509CF-3F7E-4260-8C97-54CD4358C4EA}" type="pres">
      <dgm:prSet presAssocID="{44BBD6BB-3D55-49A5-9193-95BEA0AE9624}" presName="childText" presStyleLbl="bgAcc1" presStyleIdx="7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17406F-E20C-407E-98ED-1F24C1EB83D8}" type="pres">
      <dgm:prSet presAssocID="{C3C41858-8717-4C3C-84E9-3360A7F4086C}" presName="Name13" presStyleLbl="parChTrans1D2" presStyleIdx="8" presStyleCnt="34"/>
      <dgm:spPr/>
      <dgm:t>
        <a:bodyPr/>
        <a:lstStyle/>
        <a:p>
          <a:endParaRPr lang="en-US"/>
        </a:p>
      </dgm:t>
    </dgm:pt>
    <dgm:pt modelId="{A59641DD-FD0F-4C57-8C78-BEDA7536FB0F}" type="pres">
      <dgm:prSet presAssocID="{C3C435E6-E116-475F-8D6D-C232F7D94E15}" presName="childText" presStyleLbl="bgAcc1" presStyleIdx="8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73595F-1EFC-452E-A65E-66B0297416CB}" type="pres">
      <dgm:prSet presAssocID="{59508381-BDDA-4E8C-BC7C-B78ED07EE39E}" presName="root" presStyleCnt="0"/>
      <dgm:spPr/>
    </dgm:pt>
    <dgm:pt modelId="{01923B09-7458-417A-943B-DD22C1CAB9E9}" type="pres">
      <dgm:prSet presAssocID="{59508381-BDDA-4E8C-BC7C-B78ED07EE39E}" presName="rootComposite" presStyleCnt="0"/>
      <dgm:spPr/>
    </dgm:pt>
    <dgm:pt modelId="{2417A736-F546-4F20-9B1C-7C64AC79CEA2}" type="pres">
      <dgm:prSet presAssocID="{59508381-BDDA-4E8C-BC7C-B78ED07EE39E}" presName="rootText" presStyleLbl="node1" presStyleIdx="2" presStyleCnt="8"/>
      <dgm:spPr/>
      <dgm:t>
        <a:bodyPr/>
        <a:lstStyle/>
        <a:p>
          <a:endParaRPr lang="en-US"/>
        </a:p>
      </dgm:t>
    </dgm:pt>
    <dgm:pt modelId="{7C9758F0-1868-4BCC-AF09-3BE39E0042D6}" type="pres">
      <dgm:prSet presAssocID="{59508381-BDDA-4E8C-BC7C-B78ED07EE39E}" presName="rootConnector" presStyleLbl="node1" presStyleIdx="2" presStyleCnt="8"/>
      <dgm:spPr/>
      <dgm:t>
        <a:bodyPr/>
        <a:lstStyle/>
        <a:p>
          <a:endParaRPr lang="en-US"/>
        </a:p>
      </dgm:t>
    </dgm:pt>
    <dgm:pt modelId="{723D1E9B-CAE3-4D79-9D37-E4EDBB38187D}" type="pres">
      <dgm:prSet presAssocID="{59508381-BDDA-4E8C-BC7C-B78ED07EE39E}" presName="childShape" presStyleCnt="0"/>
      <dgm:spPr/>
    </dgm:pt>
    <dgm:pt modelId="{4B15EEFE-1F47-498D-ADCB-9F19D795E9D0}" type="pres">
      <dgm:prSet presAssocID="{12F97A3A-15C9-4A61-9C72-9CD65C1D597C}" presName="Name13" presStyleLbl="parChTrans1D2" presStyleIdx="9" presStyleCnt="34"/>
      <dgm:spPr/>
      <dgm:t>
        <a:bodyPr/>
        <a:lstStyle/>
        <a:p>
          <a:endParaRPr lang="en-US"/>
        </a:p>
      </dgm:t>
    </dgm:pt>
    <dgm:pt modelId="{FA16B25E-DD6F-4BC1-842F-CC3B6FB82CF3}" type="pres">
      <dgm:prSet presAssocID="{EFC13256-2C4F-4ABE-9050-69BD4DE3D377}" presName="childText" presStyleLbl="bgAcc1" presStyleIdx="9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56683F-E978-4093-999E-31C85D922207}" type="pres">
      <dgm:prSet presAssocID="{D1F44FCF-4023-4B0A-9DF7-0A592D556DDD}" presName="Name13" presStyleLbl="parChTrans1D2" presStyleIdx="10" presStyleCnt="34"/>
      <dgm:spPr/>
      <dgm:t>
        <a:bodyPr/>
        <a:lstStyle/>
        <a:p>
          <a:endParaRPr lang="en-US"/>
        </a:p>
      </dgm:t>
    </dgm:pt>
    <dgm:pt modelId="{123043D3-839D-4436-A712-B301A189D26B}" type="pres">
      <dgm:prSet presAssocID="{2AE70087-543D-41FC-92B2-C093272CECCA}" presName="childText" presStyleLbl="bgAcc1" presStyleIdx="10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754FA6-3DFA-4385-B238-CB86871B1D35}" type="pres">
      <dgm:prSet presAssocID="{9FEB9203-23E2-4367-A66D-A86F13605F4E}" presName="Name13" presStyleLbl="parChTrans1D2" presStyleIdx="11" presStyleCnt="34"/>
      <dgm:spPr/>
      <dgm:t>
        <a:bodyPr/>
        <a:lstStyle/>
        <a:p>
          <a:endParaRPr lang="en-US"/>
        </a:p>
      </dgm:t>
    </dgm:pt>
    <dgm:pt modelId="{0581E0D5-996D-4F10-B968-15895A106992}" type="pres">
      <dgm:prSet presAssocID="{3A3402C9-27E7-4BB8-B505-112B51E7C0C2}" presName="childText" presStyleLbl="bgAcc1" presStyleIdx="11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7B11E8-C423-44D0-B212-95624E9C8160}" type="pres">
      <dgm:prSet presAssocID="{96F2E235-CB2E-4474-8D51-9895B6280F02}" presName="Name13" presStyleLbl="parChTrans1D2" presStyleIdx="12" presStyleCnt="34"/>
      <dgm:spPr/>
      <dgm:t>
        <a:bodyPr/>
        <a:lstStyle/>
        <a:p>
          <a:endParaRPr lang="en-US"/>
        </a:p>
      </dgm:t>
    </dgm:pt>
    <dgm:pt modelId="{825E6AC6-4213-47FA-9A01-C907C6E073DB}" type="pres">
      <dgm:prSet presAssocID="{74C022DB-489A-4A88-818A-ADB4401CF330}" presName="childText" presStyleLbl="bgAcc1" presStyleIdx="12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44F170-8475-4427-BAB6-AF02C889F153}" type="pres">
      <dgm:prSet presAssocID="{BAE64036-8A12-4C4B-A3B2-62D8F98B8BF7}" presName="Name13" presStyleLbl="parChTrans1D2" presStyleIdx="13" presStyleCnt="34"/>
      <dgm:spPr/>
      <dgm:t>
        <a:bodyPr/>
        <a:lstStyle/>
        <a:p>
          <a:endParaRPr lang="en-US"/>
        </a:p>
      </dgm:t>
    </dgm:pt>
    <dgm:pt modelId="{1633B0D4-46A2-4C5F-A2FF-403F4A29A8E0}" type="pres">
      <dgm:prSet presAssocID="{BC6B7C48-774B-4540-9D23-22F5723040E0}" presName="childText" presStyleLbl="bgAcc1" presStyleIdx="13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BC214A-DB51-4CD8-B3C3-9D0BEE6B4CC5}" type="pres">
      <dgm:prSet presAssocID="{B06D9E06-F979-461B-B15C-EFBE320158CD}" presName="Name13" presStyleLbl="parChTrans1D2" presStyleIdx="14" presStyleCnt="34"/>
      <dgm:spPr/>
      <dgm:t>
        <a:bodyPr/>
        <a:lstStyle/>
        <a:p>
          <a:endParaRPr lang="en-US"/>
        </a:p>
      </dgm:t>
    </dgm:pt>
    <dgm:pt modelId="{0380C960-1924-4543-B574-BC1766FC1C8F}" type="pres">
      <dgm:prSet presAssocID="{B2AD441F-BBA7-4BEC-A267-FE4C7CD8ADA9}" presName="childText" presStyleLbl="bgAcc1" presStyleIdx="14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AFF119-7267-4CC3-93B2-76A744C2F25C}" type="pres">
      <dgm:prSet presAssocID="{87346056-285D-4591-8C82-33B2DE1822D8}" presName="root" presStyleCnt="0"/>
      <dgm:spPr/>
    </dgm:pt>
    <dgm:pt modelId="{D5608287-05BD-4B5C-989D-F2686230CCCF}" type="pres">
      <dgm:prSet presAssocID="{87346056-285D-4591-8C82-33B2DE1822D8}" presName="rootComposite" presStyleCnt="0"/>
      <dgm:spPr/>
    </dgm:pt>
    <dgm:pt modelId="{B719827E-69B5-4FBF-AD5C-C310C5EBF66C}" type="pres">
      <dgm:prSet presAssocID="{87346056-285D-4591-8C82-33B2DE1822D8}" presName="rootText" presStyleLbl="node1" presStyleIdx="3" presStyleCnt="8"/>
      <dgm:spPr/>
      <dgm:t>
        <a:bodyPr/>
        <a:lstStyle/>
        <a:p>
          <a:endParaRPr lang="en-US"/>
        </a:p>
      </dgm:t>
    </dgm:pt>
    <dgm:pt modelId="{6657C0A5-09DD-45D8-B790-B2BBFD20208A}" type="pres">
      <dgm:prSet presAssocID="{87346056-285D-4591-8C82-33B2DE1822D8}" presName="rootConnector" presStyleLbl="node1" presStyleIdx="3" presStyleCnt="8"/>
      <dgm:spPr/>
      <dgm:t>
        <a:bodyPr/>
        <a:lstStyle/>
        <a:p>
          <a:endParaRPr lang="en-US"/>
        </a:p>
      </dgm:t>
    </dgm:pt>
    <dgm:pt modelId="{64D0FBB2-AE35-43FE-835C-D90D3502FD52}" type="pres">
      <dgm:prSet presAssocID="{87346056-285D-4591-8C82-33B2DE1822D8}" presName="childShape" presStyleCnt="0"/>
      <dgm:spPr/>
    </dgm:pt>
    <dgm:pt modelId="{937AAAF2-0737-4067-94E9-1DA90317891B}" type="pres">
      <dgm:prSet presAssocID="{247D3E16-4E44-4479-A2A5-85E6F706995C}" presName="Name13" presStyleLbl="parChTrans1D2" presStyleIdx="15" presStyleCnt="34"/>
      <dgm:spPr/>
      <dgm:t>
        <a:bodyPr/>
        <a:lstStyle/>
        <a:p>
          <a:endParaRPr lang="en-US"/>
        </a:p>
      </dgm:t>
    </dgm:pt>
    <dgm:pt modelId="{F0647FA6-806B-4E62-8811-51B596C0A1F7}" type="pres">
      <dgm:prSet presAssocID="{8E27B5B8-930E-4718-9C07-3E2D5C078C65}" presName="childText" presStyleLbl="bgAcc1" presStyleIdx="15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608D8E-CD44-44B0-8A60-C6B13E1D80FA}" type="pres">
      <dgm:prSet presAssocID="{54456840-29B6-4DA1-950A-2046FB5C5675}" presName="Name13" presStyleLbl="parChTrans1D2" presStyleIdx="16" presStyleCnt="34"/>
      <dgm:spPr/>
      <dgm:t>
        <a:bodyPr/>
        <a:lstStyle/>
        <a:p>
          <a:endParaRPr lang="en-US"/>
        </a:p>
      </dgm:t>
    </dgm:pt>
    <dgm:pt modelId="{7653EEC8-2A99-478D-953A-C249815B8ED6}" type="pres">
      <dgm:prSet presAssocID="{E860E255-8E02-44BA-9630-667B0746C94A}" presName="childText" presStyleLbl="bgAcc1" presStyleIdx="16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676C5E-32C9-475B-8148-6784931E1388}" type="pres">
      <dgm:prSet presAssocID="{D823003C-A8EA-42BE-964E-28958FA08D54}" presName="Name13" presStyleLbl="parChTrans1D2" presStyleIdx="17" presStyleCnt="34"/>
      <dgm:spPr/>
      <dgm:t>
        <a:bodyPr/>
        <a:lstStyle/>
        <a:p>
          <a:endParaRPr lang="en-US"/>
        </a:p>
      </dgm:t>
    </dgm:pt>
    <dgm:pt modelId="{5FF14FF6-C67A-4DE1-ABB0-80284EC3E57B}" type="pres">
      <dgm:prSet presAssocID="{0E2F0FD0-8200-4746-9245-5A15BA1956ED}" presName="childText" presStyleLbl="bgAcc1" presStyleIdx="17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68845D-F5B8-4DCD-8E37-05A4E47C0A71}" type="pres">
      <dgm:prSet presAssocID="{D99E1DBC-9458-411E-BF0F-1B53D5129B4D}" presName="Name13" presStyleLbl="parChTrans1D2" presStyleIdx="18" presStyleCnt="34"/>
      <dgm:spPr/>
      <dgm:t>
        <a:bodyPr/>
        <a:lstStyle/>
        <a:p>
          <a:endParaRPr lang="en-US"/>
        </a:p>
      </dgm:t>
    </dgm:pt>
    <dgm:pt modelId="{2B517470-75ED-4B62-922E-F40087E6752C}" type="pres">
      <dgm:prSet presAssocID="{43460FC6-E5F4-45DB-97C4-C28E7CE805A1}" presName="childText" presStyleLbl="bgAcc1" presStyleIdx="18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A02D01-D901-49A7-AA55-A2D7623D0B9E}" type="pres">
      <dgm:prSet presAssocID="{0F4B709B-D871-4E9D-980A-6DF8F74EFF53}" presName="Name13" presStyleLbl="parChTrans1D2" presStyleIdx="19" presStyleCnt="34"/>
      <dgm:spPr/>
      <dgm:t>
        <a:bodyPr/>
        <a:lstStyle/>
        <a:p>
          <a:endParaRPr lang="en-US"/>
        </a:p>
      </dgm:t>
    </dgm:pt>
    <dgm:pt modelId="{35A5BF80-E72F-47BA-9679-4D92D580C06E}" type="pres">
      <dgm:prSet presAssocID="{8617E666-A00B-44AC-B088-3EB90455DFB2}" presName="childText" presStyleLbl="bgAcc1" presStyleIdx="19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51A2A6-5854-4D26-A894-390520F3E79E}" type="pres">
      <dgm:prSet presAssocID="{9BDECBE4-FAD1-442E-B357-4DFAE77D0562}" presName="Name13" presStyleLbl="parChTrans1D2" presStyleIdx="20" presStyleCnt="34"/>
      <dgm:spPr/>
      <dgm:t>
        <a:bodyPr/>
        <a:lstStyle/>
        <a:p>
          <a:endParaRPr lang="en-US"/>
        </a:p>
      </dgm:t>
    </dgm:pt>
    <dgm:pt modelId="{9FDE4B40-2D64-42DA-BAAE-0B9938E42597}" type="pres">
      <dgm:prSet presAssocID="{7113A5F8-6DCE-483C-BA92-220AF84ACD57}" presName="childText" presStyleLbl="bgAcc1" presStyleIdx="20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1C430B-BB1D-4ABC-B6BA-33E64EAE5869}" type="pres">
      <dgm:prSet presAssocID="{97F0ABBE-D5D0-4B15-B733-F568695A8856}" presName="root" presStyleCnt="0"/>
      <dgm:spPr/>
    </dgm:pt>
    <dgm:pt modelId="{B0150976-C24C-4D21-AC58-DA7B9ADDEFB3}" type="pres">
      <dgm:prSet presAssocID="{97F0ABBE-D5D0-4B15-B733-F568695A8856}" presName="rootComposite" presStyleCnt="0"/>
      <dgm:spPr/>
    </dgm:pt>
    <dgm:pt modelId="{141C8125-0E03-481F-B78F-71E7ABA5C2AD}" type="pres">
      <dgm:prSet presAssocID="{97F0ABBE-D5D0-4B15-B733-F568695A8856}" presName="rootText" presStyleLbl="node1" presStyleIdx="4" presStyleCnt="8"/>
      <dgm:spPr/>
      <dgm:t>
        <a:bodyPr/>
        <a:lstStyle/>
        <a:p>
          <a:endParaRPr lang="en-US"/>
        </a:p>
      </dgm:t>
    </dgm:pt>
    <dgm:pt modelId="{025E64AF-3CB6-4863-9E91-580735EBFBEB}" type="pres">
      <dgm:prSet presAssocID="{97F0ABBE-D5D0-4B15-B733-F568695A8856}" presName="rootConnector" presStyleLbl="node1" presStyleIdx="4" presStyleCnt="8"/>
      <dgm:spPr/>
      <dgm:t>
        <a:bodyPr/>
        <a:lstStyle/>
        <a:p>
          <a:endParaRPr lang="en-US"/>
        </a:p>
      </dgm:t>
    </dgm:pt>
    <dgm:pt modelId="{6CF7A9EB-8A7D-47E1-9248-701CD0CC7E6D}" type="pres">
      <dgm:prSet presAssocID="{97F0ABBE-D5D0-4B15-B733-F568695A8856}" presName="childShape" presStyleCnt="0"/>
      <dgm:spPr/>
    </dgm:pt>
    <dgm:pt modelId="{8918BBD5-FF38-4CE3-8A4B-66D1C2C71DDE}" type="pres">
      <dgm:prSet presAssocID="{5509A126-D029-4517-8745-80B14957B16D}" presName="Name13" presStyleLbl="parChTrans1D2" presStyleIdx="21" presStyleCnt="34"/>
      <dgm:spPr/>
      <dgm:t>
        <a:bodyPr/>
        <a:lstStyle/>
        <a:p>
          <a:endParaRPr lang="en-US"/>
        </a:p>
      </dgm:t>
    </dgm:pt>
    <dgm:pt modelId="{FE5580F7-C4C4-4070-AF2E-88386998F4A0}" type="pres">
      <dgm:prSet presAssocID="{5565D21A-EB5C-49DD-BAD4-7926D0A7B700}" presName="childText" presStyleLbl="bgAcc1" presStyleIdx="21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064CBB-E916-401D-9A68-E3A7C2241785}" type="pres">
      <dgm:prSet presAssocID="{7F009598-64E0-43D6-A027-9A7CD79A52B3}" presName="Name13" presStyleLbl="parChTrans1D2" presStyleIdx="22" presStyleCnt="34"/>
      <dgm:spPr/>
      <dgm:t>
        <a:bodyPr/>
        <a:lstStyle/>
        <a:p>
          <a:endParaRPr lang="en-US"/>
        </a:p>
      </dgm:t>
    </dgm:pt>
    <dgm:pt modelId="{7AC99B2E-9BEA-42D4-98F1-3777E62E81DB}" type="pres">
      <dgm:prSet presAssocID="{C31D2F7D-EC26-45C5-9284-2D5F5E2B3A9C}" presName="childText" presStyleLbl="bgAcc1" presStyleIdx="22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93B0F5-B6A2-4A6B-8352-1B96EDE66D74}" type="pres">
      <dgm:prSet presAssocID="{2B3A4484-2727-4EDF-9567-978478E1E215}" presName="Name13" presStyleLbl="parChTrans1D2" presStyleIdx="23" presStyleCnt="34"/>
      <dgm:spPr/>
      <dgm:t>
        <a:bodyPr/>
        <a:lstStyle/>
        <a:p>
          <a:endParaRPr lang="en-US"/>
        </a:p>
      </dgm:t>
    </dgm:pt>
    <dgm:pt modelId="{A4137CB9-78CF-4265-B573-095FBA95EF89}" type="pres">
      <dgm:prSet presAssocID="{E7636FB0-C6DF-44B2-A595-27F46DC906D4}" presName="childText" presStyleLbl="bgAcc1" presStyleIdx="23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A91938-28BF-4AED-8B5B-C9C8F96B1006}" type="pres">
      <dgm:prSet presAssocID="{06560104-DD76-4610-89D0-93D28DC3810C}" presName="Name13" presStyleLbl="parChTrans1D2" presStyleIdx="24" presStyleCnt="34"/>
      <dgm:spPr/>
      <dgm:t>
        <a:bodyPr/>
        <a:lstStyle/>
        <a:p>
          <a:endParaRPr lang="en-US"/>
        </a:p>
      </dgm:t>
    </dgm:pt>
    <dgm:pt modelId="{54A20CC6-8F31-41ED-83FC-12BCF0927CD9}" type="pres">
      <dgm:prSet presAssocID="{72DCE3AD-2139-43D9-A094-CCE505B6A130}" presName="childText" presStyleLbl="bgAcc1" presStyleIdx="24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BF08B6-AD97-45B2-BF5C-D2E8A2F86293}" type="pres">
      <dgm:prSet presAssocID="{8B37F236-DD10-4E7F-B8E7-C94829AB9BCD}" presName="root" presStyleCnt="0"/>
      <dgm:spPr/>
    </dgm:pt>
    <dgm:pt modelId="{8BDEC917-D1EE-4034-A00C-B9460B075058}" type="pres">
      <dgm:prSet presAssocID="{8B37F236-DD10-4E7F-B8E7-C94829AB9BCD}" presName="rootComposite" presStyleCnt="0"/>
      <dgm:spPr/>
    </dgm:pt>
    <dgm:pt modelId="{AC38D8A0-9B22-4BE2-AF6F-344AADFE1D8E}" type="pres">
      <dgm:prSet presAssocID="{8B37F236-DD10-4E7F-B8E7-C94829AB9BCD}" presName="rootText" presStyleLbl="node1" presStyleIdx="5" presStyleCnt="8"/>
      <dgm:spPr/>
      <dgm:t>
        <a:bodyPr/>
        <a:lstStyle/>
        <a:p>
          <a:endParaRPr lang="en-US"/>
        </a:p>
      </dgm:t>
    </dgm:pt>
    <dgm:pt modelId="{3C89107A-8F1D-4FEB-90A7-C5899857143B}" type="pres">
      <dgm:prSet presAssocID="{8B37F236-DD10-4E7F-B8E7-C94829AB9BCD}" presName="rootConnector" presStyleLbl="node1" presStyleIdx="5" presStyleCnt="8"/>
      <dgm:spPr/>
      <dgm:t>
        <a:bodyPr/>
        <a:lstStyle/>
        <a:p>
          <a:endParaRPr lang="en-US"/>
        </a:p>
      </dgm:t>
    </dgm:pt>
    <dgm:pt modelId="{39AE91FF-EBE0-435A-8149-C764EC03684E}" type="pres">
      <dgm:prSet presAssocID="{8B37F236-DD10-4E7F-B8E7-C94829AB9BCD}" presName="childShape" presStyleCnt="0"/>
      <dgm:spPr/>
    </dgm:pt>
    <dgm:pt modelId="{8619D0CB-8D35-4D6B-8C3D-FF8B5E64CD5E}" type="pres">
      <dgm:prSet presAssocID="{2EDA260F-A15C-4584-A420-F9C1D1C471B5}" presName="Name13" presStyleLbl="parChTrans1D2" presStyleIdx="25" presStyleCnt="34"/>
      <dgm:spPr/>
      <dgm:t>
        <a:bodyPr/>
        <a:lstStyle/>
        <a:p>
          <a:endParaRPr lang="en-US"/>
        </a:p>
      </dgm:t>
    </dgm:pt>
    <dgm:pt modelId="{E82F9EC4-E11F-4AE2-BA0E-221F8453EC7F}" type="pres">
      <dgm:prSet presAssocID="{3DB63866-C325-4823-AC59-91F978007FD7}" presName="childText" presStyleLbl="bgAcc1" presStyleIdx="25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49079D-8B0A-441A-8F8A-847BFF271714}" type="pres">
      <dgm:prSet presAssocID="{17595FDA-44C5-464C-BE77-7CEDE40E6EC1}" presName="Name13" presStyleLbl="parChTrans1D2" presStyleIdx="26" presStyleCnt="34"/>
      <dgm:spPr/>
      <dgm:t>
        <a:bodyPr/>
        <a:lstStyle/>
        <a:p>
          <a:endParaRPr lang="en-US"/>
        </a:p>
      </dgm:t>
    </dgm:pt>
    <dgm:pt modelId="{3F76FD13-21DB-4DEF-97E7-A892F80B44AC}" type="pres">
      <dgm:prSet presAssocID="{1A2B48C8-519C-4E59-BCC7-DBDB79EE630B}" presName="childText" presStyleLbl="bgAcc1" presStyleIdx="26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1E05E8-3A76-4877-8928-9040D03E3885}" type="pres">
      <dgm:prSet presAssocID="{38B01398-E265-41AF-BF8D-C4CEE743782C}" presName="Name13" presStyleLbl="parChTrans1D2" presStyleIdx="27" presStyleCnt="34"/>
      <dgm:spPr/>
      <dgm:t>
        <a:bodyPr/>
        <a:lstStyle/>
        <a:p>
          <a:endParaRPr lang="en-US"/>
        </a:p>
      </dgm:t>
    </dgm:pt>
    <dgm:pt modelId="{1FE16D80-FECC-4308-94F9-F6DFC4E88E41}" type="pres">
      <dgm:prSet presAssocID="{28A0C26A-2F04-48C3-B9F3-FB1AB1D74527}" presName="childText" presStyleLbl="bgAcc1" presStyleIdx="27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1D9A60-D480-491D-9D86-51FF5E137910}" type="pres">
      <dgm:prSet presAssocID="{AADBAD04-4A02-4E10-9BF5-7808ED13072F}" presName="Name13" presStyleLbl="parChTrans1D2" presStyleIdx="28" presStyleCnt="34"/>
      <dgm:spPr/>
      <dgm:t>
        <a:bodyPr/>
        <a:lstStyle/>
        <a:p>
          <a:endParaRPr lang="en-US"/>
        </a:p>
      </dgm:t>
    </dgm:pt>
    <dgm:pt modelId="{D35BD585-225C-4533-836B-5A057CDD4C9B}" type="pres">
      <dgm:prSet presAssocID="{2C181838-F8F3-4B02-9EAF-803A79E08A2C}" presName="childText" presStyleLbl="bgAcc1" presStyleIdx="28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70CB5A-87C7-4421-988D-4D1A256E5471}" type="pres">
      <dgm:prSet presAssocID="{30AC01E8-1F7B-43F6-BC0A-70DD06214353}" presName="root" presStyleCnt="0"/>
      <dgm:spPr/>
    </dgm:pt>
    <dgm:pt modelId="{CB368991-DA9A-46BB-9815-47476C689194}" type="pres">
      <dgm:prSet presAssocID="{30AC01E8-1F7B-43F6-BC0A-70DD06214353}" presName="rootComposite" presStyleCnt="0"/>
      <dgm:spPr/>
    </dgm:pt>
    <dgm:pt modelId="{4862EF85-1486-42B2-B3EA-FD8FF5BED2D2}" type="pres">
      <dgm:prSet presAssocID="{30AC01E8-1F7B-43F6-BC0A-70DD06214353}" presName="rootText" presStyleLbl="node1" presStyleIdx="6" presStyleCnt="8"/>
      <dgm:spPr/>
      <dgm:t>
        <a:bodyPr/>
        <a:lstStyle/>
        <a:p>
          <a:endParaRPr lang="en-US"/>
        </a:p>
      </dgm:t>
    </dgm:pt>
    <dgm:pt modelId="{3B36AD0E-CC43-4AD3-A196-EA40A427D05D}" type="pres">
      <dgm:prSet presAssocID="{30AC01E8-1F7B-43F6-BC0A-70DD06214353}" presName="rootConnector" presStyleLbl="node1" presStyleIdx="6" presStyleCnt="8"/>
      <dgm:spPr/>
      <dgm:t>
        <a:bodyPr/>
        <a:lstStyle/>
        <a:p>
          <a:endParaRPr lang="en-US"/>
        </a:p>
      </dgm:t>
    </dgm:pt>
    <dgm:pt modelId="{56FA3E8E-6DAC-4B6B-91B1-98C6DCBC9D18}" type="pres">
      <dgm:prSet presAssocID="{30AC01E8-1F7B-43F6-BC0A-70DD06214353}" presName="childShape" presStyleCnt="0"/>
      <dgm:spPr/>
    </dgm:pt>
    <dgm:pt modelId="{6730FFAB-5E5D-4BCC-914C-E40A5FB46761}" type="pres">
      <dgm:prSet presAssocID="{9EDEDFA9-8BB5-482D-A568-D4AD4EDAEC0A}" presName="Name13" presStyleLbl="parChTrans1D2" presStyleIdx="29" presStyleCnt="34"/>
      <dgm:spPr/>
      <dgm:t>
        <a:bodyPr/>
        <a:lstStyle/>
        <a:p>
          <a:endParaRPr lang="en-US"/>
        </a:p>
      </dgm:t>
    </dgm:pt>
    <dgm:pt modelId="{0D239387-DC97-4C36-8999-FDFDFF3D739B}" type="pres">
      <dgm:prSet presAssocID="{ADFCCBF2-2AEA-49AF-AF8A-7C638B01F4B3}" presName="childText" presStyleLbl="bgAcc1" presStyleIdx="29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75D566-F2D2-43D3-B477-EF9B7C47C070}" type="pres">
      <dgm:prSet presAssocID="{E6FFC343-EF4B-4BEB-8A8B-6904F45D52DE}" presName="Name13" presStyleLbl="parChTrans1D2" presStyleIdx="30" presStyleCnt="34"/>
      <dgm:spPr/>
      <dgm:t>
        <a:bodyPr/>
        <a:lstStyle/>
        <a:p>
          <a:endParaRPr lang="en-US"/>
        </a:p>
      </dgm:t>
    </dgm:pt>
    <dgm:pt modelId="{6B3145DB-4D6A-4EC3-ADF6-1D78B5F4B076}" type="pres">
      <dgm:prSet presAssocID="{9D0CAAEC-B89D-4779-8C98-07917A921327}" presName="childText" presStyleLbl="bgAcc1" presStyleIdx="30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CC3BD1-C968-4454-B0FD-91E91DEF49D2}" type="pres">
      <dgm:prSet presAssocID="{E7236B83-C7FE-4FFF-BF20-BE4FA19AC1DE}" presName="Name13" presStyleLbl="parChTrans1D2" presStyleIdx="31" presStyleCnt="34"/>
      <dgm:spPr/>
      <dgm:t>
        <a:bodyPr/>
        <a:lstStyle/>
        <a:p>
          <a:endParaRPr lang="en-US"/>
        </a:p>
      </dgm:t>
    </dgm:pt>
    <dgm:pt modelId="{A307AFB6-3431-43A3-976C-B977F6AD264B}" type="pres">
      <dgm:prSet presAssocID="{43F439B7-8556-42E3-B13F-447909B03336}" presName="childText" presStyleLbl="bgAcc1" presStyleIdx="31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CEF6A4-79C4-449E-9A01-7FB08D8625EE}" type="pres">
      <dgm:prSet presAssocID="{86BA74F2-517E-460F-8310-8CF361495833}" presName="root" presStyleCnt="0"/>
      <dgm:spPr/>
    </dgm:pt>
    <dgm:pt modelId="{1FCF0929-EDE8-4345-BFEC-73C9665880B4}" type="pres">
      <dgm:prSet presAssocID="{86BA74F2-517E-460F-8310-8CF361495833}" presName="rootComposite" presStyleCnt="0"/>
      <dgm:spPr/>
    </dgm:pt>
    <dgm:pt modelId="{EB45E372-9F23-437E-8101-05E43BDE44B1}" type="pres">
      <dgm:prSet presAssocID="{86BA74F2-517E-460F-8310-8CF361495833}" presName="rootText" presStyleLbl="node1" presStyleIdx="7" presStyleCnt="8"/>
      <dgm:spPr/>
      <dgm:t>
        <a:bodyPr/>
        <a:lstStyle/>
        <a:p>
          <a:endParaRPr lang="en-US"/>
        </a:p>
      </dgm:t>
    </dgm:pt>
    <dgm:pt modelId="{EF4966DE-73DF-4243-AFD7-0F6D6A9D1037}" type="pres">
      <dgm:prSet presAssocID="{86BA74F2-517E-460F-8310-8CF361495833}" presName="rootConnector" presStyleLbl="node1" presStyleIdx="7" presStyleCnt="8"/>
      <dgm:spPr/>
      <dgm:t>
        <a:bodyPr/>
        <a:lstStyle/>
        <a:p>
          <a:endParaRPr lang="en-US"/>
        </a:p>
      </dgm:t>
    </dgm:pt>
    <dgm:pt modelId="{8453F686-89D3-4900-B77E-F15D008D4E16}" type="pres">
      <dgm:prSet presAssocID="{86BA74F2-517E-460F-8310-8CF361495833}" presName="childShape" presStyleCnt="0"/>
      <dgm:spPr/>
    </dgm:pt>
    <dgm:pt modelId="{41604650-38C5-4BF6-B666-605532395DD6}" type="pres">
      <dgm:prSet presAssocID="{AA69F6C2-DA9C-4BC3-B57D-ECFEA1F3192F}" presName="Name13" presStyleLbl="parChTrans1D2" presStyleIdx="32" presStyleCnt="34"/>
      <dgm:spPr/>
      <dgm:t>
        <a:bodyPr/>
        <a:lstStyle/>
        <a:p>
          <a:endParaRPr lang="en-US"/>
        </a:p>
      </dgm:t>
    </dgm:pt>
    <dgm:pt modelId="{C2D2209D-22CC-4C7A-9862-99A5A8E6300A}" type="pres">
      <dgm:prSet presAssocID="{C4684D50-14B4-455A-A568-63CE01245F82}" presName="childText" presStyleLbl="bgAcc1" presStyleIdx="32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5726F8-D07C-4950-B205-5C2BE2E0B734}" type="pres">
      <dgm:prSet presAssocID="{425F0FF8-7C96-4648-8D7B-F47B5A16E0D1}" presName="Name13" presStyleLbl="parChTrans1D2" presStyleIdx="33" presStyleCnt="34"/>
      <dgm:spPr/>
      <dgm:t>
        <a:bodyPr/>
        <a:lstStyle/>
        <a:p>
          <a:endParaRPr lang="en-US"/>
        </a:p>
      </dgm:t>
    </dgm:pt>
    <dgm:pt modelId="{A8925BE4-A564-41C2-A751-448FC33DE65B}" type="pres">
      <dgm:prSet presAssocID="{5354B872-F97B-4BB7-B4F1-EC8919E97EAA}" presName="childText" presStyleLbl="bgAcc1" presStyleIdx="33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F21046-0D6F-44AF-9D06-1F830F331973}" type="presOf" srcId="{8E27B5B8-930E-4718-9C07-3E2D5C078C65}" destId="{F0647FA6-806B-4E62-8811-51B596C0A1F7}" srcOrd="0" destOrd="0" presId="urn:microsoft.com/office/officeart/2005/8/layout/hierarchy3"/>
    <dgm:cxn modelId="{5B3C5FBD-FECF-45E3-A4F6-E13DB8A5CDD3}" srcId="{354D35BC-1F2D-4EAA-85A6-BE48232E40CC}" destId="{87346056-285D-4591-8C82-33B2DE1822D8}" srcOrd="3" destOrd="0" parTransId="{C6BBB186-6DD6-4B6D-8363-BFB2D837BC7C}" sibTransId="{7DA44C0E-8685-41A3-9F82-BBDEF4D2B64A}"/>
    <dgm:cxn modelId="{CD623FCB-723F-47D8-8D7D-011BB6A6EE93}" type="presOf" srcId="{C3C41858-8717-4C3C-84E9-3360A7F4086C}" destId="{2717406F-E20C-407E-98ED-1F24C1EB83D8}" srcOrd="0" destOrd="0" presId="urn:microsoft.com/office/officeart/2005/8/layout/hierarchy3"/>
    <dgm:cxn modelId="{6F4C986D-AF05-46D2-99C4-81A37FCDED14}" srcId="{71816DD0-841D-482F-87E1-1710163EFD13}" destId="{44BBD6BB-3D55-49A5-9193-95BEA0AE9624}" srcOrd="1" destOrd="0" parTransId="{085A0DC9-41CE-433E-888C-58612E1D2B21}" sibTransId="{78042BFB-E013-4C78-A44C-8024485A6CFE}"/>
    <dgm:cxn modelId="{91FD69C9-A0CB-49E6-B633-42EDE1FC5AB3}" type="presOf" srcId="{5509A126-D029-4517-8745-80B14957B16D}" destId="{8918BBD5-FF38-4CE3-8A4B-66D1C2C71DDE}" srcOrd="0" destOrd="0" presId="urn:microsoft.com/office/officeart/2005/8/layout/hierarchy3"/>
    <dgm:cxn modelId="{E1B6FCC2-D709-4A1B-B025-2B33D146C5F3}" type="presOf" srcId="{AB01F461-8F0A-45B7-8F83-D65F4CC3C517}" destId="{D5B2DC0C-7D2F-4A23-892B-1FA91606BCC6}" srcOrd="0" destOrd="0" presId="urn:microsoft.com/office/officeart/2005/8/layout/hierarchy3"/>
    <dgm:cxn modelId="{DFBB9788-8D13-4DE4-AD91-62EA51556613}" srcId="{59508381-BDDA-4E8C-BC7C-B78ED07EE39E}" destId="{BC6B7C48-774B-4540-9D23-22F5723040E0}" srcOrd="4" destOrd="0" parTransId="{BAE64036-8A12-4C4B-A3B2-62D8F98B8BF7}" sibTransId="{082B4D75-82A5-44BA-9120-02FFF4357913}"/>
    <dgm:cxn modelId="{084511CD-0CB7-414D-AFE7-0AA9756B0DF0}" type="presOf" srcId="{17595FDA-44C5-464C-BE77-7CEDE40E6EC1}" destId="{FA49079D-8B0A-441A-8F8A-847BFF271714}" srcOrd="0" destOrd="0" presId="urn:microsoft.com/office/officeart/2005/8/layout/hierarchy3"/>
    <dgm:cxn modelId="{85E03E8B-32CC-4077-A466-4D22BE51E375}" type="presOf" srcId="{97F0ABBE-D5D0-4B15-B733-F568695A8856}" destId="{025E64AF-3CB6-4863-9E91-580735EBFBEB}" srcOrd="1" destOrd="0" presId="urn:microsoft.com/office/officeart/2005/8/layout/hierarchy3"/>
    <dgm:cxn modelId="{139E0EE2-92BA-42C4-A4AB-62D69AFB00E6}" type="presOf" srcId="{354D35BC-1F2D-4EAA-85A6-BE48232E40CC}" destId="{5363648D-66E0-4B34-AC6C-83E5A4CF1DFD}" srcOrd="0" destOrd="0" presId="urn:microsoft.com/office/officeart/2005/8/layout/hierarchy3"/>
    <dgm:cxn modelId="{215A4128-123A-4981-95BB-5E6AD0D481DD}" type="presOf" srcId="{2C181838-F8F3-4B02-9EAF-803A79E08A2C}" destId="{D35BD585-225C-4533-836B-5A057CDD4C9B}" srcOrd="0" destOrd="0" presId="urn:microsoft.com/office/officeart/2005/8/layout/hierarchy3"/>
    <dgm:cxn modelId="{86D06746-9DC2-410D-BBB3-4C07CF195180}" srcId="{AB01F461-8F0A-45B7-8F83-D65F4CC3C517}" destId="{7D310C78-4952-4215-BF49-F9821952A3BF}" srcOrd="2" destOrd="0" parTransId="{838925C4-E588-4425-8D15-9D4DC61E82D1}" sibTransId="{66F5602F-884E-4E45-AACC-0B9CF36C64BD}"/>
    <dgm:cxn modelId="{904215AD-A8B3-4244-9809-8ACAF0592E03}" type="presOf" srcId="{44BBD6BB-3D55-49A5-9193-95BEA0AE9624}" destId="{ED4509CF-3F7E-4260-8C97-54CD4358C4EA}" srcOrd="0" destOrd="0" presId="urn:microsoft.com/office/officeart/2005/8/layout/hierarchy3"/>
    <dgm:cxn modelId="{DB70EAE1-AEEB-4626-A4CD-9889FAC00B2E}" type="presOf" srcId="{30AC01E8-1F7B-43F6-BC0A-70DD06214353}" destId="{3B36AD0E-CC43-4AD3-A196-EA40A427D05D}" srcOrd="1" destOrd="0" presId="urn:microsoft.com/office/officeart/2005/8/layout/hierarchy3"/>
    <dgm:cxn modelId="{51F182B4-A43B-4C4A-A61C-C5F7687D2CEC}" type="presOf" srcId="{2CA41D84-7444-4D7C-A866-D38299D7F242}" destId="{6C958BCF-8C02-413C-A24B-A8B6F8C1BA32}" srcOrd="0" destOrd="0" presId="urn:microsoft.com/office/officeart/2005/8/layout/hierarchy3"/>
    <dgm:cxn modelId="{770C339F-8DEC-427C-A000-5C29A3826A55}" srcId="{97F0ABBE-D5D0-4B15-B733-F568695A8856}" destId="{5565D21A-EB5C-49DD-BAD4-7926D0A7B700}" srcOrd="0" destOrd="0" parTransId="{5509A126-D029-4517-8745-80B14957B16D}" sibTransId="{66FA41D5-9F9C-4D79-B1E4-55360B3A9F33}"/>
    <dgm:cxn modelId="{1C86D788-55AC-4DB0-B1F0-3531F3A02A1B}" type="presOf" srcId="{E7636FB0-C6DF-44B2-A595-27F46DC906D4}" destId="{A4137CB9-78CF-4265-B573-095FBA95EF89}" srcOrd="0" destOrd="0" presId="urn:microsoft.com/office/officeart/2005/8/layout/hierarchy3"/>
    <dgm:cxn modelId="{E1AEA616-BD5B-46E1-AD41-79061B439248}" type="presOf" srcId="{4044F0E1-FE15-4E9E-B02A-1336CA144B1E}" destId="{16C7F150-CCE7-458F-BAC7-82B95C85A055}" srcOrd="0" destOrd="0" presId="urn:microsoft.com/office/officeart/2005/8/layout/hierarchy3"/>
    <dgm:cxn modelId="{84B23FD4-C555-4DE4-9348-88975E5B233F}" type="presOf" srcId="{ADFCCBF2-2AEA-49AF-AF8A-7C638B01F4B3}" destId="{0D239387-DC97-4C36-8999-FDFDFF3D739B}" srcOrd="0" destOrd="0" presId="urn:microsoft.com/office/officeart/2005/8/layout/hierarchy3"/>
    <dgm:cxn modelId="{F5ED89B4-26CF-442B-B801-9D02288A3A5F}" srcId="{8B37F236-DD10-4E7F-B8E7-C94829AB9BCD}" destId="{1A2B48C8-519C-4E59-BCC7-DBDB79EE630B}" srcOrd="1" destOrd="0" parTransId="{17595FDA-44C5-464C-BE77-7CEDE40E6EC1}" sibTransId="{892526E7-C597-48F1-A795-595F32A7683A}"/>
    <dgm:cxn modelId="{A09D6A4D-29C3-4188-8855-5DBD4A108C9D}" type="presOf" srcId="{9FEB9203-23E2-4367-A66D-A86F13605F4E}" destId="{6C754FA6-3DFA-4385-B238-CB86871B1D35}" srcOrd="0" destOrd="0" presId="urn:microsoft.com/office/officeart/2005/8/layout/hierarchy3"/>
    <dgm:cxn modelId="{B4AAC5E8-9B93-4FC9-A339-22E87338390B}" type="presOf" srcId="{59508381-BDDA-4E8C-BC7C-B78ED07EE39E}" destId="{7C9758F0-1868-4BCC-AF09-3BE39E0042D6}" srcOrd="1" destOrd="0" presId="urn:microsoft.com/office/officeart/2005/8/layout/hierarchy3"/>
    <dgm:cxn modelId="{018522BE-77FB-4D35-B22F-452DF024FAB4}" type="presOf" srcId="{D99E1DBC-9458-411E-BF0F-1B53D5129B4D}" destId="{1068845D-F5B8-4DCD-8E37-05A4E47C0A71}" srcOrd="0" destOrd="0" presId="urn:microsoft.com/office/officeart/2005/8/layout/hierarchy3"/>
    <dgm:cxn modelId="{E6BE25BF-100F-4A53-A0DE-B29EFA536AC9}" type="presOf" srcId="{30AC01E8-1F7B-43F6-BC0A-70DD06214353}" destId="{4862EF85-1486-42B2-B3EA-FD8FF5BED2D2}" srcOrd="0" destOrd="0" presId="urn:microsoft.com/office/officeart/2005/8/layout/hierarchy3"/>
    <dgm:cxn modelId="{0229A9A6-8183-40AF-A8C5-E5E160A58C5C}" srcId="{71816DD0-841D-482F-87E1-1710163EFD13}" destId="{C3C435E6-E116-475F-8D6D-C232F7D94E15}" srcOrd="2" destOrd="0" parTransId="{C3C41858-8717-4C3C-84E9-3360A7F4086C}" sibTransId="{60CB77D1-5ECD-4126-81C5-9CCE89519EBF}"/>
    <dgm:cxn modelId="{6774C7FE-A53B-44E6-A88F-57B6289EAA20}" srcId="{97F0ABBE-D5D0-4B15-B733-F568695A8856}" destId="{72DCE3AD-2139-43D9-A094-CCE505B6A130}" srcOrd="3" destOrd="0" parTransId="{06560104-DD76-4610-89D0-93D28DC3810C}" sibTransId="{902BB569-CE58-4EB5-BA6B-13425AC063FB}"/>
    <dgm:cxn modelId="{6E327768-7816-4357-9970-79FC51FE2A35}" type="presOf" srcId="{7A12FF63-E15D-4BBE-8B73-4A3DAF904364}" destId="{F520B58C-1015-4CBE-9380-F855AC5426B7}" srcOrd="0" destOrd="0" presId="urn:microsoft.com/office/officeart/2005/8/layout/hierarchy3"/>
    <dgm:cxn modelId="{89DCA1DA-D118-4492-AAB0-3B765578E9BD}" type="presOf" srcId="{0F4B709B-D871-4E9D-980A-6DF8F74EFF53}" destId="{84A02D01-D901-49A7-AA55-A2D7623D0B9E}" srcOrd="0" destOrd="0" presId="urn:microsoft.com/office/officeart/2005/8/layout/hierarchy3"/>
    <dgm:cxn modelId="{AD04D040-7872-44D4-AA36-4590B2BFB946}" type="presOf" srcId="{3CD92BE8-13F8-4734-BCF4-E364B0322E35}" destId="{AD1E4E55-6F34-477C-9329-3B9837B204CA}" srcOrd="0" destOrd="0" presId="urn:microsoft.com/office/officeart/2005/8/layout/hierarchy3"/>
    <dgm:cxn modelId="{6B839B7F-B2EB-4E4E-A7CC-5193AFB90478}" type="presOf" srcId="{9D0CAAEC-B89D-4779-8C98-07917A921327}" destId="{6B3145DB-4D6A-4EC3-ADF6-1D78B5F4B076}" srcOrd="0" destOrd="0" presId="urn:microsoft.com/office/officeart/2005/8/layout/hierarchy3"/>
    <dgm:cxn modelId="{BF3723FD-EA67-4AE6-829F-DF77A7EF7201}" type="presOf" srcId="{3A3402C9-27E7-4BB8-B505-112B51E7C0C2}" destId="{0581E0D5-996D-4F10-B968-15895A106992}" srcOrd="0" destOrd="0" presId="urn:microsoft.com/office/officeart/2005/8/layout/hierarchy3"/>
    <dgm:cxn modelId="{3A0B2893-6BEC-4E41-8695-4B3E3E363B9D}" type="presOf" srcId="{87346056-285D-4591-8C82-33B2DE1822D8}" destId="{6657C0A5-09DD-45D8-B790-B2BBFD20208A}" srcOrd="1" destOrd="0" presId="urn:microsoft.com/office/officeart/2005/8/layout/hierarchy3"/>
    <dgm:cxn modelId="{7FCD8C93-9A78-4B44-B375-783374810553}" type="presOf" srcId="{72DCE3AD-2139-43D9-A094-CCE505B6A130}" destId="{54A20CC6-8F31-41ED-83FC-12BCF0927CD9}" srcOrd="0" destOrd="0" presId="urn:microsoft.com/office/officeart/2005/8/layout/hierarchy3"/>
    <dgm:cxn modelId="{2C66B28F-CD6F-4C15-A6F9-A6A2DE9AE266}" type="presOf" srcId="{71816DD0-841D-482F-87E1-1710163EFD13}" destId="{0E17FE03-38BD-4CBA-9F5B-8C76F8B18A3F}" srcOrd="1" destOrd="0" presId="urn:microsoft.com/office/officeart/2005/8/layout/hierarchy3"/>
    <dgm:cxn modelId="{9F3D9E2F-EA03-4CB9-BA80-3C709771B3FA}" type="presOf" srcId="{28A0C26A-2F04-48C3-B9F3-FB1AB1D74527}" destId="{1FE16D80-FECC-4308-94F9-F6DFC4E88E41}" srcOrd="0" destOrd="0" presId="urn:microsoft.com/office/officeart/2005/8/layout/hierarchy3"/>
    <dgm:cxn modelId="{DC751B6A-C08B-4A71-8A3F-DB9B48DFB1AC}" type="presOf" srcId="{59508381-BDDA-4E8C-BC7C-B78ED07EE39E}" destId="{2417A736-F546-4F20-9B1C-7C64AC79CEA2}" srcOrd="0" destOrd="0" presId="urn:microsoft.com/office/officeart/2005/8/layout/hierarchy3"/>
    <dgm:cxn modelId="{9CAA9FFF-F062-4C56-8978-DCAD5F6F5081}" type="presOf" srcId="{87346056-285D-4591-8C82-33B2DE1822D8}" destId="{B719827E-69B5-4FBF-AD5C-C310C5EBF66C}" srcOrd="0" destOrd="0" presId="urn:microsoft.com/office/officeart/2005/8/layout/hierarchy3"/>
    <dgm:cxn modelId="{2A21E673-4035-4F4B-8551-8C57476BD913}" type="presOf" srcId="{E7236B83-C7FE-4FFF-BF20-BE4FA19AC1DE}" destId="{F0CC3BD1-C968-4454-B0FD-91E91DEF49D2}" srcOrd="0" destOrd="0" presId="urn:microsoft.com/office/officeart/2005/8/layout/hierarchy3"/>
    <dgm:cxn modelId="{1F2F2970-C05F-4A46-82F0-17A584489E16}" type="presOf" srcId="{C3C435E6-E116-475F-8D6D-C232F7D94E15}" destId="{A59641DD-FD0F-4C57-8C78-BEDA7536FB0F}" srcOrd="0" destOrd="0" presId="urn:microsoft.com/office/officeart/2005/8/layout/hierarchy3"/>
    <dgm:cxn modelId="{20D7CCE9-1F0F-42E4-8061-DE96BCE5B1B7}" type="presOf" srcId="{9BDECBE4-FAD1-442E-B357-4DFAE77D0562}" destId="{F051A2A6-5854-4D26-A894-390520F3E79E}" srcOrd="0" destOrd="0" presId="urn:microsoft.com/office/officeart/2005/8/layout/hierarchy3"/>
    <dgm:cxn modelId="{2B789BF9-28D1-4699-94C6-363DE0D8CF40}" type="presOf" srcId="{3DB63866-C325-4823-AC59-91F978007FD7}" destId="{E82F9EC4-E11F-4AE2-BA0E-221F8453EC7F}" srcOrd="0" destOrd="0" presId="urn:microsoft.com/office/officeart/2005/8/layout/hierarchy3"/>
    <dgm:cxn modelId="{B5245907-4FA0-45CB-A857-834EEA6CA7DB}" type="presOf" srcId="{38B01398-E265-41AF-BF8D-C4CEE743782C}" destId="{F61E05E8-3A76-4877-8928-9040D03E3885}" srcOrd="0" destOrd="0" presId="urn:microsoft.com/office/officeart/2005/8/layout/hierarchy3"/>
    <dgm:cxn modelId="{822D2626-C165-4F78-96F9-15E5E4B8062F}" srcId="{354D35BC-1F2D-4EAA-85A6-BE48232E40CC}" destId="{8B37F236-DD10-4E7F-B8E7-C94829AB9BCD}" srcOrd="5" destOrd="0" parTransId="{537ACCB1-CDB1-4178-B1A5-A6CAD6FCF978}" sibTransId="{17FEB760-E216-4916-A538-0DAE8742CC9F}"/>
    <dgm:cxn modelId="{3C638335-7C8C-4313-B0E2-6B97A5219DDF}" type="presOf" srcId="{8617E666-A00B-44AC-B088-3EB90455DFB2}" destId="{35A5BF80-E72F-47BA-9679-4D92D580C06E}" srcOrd="0" destOrd="0" presId="urn:microsoft.com/office/officeart/2005/8/layout/hierarchy3"/>
    <dgm:cxn modelId="{223E35EC-2E90-4371-9256-F2B18487ABC6}" type="presOf" srcId="{D06B9631-2288-4E4D-8D1D-B645A7C88D25}" destId="{89E548D3-D824-4AD9-92F4-071E8262E2B3}" srcOrd="0" destOrd="0" presId="urn:microsoft.com/office/officeart/2005/8/layout/hierarchy3"/>
    <dgm:cxn modelId="{D8F1E70D-5F3F-46EA-8CFF-64C1CC806062}" type="presOf" srcId="{B81394E0-BDE9-4883-9702-1445BEB57AF1}" destId="{35FA0E77-694F-4302-92D1-55756C5BC5BE}" srcOrd="0" destOrd="0" presId="urn:microsoft.com/office/officeart/2005/8/layout/hierarchy3"/>
    <dgm:cxn modelId="{30C974D4-99DD-4E73-88EE-98C1F0BDAC26}" srcId="{354D35BC-1F2D-4EAA-85A6-BE48232E40CC}" destId="{30AC01E8-1F7B-43F6-BC0A-70DD06214353}" srcOrd="6" destOrd="0" parTransId="{5BACB5EE-F6EF-4717-B2C7-0A7356685816}" sibTransId="{AD4B7B5D-0CA6-4237-9B19-057590FBC865}"/>
    <dgm:cxn modelId="{234F9E90-DF20-46B6-8F04-5E7EE79760EE}" srcId="{59508381-BDDA-4E8C-BC7C-B78ED07EE39E}" destId="{74C022DB-489A-4A88-818A-ADB4401CF330}" srcOrd="3" destOrd="0" parTransId="{96F2E235-CB2E-4474-8D51-9895B6280F02}" sibTransId="{F696939B-BFD0-4785-A0DE-3C56532E7F58}"/>
    <dgm:cxn modelId="{1C88B348-9F8A-4A01-88D3-F65B2E42BDD3}" type="presOf" srcId="{2AE70087-543D-41FC-92B2-C093272CECCA}" destId="{123043D3-839D-4436-A712-B301A189D26B}" srcOrd="0" destOrd="0" presId="urn:microsoft.com/office/officeart/2005/8/layout/hierarchy3"/>
    <dgm:cxn modelId="{99BC4547-ED01-4D6A-9E32-10BE2F805AAA}" srcId="{AB01F461-8F0A-45B7-8F83-D65F4CC3C517}" destId="{68F6B481-1333-4259-AAD1-95535C82E2D0}" srcOrd="3" destOrd="0" parTransId="{2CA41D84-7444-4D7C-A866-D38299D7F242}" sibTransId="{1AC1728A-D91E-431D-9517-02BA9186B6D0}"/>
    <dgm:cxn modelId="{60B37814-5D4D-484D-B412-3FF2B5B48350}" srcId="{AB01F461-8F0A-45B7-8F83-D65F4CC3C517}" destId="{B81394E0-BDE9-4883-9702-1445BEB57AF1}" srcOrd="0" destOrd="0" parTransId="{9F791647-C1DA-45D3-A3EC-117DDB0C0E6F}" sibTransId="{CC6ABFBD-C023-4785-90CB-19947670A0C3}"/>
    <dgm:cxn modelId="{BED87255-410A-4657-9D17-5CCCC7BC1138}" type="presOf" srcId="{8B37F236-DD10-4E7F-B8E7-C94829AB9BCD}" destId="{3C89107A-8F1D-4FEB-90A7-C5899857143B}" srcOrd="1" destOrd="0" presId="urn:microsoft.com/office/officeart/2005/8/layout/hierarchy3"/>
    <dgm:cxn modelId="{6F86D485-37BB-4699-ABA5-8A3D088E7031}" srcId="{87346056-285D-4591-8C82-33B2DE1822D8}" destId="{43460FC6-E5F4-45DB-97C4-C28E7CE805A1}" srcOrd="3" destOrd="0" parTransId="{D99E1DBC-9458-411E-BF0F-1B53D5129B4D}" sibTransId="{EBD48C6B-1932-4D05-A45B-9BCEE86B6EBD}"/>
    <dgm:cxn modelId="{FDF54B35-4448-4ABC-B8CB-619411988299}" type="presOf" srcId="{AADBAD04-4A02-4E10-9BF5-7808ED13072F}" destId="{191D9A60-D480-491D-9D86-51FF5E137910}" srcOrd="0" destOrd="0" presId="urn:microsoft.com/office/officeart/2005/8/layout/hierarchy3"/>
    <dgm:cxn modelId="{8F194A57-F603-4941-A2E4-84B39E007366}" srcId="{59508381-BDDA-4E8C-BC7C-B78ED07EE39E}" destId="{2AE70087-543D-41FC-92B2-C093272CECCA}" srcOrd="1" destOrd="0" parTransId="{D1F44FCF-4023-4B0A-9DF7-0A592D556DDD}" sibTransId="{FDF235D7-CA30-447D-A307-7408C4772CB5}"/>
    <dgm:cxn modelId="{E743561B-1D58-44AC-88FD-C41C3061E31D}" srcId="{8B37F236-DD10-4E7F-B8E7-C94829AB9BCD}" destId="{2C181838-F8F3-4B02-9EAF-803A79E08A2C}" srcOrd="3" destOrd="0" parTransId="{AADBAD04-4A02-4E10-9BF5-7808ED13072F}" sibTransId="{85D4845F-2B1A-4C16-971B-0FE529660EDF}"/>
    <dgm:cxn modelId="{ACD76513-A9AB-407C-A66B-C5F38E4E0065}" type="presOf" srcId="{B06D9E06-F979-461B-B15C-EFBE320158CD}" destId="{F9BC214A-DB51-4CD8-B3C3-9D0BEE6B4CC5}" srcOrd="0" destOrd="0" presId="urn:microsoft.com/office/officeart/2005/8/layout/hierarchy3"/>
    <dgm:cxn modelId="{7223D254-7422-468B-AD48-CD50861237C3}" srcId="{AB01F461-8F0A-45B7-8F83-D65F4CC3C517}" destId="{EC8F9496-CEFF-4D4A-8A75-08DEAE15066B}" srcOrd="1" destOrd="0" parTransId="{D06B9631-2288-4E4D-8D1D-B645A7C88D25}" sibTransId="{3BD30ACF-EA89-4BCA-985B-D8F190555AAB}"/>
    <dgm:cxn modelId="{4D28D3E3-CB4D-474F-B229-A82B5F6F021D}" type="presOf" srcId="{41CD0A05-32F4-4279-8B5B-CC8893866D84}" destId="{DD03CE69-3E0B-4579-A24C-E3D81AE177ED}" srcOrd="0" destOrd="0" presId="urn:microsoft.com/office/officeart/2005/8/layout/hierarchy3"/>
    <dgm:cxn modelId="{6CF291F9-8619-4886-8469-8CA8D78FD9FD}" type="presOf" srcId="{9F791647-C1DA-45D3-A3EC-117DDB0C0E6F}" destId="{CD299964-E5D7-4AB2-91DF-64053F58977E}" srcOrd="0" destOrd="0" presId="urn:microsoft.com/office/officeart/2005/8/layout/hierarchy3"/>
    <dgm:cxn modelId="{9423E3A4-CAF7-454F-9DF5-B417CE362300}" type="presOf" srcId="{D823003C-A8EA-42BE-964E-28958FA08D54}" destId="{D1676C5E-32C9-475B-8148-6784931E1388}" srcOrd="0" destOrd="0" presId="urn:microsoft.com/office/officeart/2005/8/layout/hierarchy3"/>
    <dgm:cxn modelId="{61A6DC0C-EF6B-44E7-885C-35B213A016F9}" type="presOf" srcId="{43F439B7-8556-42E3-B13F-447909B03336}" destId="{A307AFB6-3431-43A3-976C-B977F6AD264B}" srcOrd="0" destOrd="0" presId="urn:microsoft.com/office/officeart/2005/8/layout/hierarchy3"/>
    <dgm:cxn modelId="{6031C9E6-A8C7-49D7-9E1A-26DD9253720D}" type="presOf" srcId="{8B37F236-DD10-4E7F-B8E7-C94829AB9BCD}" destId="{AC38D8A0-9B22-4BE2-AF6F-344AADFE1D8E}" srcOrd="0" destOrd="0" presId="urn:microsoft.com/office/officeart/2005/8/layout/hierarchy3"/>
    <dgm:cxn modelId="{38E22A6C-13FA-4416-97BA-488F599E2CFB}" type="presOf" srcId="{C4684D50-14B4-455A-A568-63CE01245F82}" destId="{C2D2209D-22CC-4C7A-9862-99A5A8E6300A}" srcOrd="0" destOrd="0" presId="urn:microsoft.com/office/officeart/2005/8/layout/hierarchy3"/>
    <dgm:cxn modelId="{0D768E1B-2828-4226-A53B-7244CF0760AD}" type="presOf" srcId="{2B3A4484-2727-4EDF-9567-978478E1E215}" destId="{A593B0F5-B6A2-4A6B-8352-1B96EDE66D74}" srcOrd="0" destOrd="0" presId="urn:microsoft.com/office/officeart/2005/8/layout/hierarchy3"/>
    <dgm:cxn modelId="{0569268D-2C4B-44CD-B3A5-CE100B2C6A40}" type="presOf" srcId="{7D310C78-4952-4215-BF49-F9821952A3BF}" destId="{025914D4-7F43-40E0-9C26-4D00DB05224D}" srcOrd="0" destOrd="0" presId="urn:microsoft.com/office/officeart/2005/8/layout/hierarchy3"/>
    <dgm:cxn modelId="{91905713-1E68-4F73-A841-631113082B92}" type="presOf" srcId="{E6FFC343-EF4B-4BEB-8A8B-6904F45D52DE}" destId="{6575D566-F2D2-43D3-B477-EF9B7C47C070}" srcOrd="0" destOrd="0" presId="urn:microsoft.com/office/officeart/2005/8/layout/hierarchy3"/>
    <dgm:cxn modelId="{EC5CDCC5-6D28-4FB2-8DEC-25E62BA1638A}" type="presOf" srcId="{5354B872-F97B-4BB7-B4F1-EC8919E97EAA}" destId="{A8925BE4-A564-41C2-A751-448FC33DE65B}" srcOrd="0" destOrd="0" presId="urn:microsoft.com/office/officeart/2005/8/layout/hierarchy3"/>
    <dgm:cxn modelId="{DCDB204E-81E0-4913-B58A-090DA463D59B}" type="presOf" srcId="{BAE64036-8A12-4C4B-A3B2-62D8F98B8BF7}" destId="{9A44F170-8475-4427-BAB6-AF02C889F153}" srcOrd="0" destOrd="0" presId="urn:microsoft.com/office/officeart/2005/8/layout/hierarchy3"/>
    <dgm:cxn modelId="{7D7539D0-2BA2-41F5-BB4B-22DA2B33220A}" type="presOf" srcId="{B2AD441F-BBA7-4BEC-A267-FE4C7CD8ADA9}" destId="{0380C960-1924-4543-B574-BC1766FC1C8F}" srcOrd="0" destOrd="0" presId="urn:microsoft.com/office/officeart/2005/8/layout/hierarchy3"/>
    <dgm:cxn modelId="{D051D5C0-0EE7-43D6-AD84-9D9DCF025264}" type="presOf" srcId="{AA69F6C2-DA9C-4BC3-B57D-ECFEA1F3192F}" destId="{41604650-38C5-4BF6-B666-605532395DD6}" srcOrd="0" destOrd="0" presId="urn:microsoft.com/office/officeart/2005/8/layout/hierarchy3"/>
    <dgm:cxn modelId="{BCF8A6E9-90B6-49AD-8513-3227254B7748}" srcId="{354D35BC-1F2D-4EAA-85A6-BE48232E40CC}" destId="{71816DD0-841D-482F-87E1-1710163EFD13}" srcOrd="1" destOrd="0" parTransId="{80B1FA3F-9BD7-4D83-9EA9-5A8D8DCE9D74}" sibTransId="{0F5F0357-4514-4A65-A102-62FAD3706D4F}"/>
    <dgm:cxn modelId="{CF432F02-562E-42FA-B3E7-631BECF1489E}" type="presOf" srcId="{D1F44FCF-4023-4B0A-9DF7-0A592D556DDD}" destId="{0056683F-E978-4093-999E-31C85D922207}" srcOrd="0" destOrd="0" presId="urn:microsoft.com/office/officeart/2005/8/layout/hierarchy3"/>
    <dgm:cxn modelId="{D9BBF749-85B5-4E20-932E-5A60B865078F}" srcId="{97F0ABBE-D5D0-4B15-B733-F568695A8856}" destId="{E7636FB0-C6DF-44B2-A595-27F46DC906D4}" srcOrd="2" destOrd="0" parTransId="{2B3A4484-2727-4EDF-9567-978478E1E215}" sibTransId="{DCC73462-60DC-4704-B756-F8558FBA77BD}"/>
    <dgm:cxn modelId="{AABDAAC0-731A-4AA4-BFCC-272C502CC71C}" srcId="{8B37F236-DD10-4E7F-B8E7-C94829AB9BCD}" destId="{3DB63866-C325-4823-AC59-91F978007FD7}" srcOrd="0" destOrd="0" parTransId="{2EDA260F-A15C-4584-A420-F9C1D1C471B5}" sibTransId="{62EBBD8E-9D7F-4419-AEA1-BBEAB37433B9}"/>
    <dgm:cxn modelId="{B0C461B5-EA4C-4E87-8B00-220B397E1DA0}" type="presOf" srcId="{43460FC6-E5F4-45DB-97C4-C28E7CE805A1}" destId="{2B517470-75ED-4B62-922E-F40087E6752C}" srcOrd="0" destOrd="0" presId="urn:microsoft.com/office/officeart/2005/8/layout/hierarchy3"/>
    <dgm:cxn modelId="{04255E99-C959-40D3-B368-6A8F4DE8B3E1}" type="presOf" srcId="{DD7A6645-6DD2-46D9-AB86-875A915C9E49}" destId="{4F3CEA63-6AD3-447F-B23B-43C9890A7B45}" srcOrd="0" destOrd="0" presId="urn:microsoft.com/office/officeart/2005/8/layout/hierarchy3"/>
    <dgm:cxn modelId="{9FBDFFD3-692C-494C-B328-57BFBEDC0784}" srcId="{86BA74F2-517E-460F-8310-8CF361495833}" destId="{5354B872-F97B-4BB7-B4F1-EC8919E97EAA}" srcOrd="1" destOrd="0" parTransId="{425F0FF8-7C96-4648-8D7B-F47B5A16E0D1}" sibTransId="{07859DA4-5E37-4E73-8504-6BF7C3CC9A71}"/>
    <dgm:cxn modelId="{E27DB33B-267F-40DA-BDC7-0A5F9AB8A8FF}" type="presOf" srcId="{54456840-29B6-4DA1-950A-2046FB5C5675}" destId="{73608D8E-CD44-44B0-8A60-C6B13E1D80FA}" srcOrd="0" destOrd="0" presId="urn:microsoft.com/office/officeart/2005/8/layout/hierarchy3"/>
    <dgm:cxn modelId="{293BC525-5B85-480D-8CC4-BDA6483B2D4F}" srcId="{87346056-285D-4591-8C82-33B2DE1822D8}" destId="{E860E255-8E02-44BA-9630-667B0746C94A}" srcOrd="1" destOrd="0" parTransId="{54456840-29B6-4DA1-950A-2046FB5C5675}" sibTransId="{E88A0621-9DBF-436C-9ABD-43832B0C60FB}"/>
    <dgm:cxn modelId="{D0BCC0D7-0A99-4CC6-80A6-49A600AEA572}" srcId="{87346056-285D-4591-8C82-33B2DE1822D8}" destId="{0E2F0FD0-8200-4746-9245-5A15BA1956ED}" srcOrd="2" destOrd="0" parTransId="{D823003C-A8EA-42BE-964E-28958FA08D54}" sibTransId="{FBA30CD4-CE67-4605-883B-611B2DFF3CDC}"/>
    <dgm:cxn modelId="{32251FD6-969C-44EF-B7CB-AE4F72A9DDEB}" type="presOf" srcId="{425F0FF8-7C96-4648-8D7B-F47B5A16E0D1}" destId="{0E5726F8-D07C-4950-B205-5C2BE2E0B734}" srcOrd="0" destOrd="0" presId="urn:microsoft.com/office/officeart/2005/8/layout/hierarchy3"/>
    <dgm:cxn modelId="{B60C5067-AAE6-44C9-9B08-E5E9E0926ECD}" type="presOf" srcId="{EFC13256-2C4F-4ABE-9050-69BD4DE3D377}" destId="{FA16B25E-DD6F-4BC1-842F-CC3B6FB82CF3}" srcOrd="0" destOrd="0" presId="urn:microsoft.com/office/officeart/2005/8/layout/hierarchy3"/>
    <dgm:cxn modelId="{61F01A49-3BF7-4F87-A35D-4EFAEAFB12EB}" type="presOf" srcId="{9EDEDFA9-8BB5-482D-A568-D4AD4EDAEC0A}" destId="{6730FFAB-5E5D-4BCC-914C-E40A5FB46761}" srcOrd="0" destOrd="0" presId="urn:microsoft.com/office/officeart/2005/8/layout/hierarchy3"/>
    <dgm:cxn modelId="{B6775B96-FCE6-42A2-A869-9E4346E07982}" type="presOf" srcId="{96F2E235-CB2E-4474-8D51-9895B6280F02}" destId="{BF7B11E8-C423-44D0-B212-95624E9C8160}" srcOrd="0" destOrd="0" presId="urn:microsoft.com/office/officeart/2005/8/layout/hierarchy3"/>
    <dgm:cxn modelId="{023312A7-9EB8-401D-B344-DB39D05A1DFF}" type="presOf" srcId="{AB01F461-8F0A-45B7-8F83-D65F4CC3C517}" destId="{FF46F36E-A5ED-4D68-91F3-0EAC3F1191D2}" srcOrd="1" destOrd="0" presId="urn:microsoft.com/office/officeart/2005/8/layout/hierarchy3"/>
    <dgm:cxn modelId="{D7913D99-24D1-47BD-9D9E-CA6353D47506}" type="presOf" srcId="{1A2B48C8-519C-4E59-BCC7-DBDB79EE630B}" destId="{3F76FD13-21DB-4DEF-97E7-A892F80B44AC}" srcOrd="0" destOrd="0" presId="urn:microsoft.com/office/officeart/2005/8/layout/hierarchy3"/>
    <dgm:cxn modelId="{E7ECEB4F-BA33-4C08-9FF1-036F16B53554}" type="presOf" srcId="{E860E255-8E02-44BA-9630-667B0746C94A}" destId="{7653EEC8-2A99-478D-953A-C249815B8ED6}" srcOrd="0" destOrd="0" presId="urn:microsoft.com/office/officeart/2005/8/layout/hierarchy3"/>
    <dgm:cxn modelId="{DF13076A-6984-470A-A831-222D3FA8ABB7}" type="presOf" srcId="{71816DD0-841D-482F-87E1-1710163EFD13}" destId="{12AFD21C-52D2-42E2-B236-08EDAEBB9D65}" srcOrd="0" destOrd="0" presId="urn:microsoft.com/office/officeart/2005/8/layout/hierarchy3"/>
    <dgm:cxn modelId="{44575237-5FA8-4785-ACD4-CA391D7E14F9}" srcId="{59508381-BDDA-4E8C-BC7C-B78ED07EE39E}" destId="{B2AD441F-BBA7-4BEC-A267-FE4C7CD8ADA9}" srcOrd="5" destOrd="0" parTransId="{B06D9E06-F979-461B-B15C-EFBE320158CD}" sibTransId="{0F1C1847-4A22-4270-9256-E4FA885CE0BB}"/>
    <dgm:cxn modelId="{0018CB0F-8F14-45B6-B2DE-A75AC41BFD70}" srcId="{87346056-285D-4591-8C82-33B2DE1822D8}" destId="{8617E666-A00B-44AC-B088-3EB90455DFB2}" srcOrd="4" destOrd="0" parTransId="{0F4B709B-D871-4E9D-980A-6DF8F74EFF53}" sibTransId="{1BC9E4CD-C80B-4B37-9491-3E3D1299D95E}"/>
    <dgm:cxn modelId="{61A18541-AF25-4CF5-B9D4-6E19BA924D3C}" type="presOf" srcId="{085A0DC9-41CE-433E-888C-58612E1D2B21}" destId="{1AEA4E09-21A8-4C8C-899C-E13C65F06FCC}" srcOrd="0" destOrd="0" presId="urn:microsoft.com/office/officeart/2005/8/layout/hierarchy3"/>
    <dgm:cxn modelId="{74CA8A8D-A7B1-4E72-BBF2-DFFC76F779D2}" srcId="{71816DD0-841D-482F-87E1-1710163EFD13}" destId="{4044F0E1-FE15-4E9E-B02A-1336CA144B1E}" srcOrd="0" destOrd="0" parTransId="{3CD92BE8-13F8-4734-BCF4-E364B0322E35}" sibTransId="{E2D5D534-8C12-4740-B104-D61F926C788F}"/>
    <dgm:cxn modelId="{CC12B516-4891-4128-A96F-6497CF1FA179}" type="presOf" srcId="{86BA74F2-517E-460F-8310-8CF361495833}" destId="{EF4966DE-73DF-4243-AFD7-0F6D6A9D1037}" srcOrd="1" destOrd="0" presId="urn:microsoft.com/office/officeart/2005/8/layout/hierarchy3"/>
    <dgm:cxn modelId="{F2CEB577-3517-4BC3-AADE-2B50559F8A09}" type="presOf" srcId="{0E2F0FD0-8200-4746-9245-5A15BA1956ED}" destId="{5FF14FF6-C67A-4DE1-ABB0-80284EC3E57B}" srcOrd="0" destOrd="0" presId="urn:microsoft.com/office/officeart/2005/8/layout/hierarchy3"/>
    <dgm:cxn modelId="{A2DCAE8A-7666-45E5-9588-9D1ADB47FE15}" srcId="{87346056-285D-4591-8C82-33B2DE1822D8}" destId="{8E27B5B8-930E-4718-9C07-3E2D5C078C65}" srcOrd="0" destOrd="0" parTransId="{247D3E16-4E44-4479-A2A5-85E6F706995C}" sibTransId="{5E729D93-96AB-4FF1-8C94-783C658FFCBE}"/>
    <dgm:cxn modelId="{4A575C6D-22B1-410E-A249-E772DB366ABC}" type="presOf" srcId="{247D3E16-4E44-4479-A2A5-85E6F706995C}" destId="{937AAAF2-0737-4067-94E9-1DA90317891B}" srcOrd="0" destOrd="0" presId="urn:microsoft.com/office/officeart/2005/8/layout/hierarchy3"/>
    <dgm:cxn modelId="{0C0A7F38-9312-4FFE-9D7C-7314A2ED786F}" type="presOf" srcId="{2EDA260F-A15C-4584-A420-F9C1D1C471B5}" destId="{8619D0CB-8D35-4D6B-8C3D-FF8B5E64CD5E}" srcOrd="0" destOrd="0" presId="urn:microsoft.com/office/officeart/2005/8/layout/hierarchy3"/>
    <dgm:cxn modelId="{9CDCE39D-4C15-4F5A-8C2B-AE214856E667}" srcId="{97F0ABBE-D5D0-4B15-B733-F568695A8856}" destId="{C31D2F7D-EC26-45C5-9284-2D5F5E2B3A9C}" srcOrd="1" destOrd="0" parTransId="{7F009598-64E0-43D6-A027-9A7CD79A52B3}" sibTransId="{D5915E7B-1FC1-4E45-96F8-1BE7F967D409}"/>
    <dgm:cxn modelId="{6B187AC0-643D-46A6-A8D8-7D804A18FD49}" type="presOf" srcId="{838925C4-E588-4425-8D15-9D4DC61E82D1}" destId="{36746370-5315-4CC1-AD13-BDC52CDB9BF8}" srcOrd="0" destOrd="0" presId="urn:microsoft.com/office/officeart/2005/8/layout/hierarchy3"/>
    <dgm:cxn modelId="{67551018-62DB-49CD-AB3F-6F200C6571B3}" srcId="{59508381-BDDA-4E8C-BC7C-B78ED07EE39E}" destId="{3A3402C9-27E7-4BB8-B505-112B51E7C0C2}" srcOrd="2" destOrd="0" parTransId="{9FEB9203-23E2-4367-A66D-A86F13605F4E}" sibTransId="{D201316B-6487-4E97-9757-67A52D3BF309}"/>
    <dgm:cxn modelId="{76B06992-E9C7-4B73-B558-F4CD9557C6AD}" srcId="{354D35BC-1F2D-4EAA-85A6-BE48232E40CC}" destId="{86BA74F2-517E-460F-8310-8CF361495833}" srcOrd="7" destOrd="0" parTransId="{7CB52F5E-E2BE-414B-99DF-3F53FC53A002}" sibTransId="{5E0AA94C-975C-4C77-BDD2-ECD197440BEE}"/>
    <dgm:cxn modelId="{3A41009C-82F8-467D-9D52-7B95DA3DF3B9}" srcId="{59508381-BDDA-4E8C-BC7C-B78ED07EE39E}" destId="{EFC13256-2C4F-4ABE-9050-69BD4DE3D377}" srcOrd="0" destOrd="0" parTransId="{12F97A3A-15C9-4A61-9C72-9CD65C1D597C}" sibTransId="{9AF1D2F2-29E5-4EEB-B526-0D8CD7075FE6}"/>
    <dgm:cxn modelId="{72CE03BE-0F3B-4ADB-85BF-277A360F8DC4}" type="presOf" srcId="{5565D21A-EB5C-49DD-BAD4-7926D0A7B700}" destId="{FE5580F7-C4C4-4070-AF2E-88386998F4A0}" srcOrd="0" destOrd="0" presId="urn:microsoft.com/office/officeart/2005/8/layout/hierarchy3"/>
    <dgm:cxn modelId="{A14D3735-C3C4-46B8-BF79-42462B6A374F}" type="presOf" srcId="{86BA74F2-517E-460F-8310-8CF361495833}" destId="{EB45E372-9F23-437E-8101-05E43BDE44B1}" srcOrd="0" destOrd="0" presId="urn:microsoft.com/office/officeart/2005/8/layout/hierarchy3"/>
    <dgm:cxn modelId="{CD7F5B8C-AB1B-4391-879F-B375570EF89E}" type="presOf" srcId="{EC8F9496-CEFF-4D4A-8A75-08DEAE15066B}" destId="{304B0E0A-449C-4800-A57B-6ADBA687653B}" srcOrd="0" destOrd="0" presId="urn:microsoft.com/office/officeart/2005/8/layout/hierarchy3"/>
    <dgm:cxn modelId="{6FCACD71-A807-47B6-ADC7-B94B7C32425B}" srcId="{30AC01E8-1F7B-43F6-BC0A-70DD06214353}" destId="{9D0CAAEC-B89D-4779-8C98-07917A921327}" srcOrd="1" destOrd="0" parTransId="{E6FFC343-EF4B-4BEB-8A8B-6904F45D52DE}" sibTransId="{C8D428C1-6EA7-45F8-AC84-55A3681EBD4A}"/>
    <dgm:cxn modelId="{61F77AF5-225C-40EF-ABBB-E06D347734A5}" type="presOf" srcId="{74C022DB-489A-4A88-818A-ADB4401CF330}" destId="{825E6AC6-4213-47FA-9A01-C907C6E073DB}" srcOrd="0" destOrd="0" presId="urn:microsoft.com/office/officeart/2005/8/layout/hierarchy3"/>
    <dgm:cxn modelId="{DE65BA87-01CD-445F-AD8C-DF46A31F10D0}" type="presOf" srcId="{06560104-DD76-4610-89D0-93D28DC3810C}" destId="{D2A91938-28BF-4AED-8B5B-C9C8F96B1006}" srcOrd="0" destOrd="0" presId="urn:microsoft.com/office/officeart/2005/8/layout/hierarchy3"/>
    <dgm:cxn modelId="{2A6CDA61-D151-4C75-99F2-B29CAC7A52A3}" type="presOf" srcId="{C2F63F04-B0E9-4194-9924-FD3EBB429DAB}" destId="{790E3F31-37E7-433F-A5CE-CB16FF34A3A9}" srcOrd="0" destOrd="0" presId="urn:microsoft.com/office/officeart/2005/8/layout/hierarchy3"/>
    <dgm:cxn modelId="{06D459DC-9E58-4C20-A394-E63FCB7C9950}" type="presOf" srcId="{97F0ABBE-D5D0-4B15-B733-F568695A8856}" destId="{141C8125-0E03-481F-B78F-71E7ABA5C2AD}" srcOrd="0" destOrd="0" presId="urn:microsoft.com/office/officeart/2005/8/layout/hierarchy3"/>
    <dgm:cxn modelId="{41FDB4C3-D56B-4D34-97E0-1AF464C44E61}" srcId="{AB01F461-8F0A-45B7-8F83-D65F4CC3C517}" destId="{7A12FF63-E15D-4BBE-8B73-4A3DAF904364}" srcOrd="5" destOrd="0" parTransId="{41CD0A05-32F4-4279-8B5B-CC8893866D84}" sibTransId="{F185110B-E57B-456F-A688-393E883810A2}"/>
    <dgm:cxn modelId="{72E688A8-CD82-4A0E-98A5-D1EE1F9492CC}" srcId="{354D35BC-1F2D-4EAA-85A6-BE48232E40CC}" destId="{97F0ABBE-D5D0-4B15-B733-F568695A8856}" srcOrd="4" destOrd="0" parTransId="{5DB83438-CA92-4EE1-9E20-C456A4D68811}" sibTransId="{174F84ED-D00E-4BE2-BD89-39AEF790C12A}"/>
    <dgm:cxn modelId="{0EB8D593-879A-4EDE-A971-751B196CFD7A}" srcId="{30AC01E8-1F7B-43F6-BC0A-70DD06214353}" destId="{43F439B7-8556-42E3-B13F-447909B03336}" srcOrd="2" destOrd="0" parTransId="{E7236B83-C7FE-4FFF-BF20-BE4FA19AC1DE}" sibTransId="{3EE6D6CD-46C5-43CE-9116-A53E68456756}"/>
    <dgm:cxn modelId="{542C4028-127C-43FE-B261-C2808793B821}" srcId="{8B37F236-DD10-4E7F-B8E7-C94829AB9BCD}" destId="{28A0C26A-2F04-48C3-B9F3-FB1AB1D74527}" srcOrd="2" destOrd="0" parTransId="{38B01398-E265-41AF-BF8D-C4CEE743782C}" sibTransId="{37F34336-84E8-40B6-92B2-F2AB43FD3E9A}"/>
    <dgm:cxn modelId="{FA471E79-1F1D-4B9D-9DA6-8C4F38A1E245}" srcId="{87346056-285D-4591-8C82-33B2DE1822D8}" destId="{7113A5F8-6DCE-483C-BA92-220AF84ACD57}" srcOrd="5" destOrd="0" parTransId="{9BDECBE4-FAD1-442E-B357-4DFAE77D0562}" sibTransId="{989C7C46-B4D1-4E88-9679-95940904B9E6}"/>
    <dgm:cxn modelId="{2F2773BF-8545-48FA-9BFD-2FADA47C1342}" type="presOf" srcId="{7F009598-64E0-43D6-A027-9A7CD79A52B3}" destId="{00064CBB-E916-401D-9A68-E3A7C2241785}" srcOrd="0" destOrd="0" presId="urn:microsoft.com/office/officeart/2005/8/layout/hierarchy3"/>
    <dgm:cxn modelId="{85384BFD-C471-4E6B-A9A7-55E843187E35}" srcId="{AB01F461-8F0A-45B7-8F83-D65F4CC3C517}" destId="{DD7A6645-6DD2-46D9-AB86-875A915C9E49}" srcOrd="4" destOrd="0" parTransId="{C2F63F04-B0E9-4194-9924-FD3EBB429DAB}" sibTransId="{67F4CBA6-4186-4C3B-ADAD-980E5ECDABCB}"/>
    <dgm:cxn modelId="{BE3273AC-F8CE-4BDC-A740-AC82EBE7E945}" type="presOf" srcId="{12F97A3A-15C9-4A61-9C72-9CD65C1D597C}" destId="{4B15EEFE-1F47-498D-ADCB-9F19D795E9D0}" srcOrd="0" destOrd="0" presId="urn:microsoft.com/office/officeart/2005/8/layout/hierarchy3"/>
    <dgm:cxn modelId="{49A59618-F270-42BC-BD4E-438E8BFEA0A3}" type="presOf" srcId="{7113A5F8-6DCE-483C-BA92-220AF84ACD57}" destId="{9FDE4B40-2D64-42DA-BAAE-0B9938E42597}" srcOrd="0" destOrd="0" presId="urn:microsoft.com/office/officeart/2005/8/layout/hierarchy3"/>
    <dgm:cxn modelId="{5121200F-A41A-4819-902B-52DE64FD6AAF}" type="presOf" srcId="{BC6B7C48-774B-4540-9D23-22F5723040E0}" destId="{1633B0D4-46A2-4C5F-A2FF-403F4A29A8E0}" srcOrd="0" destOrd="0" presId="urn:microsoft.com/office/officeart/2005/8/layout/hierarchy3"/>
    <dgm:cxn modelId="{E9D55855-84A9-4520-8C65-E0AB3F9E1E38}" srcId="{354D35BC-1F2D-4EAA-85A6-BE48232E40CC}" destId="{59508381-BDDA-4E8C-BC7C-B78ED07EE39E}" srcOrd="2" destOrd="0" parTransId="{FC0EACBB-E090-4A2C-9B39-6C4D7D28673E}" sibTransId="{B9361DED-B6D3-4648-9BA6-B9A86E34021B}"/>
    <dgm:cxn modelId="{1F01C502-B80A-49C4-BC38-6ACEF47847B4}" type="presOf" srcId="{68F6B481-1333-4259-AAD1-95535C82E2D0}" destId="{8694C215-4AC4-45A9-B238-FD5D64FEE88A}" srcOrd="0" destOrd="0" presId="urn:microsoft.com/office/officeart/2005/8/layout/hierarchy3"/>
    <dgm:cxn modelId="{3BACD355-9DC4-4980-890E-8A53AF294C8F}" srcId="{86BA74F2-517E-460F-8310-8CF361495833}" destId="{C4684D50-14B4-455A-A568-63CE01245F82}" srcOrd="0" destOrd="0" parTransId="{AA69F6C2-DA9C-4BC3-B57D-ECFEA1F3192F}" sibTransId="{2C4C2A84-08FF-4864-8248-9415852A8617}"/>
    <dgm:cxn modelId="{CF10A244-2DBC-4EFB-A01A-9B1000714004}" srcId="{30AC01E8-1F7B-43F6-BC0A-70DD06214353}" destId="{ADFCCBF2-2AEA-49AF-AF8A-7C638B01F4B3}" srcOrd="0" destOrd="0" parTransId="{9EDEDFA9-8BB5-482D-A568-D4AD4EDAEC0A}" sibTransId="{B4D0683B-F1EF-4091-884E-E6916CAC6815}"/>
    <dgm:cxn modelId="{725BFCAD-7138-455C-9B38-60761F325AF5}" type="presOf" srcId="{C31D2F7D-EC26-45C5-9284-2D5F5E2B3A9C}" destId="{7AC99B2E-9BEA-42D4-98F1-3777E62E81DB}" srcOrd="0" destOrd="0" presId="urn:microsoft.com/office/officeart/2005/8/layout/hierarchy3"/>
    <dgm:cxn modelId="{D6141925-DFA7-4032-852B-93C0881305E1}" srcId="{354D35BC-1F2D-4EAA-85A6-BE48232E40CC}" destId="{AB01F461-8F0A-45B7-8F83-D65F4CC3C517}" srcOrd="0" destOrd="0" parTransId="{CA931EE5-AC48-4663-96D1-67FB2602E149}" sibTransId="{00200978-CB5B-4B6F-8894-C694BE4383C2}"/>
    <dgm:cxn modelId="{9456F706-F04A-45C2-955E-73405506E6A3}" type="presParOf" srcId="{5363648D-66E0-4B34-AC6C-83E5A4CF1DFD}" destId="{F790963E-F9CF-446F-A088-41FFBBFD67B4}" srcOrd="0" destOrd="0" presId="urn:microsoft.com/office/officeart/2005/8/layout/hierarchy3"/>
    <dgm:cxn modelId="{F4C2063E-95D2-480C-AD34-324765ACBC45}" type="presParOf" srcId="{F790963E-F9CF-446F-A088-41FFBBFD67B4}" destId="{90C2C509-76C9-4877-9546-98EEF183C045}" srcOrd="0" destOrd="0" presId="urn:microsoft.com/office/officeart/2005/8/layout/hierarchy3"/>
    <dgm:cxn modelId="{11572870-ED10-4B1E-842F-8DAE02AC0823}" type="presParOf" srcId="{90C2C509-76C9-4877-9546-98EEF183C045}" destId="{D5B2DC0C-7D2F-4A23-892B-1FA91606BCC6}" srcOrd="0" destOrd="0" presId="urn:microsoft.com/office/officeart/2005/8/layout/hierarchy3"/>
    <dgm:cxn modelId="{BCA595B4-EF10-4C4B-BCD4-24EF881ED2EC}" type="presParOf" srcId="{90C2C509-76C9-4877-9546-98EEF183C045}" destId="{FF46F36E-A5ED-4D68-91F3-0EAC3F1191D2}" srcOrd="1" destOrd="0" presId="urn:microsoft.com/office/officeart/2005/8/layout/hierarchy3"/>
    <dgm:cxn modelId="{6DE6E7EB-4A2F-452B-A897-1CD3869F6B58}" type="presParOf" srcId="{F790963E-F9CF-446F-A088-41FFBBFD67B4}" destId="{6EF63794-815D-4FCE-AAF4-CD6ED4E24BF6}" srcOrd="1" destOrd="0" presId="urn:microsoft.com/office/officeart/2005/8/layout/hierarchy3"/>
    <dgm:cxn modelId="{BE0FD880-7422-45CE-B151-0FFFD205D77D}" type="presParOf" srcId="{6EF63794-815D-4FCE-AAF4-CD6ED4E24BF6}" destId="{CD299964-E5D7-4AB2-91DF-64053F58977E}" srcOrd="0" destOrd="0" presId="urn:microsoft.com/office/officeart/2005/8/layout/hierarchy3"/>
    <dgm:cxn modelId="{C018A326-172C-441A-A466-8D37E8A27BF7}" type="presParOf" srcId="{6EF63794-815D-4FCE-AAF4-CD6ED4E24BF6}" destId="{35FA0E77-694F-4302-92D1-55756C5BC5BE}" srcOrd="1" destOrd="0" presId="urn:microsoft.com/office/officeart/2005/8/layout/hierarchy3"/>
    <dgm:cxn modelId="{D0A66219-D4C1-4F98-83EB-3F2CDC00AF36}" type="presParOf" srcId="{6EF63794-815D-4FCE-AAF4-CD6ED4E24BF6}" destId="{89E548D3-D824-4AD9-92F4-071E8262E2B3}" srcOrd="2" destOrd="0" presId="urn:microsoft.com/office/officeart/2005/8/layout/hierarchy3"/>
    <dgm:cxn modelId="{0F6A4622-3034-4264-B2CD-01A3DCC2E595}" type="presParOf" srcId="{6EF63794-815D-4FCE-AAF4-CD6ED4E24BF6}" destId="{304B0E0A-449C-4800-A57B-6ADBA687653B}" srcOrd="3" destOrd="0" presId="urn:microsoft.com/office/officeart/2005/8/layout/hierarchy3"/>
    <dgm:cxn modelId="{C8BA6476-8C54-4B79-85F7-DCD7F0C27C9D}" type="presParOf" srcId="{6EF63794-815D-4FCE-AAF4-CD6ED4E24BF6}" destId="{36746370-5315-4CC1-AD13-BDC52CDB9BF8}" srcOrd="4" destOrd="0" presId="urn:microsoft.com/office/officeart/2005/8/layout/hierarchy3"/>
    <dgm:cxn modelId="{AAD2FB4D-377E-47B9-9BBD-256AAA9A33BF}" type="presParOf" srcId="{6EF63794-815D-4FCE-AAF4-CD6ED4E24BF6}" destId="{025914D4-7F43-40E0-9C26-4D00DB05224D}" srcOrd="5" destOrd="0" presId="urn:microsoft.com/office/officeart/2005/8/layout/hierarchy3"/>
    <dgm:cxn modelId="{3B9C24E3-BEE7-4855-9003-3BA280AE0A49}" type="presParOf" srcId="{6EF63794-815D-4FCE-AAF4-CD6ED4E24BF6}" destId="{6C958BCF-8C02-413C-A24B-A8B6F8C1BA32}" srcOrd="6" destOrd="0" presId="urn:microsoft.com/office/officeart/2005/8/layout/hierarchy3"/>
    <dgm:cxn modelId="{746659E7-89DD-459B-9740-CB337B4B6D2C}" type="presParOf" srcId="{6EF63794-815D-4FCE-AAF4-CD6ED4E24BF6}" destId="{8694C215-4AC4-45A9-B238-FD5D64FEE88A}" srcOrd="7" destOrd="0" presId="urn:microsoft.com/office/officeart/2005/8/layout/hierarchy3"/>
    <dgm:cxn modelId="{71818879-DDA7-4C3C-A4BF-4F288ED937E1}" type="presParOf" srcId="{6EF63794-815D-4FCE-AAF4-CD6ED4E24BF6}" destId="{790E3F31-37E7-433F-A5CE-CB16FF34A3A9}" srcOrd="8" destOrd="0" presId="urn:microsoft.com/office/officeart/2005/8/layout/hierarchy3"/>
    <dgm:cxn modelId="{34699EAA-28AA-456B-A351-D145702CFD39}" type="presParOf" srcId="{6EF63794-815D-4FCE-AAF4-CD6ED4E24BF6}" destId="{4F3CEA63-6AD3-447F-B23B-43C9890A7B45}" srcOrd="9" destOrd="0" presId="urn:microsoft.com/office/officeart/2005/8/layout/hierarchy3"/>
    <dgm:cxn modelId="{7D3F9C2C-7E53-4CB3-9346-01674F86FF4E}" type="presParOf" srcId="{6EF63794-815D-4FCE-AAF4-CD6ED4E24BF6}" destId="{DD03CE69-3E0B-4579-A24C-E3D81AE177ED}" srcOrd="10" destOrd="0" presId="urn:microsoft.com/office/officeart/2005/8/layout/hierarchy3"/>
    <dgm:cxn modelId="{E53CCD7F-4F21-40CE-B58D-59C11BC0A09F}" type="presParOf" srcId="{6EF63794-815D-4FCE-AAF4-CD6ED4E24BF6}" destId="{F520B58C-1015-4CBE-9380-F855AC5426B7}" srcOrd="11" destOrd="0" presId="urn:microsoft.com/office/officeart/2005/8/layout/hierarchy3"/>
    <dgm:cxn modelId="{6D9FC185-BCA0-41BB-9796-540197B3E11B}" type="presParOf" srcId="{5363648D-66E0-4B34-AC6C-83E5A4CF1DFD}" destId="{0F24DB0C-F9BC-4011-A550-D4828B536FC7}" srcOrd="1" destOrd="0" presId="urn:microsoft.com/office/officeart/2005/8/layout/hierarchy3"/>
    <dgm:cxn modelId="{4D206798-7D9A-4E29-AB2D-4602EE276571}" type="presParOf" srcId="{0F24DB0C-F9BC-4011-A550-D4828B536FC7}" destId="{AB958009-018D-43F6-A305-3B7FD484D580}" srcOrd="0" destOrd="0" presId="urn:microsoft.com/office/officeart/2005/8/layout/hierarchy3"/>
    <dgm:cxn modelId="{CA6B9270-6BF8-4302-B948-A92272C65BBE}" type="presParOf" srcId="{AB958009-018D-43F6-A305-3B7FD484D580}" destId="{12AFD21C-52D2-42E2-B236-08EDAEBB9D65}" srcOrd="0" destOrd="0" presId="urn:microsoft.com/office/officeart/2005/8/layout/hierarchy3"/>
    <dgm:cxn modelId="{CA58E28B-EC00-43E8-A1FF-815ED158F1ED}" type="presParOf" srcId="{AB958009-018D-43F6-A305-3B7FD484D580}" destId="{0E17FE03-38BD-4CBA-9F5B-8C76F8B18A3F}" srcOrd="1" destOrd="0" presId="urn:microsoft.com/office/officeart/2005/8/layout/hierarchy3"/>
    <dgm:cxn modelId="{C600B2EE-28C8-4D10-88C7-E808BB142C98}" type="presParOf" srcId="{0F24DB0C-F9BC-4011-A550-D4828B536FC7}" destId="{B9998EB2-D656-4A97-B025-87EBD36431BA}" srcOrd="1" destOrd="0" presId="urn:microsoft.com/office/officeart/2005/8/layout/hierarchy3"/>
    <dgm:cxn modelId="{EFBA9035-3C31-4DA1-921E-152DA82E1FA6}" type="presParOf" srcId="{B9998EB2-D656-4A97-B025-87EBD36431BA}" destId="{AD1E4E55-6F34-477C-9329-3B9837B204CA}" srcOrd="0" destOrd="0" presId="urn:microsoft.com/office/officeart/2005/8/layout/hierarchy3"/>
    <dgm:cxn modelId="{4F5198CA-4C52-41EB-85A6-02D0A5BD4629}" type="presParOf" srcId="{B9998EB2-D656-4A97-B025-87EBD36431BA}" destId="{16C7F150-CCE7-458F-BAC7-82B95C85A055}" srcOrd="1" destOrd="0" presId="urn:microsoft.com/office/officeart/2005/8/layout/hierarchy3"/>
    <dgm:cxn modelId="{2314A899-4384-4D01-8C5C-1715D2275767}" type="presParOf" srcId="{B9998EB2-D656-4A97-B025-87EBD36431BA}" destId="{1AEA4E09-21A8-4C8C-899C-E13C65F06FCC}" srcOrd="2" destOrd="0" presId="urn:microsoft.com/office/officeart/2005/8/layout/hierarchy3"/>
    <dgm:cxn modelId="{375668BC-D54E-49E7-B1B7-0C9F68E8B4C2}" type="presParOf" srcId="{B9998EB2-D656-4A97-B025-87EBD36431BA}" destId="{ED4509CF-3F7E-4260-8C97-54CD4358C4EA}" srcOrd="3" destOrd="0" presId="urn:microsoft.com/office/officeart/2005/8/layout/hierarchy3"/>
    <dgm:cxn modelId="{F62FC1BA-73B1-4D71-8E71-792F715F5B88}" type="presParOf" srcId="{B9998EB2-D656-4A97-B025-87EBD36431BA}" destId="{2717406F-E20C-407E-98ED-1F24C1EB83D8}" srcOrd="4" destOrd="0" presId="urn:microsoft.com/office/officeart/2005/8/layout/hierarchy3"/>
    <dgm:cxn modelId="{FD0DC2F7-85A5-4AA0-BC7A-71A6AF34D8AD}" type="presParOf" srcId="{B9998EB2-D656-4A97-B025-87EBD36431BA}" destId="{A59641DD-FD0F-4C57-8C78-BEDA7536FB0F}" srcOrd="5" destOrd="0" presId="urn:microsoft.com/office/officeart/2005/8/layout/hierarchy3"/>
    <dgm:cxn modelId="{D5574913-9860-4251-8640-3E1149155404}" type="presParOf" srcId="{5363648D-66E0-4B34-AC6C-83E5A4CF1DFD}" destId="{7073595F-1EFC-452E-A65E-66B0297416CB}" srcOrd="2" destOrd="0" presId="urn:microsoft.com/office/officeart/2005/8/layout/hierarchy3"/>
    <dgm:cxn modelId="{7DF84602-9388-4D84-A8A7-78B731FE15A8}" type="presParOf" srcId="{7073595F-1EFC-452E-A65E-66B0297416CB}" destId="{01923B09-7458-417A-943B-DD22C1CAB9E9}" srcOrd="0" destOrd="0" presId="urn:microsoft.com/office/officeart/2005/8/layout/hierarchy3"/>
    <dgm:cxn modelId="{FEBC6A4E-0C21-4074-840D-66436CBFD2DE}" type="presParOf" srcId="{01923B09-7458-417A-943B-DD22C1CAB9E9}" destId="{2417A736-F546-4F20-9B1C-7C64AC79CEA2}" srcOrd="0" destOrd="0" presId="urn:microsoft.com/office/officeart/2005/8/layout/hierarchy3"/>
    <dgm:cxn modelId="{65B46F3A-2DC8-4231-8F0E-DEC1C59BE468}" type="presParOf" srcId="{01923B09-7458-417A-943B-DD22C1CAB9E9}" destId="{7C9758F0-1868-4BCC-AF09-3BE39E0042D6}" srcOrd="1" destOrd="0" presId="urn:microsoft.com/office/officeart/2005/8/layout/hierarchy3"/>
    <dgm:cxn modelId="{B338E5FE-9640-4BDA-B3D4-E2D7DEC406F9}" type="presParOf" srcId="{7073595F-1EFC-452E-A65E-66B0297416CB}" destId="{723D1E9B-CAE3-4D79-9D37-E4EDBB38187D}" srcOrd="1" destOrd="0" presId="urn:microsoft.com/office/officeart/2005/8/layout/hierarchy3"/>
    <dgm:cxn modelId="{001F47ED-73E8-4E11-8B66-B7B1A43D3DB3}" type="presParOf" srcId="{723D1E9B-CAE3-4D79-9D37-E4EDBB38187D}" destId="{4B15EEFE-1F47-498D-ADCB-9F19D795E9D0}" srcOrd="0" destOrd="0" presId="urn:microsoft.com/office/officeart/2005/8/layout/hierarchy3"/>
    <dgm:cxn modelId="{A535954E-FB53-4E86-8496-0C67951CC6FE}" type="presParOf" srcId="{723D1E9B-CAE3-4D79-9D37-E4EDBB38187D}" destId="{FA16B25E-DD6F-4BC1-842F-CC3B6FB82CF3}" srcOrd="1" destOrd="0" presId="urn:microsoft.com/office/officeart/2005/8/layout/hierarchy3"/>
    <dgm:cxn modelId="{5E8190B9-CFC9-4171-9B4D-D2BE0EFB45BC}" type="presParOf" srcId="{723D1E9B-CAE3-4D79-9D37-E4EDBB38187D}" destId="{0056683F-E978-4093-999E-31C85D922207}" srcOrd="2" destOrd="0" presId="urn:microsoft.com/office/officeart/2005/8/layout/hierarchy3"/>
    <dgm:cxn modelId="{B92CBC05-4183-4BC6-A06E-A3FE0F76BCA5}" type="presParOf" srcId="{723D1E9B-CAE3-4D79-9D37-E4EDBB38187D}" destId="{123043D3-839D-4436-A712-B301A189D26B}" srcOrd="3" destOrd="0" presId="urn:microsoft.com/office/officeart/2005/8/layout/hierarchy3"/>
    <dgm:cxn modelId="{6409736D-984F-4913-82BA-CD697F5DE1D9}" type="presParOf" srcId="{723D1E9B-CAE3-4D79-9D37-E4EDBB38187D}" destId="{6C754FA6-3DFA-4385-B238-CB86871B1D35}" srcOrd="4" destOrd="0" presId="urn:microsoft.com/office/officeart/2005/8/layout/hierarchy3"/>
    <dgm:cxn modelId="{D6E57F86-982E-4D51-8D22-39FD1BD2826F}" type="presParOf" srcId="{723D1E9B-CAE3-4D79-9D37-E4EDBB38187D}" destId="{0581E0D5-996D-4F10-B968-15895A106992}" srcOrd="5" destOrd="0" presId="urn:microsoft.com/office/officeart/2005/8/layout/hierarchy3"/>
    <dgm:cxn modelId="{BFE6017C-B42C-4D5B-9050-7EF9460EB2B6}" type="presParOf" srcId="{723D1E9B-CAE3-4D79-9D37-E4EDBB38187D}" destId="{BF7B11E8-C423-44D0-B212-95624E9C8160}" srcOrd="6" destOrd="0" presId="urn:microsoft.com/office/officeart/2005/8/layout/hierarchy3"/>
    <dgm:cxn modelId="{87F99B04-7D0C-4507-935A-F8E451CA6E0F}" type="presParOf" srcId="{723D1E9B-CAE3-4D79-9D37-E4EDBB38187D}" destId="{825E6AC6-4213-47FA-9A01-C907C6E073DB}" srcOrd="7" destOrd="0" presId="urn:microsoft.com/office/officeart/2005/8/layout/hierarchy3"/>
    <dgm:cxn modelId="{6AC6B1C2-25B2-4D78-A6DC-1578C69862F0}" type="presParOf" srcId="{723D1E9B-CAE3-4D79-9D37-E4EDBB38187D}" destId="{9A44F170-8475-4427-BAB6-AF02C889F153}" srcOrd="8" destOrd="0" presId="urn:microsoft.com/office/officeart/2005/8/layout/hierarchy3"/>
    <dgm:cxn modelId="{4B3E4BD9-41DA-4FEC-87D2-5EEF0812CFAE}" type="presParOf" srcId="{723D1E9B-CAE3-4D79-9D37-E4EDBB38187D}" destId="{1633B0D4-46A2-4C5F-A2FF-403F4A29A8E0}" srcOrd="9" destOrd="0" presId="urn:microsoft.com/office/officeart/2005/8/layout/hierarchy3"/>
    <dgm:cxn modelId="{D2C116D5-47F9-41E1-ABB7-E749BC55FF15}" type="presParOf" srcId="{723D1E9B-CAE3-4D79-9D37-E4EDBB38187D}" destId="{F9BC214A-DB51-4CD8-B3C3-9D0BEE6B4CC5}" srcOrd="10" destOrd="0" presId="urn:microsoft.com/office/officeart/2005/8/layout/hierarchy3"/>
    <dgm:cxn modelId="{8D482F6B-9644-4FAA-B33C-DFA26F5D004A}" type="presParOf" srcId="{723D1E9B-CAE3-4D79-9D37-E4EDBB38187D}" destId="{0380C960-1924-4543-B574-BC1766FC1C8F}" srcOrd="11" destOrd="0" presId="urn:microsoft.com/office/officeart/2005/8/layout/hierarchy3"/>
    <dgm:cxn modelId="{5A250F39-B071-49B3-95E4-BB5484A1DEF8}" type="presParOf" srcId="{5363648D-66E0-4B34-AC6C-83E5A4CF1DFD}" destId="{03AFF119-7267-4CC3-93B2-76A744C2F25C}" srcOrd="3" destOrd="0" presId="urn:microsoft.com/office/officeart/2005/8/layout/hierarchy3"/>
    <dgm:cxn modelId="{A20E9451-C662-43EC-B743-180419A2ED5D}" type="presParOf" srcId="{03AFF119-7267-4CC3-93B2-76A744C2F25C}" destId="{D5608287-05BD-4B5C-989D-F2686230CCCF}" srcOrd="0" destOrd="0" presId="urn:microsoft.com/office/officeart/2005/8/layout/hierarchy3"/>
    <dgm:cxn modelId="{B2D75671-41FD-4E0B-9F46-8D47CFFE6DBB}" type="presParOf" srcId="{D5608287-05BD-4B5C-989D-F2686230CCCF}" destId="{B719827E-69B5-4FBF-AD5C-C310C5EBF66C}" srcOrd="0" destOrd="0" presId="urn:microsoft.com/office/officeart/2005/8/layout/hierarchy3"/>
    <dgm:cxn modelId="{2A49C23E-C856-40CF-AB10-31F2EF742F9A}" type="presParOf" srcId="{D5608287-05BD-4B5C-989D-F2686230CCCF}" destId="{6657C0A5-09DD-45D8-B790-B2BBFD20208A}" srcOrd="1" destOrd="0" presId="urn:microsoft.com/office/officeart/2005/8/layout/hierarchy3"/>
    <dgm:cxn modelId="{F2A1069A-F974-4085-ACB4-8D9280DFC771}" type="presParOf" srcId="{03AFF119-7267-4CC3-93B2-76A744C2F25C}" destId="{64D0FBB2-AE35-43FE-835C-D90D3502FD52}" srcOrd="1" destOrd="0" presId="urn:microsoft.com/office/officeart/2005/8/layout/hierarchy3"/>
    <dgm:cxn modelId="{F4E77690-9C3E-46CF-8645-27D8CE95D94E}" type="presParOf" srcId="{64D0FBB2-AE35-43FE-835C-D90D3502FD52}" destId="{937AAAF2-0737-4067-94E9-1DA90317891B}" srcOrd="0" destOrd="0" presId="urn:microsoft.com/office/officeart/2005/8/layout/hierarchy3"/>
    <dgm:cxn modelId="{6B0F6718-8CE1-48EF-B5B8-2D12F9DACA37}" type="presParOf" srcId="{64D0FBB2-AE35-43FE-835C-D90D3502FD52}" destId="{F0647FA6-806B-4E62-8811-51B596C0A1F7}" srcOrd="1" destOrd="0" presId="urn:microsoft.com/office/officeart/2005/8/layout/hierarchy3"/>
    <dgm:cxn modelId="{B596CF12-26D3-44CC-AEA5-7C64A33F8F2D}" type="presParOf" srcId="{64D0FBB2-AE35-43FE-835C-D90D3502FD52}" destId="{73608D8E-CD44-44B0-8A60-C6B13E1D80FA}" srcOrd="2" destOrd="0" presId="urn:microsoft.com/office/officeart/2005/8/layout/hierarchy3"/>
    <dgm:cxn modelId="{FA6969CE-7138-4D22-97CF-ADDA83B3A631}" type="presParOf" srcId="{64D0FBB2-AE35-43FE-835C-D90D3502FD52}" destId="{7653EEC8-2A99-478D-953A-C249815B8ED6}" srcOrd="3" destOrd="0" presId="urn:microsoft.com/office/officeart/2005/8/layout/hierarchy3"/>
    <dgm:cxn modelId="{A926EF22-0A69-44DA-9A9D-7A08F7D77352}" type="presParOf" srcId="{64D0FBB2-AE35-43FE-835C-D90D3502FD52}" destId="{D1676C5E-32C9-475B-8148-6784931E1388}" srcOrd="4" destOrd="0" presId="urn:microsoft.com/office/officeart/2005/8/layout/hierarchy3"/>
    <dgm:cxn modelId="{563205F1-80E0-4F12-B4B3-62486EAFD08F}" type="presParOf" srcId="{64D0FBB2-AE35-43FE-835C-D90D3502FD52}" destId="{5FF14FF6-C67A-4DE1-ABB0-80284EC3E57B}" srcOrd="5" destOrd="0" presId="urn:microsoft.com/office/officeart/2005/8/layout/hierarchy3"/>
    <dgm:cxn modelId="{4DE52295-AFEF-49BB-8751-10D3A60A596E}" type="presParOf" srcId="{64D0FBB2-AE35-43FE-835C-D90D3502FD52}" destId="{1068845D-F5B8-4DCD-8E37-05A4E47C0A71}" srcOrd="6" destOrd="0" presId="urn:microsoft.com/office/officeart/2005/8/layout/hierarchy3"/>
    <dgm:cxn modelId="{0EAC18BE-D5A9-4D02-9B82-B46434598CCC}" type="presParOf" srcId="{64D0FBB2-AE35-43FE-835C-D90D3502FD52}" destId="{2B517470-75ED-4B62-922E-F40087E6752C}" srcOrd="7" destOrd="0" presId="urn:microsoft.com/office/officeart/2005/8/layout/hierarchy3"/>
    <dgm:cxn modelId="{AFA0AFDE-FDE1-4F18-ADAC-CA966E4C520C}" type="presParOf" srcId="{64D0FBB2-AE35-43FE-835C-D90D3502FD52}" destId="{84A02D01-D901-49A7-AA55-A2D7623D0B9E}" srcOrd="8" destOrd="0" presId="urn:microsoft.com/office/officeart/2005/8/layout/hierarchy3"/>
    <dgm:cxn modelId="{D9CC9C2D-BF9C-43DB-90A5-4818EBE0DC1D}" type="presParOf" srcId="{64D0FBB2-AE35-43FE-835C-D90D3502FD52}" destId="{35A5BF80-E72F-47BA-9679-4D92D580C06E}" srcOrd="9" destOrd="0" presId="urn:microsoft.com/office/officeart/2005/8/layout/hierarchy3"/>
    <dgm:cxn modelId="{0B7A0DCB-B683-4468-97D3-DF9C9B2D6C3C}" type="presParOf" srcId="{64D0FBB2-AE35-43FE-835C-D90D3502FD52}" destId="{F051A2A6-5854-4D26-A894-390520F3E79E}" srcOrd="10" destOrd="0" presId="urn:microsoft.com/office/officeart/2005/8/layout/hierarchy3"/>
    <dgm:cxn modelId="{283EE1A1-4824-48B9-A754-34B72C23D9B1}" type="presParOf" srcId="{64D0FBB2-AE35-43FE-835C-D90D3502FD52}" destId="{9FDE4B40-2D64-42DA-BAAE-0B9938E42597}" srcOrd="11" destOrd="0" presId="urn:microsoft.com/office/officeart/2005/8/layout/hierarchy3"/>
    <dgm:cxn modelId="{EFE0A3A6-88B3-406E-88E7-32A5A2C55E22}" type="presParOf" srcId="{5363648D-66E0-4B34-AC6C-83E5A4CF1DFD}" destId="{4E1C430B-BB1D-4ABC-B6BA-33E64EAE5869}" srcOrd="4" destOrd="0" presId="urn:microsoft.com/office/officeart/2005/8/layout/hierarchy3"/>
    <dgm:cxn modelId="{2C93696F-8BFA-4F5E-AF33-F27F8084CB25}" type="presParOf" srcId="{4E1C430B-BB1D-4ABC-B6BA-33E64EAE5869}" destId="{B0150976-C24C-4D21-AC58-DA7B9ADDEFB3}" srcOrd="0" destOrd="0" presId="urn:microsoft.com/office/officeart/2005/8/layout/hierarchy3"/>
    <dgm:cxn modelId="{38B2E5D8-7292-4E8F-8E3B-2AC969A6F84A}" type="presParOf" srcId="{B0150976-C24C-4D21-AC58-DA7B9ADDEFB3}" destId="{141C8125-0E03-481F-B78F-71E7ABA5C2AD}" srcOrd="0" destOrd="0" presId="urn:microsoft.com/office/officeart/2005/8/layout/hierarchy3"/>
    <dgm:cxn modelId="{E296F679-2721-4129-AC59-4903291E9A16}" type="presParOf" srcId="{B0150976-C24C-4D21-AC58-DA7B9ADDEFB3}" destId="{025E64AF-3CB6-4863-9E91-580735EBFBEB}" srcOrd="1" destOrd="0" presId="urn:microsoft.com/office/officeart/2005/8/layout/hierarchy3"/>
    <dgm:cxn modelId="{29C04A82-3158-4FD8-862B-714722761504}" type="presParOf" srcId="{4E1C430B-BB1D-4ABC-B6BA-33E64EAE5869}" destId="{6CF7A9EB-8A7D-47E1-9248-701CD0CC7E6D}" srcOrd="1" destOrd="0" presId="urn:microsoft.com/office/officeart/2005/8/layout/hierarchy3"/>
    <dgm:cxn modelId="{D0663932-7990-4A55-A841-59D8AA90D7D2}" type="presParOf" srcId="{6CF7A9EB-8A7D-47E1-9248-701CD0CC7E6D}" destId="{8918BBD5-FF38-4CE3-8A4B-66D1C2C71DDE}" srcOrd="0" destOrd="0" presId="urn:microsoft.com/office/officeart/2005/8/layout/hierarchy3"/>
    <dgm:cxn modelId="{0DB907A3-27FD-45FF-9CEA-9760A236BFEA}" type="presParOf" srcId="{6CF7A9EB-8A7D-47E1-9248-701CD0CC7E6D}" destId="{FE5580F7-C4C4-4070-AF2E-88386998F4A0}" srcOrd="1" destOrd="0" presId="urn:microsoft.com/office/officeart/2005/8/layout/hierarchy3"/>
    <dgm:cxn modelId="{718A5CE6-7514-4A33-B071-9FF3646CFCF3}" type="presParOf" srcId="{6CF7A9EB-8A7D-47E1-9248-701CD0CC7E6D}" destId="{00064CBB-E916-401D-9A68-E3A7C2241785}" srcOrd="2" destOrd="0" presId="urn:microsoft.com/office/officeart/2005/8/layout/hierarchy3"/>
    <dgm:cxn modelId="{87BA5C01-714A-4219-8247-C61018A1D00B}" type="presParOf" srcId="{6CF7A9EB-8A7D-47E1-9248-701CD0CC7E6D}" destId="{7AC99B2E-9BEA-42D4-98F1-3777E62E81DB}" srcOrd="3" destOrd="0" presId="urn:microsoft.com/office/officeart/2005/8/layout/hierarchy3"/>
    <dgm:cxn modelId="{E61EF18C-AA5A-4A18-A609-BAB02C5AACE4}" type="presParOf" srcId="{6CF7A9EB-8A7D-47E1-9248-701CD0CC7E6D}" destId="{A593B0F5-B6A2-4A6B-8352-1B96EDE66D74}" srcOrd="4" destOrd="0" presId="urn:microsoft.com/office/officeart/2005/8/layout/hierarchy3"/>
    <dgm:cxn modelId="{1B0A79D0-7ADE-43A0-B2A6-5A61DC406220}" type="presParOf" srcId="{6CF7A9EB-8A7D-47E1-9248-701CD0CC7E6D}" destId="{A4137CB9-78CF-4265-B573-095FBA95EF89}" srcOrd="5" destOrd="0" presId="urn:microsoft.com/office/officeart/2005/8/layout/hierarchy3"/>
    <dgm:cxn modelId="{451819E4-7B7D-4965-AAC2-46E191789559}" type="presParOf" srcId="{6CF7A9EB-8A7D-47E1-9248-701CD0CC7E6D}" destId="{D2A91938-28BF-4AED-8B5B-C9C8F96B1006}" srcOrd="6" destOrd="0" presId="urn:microsoft.com/office/officeart/2005/8/layout/hierarchy3"/>
    <dgm:cxn modelId="{2DF36B97-EC73-4B8C-BE80-16389FEF2C65}" type="presParOf" srcId="{6CF7A9EB-8A7D-47E1-9248-701CD0CC7E6D}" destId="{54A20CC6-8F31-41ED-83FC-12BCF0927CD9}" srcOrd="7" destOrd="0" presId="urn:microsoft.com/office/officeart/2005/8/layout/hierarchy3"/>
    <dgm:cxn modelId="{9BE5173E-C453-490F-B16B-EB551C88F706}" type="presParOf" srcId="{5363648D-66E0-4B34-AC6C-83E5A4CF1DFD}" destId="{A7BF08B6-AD97-45B2-BF5C-D2E8A2F86293}" srcOrd="5" destOrd="0" presId="urn:microsoft.com/office/officeart/2005/8/layout/hierarchy3"/>
    <dgm:cxn modelId="{43853F06-4EE9-436E-9D0B-71FA15A834FF}" type="presParOf" srcId="{A7BF08B6-AD97-45B2-BF5C-D2E8A2F86293}" destId="{8BDEC917-D1EE-4034-A00C-B9460B075058}" srcOrd="0" destOrd="0" presId="urn:microsoft.com/office/officeart/2005/8/layout/hierarchy3"/>
    <dgm:cxn modelId="{84B36FA7-FE46-4D88-9E90-B1D06C895958}" type="presParOf" srcId="{8BDEC917-D1EE-4034-A00C-B9460B075058}" destId="{AC38D8A0-9B22-4BE2-AF6F-344AADFE1D8E}" srcOrd="0" destOrd="0" presId="urn:microsoft.com/office/officeart/2005/8/layout/hierarchy3"/>
    <dgm:cxn modelId="{E12BF8BD-848A-44E9-8A4B-0FFAADF1511C}" type="presParOf" srcId="{8BDEC917-D1EE-4034-A00C-B9460B075058}" destId="{3C89107A-8F1D-4FEB-90A7-C5899857143B}" srcOrd="1" destOrd="0" presId="urn:microsoft.com/office/officeart/2005/8/layout/hierarchy3"/>
    <dgm:cxn modelId="{854DF01A-A886-4623-AA8A-74808792E4AD}" type="presParOf" srcId="{A7BF08B6-AD97-45B2-BF5C-D2E8A2F86293}" destId="{39AE91FF-EBE0-435A-8149-C764EC03684E}" srcOrd="1" destOrd="0" presId="urn:microsoft.com/office/officeart/2005/8/layout/hierarchy3"/>
    <dgm:cxn modelId="{A1EF49C5-E782-47EB-B08D-3265C13B206F}" type="presParOf" srcId="{39AE91FF-EBE0-435A-8149-C764EC03684E}" destId="{8619D0CB-8D35-4D6B-8C3D-FF8B5E64CD5E}" srcOrd="0" destOrd="0" presId="urn:microsoft.com/office/officeart/2005/8/layout/hierarchy3"/>
    <dgm:cxn modelId="{C629B786-208D-4460-86C8-745B7618857D}" type="presParOf" srcId="{39AE91FF-EBE0-435A-8149-C764EC03684E}" destId="{E82F9EC4-E11F-4AE2-BA0E-221F8453EC7F}" srcOrd="1" destOrd="0" presId="urn:microsoft.com/office/officeart/2005/8/layout/hierarchy3"/>
    <dgm:cxn modelId="{C9CC3A87-251F-4FBD-8668-B8B7D5A59920}" type="presParOf" srcId="{39AE91FF-EBE0-435A-8149-C764EC03684E}" destId="{FA49079D-8B0A-441A-8F8A-847BFF271714}" srcOrd="2" destOrd="0" presId="urn:microsoft.com/office/officeart/2005/8/layout/hierarchy3"/>
    <dgm:cxn modelId="{19D5BF97-AA67-4026-A671-B6A8B71F7AB7}" type="presParOf" srcId="{39AE91FF-EBE0-435A-8149-C764EC03684E}" destId="{3F76FD13-21DB-4DEF-97E7-A892F80B44AC}" srcOrd="3" destOrd="0" presId="urn:microsoft.com/office/officeart/2005/8/layout/hierarchy3"/>
    <dgm:cxn modelId="{9FFA4DA7-A54E-4B40-A412-77FBDD4C5D28}" type="presParOf" srcId="{39AE91FF-EBE0-435A-8149-C764EC03684E}" destId="{F61E05E8-3A76-4877-8928-9040D03E3885}" srcOrd="4" destOrd="0" presId="urn:microsoft.com/office/officeart/2005/8/layout/hierarchy3"/>
    <dgm:cxn modelId="{EC34CA13-7D1D-4A6C-A036-7409F48E0D5E}" type="presParOf" srcId="{39AE91FF-EBE0-435A-8149-C764EC03684E}" destId="{1FE16D80-FECC-4308-94F9-F6DFC4E88E41}" srcOrd="5" destOrd="0" presId="urn:microsoft.com/office/officeart/2005/8/layout/hierarchy3"/>
    <dgm:cxn modelId="{5DB1E49D-8274-4A3C-940A-FDFF9BA1DD8A}" type="presParOf" srcId="{39AE91FF-EBE0-435A-8149-C764EC03684E}" destId="{191D9A60-D480-491D-9D86-51FF5E137910}" srcOrd="6" destOrd="0" presId="urn:microsoft.com/office/officeart/2005/8/layout/hierarchy3"/>
    <dgm:cxn modelId="{3ED6C9C9-9B5E-4A05-A3E7-42243B9B3856}" type="presParOf" srcId="{39AE91FF-EBE0-435A-8149-C764EC03684E}" destId="{D35BD585-225C-4533-836B-5A057CDD4C9B}" srcOrd="7" destOrd="0" presId="urn:microsoft.com/office/officeart/2005/8/layout/hierarchy3"/>
    <dgm:cxn modelId="{7D46768C-B4AF-4C19-B2ED-E69FB36AB150}" type="presParOf" srcId="{5363648D-66E0-4B34-AC6C-83E5A4CF1DFD}" destId="{2870CB5A-87C7-4421-988D-4D1A256E5471}" srcOrd="6" destOrd="0" presId="urn:microsoft.com/office/officeart/2005/8/layout/hierarchy3"/>
    <dgm:cxn modelId="{F81C13F4-FB5B-4FB8-981A-D61B91CBDB4E}" type="presParOf" srcId="{2870CB5A-87C7-4421-988D-4D1A256E5471}" destId="{CB368991-DA9A-46BB-9815-47476C689194}" srcOrd="0" destOrd="0" presId="urn:microsoft.com/office/officeart/2005/8/layout/hierarchy3"/>
    <dgm:cxn modelId="{E3F2037D-C22D-447D-B2C2-2F038B6049C3}" type="presParOf" srcId="{CB368991-DA9A-46BB-9815-47476C689194}" destId="{4862EF85-1486-42B2-B3EA-FD8FF5BED2D2}" srcOrd="0" destOrd="0" presId="urn:microsoft.com/office/officeart/2005/8/layout/hierarchy3"/>
    <dgm:cxn modelId="{5F09A469-BF6F-4286-8D5D-E6951F89AD5A}" type="presParOf" srcId="{CB368991-DA9A-46BB-9815-47476C689194}" destId="{3B36AD0E-CC43-4AD3-A196-EA40A427D05D}" srcOrd="1" destOrd="0" presId="urn:microsoft.com/office/officeart/2005/8/layout/hierarchy3"/>
    <dgm:cxn modelId="{7B4450A1-6152-4E81-AD50-1D7455A64D84}" type="presParOf" srcId="{2870CB5A-87C7-4421-988D-4D1A256E5471}" destId="{56FA3E8E-6DAC-4B6B-91B1-98C6DCBC9D18}" srcOrd="1" destOrd="0" presId="urn:microsoft.com/office/officeart/2005/8/layout/hierarchy3"/>
    <dgm:cxn modelId="{EA18F92E-93BE-4CBD-B2CF-5A0A2C89ABE8}" type="presParOf" srcId="{56FA3E8E-6DAC-4B6B-91B1-98C6DCBC9D18}" destId="{6730FFAB-5E5D-4BCC-914C-E40A5FB46761}" srcOrd="0" destOrd="0" presId="urn:microsoft.com/office/officeart/2005/8/layout/hierarchy3"/>
    <dgm:cxn modelId="{8DC7E6CE-FD0C-4C6D-B4CF-2BF8C0752A36}" type="presParOf" srcId="{56FA3E8E-6DAC-4B6B-91B1-98C6DCBC9D18}" destId="{0D239387-DC97-4C36-8999-FDFDFF3D739B}" srcOrd="1" destOrd="0" presId="urn:microsoft.com/office/officeart/2005/8/layout/hierarchy3"/>
    <dgm:cxn modelId="{566B1BDA-4C9E-45DA-AA05-7AA43B494A97}" type="presParOf" srcId="{56FA3E8E-6DAC-4B6B-91B1-98C6DCBC9D18}" destId="{6575D566-F2D2-43D3-B477-EF9B7C47C070}" srcOrd="2" destOrd="0" presId="urn:microsoft.com/office/officeart/2005/8/layout/hierarchy3"/>
    <dgm:cxn modelId="{9F1BE229-2263-45A3-8DFB-4DBBC3BA6462}" type="presParOf" srcId="{56FA3E8E-6DAC-4B6B-91B1-98C6DCBC9D18}" destId="{6B3145DB-4D6A-4EC3-ADF6-1D78B5F4B076}" srcOrd="3" destOrd="0" presId="urn:microsoft.com/office/officeart/2005/8/layout/hierarchy3"/>
    <dgm:cxn modelId="{403CDD18-8FD8-4221-9473-11859C39EBC1}" type="presParOf" srcId="{56FA3E8E-6DAC-4B6B-91B1-98C6DCBC9D18}" destId="{F0CC3BD1-C968-4454-B0FD-91E91DEF49D2}" srcOrd="4" destOrd="0" presId="urn:microsoft.com/office/officeart/2005/8/layout/hierarchy3"/>
    <dgm:cxn modelId="{3A7EB617-9A58-4455-9B7F-C234048419A8}" type="presParOf" srcId="{56FA3E8E-6DAC-4B6B-91B1-98C6DCBC9D18}" destId="{A307AFB6-3431-43A3-976C-B977F6AD264B}" srcOrd="5" destOrd="0" presId="urn:microsoft.com/office/officeart/2005/8/layout/hierarchy3"/>
    <dgm:cxn modelId="{E11F3C96-D637-4AE7-8287-9B7529AA9D44}" type="presParOf" srcId="{5363648D-66E0-4B34-AC6C-83E5A4CF1DFD}" destId="{3ACEF6A4-79C4-449E-9A01-7FB08D8625EE}" srcOrd="7" destOrd="0" presId="urn:microsoft.com/office/officeart/2005/8/layout/hierarchy3"/>
    <dgm:cxn modelId="{262DC818-D030-40A9-86B5-DAC28CB0AAF1}" type="presParOf" srcId="{3ACEF6A4-79C4-449E-9A01-7FB08D8625EE}" destId="{1FCF0929-EDE8-4345-BFEC-73C9665880B4}" srcOrd="0" destOrd="0" presId="urn:microsoft.com/office/officeart/2005/8/layout/hierarchy3"/>
    <dgm:cxn modelId="{4F7E6437-C41F-4A00-B858-E342299B5ADD}" type="presParOf" srcId="{1FCF0929-EDE8-4345-BFEC-73C9665880B4}" destId="{EB45E372-9F23-437E-8101-05E43BDE44B1}" srcOrd="0" destOrd="0" presId="urn:microsoft.com/office/officeart/2005/8/layout/hierarchy3"/>
    <dgm:cxn modelId="{474C8408-64A6-44C1-B9DE-9A69CC5A990F}" type="presParOf" srcId="{1FCF0929-EDE8-4345-BFEC-73C9665880B4}" destId="{EF4966DE-73DF-4243-AFD7-0F6D6A9D1037}" srcOrd="1" destOrd="0" presId="urn:microsoft.com/office/officeart/2005/8/layout/hierarchy3"/>
    <dgm:cxn modelId="{05A3F87E-D378-4E24-B506-C7948951E9DF}" type="presParOf" srcId="{3ACEF6A4-79C4-449E-9A01-7FB08D8625EE}" destId="{8453F686-89D3-4900-B77E-F15D008D4E16}" srcOrd="1" destOrd="0" presId="urn:microsoft.com/office/officeart/2005/8/layout/hierarchy3"/>
    <dgm:cxn modelId="{FFE5A9EE-EB0D-4EA5-BAA9-302FF5ED64FB}" type="presParOf" srcId="{8453F686-89D3-4900-B77E-F15D008D4E16}" destId="{41604650-38C5-4BF6-B666-605532395DD6}" srcOrd="0" destOrd="0" presId="urn:microsoft.com/office/officeart/2005/8/layout/hierarchy3"/>
    <dgm:cxn modelId="{A8021EB8-C2A5-4DDD-82DD-AC1B70811FE2}" type="presParOf" srcId="{8453F686-89D3-4900-B77E-F15D008D4E16}" destId="{C2D2209D-22CC-4C7A-9862-99A5A8E6300A}" srcOrd="1" destOrd="0" presId="urn:microsoft.com/office/officeart/2005/8/layout/hierarchy3"/>
    <dgm:cxn modelId="{2F6B7827-CAD5-4297-9BC6-2179B9666100}" type="presParOf" srcId="{8453F686-89D3-4900-B77E-F15D008D4E16}" destId="{0E5726F8-D07C-4950-B205-5C2BE2E0B734}" srcOrd="2" destOrd="0" presId="urn:microsoft.com/office/officeart/2005/8/layout/hierarchy3"/>
    <dgm:cxn modelId="{6EBAC959-74FA-44EB-8175-F65307B7100E}" type="presParOf" srcId="{8453F686-89D3-4900-B77E-F15D008D4E16}" destId="{A8925BE4-A564-41C2-A751-448FC33DE65B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B2DC0C-7D2F-4A23-892B-1FA91606BCC6}">
      <dsp:nvSpPr>
        <dsp:cNvPr id="0" name=""/>
        <dsp:cNvSpPr/>
      </dsp:nvSpPr>
      <dsp:spPr>
        <a:xfrm>
          <a:off x="1317" y="231092"/>
          <a:ext cx="1106388" cy="553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 Manipulation</a:t>
          </a:r>
          <a:endParaRPr lang="en-US" sz="1200" kern="1200" dirty="0"/>
        </a:p>
      </dsp:txBody>
      <dsp:txXfrm>
        <a:off x="17519" y="247294"/>
        <a:ext cx="1073984" cy="520790"/>
      </dsp:txXfrm>
    </dsp:sp>
    <dsp:sp modelId="{CD299964-E5D7-4AB2-91DF-64053F58977E}">
      <dsp:nvSpPr>
        <dsp:cNvPr id="0" name=""/>
        <dsp:cNvSpPr/>
      </dsp:nvSpPr>
      <dsp:spPr>
        <a:xfrm>
          <a:off x="111955" y="784286"/>
          <a:ext cx="110638" cy="414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95"/>
              </a:lnTo>
              <a:lnTo>
                <a:pt x="110638" y="4148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FA0E77-694F-4302-92D1-55756C5BC5BE}">
      <dsp:nvSpPr>
        <dsp:cNvPr id="0" name=""/>
        <dsp:cNvSpPr/>
      </dsp:nvSpPr>
      <dsp:spPr>
        <a:xfrm>
          <a:off x="222594" y="92258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Getting Started</a:t>
          </a:r>
          <a:endParaRPr lang="en-US" sz="800" kern="1200" dirty="0"/>
        </a:p>
      </dsp:txBody>
      <dsp:txXfrm>
        <a:off x="238796" y="938787"/>
        <a:ext cx="852706" cy="520790"/>
      </dsp:txXfrm>
    </dsp:sp>
    <dsp:sp modelId="{89E548D3-D824-4AD9-92F4-071E8262E2B3}">
      <dsp:nvSpPr>
        <dsp:cNvPr id="0" name=""/>
        <dsp:cNvSpPr/>
      </dsp:nvSpPr>
      <dsp:spPr>
        <a:xfrm>
          <a:off x="111955" y="784286"/>
          <a:ext cx="110638" cy="110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388"/>
              </a:lnTo>
              <a:lnTo>
                <a:pt x="110638" y="1106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4B0E0A-449C-4800-A57B-6ADBA687653B}">
      <dsp:nvSpPr>
        <dsp:cNvPr id="0" name=""/>
        <dsp:cNvSpPr/>
      </dsp:nvSpPr>
      <dsp:spPr>
        <a:xfrm>
          <a:off x="222594" y="1614077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Operations</a:t>
          </a:r>
          <a:endParaRPr lang="en-US" sz="800" kern="1200" dirty="0"/>
        </a:p>
      </dsp:txBody>
      <dsp:txXfrm>
        <a:off x="238796" y="1630279"/>
        <a:ext cx="852706" cy="520790"/>
      </dsp:txXfrm>
    </dsp:sp>
    <dsp:sp modelId="{36746370-5315-4CC1-AD13-BDC52CDB9BF8}">
      <dsp:nvSpPr>
        <dsp:cNvPr id="0" name=""/>
        <dsp:cNvSpPr/>
      </dsp:nvSpPr>
      <dsp:spPr>
        <a:xfrm>
          <a:off x="111955" y="784286"/>
          <a:ext cx="110638" cy="1797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880"/>
              </a:lnTo>
              <a:lnTo>
                <a:pt x="110638" y="17978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5914D4-7F43-40E0-9C26-4D00DB05224D}">
      <dsp:nvSpPr>
        <dsp:cNvPr id="0" name=""/>
        <dsp:cNvSpPr/>
      </dsp:nvSpPr>
      <dsp:spPr>
        <a:xfrm>
          <a:off x="222594" y="2305570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Broadcasting Mechanism</a:t>
          </a:r>
          <a:endParaRPr lang="en-US" sz="800" kern="1200" dirty="0"/>
        </a:p>
      </dsp:txBody>
      <dsp:txXfrm>
        <a:off x="238796" y="2321772"/>
        <a:ext cx="852706" cy="520790"/>
      </dsp:txXfrm>
    </dsp:sp>
    <dsp:sp modelId="{6C958BCF-8C02-413C-A24B-A8B6F8C1BA32}">
      <dsp:nvSpPr>
        <dsp:cNvPr id="0" name=""/>
        <dsp:cNvSpPr/>
      </dsp:nvSpPr>
      <dsp:spPr>
        <a:xfrm>
          <a:off x="111955" y="784286"/>
          <a:ext cx="110638" cy="2489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9373"/>
              </a:lnTo>
              <a:lnTo>
                <a:pt x="110638" y="24893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94C215-4AC4-45A9-B238-FD5D64FEE88A}">
      <dsp:nvSpPr>
        <dsp:cNvPr id="0" name=""/>
        <dsp:cNvSpPr/>
      </dsp:nvSpPr>
      <dsp:spPr>
        <a:xfrm>
          <a:off x="222594" y="2997063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Indexing and </a:t>
          </a:r>
          <a:br>
            <a:rPr lang="en-US" sz="800" kern="1200" dirty="0" smtClean="0"/>
          </a:br>
          <a:r>
            <a:rPr lang="en-US" sz="800" kern="1200" dirty="0" smtClean="0"/>
            <a:t>Slicing</a:t>
          </a:r>
          <a:endParaRPr lang="en-US" sz="800" kern="1200" dirty="0"/>
        </a:p>
      </dsp:txBody>
      <dsp:txXfrm>
        <a:off x="238796" y="3013265"/>
        <a:ext cx="852706" cy="520790"/>
      </dsp:txXfrm>
    </dsp:sp>
    <dsp:sp modelId="{790E3F31-37E7-433F-A5CE-CB16FF34A3A9}">
      <dsp:nvSpPr>
        <dsp:cNvPr id="0" name=""/>
        <dsp:cNvSpPr/>
      </dsp:nvSpPr>
      <dsp:spPr>
        <a:xfrm>
          <a:off x="111955" y="784286"/>
          <a:ext cx="110638" cy="3180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0866"/>
              </a:lnTo>
              <a:lnTo>
                <a:pt x="110638" y="31808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3CEA63-6AD3-447F-B23B-43C9890A7B45}">
      <dsp:nvSpPr>
        <dsp:cNvPr id="0" name=""/>
        <dsp:cNvSpPr/>
      </dsp:nvSpPr>
      <dsp:spPr>
        <a:xfrm>
          <a:off x="222594" y="368855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Saving Memory</a:t>
          </a:r>
          <a:endParaRPr lang="en-US" sz="800" kern="1200" dirty="0"/>
        </a:p>
      </dsp:txBody>
      <dsp:txXfrm>
        <a:off x="238796" y="3704757"/>
        <a:ext cx="852706" cy="520790"/>
      </dsp:txXfrm>
    </dsp:sp>
    <dsp:sp modelId="{DD03CE69-3E0B-4579-A24C-E3D81AE177ED}">
      <dsp:nvSpPr>
        <dsp:cNvPr id="0" name=""/>
        <dsp:cNvSpPr/>
      </dsp:nvSpPr>
      <dsp:spPr>
        <a:xfrm>
          <a:off x="111955" y="784286"/>
          <a:ext cx="110638" cy="38723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72358"/>
              </a:lnTo>
              <a:lnTo>
                <a:pt x="110638" y="38723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20B58C-1015-4CBE-9380-F855AC5426B7}">
      <dsp:nvSpPr>
        <dsp:cNvPr id="0" name=""/>
        <dsp:cNvSpPr/>
      </dsp:nvSpPr>
      <dsp:spPr>
        <a:xfrm>
          <a:off x="222594" y="4380048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Conversion to Other Python Objects</a:t>
          </a:r>
          <a:endParaRPr lang="en-US" sz="800" kern="1200" dirty="0"/>
        </a:p>
      </dsp:txBody>
      <dsp:txXfrm>
        <a:off x="238796" y="4396250"/>
        <a:ext cx="852706" cy="520790"/>
      </dsp:txXfrm>
    </dsp:sp>
    <dsp:sp modelId="{12AFD21C-52D2-42E2-B236-08EDAEBB9D65}">
      <dsp:nvSpPr>
        <dsp:cNvPr id="0" name=""/>
        <dsp:cNvSpPr/>
      </dsp:nvSpPr>
      <dsp:spPr>
        <a:xfrm>
          <a:off x="1384302" y="231092"/>
          <a:ext cx="1106388" cy="553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 Preprocessing</a:t>
          </a:r>
          <a:endParaRPr lang="en-US" sz="1200" kern="1200" dirty="0"/>
        </a:p>
      </dsp:txBody>
      <dsp:txXfrm>
        <a:off x="1400504" y="247294"/>
        <a:ext cx="1073984" cy="520790"/>
      </dsp:txXfrm>
    </dsp:sp>
    <dsp:sp modelId="{AD1E4E55-6F34-477C-9329-3B9837B204CA}">
      <dsp:nvSpPr>
        <dsp:cNvPr id="0" name=""/>
        <dsp:cNvSpPr/>
      </dsp:nvSpPr>
      <dsp:spPr>
        <a:xfrm>
          <a:off x="1494941" y="784286"/>
          <a:ext cx="110638" cy="414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95"/>
              </a:lnTo>
              <a:lnTo>
                <a:pt x="110638" y="4148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C7F150-CCE7-458F-BAC7-82B95C85A055}">
      <dsp:nvSpPr>
        <dsp:cNvPr id="0" name=""/>
        <dsp:cNvSpPr/>
      </dsp:nvSpPr>
      <dsp:spPr>
        <a:xfrm>
          <a:off x="1605580" y="92258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0" kern="1200" dirty="0" smtClean="0">
              <a:solidFill>
                <a:schemeClr val="tx1">
                  <a:lumMod val="95000"/>
                  <a:lumOff val="5000"/>
                </a:schemeClr>
              </a:solidFill>
              <a:effectLst/>
              <a:latin typeface="Roboto"/>
            </a:rPr>
            <a:t>Reading the Dataset</a:t>
          </a:r>
          <a:endParaRPr lang="en-US" sz="800" kern="1200" dirty="0"/>
        </a:p>
      </dsp:txBody>
      <dsp:txXfrm>
        <a:off x="1621782" y="938787"/>
        <a:ext cx="852706" cy="520790"/>
      </dsp:txXfrm>
    </dsp:sp>
    <dsp:sp modelId="{1AEA4E09-21A8-4C8C-899C-E13C65F06FCC}">
      <dsp:nvSpPr>
        <dsp:cNvPr id="0" name=""/>
        <dsp:cNvSpPr/>
      </dsp:nvSpPr>
      <dsp:spPr>
        <a:xfrm>
          <a:off x="1494941" y="784286"/>
          <a:ext cx="110638" cy="110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388"/>
              </a:lnTo>
              <a:lnTo>
                <a:pt x="110638" y="1106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4509CF-3F7E-4260-8C97-54CD4358C4EA}">
      <dsp:nvSpPr>
        <dsp:cNvPr id="0" name=""/>
        <dsp:cNvSpPr/>
      </dsp:nvSpPr>
      <dsp:spPr>
        <a:xfrm>
          <a:off x="1605580" y="1614077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0" kern="1200" smtClean="0"/>
            <a:t>Handling Missing Data</a:t>
          </a:r>
          <a:endParaRPr lang="en-US" sz="800" kern="1200" dirty="0"/>
        </a:p>
      </dsp:txBody>
      <dsp:txXfrm>
        <a:off x="1621782" y="1630279"/>
        <a:ext cx="852706" cy="520790"/>
      </dsp:txXfrm>
    </dsp:sp>
    <dsp:sp modelId="{2717406F-E20C-407E-98ED-1F24C1EB83D8}">
      <dsp:nvSpPr>
        <dsp:cNvPr id="0" name=""/>
        <dsp:cNvSpPr/>
      </dsp:nvSpPr>
      <dsp:spPr>
        <a:xfrm>
          <a:off x="1494941" y="784286"/>
          <a:ext cx="110638" cy="1797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880"/>
              </a:lnTo>
              <a:lnTo>
                <a:pt x="110638" y="17978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9641DD-FD0F-4C57-8C78-BEDA7536FB0F}">
      <dsp:nvSpPr>
        <dsp:cNvPr id="0" name=""/>
        <dsp:cNvSpPr/>
      </dsp:nvSpPr>
      <dsp:spPr>
        <a:xfrm>
          <a:off x="1605580" y="2305570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b="0" i="0" kern="1200" dirty="0" smtClean="0"/>
            <a:t>Conversion to the Tensor Format</a:t>
          </a:r>
          <a:endParaRPr lang="en-US" sz="800" kern="1200" dirty="0"/>
        </a:p>
      </dsp:txBody>
      <dsp:txXfrm>
        <a:off x="1621782" y="2321772"/>
        <a:ext cx="852706" cy="520790"/>
      </dsp:txXfrm>
    </dsp:sp>
    <dsp:sp modelId="{2417A736-F546-4F20-9B1C-7C64AC79CEA2}">
      <dsp:nvSpPr>
        <dsp:cNvPr id="0" name=""/>
        <dsp:cNvSpPr/>
      </dsp:nvSpPr>
      <dsp:spPr>
        <a:xfrm>
          <a:off x="2767287" y="231092"/>
          <a:ext cx="1106388" cy="553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Linear Algebra</a:t>
          </a:r>
          <a:endParaRPr lang="en-US" sz="1200" kern="1200" dirty="0"/>
        </a:p>
      </dsp:txBody>
      <dsp:txXfrm>
        <a:off x="2783489" y="247294"/>
        <a:ext cx="1073984" cy="520790"/>
      </dsp:txXfrm>
    </dsp:sp>
    <dsp:sp modelId="{4B15EEFE-1F47-498D-ADCB-9F19D795E9D0}">
      <dsp:nvSpPr>
        <dsp:cNvPr id="0" name=""/>
        <dsp:cNvSpPr/>
      </dsp:nvSpPr>
      <dsp:spPr>
        <a:xfrm>
          <a:off x="2877926" y="784286"/>
          <a:ext cx="110638" cy="414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95"/>
              </a:lnTo>
              <a:lnTo>
                <a:pt x="110638" y="4148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16B25E-DD6F-4BC1-842F-CC3B6FB82CF3}">
      <dsp:nvSpPr>
        <dsp:cNvPr id="0" name=""/>
        <dsp:cNvSpPr/>
      </dsp:nvSpPr>
      <dsp:spPr>
        <a:xfrm>
          <a:off x="2988565" y="92258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0" kern="1200" dirty="0" smtClean="0"/>
            <a:t>Scalars</a:t>
          </a:r>
          <a:endParaRPr lang="en-US" sz="800" kern="1200" dirty="0"/>
        </a:p>
      </dsp:txBody>
      <dsp:txXfrm>
        <a:off x="3004767" y="938787"/>
        <a:ext cx="852706" cy="520790"/>
      </dsp:txXfrm>
    </dsp:sp>
    <dsp:sp modelId="{0056683F-E978-4093-999E-31C85D922207}">
      <dsp:nvSpPr>
        <dsp:cNvPr id="0" name=""/>
        <dsp:cNvSpPr/>
      </dsp:nvSpPr>
      <dsp:spPr>
        <a:xfrm>
          <a:off x="2877926" y="784286"/>
          <a:ext cx="110638" cy="110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388"/>
              </a:lnTo>
              <a:lnTo>
                <a:pt x="110638" y="1106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3043D3-839D-4436-A712-B301A189D26B}">
      <dsp:nvSpPr>
        <dsp:cNvPr id="0" name=""/>
        <dsp:cNvSpPr/>
      </dsp:nvSpPr>
      <dsp:spPr>
        <a:xfrm>
          <a:off x="2988565" y="1614077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Vectors</a:t>
          </a:r>
          <a:endParaRPr lang="en-US" sz="800" kern="1200" dirty="0"/>
        </a:p>
      </dsp:txBody>
      <dsp:txXfrm>
        <a:off x="3004767" y="1630279"/>
        <a:ext cx="852706" cy="520790"/>
      </dsp:txXfrm>
    </dsp:sp>
    <dsp:sp modelId="{6C754FA6-3DFA-4385-B238-CB86871B1D35}">
      <dsp:nvSpPr>
        <dsp:cNvPr id="0" name=""/>
        <dsp:cNvSpPr/>
      </dsp:nvSpPr>
      <dsp:spPr>
        <a:xfrm>
          <a:off x="2877926" y="784286"/>
          <a:ext cx="110638" cy="1797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880"/>
              </a:lnTo>
              <a:lnTo>
                <a:pt x="110638" y="17978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81E0D5-996D-4F10-B968-15895A106992}">
      <dsp:nvSpPr>
        <dsp:cNvPr id="0" name=""/>
        <dsp:cNvSpPr/>
      </dsp:nvSpPr>
      <dsp:spPr>
        <a:xfrm>
          <a:off x="2988565" y="2305570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0" kern="1200" dirty="0" smtClean="0"/>
            <a:t>Matrices</a:t>
          </a:r>
          <a:endParaRPr lang="en-US" sz="800" kern="1200" dirty="0"/>
        </a:p>
      </dsp:txBody>
      <dsp:txXfrm>
        <a:off x="3004767" y="2321772"/>
        <a:ext cx="852706" cy="520790"/>
      </dsp:txXfrm>
    </dsp:sp>
    <dsp:sp modelId="{BF7B11E8-C423-44D0-B212-95624E9C8160}">
      <dsp:nvSpPr>
        <dsp:cNvPr id="0" name=""/>
        <dsp:cNvSpPr/>
      </dsp:nvSpPr>
      <dsp:spPr>
        <a:xfrm>
          <a:off x="2877926" y="784286"/>
          <a:ext cx="110638" cy="2489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9373"/>
              </a:lnTo>
              <a:lnTo>
                <a:pt x="110638" y="24893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5E6AC6-4213-47FA-9A01-C907C6E073DB}">
      <dsp:nvSpPr>
        <dsp:cNvPr id="0" name=""/>
        <dsp:cNvSpPr/>
      </dsp:nvSpPr>
      <dsp:spPr>
        <a:xfrm>
          <a:off x="2988565" y="2997063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0" kern="1200" dirty="0" smtClean="0"/>
            <a:t>Tensors</a:t>
          </a:r>
          <a:endParaRPr lang="en-US" sz="800" kern="1200" dirty="0"/>
        </a:p>
      </dsp:txBody>
      <dsp:txXfrm>
        <a:off x="3004767" y="3013265"/>
        <a:ext cx="852706" cy="520790"/>
      </dsp:txXfrm>
    </dsp:sp>
    <dsp:sp modelId="{9A44F170-8475-4427-BAB6-AF02C889F153}">
      <dsp:nvSpPr>
        <dsp:cNvPr id="0" name=""/>
        <dsp:cNvSpPr/>
      </dsp:nvSpPr>
      <dsp:spPr>
        <a:xfrm>
          <a:off x="2877926" y="784286"/>
          <a:ext cx="110638" cy="3180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0866"/>
              </a:lnTo>
              <a:lnTo>
                <a:pt x="110638" y="31808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33B0D4-46A2-4C5F-A2FF-403F4A29A8E0}">
      <dsp:nvSpPr>
        <dsp:cNvPr id="0" name=""/>
        <dsp:cNvSpPr/>
      </dsp:nvSpPr>
      <dsp:spPr>
        <a:xfrm>
          <a:off x="2988565" y="368855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Basic Properties of Tensor Arithmetic</a:t>
          </a:r>
          <a:endParaRPr lang="en-US" sz="800" kern="1200" dirty="0"/>
        </a:p>
      </dsp:txBody>
      <dsp:txXfrm>
        <a:off x="3004767" y="3704757"/>
        <a:ext cx="852706" cy="520790"/>
      </dsp:txXfrm>
    </dsp:sp>
    <dsp:sp modelId="{F9BC214A-DB51-4CD8-B3C3-9D0BEE6B4CC5}">
      <dsp:nvSpPr>
        <dsp:cNvPr id="0" name=""/>
        <dsp:cNvSpPr/>
      </dsp:nvSpPr>
      <dsp:spPr>
        <a:xfrm>
          <a:off x="2877926" y="784286"/>
          <a:ext cx="110638" cy="38723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72358"/>
              </a:lnTo>
              <a:lnTo>
                <a:pt x="110638" y="38723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80C960-1924-4543-B574-BC1766FC1C8F}">
      <dsp:nvSpPr>
        <dsp:cNvPr id="0" name=""/>
        <dsp:cNvSpPr/>
      </dsp:nvSpPr>
      <dsp:spPr>
        <a:xfrm>
          <a:off x="2988565" y="4380048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i="1" kern="1200" dirty="0" smtClean="0"/>
            <a:t>+6 sections</a:t>
          </a:r>
          <a:endParaRPr lang="en-US" sz="800" i="1" kern="1200" dirty="0"/>
        </a:p>
      </dsp:txBody>
      <dsp:txXfrm>
        <a:off x="3004767" y="4396250"/>
        <a:ext cx="852706" cy="520790"/>
      </dsp:txXfrm>
    </dsp:sp>
    <dsp:sp modelId="{B719827E-69B5-4FBF-AD5C-C310C5EBF66C}">
      <dsp:nvSpPr>
        <dsp:cNvPr id="0" name=""/>
        <dsp:cNvSpPr/>
      </dsp:nvSpPr>
      <dsp:spPr>
        <a:xfrm>
          <a:off x="4150273" y="231092"/>
          <a:ext cx="1106388" cy="553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i="0" kern="1200" dirty="0" smtClean="0"/>
            <a:t>Linear Algebra cont.</a:t>
          </a:r>
          <a:endParaRPr lang="en-US" sz="1200" i="0" kern="1200" dirty="0"/>
        </a:p>
      </dsp:txBody>
      <dsp:txXfrm>
        <a:off x="4166475" y="247294"/>
        <a:ext cx="1073984" cy="520790"/>
      </dsp:txXfrm>
    </dsp:sp>
    <dsp:sp modelId="{937AAAF2-0737-4067-94E9-1DA90317891B}">
      <dsp:nvSpPr>
        <dsp:cNvPr id="0" name=""/>
        <dsp:cNvSpPr/>
      </dsp:nvSpPr>
      <dsp:spPr>
        <a:xfrm>
          <a:off x="4260912" y="784286"/>
          <a:ext cx="110638" cy="414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95"/>
              </a:lnTo>
              <a:lnTo>
                <a:pt x="110638" y="4148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647FA6-806B-4E62-8811-51B596C0A1F7}">
      <dsp:nvSpPr>
        <dsp:cNvPr id="0" name=""/>
        <dsp:cNvSpPr/>
      </dsp:nvSpPr>
      <dsp:spPr>
        <a:xfrm>
          <a:off x="4371550" y="92258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i="0" kern="1200" dirty="0" smtClean="0"/>
            <a:t>Reduction</a:t>
          </a:r>
          <a:endParaRPr lang="en-US" sz="800" i="0" kern="1200" dirty="0"/>
        </a:p>
      </dsp:txBody>
      <dsp:txXfrm>
        <a:off x="4387752" y="938787"/>
        <a:ext cx="852706" cy="520790"/>
      </dsp:txXfrm>
    </dsp:sp>
    <dsp:sp modelId="{73608D8E-CD44-44B0-8A60-C6B13E1D80FA}">
      <dsp:nvSpPr>
        <dsp:cNvPr id="0" name=""/>
        <dsp:cNvSpPr/>
      </dsp:nvSpPr>
      <dsp:spPr>
        <a:xfrm>
          <a:off x="4260912" y="784286"/>
          <a:ext cx="110638" cy="110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388"/>
              </a:lnTo>
              <a:lnTo>
                <a:pt x="110638" y="1106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3EEC8-2A99-478D-953A-C249815B8ED6}">
      <dsp:nvSpPr>
        <dsp:cNvPr id="0" name=""/>
        <dsp:cNvSpPr/>
      </dsp:nvSpPr>
      <dsp:spPr>
        <a:xfrm>
          <a:off x="4371550" y="1614077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i="0" kern="1200" dirty="0" smtClean="0"/>
            <a:t>Dot Products</a:t>
          </a:r>
          <a:endParaRPr lang="en-US" sz="800" i="0" kern="1200" dirty="0"/>
        </a:p>
      </dsp:txBody>
      <dsp:txXfrm>
        <a:off x="4387752" y="1630279"/>
        <a:ext cx="852706" cy="520790"/>
      </dsp:txXfrm>
    </dsp:sp>
    <dsp:sp modelId="{D1676C5E-32C9-475B-8148-6784931E1388}">
      <dsp:nvSpPr>
        <dsp:cNvPr id="0" name=""/>
        <dsp:cNvSpPr/>
      </dsp:nvSpPr>
      <dsp:spPr>
        <a:xfrm>
          <a:off x="4260912" y="784286"/>
          <a:ext cx="110638" cy="1797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880"/>
              </a:lnTo>
              <a:lnTo>
                <a:pt x="110638" y="17978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F14FF6-C67A-4DE1-ABB0-80284EC3E57B}">
      <dsp:nvSpPr>
        <dsp:cNvPr id="0" name=""/>
        <dsp:cNvSpPr/>
      </dsp:nvSpPr>
      <dsp:spPr>
        <a:xfrm>
          <a:off x="4371550" y="2305570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i="0" kern="1200" dirty="0" smtClean="0"/>
            <a:t>Matrix-Vector Products</a:t>
          </a:r>
          <a:endParaRPr lang="en-US" sz="800" i="0" kern="1200" dirty="0"/>
        </a:p>
      </dsp:txBody>
      <dsp:txXfrm>
        <a:off x="4387752" y="2321772"/>
        <a:ext cx="852706" cy="520790"/>
      </dsp:txXfrm>
    </dsp:sp>
    <dsp:sp modelId="{1068845D-F5B8-4DCD-8E37-05A4E47C0A71}">
      <dsp:nvSpPr>
        <dsp:cNvPr id="0" name=""/>
        <dsp:cNvSpPr/>
      </dsp:nvSpPr>
      <dsp:spPr>
        <a:xfrm>
          <a:off x="4260912" y="784286"/>
          <a:ext cx="110638" cy="2489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9373"/>
              </a:lnTo>
              <a:lnTo>
                <a:pt x="110638" y="24893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517470-75ED-4B62-922E-F40087E6752C}">
      <dsp:nvSpPr>
        <dsp:cNvPr id="0" name=""/>
        <dsp:cNvSpPr/>
      </dsp:nvSpPr>
      <dsp:spPr>
        <a:xfrm>
          <a:off x="4371550" y="2997063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i="0" kern="1200" dirty="0" smtClean="0"/>
            <a:t>Matrix-Matrix Multiplication</a:t>
          </a:r>
          <a:endParaRPr lang="en-US" sz="800" i="0" kern="1200" dirty="0"/>
        </a:p>
      </dsp:txBody>
      <dsp:txXfrm>
        <a:off x="4387752" y="3013265"/>
        <a:ext cx="852706" cy="520790"/>
      </dsp:txXfrm>
    </dsp:sp>
    <dsp:sp modelId="{84A02D01-D901-49A7-AA55-A2D7623D0B9E}">
      <dsp:nvSpPr>
        <dsp:cNvPr id="0" name=""/>
        <dsp:cNvSpPr/>
      </dsp:nvSpPr>
      <dsp:spPr>
        <a:xfrm>
          <a:off x="4260912" y="784286"/>
          <a:ext cx="110638" cy="3180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0866"/>
              </a:lnTo>
              <a:lnTo>
                <a:pt x="110638" y="31808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A5BF80-E72F-47BA-9679-4D92D580C06E}">
      <dsp:nvSpPr>
        <dsp:cNvPr id="0" name=""/>
        <dsp:cNvSpPr/>
      </dsp:nvSpPr>
      <dsp:spPr>
        <a:xfrm>
          <a:off x="4371550" y="368855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i="0" kern="1200" dirty="0" smtClean="0"/>
            <a:t>Norms</a:t>
          </a:r>
          <a:endParaRPr lang="en-US" sz="800" i="0" kern="1200" dirty="0"/>
        </a:p>
      </dsp:txBody>
      <dsp:txXfrm>
        <a:off x="4387752" y="3704757"/>
        <a:ext cx="852706" cy="520790"/>
      </dsp:txXfrm>
    </dsp:sp>
    <dsp:sp modelId="{F051A2A6-5854-4D26-A894-390520F3E79E}">
      <dsp:nvSpPr>
        <dsp:cNvPr id="0" name=""/>
        <dsp:cNvSpPr/>
      </dsp:nvSpPr>
      <dsp:spPr>
        <a:xfrm>
          <a:off x="4260912" y="784286"/>
          <a:ext cx="110638" cy="38723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72358"/>
              </a:lnTo>
              <a:lnTo>
                <a:pt x="110638" y="38723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DE4B40-2D64-42DA-BAAE-0B9938E42597}">
      <dsp:nvSpPr>
        <dsp:cNvPr id="0" name=""/>
        <dsp:cNvSpPr/>
      </dsp:nvSpPr>
      <dsp:spPr>
        <a:xfrm>
          <a:off x="4371550" y="4380048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i="0" kern="1200" dirty="0" smtClean="0"/>
            <a:t>More on Linear Algebra</a:t>
          </a:r>
          <a:endParaRPr lang="en-US" sz="800" i="0" kern="1200" dirty="0"/>
        </a:p>
      </dsp:txBody>
      <dsp:txXfrm>
        <a:off x="4387752" y="4396250"/>
        <a:ext cx="852706" cy="520790"/>
      </dsp:txXfrm>
    </dsp:sp>
    <dsp:sp modelId="{141C8125-0E03-481F-B78F-71E7ABA5C2AD}">
      <dsp:nvSpPr>
        <dsp:cNvPr id="0" name=""/>
        <dsp:cNvSpPr/>
      </dsp:nvSpPr>
      <dsp:spPr>
        <a:xfrm>
          <a:off x="5533258" y="231092"/>
          <a:ext cx="1106388" cy="553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Calculus</a:t>
          </a:r>
          <a:endParaRPr lang="en-US" sz="1200" kern="1200" dirty="0"/>
        </a:p>
      </dsp:txBody>
      <dsp:txXfrm>
        <a:off x="5549460" y="247294"/>
        <a:ext cx="1073984" cy="520790"/>
      </dsp:txXfrm>
    </dsp:sp>
    <dsp:sp modelId="{8918BBD5-FF38-4CE3-8A4B-66D1C2C71DDE}">
      <dsp:nvSpPr>
        <dsp:cNvPr id="0" name=""/>
        <dsp:cNvSpPr/>
      </dsp:nvSpPr>
      <dsp:spPr>
        <a:xfrm>
          <a:off x="5643897" y="784286"/>
          <a:ext cx="110638" cy="414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95"/>
              </a:lnTo>
              <a:lnTo>
                <a:pt x="110638" y="4148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580F7-C4C4-4070-AF2E-88386998F4A0}">
      <dsp:nvSpPr>
        <dsp:cNvPr id="0" name=""/>
        <dsp:cNvSpPr/>
      </dsp:nvSpPr>
      <dsp:spPr>
        <a:xfrm>
          <a:off x="5754536" y="92258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Derivatives and Differentiation</a:t>
          </a:r>
          <a:endParaRPr lang="en-US" sz="800" kern="1200" dirty="0"/>
        </a:p>
      </dsp:txBody>
      <dsp:txXfrm>
        <a:off x="5770738" y="938787"/>
        <a:ext cx="852706" cy="520790"/>
      </dsp:txXfrm>
    </dsp:sp>
    <dsp:sp modelId="{00064CBB-E916-401D-9A68-E3A7C2241785}">
      <dsp:nvSpPr>
        <dsp:cNvPr id="0" name=""/>
        <dsp:cNvSpPr/>
      </dsp:nvSpPr>
      <dsp:spPr>
        <a:xfrm>
          <a:off x="5643897" y="784286"/>
          <a:ext cx="110638" cy="110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388"/>
              </a:lnTo>
              <a:lnTo>
                <a:pt x="110638" y="1106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99B2E-9BEA-42D4-98F1-3777E62E81DB}">
      <dsp:nvSpPr>
        <dsp:cNvPr id="0" name=""/>
        <dsp:cNvSpPr/>
      </dsp:nvSpPr>
      <dsp:spPr>
        <a:xfrm>
          <a:off x="5754536" y="1614077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Partial Derivatives</a:t>
          </a:r>
          <a:endParaRPr lang="en-US" sz="800" kern="1200" dirty="0"/>
        </a:p>
      </dsp:txBody>
      <dsp:txXfrm>
        <a:off x="5770738" y="1630279"/>
        <a:ext cx="852706" cy="520790"/>
      </dsp:txXfrm>
    </dsp:sp>
    <dsp:sp modelId="{A593B0F5-B6A2-4A6B-8352-1B96EDE66D74}">
      <dsp:nvSpPr>
        <dsp:cNvPr id="0" name=""/>
        <dsp:cNvSpPr/>
      </dsp:nvSpPr>
      <dsp:spPr>
        <a:xfrm>
          <a:off x="5643897" y="784286"/>
          <a:ext cx="110638" cy="1797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880"/>
              </a:lnTo>
              <a:lnTo>
                <a:pt x="110638" y="17978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137CB9-78CF-4265-B573-095FBA95EF89}">
      <dsp:nvSpPr>
        <dsp:cNvPr id="0" name=""/>
        <dsp:cNvSpPr/>
      </dsp:nvSpPr>
      <dsp:spPr>
        <a:xfrm>
          <a:off x="5754536" y="2305570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Gradients</a:t>
          </a:r>
          <a:endParaRPr lang="en-US" sz="800" kern="1200" dirty="0"/>
        </a:p>
      </dsp:txBody>
      <dsp:txXfrm>
        <a:off x="5770738" y="2321772"/>
        <a:ext cx="852706" cy="520790"/>
      </dsp:txXfrm>
    </dsp:sp>
    <dsp:sp modelId="{D2A91938-28BF-4AED-8B5B-C9C8F96B1006}">
      <dsp:nvSpPr>
        <dsp:cNvPr id="0" name=""/>
        <dsp:cNvSpPr/>
      </dsp:nvSpPr>
      <dsp:spPr>
        <a:xfrm>
          <a:off x="5643897" y="784286"/>
          <a:ext cx="110638" cy="2489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9373"/>
              </a:lnTo>
              <a:lnTo>
                <a:pt x="110638" y="24893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20CC6-8F31-41ED-83FC-12BCF0927CD9}">
      <dsp:nvSpPr>
        <dsp:cNvPr id="0" name=""/>
        <dsp:cNvSpPr/>
      </dsp:nvSpPr>
      <dsp:spPr>
        <a:xfrm>
          <a:off x="5754536" y="2997063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Chain Rule</a:t>
          </a:r>
          <a:endParaRPr lang="en-US" sz="800" kern="1200" dirty="0"/>
        </a:p>
      </dsp:txBody>
      <dsp:txXfrm>
        <a:off x="5770738" y="3013265"/>
        <a:ext cx="852706" cy="520790"/>
      </dsp:txXfrm>
    </dsp:sp>
    <dsp:sp modelId="{AC38D8A0-9B22-4BE2-AF6F-344AADFE1D8E}">
      <dsp:nvSpPr>
        <dsp:cNvPr id="0" name=""/>
        <dsp:cNvSpPr/>
      </dsp:nvSpPr>
      <dsp:spPr>
        <a:xfrm>
          <a:off x="6916243" y="231092"/>
          <a:ext cx="1106388" cy="553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Automatic Differentiation</a:t>
          </a:r>
          <a:endParaRPr lang="en-US" sz="1200" kern="1200" dirty="0"/>
        </a:p>
      </dsp:txBody>
      <dsp:txXfrm>
        <a:off x="6932445" y="247294"/>
        <a:ext cx="1073984" cy="520790"/>
      </dsp:txXfrm>
    </dsp:sp>
    <dsp:sp modelId="{8619D0CB-8D35-4D6B-8C3D-FF8B5E64CD5E}">
      <dsp:nvSpPr>
        <dsp:cNvPr id="0" name=""/>
        <dsp:cNvSpPr/>
      </dsp:nvSpPr>
      <dsp:spPr>
        <a:xfrm>
          <a:off x="7026882" y="784286"/>
          <a:ext cx="110638" cy="414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95"/>
              </a:lnTo>
              <a:lnTo>
                <a:pt x="110638" y="4148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2F9EC4-E11F-4AE2-BA0E-221F8453EC7F}">
      <dsp:nvSpPr>
        <dsp:cNvPr id="0" name=""/>
        <dsp:cNvSpPr/>
      </dsp:nvSpPr>
      <dsp:spPr>
        <a:xfrm>
          <a:off x="7137521" y="92258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 Simple Example</a:t>
          </a:r>
          <a:endParaRPr lang="en-US" sz="800" kern="1200" dirty="0"/>
        </a:p>
      </dsp:txBody>
      <dsp:txXfrm>
        <a:off x="7153723" y="938787"/>
        <a:ext cx="852706" cy="520790"/>
      </dsp:txXfrm>
    </dsp:sp>
    <dsp:sp modelId="{FA49079D-8B0A-441A-8F8A-847BFF271714}">
      <dsp:nvSpPr>
        <dsp:cNvPr id="0" name=""/>
        <dsp:cNvSpPr/>
      </dsp:nvSpPr>
      <dsp:spPr>
        <a:xfrm>
          <a:off x="7026882" y="784286"/>
          <a:ext cx="110638" cy="110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388"/>
              </a:lnTo>
              <a:lnTo>
                <a:pt x="110638" y="1106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6FD13-21DB-4DEF-97E7-A892F80B44AC}">
      <dsp:nvSpPr>
        <dsp:cNvPr id="0" name=""/>
        <dsp:cNvSpPr/>
      </dsp:nvSpPr>
      <dsp:spPr>
        <a:xfrm>
          <a:off x="7137521" y="1614077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Backward for Non-Scalar Variables</a:t>
          </a:r>
          <a:endParaRPr lang="en-US" sz="800" kern="1200" dirty="0"/>
        </a:p>
      </dsp:txBody>
      <dsp:txXfrm>
        <a:off x="7153723" y="1630279"/>
        <a:ext cx="852706" cy="520790"/>
      </dsp:txXfrm>
    </dsp:sp>
    <dsp:sp modelId="{F61E05E8-3A76-4877-8928-9040D03E3885}">
      <dsp:nvSpPr>
        <dsp:cNvPr id="0" name=""/>
        <dsp:cNvSpPr/>
      </dsp:nvSpPr>
      <dsp:spPr>
        <a:xfrm>
          <a:off x="7026882" y="784286"/>
          <a:ext cx="110638" cy="1797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880"/>
              </a:lnTo>
              <a:lnTo>
                <a:pt x="110638" y="17978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E16D80-FECC-4308-94F9-F6DFC4E88E41}">
      <dsp:nvSpPr>
        <dsp:cNvPr id="0" name=""/>
        <dsp:cNvSpPr/>
      </dsp:nvSpPr>
      <dsp:spPr>
        <a:xfrm>
          <a:off x="7137521" y="2305570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Detaching Computation</a:t>
          </a:r>
          <a:endParaRPr lang="en-US" sz="800" kern="1200" dirty="0"/>
        </a:p>
      </dsp:txBody>
      <dsp:txXfrm>
        <a:off x="7153723" y="2321772"/>
        <a:ext cx="852706" cy="520790"/>
      </dsp:txXfrm>
    </dsp:sp>
    <dsp:sp modelId="{191D9A60-D480-491D-9D86-51FF5E137910}">
      <dsp:nvSpPr>
        <dsp:cNvPr id="0" name=""/>
        <dsp:cNvSpPr/>
      </dsp:nvSpPr>
      <dsp:spPr>
        <a:xfrm>
          <a:off x="7026882" y="784286"/>
          <a:ext cx="110638" cy="2489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9373"/>
              </a:lnTo>
              <a:lnTo>
                <a:pt x="110638" y="24893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5BD585-225C-4533-836B-5A057CDD4C9B}">
      <dsp:nvSpPr>
        <dsp:cNvPr id="0" name=""/>
        <dsp:cNvSpPr/>
      </dsp:nvSpPr>
      <dsp:spPr>
        <a:xfrm>
          <a:off x="7137521" y="2997063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Computing the Gradient of Python Control Flow</a:t>
          </a:r>
          <a:endParaRPr lang="en-US" sz="800" kern="1200" dirty="0"/>
        </a:p>
      </dsp:txBody>
      <dsp:txXfrm>
        <a:off x="7153723" y="3013265"/>
        <a:ext cx="852706" cy="520790"/>
      </dsp:txXfrm>
    </dsp:sp>
    <dsp:sp modelId="{4862EF85-1486-42B2-B3EA-FD8FF5BED2D2}">
      <dsp:nvSpPr>
        <dsp:cNvPr id="0" name=""/>
        <dsp:cNvSpPr/>
      </dsp:nvSpPr>
      <dsp:spPr>
        <a:xfrm>
          <a:off x="8299229" y="231092"/>
          <a:ext cx="1106388" cy="553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Probability</a:t>
          </a:r>
          <a:endParaRPr lang="en-US" sz="1200" kern="1200" dirty="0"/>
        </a:p>
      </dsp:txBody>
      <dsp:txXfrm>
        <a:off x="8315431" y="247294"/>
        <a:ext cx="1073984" cy="520790"/>
      </dsp:txXfrm>
    </dsp:sp>
    <dsp:sp modelId="{6730FFAB-5E5D-4BCC-914C-E40A5FB46761}">
      <dsp:nvSpPr>
        <dsp:cNvPr id="0" name=""/>
        <dsp:cNvSpPr/>
      </dsp:nvSpPr>
      <dsp:spPr>
        <a:xfrm>
          <a:off x="8409868" y="784286"/>
          <a:ext cx="110638" cy="414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95"/>
              </a:lnTo>
              <a:lnTo>
                <a:pt x="110638" y="4148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39387-DC97-4C36-8999-FDFDFF3D739B}">
      <dsp:nvSpPr>
        <dsp:cNvPr id="0" name=""/>
        <dsp:cNvSpPr/>
      </dsp:nvSpPr>
      <dsp:spPr>
        <a:xfrm>
          <a:off x="8520506" y="92258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Basic Probability Theory</a:t>
          </a:r>
          <a:endParaRPr lang="en-US" sz="800" kern="1200" dirty="0"/>
        </a:p>
      </dsp:txBody>
      <dsp:txXfrm>
        <a:off x="8536708" y="938787"/>
        <a:ext cx="852706" cy="520790"/>
      </dsp:txXfrm>
    </dsp:sp>
    <dsp:sp modelId="{6575D566-F2D2-43D3-B477-EF9B7C47C070}">
      <dsp:nvSpPr>
        <dsp:cNvPr id="0" name=""/>
        <dsp:cNvSpPr/>
      </dsp:nvSpPr>
      <dsp:spPr>
        <a:xfrm>
          <a:off x="8409868" y="784286"/>
          <a:ext cx="110638" cy="110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388"/>
              </a:lnTo>
              <a:lnTo>
                <a:pt x="110638" y="1106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3145DB-4D6A-4EC3-ADF6-1D78B5F4B076}">
      <dsp:nvSpPr>
        <dsp:cNvPr id="0" name=""/>
        <dsp:cNvSpPr/>
      </dsp:nvSpPr>
      <dsp:spPr>
        <a:xfrm>
          <a:off x="8520506" y="1614077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Dealing with Multiple Random Variables</a:t>
          </a:r>
          <a:endParaRPr lang="en-US" sz="800" kern="1200" dirty="0"/>
        </a:p>
      </dsp:txBody>
      <dsp:txXfrm>
        <a:off x="8536708" y="1630279"/>
        <a:ext cx="852706" cy="520790"/>
      </dsp:txXfrm>
    </dsp:sp>
    <dsp:sp modelId="{F0CC3BD1-C968-4454-B0FD-91E91DEF49D2}">
      <dsp:nvSpPr>
        <dsp:cNvPr id="0" name=""/>
        <dsp:cNvSpPr/>
      </dsp:nvSpPr>
      <dsp:spPr>
        <a:xfrm>
          <a:off x="8409868" y="784286"/>
          <a:ext cx="110638" cy="1797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880"/>
              </a:lnTo>
              <a:lnTo>
                <a:pt x="110638" y="17978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07AFB6-3431-43A3-976C-B977F6AD264B}">
      <dsp:nvSpPr>
        <dsp:cNvPr id="0" name=""/>
        <dsp:cNvSpPr/>
      </dsp:nvSpPr>
      <dsp:spPr>
        <a:xfrm>
          <a:off x="8520506" y="2305570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Expectation and Variance</a:t>
          </a:r>
          <a:endParaRPr lang="en-US" sz="800" kern="1200" dirty="0"/>
        </a:p>
      </dsp:txBody>
      <dsp:txXfrm>
        <a:off x="8536708" y="2321772"/>
        <a:ext cx="852706" cy="520790"/>
      </dsp:txXfrm>
    </dsp:sp>
    <dsp:sp modelId="{EB45E372-9F23-437E-8101-05E43BDE44B1}">
      <dsp:nvSpPr>
        <dsp:cNvPr id="0" name=""/>
        <dsp:cNvSpPr/>
      </dsp:nvSpPr>
      <dsp:spPr>
        <a:xfrm>
          <a:off x="9682214" y="231092"/>
          <a:ext cx="1106388" cy="553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Documentation</a:t>
          </a:r>
          <a:endParaRPr lang="en-US" sz="1200" kern="1200" dirty="0"/>
        </a:p>
      </dsp:txBody>
      <dsp:txXfrm>
        <a:off x="9698416" y="247294"/>
        <a:ext cx="1073984" cy="520790"/>
      </dsp:txXfrm>
    </dsp:sp>
    <dsp:sp modelId="{41604650-38C5-4BF6-B666-605532395DD6}">
      <dsp:nvSpPr>
        <dsp:cNvPr id="0" name=""/>
        <dsp:cNvSpPr/>
      </dsp:nvSpPr>
      <dsp:spPr>
        <a:xfrm>
          <a:off x="9792853" y="784286"/>
          <a:ext cx="110638" cy="414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95"/>
              </a:lnTo>
              <a:lnTo>
                <a:pt x="110638" y="4148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D2209D-22CC-4C7A-9862-99A5A8E6300A}">
      <dsp:nvSpPr>
        <dsp:cNvPr id="0" name=""/>
        <dsp:cNvSpPr/>
      </dsp:nvSpPr>
      <dsp:spPr>
        <a:xfrm>
          <a:off x="9903492" y="92258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Finding All the Functions and Classes in a Module</a:t>
          </a:r>
          <a:endParaRPr lang="en-US" sz="800" kern="1200" dirty="0"/>
        </a:p>
      </dsp:txBody>
      <dsp:txXfrm>
        <a:off x="9919694" y="938787"/>
        <a:ext cx="852706" cy="520790"/>
      </dsp:txXfrm>
    </dsp:sp>
    <dsp:sp modelId="{0E5726F8-D07C-4950-B205-5C2BE2E0B734}">
      <dsp:nvSpPr>
        <dsp:cNvPr id="0" name=""/>
        <dsp:cNvSpPr/>
      </dsp:nvSpPr>
      <dsp:spPr>
        <a:xfrm>
          <a:off x="9792853" y="784286"/>
          <a:ext cx="110638" cy="110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388"/>
              </a:lnTo>
              <a:lnTo>
                <a:pt x="110638" y="1106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925BE4-A564-41C2-A751-448FC33DE65B}">
      <dsp:nvSpPr>
        <dsp:cNvPr id="0" name=""/>
        <dsp:cNvSpPr/>
      </dsp:nvSpPr>
      <dsp:spPr>
        <a:xfrm>
          <a:off x="9903492" y="1614077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Finding the Usage of Specific Functions and Classes</a:t>
          </a:r>
          <a:endParaRPr lang="en-US" sz="800" kern="1200" dirty="0"/>
        </a:p>
      </dsp:txBody>
      <dsp:txXfrm>
        <a:off x="9919694" y="1630279"/>
        <a:ext cx="852706" cy="5207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5AF7D-2C29-4C24-A9B5-C2B8DACA67A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C37C0-6268-43CE-8A66-EDF69C29B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0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slides will use</a:t>
            </a:r>
            <a:r>
              <a:rPr lang="en-US" baseline="0" dirty="0" smtClean="0"/>
              <a:t> MXNET module only, for other modules, refer to the original content of the book or website.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83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slides will use</a:t>
            </a:r>
            <a:r>
              <a:rPr lang="en-US" baseline="0" dirty="0" smtClean="0"/>
              <a:t> MXNET module only, for other modules, refer to the original content of the website.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32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slides will use</a:t>
            </a:r>
            <a:r>
              <a:rPr lang="en-US" baseline="0" dirty="0" smtClean="0"/>
              <a:t> MXNET module only, for other modules, refer to the original content of the website.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675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slides will use</a:t>
            </a:r>
            <a:r>
              <a:rPr lang="en-US" baseline="0" dirty="0" smtClean="0"/>
              <a:t> MXNET module only, for other modules, refer to the original content of the website.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6716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slides will use</a:t>
            </a:r>
            <a:r>
              <a:rPr lang="en-US" baseline="0" dirty="0" smtClean="0"/>
              <a:t> MXNET module only, for other modules, refer to the original content of the website.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67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slides will use</a:t>
            </a:r>
            <a:r>
              <a:rPr lang="en-US" baseline="0" dirty="0" smtClean="0"/>
              <a:t> MXNET module only, for other modules, refer to the original content of the website.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483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slides will use</a:t>
            </a:r>
            <a:r>
              <a:rPr lang="en-US" baseline="0" dirty="0" smtClean="0"/>
              <a:t> MXNET module only, for other modules, refer to the original content of the website.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593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slides will use</a:t>
            </a:r>
            <a:r>
              <a:rPr lang="en-US" baseline="0" dirty="0" smtClean="0"/>
              <a:t> MXNET module only, for other modules, refer to the original content of the website.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445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13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slides will use</a:t>
            </a:r>
            <a:r>
              <a:rPr lang="en-US" baseline="0" dirty="0" smtClean="0"/>
              <a:t> MXNET module only, for other modules, refer to the original content of the website.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32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slides will use</a:t>
            </a:r>
            <a:r>
              <a:rPr lang="en-US" baseline="0" dirty="0" smtClean="0"/>
              <a:t> MXNET module only, for other modules, refer to the original content of the website.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28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slides will use</a:t>
            </a:r>
            <a:r>
              <a:rPr lang="en-US" baseline="0" dirty="0" smtClean="0"/>
              <a:t> MXNET module only, for other modules, refer to the original content of the website.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305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750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slides will use</a:t>
            </a:r>
            <a:r>
              <a:rPr lang="en-US" baseline="0" dirty="0" smtClean="0"/>
              <a:t> MXNET module only, for other modules, refer to the original content of the website.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7495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246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slides will use</a:t>
            </a:r>
            <a:r>
              <a:rPr lang="en-US" baseline="0" dirty="0" smtClean="0"/>
              <a:t> MXNET module only, for other modules, refer to the original content of the website.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333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slides will use</a:t>
            </a:r>
            <a:r>
              <a:rPr lang="en-US" baseline="0" dirty="0" smtClean="0"/>
              <a:t> MXNET module only, for other modules, refer to the original content of the website.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85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slides will use</a:t>
            </a:r>
            <a:r>
              <a:rPr lang="en-US" baseline="0" dirty="0" smtClean="0"/>
              <a:t> MXNET module only, for other modules, refer to the original content of the website.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34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slides will use</a:t>
            </a:r>
            <a:r>
              <a:rPr lang="en-US" baseline="0" dirty="0" smtClean="0"/>
              <a:t> MXNET module only, for other modules, refer to the original content of the website.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02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slides will use</a:t>
            </a:r>
            <a:r>
              <a:rPr lang="en-US" baseline="0" dirty="0" smtClean="0"/>
              <a:t> MXNET module only, for other modules, refer to the original content of the website.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16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slides will use</a:t>
            </a:r>
            <a:r>
              <a:rPr lang="en-US" baseline="0" dirty="0" smtClean="0"/>
              <a:t> MXNET module only, for other modules, refer to the original content of the website.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07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slides will use</a:t>
            </a:r>
            <a:r>
              <a:rPr lang="en-US" baseline="0" dirty="0" smtClean="0"/>
              <a:t> MXNET module only, for other modules, refer to the original content of the website.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31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slides will use</a:t>
            </a:r>
            <a:r>
              <a:rPr lang="en-US" baseline="0" dirty="0" smtClean="0"/>
              <a:t> MXNET module only, for other modules, refer to the original content of the website.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25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slides will use</a:t>
            </a:r>
            <a:r>
              <a:rPr lang="en-US" baseline="0" dirty="0" smtClean="0"/>
              <a:t> MXNET module only, for other modules, refer to the original content of the website.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07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66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2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9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80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3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1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99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2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7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912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5175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4DC09-7F4A-44DC-8198-C57FAC212B9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58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i2tutorials.com/what-do-you-mean-by-tensor-and-explain-about-tensor-datatype-and-ranks/" TargetMode="Externa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freepik.com/free-photo/mathematics-with-numbers-pi-symbol_6625946.htm#page=2&amp;query=mathematics&amp;position=32" TargetMode="External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freepik.com/free-photos-vectors/background'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ensor#:~:text=In%20mathematics%2C%20a%20tensor%20is,scalars%2C%20and%20even%20other%20tensors.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82729"/>
            <a:ext cx="9144000" cy="122895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196F3"/>
                </a:solidFill>
              </a:rPr>
              <a:t>Dive into </a:t>
            </a:r>
            <a:r>
              <a:rPr lang="en-US" sz="6700" dirty="0" smtClean="0">
                <a:solidFill>
                  <a:srgbClr val="2196F3"/>
                </a:solidFill>
              </a:rPr>
              <a:t>Deep</a:t>
            </a:r>
            <a:r>
              <a:rPr lang="en-US" dirty="0" smtClean="0">
                <a:solidFill>
                  <a:srgbClr val="2196F3"/>
                </a:solidFill>
              </a:rPr>
              <a:t> Learning</a:t>
            </a:r>
            <a:br>
              <a:rPr lang="en-US" dirty="0" smtClean="0">
                <a:solidFill>
                  <a:srgbClr val="2196F3"/>
                </a:solidFill>
              </a:rPr>
            </a:br>
            <a:endParaRPr lang="en-US" dirty="0">
              <a:solidFill>
                <a:srgbClr val="2196F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69" y="1849755"/>
            <a:ext cx="3009900" cy="41338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91201" y="287576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6000" b="1" dirty="0" smtClean="0">
                <a:solidFill>
                  <a:srgbClr val="2196F3"/>
                </a:solidFill>
                <a:latin typeface="Calibri Light" panose="020F0302020204030204"/>
                <a:ea typeface="+mj-ea"/>
                <a:cs typeface="+mj-cs"/>
              </a:rPr>
              <a:t>Chapter 2:</a:t>
            </a:r>
          </a:p>
          <a:p>
            <a:r>
              <a:rPr lang="en-US" sz="6000" b="1" dirty="0" smtClean="0">
                <a:solidFill>
                  <a:srgbClr val="2196F3"/>
                </a:solidFill>
                <a:latin typeface="Calibri Light" panose="020F0302020204030204"/>
                <a:ea typeface="+mj-ea"/>
                <a:cs typeface="+mj-cs"/>
              </a:rPr>
              <a:t>Preliminaries</a:t>
            </a:r>
            <a:br>
              <a:rPr lang="en-US" sz="6000" b="1" dirty="0" smtClean="0">
                <a:solidFill>
                  <a:srgbClr val="2196F3"/>
                </a:solidFill>
                <a:latin typeface="Calibri Light" panose="020F0302020204030204"/>
                <a:ea typeface="+mj-ea"/>
                <a:cs typeface="+mj-cs"/>
              </a:rPr>
            </a:br>
            <a:r>
              <a:rPr lang="en-US" sz="2400" b="1" dirty="0" smtClean="0">
                <a:solidFill>
                  <a:srgbClr val="2196F3"/>
                </a:solidFill>
                <a:latin typeface="Calibri Light" panose="020F0302020204030204"/>
                <a:ea typeface="+mj-ea"/>
                <a:cs typeface="+mj-cs"/>
              </a:rPr>
              <a:t>Data Manipulation and Preprocessing </a:t>
            </a:r>
            <a:endParaRPr lang="en-US" sz="6000" b="1" dirty="0">
              <a:solidFill>
                <a:srgbClr val="2196F3"/>
              </a:solidFill>
              <a:latin typeface="Calibri Light" panose="020F0302020204030204"/>
              <a:ea typeface="+mj-ea"/>
              <a:cs typeface="+mj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48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Getting Started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30629" y="1001487"/>
                <a:ext cx="12194557" cy="1261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To start: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I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mport </a:t>
                </a:r>
                <a:r>
                  <a:rPr lang="en-GB" sz="1900" dirty="0">
                    <a:solidFill>
                      <a:srgbClr val="FB8072"/>
                    </a:solidFill>
                  </a:rPr>
                  <a:t>the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𝑛𝑝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GB" sz="1900" i="1" dirty="0" err="1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𝑛𝑢𝑚𝑝𝑦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𝑛𝑝𝑥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GB" sz="1900" i="1" dirty="0" err="1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𝑛𝑢𝑚𝑝𝑦</m:t>
                    </m:r>
                    <m:r>
                      <a:rPr lang="en-GB" sz="1900" i="1" dirty="0" err="1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sz="1900" i="1" dirty="0" err="1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𝑒𝑥𝑡𝑒𝑛𝑠𝑖𝑜𝑛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 modules from </a:t>
                </a:r>
                <a:r>
                  <a:rPr lang="en-GB" sz="1900" dirty="0" err="1">
                    <a:solidFill>
                      <a:srgbClr val="FB8072"/>
                    </a:solidFill>
                  </a:rPr>
                  <a:t>MXNet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FB8072"/>
                    </a:solidFill>
                  </a:rPr>
                  <a:t>T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he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𝑛𝑝</m:t>
                    </m:r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 module includes functions supported by </a:t>
                </a:r>
                <a:r>
                  <a:rPr lang="en-GB" sz="1900" dirty="0" err="1" smtClean="0">
                    <a:solidFill>
                      <a:srgbClr val="FB8072"/>
                    </a:solidFill>
                  </a:rPr>
                  <a:t>NumPy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FB807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𝑛𝑝𝑥</m:t>
                    </m:r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 module contains a set of extensions developed to empower deep learning within a </a:t>
                </a:r>
                <a:r>
                  <a:rPr lang="en-GB" sz="1900" dirty="0" err="1">
                    <a:solidFill>
                      <a:srgbClr val="FB8072"/>
                    </a:solidFill>
                  </a:rPr>
                  <a:t>NumPy</a:t>
                </a:r>
                <a:r>
                  <a:rPr lang="en-GB" sz="1900" dirty="0">
                    <a:solidFill>
                      <a:srgbClr val="FB8072"/>
                    </a:solidFill>
                  </a:rPr>
                  <a:t>-like environment.</a:t>
                </a:r>
                <a:endParaRPr lang="en-US" sz="1900" dirty="0">
                  <a:solidFill>
                    <a:srgbClr val="FB8072"/>
                  </a:solidFill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1001487"/>
                <a:ext cx="12194557" cy="1261884"/>
              </a:xfrm>
              <a:prstGeom prst="rect">
                <a:avLst/>
              </a:prstGeom>
              <a:blipFill>
                <a:blip r:embed="rId3"/>
                <a:stretch>
                  <a:fillRect l="-350" t="-2415" b="-7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30629" y="2937279"/>
                <a:ext cx="8576066" cy="3016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When using tensors, we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invoke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the </a:t>
                </a:r>
                <a14:m>
                  <m:oMath xmlns:m="http://schemas.openxmlformats.org/officeDocument/2006/math">
                    <m:r>
                      <a:rPr lang="en-GB" sz="1900" dirty="0">
                        <a:solidFill>
                          <a:srgbClr val="002060"/>
                        </a:solidFill>
                      </a:rPr>
                      <m:t>𝑠𝑒𝑡</m:t>
                    </m:r>
                    <m:r>
                      <a:rPr lang="en-GB" sz="1900" dirty="0">
                        <a:solidFill>
                          <a:srgbClr val="002060"/>
                        </a:solidFill>
                      </a:rPr>
                      <m:t>_</m:t>
                    </m:r>
                    <m:r>
                      <a:rPr lang="en-GB" sz="1900" dirty="0">
                        <a:solidFill>
                          <a:srgbClr val="002060"/>
                        </a:solidFill>
                      </a:rPr>
                      <m:t>𝑛𝑝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function: 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This </a:t>
                </a:r>
                <a:r>
                  <a:rPr lang="en-GB" sz="1900" dirty="0">
                    <a:solidFill>
                      <a:srgbClr val="FB8072"/>
                    </a:solidFill>
                  </a:rPr>
                  <a:t>is for compatibility of tensor processing by other components of </a:t>
                </a:r>
                <a:r>
                  <a:rPr lang="en-GB" sz="1900" dirty="0" err="1">
                    <a:solidFill>
                      <a:srgbClr val="FB8072"/>
                    </a:solidFill>
                  </a:rPr>
                  <a:t>MXNet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.</a:t>
                </a:r>
                <a:r>
                  <a:rPr lang="ar-EG" sz="1900" dirty="0" smtClean="0">
                    <a:solidFill>
                      <a:srgbClr val="FB8072"/>
                    </a:solidFill>
                  </a:rPr>
                  <a:t/>
                </a:r>
                <a:br>
                  <a:rPr lang="ar-EG" sz="1900" dirty="0" smtClean="0">
                    <a:solidFill>
                      <a:srgbClr val="FB8072"/>
                    </a:solidFill>
                  </a:rPr>
                </a:br>
                <a:r>
                  <a:rPr lang="ar-EG" sz="1900" dirty="0" smtClean="0">
                    <a:solidFill>
                      <a:srgbClr val="FB8072"/>
                    </a:solidFill>
                  </a:rPr>
                  <a:t/>
                </a:r>
                <a:br>
                  <a:rPr lang="ar-EG" sz="1900" dirty="0" smtClean="0">
                    <a:solidFill>
                      <a:srgbClr val="FB8072"/>
                    </a:solidFill>
                  </a:rPr>
                </a:br>
                <a:endParaRPr lang="en-GB" sz="1900" dirty="0" smtClean="0">
                  <a:solidFill>
                    <a:srgbClr val="FB8072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A tensor represents a (possibly multi-dimensional) array of </a:t>
                </a:r>
                <a:r>
                  <a:rPr lang="ar-EG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ar-EG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numerical </a:t>
                </a:r>
                <a:r>
                  <a:rPr lang="en-GB" sz="1900" dirty="0">
                    <a:solidFill>
                      <a:srgbClr val="002060"/>
                    </a:solidFill>
                  </a:rPr>
                  <a:t>values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FB8072"/>
                    </a:solidFill>
                  </a:rPr>
                  <a:t>With one axis, a tensor corresponds (in math) to a vector. </a:t>
                </a:r>
                <a:endParaRPr lang="en-GB" sz="1900" dirty="0" smtClean="0">
                  <a:solidFill>
                    <a:srgbClr val="FB8072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With </a:t>
                </a:r>
                <a:r>
                  <a:rPr lang="en-GB" sz="1900" dirty="0">
                    <a:solidFill>
                      <a:srgbClr val="FB8072"/>
                    </a:solidFill>
                  </a:rPr>
                  <a:t>two axes, a tensor corresponds to a matrix. </a:t>
                </a:r>
                <a:endParaRPr lang="en-GB" sz="1900" dirty="0" smtClean="0">
                  <a:solidFill>
                    <a:srgbClr val="FB8072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Tensors </a:t>
                </a:r>
                <a:r>
                  <a:rPr lang="en-GB" sz="1900" dirty="0">
                    <a:solidFill>
                      <a:srgbClr val="FB8072"/>
                    </a:solidFill>
                  </a:rPr>
                  <a:t>with more than two axes do not have special </a:t>
                </a:r>
                <a:r>
                  <a:rPr lang="ar-EG" sz="1900" dirty="0" smtClean="0">
                    <a:solidFill>
                      <a:srgbClr val="FB8072"/>
                    </a:solidFill>
                  </a:rPr>
                  <a:t/>
                </a:r>
                <a:br>
                  <a:rPr lang="ar-EG" sz="1900" dirty="0" smtClean="0">
                    <a:solidFill>
                      <a:srgbClr val="FB8072"/>
                    </a:solidFill>
                  </a:rPr>
                </a:br>
                <a:r>
                  <a:rPr lang="en-GB" sz="1900" dirty="0" smtClean="0">
                    <a:solidFill>
                      <a:srgbClr val="FB8072"/>
                    </a:solidFill>
                  </a:rPr>
                  <a:t>mathematical </a:t>
                </a:r>
                <a:r>
                  <a:rPr lang="en-GB" sz="1900" dirty="0">
                    <a:solidFill>
                      <a:srgbClr val="FB8072"/>
                    </a:solidFill>
                  </a:rPr>
                  <a:t>names.</a:t>
                </a:r>
                <a:endParaRPr lang="en-GB" sz="1900" dirty="0" smtClean="0">
                  <a:solidFill>
                    <a:srgbClr val="FB8072"/>
                  </a:solidFill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2937279"/>
                <a:ext cx="8576066" cy="3016210"/>
              </a:xfrm>
              <a:prstGeom prst="rect">
                <a:avLst/>
              </a:prstGeom>
              <a:blipFill>
                <a:blip r:embed="rId4"/>
                <a:stretch>
                  <a:fillRect l="-498" t="-1010" b="-2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7" name="Picture 9" descr="What do you mean by Tensor and Explain about Tensor Datatype and Ranks? |  i2tutorial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102" y="3614132"/>
            <a:ext cx="4085976" cy="306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8166851" y="6403931"/>
            <a:ext cx="347082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Source</a:t>
            </a:r>
            <a:r>
              <a:rPr lang="en-US" sz="1050" dirty="0"/>
              <a:t>: </a:t>
            </a:r>
            <a:r>
              <a:rPr lang="en-US" sz="1050" dirty="0">
                <a:hlinkClick r:id="rId6"/>
              </a:rPr>
              <a:t>https://</a:t>
            </a:r>
            <a:r>
              <a:rPr lang="en-US" sz="1050" dirty="0" smtClean="0">
                <a:hlinkClick r:id="rId6"/>
              </a:rPr>
              <a:t>www.i2tutorials.com/what-do-you-mean-by</a:t>
            </a:r>
            <a:br>
              <a:rPr lang="en-US" sz="1050" dirty="0" smtClean="0">
                <a:hlinkClick r:id="rId6"/>
              </a:rPr>
            </a:br>
            <a:r>
              <a:rPr lang="en-US" sz="1050" dirty="0" smtClean="0">
                <a:hlinkClick r:id="rId6"/>
              </a:rPr>
              <a:t>-</a:t>
            </a:r>
            <a:r>
              <a:rPr lang="en-US" sz="1050" dirty="0">
                <a:hlinkClick r:id="rId6"/>
              </a:rPr>
              <a:t>tensor-and-explain-about-tensor-datatype-and-ranks/</a:t>
            </a:r>
            <a:endParaRPr lang="en-US" sz="1050" dirty="0"/>
          </a:p>
        </p:txBody>
      </p:sp>
      <p:sp>
        <p:nvSpPr>
          <p:cNvPr id="3" name="Rectangle 2"/>
          <p:cNvSpPr/>
          <p:nvPr/>
        </p:nvSpPr>
        <p:spPr>
          <a:xfrm>
            <a:off x="1082869" y="2307937"/>
            <a:ext cx="10554803" cy="5847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mxnet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np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npx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npx.set_np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68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Getting Started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30629" y="1001487"/>
                <a:ext cx="9423157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We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can use </a:t>
                </a:r>
                <a14:m>
                  <m:oMath xmlns:m="http://schemas.openxmlformats.org/officeDocument/2006/math">
                    <m:r>
                      <a:rPr lang="en-GB" sz="1900" dirty="0">
                        <a:solidFill>
                          <a:srgbClr val="002060"/>
                        </a:solidFill>
                      </a:rPr>
                      <m:t>𝑎𝑟𝑎𝑛𝑔𝑒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to create a row vector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containing the first 12 integers starting with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0.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They </a:t>
                </a:r>
                <a:r>
                  <a:rPr lang="en-GB" sz="1900" dirty="0">
                    <a:solidFill>
                      <a:srgbClr val="FB8072"/>
                    </a:solidFill>
                  </a:rPr>
                  <a:t>are created as floats by default.</a:t>
                </a:r>
                <a:endParaRPr lang="en-GB" sz="1900" dirty="0" smtClean="0">
                  <a:solidFill>
                    <a:srgbClr val="FB8072"/>
                  </a:solidFill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1001487"/>
                <a:ext cx="9423157" cy="677108"/>
              </a:xfrm>
              <a:prstGeom prst="rect">
                <a:avLst/>
              </a:prstGeom>
              <a:blipFill>
                <a:blip r:embed="rId3"/>
                <a:stretch>
                  <a:fillRect l="-453" t="-4505" r="-259" b="-15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30629" y="3060635"/>
                <a:ext cx="9570377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We can access a tensor’s shape (the length along each axis) by inspecting its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sz="19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sz="19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𝑎𝑝𝑒</m:t>
                    </m:r>
                  </m:oMath>
                </a14:m>
                <a:r>
                  <a:rPr lang="en-GB" sz="1900" dirty="0">
                    <a:solidFill>
                      <a:srgbClr val="00B0F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property.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3060635"/>
                <a:ext cx="9570377" cy="384721"/>
              </a:xfrm>
              <a:prstGeom prst="rect">
                <a:avLst/>
              </a:prstGeom>
              <a:blipFill>
                <a:blip r:embed="rId4"/>
                <a:stretch>
                  <a:fillRect l="-446" t="-7937" r="-255" b="-26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30629" y="4837002"/>
            <a:ext cx="1218250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To know </a:t>
            </a:r>
            <a:r>
              <a:rPr lang="en-GB" sz="1900" dirty="0">
                <a:solidFill>
                  <a:srgbClr val="002060"/>
                </a:solidFill>
              </a:rPr>
              <a:t>the total number of elements in a tensor, i.e., the product of all of the shape elements, we can inspect its size.</a:t>
            </a:r>
            <a:endParaRPr lang="en-GB" sz="1900" dirty="0" smtClean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7249" y="1865206"/>
            <a:ext cx="10896600" cy="5847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x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np.arange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12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7249" y="3591866"/>
            <a:ext cx="10896600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D4D4D4"/>
                </a:solidFill>
                <a:latin typeface="Courier New" panose="02070309020205020404" pitchFamily="49" charset="0"/>
              </a:rPr>
              <a:t>x.shape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7250" y="5391666"/>
            <a:ext cx="10896599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x.size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57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Getting Started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30629" y="1001487"/>
                <a:ext cx="9955418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To change the shape of a tensor without altering either the number of elements or their values, </a:t>
                </a:r>
                <a:br>
                  <a:rPr lang="en-GB" sz="1900" dirty="0">
                    <a:solidFill>
                      <a:srgbClr val="002060"/>
                    </a:solidFill>
                  </a:rPr>
                </a:br>
                <a:r>
                  <a:rPr lang="en-GB" sz="1900" dirty="0">
                    <a:solidFill>
                      <a:srgbClr val="002060"/>
                    </a:solidFill>
                  </a:rPr>
                  <a:t>invoke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the </a:t>
                </a:r>
                <a14:m>
                  <m:oMath xmlns:m="http://schemas.openxmlformats.org/officeDocument/2006/math">
                    <m:r>
                      <a:rPr lang="en-GB" sz="1900" dirty="0">
                        <a:solidFill>
                          <a:srgbClr val="002060"/>
                        </a:solidFill>
                      </a:rPr>
                      <m:t>𝑟𝑒𝑠</m:t>
                    </m:r>
                    <m:r>
                      <a:rPr lang="en-GB" sz="1900" dirty="0">
                        <a:solidFill>
                          <a:srgbClr val="002060"/>
                        </a:solidFill>
                      </a:rPr>
                      <m:t>h</m:t>
                    </m:r>
                    <m:r>
                      <a:rPr lang="en-GB" sz="1900" dirty="0">
                        <a:solidFill>
                          <a:srgbClr val="002060"/>
                        </a:solidFill>
                      </a:rPr>
                      <m:t>𝑎𝑝𝑒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function</a:t>
                </a:r>
                <a:r>
                  <a:rPr lang="en-GB" sz="1900" dirty="0">
                    <a:solidFill>
                      <a:srgbClr val="002060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1001487"/>
                <a:ext cx="9955418" cy="677108"/>
              </a:xfrm>
              <a:prstGeom prst="rect">
                <a:avLst/>
              </a:prstGeom>
              <a:blipFill>
                <a:blip r:embed="rId3"/>
                <a:stretch>
                  <a:fillRect l="-428" t="-4505" b="-15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130629" y="2893608"/>
            <a:ext cx="11814260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Reshaping by manually specifying every dimension is unnecessary. </a:t>
            </a:r>
            <a:endParaRPr lang="en-GB" sz="1900" dirty="0" smtClean="0">
              <a:solidFill>
                <a:srgbClr val="002060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If </a:t>
            </a:r>
            <a:r>
              <a:rPr lang="en-GB" sz="1900" dirty="0">
                <a:solidFill>
                  <a:srgbClr val="FB8072"/>
                </a:solidFill>
              </a:rPr>
              <a:t>our target </a:t>
            </a:r>
            <a:r>
              <a:rPr lang="en-GB" sz="1900" dirty="0" smtClean="0">
                <a:solidFill>
                  <a:srgbClr val="FB8072"/>
                </a:solidFill>
              </a:rPr>
              <a:t>is </a:t>
            </a:r>
            <a:r>
              <a:rPr lang="en-GB" sz="1900" dirty="0">
                <a:solidFill>
                  <a:srgbClr val="FB8072"/>
                </a:solidFill>
              </a:rPr>
              <a:t>a matrix with shape (height, width), then after we know the width, the height is given implicitly</a:t>
            </a:r>
            <a:r>
              <a:rPr lang="en-GB" sz="1900" dirty="0" smtClean="0">
                <a:solidFill>
                  <a:srgbClr val="FB8072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Tensors </a:t>
            </a:r>
            <a:r>
              <a:rPr lang="en-GB" sz="1900" dirty="0">
                <a:solidFill>
                  <a:srgbClr val="FB8072"/>
                </a:solidFill>
              </a:rPr>
              <a:t>can automatically work out one dimension given the rest. </a:t>
            </a:r>
            <a:r>
              <a:rPr lang="en-GB" sz="1900" dirty="0" smtClean="0">
                <a:solidFill>
                  <a:srgbClr val="FB8072"/>
                </a:solidFill>
              </a:rPr>
              <a:t/>
            </a:r>
            <a:br>
              <a:rPr lang="en-GB" sz="1900" dirty="0" smtClean="0">
                <a:solidFill>
                  <a:srgbClr val="FB8072"/>
                </a:solidFill>
              </a:rPr>
            </a:br>
            <a:r>
              <a:rPr lang="en-GB" sz="1900" dirty="0" smtClean="0">
                <a:solidFill>
                  <a:srgbClr val="FB8072"/>
                </a:solidFill>
              </a:rPr>
              <a:t>We </a:t>
            </a:r>
            <a:r>
              <a:rPr lang="en-GB" sz="1900" dirty="0">
                <a:solidFill>
                  <a:srgbClr val="FB8072"/>
                </a:solidFill>
              </a:rPr>
              <a:t>invoke this capability by placing -1 for the dimension that we would like tensors to automatically infer.</a:t>
            </a:r>
          </a:p>
        </p:txBody>
      </p:sp>
      <p:sp>
        <p:nvSpPr>
          <p:cNvPr id="3" name="Rectangle 2"/>
          <p:cNvSpPr/>
          <p:nvPr/>
        </p:nvSpPr>
        <p:spPr>
          <a:xfrm>
            <a:off x="857250" y="1701326"/>
            <a:ext cx="10896600" cy="5847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X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x.reshape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3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4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7250" y="4213058"/>
            <a:ext cx="10896600" cy="86177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x.reshape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-1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4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GB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75715E"/>
                </a:solidFill>
                <a:latin typeface="Courier New" panose="02070309020205020404" pitchFamily="49" charset="0"/>
              </a:rPr>
              <a:t>#or </a:t>
            </a:r>
            <a:endParaRPr lang="en-GB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GB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x.reshape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3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-1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GB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38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Getting Started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0629" y="2391748"/>
            <a:ext cx="108552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We can create a tensor representing a tensor with all elements set to 0 and a shape of (2, 3, 4) as follows:</a:t>
            </a:r>
            <a:endParaRPr lang="en-GB" sz="1900" dirty="0" smtClean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0629" y="3919614"/>
            <a:ext cx="734605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Similarly, we can create tensors with each element set to 1 as follows:</a:t>
            </a:r>
            <a:endParaRPr lang="en-GB" sz="1900" dirty="0" smtClean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7250" y="2880722"/>
            <a:ext cx="10896600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np.zeros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((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3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4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7250" y="4362421"/>
            <a:ext cx="10896600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np.ones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((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3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4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0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Getting Started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0629" y="1001487"/>
            <a:ext cx="1186831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Often, we want to randomly sample the values for each element in a tensor from some probability distribution. 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</a:rPr>
              <a:t>For example, when we construct arrays to serve as parameters in a neural network,</a:t>
            </a:r>
            <a:br>
              <a:rPr lang="en-GB" sz="1900" dirty="0">
                <a:solidFill>
                  <a:srgbClr val="FB8072"/>
                </a:solidFill>
              </a:rPr>
            </a:br>
            <a:r>
              <a:rPr lang="en-GB" sz="1900" dirty="0">
                <a:solidFill>
                  <a:srgbClr val="FB8072"/>
                </a:solidFill>
              </a:rPr>
              <a:t>we initialize their values randomly</a:t>
            </a:r>
            <a:r>
              <a:rPr lang="en-GB" sz="1900" dirty="0" smtClean="0">
                <a:solidFill>
                  <a:srgbClr val="FB8072"/>
                </a:solidFill>
              </a:rPr>
              <a:t>.</a:t>
            </a:r>
            <a:r>
              <a:rPr lang="ar-EG" sz="1900" dirty="0" smtClean="0">
                <a:solidFill>
                  <a:srgbClr val="FB8072"/>
                </a:solidFill>
              </a:rPr>
              <a:t/>
            </a:r>
            <a:br>
              <a:rPr lang="ar-EG" sz="1900" dirty="0" smtClean="0">
                <a:solidFill>
                  <a:srgbClr val="FB8072"/>
                </a:solidFill>
              </a:rPr>
            </a:br>
            <a:endParaRPr lang="en-GB" sz="1900" dirty="0">
              <a:solidFill>
                <a:srgbClr val="FB8072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The following snippet creates a tensor with shape (3, 4). Each of its elements is randomly sampled from a standard </a:t>
            </a:r>
            <a:br>
              <a:rPr lang="en-GB" sz="1900" dirty="0">
                <a:solidFill>
                  <a:srgbClr val="002060"/>
                </a:solidFill>
              </a:rPr>
            </a:br>
            <a:r>
              <a:rPr lang="en-GB" sz="1900" dirty="0">
                <a:solidFill>
                  <a:srgbClr val="002060"/>
                </a:solidFill>
              </a:rPr>
              <a:t>Gaussian (normal) distribution with a mean of 0 and a standard deviation of 1.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986" y="3640441"/>
            <a:ext cx="1194602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We can also specify the exact values for each element in the desired tensor by supplying a Python list (or list of lists)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containing </a:t>
            </a:r>
            <a:r>
              <a:rPr lang="en-GB" sz="1900" dirty="0">
                <a:solidFill>
                  <a:srgbClr val="002060"/>
                </a:solidFill>
              </a:rPr>
              <a:t>the numerical values.</a:t>
            </a:r>
            <a:endParaRPr lang="en-GB" sz="1900" dirty="0" smtClean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8367" y="3022414"/>
            <a:ext cx="11115480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np.random.normal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0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1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size</a:t>
            </a:r>
            <a:r>
              <a:rPr lang="en-GB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3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4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endParaRPr lang="en-GB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8367" y="4427745"/>
            <a:ext cx="11115480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np.array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([[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2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1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4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3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],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1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2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3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4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],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4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3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2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1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]])</a:t>
            </a:r>
            <a:endParaRPr lang="en-GB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78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70878" y="1071155"/>
            <a:ext cx="2516777" cy="47548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grpSp>
        <p:nvGrpSpPr>
          <p:cNvPr id="341" name="Group 340"/>
          <p:cNvGrpSpPr/>
          <p:nvPr/>
        </p:nvGrpSpPr>
        <p:grpSpPr>
          <a:xfrm>
            <a:off x="702357" y="1887822"/>
            <a:ext cx="1106388" cy="553194"/>
            <a:chOff x="1317" y="231092"/>
            <a:chExt cx="1106388" cy="553194"/>
          </a:xfrm>
        </p:grpSpPr>
        <p:sp>
          <p:nvSpPr>
            <p:cNvPr id="499" name="Rounded Rectangle 498"/>
            <p:cNvSpPr/>
            <p:nvPr/>
          </p:nvSpPr>
          <p:spPr>
            <a:xfrm>
              <a:off x="131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0" name="Rounded Rectangle 4"/>
            <p:cNvSpPr txBox="1"/>
            <p:nvPr/>
          </p:nvSpPr>
          <p:spPr>
            <a:xfrm>
              <a:off x="1751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Manipulation</a:t>
              </a:r>
              <a:endParaRPr lang="en-US" sz="1200" kern="1200" dirty="0"/>
            </a:p>
          </p:txBody>
        </p:sp>
      </p:grpSp>
      <p:sp>
        <p:nvSpPr>
          <p:cNvPr id="342" name="Straight Connector 5"/>
          <p:cNvSpPr/>
          <p:nvPr/>
        </p:nvSpPr>
        <p:spPr>
          <a:xfrm>
            <a:off x="812995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3" name="Group 342"/>
          <p:cNvGrpSpPr/>
          <p:nvPr/>
        </p:nvGrpSpPr>
        <p:grpSpPr>
          <a:xfrm>
            <a:off x="923634" y="2579315"/>
            <a:ext cx="885110" cy="553194"/>
            <a:chOff x="222594" y="922585"/>
            <a:chExt cx="885110" cy="553194"/>
          </a:xfrm>
        </p:grpSpPr>
        <p:sp>
          <p:nvSpPr>
            <p:cNvPr id="497" name="Rounded Rectangle 496"/>
            <p:cNvSpPr/>
            <p:nvPr/>
          </p:nvSpPr>
          <p:spPr>
            <a:xfrm>
              <a:off x="222594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8" name="Rounded Rectangle 7"/>
            <p:cNvSpPr txBox="1"/>
            <p:nvPr/>
          </p:nvSpPr>
          <p:spPr>
            <a:xfrm>
              <a:off x="238796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Getting Started</a:t>
              </a:r>
              <a:endParaRPr lang="en-US" sz="800" kern="1200" dirty="0"/>
            </a:p>
          </p:txBody>
        </p:sp>
      </p:grpSp>
      <p:sp>
        <p:nvSpPr>
          <p:cNvPr id="344" name="Straight Connector 8"/>
          <p:cNvSpPr/>
          <p:nvPr/>
        </p:nvSpPr>
        <p:spPr>
          <a:xfrm>
            <a:off x="812995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5" name="Group 344"/>
          <p:cNvGrpSpPr/>
          <p:nvPr/>
        </p:nvGrpSpPr>
        <p:grpSpPr>
          <a:xfrm>
            <a:off x="923634" y="3270807"/>
            <a:ext cx="885110" cy="553194"/>
            <a:chOff x="222594" y="1614077"/>
            <a:chExt cx="885110" cy="553194"/>
          </a:xfrm>
        </p:grpSpPr>
        <p:sp>
          <p:nvSpPr>
            <p:cNvPr id="495" name="Rounded Rectangle 494"/>
            <p:cNvSpPr/>
            <p:nvPr/>
          </p:nvSpPr>
          <p:spPr>
            <a:xfrm>
              <a:off x="222594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6" name="Rounded Rectangle 10"/>
            <p:cNvSpPr txBox="1"/>
            <p:nvPr/>
          </p:nvSpPr>
          <p:spPr>
            <a:xfrm>
              <a:off x="238796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Operations</a:t>
              </a:r>
              <a:endParaRPr lang="en-US" sz="800" kern="1200" dirty="0"/>
            </a:p>
          </p:txBody>
        </p:sp>
      </p:grpSp>
      <p:sp>
        <p:nvSpPr>
          <p:cNvPr id="346" name="Straight Connector 11"/>
          <p:cNvSpPr/>
          <p:nvPr/>
        </p:nvSpPr>
        <p:spPr>
          <a:xfrm>
            <a:off x="812995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7" name="Group 346"/>
          <p:cNvGrpSpPr/>
          <p:nvPr/>
        </p:nvGrpSpPr>
        <p:grpSpPr>
          <a:xfrm>
            <a:off x="923634" y="3962300"/>
            <a:ext cx="885110" cy="553194"/>
            <a:chOff x="222594" y="2305570"/>
            <a:chExt cx="885110" cy="553194"/>
          </a:xfrm>
        </p:grpSpPr>
        <p:sp>
          <p:nvSpPr>
            <p:cNvPr id="493" name="Rounded Rectangle 492"/>
            <p:cNvSpPr/>
            <p:nvPr/>
          </p:nvSpPr>
          <p:spPr>
            <a:xfrm>
              <a:off x="222594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4" name="Rounded Rectangle 13"/>
            <p:cNvSpPr txBox="1"/>
            <p:nvPr/>
          </p:nvSpPr>
          <p:spPr>
            <a:xfrm>
              <a:off x="238796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Broadcasting Mechanism</a:t>
              </a:r>
              <a:endParaRPr lang="en-US" sz="800" kern="1200" dirty="0"/>
            </a:p>
          </p:txBody>
        </p:sp>
      </p:grpSp>
      <p:sp>
        <p:nvSpPr>
          <p:cNvPr id="348" name="Straight Connector 14"/>
          <p:cNvSpPr/>
          <p:nvPr/>
        </p:nvSpPr>
        <p:spPr>
          <a:xfrm>
            <a:off x="812995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9" name="Group 348"/>
          <p:cNvGrpSpPr/>
          <p:nvPr/>
        </p:nvGrpSpPr>
        <p:grpSpPr>
          <a:xfrm>
            <a:off x="923634" y="4653793"/>
            <a:ext cx="885110" cy="553194"/>
            <a:chOff x="222594" y="2997063"/>
            <a:chExt cx="885110" cy="553194"/>
          </a:xfrm>
        </p:grpSpPr>
        <p:sp>
          <p:nvSpPr>
            <p:cNvPr id="491" name="Rounded Rectangle 490"/>
            <p:cNvSpPr/>
            <p:nvPr/>
          </p:nvSpPr>
          <p:spPr>
            <a:xfrm>
              <a:off x="222594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2" name="Rounded Rectangle 16"/>
            <p:cNvSpPr txBox="1"/>
            <p:nvPr/>
          </p:nvSpPr>
          <p:spPr>
            <a:xfrm>
              <a:off x="238796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Indexing and </a:t>
              </a:r>
              <a:br>
                <a:rPr lang="en-US" sz="800" kern="1200" dirty="0" smtClean="0"/>
              </a:br>
              <a:r>
                <a:rPr lang="en-US" sz="800" kern="1200" dirty="0" smtClean="0"/>
                <a:t>Slicing</a:t>
              </a:r>
              <a:endParaRPr lang="en-US" sz="800" kern="1200" dirty="0"/>
            </a:p>
          </p:txBody>
        </p:sp>
      </p:grpSp>
      <p:sp>
        <p:nvSpPr>
          <p:cNvPr id="350" name="Straight Connector 17"/>
          <p:cNvSpPr/>
          <p:nvPr/>
        </p:nvSpPr>
        <p:spPr>
          <a:xfrm>
            <a:off x="812995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1" name="Group 350"/>
          <p:cNvGrpSpPr/>
          <p:nvPr/>
        </p:nvGrpSpPr>
        <p:grpSpPr>
          <a:xfrm>
            <a:off x="923634" y="5345285"/>
            <a:ext cx="885110" cy="553194"/>
            <a:chOff x="222594" y="3688555"/>
            <a:chExt cx="885110" cy="553194"/>
          </a:xfrm>
        </p:grpSpPr>
        <p:sp>
          <p:nvSpPr>
            <p:cNvPr id="489" name="Rounded Rectangle 488"/>
            <p:cNvSpPr/>
            <p:nvPr/>
          </p:nvSpPr>
          <p:spPr>
            <a:xfrm>
              <a:off x="222594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0" name="Rounded Rectangle 19"/>
            <p:cNvSpPr txBox="1"/>
            <p:nvPr/>
          </p:nvSpPr>
          <p:spPr>
            <a:xfrm>
              <a:off x="238796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Saving Memory</a:t>
              </a:r>
              <a:endParaRPr lang="en-US" sz="800" kern="1200" dirty="0"/>
            </a:p>
          </p:txBody>
        </p:sp>
      </p:grpSp>
      <p:sp>
        <p:nvSpPr>
          <p:cNvPr id="352" name="Straight Connector 20"/>
          <p:cNvSpPr/>
          <p:nvPr/>
        </p:nvSpPr>
        <p:spPr>
          <a:xfrm>
            <a:off x="812995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3" name="Group 352"/>
          <p:cNvGrpSpPr/>
          <p:nvPr/>
        </p:nvGrpSpPr>
        <p:grpSpPr>
          <a:xfrm>
            <a:off x="923634" y="6036778"/>
            <a:ext cx="885110" cy="553194"/>
            <a:chOff x="222594" y="4380048"/>
            <a:chExt cx="885110" cy="553194"/>
          </a:xfrm>
        </p:grpSpPr>
        <p:sp>
          <p:nvSpPr>
            <p:cNvPr id="487" name="Rounded Rectangle 486"/>
            <p:cNvSpPr/>
            <p:nvPr/>
          </p:nvSpPr>
          <p:spPr>
            <a:xfrm>
              <a:off x="222594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8" name="Rounded Rectangle 22"/>
            <p:cNvSpPr txBox="1"/>
            <p:nvPr/>
          </p:nvSpPr>
          <p:spPr>
            <a:xfrm>
              <a:off x="238796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Conversion to Other Python Objects</a:t>
              </a:r>
              <a:endParaRPr lang="en-US" sz="800" kern="1200" dirty="0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2085342" y="1887822"/>
            <a:ext cx="1106388" cy="553194"/>
            <a:chOff x="1384302" y="231092"/>
            <a:chExt cx="1106388" cy="553194"/>
          </a:xfrm>
        </p:grpSpPr>
        <p:sp>
          <p:nvSpPr>
            <p:cNvPr id="485" name="Rounded Rectangle 484"/>
            <p:cNvSpPr/>
            <p:nvPr/>
          </p:nvSpPr>
          <p:spPr>
            <a:xfrm>
              <a:off x="1384302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6" name="Rounded Rectangle 24"/>
            <p:cNvSpPr txBox="1"/>
            <p:nvPr/>
          </p:nvSpPr>
          <p:spPr>
            <a:xfrm>
              <a:off x="1400504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Preprocessing</a:t>
              </a:r>
              <a:endParaRPr lang="en-US" sz="1200" kern="1200" dirty="0"/>
            </a:p>
          </p:txBody>
        </p:sp>
      </p:grpSp>
      <p:sp>
        <p:nvSpPr>
          <p:cNvPr id="355" name="Straight Connector 25"/>
          <p:cNvSpPr/>
          <p:nvPr/>
        </p:nvSpPr>
        <p:spPr>
          <a:xfrm>
            <a:off x="2195981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6" name="Group 355"/>
          <p:cNvGrpSpPr/>
          <p:nvPr/>
        </p:nvGrpSpPr>
        <p:grpSpPr>
          <a:xfrm>
            <a:off x="2306620" y="2579315"/>
            <a:ext cx="885110" cy="553194"/>
            <a:chOff x="1605580" y="922585"/>
            <a:chExt cx="885110" cy="553194"/>
          </a:xfrm>
        </p:grpSpPr>
        <p:sp>
          <p:nvSpPr>
            <p:cNvPr id="483" name="Rounded Rectangle 482"/>
            <p:cNvSpPr/>
            <p:nvPr/>
          </p:nvSpPr>
          <p:spPr>
            <a:xfrm>
              <a:off x="160558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4" name="Rounded Rectangle 27"/>
            <p:cNvSpPr txBox="1"/>
            <p:nvPr/>
          </p:nvSpPr>
          <p:spPr>
            <a:xfrm>
              <a:off x="162178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Roboto"/>
                </a:rPr>
                <a:t>Reading the Dataset</a:t>
              </a:r>
              <a:endParaRPr lang="en-US" sz="800" kern="1200" dirty="0"/>
            </a:p>
          </p:txBody>
        </p:sp>
      </p:grpSp>
      <p:sp>
        <p:nvSpPr>
          <p:cNvPr id="357" name="Straight Connector 28"/>
          <p:cNvSpPr/>
          <p:nvPr/>
        </p:nvSpPr>
        <p:spPr>
          <a:xfrm>
            <a:off x="2195981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8" name="Group 357"/>
          <p:cNvGrpSpPr/>
          <p:nvPr/>
        </p:nvGrpSpPr>
        <p:grpSpPr>
          <a:xfrm>
            <a:off x="2306620" y="3270807"/>
            <a:ext cx="885110" cy="553194"/>
            <a:chOff x="1605580" y="1614077"/>
            <a:chExt cx="885110" cy="553194"/>
          </a:xfrm>
        </p:grpSpPr>
        <p:sp>
          <p:nvSpPr>
            <p:cNvPr id="481" name="Rounded Rectangle 480"/>
            <p:cNvSpPr/>
            <p:nvPr/>
          </p:nvSpPr>
          <p:spPr>
            <a:xfrm>
              <a:off x="160558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2" name="Rounded Rectangle 30"/>
            <p:cNvSpPr txBox="1"/>
            <p:nvPr/>
          </p:nvSpPr>
          <p:spPr>
            <a:xfrm>
              <a:off x="162178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smtClean="0"/>
                <a:t>Handling Missing Data</a:t>
              </a:r>
              <a:endParaRPr lang="en-US" sz="800" kern="1200" dirty="0"/>
            </a:p>
          </p:txBody>
        </p:sp>
      </p:grpSp>
      <p:sp>
        <p:nvSpPr>
          <p:cNvPr id="359" name="Straight Connector 31"/>
          <p:cNvSpPr/>
          <p:nvPr/>
        </p:nvSpPr>
        <p:spPr>
          <a:xfrm>
            <a:off x="2195981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0" name="Group 359"/>
          <p:cNvGrpSpPr/>
          <p:nvPr/>
        </p:nvGrpSpPr>
        <p:grpSpPr>
          <a:xfrm>
            <a:off x="2306620" y="3962300"/>
            <a:ext cx="885110" cy="553194"/>
            <a:chOff x="1605580" y="2305570"/>
            <a:chExt cx="885110" cy="553194"/>
          </a:xfrm>
        </p:grpSpPr>
        <p:sp>
          <p:nvSpPr>
            <p:cNvPr id="479" name="Rounded Rectangle 478"/>
            <p:cNvSpPr/>
            <p:nvPr/>
          </p:nvSpPr>
          <p:spPr>
            <a:xfrm>
              <a:off x="160558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0" name="Rounded Rectangle 33"/>
            <p:cNvSpPr txBox="1"/>
            <p:nvPr/>
          </p:nvSpPr>
          <p:spPr>
            <a:xfrm>
              <a:off x="162178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0" i="0" kern="1200" dirty="0" smtClean="0"/>
                <a:t>Conversion to the Tensor Format</a:t>
              </a:r>
              <a:endParaRPr lang="en-US" sz="800" kern="1200" dirty="0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3468327" y="1887822"/>
            <a:ext cx="1106388" cy="553194"/>
            <a:chOff x="2767287" y="231092"/>
            <a:chExt cx="1106388" cy="553194"/>
          </a:xfrm>
        </p:grpSpPr>
        <p:sp>
          <p:nvSpPr>
            <p:cNvPr id="477" name="Rounded Rectangle 476"/>
            <p:cNvSpPr/>
            <p:nvPr/>
          </p:nvSpPr>
          <p:spPr>
            <a:xfrm>
              <a:off x="276728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8" name="Rounded Rectangle 35"/>
            <p:cNvSpPr txBox="1"/>
            <p:nvPr/>
          </p:nvSpPr>
          <p:spPr>
            <a:xfrm>
              <a:off x="278348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Linear Algebra</a:t>
              </a:r>
              <a:endParaRPr lang="en-US" sz="1200" kern="1200" dirty="0"/>
            </a:p>
          </p:txBody>
        </p:sp>
      </p:grpSp>
      <p:sp>
        <p:nvSpPr>
          <p:cNvPr id="362" name="Straight Connector 36"/>
          <p:cNvSpPr/>
          <p:nvPr/>
        </p:nvSpPr>
        <p:spPr>
          <a:xfrm>
            <a:off x="3578966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3" name="Group 362"/>
          <p:cNvGrpSpPr/>
          <p:nvPr/>
        </p:nvGrpSpPr>
        <p:grpSpPr>
          <a:xfrm>
            <a:off x="3689605" y="2579315"/>
            <a:ext cx="885110" cy="553194"/>
            <a:chOff x="2988565" y="922585"/>
            <a:chExt cx="885110" cy="553194"/>
          </a:xfrm>
        </p:grpSpPr>
        <p:sp>
          <p:nvSpPr>
            <p:cNvPr id="475" name="Rounded Rectangle 474"/>
            <p:cNvSpPr/>
            <p:nvPr/>
          </p:nvSpPr>
          <p:spPr>
            <a:xfrm>
              <a:off x="2988565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6" name="Rounded Rectangle 38"/>
            <p:cNvSpPr txBox="1"/>
            <p:nvPr/>
          </p:nvSpPr>
          <p:spPr>
            <a:xfrm>
              <a:off x="3004767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Scalars</a:t>
              </a:r>
              <a:endParaRPr lang="en-US" sz="800" kern="1200" dirty="0"/>
            </a:p>
          </p:txBody>
        </p:sp>
      </p:grpSp>
      <p:sp>
        <p:nvSpPr>
          <p:cNvPr id="364" name="Straight Connector 39"/>
          <p:cNvSpPr/>
          <p:nvPr/>
        </p:nvSpPr>
        <p:spPr>
          <a:xfrm>
            <a:off x="3578966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5" name="Group 364"/>
          <p:cNvGrpSpPr/>
          <p:nvPr/>
        </p:nvGrpSpPr>
        <p:grpSpPr>
          <a:xfrm>
            <a:off x="3689605" y="3270807"/>
            <a:ext cx="885110" cy="553194"/>
            <a:chOff x="2988565" y="1614077"/>
            <a:chExt cx="885110" cy="553194"/>
          </a:xfrm>
        </p:grpSpPr>
        <p:sp>
          <p:nvSpPr>
            <p:cNvPr id="473" name="Rounded Rectangle 472"/>
            <p:cNvSpPr/>
            <p:nvPr/>
          </p:nvSpPr>
          <p:spPr>
            <a:xfrm>
              <a:off x="2988565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4" name="Rounded Rectangle 41"/>
            <p:cNvSpPr txBox="1"/>
            <p:nvPr/>
          </p:nvSpPr>
          <p:spPr>
            <a:xfrm>
              <a:off x="3004767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Vectors</a:t>
              </a:r>
              <a:endParaRPr lang="en-US" sz="800" kern="1200" dirty="0"/>
            </a:p>
          </p:txBody>
        </p:sp>
      </p:grpSp>
      <p:sp>
        <p:nvSpPr>
          <p:cNvPr id="366" name="Straight Connector 42"/>
          <p:cNvSpPr/>
          <p:nvPr/>
        </p:nvSpPr>
        <p:spPr>
          <a:xfrm>
            <a:off x="3578966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7" name="Group 366"/>
          <p:cNvGrpSpPr/>
          <p:nvPr/>
        </p:nvGrpSpPr>
        <p:grpSpPr>
          <a:xfrm>
            <a:off x="3689605" y="3962300"/>
            <a:ext cx="885110" cy="553194"/>
            <a:chOff x="2988565" y="2305570"/>
            <a:chExt cx="885110" cy="553194"/>
          </a:xfrm>
        </p:grpSpPr>
        <p:sp>
          <p:nvSpPr>
            <p:cNvPr id="471" name="Rounded Rectangle 470"/>
            <p:cNvSpPr/>
            <p:nvPr/>
          </p:nvSpPr>
          <p:spPr>
            <a:xfrm>
              <a:off x="2988565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2" name="Rounded Rectangle 44"/>
            <p:cNvSpPr txBox="1"/>
            <p:nvPr/>
          </p:nvSpPr>
          <p:spPr>
            <a:xfrm>
              <a:off x="3004767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Matrices</a:t>
              </a:r>
              <a:endParaRPr lang="en-US" sz="800" kern="1200" dirty="0"/>
            </a:p>
          </p:txBody>
        </p:sp>
      </p:grpSp>
      <p:sp>
        <p:nvSpPr>
          <p:cNvPr id="368" name="Straight Connector 45"/>
          <p:cNvSpPr/>
          <p:nvPr/>
        </p:nvSpPr>
        <p:spPr>
          <a:xfrm>
            <a:off x="3578966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9" name="Group 368"/>
          <p:cNvGrpSpPr/>
          <p:nvPr/>
        </p:nvGrpSpPr>
        <p:grpSpPr>
          <a:xfrm>
            <a:off x="3689605" y="4653793"/>
            <a:ext cx="885110" cy="553194"/>
            <a:chOff x="2988565" y="2997063"/>
            <a:chExt cx="885110" cy="553194"/>
          </a:xfrm>
        </p:grpSpPr>
        <p:sp>
          <p:nvSpPr>
            <p:cNvPr id="469" name="Rounded Rectangle 468"/>
            <p:cNvSpPr/>
            <p:nvPr/>
          </p:nvSpPr>
          <p:spPr>
            <a:xfrm>
              <a:off x="2988565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0" name="Rounded Rectangle 47"/>
            <p:cNvSpPr txBox="1"/>
            <p:nvPr/>
          </p:nvSpPr>
          <p:spPr>
            <a:xfrm>
              <a:off x="3004767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Tensors</a:t>
              </a:r>
              <a:endParaRPr lang="en-US" sz="800" kern="1200" dirty="0"/>
            </a:p>
          </p:txBody>
        </p:sp>
      </p:grpSp>
      <p:sp>
        <p:nvSpPr>
          <p:cNvPr id="370" name="Straight Connector 48"/>
          <p:cNvSpPr/>
          <p:nvPr/>
        </p:nvSpPr>
        <p:spPr>
          <a:xfrm>
            <a:off x="3578966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1" name="Group 370"/>
          <p:cNvGrpSpPr/>
          <p:nvPr/>
        </p:nvGrpSpPr>
        <p:grpSpPr>
          <a:xfrm>
            <a:off x="3689605" y="5345285"/>
            <a:ext cx="885110" cy="553194"/>
            <a:chOff x="2988565" y="3688555"/>
            <a:chExt cx="885110" cy="553194"/>
          </a:xfrm>
        </p:grpSpPr>
        <p:sp>
          <p:nvSpPr>
            <p:cNvPr id="467" name="Rounded Rectangle 466"/>
            <p:cNvSpPr/>
            <p:nvPr/>
          </p:nvSpPr>
          <p:spPr>
            <a:xfrm>
              <a:off x="2988565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8" name="Rounded Rectangle 50"/>
            <p:cNvSpPr txBox="1"/>
            <p:nvPr/>
          </p:nvSpPr>
          <p:spPr>
            <a:xfrm>
              <a:off x="3004767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Basic Properties of Tensor Arithmetic</a:t>
              </a:r>
              <a:endParaRPr lang="en-US" sz="800" kern="1200" dirty="0"/>
            </a:p>
          </p:txBody>
        </p:sp>
      </p:grpSp>
      <p:sp>
        <p:nvSpPr>
          <p:cNvPr id="372" name="Straight Connector 51"/>
          <p:cNvSpPr/>
          <p:nvPr/>
        </p:nvSpPr>
        <p:spPr>
          <a:xfrm>
            <a:off x="3578966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3" name="Group 372"/>
          <p:cNvGrpSpPr/>
          <p:nvPr/>
        </p:nvGrpSpPr>
        <p:grpSpPr>
          <a:xfrm>
            <a:off x="3689605" y="6036778"/>
            <a:ext cx="885110" cy="553194"/>
            <a:chOff x="2988565" y="4380048"/>
            <a:chExt cx="885110" cy="553194"/>
          </a:xfrm>
        </p:grpSpPr>
        <p:sp>
          <p:nvSpPr>
            <p:cNvPr id="465" name="Rounded Rectangle 464"/>
            <p:cNvSpPr/>
            <p:nvPr/>
          </p:nvSpPr>
          <p:spPr>
            <a:xfrm>
              <a:off x="2988565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6" name="Rounded Rectangle 53"/>
            <p:cNvSpPr txBox="1"/>
            <p:nvPr/>
          </p:nvSpPr>
          <p:spPr>
            <a:xfrm>
              <a:off x="3004767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1" kern="1200" dirty="0" smtClean="0"/>
                <a:t>+6 sections</a:t>
              </a:r>
              <a:endParaRPr lang="en-US" sz="800" i="1" kern="1200" dirty="0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4851313" y="1887822"/>
            <a:ext cx="1106388" cy="553194"/>
            <a:chOff x="4150273" y="231092"/>
            <a:chExt cx="1106388" cy="553194"/>
          </a:xfrm>
        </p:grpSpPr>
        <p:sp>
          <p:nvSpPr>
            <p:cNvPr id="463" name="Rounded Rectangle 462"/>
            <p:cNvSpPr/>
            <p:nvPr/>
          </p:nvSpPr>
          <p:spPr>
            <a:xfrm>
              <a:off x="415027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4" name="Rounded Rectangle 55"/>
            <p:cNvSpPr txBox="1"/>
            <p:nvPr/>
          </p:nvSpPr>
          <p:spPr>
            <a:xfrm>
              <a:off x="416647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0" kern="1200" dirty="0" smtClean="0"/>
                <a:t>Linear Algebra cont.</a:t>
              </a:r>
              <a:endParaRPr lang="en-US" sz="1200" i="0" kern="1200" dirty="0"/>
            </a:p>
          </p:txBody>
        </p:sp>
      </p:grpSp>
      <p:sp>
        <p:nvSpPr>
          <p:cNvPr id="375" name="Straight Connector 56"/>
          <p:cNvSpPr/>
          <p:nvPr/>
        </p:nvSpPr>
        <p:spPr>
          <a:xfrm>
            <a:off x="496195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6" name="Group 375"/>
          <p:cNvGrpSpPr/>
          <p:nvPr/>
        </p:nvGrpSpPr>
        <p:grpSpPr>
          <a:xfrm>
            <a:off x="5072590" y="2579315"/>
            <a:ext cx="885110" cy="553194"/>
            <a:chOff x="4371550" y="922585"/>
            <a:chExt cx="885110" cy="553194"/>
          </a:xfrm>
        </p:grpSpPr>
        <p:sp>
          <p:nvSpPr>
            <p:cNvPr id="461" name="Rounded Rectangle 460"/>
            <p:cNvSpPr/>
            <p:nvPr/>
          </p:nvSpPr>
          <p:spPr>
            <a:xfrm>
              <a:off x="437155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2" name="Rounded Rectangle 58"/>
            <p:cNvSpPr txBox="1"/>
            <p:nvPr/>
          </p:nvSpPr>
          <p:spPr>
            <a:xfrm>
              <a:off x="438775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Reduction</a:t>
              </a:r>
              <a:endParaRPr lang="en-US" sz="800" i="0" kern="1200" dirty="0"/>
            </a:p>
          </p:txBody>
        </p:sp>
      </p:grpSp>
      <p:sp>
        <p:nvSpPr>
          <p:cNvPr id="377" name="Straight Connector 59"/>
          <p:cNvSpPr/>
          <p:nvPr/>
        </p:nvSpPr>
        <p:spPr>
          <a:xfrm>
            <a:off x="496195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8" name="Group 377"/>
          <p:cNvGrpSpPr/>
          <p:nvPr/>
        </p:nvGrpSpPr>
        <p:grpSpPr>
          <a:xfrm>
            <a:off x="5072590" y="3270807"/>
            <a:ext cx="885110" cy="553194"/>
            <a:chOff x="4371550" y="1614077"/>
            <a:chExt cx="885110" cy="553194"/>
          </a:xfrm>
        </p:grpSpPr>
        <p:sp>
          <p:nvSpPr>
            <p:cNvPr id="459" name="Rounded Rectangle 458"/>
            <p:cNvSpPr/>
            <p:nvPr/>
          </p:nvSpPr>
          <p:spPr>
            <a:xfrm>
              <a:off x="437155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0" name="Rounded Rectangle 61"/>
            <p:cNvSpPr txBox="1"/>
            <p:nvPr/>
          </p:nvSpPr>
          <p:spPr>
            <a:xfrm>
              <a:off x="438775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Dot Products</a:t>
              </a:r>
              <a:endParaRPr lang="en-US" sz="800" i="0" kern="1200" dirty="0"/>
            </a:p>
          </p:txBody>
        </p:sp>
      </p:grpSp>
      <p:sp>
        <p:nvSpPr>
          <p:cNvPr id="379" name="Straight Connector 62"/>
          <p:cNvSpPr/>
          <p:nvPr/>
        </p:nvSpPr>
        <p:spPr>
          <a:xfrm>
            <a:off x="496195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0" name="Group 379"/>
          <p:cNvGrpSpPr/>
          <p:nvPr/>
        </p:nvGrpSpPr>
        <p:grpSpPr>
          <a:xfrm>
            <a:off x="5072590" y="3962300"/>
            <a:ext cx="885110" cy="553194"/>
            <a:chOff x="4371550" y="2305570"/>
            <a:chExt cx="885110" cy="553194"/>
          </a:xfrm>
        </p:grpSpPr>
        <p:sp>
          <p:nvSpPr>
            <p:cNvPr id="457" name="Rounded Rectangle 456"/>
            <p:cNvSpPr/>
            <p:nvPr/>
          </p:nvSpPr>
          <p:spPr>
            <a:xfrm>
              <a:off x="437155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8" name="Rounded Rectangle 64"/>
            <p:cNvSpPr txBox="1"/>
            <p:nvPr/>
          </p:nvSpPr>
          <p:spPr>
            <a:xfrm>
              <a:off x="438775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Matrix-Vector Products</a:t>
              </a:r>
              <a:endParaRPr lang="en-US" sz="800" i="0" kern="1200" dirty="0"/>
            </a:p>
          </p:txBody>
        </p:sp>
      </p:grpSp>
      <p:sp>
        <p:nvSpPr>
          <p:cNvPr id="381" name="Straight Connector 65"/>
          <p:cNvSpPr/>
          <p:nvPr/>
        </p:nvSpPr>
        <p:spPr>
          <a:xfrm>
            <a:off x="496195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2" name="Group 381"/>
          <p:cNvGrpSpPr/>
          <p:nvPr/>
        </p:nvGrpSpPr>
        <p:grpSpPr>
          <a:xfrm>
            <a:off x="5072590" y="4653793"/>
            <a:ext cx="885110" cy="553194"/>
            <a:chOff x="4371550" y="2997063"/>
            <a:chExt cx="885110" cy="553194"/>
          </a:xfrm>
        </p:grpSpPr>
        <p:sp>
          <p:nvSpPr>
            <p:cNvPr id="455" name="Rounded Rectangle 454"/>
            <p:cNvSpPr/>
            <p:nvPr/>
          </p:nvSpPr>
          <p:spPr>
            <a:xfrm>
              <a:off x="4371550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6" name="Rounded Rectangle 67"/>
            <p:cNvSpPr txBox="1"/>
            <p:nvPr/>
          </p:nvSpPr>
          <p:spPr>
            <a:xfrm>
              <a:off x="4387752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Matrix-Matrix Multiplication</a:t>
              </a:r>
              <a:endParaRPr lang="en-US" sz="800" i="0" kern="1200" dirty="0"/>
            </a:p>
          </p:txBody>
        </p:sp>
      </p:grpSp>
      <p:sp>
        <p:nvSpPr>
          <p:cNvPr id="383" name="Straight Connector 68"/>
          <p:cNvSpPr/>
          <p:nvPr/>
        </p:nvSpPr>
        <p:spPr>
          <a:xfrm>
            <a:off x="4961952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4" name="Group 383"/>
          <p:cNvGrpSpPr/>
          <p:nvPr/>
        </p:nvGrpSpPr>
        <p:grpSpPr>
          <a:xfrm>
            <a:off x="5072590" y="5345285"/>
            <a:ext cx="885110" cy="553194"/>
            <a:chOff x="4371550" y="3688555"/>
            <a:chExt cx="885110" cy="553194"/>
          </a:xfrm>
        </p:grpSpPr>
        <p:sp>
          <p:nvSpPr>
            <p:cNvPr id="453" name="Rounded Rectangle 452"/>
            <p:cNvSpPr/>
            <p:nvPr/>
          </p:nvSpPr>
          <p:spPr>
            <a:xfrm>
              <a:off x="4371550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4" name="Rounded Rectangle 70"/>
            <p:cNvSpPr txBox="1"/>
            <p:nvPr/>
          </p:nvSpPr>
          <p:spPr>
            <a:xfrm>
              <a:off x="4387752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Norms</a:t>
              </a:r>
              <a:endParaRPr lang="en-US" sz="800" i="0" kern="1200" dirty="0"/>
            </a:p>
          </p:txBody>
        </p:sp>
      </p:grpSp>
      <p:sp>
        <p:nvSpPr>
          <p:cNvPr id="385" name="Straight Connector 71"/>
          <p:cNvSpPr/>
          <p:nvPr/>
        </p:nvSpPr>
        <p:spPr>
          <a:xfrm>
            <a:off x="4961952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6" name="Group 385"/>
          <p:cNvGrpSpPr/>
          <p:nvPr/>
        </p:nvGrpSpPr>
        <p:grpSpPr>
          <a:xfrm>
            <a:off x="5072590" y="6036778"/>
            <a:ext cx="885110" cy="553194"/>
            <a:chOff x="4371550" y="4380048"/>
            <a:chExt cx="885110" cy="553194"/>
          </a:xfrm>
        </p:grpSpPr>
        <p:sp>
          <p:nvSpPr>
            <p:cNvPr id="451" name="Rounded Rectangle 450"/>
            <p:cNvSpPr/>
            <p:nvPr/>
          </p:nvSpPr>
          <p:spPr>
            <a:xfrm>
              <a:off x="4371550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2" name="Rounded Rectangle 73"/>
            <p:cNvSpPr txBox="1"/>
            <p:nvPr/>
          </p:nvSpPr>
          <p:spPr>
            <a:xfrm>
              <a:off x="4387752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More on Linear Algebra</a:t>
              </a:r>
              <a:endParaRPr lang="en-US" sz="800" i="0" kern="1200" dirty="0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6234298" y="1887822"/>
            <a:ext cx="1106388" cy="553194"/>
            <a:chOff x="5533258" y="231092"/>
            <a:chExt cx="1106388" cy="553194"/>
          </a:xfrm>
        </p:grpSpPr>
        <p:sp>
          <p:nvSpPr>
            <p:cNvPr id="449" name="Rounded Rectangle 448"/>
            <p:cNvSpPr/>
            <p:nvPr/>
          </p:nvSpPr>
          <p:spPr>
            <a:xfrm>
              <a:off x="5533258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0" name="Rounded Rectangle 75"/>
            <p:cNvSpPr txBox="1"/>
            <p:nvPr/>
          </p:nvSpPr>
          <p:spPr>
            <a:xfrm>
              <a:off x="5549460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Calculus</a:t>
              </a:r>
              <a:endParaRPr lang="en-US" sz="1200" kern="1200" dirty="0"/>
            </a:p>
          </p:txBody>
        </p:sp>
      </p:grpSp>
      <p:sp>
        <p:nvSpPr>
          <p:cNvPr id="388" name="Straight Connector 76"/>
          <p:cNvSpPr/>
          <p:nvPr/>
        </p:nvSpPr>
        <p:spPr>
          <a:xfrm>
            <a:off x="6344937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9" name="Group 388"/>
          <p:cNvGrpSpPr/>
          <p:nvPr/>
        </p:nvGrpSpPr>
        <p:grpSpPr>
          <a:xfrm>
            <a:off x="6455576" y="2579315"/>
            <a:ext cx="885110" cy="553194"/>
            <a:chOff x="5754536" y="922585"/>
            <a:chExt cx="885110" cy="553194"/>
          </a:xfrm>
        </p:grpSpPr>
        <p:sp>
          <p:nvSpPr>
            <p:cNvPr id="447" name="Rounded Rectangle 446"/>
            <p:cNvSpPr/>
            <p:nvPr/>
          </p:nvSpPr>
          <p:spPr>
            <a:xfrm>
              <a:off x="575453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8" name="Rounded Rectangle 78"/>
            <p:cNvSpPr txBox="1"/>
            <p:nvPr/>
          </p:nvSpPr>
          <p:spPr>
            <a:xfrm>
              <a:off x="577073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Derivatives and Differentiation</a:t>
              </a:r>
              <a:endParaRPr lang="en-US" sz="800" kern="1200" dirty="0"/>
            </a:p>
          </p:txBody>
        </p:sp>
      </p:grpSp>
      <p:sp>
        <p:nvSpPr>
          <p:cNvPr id="390" name="Straight Connector 79"/>
          <p:cNvSpPr/>
          <p:nvPr/>
        </p:nvSpPr>
        <p:spPr>
          <a:xfrm>
            <a:off x="6344937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1" name="Group 390"/>
          <p:cNvGrpSpPr/>
          <p:nvPr/>
        </p:nvGrpSpPr>
        <p:grpSpPr>
          <a:xfrm>
            <a:off x="6455576" y="3270807"/>
            <a:ext cx="885110" cy="553194"/>
            <a:chOff x="5754536" y="1614077"/>
            <a:chExt cx="885110" cy="553194"/>
          </a:xfrm>
        </p:grpSpPr>
        <p:sp>
          <p:nvSpPr>
            <p:cNvPr id="445" name="Rounded Rectangle 444"/>
            <p:cNvSpPr/>
            <p:nvPr/>
          </p:nvSpPr>
          <p:spPr>
            <a:xfrm>
              <a:off x="575453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6" name="Rounded Rectangle 81"/>
            <p:cNvSpPr txBox="1"/>
            <p:nvPr/>
          </p:nvSpPr>
          <p:spPr>
            <a:xfrm>
              <a:off x="577073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Partial Derivatives</a:t>
              </a:r>
              <a:endParaRPr lang="en-US" sz="800" kern="1200" dirty="0"/>
            </a:p>
          </p:txBody>
        </p:sp>
      </p:grpSp>
      <p:sp>
        <p:nvSpPr>
          <p:cNvPr id="392" name="Straight Connector 82"/>
          <p:cNvSpPr/>
          <p:nvPr/>
        </p:nvSpPr>
        <p:spPr>
          <a:xfrm>
            <a:off x="6344937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3" name="Group 392"/>
          <p:cNvGrpSpPr/>
          <p:nvPr/>
        </p:nvGrpSpPr>
        <p:grpSpPr>
          <a:xfrm>
            <a:off x="6455576" y="3962300"/>
            <a:ext cx="885110" cy="553194"/>
            <a:chOff x="5754536" y="2305570"/>
            <a:chExt cx="885110" cy="553194"/>
          </a:xfrm>
        </p:grpSpPr>
        <p:sp>
          <p:nvSpPr>
            <p:cNvPr id="443" name="Rounded Rectangle 442"/>
            <p:cNvSpPr/>
            <p:nvPr/>
          </p:nvSpPr>
          <p:spPr>
            <a:xfrm>
              <a:off x="575453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4" name="Rounded Rectangle 84"/>
            <p:cNvSpPr txBox="1"/>
            <p:nvPr/>
          </p:nvSpPr>
          <p:spPr>
            <a:xfrm>
              <a:off x="577073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Gradients</a:t>
              </a:r>
              <a:endParaRPr lang="en-US" sz="800" kern="1200" dirty="0"/>
            </a:p>
          </p:txBody>
        </p:sp>
      </p:grpSp>
      <p:sp>
        <p:nvSpPr>
          <p:cNvPr id="394" name="Straight Connector 85"/>
          <p:cNvSpPr/>
          <p:nvPr/>
        </p:nvSpPr>
        <p:spPr>
          <a:xfrm>
            <a:off x="6344937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5" name="Group 394"/>
          <p:cNvGrpSpPr/>
          <p:nvPr/>
        </p:nvGrpSpPr>
        <p:grpSpPr>
          <a:xfrm>
            <a:off x="6455576" y="4653793"/>
            <a:ext cx="885110" cy="553194"/>
            <a:chOff x="5754536" y="2997063"/>
            <a:chExt cx="885110" cy="553194"/>
          </a:xfrm>
        </p:grpSpPr>
        <p:sp>
          <p:nvSpPr>
            <p:cNvPr id="441" name="Rounded Rectangle 440"/>
            <p:cNvSpPr/>
            <p:nvPr/>
          </p:nvSpPr>
          <p:spPr>
            <a:xfrm>
              <a:off x="5754536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2" name="Rounded Rectangle 87"/>
            <p:cNvSpPr txBox="1"/>
            <p:nvPr/>
          </p:nvSpPr>
          <p:spPr>
            <a:xfrm>
              <a:off x="5770738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Chain Rule</a:t>
              </a:r>
              <a:endParaRPr lang="en-US" sz="800" kern="1200" dirty="0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7617283" y="1887822"/>
            <a:ext cx="1106388" cy="553194"/>
            <a:chOff x="6916243" y="231092"/>
            <a:chExt cx="1106388" cy="553194"/>
          </a:xfrm>
        </p:grpSpPr>
        <p:sp>
          <p:nvSpPr>
            <p:cNvPr id="439" name="Rounded Rectangle 438"/>
            <p:cNvSpPr/>
            <p:nvPr/>
          </p:nvSpPr>
          <p:spPr>
            <a:xfrm>
              <a:off x="691624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0" name="Rounded Rectangle 89"/>
            <p:cNvSpPr txBox="1"/>
            <p:nvPr/>
          </p:nvSpPr>
          <p:spPr>
            <a:xfrm>
              <a:off x="693244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Automatic Differentiation</a:t>
              </a:r>
              <a:endParaRPr lang="en-US" sz="1200" kern="1200" dirty="0"/>
            </a:p>
          </p:txBody>
        </p:sp>
      </p:grpSp>
      <p:sp>
        <p:nvSpPr>
          <p:cNvPr id="397" name="Straight Connector 90"/>
          <p:cNvSpPr/>
          <p:nvPr/>
        </p:nvSpPr>
        <p:spPr>
          <a:xfrm>
            <a:off x="772792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8" name="Group 397"/>
          <p:cNvGrpSpPr/>
          <p:nvPr/>
        </p:nvGrpSpPr>
        <p:grpSpPr>
          <a:xfrm>
            <a:off x="7838561" y="2579315"/>
            <a:ext cx="885110" cy="553194"/>
            <a:chOff x="7137521" y="922585"/>
            <a:chExt cx="885110" cy="553194"/>
          </a:xfrm>
        </p:grpSpPr>
        <p:sp>
          <p:nvSpPr>
            <p:cNvPr id="437" name="Rounded Rectangle 436"/>
            <p:cNvSpPr/>
            <p:nvPr/>
          </p:nvSpPr>
          <p:spPr>
            <a:xfrm>
              <a:off x="7137521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8" name="Rounded Rectangle 92"/>
            <p:cNvSpPr txBox="1"/>
            <p:nvPr/>
          </p:nvSpPr>
          <p:spPr>
            <a:xfrm>
              <a:off x="7153723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A Simple Example</a:t>
              </a:r>
              <a:endParaRPr lang="en-US" sz="800" kern="1200" dirty="0"/>
            </a:p>
          </p:txBody>
        </p:sp>
      </p:grpSp>
      <p:sp>
        <p:nvSpPr>
          <p:cNvPr id="399" name="Straight Connector 93"/>
          <p:cNvSpPr/>
          <p:nvPr/>
        </p:nvSpPr>
        <p:spPr>
          <a:xfrm>
            <a:off x="772792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0" name="Group 399"/>
          <p:cNvGrpSpPr/>
          <p:nvPr/>
        </p:nvGrpSpPr>
        <p:grpSpPr>
          <a:xfrm>
            <a:off x="7838561" y="3270807"/>
            <a:ext cx="885110" cy="553194"/>
            <a:chOff x="7137521" y="1614077"/>
            <a:chExt cx="885110" cy="553194"/>
          </a:xfrm>
        </p:grpSpPr>
        <p:sp>
          <p:nvSpPr>
            <p:cNvPr id="435" name="Rounded Rectangle 434"/>
            <p:cNvSpPr/>
            <p:nvPr/>
          </p:nvSpPr>
          <p:spPr>
            <a:xfrm>
              <a:off x="7137521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6" name="Rounded Rectangle 95"/>
            <p:cNvSpPr txBox="1"/>
            <p:nvPr/>
          </p:nvSpPr>
          <p:spPr>
            <a:xfrm>
              <a:off x="7153723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Backward for Non-Scalar Variables</a:t>
              </a:r>
              <a:endParaRPr lang="en-US" sz="800" kern="1200" dirty="0"/>
            </a:p>
          </p:txBody>
        </p:sp>
      </p:grpSp>
      <p:sp>
        <p:nvSpPr>
          <p:cNvPr id="401" name="Straight Connector 96"/>
          <p:cNvSpPr/>
          <p:nvPr/>
        </p:nvSpPr>
        <p:spPr>
          <a:xfrm>
            <a:off x="772792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2" name="Group 401"/>
          <p:cNvGrpSpPr/>
          <p:nvPr/>
        </p:nvGrpSpPr>
        <p:grpSpPr>
          <a:xfrm>
            <a:off x="7838561" y="3962300"/>
            <a:ext cx="885110" cy="553194"/>
            <a:chOff x="7137521" y="2305570"/>
            <a:chExt cx="885110" cy="553194"/>
          </a:xfrm>
        </p:grpSpPr>
        <p:sp>
          <p:nvSpPr>
            <p:cNvPr id="433" name="Rounded Rectangle 432"/>
            <p:cNvSpPr/>
            <p:nvPr/>
          </p:nvSpPr>
          <p:spPr>
            <a:xfrm>
              <a:off x="7137521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4" name="Rounded Rectangle 98"/>
            <p:cNvSpPr txBox="1"/>
            <p:nvPr/>
          </p:nvSpPr>
          <p:spPr>
            <a:xfrm>
              <a:off x="7153723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Detaching Computation</a:t>
              </a:r>
              <a:endParaRPr lang="en-US" sz="800" kern="1200" dirty="0"/>
            </a:p>
          </p:txBody>
        </p:sp>
      </p:grpSp>
      <p:sp>
        <p:nvSpPr>
          <p:cNvPr id="403" name="Straight Connector 99"/>
          <p:cNvSpPr/>
          <p:nvPr/>
        </p:nvSpPr>
        <p:spPr>
          <a:xfrm>
            <a:off x="772792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4" name="Group 403"/>
          <p:cNvGrpSpPr/>
          <p:nvPr/>
        </p:nvGrpSpPr>
        <p:grpSpPr>
          <a:xfrm>
            <a:off x="7838561" y="4653793"/>
            <a:ext cx="885110" cy="553194"/>
            <a:chOff x="7137521" y="2997063"/>
            <a:chExt cx="885110" cy="553194"/>
          </a:xfrm>
        </p:grpSpPr>
        <p:sp>
          <p:nvSpPr>
            <p:cNvPr id="431" name="Rounded Rectangle 430"/>
            <p:cNvSpPr/>
            <p:nvPr/>
          </p:nvSpPr>
          <p:spPr>
            <a:xfrm>
              <a:off x="7137521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2" name="Rounded Rectangle 101"/>
            <p:cNvSpPr txBox="1"/>
            <p:nvPr/>
          </p:nvSpPr>
          <p:spPr>
            <a:xfrm>
              <a:off x="7153723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Computing the Gradient of Python Control Flow</a:t>
              </a:r>
              <a:endParaRPr lang="en-US" sz="800" kern="1200" dirty="0"/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9000269" y="1887822"/>
            <a:ext cx="1106388" cy="553194"/>
            <a:chOff x="8299229" y="231092"/>
            <a:chExt cx="1106388" cy="553194"/>
          </a:xfrm>
        </p:grpSpPr>
        <p:sp>
          <p:nvSpPr>
            <p:cNvPr id="429" name="Rounded Rectangle 428"/>
            <p:cNvSpPr/>
            <p:nvPr/>
          </p:nvSpPr>
          <p:spPr>
            <a:xfrm>
              <a:off x="8299229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0" name="Rounded Rectangle 103"/>
            <p:cNvSpPr txBox="1"/>
            <p:nvPr/>
          </p:nvSpPr>
          <p:spPr>
            <a:xfrm>
              <a:off x="8315431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Probability</a:t>
              </a:r>
              <a:endParaRPr lang="en-US" sz="1200" kern="1200" dirty="0"/>
            </a:p>
          </p:txBody>
        </p:sp>
      </p:grpSp>
      <p:sp>
        <p:nvSpPr>
          <p:cNvPr id="406" name="Straight Connector 104"/>
          <p:cNvSpPr/>
          <p:nvPr/>
        </p:nvSpPr>
        <p:spPr>
          <a:xfrm>
            <a:off x="9110908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7" name="Group 406"/>
          <p:cNvGrpSpPr/>
          <p:nvPr/>
        </p:nvGrpSpPr>
        <p:grpSpPr>
          <a:xfrm>
            <a:off x="9221546" y="2579315"/>
            <a:ext cx="885110" cy="553194"/>
            <a:chOff x="8520506" y="922585"/>
            <a:chExt cx="885110" cy="553194"/>
          </a:xfrm>
        </p:grpSpPr>
        <p:sp>
          <p:nvSpPr>
            <p:cNvPr id="427" name="Rounded Rectangle 426"/>
            <p:cNvSpPr/>
            <p:nvPr/>
          </p:nvSpPr>
          <p:spPr>
            <a:xfrm>
              <a:off x="852050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8" name="Rounded Rectangle 106"/>
            <p:cNvSpPr txBox="1"/>
            <p:nvPr/>
          </p:nvSpPr>
          <p:spPr>
            <a:xfrm>
              <a:off x="853670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Basic Probability Theory</a:t>
              </a:r>
              <a:endParaRPr lang="en-US" sz="800" kern="1200" dirty="0"/>
            </a:p>
          </p:txBody>
        </p:sp>
      </p:grpSp>
      <p:sp>
        <p:nvSpPr>
          <p:cNvPr id="408" name="Straight Connector 107"/>
          <p:cNvSpPr/>
          <p:nvPr/>
        </p:nvSpPr>
        <p:spPr>
          <a:xfrm>
            <a:off x="9110908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9" name="Group 408"/>
          <p:cNvGrpSpPr/>
          <p:nvPr/>
        </p:nvGrpSpPr>
        <p:grpSpPr>
          <a:xfrm>
            <a:off x="9221546" y="3270807"/>
            <a:ext cx="885110" cy="553194"/>
            <a:chOff x="8520506" y="1614077"/>
            <a:chExt cx="885110" cy="553194"/>
          </a:xfrm>
        </p:grpSpPr>
        <p:sp>
          <p:nvSpPr>
            <p:cNvPr id="425" name="Rounded Rectangle 424"/>
            <p:cNvSpPr/>
            <p:nvPr/>
          </p:nvSpPr>
          <p:spPr>
            <a:xfrm>
              <a:off x="852050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6" name="Rounded Rectangle 109"/>
            <p:cNvSpPr txBox="1"/>
            <p:nvPr/>
          </p:nvSpPr>
          <p:spPr>
            <a:xfrm>
              <a:off x="853670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Dealing with Multiple Random Variables</a:t>
              </a:r>
              <a:endParaRPr lang="en-US" sz="800" kern="1200" dirty="0"/>
            </a:p>
          </p:txBody>
        </p:sp>
      </p:grpSp>
      <p:sp>
        <p:nvSpPr>
          <p:cNvPr id="410" name="Straight Connector 110"/>
          <p:cNvSpPr/>
          <p:nvPr/>
        </p:nvSpPr>
        <p:spPr>
          <a:xfrm>
            <a:off x="9110908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1" name="Group 410"/>
          <p:cNvGrpSpPr/>
          <p:nvPr/>
        </p:nvGrpSpPr>
        <p:grpSpPr>
          <a:xfrm>
            <a:off x="9221546" y="3962300"/>
            <a:ext cx="885110" cy="553194"/>
            <a:chOff x="8520506" y="2305570"/>
            <a:chExt cx="885110" cy="553194"/>
          </a:xfrm>
        </p:grpSpPr>
        <p:sp>
          <p:nvSpPr>
            <p:cNvPr id="423" name="Rounded Rectangle 422"/>
            <p:cNvSpPr/>
            <p:nvPr/>
          </p:nvSpPr>
          <p:spPr>
            <a:xfrm>
              <a:off x="852050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4" name="Rounded Rectangle 112"/>
            <p:cNvSpPr txBox="1"/>
            <p:nvPr/>
          </p:nvSpPr>
          <p:spPr>
            <a:xfrm>
              <a:off x="853670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Expectation and Variance</a:t>
              </a:r>
              <a:endParaRPr lang="en-US" sz="800" kern="1200" dirty="0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10383254" y="1887822"/>
            <a:ext cx="1106388" cy="553194"/>
            <a:chOff x="9682214" y="231092"/>
            <a:chExt cx="1106388" cy="553194"/>
          </a:xfrm>
        </p:grpSpPr>
        <p:sp>
          <p:nvSpPr>
            <p:cNvPr id="421" name="Rounded Rectangle 420"/>
            <p:cNvSpPr/>
            <p:nvPr/>
          </p:nvSpPr>
          <p:spPr>
            <a:xfrm>
              <a:off x="9682214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2" name="Rounded Rectangle 114"/>
            <p:cNvSpPr txBox="1"/>
            <p:nvPr/>
          </p:nvSpPr>
          <p:spPr>
            <a:xfrm>
              <a:off x="9698416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Documentation</a:t>
              </a:r>
              <a:endParaRPr lang="en-US" sz="1200" kern="1200" dirty="0"/>
            </a:p>
          </p:txBody>
        </p:sp>
      </p:grpSp>
      <p:sp>
        <p:nvSpPr>
          <p:cNvPr id="413" name="Straight Connector 115"/>
          <p:cNvSpPr/>
          <p:nvPr/>
        </p:nvSpPr>
        <p:spPr>
          <a:xfrm>
            <a:off x="10493893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4" name="Group 413"/>
          <p:cNvGrpSpPr/>
          <p:nvPr/>
        </p:nvGrpSpPr>
        <p:grpSpPr>
          <a:xfrm>
            <a:off x="10604532" y="2579315"/>
            <a:ext cx="885110" cy="553194"/>
            <a:chOff x="9903492" y="922585"/>
            <a:chExt cx="885110" cy="553194"/>
          </a:xfrm>
        </p:grpSpPr>
        <p:sp>
          <p:nvSpPr>
            <p:cNvPr id="419" name="Rounded Rectangle 418"/>
            <p:cNvSpPr/>
            <p:nvPr/>
          </p:nvSpPr>
          <p:spPr>
            <a:xfrm>
              <a:off x="9903492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0" name="Rounded Rectangle 117"/>
            <p:cNvSpPr txBox="1"/>
            <p:nvPr/>
          </p:nvSpPr>
          <p:spPr>
            <a:xfrm>
              <a:off x="9919694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All the Functions and Classes in a Module</a:t>
              </a:r>
              <a:endParaRPr lang="en-US" sz="800" kern="1200" dirty="0"/>
            </a:p>
          </p:txBody>
        </p:sp>
      </p:grpSp>
      <p:sp>
        <p:nvSpPr>
          <p:cNvPr id="415" name="Straight Connector 118"/>
          <p:cNvSpPr/>
          <p:nvPr/>
        </p:nvSpPr>
        <p:spPr>
          <a:xfrm>
            <a:off x="10493893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6" name="Group 415"/>
          <p:cNvGrpSpPr/>
          <p:nvPr/>
        </p:nvGrpSpPr>
        <p:grpSpPr>
          <a:xfrm>
            <a:off x="10604532" y="3270807"/>
            <a:ext cx="885110" cy="553194"/>
            <a:chOff x="9903492" y="1614077"/>
            <a:chExt cx="885110" cy="553194"/>
          </a:xfrm>
        </p:grpSpPr>
        <p:sp>
          <p:nvSpPr>
            <p:cNvPr id="417" name="Rounded Rectangle 416"/>
            <p:cNvSpPr/>
            <p:nvPr/>
          </p:nvSpPr>
          <p:spPr>
            <a:xfrm>
              <a:off x="9903492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8" name="Rounded Rectangle 120"/>
            <p:cNvSpPr txBox="1"/>
            <p:nvPr/>
          </p:nvSpPr>
          <p:spPr>
            <a:xfrm>
              <a:off x="9919694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the Usage of Specific Functions and Classes</a:t>
              </a:r>
              <a:endParaRPr lang="en-US" sz="800" kern="1200" dirty="0"/>
            </a:p>
          </p:txBody>
        </p:sp>
      </p:grpSp>
      <p:cxnSp>
        <p:nvCxnSpPr>
          <p:cNvPr id="501" name="Curved Connector 500"/>
          <p:cNvCxnSpPr>
            <a:endCxn id="500" idx="0"/>
          </p:cNvCxnSpPr>
          <p:nvPr/>
        </p:nvCxnSpPr>
        <p:spPr>
          <a:xfrm rot="10800000" flipV="1">
            <a:off x="1255552" y="1573438"/>
            <a:ext cx="471725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>
            <a:endCxn id="485" idx="0"/>
          </p:cNvCxnSpPr>
          <p:nvPr/>
        </p:nvCxnSpPr>
        <p:spPr>
          <a:xfrm rot="10800000" flipV="1">
            <a:off x="2638536" y="1573438"/>
            <a:ext cx="3334274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>
            <a:endCxn id="478" idx="0"/>
          </p:cNvCxnSpPr>
          <p:nvPr/>
        </p:nvCxnSpPr>
        <p:spPr>
          <a:xfrm rot="10800000" flipV="1">
            <a:off x="4021522" y="1573438"/>
            <a:ext cx="195128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>
            <a:endCxn id="464" idx="0"/>
          </p:cNvCxnSpPr>
          <p:nvPr/>
        </p:nvCxnSpPr>
        <p:spPr>
          <a:xfrm rot="10800000" flipV="1">
            <a:off x="5404508" y="1573438"/>
            <a:ext cx="568303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>
            <a:endCxn id="450" idx="0"/>
          </p:cNvCxnSpPr>
          <p:nvPr/>
        </p:nvCxnSpPr>
        <p:spPr>
          <a:xfrm>
            <a:off x="5972810" y="1573439"/>
            <a:ext cx="814682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>
            <a:endCxn id="439" idx="0"/>
          </p:cNvCxnSpPr>
          <p:nvPr/>
        </p:nvCxnSpPr>
        <p:spPr>
          <a:xfrm>
            <a:off x="5972810" y="1573439"/>
            <a:ext cx="2197667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>
            <a:endCxn id="429" idx="0"/>
          </p:cNvCxnSpPr>
          <p:nvPr/>
        </p:nvCxnSpPr>
        <p:spPr>
          <a:xfrm>
            <a:off x="5972810" y="1573439"/>
            <a:ext cx="3580653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urved Connector 513"/>
          <p:cNvCxnSpPr>
            <a:endCxn id="421" idx="0"/>
          </p:cNvCxnSpPr>
          <p:nvPr/>
        </p:nvCxnSpPr>
        <p:spPr>
          <a:xfrm>
            <a:off x="5972810" y="1573439"/>
            <a:ext cx="4963638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626236" y="3108628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Operations</a:t>
            </a:r>
            <a:endParaRPr lang="en-US" sz="4800" dirty="0"/>
          </a:p>
        </p:txBody>
      </p:sp>
      <p:sp>
        <p:nvSpPr>
          <p:cNvPr id="2" name="TextBox 1"/>
          <p:cNvSpPr txBox="1"/>
          <p:nvPr/>
        </p:nvSpPr>
        <p:spPr>
          <a:xfrm>
            <a:off x="130629" y="1001487"/>
            <a:ext cx="859517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Some of the simplest and most useful operations are the </a:t>
            </a:r>
            <a:r>
              <a:rPr lang="en-GB" sz="1900" i="1" dirty="0">
                <a:solidFill>
                  <a:srgbClr val="002060"/>
                </a:solidFill>
              </a:rPr>
              <a:t>elementwise</a:t>
            </a:r>
            <a:r>
              <a:rPr lang="en-GB" sz="1900" dirty="0">
                <a:solidFill>
                  <a:srgbClr val="002060"/>
                </a:solidFill>
              </a:rPr>
              <a:t> operations. </a:t>
            </a:r>
            <a:endParaRPr lang="en-GB" sz="1900" dirty="0" smtClean="0">
              <a:solidFill>
                <a:srgbClr val="002060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These </a:t>
            </a:r>
            <a:r>
              <a:rPr lang="en-GB" sz="1900" dirty="0">
                <a:solidFill>
                  <a:srgbClr val="FB8072"/>
                </a:solidFill>
              </a:rPr>
              <a:t>apply a standard scalar operation to each element of an array.</a:t>
            </a:r>
            <a:endParaRPr lang="en-GB" sz="1900" dirty="0" smtClean="0">
              <a:solidFill>
                <a:srgbClr val="FB807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30629" y="4315705"/>
                <a:ext cx="11799897" cy="2149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We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would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denote: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A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 </a:t>
                </a:r>
                <a:r>
                  <a:rPr lang="en-GB" sz="1900" i="1" dirty="0">
                    <a:solidFill>
                      <a:srgbClr val="FB8072"/>
                    </a:solidFill>
                  </a:rPr>
                  <a:t>unary</a:t>
                </a:r>
                <a:r>
                  <a:rPr lang="en-GB" sz="1900" dirty="0">
                    <a:solidFill>
                      <a:srgbClr val="FB8072"/>
                    </a:solidFill>
                  </a:rPr>
                  <a:t> scalar operator (taking one input) by the signature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900" b="0" i="1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1900" b="0" i="1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sz="1900" b="0" i="1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r>
                      <a:rPr lang="en-US" sz="1900" i="1">
                        <a:solidFill>
                          <a:srgbClr val="FB807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A </a:t>
                </a:r>
                <a:r>
                  <a:rPr lang="en-GB" sz="1900" i="1" dirty="0" smtClean="0">
                    <a:solidFill>
                      <a:srgbClr val="FB8072"/>
                    </a:solidFill>
                  </a:rPr>
                  <a:t>binary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 </a:t>
                </a:r>
                <a:r>
                  <a:rPr lang="en-GB" sz="1900" dirty="0">
                    <a:solidFill>
                      <a:srgbClr val="FB8072"/>
                    </a:solidFill>
                  </a:rPr>
                  <a:t>scalar operator (taking two real inputs, and yielding one output) by the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signature: </a:t>
                </a:r>
                <a14:m>
                  <m:oMath xmlns:m="http://schemas.openxmlformats.org/officeDocument/2006/math">
                    <m:r>
                      <a:rPr lang="en-US" sz="1900" i="1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900" i="1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1900" i="1">
                        <a:solidFill>
                          <a:srgbClr val="FB807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sz="1900" b="0" i="1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900" i="1">
                        <a:solidFill>
                          <a:srgbClr val="FB807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sz="1900" i="1">
                        <a:solidFill>
                          <a:srgbClr val="FB807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900" i="1">
                        <a:solidFill>
                          <a:srgbClr val="FB807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Given </a:t>
                </a:r>
                <a:r>
                  <a:rPr lang="en-GB" sz="1900" dirty="0">
                    <a:solidFill>
                      <a:srgbClr val="FB8072"/>
                    </a:solidFill>
                  </a:rPr>
                  <a:t>any two vectors </a:t>
                </a:r>
                <a:r>
                  <a:rPr lang="en-GB" sz="1900" b="1" i="0" dirty="0" smtClean="0">
                    <a:solidFill>
                      <a:srgbClr val="FB8072"/>
                    </a:solidFill>
                    <a:latin typeface="+mj-lt"/>
                  </a:rPr>
                  <a:t>u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 and </a:t>
                </a:r>
                <a:r>
                  <a:rPr lang="en-GB" sz="1900" b="1" i="0" dirty="0" smtClean="0">
                    <a:solidFill>
                      <a:srgbClr val="FB8072"/>
                    </a:solidFill>
                    <a:latin typeface="+mj-lt"/>
                  </a:rPr>
                  <a:t>v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 </a:t>
                </a:r>
                <a:r>
                  <a:rPr lang="en-GB" sz="1900" i="1" dirty="0">
                    <a:solidFill>
                      <a:srgbClr val="FB8072"/>
                    </a:solidFill>
                  </a:rPr>
                  <a:t>of the same shape</a:t>
                </a:r>
                <a:r>
                  <a:rPr lang="en-GB" sz="1900" dirty="0">
                    <a:solidFill>
                      <a:srgbClr val="FB8072"/>
                    </a:solidFill>
                  </a:rPr>
                  <a:t>, and a binary operator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 </a:t>
                </a:r>
                <a:r>
                  <a:rPr lang="en-GB" sz="1900" dirty="0">
                    <a:solidFill>
                      <a:srgbClr val="FB8072"/>
                    </a:solidFill>
                  </a:rPr>
                  <a:t>, we can produce a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vector </a:t>
                </a:r>
                <a:r>
                  <a:rPr lang="en-GB" sz="1900" b="1" dirty="0" smtClean="0">
                    <a:solidFill>
                      <a:srgbClr val="FB8072"/>
                    </a:solidFill>
                  </a:rPr>
                  <a:t>c = F(</a:t>
                </a:r>
                <a:r>
                  <a:rPr lang="en-GB" sz="1900" b="1" dirty="0" err="1" smtClean="0">
                    <a:solidFill>
                      <a:srgbClr val="FB8072"/>
                    </a:solidFill>
                  </a:rPr>
                  <a:t>u,v</a:t>
                </a:r>
                <a:r>
                  <a:rPr lang="en-GB" sz="1900" b="1" dirty="0" smtClean="0">
                    <a:solidFill>
                      <a:srgbClr val="FB8072"/>
                    </a:solidFill>
                  </a:rPr>
                  <a:t>)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FB8072"/>
                    </a:solidFill>
                  </a:rPr>
                </a:br>
                <a:r>
                  <a:rPr lang="en-GB" sz="1900" dirty="0" smtClean="0">
                    <a:solidFill>
                      <a:srgbClr val="FB8072"/>
                    </a:solidFill>
                  </a:rPr>
                  <a:t>by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900" b="0" i="1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1900" b="0" i="1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b="0" i="1" smtClean="0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900" b="0" i="1" smtClean="0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900" b="0" i="1" smtClean="0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900" b="0" i="1" smtClean="0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900" b="0" i="1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900" b="0" i="1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900" b="0" i="1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 are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 element of the vectors </a:t>
                </a:r>
                <a:r>
                  <a:rPr lang="en-GB" sz="1900" b="1" dirty="0" smtClean="0">
                    <a:solidFill>
                      <a:srgbClr val="FB8072"/>
                    </a:solidFill>
                  </a:rPr>
                  <a:t>c, u,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and </a:t>
                </a:r>
                <a:r>
                  <a:rPr lang="en-GB" sz="1900" b="1" dirty="0" smtClean="0">
                    <a:solidFill>
                      <a:srgbClr val="FB8072"/>
                    </a:solidFill>
                  </a:rPr>
                  <a:t>v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. 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Here</a:t>
                </a:r>
                <a:r>
                  <a:rPr lang="en-GB" sz="1900" dirty="0">
                    <a:solidFill>
                      <a:srgbClr val="FB8072"/>
                    </a:solidFill>
                  </a:rPr>
                  <a:t>, we produced the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vector-valued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1900" b="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900" b="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1900" b="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900" i="1" dirty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i="1" dirty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900" i="1" dirty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1900" i="1" dirty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i="1" dirty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900" i="1" dirty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1900" b="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by </a:t>
                </a:r>
                <a:r>
                  <a:rPr lang="en-GB" sz="1900" i="1" dirty="0">
                    <a:solidFill>
                      <a:srgbClr val="FB8072"/>
                    </a:solidFill>
                  </a:rPr>
                  <a:t>lifting</a:t>
                </a:r>
                <a:r>
                  <a:rPr lang="en-GB" sz="1900" dirty="0">
                    <a:solidFill>
                      <a:srgbClr val="FB8072"/>
                    </a:solidFill>
                  </a:rPr>
                  <a:t> the scalar function to an elementwise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FB8072"/>
                    </a:solidFill>
                  </a:rPr>
                </a:br>
                <a:r>
                  <a:rPr lang="en-GB" sz="1900" dirty="0" smtClean="0">
                    <a:solidFill>
                      <a:srgbClr val="FB8072"/>
                    </a:solidFill>
                  </a:rPr>
                  <a:t>vector </a:t>
                </a:r>
                <a:r>
                  <a:rPr lang="en-GB" sz="1900" dirty="0">
                    <a:solidFill>
                      <a:srgbClr val="FB8072"/>
                    </a:solidFill>
                  </a:rPr>
                  <a:t>operation.</a:t>
                </a:r>
                <a:endParaRPr lang="en-GB" sz="1900" dirty="0" smtClean="0">
                  <a:solidFill>
                    <a:srgbClr val="FB8072"/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4315705"/>
                <a:ext cx="11799897" cy="2149563"/>
              </a:xfrm>
              <a:prstGeom prst="rect">
                <a:avLst/>
              </a:prstGeom>
              <a:blipFill>
                <a:blip r:embed="rId3"/>
                <a:stretch>
                  <a:fillRect l="-362" t="-1416" b="-3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Mathematics with numbers and pi symbol Free Phot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044" y="1797407"/>
            <a:ext cx="3315413" cy="220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741576" y="4005917"/>
            <a:ext cx="488467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Source: </a:t>
            </a:r>
            <a:r>
              <a:rPr lang="en-US" sz="1050" dirty="0">
                <a:hlinkClick r:id="rId5"/>
              </a:rPr>
              <a:t>https://www.freepik.com/free-photo/mathematics-with-numbers-pi-symbol</a:t>
            </a:r>
            <a:r>
              <a:rPr lang="en-US" sz="1050" dirty="0" smtClean="0">
                <a:hlinkClick r:id="rId5"/>
              </a:rPr>
              <a:t>_</a:t>
            </a:r>
            <a:br>
              <a:rPr lang="en-US" sz="1050" dirty="0" smtClean="0">
                <a:hlinkClick r:id="rId5"/>
              </a:rPr>
            </a:br>
            <a:r>
              <a:rPr lang="en-US" sz="1050" dirty="0" smtClean="0">
                <a:hlinkClick r:id="rId5"/>
              </a:rPr>
              <a:t>6625946.htm#page=2&amp;query=</a:t>
            </a:r>
            <a:r>
              <a:rPr lang="en-US" sz="1050" dirty="0" err="1" smtClean="0">
                <a:hlinkClick r:id="rId5"/>
              </a:rPr>
              <a:t>mathematics&amp;position</a:t>
            </a:r>
            <a:r>
              <a:rPr lang="en-US" sz="1050" dirty="0" smtClean="0">
                <a:hlinkClick r:id="rId5"/>
              </a:rPr>
              <a:t>=32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96754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Operations</a:t>
            </a:r>
            <a:endParaRPr lang="en-US" sz="4800" dirty="0"/>
          </a:p>
        </p:txBody>
      </p:sp>
      <p:sp>
        <p:nvSpPr>
          <p:cNvPr id="2" name="TextBox 1"/>
          <p:cNvSpPr txBox="1"/>
          <p:nvPr/>
        </p:nvSpPr>
        <p:spPr>
          <a:xfrm>
            <a:off x="130629" y="1001487"/>
            <a:ext cx="1167499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In the following example, we use commas to formulate a 5-element tuple, where each element is the result of an </a:t>
            </a:r>
            <a:br>
              <a:rPr lang="en-GB" sz="1900" dirty="0">
                <a:solidFill>
                  <a:srgbClr val="002060"/>
                </a:solidFill>
              </a:rPr>
            </a:br>
            <a:r>
              <a:rPr lang="en-GB" sz="1900" dirty="0">
                <a:solidFill>
                  <a:srgbClr val="002060"/>
                </a:solidFill>
              </a:rPr>
              <a:t>elementwise operation.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0629" y="3342979"/>
            <a:ext cx="1021003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Many more operations can be applied elementwise, including unary operators like exponentiation.</a:t>
            </a:r>
            <a:endParaRPr lang="en-GB" sz="1900" dirty="0" smtClean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0629" y="4868864"/>
            <a:ext cx="1133502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In addition to elementwise computations, we can also perform linear algebra operations, including vector dot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products </a:t>
            </a:r>
            <a:r>
              <a:rPr lang="en-GB" sz="1900" dirty="0">
                <a:solidFill>
                  <a:srgbClr val="002060"/>
                </a:solidFill>
              </a:rPr>
              <a:t>and matrix multiplication.</a:t>
            </a:r>
            <a:endParaRPr lang="en-GB" sz="1900" dirty="0" smtClean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0249" y="1757236"/>
            <a:ext cx="10795405" cy="86177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x </a:t>
            </a:r>
            <a:r>
              <a:rPr lang="es-E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s-E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E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np.array</a:t>
            </a:r>
            <a:r>
              <a:rPr lang="es-E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([</a:t>
            </a:r>
            <a:r>
              <a:rPr lang="es-E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1</a:t>
            </a:r>
            <a:r>
              <a:rPr lang="es-E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E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E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2</a:t>
            </a:r>
            <a:r>
              <a:rPr lang="es-E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E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E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4</a:t>
            </a:r>
            <a:r>
              <a:rPr lang="es-E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E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E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8</a:t>
            </a:r>
            <a:r>
              <a:rPr lang="es-E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])</a:t>
            </a:r>
            <a:endParaRPr lang="es-E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y </a:t>
            </a:r>
            <a:r>
              <a:rPr lang="es-E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s-E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E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np.array</a:t>
            </a:r>
            <a:r>
              <a:rPr lang="es-E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([</a:t>
            </a:r>
            <a:r>
              <a:rPr lang="es-E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2</a:t>
            </a:r>
            <a:r>
              <a:rPr lang="es-E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E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E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2</a:t>
            </a:r>
            <a:r>
              <a:rPr lang="es-E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E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E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2</a:t>
            </a:r>
            <a:r>
              <a:rPr lang="es-E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E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E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2</a:t>
            </a:r>
            <a:r>
              <a:rPr lang="es-E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])</a:t>
            </a:r>
            <a:endParaRPr lang="es-E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x </a:t>
            </a:r>
            <a:r>
              <a:rPr lang="es-E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+</a:t>
            </a:r>
            <a:r>
              <a:rPr lang="es-E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y</a:t>
            </a:r>
            <a:r>
              <a:rPr lang="es-E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E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x </a:t>
            </a:r>
            <a:r>
              <a:rPr lang="es-E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-</a:t>
            </a:r>
            <a:r>
              <a:rPr lang="es-E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y</a:t>
            </a:r>
            <a:r>
              <a:rPr lang="es-E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E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x </a:t>
            </a:r>
            <a:r>
              <a:rPr lang="es-E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*</a:t>
            </a:r>
            <a:r>
              <a:rPr lang="es-E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y</a:t>
            </a:r>
            <a:r>
              <a:rPr lang="es-E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E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x </a:t>
            </a:r>
            <a:r>
              <a:rPr lang="es-E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/</a:t>
            </a:r>
            <a:r>
              <a:rPr lang="es-E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y</a:t>
            </a:r>
            <a:r>
              <a:rPr lang="es-E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E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x </a:t>
            </a:r>
            <a:r>
              <a:rPr lang="es-E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**</a:t>
            </a:r>
            <a:r>
              <a:rPr lang="es-E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y  </a:t>
            </a:r>
            <a:r>
              <a:rPr lang="es-ES" sz="1600" dirty="0">
                <a:solidFill>
                  <a:srgbClr val="75715E"/>
                </a:solidFill>
                <a:latin typeface="Courier New" panose="02070309020205020404" pitchFamily="49" charset="0"/>
              </a:rPr>
              <a:t># </a:t>
            </a:r>
            <a:r>
              <a:rPr lang="es-ES" sz="1600" dirty="0" err="1">
                <a:solidFill>
                  <a:srgbClr val="75715E"/>
                </a:solidFill>
                <a:latin typeface="Courier New" panose="02070309020205020404" pitchFamily="49" charset="0"/>
              </a:rPr>
              <a:t>The</a:t>
            </a:r>
            <a:r>
              <a:rPr lang="es-ES" sz="1600" dirty="0">
                <a:solidFill>
                  <a:srgbClr val="75715E"/>
                </a:solidFill>
                <a:latin typeface="Courier New" panose="02070309020205020404" pitchFamily="49" charset="0"/>
              </a:rPr>
              <a:t> ** </a:t>
            </a:r>
            <a:r>
              <a:rPr lang="es-ES" sz="1600" dirty="0" err="1">
                <a:solidFill>
                  <a:srgbClr val="75715E"/>
                </a:solidFill>
                <a:latin typeface="Courier New" panose="02070309020205020404" pitchFamily="49" charset="0"/>
              </a:rPr>
              <a:t>operator</a:t>
            </a:r>
            <a:r>
              <a:rPr lang="es-ES" sz="1600" dirty="0">
                <a:solidFill>
                  <a:srgbClr val="75715E"/>
                </a:solidFill>
                <a:latin typeface="Courier New" panose="02070309020205020404" pitchFamily="49" charset="0"/>
              </a:rPr>
              <a:t> </a:t>
            </a:r>
            <a:r>
              <a:rPr lang="es-ES" sz="1600" dirty="0" err="1">
                <a:solidFill>
                  <a:srgbClr val="75715E"/>
                </a:solidFill>
                <a:latin typeface="Courier New" panose="02070309020205020404" pitchFamily="49" charset="0"/>
              </a:rPr>
              <a:t>is</a:t>
            </a:r>
            <a:r>
              <a:rPr lang="es-ES" sz="1600" dirty="0">
                <a:solidFill>
                  <a:srgbClr val="75715E"/>
                </a:solidFill>
                <a:latin typeface="Courier New" panose="02070309020205020404" pitchFamily="49" charset="0"/>
              </a:rPr>
              <a:t> </a:t>
            </a:r>
            <a:r>
              <a:rPr lang="es-ES" sz="1600" dirty="0" err="1">
                <a:solidFill>
                  <a:srgbClr val="75715E"/>
                </a:solidFill>
                <a:latin typeface="Courier New" panose="02070309020205020404" pitchFamily="49" charset="0"/>
              </a:rPr>
              <a:t>exponentiation</a:t>
            </a:r>
            <a:endParaRPr lang="es-E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0248" y="3821730"/>
            <a:ext cx="10795405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np.exp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32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Operations</a:t>
            </a:r>
            <a:endParaRPr lang="en-US" sz="4800" dirty="0"/>
          </a:p>
        </p:txBody>
      </p:sp>
      <p:sp>
        <p:nvSpPr>
          <p:cNvPr id="2" name="TextBox 1"/>
          <p:cNvSpPr txBox="1"/>
          <p:nvPr/>
        </p:nvSpPr>
        <p:spPr>
          <a:xfrm>
            <a:off x="130629" y="1001487"/>
            <a:ext cx="10462544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We can also concatenate multiple tensors together, stacking them end-to-end to form a larger tensor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The example below shows what happens when we concatenate two matrices </a:t>
            </a:r>
            <a:r>
              <a:rPr lang="en-GB" sz="1900" dirty="0" smtClean="0">
                <a:solidFill>
                  <a:srgbClr val="002060"/>
                </a:solidFill>
              </a:rPr>
              <a:t>along: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Rows- axis </a:t>
            </a:r>
            <a:r>
              <a:rPr lang="en-GB" sz="1900" dirty="0">
                <a:solidFill>
                  <a:srgbClr val="FB8072"/>
                </a:solidFill>
              </a:rPr>
              <a:t>0, the first element of the </a:t>
            </a:r>
            <a:r>
              <a:rPr lang="en-GB" sz="1900" dirty="0" smtClean="0">
                <a:solidFill>
                  <a:srgbClr val="FB8072"/>
                </a:solidFill>
              </a:rPr>
              <a:t>shape.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Columns- axis </a:t>
            </a:r>
            <a:r>
              <a:rPr lang="en-GB" sz="1900" dirty="0">
                <a:solidFill>
                  <a:srgbClr val="FB8072"/>
                </a:solidFill>
              </a:rPr>
              <a:t>1, the second element of the </a:t>
            </a:r>
            <a:r>
              <a:rPr lang="en-GB" sz="1900" dirty="0" smtClean="0">
                <a:solidFill>
                  <a:srgbClr val="FB8072"/>
                </a:solidFill>
              </a:rPr>
              <a:t>shape.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629" y="3743470"/>
            <a:ext cx="1028884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Sometimes, we want to construct a binary tensor via logical statements. Take X == Y as an example. </a:t>
            </a:r>
            <a:endParaRPr lang="en-GB" sz="1900" dirty="0" smtClean="0">
              <a:solidFill>
                <a:srgbClr val="00206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0628" y="5223569"/>
            <a:ext cx="81899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Summing all the elements in the tensor yields a tensor with only one element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  <a:endParaRPr lang="en-GB" sz="1900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0249" y="2370907"/>
            <a:ext cx="10851502" cy="86177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X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np.arange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12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.reshape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3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4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Y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np.array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([[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4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3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],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3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4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],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4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3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]])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np.concatenate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([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Y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],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axis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0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np.concatenate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([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Y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],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axis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0249" y="4208092"/>
            <a:ext cx="10851501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X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Y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0249" y="5672802"/>
            <a:ext cx="10851501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X.</a:t>
            </a:r>
            <a:r>
              <a:rPr lang="en-US" sz="1600" dirty="0" err="1">
                <a:solidFill>
                  <a:srgbClr val="66D9EF"/>
                </a:solidFill>
                <a:latin typeface="Courier New" panose="02070309020205020404" pitchFamily="49" charset="0"/>
              </a:rPr>
              <a:t>sum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16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70878" y="1071155"/>
            <a:ext cx="2516777" cy="47548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grpSp>
        <p:nvGrpSpPr>
          <p:cNvPr id="341" name="Group 340"/>
          <p:cNvGrpSpPr/>
          <p:nvPr/>
        </p:nvGrpSpPr>
        <p:grpSpPr>
          <a:xfrm>
            <a:off x="702357" y="1887822"/>
            <a:ext cx="1106388" cy="553194"/>
            <a:chOff x="1317" y="231092"/>
            <a:chExt cx="1106388" cy="553194"/>
          </a:xfrm>
        </p:grpSpPr>
        <p:sp>
          <p:nvSpPr>
            <p:cNvPr id="499" name="Rounded Rectangle 498"/>
            <p:cNvSpPr/>
            <p:nvPr/>
          </p:nvSpPr>
          <p:spPr>
            <a:xfrm>
              <a:off x="131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0" name="Rounded Rectangle 4"/>
            <p:cNvSpPr txBox="1"/>
            <p:nvPr/>
          </p:nvSpPr>
          <p:spPr>
            <a:xfrm>
              <a:off x="1751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Manipulation</a:t>
              </a:r>
              <a:endParaRPr lang="en-US" sz="1200" kern="1200" dirty="0"/>
            </a:p>
          </p:txBody>
        </p:sp>
      </p:grpSp>
      <p:sp>
        <p:nvSpPr>
          <p:cNvPr id="342" name="Straight Connector 5"/>
          <p:cNvSpPr/>
          <p:nvPr/>
        </p:nvSpPr>
        <p:spPr>
          <a:xfrm>
            <a:off x="812995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3" name="Group 342"/>
          <p:cNvGrpSpPr/>
          <p:nvPr/>
        </p:nvGrpSpPr>
        <p:grpSpPr>
          <a:xfrm>
            <a:off x="923634" y="2579315"/>
            <a:ext cx="885110" cy="553194"/>
            <a:chOff x="222594" y="922585"/>
            <a:chExt cx="885110" cy="553194"/>
          </a:xfrm>
        </p:grpSpPr>
        <p:sp>
          <p:nvSpPr>
            <p:cNvPr id="497" name="Rounded Rectangle 496"/>
            <p:cNvSpPr/>
            <p:nvPr/>
          </p:nvSpPr>
          <p:spPr>
            <a:xfrm>
              <a:off x="222594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8" name="Rounded Rectangle 7"/>
            <p:cNvSpPr txBox="1"/>
            <p:nvPr/>
          </p:nvSpPr>
          <p:spPr>
            <a:xfrm>
              <a:off x="238796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Getting Started</a:t>
              </a:r>
              <a:endParaRPr lang="en-US" sz="800" kern="1200" dirty="0"/>
            </a:p>
          </p:txBody>
        </p:sp>
      </p:grpSp>
      <p:sp>
        <p:nvSpPr>
          <p:cNvPr id="344" name="Straight Connector 8"/>
          <p:cNvSpPr/>
          <p:nvPr/>
        </p:nvSpPr>
        <p:spPr>
          <a:xfrm>
            <a:off x="812995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5" name="Group 344"/>
          <p:cNvGrpSpPr/>
          <p:nvPr/>
        </p:nvGrpSpPr>
        <p:grpSpPr>
          <a:xfrm>
            <a:off x="923634" y="3270807"/>
            <a:ext cx="885110" cy="553194"/>
            <a:chOff x="222594" y="1614077"/>
            <a:chExt cx="885110" cy="553194"/>
          </a:xfrm>
        </p:grpSpPr>
        <p:sp>
          <p:nvSpPr>
            <p:cNvPr id="495" name="Rounded Rectangle 494"/>
            <p:cNvSpPr/>
            <p:nvPr/>
          </p:nvSpPr>
          <p:spPr>
            <a:xfrm>
              <a:off x="222594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6" name="Rounded Rectangle 10"/>
            <p:cNvSpPr txBox="1"/>
            <p:nvPr/>
          </p:nvSpPr>
          <p:spPr>
            <a:xfrm>
              <a:off x="238796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Operations</a:t>
              </a:r>
              <a:endParaRPr lang="en-US" sz="800" kern="1200" dirty="0"/>
            </a:p>
          </p:txBody>
        </p:sp>
      </p:grpSp>
      <p:sp>
        <p:nvSpPr>
          <p:cNvPr id="346" name="Straight Connector 11"/>
          <p:cNvSpPr/>
          <p:nvPr/>
        </p:nvSpPr>
        <p:spPr>
          <a:xfrm>
            <a:off x="812995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7" name="Group 346"/>
          <p:cNvGrpSpPr/>
          <p:nvPr/>
        </p:nvGrpSpPr>
        <p:grpSpPr>
          <a:xfrm>
            <a:off x="923634" y="3962300"/>
            <a:ext cx="885110" cy="553194"/>
            <a:chOff x="222594" y="2305570"/>
            <a:chExt cx="885110" cy="553194"/>
          </a:xfrm>
        </p:grpSpPr>
        <p:sp>
          <p:nvSpPr>
            <p:cNvPr id="493" name="Rounded Rectangle 492"/>
            <p:cNvSpPr/>
            <p:nvPr/>
          </p:nvSpPr>
          <p:spPr>
            <a:xfrm>
              <a:off x="222594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4" name="Rounded Rectangle 13"/>
            <p:cNvSpPr txBox="1"/>
            <p:nvPr/>
          </p:nvSpPr>
          <p:spPr>
            <a:xfrm>
              <a:off x="238796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Broadcasting Mechanism</a:t>
              </a:r>
              <a:endParaRPr lang="en-US" sz="800" kern="1200" dirty="0"/>
            </a:p>
          </p:txBody>
        </p:sp>
      </p:grpSp>
      <p:sp>
        <p:nvSpPr>
          <p:cNvPr id="348" name="Straight Connector 14"/>
          <p:cNvSpPr/>
          <p:nvPr/>
        </p:nvSpPr>
        <p:spPr>
          <a:xfrm>
            <a:off x="812995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9" name="Group 348"/>
          <p:cNvGrpSpPr/>
          <p:nvPr/>
        </p:nvGrpSpPr>
        <p:grpSpPr>
          <a:xfrm>
            <a:off x="923634" y="4653793"/>
            <a:ext cx="885110" cy="553194"/>
            <a:chOff x="222594" y="2997063"/>
            <a:chExt cx="885110" cy="553194"/>
          </a:xfrm>
        </p:grpSpPr>
        <p:sp>
          <p:nvSpPr>
            <p:cNvPr id="491" name="Rounded Rectangle 490"/>
            <p:cNvSpPr/>
            <p:nvPr/>
          </p:nvSpPr>
          <p:spPr>
            <a:xfrm>
              <a:off x="222594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2" name="Rounded Rectangle 16"/>
            <p:cNvSpPr txBox="1"/>
            <p:nvPr/>
          </p:nvSpPr>
          <p:spPr>
            <a:xfrm>
              <a:off x="238796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Indexing and </a:t>
              </a:r>
              <a:br>
                <a:rPr lang="en-US" sz="800" kern="1200" dirty="0" smtClean="0"/>
              </a:br>
              <a:r>
                <a:rPr lang="en-US" sz="800" kern="1200" dirty="0" smtClean="0"/>
                <a:t>Slicing</a:t>
              </a:r>
              <a:endParaRPr lang="en-US" sz="800" kern="1200" dirty="0"/>
            </a:p>
          </p:txBody>
        </p:sp>
      </p:grpSp>
      <p:sp>
        <p:nvSpPr>
          <p:cNvPr id="350" name="Straight Connector 17"/>
          <p:cNvSpPr/>
          <p:nvPr/>
        </p:nvSpPr>
        <p:spPr>
          <a:xfrm>
            <a:off x="812995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1" name="Group 350"/>
          <p:cNvGrpSpPr/>
          <p:nvPr/>
        </p:nvGrpSpPr>
        <p:grpSpPr>
          <a:xfrm>
            <a:off x="923634" y="5345285"/>
            <a:ext cx="885110" cy="553194"/>
            <a:chOff x="222594" y="3688555"/>
            <a:chExt cx="885110" cy="553194"/>
          </a:xfrm>
        </p:grpSpPr>
        <p:sp>
          <p:nvSpPr>
            <p:cNvPr id="489" name="Rounded Rectangle 488"/>
            <p:cNvSpPr/>
            <p:nvPr/>
          </p:nvSpPr>
          <p:spPr>
            <a:xfrm>
              <a:off x="222594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0" name="Rounded Rectangle 19"/>
            <p:cNvSpPr txBox="1"/>
            <p:nvPr/>
          </p:nvSpPr>
          <p:spPr>
            <a:xfrm>
              <a:off x="238796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Saving Memory</a:t>
              </a:r>
              <a:endParaRPr lang="en-US" sz="800" kern="1200" dirty="0"/>
            </a:p>
          </p:txBody>
        </p:sp>
      </p:grpSp>
      <p:sp>
        <p:nvSpPr>
          <p:cNvPr id="352" name="Straight Connector 20"/>
          <p:cNvSpPr/>
          <p:nvPr/>
        </p:nvSpPr>
        <p:spPr>
          <a:xfrm>
            <a:off x="812995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3" name="Group 352"/>
          <p:cNvGrpSpPr/>
          <p:nvPr/>
        </p:nvGrpSpPr>
        <p:grpSpPr>
          <a:xfrm>
            <a:off x="923634" y="6036778"/>
            <a:ext cx="885110" cy="553194"/>
            <a:chOff x="222594" y="4380048"/>
            <a:chExt cx="885110" cy="553194"/>
          </a:xfrm>
        </p:grpSpPr>
        <p:sp>
          <p:nvSpPr>
            <p:cNvPr id="487" name="Rounded Rectangle 486"/>
            <p:cNvSpPr/>
            <p:nvPr/>
          </p:nvSpPr>
          <p:spPr>
            <a:xfrm>
              <a:off x="222594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8" name="Rounded Rectangle 22"/>
            <p:cNvSpPr txBox="1"/>
            <p:nvPr/>
          </p:nvSpPr>
          <p:spPr>
            <a:xfrm>
              <a:off x="238796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Conversion to Other Python Objects</a:t>
              </a:r>
              <a:endParaRPr lang="en-US" sz="800" kern="1200" dirty="0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2085342" y="1887822"/>
            <a:ext cx="1106388" cy="553194"/>
            <a:chOff x="1384302" y="231092"/>
            <a:chExt cx="1106388" cy="553194"/>
          </a:xfrm>
        </p:grpSpPr>
        <p:sp>
          <p:nvSpPr>
            <p:cNvPr id="485" name="Rounded Rectangle 484"/>
            <p:cNvSpPr/>
            <p:nvPr/>
          </p:nvSpPr>
          <p:spPr>
            <a:xfrm>
              <a:off x="1384302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6" name="Rounded Rectangle 24"/>
            <p:cNvSpPr txBox="1"/>
            <p:nvPr/>
          </p:nvSpPr>
          <p:spPr>
            <a:xfrm>
              <a:off x="1400504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Preprocessing</a:t>
              </a:r>
              <a:endParaRPr lang="en-US" sz="1200" kern="1200" dirty="0"/>
            </a:p>
          </p:txBody>
        </p:sp>
      </p:grpSp>
      <p:sp>
        <p:nvSpPr>
          <p:cNvPr id="355" name="Straight Connector 25"/>
          <p:cNvSpPr/>
          <p:nvPr/>
        </p:nvSpPr>
        <p:spPr>
          <a:xfrm>
            <a:off x="2195981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6" name="Group 355"/>
          <p:cNvGrpSpPr/>
          <p:nvPr/>
        </p:nvGrpSpPr>
        <p:grpSpPr>
          <a:xfrm>
            <a:off x="2306620" y="2579315"/>
            <a:ext cx="885110" cy="553194"/>
            <a:chOff x="1605580" y="922585"/>
            <a:chExt cx="885110" cy="553194"/>
          </a:xfrm>
        </p:grpSpPr>
        <p:sp>
          <p:nvSpPr>
            <p:cNvPr id="483" name="Rounded Rectangle 482"/>
            <p:cNvSpPr/>
            <p:nvPr/>
          </p:nvSpPr>
          <p:spPr>
            <a:xfrm>
              <a:off x="160558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4" name="Rounded Rectangle 27"/>
            <p:cNvSpPr txBox="1"/>
            <p:nvPr/>
          </p:nvSpPr>
          <p:spPr>
            <a:xfrm>
              <a:off x="162178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Roboto"/>
                </a:rPr>
                <a:t>Reading the Dataset</a:t>
              </a:r>
              <a:endParaRPr lang="en-US" sz="800" kern="1200" dirty="0"/>
            </a:p>
          </p:txBody>
        </p:sp>
      </p:grpSp>
      <p:sp>
        <p:nvSpPr>
          <p:cNvPr id="357" name="Straight Connector 28"/>
          <p:cNvSpPr/>
          <p:nvPr/>
        </p:nvSpPr>
        <p:spPr>
          <a:xfrm>
            <a:off x="2195981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8" name="Group 357"/>
          <p:cNvGrpSpPr/>
          <p:nvPr/>
        </p:nvGrpSpPr>
        <p:grpSpPr>
          <a:xfrm>
            <a:off x="2306620" y="3270807"/>
            <a:ext cx="885110" cy="553194"/>
            <a:chOff x="1605580" y="1614077"/>
            <a:chExt cx="885110" cy="553194"/>
          </a:xfrm>
        </p:grpSpPr>
        <p:sp>
          <p:nvSpPr>
            <p:cNvPr id="481" name="Rounded Rectangle 480"/>
            <p:cNvSpPr/>
            <p:nvPr/>
          </p:nvSpPr>
          <p:spPr>
            <a:xfrm>
              <a:off x="160558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2" name="Rounded Rectangle 30"/>
            <p:cNvSpPr txBox="1"/>
            <p:nvPr/>
          </p:nvSpPr>
          <p:spPr>
            <a:xfrm>
              <a:off x="162178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smtClean="0"/>
                <a:t>Handling Missing Data</a:t>
              </a:r>
              <a:endParaRPr lang="en-US" sz="800" kern="1200" dirty="0"/>
            </a:p>
          </p:txBody>
        </p:sp>
      </p:grpSp>
      <p:sp>
        <p:nvSpPr>
          <p:cNvPr id="359" name="Straight Connector 31"/>
          <p:cNvSpPr/>
          <p:nvPr/>
        </p:nvSpPr>
        <p:spPr>
          <a:xfrm>
            <a:off x="2195981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0" name="Group 359"/>
          <p:cNvGrpSpPr/>
          <p:nvPr/>
        </p:nvGrpSpPr>
        <p:grpSpPr>
          <a:xfrm>
            <a:off x="2306620" y="3962300"/>
            <a:ext cx="885110" cy="553194"/>
            <a:chOff x="1605580" y="2305570"/>
            <a:chExt cx="885110" cy="553194"/>
          </a:xfrm>
        </p:grpSpPr>
        <p:sp>
          <p:nvSpPr>
            <p:cNvPr id="479" name="Rounded Rectangle 478"/>
            <p:cNvSpPr/>
            <p:nvPr/>
          </p:nvSpPr>
          <p:spPr>
            <a:xfrm>
              <a:off x="160558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0" name="Rounded Rectangle 33"/>
            <p:cNvSpPr txBox="1"/>
            <p:nvPr/>
          </p:nvSpPr>
          <p:spPr>
            <a:xfrm>
              <a:off x="162178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0" i="0" kern="1200" dirty="0" smtClean="0"/>
                <a:t>Conversion to the Tensor Format</a:t>
              </a:r>
              <a:endParaRPr lang="en-US" sz="800" kern="1200" dirty="0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3468327" y="1887822"/>
            <a:ext cx="1106388" cy="553194"/>
            <a:chOff x="2767287" y="231092"/>
            <a:chExt cx="1106388" cy="553194"/>
          </a:xfrm>
        </p:grpSpPr>
        <p:sp>
          <p:nvSpPr>
            <p:cNvPr id="477" name="Rounded Rectangle 476"/>
            <p:cNvSpPr/>
            <p:nvPr/>
          </p:nvSpPr>
          <p:spPr>
            <a:xfrm>
              <a:off x="276728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8" name="Rounded Rectangle 35"/>
            <p:cNvSpPr txBox="1"/>
            <p:nvPr/>
          </p:nvSpPr>
          <p:spPr>
            <a:xfrm>
              <a:off x="278348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Linear Algebra</a:t>
              </a:r>
              <a:endParaRPr lang="en-US" sz="1200" kern="1200" dirty="0"/>
            </a:p>
          </p:txBody>
        </p:sp>
      </p:grpSp>
      <p:sp>
        <p:nvSpPr>
          <p:cNvPr id="362" name="Straight Connector 36"/>
          <p:cNvSpPr/>
          <p:nvPr/>
        </p:nvSpPr>
        <p:spPr>
          <a:xfrm>
            <a:off x="3578966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3" name="Group 362"/>
          <p:cNvGrpSpPr/>
          <p:nvPr/>
        </p:nvGrpSpPr>
        <p:grpSpPr>
          <a:xfrm>
            <a:off x="3689605" y="2579315"/>
            <a:ext cx="885110" cy="553194"/>
            <a:chOff x="2988565" y="922585"/>
            <a:chExt cx="885110" cy="553194"/>
          </a:xfrm>
        </p:grpSpPr>
        <p:sp>
          <p:nvSpPr>
            <p:cNvPr id="475" name="Rounded Rectangle 474"/>
            <p:cNvSpPr/>
            <p:nvPr/>
          </p:nvSpPr>
          <p:spPr>
            <a:xfrm>
              <a:off x="2988565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6" name="Rounded Rectangle 38"/>
            <p:cNvSpPr txBox="1"/>
            <p:nvPr/>
          </p:nvSpPr>
          <p:spPr>
            <a:xfrm>
              <a:off x="3004767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Scalars</a:t>
              </a:r>
              <a:endParaRPr lang="en-US" sz="800" kern="1200" dirty="0"/>
            </a:p>
          </p:txBody>
        </p:sp>
      </p:grpSp>
      <p:sp>
        <p:nvSpPr>
          <p:cNvPr id="364" name="Straight Connector 39"/>
          <p:cNvSpPr/>
          <p:nvPr/>
        </p:nvSpPr>
        <p:spPr>
          <a:xfrm>
            <a:off x="3578966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5" name="Group 364"/>
          <p:cNvGrpSpPr/>
          <p:nvPr/>
        </p:nvGrpSpPr>
        <p:grpSpPr>
          <a:xfrm>
            <a:off x="3689605" y="3270807"/>
            <a:ext cx="885110" cy="553194"/>
            <a:chOff x="2988565" y="1614077"/>
            <a:chExt cx="885110" cy="553194"/>
          </a:xfrm>
        </p:grpSpPr>
        <p:sp>
          <p:nvSpPr>
            <p:cNvPr id="473" name="Rounded Rectangle 472"/>
            <p:cNvSpPr/>
            <p:nvPr/>
          </p:nvSpPr>
          <p:spPr>
            <a:xfrm>
              <a:off x="2988565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4" name="Rounded Rectangle 41"/>
            <p:cNvSpPr txBox="1"/>
            <p:nvPr/>
          </p:nvSpPr>
          <p:spPr>
            <a:xfrm>
              <a:off x="3004767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Vectors</a:t>
              </a:r>
              <a:endParaRPr lang="en-US" sz="800" kern="1200" dirty="0"/>
            </a:p>
          </p:txBody>
        </p:sp>
      </p:grpSp>
      <p:sp>
        <p:nvSpPr>
          <p:cNvPr id="366" name="Straight Connector 42"/>
          <p:cNvSpPr/>
          <p:nvPr/>
        </p:nvSpPr>
        <p:spPr>
          <a:xfrm>
            <a:off x="3578966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7" name="Group 366"/>
          <p:cNvGrpSpPr/>
          <p:nvPr/>
        </p:nvGrpSpPr>
        <p:grpSpPr>
          <a:xfrm>
            <a:off x="3689605" y="3962300"/>
            <a:ext cx="885110" cy="553194"/>
            <a:chOff x="2988565" y="2305570"/>
            <a:chExt cx="885110" cy="553194"/>
          </a:xfrm>
        </p:grpSpPr>
        <p:sp>
          <p:nvSpPr>
            <p:cNvPr id="471" name="Rounded Rectangle 470"/>
            <p:cNvSpPr/>
            <p:nvPr/>
          </p:nvSpPr>
          <p:spPr>
            <a:xfrm>
              <a:off x="2988565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2" name="Rounded Rectangle 44"/>
            <p:cNvSpPr txBox="1"/>
            <p:nvPr/>
          </p:nvSpPr>
          <p:spPr>
            <a:xfrm>
              <a:off x="3004767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Matrices</a:t>
              </a:r>
              <a:endParaRPr lang="en-US" sz="800" kern="1200" dirty="0"/>
            </a:p>
          </p:txBody>
        </p:sp>
      </p:grpSp>
      <p:sp>
        <p:nvSpPr>
          <p:cNvPr id="368" name="Straight Connector 45"/>
          <p:cNvSpPr/>
          <p:nvPr/>
        </p:nvSpPr>
        <p:spPr>
          <a:xfrm>
            <a:off x="3578966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9" name="Group 368"/>
          <p:cNvGrpSpPr/>
          <p:nvPr/>
        </p:nvGrpSpPr>
        <p:grpSpPr>
          <a:xfrm>
            <a:off x="3689605" y="4653793"/>
            <a:ext cx="885110" cy="553194"/>
            <a:chOff x="2988565" y="2997063"/>
            <a:chExt cx="885110" cy="553194"/>
          </a:xfrm>
        </p:grpSpPr>
        <p:sp>
          <p:nvSpPr>
            <p:cNvPr id="469" name="Rounded Rectangle 468"/>
            <p:cNvSpPr/>
            <p:nvPr/>
          </p:nvSpPr>
          <p:spPr>
            <a:xfrm>
              <a:off x="2988565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0" name="Rounded Rectangle 47"/>
            <p:cNvSpPr txBox="1"/>
            <p:nvPr/>
          </p:nvSpPr>
          <p:spPr>
            <a:xfrm>
              <a:off x="3004767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Tensors</a:t>
              </a:r>
              <a:endParaRPr lang="en-US" sz="800" kern="1200" dirty="0"/>
            </a:p>
          </p:txBody>
        </p:sp>
      </p:grpSp>
      <p:sp>
        <p:nvSpPr>
          <p:cNvPr id="370" name="Straight Connector 48"/>
          <p:cNvSpPr/>
          <p:nvPr/>
        </p:nvSpPr>
        <p:spPr>
          <a:xfrm>
            <a:off x="3578966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1" name="Group 370"/>
          <p:cNvGrpSpPr/>
          <p:nvPr/>
        </p:nvGrpSpPr>
        <p:grpSpPr>
          <a:xfrm>
            <a:off x="3689605" y="5345285"/>
            <a:ext cx="885110" cy="553194"/>
            <a:chOff x="2988565" y="3688555"/>
            <a:chExt cx="885110" cy="553194"/>
          </a:xfrm>
        </p:grpSpPr>
        <p:sp>
          <p:nvSpPr>
            <p:cNvPr id="467" name="Rounded Rectangle 466"/>
            <p:cNvSpPr/>
            <p:nvPr/>
          </p:nvSpPr>
          <p:spPr>
            <a:xfrm>
              <a:off x="2988565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8" name="Rounded Rectangle 50"/>
            <p:cNvSpPr txBox="1"/>
            <p:nvPr/>
          </p:nvSpPr>
          <p:spPr>
            <a:xfrm>
              <a:off x="3004767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Basic Properties of Tensor Arithmetic</a:t>
              </a:r>
              <a:endParaRPr lang="en-US" sz="800" kern="1200" dirty="0"/>
            </a:p>
          </p:txBody>
        </p:sp>
      </p:grpSp>
      <p:sp>
        <p:nvSpPr>
          <p:cNvPr id="372" name="Straight Connector 51"/>
          <p:cNvSpPr/>
          <p:nvPr/>
        </p:nvSpPr>
        <p:spPr>
          <a:xfrm>
            <a:off x="3578966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3" name="Group 372"/>
          <p:cNvGrpSpPr/>
          <p:nvPr/>
        </p:nvGrpSpPr>
        <p:grpSpPr>
          <a:xfrm>
            <a:off x="3689605" y="6036778"/>
            <a:ext cx="885110" cy="553194"/>
            <a:chOff x="2988565" y="4380048"/>
            <a:chExt cx="885110" cy="553194"/>
          </a:xfrm>
        </p:grpSpPr>
        <p:sp>
          <p:nvSpPr>
            <p:cNvPr id="465" name="Rounded Rectangle 464"/>
            <p:cNvSpPr/>
            <p:nvPr/>
          </p:nvSpPr>
          <p:spPr>
            <a:xfrm>
              <a:off x="2988565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6" name="Rounded Rectangle 53"/>
            <p:cNvSpPr txBox="1"/>
            <p:nvPr/>
          </p:nvSpPr>
          <p:spPr>
            <a:xfrm>
              <a:off x="3004767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1" kern="1200" dirty="0" smtClean="0"/>
                <a:t>+6 sections</a:t>
              </a:r>
              <a:endParaRPr lang="en-US" sz="800" i="1" kern="1200" dirty="0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4851313" y="1887822"/>
            <a:ext cx="1106388" cy="553194"/>
            <a:chOff x="4150273" y="231092"/>
            <a:chExt cx="1106388" cy="553194"/>
          </a:xfrm>
        </p:grpSpPr>
        <p:sp>
          <p:nvSpPr>
            <p:cNvPr id="463" name="Rounded Rectangle 462"/>
            <p:cNvSpPr/>
            <p:nvPr/>
          </p:nvSpPr>
          <p:spPr>
            <a:xfrm>
              <a:off x="415027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4" name="Rounded Rectangle 55"/>
            <p:cNvSpPr txBox="1"/>
            <p:nvPr/>
          </p:nvSpPr>
          <p:spPr>
            <a:xfrm>
              <a:off x="416647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0" kern="1200" dirty="0" smtClean="0"/>
                <a:t>Linear Algebra cont.</a:t>
              </a:r>
              <a:endParaRPr lang="en-US" sz="1200" i="0" kern="1200" dirty="0"/>
            </a:p>
          </p:txBody>
        </p:sp>
      </p:grpSp>
      <p:sp>
        <p:nvSpPr>
          <p:cNvPr id="375" name="Straight Connector 56"/>
          <p:cNvSpPr/>
          <p:nvPr/>
        </p:nvSpPr>
        <p:spPr>
          <a:xfrm>
            <a:off x="496195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6" name="Group 375"/>
          <p:cNvGrpSpPr/>
          <p:nvPr/>
        </p:nvGrpSpPr>
        <p:grpSpPr>
          <a:xfrm>
            <a:off x="5072590" y="2579315"/>
            <a:ext cx="885110" cy="553194"/>
            <a:chOff x="4371550" y="922585"/>
            <a:chExt cx="885110" cy="553194"/>
          </a:xfrm>
        </p:grpSpPr>
        <p:sp>
          <p:nvSpPr>
            <p:cNvPr id="461" name="Rounded Rectangle 460"/>
            <p:cNvSpPr/>
            <p:nvPr/>
          </p:nvSpPr>
          <p:spPr>
            <a:xfrm>
              <a:off x="437155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2" name="Rounded Rectangle 58"/>
            <p:cNvSpPr txBox="1"/>
            <p:nvPr/>
          </p:nvSpPr>
          <p:spPr>
            <a:xfrm>
              <a:off x="438775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Reduction</a:t>
              </a:r>
              <a:endParaRPr lang="en-US" sz="800" i="0" kern="1200" dirty="0"/>
            </a:p>
          </p:txBody>
        </p:sp>
      </p:grpSp>
      <p:sp>
        <p:nvSpPr>
          <p:cNvPr id="377" name="Straight Connector 59"/>
          <p:cNvSpPr/>
          <p:nvPr/>
        </p:nvSpPr>
        <p:spPr>
          <a:xfrm>
            <a:off x="496195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8" name="Group 377"/>
          <p:cNvGrpSpPr/>
          <p:nvPr/>
        </p:nvGrpSpPr>
        <p:grpSpPr>
          <a:xfrm>
            <a:off x="5072590" y="3270807"/>
            <a:ext cx="885110" cy="553194"/>
            <a:chOff x="4371550" y="1614077"/>
            <a:chExt cx="885110" cy="553194"/>
          </a:xfrm>
        </p:grpSpPr>
        <p:sp>
          <p:nvSpPr>
            <p:cNvPr id="459" name="Rounded Rectangle 458"/>
            <p:cNvSpPr/>
            <p:nvPr/>
          </p:nvSpPr>
          <p:spPr>
            <a:xfrm>
              <a:off x="437155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0" name="Rounded Rectangle 61"/>
            <p:cNvSpPr txBox="1"/>
            <p:nvPr/>
          </p:nvSpPr>
          <p:spPr>
            <a:xfrm>
              <a:off x="438775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Dot Products</a:t>
              </a:r>
              <a:endParaRPr lang="en-US" sz="800" i="0" kern="1200" dirty="0"/>
            </a:p>
          </p:txBody>
        </p:sp>
      </p:grpSp>
      <p:sp>
        <p:nvSpPr>
          <p:cNvPr id="379" name="Straight Connector 62"/>
          <p:cNvSpPr/>
          <p:nvPr/>
        </p:nvSpPr>
        <p:spPr>
          <a:xfrm>
            <a:off x="496195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0" name="Group 379"/>
          <p:cNvGrpSpPr/>
          <p:nvPr/>
        </p:nvGrpSpPr>
        <p:grpSpPr>
          <a:xfrm>
            <a:off x="5072590" y="3962300"/>
            <a:ext cx="885110" cy="553194"/>
            <a:chOff x="4371550" y="2305570"/>
            <a:chExt cx="885110" cy="553194"/>
          </a:xfrm>
        </p:grpSpPr>
        <p:sp>
          <p:nvSpPr>
            <p:cNvPr id="457" name="Rounded Rectangle 456"/>
            <p:cNvSpPr/>
            <p:nvPr/>
          </p:nvSpPr>
          <p:spPr>
            <a:xfrm>
              <a:off x="437155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8" name="Rounded Rectangle 64"/>
            <p:cNvSpPr txBox="1"/>
            <p:nvPr/>
          </p:nvSpPr>
          <p:spPr>
            <a:xfrm>
              <a:off x="438775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Matrix-Vector Products</a:t>
              </a:r>
              <a:endParaRPr lang="en-US" sz="800" i="0" kern="1200" dirty="0"/>
            </a:p>
          </p:txBody>
        </p:sp>
      </p:grpSp>
      <p:sp>
        <p:nvSpPr>
          <p:cNvPr id="381" name="Straight Connector 65"/>
          <p:cNvSpPr/>
          <p:nvPr/>
        </p:nvSpPr>
        <p:spPr>
          <a:xfrm>
            <a:off x="496195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2" name="Group 381"/>
          <p:cNvGrpSpPr/>
          <p:nvPr/>
        </p:nvGrpSpPr>
        <p:grpSpPr>
          <a:xfrm>
            <a:off x="5072590" y="4653793"/>
            <a:ext cx="885110" cy="553194"/>
            <a:chOff x="4371550" y="2997063"/>
            <a:chExt cx="885110" cy="553194"/>
          </a:xfrm>
        </p:grpSpPr>
        <p:sp>
          <p:nvSpPr>
            <p:cNvPr id="455" name="Rounded Rectangle 454"/>
            <p:cNvSpPr/>
            <p:nvPr/>
          </p:nvSpPr>
          <p:spPr>
            <a:xfrm>
              <a:off x="4371550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6" name="Rounded Rectangle 67"/>
            <p:cNvSpPr txBox="1"/>
            <p:nvPr/>
          </p:nvSpPr>
          <p:spPr>
            <a:xfrm>
              <a:off x="4387752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Matrix-Matrix Multiplication</a:t>
              </a:r>
              <a:endParaRPr lang="en-US" sz="800" i="0" kern="1200" dirty="0"/>
            </a:p>
          </p:txBody>
        </p:sp>
      </p:grpSp>
      <p:sp>
        <p:nvSpPr>
          <p:cNvPr id="383" name="Straight Connector 68"/>
          <p:cNvSpPr/>
          <p:nvPr/>
        </p:nvSpPr>
        <p:spPr>
          <a:xfrm>
            <a:off x="4961952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4" name="Group 383"/>
          <p:cNvGrpSpPr/>
          <p:nvPr/>
        </p:nvGrpSpPr>
        <p:grpSpPr>
          <a:xfrm>
            <a:off x="5072590" y="5345285"/>
            <a:ext cx="885110" cy="553194"/>
            <a:chOff x="4371550" y="3688555"/>
            <a:chExt cx="885110" cy="553194"/>
          </a:xfrm>
        </p:grpSpPr>
        <p:sp>
          <p:nvSpPr>
            <p:cNvPr id="453" name="Rounded Rectangle 452"/>
            <p:cNvSpPr/>
            <p:nvPr/>
          </p:nvSpPr>
          <p:spPr>
            <a:xfrm>
              <a:off x="4371550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4" name="Rounded Rectangle 70"/>
            <p:cNvSpPr txBox="1"/>
            <p:nvPr/>
          </p:nvSpPr>
          <p:spPr>
            <a:xfrm>
              <a:off x="4387752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Norms</a:t>
              </a:r>
              <a:endParaRPr lang="en-US" sz="800" i="0" kern="1200" dirty="0"/>
            </a:p>
          </p:txBody>
        </p:sp>
      </p:grpSp>
      <p:sp>
        <p:nvSpPr>
          <p:cNvPr id="385" name="Straight Connector 71"/>
          <p:cNvSpPr/>
          <p:nvPr/>
        </p:nvSpPr>
        <p:spPr>
          <a:xfrm>
            <a:off x="4961952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6" name="Group 385"/>
          <p:cNvGrpSpPr/>
          <p:nvPr/>
        </p:nvGrpSpPr>
        <p:grpSpPr>
          <a:xfrm>
            <a:off x="5072590" y="6036778"/>
            <a:ext cx="885110" cy="553194"/>
            <a:chOff x="4371550" y="4380048"/>
            <a:chExt cx="885110" cy="553194"/>
          </a:xfrm>
        </p:grpSpPr>
        <p:sp>
          <p:nvSpPr>
            <p:cNvPr id="451" name="Rounded Rectangle 450"/>
            <p:cNvSpPr/>
            <p:nvPr/>
          </p:nvSpPr>
          <p:spPr>
            <a:xfrm>
              <a:off x="4371550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2" name="Rounded Rectangle 73"/>
            <p:cNvSpPr txBox="1"/>
            <p:nvPr/>
          </p:nvSpPr>
          <p:spPr>
            <a:xfrm>
              <a:off x="4387752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More on Linear Algebra</a:t>
              </a:r>
              <a:endParaRPr lang="en-US" sz="800" i="0" kern="1200" dirty="0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6234298" y="1887822"/>
            <a:ext cx="1106388" cy="553194"/>
            <a:chOff x="5533258" y="231092"/>
            <a:chExt cx="1106388" cy="553194"/>
          </a:xfrm>
        </p:grpSpPr>
        <p:sp>
          <p:nvSpPr>
            <p:cNvPr id="449" name="Rounded Rectangle 448"/>
            <p:cNvSpPr/>
            <p:nvPr/>
          </p:nvSpPr>
          <p:spPr>
            <a:xfrm>
              <a:off x="5533258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0" name="Rounded Rectangle 75"/>
            <p:cNvSpPr txBox="1"/>
            <p:nvPr/>
          </p:nvSpPr>
          <p:spPr>
            <a:xfrm>
              <a:off x="5549460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Calculus</a:t>
              </a:r>
              <a:endParaRPr lang="en-US" sz="1200" kern="1200" dirty="0"/>
            </a:p>
          </p:txBody>
        </p:sp>
      </p:grpSp>
      <p:sp>
        <p:nvSpPr>
          <p:cNvPr id="388" name="Straight Connector 76"/>
          <p:cNvSpPr/>
          <p:nvPr/>
        </p:nvSpPr>
        <p:spPr>
          <a:xfrm>
            <a:off x="6344937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9" name="Group 388"/>
          <p:cNvGrpSpPr/>
          <p:nvPr/>
        </p:nvGrpSpPr>
        <p:grpSpPr>
          <a:xfrm>
            <a:off x="6455576" y="2579315"/>
            <a:ext cx="885110" cy="553194"/>
            <a:chOff x="5754536" y="922585"/>
            <a:chExt cx="885110" cy="553194"/>
          </a:xfrm>
        </p:grpSpPr>
        <p:sp>
          <p:nvSpPr>
            <p:cNvPr id="447" name="Rounded Rectangle 446"/>
            <p:cNvSpPr/>
            <p:nvPr/>
          </p:nvSpPr>
          <p:spPr>
            <a:xfrm>
              <a:off x="575453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8" name="Rounded Rectangle 78"/>
            <p:cNvSpPr txBox="1"/>
            <p:nvPr/>
          </p:nvSpPr>
          <p:spPr>
            <a:xfrm>
              <a:off x="577073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Derivatives and Differentiation</a:t>
              </a:r>
              <a:endParaRPr lang="en-US" sz="800" kern="1200" dirty="0"/>
            </a:p>
          </p:txBody>
        </p:sp>
      </p:grpSp>
      <p:sp>
        <p:nvSpPr>
          <p:cNvPr id="390" name="Straight Connector 79"/>
          <p:cNvSpPr/>
          <p:nvPr/>
        </p:nvSpPr>
        <p:spPr>
          <a:xfrm>
            <a:off x="6344937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1" name="Group 390"/>
          <p:cNvGrpSpPr/>
          <p:nvPr/>
        </p:nvGrpSpPr>
        <p:grpSpPr>
          <a:xfrm>
            <a:off x="6455576" y="3270807"/>
            <a:ext cx="885110" cy="553194"/>
            <a:chOff x="5754536" y="1614077"/>
            <a:chExt cx="885110" cy="553194"/>
          </a:xfrm>
        </p:grpSpPr>
        <p:sp>
          <p:nvSpPr>
            <p:cNvPr id="445" name="Rounded Rectangle 444"/>
            <p:cNvSpPr/>
            <p:nvPr/>
          </p:nvSpPr>
          <p:spPr>
            <a:xfrm>
              <a:off x="575453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6" name="Rounded Rectangle 81"/>
            <p:cNvSpPr txBox="1"/>
            <p:nvPr/>
          </p:nvSpPr>
          <p:spPr>
            <a:xfrm>
              <a:off x="577073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Partial Derivatives</a:t>
              </a:r>
              <a:endParaRPr lang="en-US" sz="800" kern="1200" dirty="0"/>
            </a:p>
          </p:txBody>
        </p:sp>
      </p:grpSp>
      <p:sp>
        <p:nvSpPr>
          <p:cNvPr id="392" name="Straight Connector 82"/>
          <p:cNvSpPr/>
          <p:nvPr/>
        </p:nvSpPr>
        <p:spPr>
          <a:xfrm>
            <a:off x="6344937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3" name="Group 392"/>
          <p:cNvGrpSpPr/>
          <p:nvPr/>
        </p:nvGrpSpPr>
        <p:grpSpPr>
          <a:xfrm>
            <a:off x="6455576" y="3962300"/>
            <a:ext cx="885110" cy="553194"/>
            <a:chOff x="5754536" y="2305570"/>
            <a:chExt cx="885110" cy="553194"/>
          </a:xfrm>
        </p:grpSpPr>
        <p:sp>
          <p:nvSpPr>
            <p:cNvPr id="443" name="Rounded Rectangle 442"/>
            <p:cNvSpPr/>
            <p:nvPr/>
          </p:nvSpPr>
          <p:spPr>
            <a:xfrm>
              <a:off x="575453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4" name="Rounded Rectangle 84"/>
            <p:cNvSpPr txBox="1"/>
            <p:nvPr/>
          </p:nvSpPr>
          <p:spPr>
            <a:xfrm>
              <a:off x="577073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Gradients</a:t>
              </a:r>
              <a:endParaRPr lang="en-US" sz="800" kern="1200" dirty="0"/>
            </a:p>
          </p:txBody>
        </p:sp>
      </p:grpSp>
      <p:sp>
        <p:nvSpPr>
          <p:cNvPr id="394" name="Straight Connector 85"/>
          <p:cNvSpPr/>
          <p:nvPr/>
        </p:nvSpPr>
        <p:spPr>
          <a:xfrm>
            <a:off x="6344937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5" name="Group 394"/>
          <p:cNvGrpSpPr/>
          <p:nvPr/>
        </p:nvGrpSpPr>
        <p:grpSpPr>
          <a:xfrm>
            <a:off x="6455576" y="4653793"/>
            <a:ext cx="885110" cy="553194"/>
            <a:chOff x="5754536" y="2997063"/>
            <a:chExt cx="885110" cy="553194"/>
          </a:xfrm>
        </p:grpSpPr>
        <p:sp>
          <p:nvSpPr>
            <p:cNvPr id="441" name="Rounded Rectangle 440"/>
            <p:cNvSpPr/>
            <p:nvPr/>
          </p:nvSpPr>
          <p:spPr>
            <a:xfrm>
              <a:off x="5754536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2" name="Rounded Rectangle 87"/>
            <p:cNvSpPr txBox="1"/>
            <p:nvPr/>
          </p:nvSpPr>
          <p:spPr>
            <a:xfrm>
              <a:off x="5770738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Chain Rule</a:t>
              </a:r>
              <a:endParaRPr lang="en-US" sz="800" kern="1200" dirty="0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7617283" y="1887822"/>
            <a:ext cx="1106388" cy="553194"/>
            <a:chOff x="6916243" y="231092"/>
            <a:chExt cx="1106388" cy="553194"/>
          </a:xfrm>
        </p:grpSpPr>
        <p:sp>
          <p:nvSpPr>
            <p:cNvPr id="439" name="Rounded Rectangle 438"/>
            <p:cNvSpPr/>
            <p:nvPr/>
          </p:nvSpPr>
          <p:spPr>
            <a:xfrm>
              <a:off x="691624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0" name="Rounded Rectangle 89"/>
            <p:cNvSpPr txBox="1"/>
            <p:nvPr/>
          </p:nvSpPr>
          <p:spPr>
            <a:xfrm>
              <a:off x="693244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Automatic Differentiation</a:t>
              </a:r>
              <a:endParaRPr lang="en-US" sz="1200" kern="1200" dirty="0"/>
            </a:p>
          </p:txBody>
        </p:sp>
      </p:grpSp>
      <p:sp>
        <p:nvSpPr>
          <p:cNvPr id="397" name="Straight Connector 90"/>
          <p:cNvSpPr/>
          <p:nvPr/>
        </p:nvSpPr>
        <p:spPr>
          <a:xfrm>
            <a:off x="772792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8" name="Group 397"/>
          <p:cNvGrpSpPr/>
          <p:nvPr/>
        </p:nvGrpSpPr>
        <p:grpSpPr>
          <a:xfrm>
            <a:off x="7838561" y="2579315"/>
            <a:ext cx="885110" cy="553194"/>
            <a:chOff x="7137521" y="922585"/>
            <a:chExt cx="885110" cy="553194"/>
          </a:xfrm>
        </p:grpSpPr>
        <p:sp>
          <p:nvSpPr>
            <p:cNvPr id="437" name="Rounded Rectangle 436"/>
            <p:cNvSpPr/>
            <p:nvPr/>
          </p:nvSpPr>
          <p:spPr>
            <a:xfrm>
              <a:off x="7137521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8" name="Rounded Rectangle 92"/>
            <p:cNvSpPr txBox="1"/>
            <p:nvPr/>
          </p:nvSpPr>
          <p:spPr>
            <a:xfrm>
              <a:off x="7153723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A Simple Example</a:t>
              </a:r>
              <a:endParaRPr lang="en-US" sz="800" kern="1200" dirty="0"/>
            </a:p>
          </p:txBody>
        </p:sp>
      </p:grpSp>
      <p:sp>
        <p:nvSpPr>
          <p:cNvPr id="399" name="Straight Connector 93"/>
          <p:cNvSpPr/>
          <p:nvPr/>
        </p:nvSpPr>
        <p:spPr>
          <a:xfrm>
            <a:off x="772792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0" name="Group 399"/>
          <p:cNvGrpSpPr/>
          <p:nvPr/>
        </p:nvGrpSpPr>
        <p:grpSpPr>
          <a:xfrm>
            <a:off x="7838561" y="3270807"/>
            <a:ext cx="885110" cy="553194"/>
            <a:chOff x="7137521" y="1614077"/>
            <a:chExt cx="885110" cy="553194"/>
          </a:xfrm>
        </p:grpSpPr>
        <p:sp>
          <p:nvSpPr>
            <p:cNvPr id="435" name="Rounded Rectangle 434"/>
            <p:cNvSpPr/>
            <p:nvPr/>
          </p:nvSpPr>
          <p:spPr>
            <a:xfrm>
              <a:off x="7137521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6" name="Rounded Rectangle 95"/>
            <p:cNvSpPr txBox="1"/>
            <p:nvPr/>
          </p:nvSpPr>
          <p:spPr>
            <a:xfrm>
              <a:off x="7153723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Backward for Non-Scalar Variables</a:t>
              </a:r>
              <a:endParaRPr lang="en-US" sz="800" kern="1200" dirty="0"/>
            </a:p>
          </p:txBody>
        </p:sp>
      </p:grpSp>
      <p:sp>
        <p:nvSpPr>
          <p:cNvPr id="401" name="Straight Connector 96"/>
          <p:cNvSpPr/>
          <p:nvPr/>
        </p:nvSpPr>
        <p:spPr>
          <a:xfrm>
            <a:off x="772792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2" name="Group 401"/>
          <p:cNvGrpSpPr/>
          <p:nvPr/>
        </p:nvGrpSpPr>
        <p:grpSpPr>
          <a:xfrm>
            <a:off x="7838561" y="3962300"/>
            <a:ext cx="885110" cy="553194"/>
            <a:chOff x="7137521" y="2305570"/>
            <a:chExt cx="885110" cy="553194"/>
          </a:xfrm>
        </p:grpSpPr>
        <p:sp>
          <p:nvSpPr>
            <p:cNvPr id="433" name="Rounded Rectangle 432"/>
            <p:cNvSpPr/>
            <p:nvPr/>
          </p:nvSpPr>
          <p:spPr>
            <a:xfrm>
              <a:off x="7137521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4" name="Rounded Rectangle 98"/>
            <p:cNvSpPr txBox="1"/>
            <p:nvPr/>
          </p:nvSpPr>
          <p:spPr>
            <a:xfrm>
              <a:off x="7153723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Detaching Computation</a:t>
              </a:r>
              <a:endParaRPr lang="en-US" sz="800" kern="1200" dirty="0"/>
            </a:p>
          </p:txBody>
        </p:sp>
      </p:grpSp>
      <p:sp>
        <p:nvSpPr>
          <p:cNvPr id="403" name="Straight Connector 99"/>
          <p:cNvSpPr/>
          <p:nvPr/>
        </p:nvSpPr>
        <p:spPr>
          <a:xfrm>
            <a:off x="772792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4" name="Group 403"/>
          <p:cNvGrpSpPr/>
          <p:nvPr/>
        </p:nvGrpSpPr>
        <p:grpSpPr>
          <a:xfrm>
            <a:off x="7838561" y="4653793"/>
            <a:ext cx="885110" cy="553194"/>
            <a:chOff x="7137521" y="2997063"/>
            <a:chExt cx="885110" cy="553194"/>
          </a:xfrm>
        </p:grpSpPr>
        <p:sp>
          <p:nvSpPr>
            <p:cNvPr id="431" name="Rounded Rectangle 430"/>
            <p:cNvSpPr/>
            <p:nvPr/>
          </p:nvSpPr>
          <p:spPr>
            <a:xfrm>
              <a:off x="7137521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2" name="Rounded Rectangle 101"/>
            <p:cNvSpPr txBox="1"/>
            <p:nvPr/>
          </p:nvSpPr>
          <p:spPr>
            <a:xfrm>
              <a:off x="7153723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Computing the Gradient of Python Control Flow</a:t>
              </a:r>
              <a:endParaRPr lang="en-US" sz="800" kern="1200" dirty="0"/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9000269" y="1887822"/>
            <a:ext cx="1106388" cy="553194"/>
            <a:chOff x="8299229" y="231092"/>
            <a:chExt cx="1106388" cy="553194"/>
          </a:xfrm>
        </p:grpSpPr>
        <p:sp>
          <p:nvSpPr>
            <p:cNvPr id="429" name="Rounded Rectangle 428"/>
            <p:cNvSpPr/>
            <p:nvPr/>
          </p:nvSpPr>
          <p:spPr>
            <a:xfrm>
              <a:off x="8299229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0" name="Rounded Rectangle 103"/>
            <p:cNvSpPr txBox="1"/>
            <p:nvPr/>
          </p:nvSpPr>
          <p:spPr>
            <a:xfrm>
              <a:off x="8315431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Probability</a:t>
              </a:r>
              <a:endParaRPr lang="en-US" sz="1200" kern="1200" dirty="0"/>
            </a:p>
          </p:txBody>
        </p:sp>
      </p:grpSp>
      <p:sp>
        <p:nvSpPr>
          <p:cNvPr id="406" name="Straight Connector 104"/>
          <p:cNvSpPr/>
          <p:nvPr/>
        </p:nvSpPr>
        <p:spPr>
          <a:xfrm>
            <a:off x="9110908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7" name="Group 406"/>
          <p:cNvGrpSpPr/>
          <p:nvPr/>
        </p:nvGrpSpPr>
        <p:grpSpPr>
          <a:xfrm>
            <a:off x="9221546" y="2579315"/>
            <a:ext cx="885110" cy="553194"/>
            <a:chOff x="8520506" y="922585"/>
            <a:chExt cx="885110" cy="553194"/>
          </a:xfrm>
        </p:grpSpPr>
        <p:sp>
          <p:nvSpPr>
            <p:cNvPr id="427" name="Rounded Rectangle 426"/>
            <p:cNvSpPr/>
            <p:nvPr/>
          </p:nvSpPr>
          <p:spPr>
            <a:xfrm>
              <a:off x="852050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8" name="Rounded Rectangle 106"/>
            <p:cNvSpPr txBox="1"/>
            <p:nvPr/>
          </p:nvSpPr>
          <p:spPr>
            <a:xfrm>
              <a:off x="853670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Basic Probability Theory</a:t>
              </a:r>
              <a:endParaRPr lang="en-US" sz="800" kern="1200" dirty="0"/>
            </a:p>
          </p:txBody>
        </p:sp>
      </p:grpSp>
      <p:sp>
        <p:nvSpPr>
          <p:cNvPr id="408" name="Straight Connector 107"/>
          <p:cNvSpPr/>
          <p:nvPr/>
        </p:nvSpPr>
        <p:spPr>
          <a:xfrm>
            <a:off x="9110908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9" name="Group 408"/>
          <p:cNvGrpSpPr/>
          <p:nvPr/>
        </p:nvGrpSpPr>
        <p:grpSpPr>
          <a:xfrm>
            <a:off x="9221546" y="3270807"/>
            <a:ext cx="885110" cy="553194"/>
            <a:chOff x="8520506" y="1614077"/>
            <a:chExt cx="885110" cy="553194"/>
          </a:xfrm>
        </p:grpSpPr>
        <p:sp>
          <p:nvSpPr>
            <p:cNvPr id="425" name="Rounded Rectangle 424"/>
            <p:cNvSpPr/>
            <p:nvPr/>
          </p:nvSpPr>
          <p:spPr>
            <a:xfrm>
              <a:off x="852050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6" name="Rounded Rectangle 109"/>
            <p:cNvSpPr txBox="1"/>
            <p:nvPr/>
          </p:nvSpPr>
          <p:spPr>
            <a:xfrm>
              <a:off x="853670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Dealing with Multiple Random Variables</a:t>
              </a:r>
              <a:endParaRPr lang="en-US" sz="800" kern="1200" dirty="0"/>
            </a:p>
          </p:txBody>
        </p:sp>
      </p:grpSp>
      <p:sp>
        <p:nvSpPr>
          <p:cNvPr id="410" name="Straight Connector 110"/>
          <p:cNvSpPr/>
          <p:nvPr/>
        </p:nvSpPr>
        <p:spPr>
          <a:xfrm>
            <a:off x="9110908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1" name="Group 410"/>
          <p:cNvGrpSpPr/>
          <p:nvPr/>
        </p:nvGrpSpPr>
        <p:grpSpPr>
          <a:xfrm>
            <a:off x="9221546" y="3962300"/>
            <a:ext cx="885110" cy="553194"/>
            <a:chOff x="8520506" y="2305570"/>
            <a:chExt cx="885110" cy="553194"/>
          </a:xfrm>
        </p:grpSpPr>
        <p:sp>
          <p:nvSpPr>
            <p:cNvPr id="423" name="Rounded Rectangle 422"/>
            <p:cNvSpPr/>
            <p:nvPr/>
          </p:nvSpPr>
          <p:spPr>
            <a:xfrm>
              <a:off x="852050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4" name="Rounded Rectangle 112"/>
            <p:cNvSpPr txBox="1"/>
            <p:nvPr/>
          </p:nvSpPr>
          <p:spPr>
            <a:xfrm>
              <a:off x="853670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Expectation and Variance</a:t>
              </a:r>
              <a:endParaRPr lang="en-US" sz="800" kern="1200" dirty="0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10383254" y="1887822"/>
            <a:ext cx="1106388" cy="553194"/>
            <a:chOff x="9682214" y="231092"/>
            <a:chExt cx="1106388" cy="553194"/>
          </a:xfrm>
        </p:grpSpPr>
        <p:sp>
          <p:nvSpPr>
            <p:cNvPr id="421" name="Rounded Rectangle 420"/>
            <p:cNvSpPr/>
            <p:nvPr/>
          </p:nvSpPr>
          <p:spPr>
            <a:xfrm>
              <a:off x="9682214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2" name="Rounded Rectangle 114"/>
            <p:cNvSpPr txBox="1"/>
            <p:nvPr/>
          </p:nvSpPr>
          <p:spPr>
            <a:xfrm>
              <a:off x="9698416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Documentation</a:t>
              </a:r>
              <a:endParaRPr lang="en-US" sz="1200" kern="1200" dirty="0"/>
            </a:p>
          </p:txBody>
        </p:sp>
      </p:grpSp>
      <p:sp>
        <p:nvSpPr>
          <p:cNvPr id="413" name="Straight Connector 115"/>
          <p:cNvSpPr/>
          <p:nvPr/>
        </p:nvSpPr>
        <p:spPr>
          <a:xfrm>
            <a:off x="10493893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4" name="Group 413"/>
          <p:cNvGrpSpPr/>
          <p:nvPr/>
        </p:nvGrpSpPr>
        <p:grpSpPr>
          <a:xfrm>
            <a:off x="10604532" y="2579315"/>
            <a:ext cx="885110" cy="553194"/>
            <a:chOff x="9903492" y="922585"/>
            <a:chExt cx="885110" cy="553194"/>
          </a:xfrm>
        </p:grpSpPr>
        <p:sp>
          <p:nvSpPr>
            <p:cNvPr id="419" name="Rounded Rectangle 418"/>
            <p:cNvSpPr/>
            <p:nvPr/>
          </p:nvSpPr>
          <p:spPr>
            <a:xfrm>
              <a:off x="9903492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0" name="Rounded Rectangle 117"/>
            <p:cNvSpPr txBox="1"/>
            <p:nvPr/>
          </p:nvSpPr>
          <p:spPr>
            <a:xfrm>
              <a:off x="9919694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All the Functions and Classes in a Module</a:t>
              </a:r>
              <a:endParaRPr lang="en-US" sz="800" kern="1200" dirty="0"/>
            </a:p>
          </p:txBody>
        </p:sp>
      </p:grpSp>
      <p:sp>
        <p:nvSpPr>
          <p:cNvPr id="415" name="Straight Connector 118"/>
          <p:cNvSpPr/>
          <p:nvPr/>
        </p:nvSpPr>
        <p:spPr>
          <a:xfrm>
            <a:off x="10493893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6" name="Group 415"/>
          <p:cNvGrpSpPr/>
          <p:nvPr/>
        </p:nvGrpSpPr>
        <p:grpSpPr>
          <a:xfrm>
            <a:off x="10604532" y="3270807"/>
            <a:ext cx="885110" cy="553194"/>
            <a:chOff x="9903492" y="1614077"/>
            <a:chExt cx="885110" cy="553194"/>
          </a:xfrm>
        </p:grpSpPr>
        <p:sp>
          <p:nvSpPr>
            <p:cNvPr id="417" name="Rounded Rectangle 416"/>
            <p:cNvSpPr/>
            <p:nvPr/>
          </p:nvSpPr>
          <p:spPr>
            <a:xfrm>
              <a:off x="9903492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8" name="Rounded Rectangle 120"/>
            <p:cNvSpPr txBox="1"/>
            <p:nvPr/>
          </p:nvSpPr>
          <p:spPr>
            <a:xfrm>
              <a:off x="9919694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the Usage of Specific Functions and Classes</a:t>
              </a:r>
              <a:endParaRPr lang="en-US" sz="800" kern="1200" dirty="0"/>
            </a:p>
          </p:txBody>
        </p:sp>
      </p:grpSp>
      <p:cxnSp>
        <p:nvCxnSpPr>
          <p:cNvPr id="501" name="Curved Connector 500"/>
          <p:cNvCxnSpPr>
            <a:endCxn id="500" idx="0"/>
          </p:cNvCxnSpPr>
          <p:nvPr/>
        </p:nvCxnSpPr>
        <p:spPr>
          <a:xfrm rot="10800000" flipV="1">
            <a:off x="1255552" y="1573438"/>
            <a:ext cx="471725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>
            <a:endCxn id="485" idx="0"/>
          </p:cNvCxnSpPr>
          <p:nvPr/>
        </p:nvCxnSpPr>
        <p:spPr>
          <a:xfrm rot="10800000" flipV="1">
            <a:off x="2638536" y="1573438"/>
            <a:ext cx="3334274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>
            <a:endCxn id="478" idx="0"/>
          </p:cNvCxnSpPr>
          <p:nvPr/>
        </p:nvCxnSpPr>
        <p:spPr>
          <a:xfrm rot="10800000" flipV="1">
            <a:off x="4021522" y="1573438"/>
            <a:ext cx="195128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>
            <a:endCxn id="464" idx="0"/>
          </p:cNvCxnSpPr>
          <p:nvPr/>
        </p:nvCxnSpPr>
        <p:spPr>
          <a:xfrm rot="10800000" flipV="1">
            <a:off x="5404508" y="1573438"/>
            <a:ext cx="568303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>
            <a:endCxn id="450" idx="0"/>
          </p:cNvCxnSpPr>
          <p:nvPr/>
        </p:nvCxnSpPr>
        <p:spPr>
          <a:xfrm>
            <a:off x="5972810" y="1573439"/>
            <a:ext cx="814682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>
            <a:endCxn id="439" idx="0"/>
          </p:cNvCxnSpPr>
          <p:nvPr/>
        </p:nvCxnSpPr>
        <p:spPr>
          <a:xfrm>
            <a:off x="5972810" y="1573439"/>
            <a:ext cx="2197667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>
            <a:endCxn id="429" idx="0"/>
          </p:cNvCxnSpPr>
          <p:nvPr/>
        </p:nvCxnSpPr>
        <p:spPr>
          <a:xfrm>
            <a:off x="5972810" y="1573439"/>
            <a:ext cx="3580653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urved Connector 513"/>
          <p:cNvCxnSpPr>
            <a:endCxn id="421" idx="0"/>
          </p:cNvCxnSpPr>
          <p:nvPr/>
        </p:nvCxnSpPr>
        <p:spPr>
          <a:xfrm>
            <a:off x="5972810" y="1573439"/>
            <a:ext cx="4963638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592644" y="3812060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9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graphicFrame>
        <p:nvGraphicFramePr>
          <p:cNvPr id="116" name="Diagram 115"/>
          <p:cNvGraphicFramePr/>
          <p:nvPr>
            <p:extLst>
              <p:ext uri="{D42A27DB-BD31-4B8C-83A1-F6EECF244321}">
                <p14:modId xmlns:p14="http://schemas.microsoft.com/office/powerpoint/2010/main" val="2407867493"/>
              </p:ext>
            </p:extLst>
          </p:nvPr>
        </p:nvGraphicFramePr>
        <p:xfrm>
          <a:off x="748937" y="1340968"/>
          <a:ext cx="10789920" cy="5164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433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Broadcasting Mechanism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0629" y="1430702"/>
            <a:ext cx="12046375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Under certain conditions, even when shapes differ, we can still perform elementwise operations by invoking the </a:t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i="1" dirty="0" smtClean="0">
                <a:solidFill>
                  <a:srgbClr val="002060"/>
                </a:solidFill>
              </a:rPr>
              <a:t>broadcasting mechanism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  <a:r>
              <a:rPr lang="en-GB" sz="1900" dirty="0">
                <a:solidFill>
                  <a:srgbClr val="002060"/>
                </a:solidFill>
              </a:rPr>
              <a:t> This mechanism works in the following way</a:t>
            </a:r>
            <a:r>
              <a:rPr lang="en-GB" sz="1900" dirty="0" smtClean="0">
                <a:solidFill>
                  <a:srgbClr val="002060"/>
                </a:solidFill>
              </a:rPr>
              <a:t>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Expand </a:t>
            </a:r>
            <a:r>
              <a:rPr lang="en-GB" sz="1900" dirty="0">
                <a:solidFill>
                  <a:srgbClr val="FB8072"/>
                </a:solidFill>
              </a:rPr>
              <a:t>one or both arrays by copying elements appropriately so that </a:t>
            </a:r>
            <a:r>
              <a:rPr lang="en-GB" sz="1900" dirty="0" smtClean="0">
                <a:solidFill>
                  <a:srgbClr val="FB8072"/>
                </a:solidFill>
              </a:rPr>
              <a:t>the </a:t>
            </a:r>
            <a:r>
              <a:rPr lang="en-GB" sz="1900" dirty="0">
                <a:solidFill>
                  <a:srgbClr val="FB8072"/>
                </a:solidFill>
              </a:rPr>
              <a:t>two tensors have the same </a:t>
            </a:r>
            <a:r>
              <a:rPr lang="en-GB" sz="1900" dirty="0" smtClean="0">
                <a:solidFill>
                  <a:srgbClr val="FB8072"/>
                </a:solidFill>
              </a:rPr>
              <a:t>shape.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Carry </a:t>
            </a:r>
            <a:r>
              <a:rPr lang="en-GB" sz="1900" dirty="0">
                <a:solidFill>
                  <a:srgbClr val="FB8072"/>
                </a:solidFill>
              </a:rPr>
              <a:t>out the elementwise operations on the resulting arrays</a:t>
            </a:r>
            <a:r>
              <a:rPr lang="en-GB" sz="1900" dirty="0" smtClean="0">
                <a:solidFill>
                  <a:srgbClr val="FB8072"/>
                </a:solidFill>
              </a:rPr>
              <a:t>.</a:t>
            </a:r>
            <a:r>
              <a:rPr lang="ar-EG" sz="1900" dirty="0" smtClean="0">
                <a:solidFill>
                  <a:srgbClr val="FB8072"/>
                </a:solidFill>
              </a:rPr>
              <a:t/>
            </a:r>
            <a:br>
              <a:rPr lang="ar-EG" sz="1900" dirty="0" smtClean="0">
                <a:solidFill>
                  <a:srgbClr val="FB8072"/>
                </a:solidFill>
              </a:rPr>
            </a:br>
            <a:endParaRPr lang="en-GB" sz="1900" dirty="0">
              <a:solidFill>
                <a:srgbClr val="FB807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In most cases, we broadcast along an axis where an array initially only has length 1, such as in the following example: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30629" y="4512545"/>
                <a:ext cx="8348952" cy="969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We broadcast the entries of both matrices into a larger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matrix as follows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: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F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or </a:t>
                </a:r>
                <a:r>
                  <a:rPr lang="en-GB" sz="1900" dirty="0">
                    <a:solidFill>
                      <a:srgbClr val="FB8072"/>
                    </a:solidFill>
                  </a:rPr>
                  <a:t>matrix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 it replicates the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columns.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For </a:t>
                </a:r>
                <a:r>
                  <a:rPr lang="en-GB" sz="1900" dirty="0">
                    <a:solidFill>
                      <a:srgbClr val="FB8072"/>
                    </a:solidFill>
                  </a:rPr>
                  <a:t>matrix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 it replicates the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rows.</a:t>
                </a:r>
                <a:endParaRPr lang="en-GB" sz="1900" dirty="0">
                  <a:solidFill>
                    <a:srgbClr val="FB8072"/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4512545"/>
                <a:ext cx="8348952" cy="969496"/>
              </a:xfrm>
              <a:prstGeom prst="rect">
                <a:avLst/>
              </a:prstGeom>
              <a:blipFill>
                <a:blip r:embed="rId3"/>
                <a:stretch>
                  <a:fillRect l="-511" t="-3145" b="-10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670249" y="3348205"/>
            <a:ext cx="10851502" cy="86177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np.arange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3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.reshape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3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b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np.arange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.reshape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b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0249" y="5552885"/>
            <a:ext cx="10851502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b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50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70878" y="1071155"/>
            <a:ext cx="2516777" cy="47548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grpSp>
        <p:nvGrpSpPr>
          <p:cNvPr id="341" name="Group 340"/>
          <p:cNvGrpSpPr/>
          <p:nvPr/>
        </p:nvGrpSpPr>
        <p:grpSpPr>
          <a:xfrm>
            <a:off x="702357" y="1887822"/>
            <a:ext cx="1106388" cy="553194"/>
            <a:chOff x="1317" y="231092"/>
            <a:chExt cx="1106388" cy="553194"/>
          </a:xfrm>
        </p:grpSpPr>
        <p:sp>
          <p:nvSpPr>
            <p:cNvPr id="499" name="Rounded Rectangle 498"/>
            <p:cNvSpPr/>
            <p:nvPr/>
          </p:nvSpPr>
          <p:spPr>
            <a:xfrm>
              <a:off x="131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0" name="Rounded Rectangle 4"/>
            <p:cNvSpPr txBox="1"/>
            <p:nvPr/>
          </p:nvSpPr>
          <p:spPr>
            <a:xfrm>
              <a:off x="1751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Manipulation</a:t>
              </a:r>
              <a:endParaRPr lang="en-US" sz="1200" kern="1200" dirty="0"/>
            </a:p>
          </p:txBody>
        </p:sp>
      </p:grpSp>
      <p:sp>
        <p:nvSpPr>
          <p:cNvPr id="342" name="Straight Connector 5"/>
          <p:cNvSpPr/>
          <p:nvPr/>
        </p:nvSpPr>
        <p:spPr>
          <a:xfrm>
            <a:off x="812995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3" name="Group 342"/>
          <p:cNvGrpSpPr/>
          <p:nvPr/>
        </p:nvGrpSpPr>
        <p:grpSpPr>
          <a:xfrm>
            <a:off x="923634" y="2579315"/>
            <a:ext cx="885110" cy="553194"/>
            <a:chOff x="222594" y="922585"/>
            <a:chExt cx="885110" cy="553194"/>
          </a:xfrm>
        </p:grpSpPr>
        <p:sp>
          <p:nvSpPr>
            <p:cNvPr id="497" name="Rounded Rectangle 496"/>
            <p:cNvSpPr/>
            <p:nvPr/>
          </p:nvSpPr>
          <p:spPr>
            <a:xfrm>
              <a:off x="222594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8" name="Rounded Rectangle 7"/>
            <p:cNvSpPr txBox="1"/>
            <p:nvPr/>
          </p:nvSpPr>
          <p:spPr>
            <a:xfrm>
              <a:off x="238796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Getting Started</a:t>
              </a:r>
              <a:endParaRPr lang="en-US" sz="800" kern="1200" dirty="0"/>
            </a:p>
          </p:txBody>
        </p:sp>
      </p:grpSp>
      <p:sp>
        <p:nvSpPr>
          <p:cNvPr id="344" name="Straight Connector 8"/>
          <p:cNvSpPr/>
          <p:nvPr/>
        </p:nvSpPr>
        <p:spPr>
          <a:xfrm>
            <a:off x="812995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5" name="Group 344"/>
          <p:cNvGrpSpPr/>
          <p:nvPr/>
        </p:nvGrpSpPr>
        <p:grpSpPr>
          <a:xfrm>
            <a:off x="923634" y="3270807"/>
            <a:ext cx="885110" cy="553194"/>
            <a:chOff x="222594" y="1614077"/>
            <a:chExt cx="885110" cy="553194"/>
          </a:xfrm>
        </p:grpSpPr>
        <p:sp>
          <p:nvSpPr>
            <p:cNvPr id="495" name="Rounded Rectangle 494"/>
            <p:cNvSpPr/>
            <p:nvPr/>
          </p:nvSpPr>
          <p:spPr>
            <a:xfrm>
              <a:off x="222594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6" name="Rounded Rectangle 10"/>
            <p:cNvSpPr txBox="1"/>
            <p:nvPr/>
          </p:nvSpPr>
          <p:spPr>
            <a:xfrm>
              <a:off x="238796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Operations</a:t>
              </a:r>
              <a:endParaRPr lang="en-US" sz="800" kern="1200" dirty="0"/>
            </a:p>
          </p:txBody>
        </p:sp>
      </p:grpSp>
      <p:sp>
        <p:nvSpPr>
          <p:cNvPr id="346" name="Straight Connector 11"/>
          <p:cNvSpPr/>
          <p:nvPr/>
        </p:nvSpPr>
        <p:spPr>
          <a:xfrm>
            <a:off x="812995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7" name="Group 346"/>
          <p:cNvGrpSpPr/>
          <p:nvPr/>
        </p:nvGrpSpPr>
        <p:grpSpPr>
          <a:xfrm>
            <a:off x="923634" y="3962300"/>
            <a:ext cx="885110" cy="553194"/>
            <a:chOff x="222594" y="2305570"/>
            <a:chExt cx="885110" cy="553194"/>
          </a:xfrm>
        </p:grpSpPr>
        <p:sp>
          <p:nvSpPr>
            <p:cNvPr id="493" name="Rounded Rectangle 492"/>
            <p:cNvSpPr/>
            <p:nvPr/>
          </p:nvSpPr>
          <p:spPr>
            <a:xfrm>
              <a:off x="222594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4" name="Rounded Rectangle 13"/>
            <p:cNvSpPr txBox="1"/>
            <p:nvPr/>
          </p:nvSpPr>
          <p:spPr>
            <a:xfrm>
              <a:off x="238796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Broadcasting Mechanism</a:t>
              </a:r>
              <a:endParaRPr lang="en-US" sz="800" kern="1200" dirty="0"/>
            </a:p>
          </p:txBody>
        </p:sp>
      </p:grpSp>
      <p:sp>
        <p:nvSpPr>
          <p:cNvPr id="348" name="Straight Connector 14"/>
          <p:cNvSpPr/>
          <p:nvPr/>
        </p:nvSpPr>
        <p:spPr>
          <a:xfrm>
            <a:off x="812995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9" name="Group 348"/>
          <p:cNvGrpSpPr/>
          <p:nvPr/>
        </p:nvGrpSpPr>
        <p:grpSpPr>
          <a:xfrm>
            <a:off x="923634" y="4653793"/>
            <a:ext cx="885110" cy="553194"/>
            <a:chOff x="222594" y="2997063"/>
            <a:chExt cx="885110" cy="553194"/>
          </a:xfrm>
        </p:grpSpPr>
        <p:sp>
          <p:nvSpPr>
            <p:cNvPr id="491" name="Rounded Rectangle 490"/>
            <p:cNvSpPr/>
            <p:nvPr/>
          </p:nvSpPr>
          <p:spPr>
            <a:xfrm>
              <a:off x="222594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2" name="Rounded Rectangle 16"/>
            <p:cNvSpPr txBox="1"/>
            <p:nvPr/>
          </p:nvSpPr>
          <p:spPr>
            <a:xfrm>
              <a:off x="238796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Indexing and </a:t>
              </a:r>
              <a:br>
                <a:rPr lang="en-US" sz="800" kern="1200" dirty="0" smtClean="0"/>
              </a:br>
              <a:r>
                <a:rPr lang="en-US" sz="800" kern="1200" dirty="0" smtClean="0"/>
                <a:t>Slicing</a:t>
              </a:r>
              <a:endParaRPr lang="en-US" sz="800" kern="1200" dirty="0"/>
            </a:p>
          </p:txBody>
        </p:sp>
      </p:grpSp>
      <p:sp>
        <p:nvSpPr>
          <p:cNvPr id="350" name="Straight Connector 17"/>
          <p:cNvSpPr/>
          <p:nvPr/>
        </p:nvSpPr>
        <p:spPr>
          <a:xfrm>
            <a:off x="812995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1" name="Group 350"/>
          <p:cNvGrpSpPr/>
          <p:nvPr/>
        </p:nvGrpSpPr>
        <p:grpSpPr>
          <a:xfrm>
            <a:off x="923634" y="5345285"/>
            <a:ext cx="885110" cy="553194"/>
            <a:chOff x="222594" y="3688555"/>
            <a:chExt cx="885110" cy="553194"/>
          </a:xfrm>
        </p:grpSpPr>
        <p:sp>
          <p:nvSpPr>
            <p:cNvPr id="489" name="Rounded Rectangle 488"/>
            <p:cNvSpPr/>
            <p:nvPr/>
          </p:nvSpPr>
          <p:spPr>
            <a:xfrm>
              <a:off x="222594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0" name="Rounded Rectangle 19"/>
            <p:cNvSpPr txBox="1"/>
            <p:nvPr/>
          </p:nvSpPr>
          <p:spPr>
            <a:xfrm>
              <a:off x="238796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Saving Memory</a:t>
              </a:r>
              <a:endParaRPr lang="en-US" sz="800" kern="1200" dirty="0"/>
            </a:p>
          </p:txBody>
        </p:sp>
      </p:grpSp>
      <p:sp>
        <p:nvSpPr>
          <p:cNvPr id="352" name="Straight Connector 20"/>
          <p:cNvSpPr/>
          <p:nvPr/>
        </p:nvSpPr>
        <p:spPr>
          <a:xfrm>
            <a:off x="812995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3" name="Group 352"/>
          <p:cNvGrpSpPr/>
          <p:nvPr/>
        </p:nvGrpSpPr>
        <p:grpSpPr>
          <a:xfrm>
            <a:off x="923634" y="6036778"/>
            <a:ext cx="885110" cy="553194"/>
            <a:chOff x="222594" y="4380048"/>
            <a:chExt cx="885110" cy="553194"/>
          </a:xfrm>
        </p:grpSpPr>
        <p:sp>
          <p:nvSpPr>
            <p:cNvPr id="487" name="Rounded Rectangle 486"/>
            <p:cNvSpPr/>
            <p:nvPr/>
          </p:nvSpPr>
          <p:spPr>
            <a:xfrm>
              <a:off x="222594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8" name="Rounded Rectangle 22"/>
            <p:cNvSpPr txBox="1"/>
            <p:nvPr/>
          </p:nvSpPr>
          <p:spPr>
            <a:xfrm>
              <a:off x="238796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Conversion to Other Python Objects</a:t>
              </a:r>
              <a:endParaRPr lang="en-US" sz="800" kern="1200" dirty="0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2085342" y="1887822"/>
            <a:ext cx="1106388" cy="553194"/>
            <a:chOff x="1384302" y="231092"/>
            <a:chExt cx="1106388" cy="553194"/>
          </a:xfrm>
        </p:grpSpPr>
        <p:sp>
          <p:nvSpPr>
            <p:cNvPr id="485" name="Rounded Rectangle 484"/>
            <p:cNvSpPr/>
            <p:nvPr/>
          </p:nvSpPr>
          <p:spPr>
            <a:xfrm>
              <a:off x="1384302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6" name="Rounded Rectangle 24"/>
            <p:cNvSpPr txBox="1"/>
            <p:nvPr/>
          </p:nvSpPr>
          <p:spPr>
            <a:xfrm>
              <a:off x="1400504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Preprocessing</a:t>
              </a:r>
              <a:endParaRPr lang="en-US" sz="1200" kern="1200" dirty="0"/>
            </a:p>
          </p:txBody>
        </p:sp>
      </p:grpSp>
      <p:sp>
        <p:nvSpPr>
          <p:cNvPr id="355" name="Straight Connector 25"/>
          <p:cNvSpPr/>
          <p:nvPr/>
        </p:nvSpPr>
        <p:spPr>
          <a:xfrm>
            <a:off x="2195981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6" name="Group 355"/>
          <p:cNvGrpSpPr/>
          <p:nvPr/>
        </p:nvGrpSpPr>
        <p:grpSpPr>
          <a:xfrm>
            <a:off x="2306620" y="2579315"/>
            <a:ext cx="885110" cy="553194"/>
            <a:chOff x="1605580" y="922585"/>
            <a:chExt cx="885110" cy="553194"/>
          </a:xfrm>
        </p:grpSpPr>
        <p:sp>
          <p:nvSpPr>
            <p:cNvPr id="483" name="Rounded Rectangle 482"/>
            <p:cNvSpPr/>
            <p:nvPr/>
          </p:nvSpPr>
          <p:spPr>
            <a:xfrm>
              <a:off x="160558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4" name="Rounded Rectangle 27"/>
            <p:cNvSpPr txBox="1"/>
            <p:nvPr/>
          </p:nvSpPr>
          <p:spPr>
            <a:xfrm>
              <a:off x="162178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Roboto"/>
                </a:rPr>
                <a:t>Reading the Dataset</a:t>
              </a:r>
              <a:endParaRPr lang="en-US" sz="800" kern="1200" dirty="0"/>
            </a:p>
          </p:txBody>
        </p:sp>
      </p:grpSp>
      <p:sp>
        <p:nvSpPr>
          <p:cNvPr id="357" name="Straight Connector 28"/>
          <p:cNvSpPr/>
          <p:nvPr/>
        </p:nvSpPr>
        <p:spPr>
          <a:xfrm>
            <a:off x="2195981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8" name="Group 357"/>
          <p:cNvGrpSpPr/>
          <p:nvPr/>
        </p:nvGrpSpPr>
        <p:grpSpPr>
          <a:xfrm>
            <a:off x="2306620" y="3270807"/>
            <a:ext cx="885110" cy="553194"/>
            <a:chOff x="1605580" y="1614077"/>
            <a:chExt cx="885110" cy="553194"/>
          </a:xfrm>
        </p:grpSpPr>
        <p:sp>
          <p:nvSpPr>
            <p:cNvPr id="481" name="Rounded Rectangle 480"/>
            <p:cNvSpPr/>
            <p:nvPr/>
          </p:nvSpPr>
          <p:spPr>
            <a:xfrm>
              <a:off x="160558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2" name="Rounded Rectangle 30"/>
            <p:cNvSpPr txBox="1"/>
            <p:nvPr/>
          </p:nvSpPr>
          <p:spPr>
            <a:xfrm>
              <a:off x="162178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smtClean="0"/>
                <a:t>Handling Missing Data</a:t>
              </a:r>
              <a:endParaRPr lang="en-US" sz="800" kern="1200" dirty="0"/>
            </a:p>
          </p:txBody>
        </p:sp>
      </p:grpSp>
      <p:sp>
        <p:nvSpPr>
          <p:cNvPr id="359" name="Straight Connector 31"/>
          <p:cNvSpPr/>
          <p:nvPr/>
        </p:nvSpPr>
        <p:spPr>
          <a:xfrm>
            <a:off x="2195981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0" name="Group 359"/>
          <p:cNvGrpSpPr/>
          <p:nvPr/>
        </p:nvGrpSpPr>
        <p:grpSpPr>
          <a:xfrm>
            <a:off x="2306620" y="3962300"/>
            <a:ext cx="885110" cy="553194"/>
            <a:chOff x="1605580" y="2305570"/>
            <a:chExt cx="885110" cy="553194"/>
          </a:xfrm>
        </p:grpSpPr>
        <p:sp>
          <p:nvSpPr>
            <p:cNvPr id="479" name="Rounded Rectangle 478"/>
            <p:cNvSpPr/>
            <p:nvPr/>
          </p:nvSpPr>
          <p:spPr>
            <a:xfrm>
              <a:off x="160558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0" name="Rounded Rectangle 33"/>
            <p:cNvSpPr txBox="1"/>
            <p:nvPr/>
          </p:nvSpPr>
          <p:spPr>
            <a:xfrm>
              <a:off x="162178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0" i="0" kern="1200" dirty="0" smtClean="0"/>
                <a:t>Conversion to the Tensor Format</a:t>
              </a:r>
              <a:endParaRPr lang="en-US" sz="800" kern="1200" dirty="0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3468327" y="1887822"/>
            <a:ext cx="1106388" cy="553194"/>
            <a:chOff x="2767287" y="231092"/>
            <a:chExt cx="1106388" cy="553194"/>
          </a:xfrm>
        </p:grpSpPr>
        <p:sp>
          <p:nvSpPr>
            <p:cNvPr id="477" name="Rounded Rectangle 476"/>
            <p:cNvSpPr/>
            <p:nvPr/>
          </p:nvSpPr>
          <p:spPr>
            <a:xfrm>
              <a:off x="276728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8" name="Rounded Rectangle 35"/>
            <p:cNvSpPr txBox="1"/>
            <p:nvPr/>
          </p:nvSpPr>
          <p:spPr>
            <a:xfrm>
              <a:off x="278348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Linear Algebra</a:t>
              </a:r>
              <a:endParaRPr lang="en-US" sz="1200" kern="1200" dirty="0"/>
            </a:p>
          </p:txBody>
        </p:sp>
      </p:grpSp>
      <p:sp>
        <p:nvSpPr>
          <p:cNvPr id="362" name="Straight Connector 36"/>
          <p:cNvSpPr/>
          <p:nvPr/>
        </p:nvSpPr>
        <p:spPr>
          <a:xfrm>
            <a:off x="3578966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3" name="Group 362"/>
          <p:cNvGrpSpPr/>
          <p:nvPr/>
        </p:nvGrpSpPr>
        <p:grpSpPr>
          <a:xfrm>
            <a:off x="3689605" y="2579315"/>
            <a:ext cx="885110" cy="553194"/>
            <a:chOff x="2988565" y="922585"/>
            <a:chExt cx="885110" cy="553194"/>
          </a:xfrm>
        </p:grpSpPr>
        <p:sp>
          <p:nvSpPr>
            <p:cNvPr id="475" name="Rounded Rectangle 474"/>
            <p:cNvSpPr/>
            <p:nvPr/>
          </p:nvSpPr>
          <p:spPr>
            <a:xfrm>
              <a:off x="2988565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6" name="Rounded Rectangle 38"/>
            <p:cNvSpPr txBox="1"/>
            <p:nvPr/>
          </p:nvSpPr>
          <p:spPr>
            <a:xfrm>
              <a:off x="3004767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Scalars</a:t>
              </a:r>
              <a:endParaRPr lang="en-US" sz="800" kern="1200" dirty="0"/>
            </a:p>
          </p:txBody>
        </p:sp>
      </p:grpSp>
      <p:sp>
        <p:nvSpPr>
          <p:cNvPr id="364" name="Straight Connector 39"/>
          <p:cNvSpPr/>
          <p:nvPr/>
        </p:nvSpPr>
        <p:spPr>
          <a:xfrm>
            <a:off x="3578966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5" name="Group 364"/>
          <p:cNvGrpSpPr/>
          <p:nvPr/>
        </p:nvGrpSpPr>
        <p:grpSpPr>
          <a:xfrm>
            <a:off x="3689605" y="3270807"/>
            <a:ext cx="885110" cy="553194"/>
            <a:chOff x="2988565" y="1614077"/>
            <a:chExt cx="885110" cy="553194"/>
          </a:xfrm>
        </p:grpSpPr>
        <p:sp>
          <p:nvSpPr>
            <p:cNvPr id="473" name="Rounded Rectangle 472"/>
            <p:cNvSpPr/>
            <p:nvPr/>
          </p:nvSpPr>
          <p:spPr>
            <a:xfrm>
              <a:off x="2988565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4" name="Rounded Rectangle 41"/>
            <p:cNvSpPr txBox="1"/>
            <p:nvPr/>
          </p:nvSpPr>
          <p:spPr>
            <a:xfrm>
              <a:off x="3004767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Vectors</a:t>
              </a:r>
              <a:endParaRPr lang="en-US" sz="800" kern="1200" dirty="0"/>
            </a:p>
          </p:txBody>
        </p:sp>
      </p:grpSp>
      <p:sp>
        <p:nvSpPr>
          <p:cNvPr id="366" name="Straight Connector 42"/>
          <p:cNvSpPr/>
          <p:nvPr/>
        </p:nvSpPr>
        <p:spPr>
          <a:xfrm>
            <a:off x="3578966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7" name="Group 366"/>
          <p:cNvGrpSpPr/>
          <p:nvPr/>
        </p:nvGrpSpPr>
        <p:grpSpPr>
          <a:xfrm>
            <a:off x="3689605" y="3962300"/>
            <a:ext cx="885110" cy="553194"/>
            <a:chOff x="2988565" y="2305570"/>
            <a:chExt cx="885110" cy="553194"/>
          </a:xfrm>
        </p:grpSpPr>
        <p:sp>
          <p:nvSpPr>
            <p:cNvPr id="471" name="Rounded Rectangle 470"/>
            <p:cNvSpPr/>
            <p:nvPr/>
          </p:nvSpPr>
          <p:spPr>
            <a:xfrm>
              <a:off x="2988565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2" name="Rounded Rectangle 44"/>
            <p:cNvSpPr txBox="1"/>
            <p:nvPr/>
          </p:nvSpPr>
          <p:spPr>
            <a:xfrm>
              <a:off x="3004767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Matrices</a:t>
              </a:r>
              <a:endParaRPr lang="en-US" sz="800" kern="1200" dirty="0"/>
            </a:p>
          </p:txBody>
        </p:sp>
      </p:grpSp>
      <p:sp>
        <p:nvSpPr>
          <p:cNvPr id="368" name="Straight Connector 45"/>
          <p:cNvSpPr/>
          <p:nvPr/>
        </p:nvSpPr>
        <p:spPr>
          <a:xfrm>
            <a:off x="3578966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9" name="Group 368"/>
          <p:cNvGrpSpPr/>
          <p:nvPr/>
        </p:nvGrpSpPr>
        <p:grpSpPr>
          <a:xfrm>
            <a:off x="3689605" y="4653793"/>
            <a:ext cx="885110" cy="553194"/>
            <a:chOff x="2988565" y="2997063"/>
            <a:chExt cx="885110" cy="553194"/>
          </a:xfrm>
        </p:grpSpPr>
        <p:sp>
          <p:nvSpPr>
            <p:cNvPr id="469" name="Rounded Rectangle 468"/>
            <p:cNvSpPr/>
            <p:nvPr/>
          </p:nvSpPr>
          <p:spPr>
            <a:xfrm>
              <a:off x="2988565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0" name="Rounded Rectangle 47"/>
            <p:cNvSpPr txBox="1"/>
            <p:nvPr/>
          </p:nvSpPr>
          <p:spPr>
            <a:xfrm>
              <a:off x="3004767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Tensors</a:t>
              </a:r>
              <a:endParaRPr lang="en-US" sz="800" kern="1200" dirty="0"/>
            </a:p>
          </p:txBody>
        </p:sp>
      </p:grpSp>
      <p:sp>
        <p:nvSpPr>
          <p:cNvPr id="370" name="Straight Connector 48"/>
          <p:cNvSpPr/>
          <p:nvPr/>
        </p:nvSpPr>
        <p:spPr>
          <a:xfrm>
            <a:off x="3578966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1" name="Group 370"/>
          <p:cNvGrpSpPr/>
          <p:nvPr/>
        </p:nvGrpSpPr>
        <p:grpSpPr>
          <a:xfrm>
            <a:off x="3689605" y="5345285"/>
            <a:ext cx="885110" cy="553194"/>
            <a:chOff x="2988565" y="3688555"/>
            <a:chExt cx="885110" cy="553194"/>
          </a:xfrm>
        </p:grpSpPr>
        <p:sp>
          <p:nvSpPr>
            <p:cNvPr id="467" name="Rounded Rectangle 466"/>
            <p:cNvSpPr/>
            <p:nvPr/>
          </p:nvSpPr>
          <p:spPr>
            <a:xfrm>
              <a:off x="2988565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8" name="Rounded Rectangle 50"/>
            <p:cNvSpPr txBox="1"/>
            <p:nvPr/>
          </p:nvSpPr>
          <p:spPr>
            <a:xfrm>
              <a:off x="3004767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Basic Properties of Tensor Arithmetic</a:t>
              </a:r>
              <a:endParaRPr lang="en-US" sz="800" kern="1200" dirty="0"/>
            </a:p>
          </p:txBody>
        </p:sp>
      </p:grpSp>
      <p:sp>
        <p:nvSpPr>
          <p:cNvPr id="372" name="Straight Connector 51"/>
          <p:cNvSpPr/>
          <p:nvPr/>
        </p:nvSpPr>
        <p:spPr>
          <a:xfrm>
            <a:off x="3578966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3" name="Group 372"/>
          <p:cNvGrpSpPr/>
          <p:nvPr/>
        </p:nvGrpSpPr>
        <p:grpSpPr>
          <a:xfrm>
            <a:off x="3689605" y="6036778"/>
            <a:ext cx="885110" cy="553194"/>
            <a:chOff x="2988565" y="4380048"/>
            <a:chExt cx="885110" cy="553194"/>
          </a:xfrm>
        </p:grpSpPr>
        <p:sp>
          <p:nvSpPr>
            <p:cNvPr id="465" name="Rounded Rectangle 464"/>
            <p:cNvSpPr/>
            <p:nvPr/>
          </p:nvSpPr>
          <p:spPr>
            <a:xfrm>
              <a:off x="2988565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6" name="Rounded Rectangle 53"/>
            <p:cNvSpPr txBox="1"/>
            <p:nvPr/>
          </p:nvSpPr>
          <p:spPr>
            <a:xfrm>
              <a:off x="3004767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1" kern="1200" dirty="0" smtClean="0"/>
                <a:t>+6 sections</a:t>
              </a:r>
              <a:endParaRPr lang="en-US" sz="800" i="1" kern="1200" dirty="0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4851313" y="1887822"/>
            <a:ext cx="1106388" cy="553194"/>
            <a:chOff x="4150273" y="231092"/>
            <a:chExt cx="1106388" cy="553194"/>
          </a:xfrm>
        </p:grpSpPr>
        <p:sp>
          <p:nvSpPr>
            <p:cNvPr id="463" name="Rounded Rectangle 462"/>
            <p:cNvSpPr/>
            <p:nvPr/>
          </p:nvSpPr>
          <p:spPr>
            <a:xfrm>
              <a:off x="415027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4" name="Rounded Rectangle 55"/>
            <p:cNvSpPr txBox="1"/>
            <p:nvPr/>
          </p:nvSpPr>
          <p:spPr>
            <a:xfrm>
              <a:off x="416647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0" kern="1200" dirty="0" smtClean="0"/>
                <a:t>Linear Algebra cont.</a:t>
              </a:r>
              <a:endParaRPr lang="en-US" sz="1200" i="0" kern="1200" dirty="0"/>
            </a:p>
          </p:txBody>
        </p:sp>
      </p:grpSp>
      <p:sp>
        <p:nvSpPr>
          <p:cNvPr id="375" name="Straight Connector 56"/>
          <p:cNvSpPr/>
          <p:nvPr/>
        </p:nvSpPr>
        <p:spPr>
          <a:xfrm>
            <a:off x="496195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6" name="Group 375"/>
          <p:cNvGrpSpPr/>
          <p:nvPr/>
        </p:nvGrpSpPr>
        <p:grpSpPr>
          <a:xfrm>
            <a:off x="5072590" y="2579315"/>
            <a:ext cx="885110" cy="553194"/>
            <a:chOff x="4371550" y="922585"/>
            <a:chExt cx="885110" cy="553194"/>
          </a:xfrm>
        </p:grpSpPr>
        <p:sp>
          <p:nvSpPr>
            <p:cNvPr id="461" name="Rounded Rectangle 460"/>
            <p:cNvSpPr/>
            <p:nvPr/>
          </p:nvSpPr>
          <p:spPr>
            <a:xfrm>
              <a:off x="437155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2" name="Rounded Rectangle 58"/>
            <p:cNvSpPr txBox="1"/>
            <p:nvPr/>
          </p:nvSpPr>
          <p:spPr>
            <a:xfrm>
              <a:off x="438775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Reduction</a:t>
              </a:r>
              <a:endParaRPr lang="en-US" sz="800" i="0" kern="1200" dirty="0"/>
            </a:p>
          </p:txBody>
        </p:sp>
      </p:grpSp>
      <p:sp>
        <p:nvSpPr>
          <p:cNvPr id="377" name="Straight Connector 59"/>
          <p:cNvSpPr/>
          <p:nvPr/>
        </p:nvSpPr>
        <p:spPr>
          <a:xfrm>
            <a:off x="496195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8" name="Group 377"/>
          <p:cNvGrpSpPr/>
          <p:nvPr/>
        </p:nvGrpSpPr>
        <p:grpSpPr>
          <a:xfrm>
            <a:off x="5072590" y="3270807"/>
            <a:ext cx="885110" cy="553194"/>
            <a:chOff x="4371550" y="1614077"/>
            <a:chExt cx="885110" cy="553194"/>
          </a:xfrm>
        </p:grpSpPr>
        <p:sp>
          <p:nvSpPr>
            <p:cNvPr id="459" name="Rounded Rectangle 458"/>
            <p:cNvSpPr/>
            <p:nvPr/>
          </p:nvSpPr>
          <p:spPr>
            <a:xfrm>
              <a:off x="437155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0" name="Rounded Rectangle 61"/>
            <p:cNvSpPr txBox="1"/>
            <p:nvPr/>
          </p:nvSpPr>
          <p:spPr>
            <a:xfrm>
              <a:off x="438775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Dot Products</a:t>
              </a:r>
              <a:endParaRPr lang="en-US" sz="800" i="0" kern="1200" dirty="0"/>
            </a:p>
          </p:txBody>
        </p:sp>
      </p:grpSp>
      <p:sp>
        <p:nvSpPr>
          <p:cNvPr id="379" name="Straight Connector 62"/>
          <p:cNvSpPr/>
          <p:nvPr/>
        </p:nvSpPr>
        <p:spPr>
          <a:xfrm>
            <a:off x="496195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0" name="Group 379"/>
          <p:cNvGrpSpPr/>
          <p:nvPr/>
        </p:nvGrpSpPr>
        <p:grpSpPr>
          <a:xfrm>
            <a:off x="5072590" y="3962300"/>
            <a:ext cx="885110" cy="553194"/>
            <a:chOff x="4371550" y="2305570"/>
            <a:chExt cx="885110" cy="553194"/>
          </a:xfrm>
        </p:grpSpPr>
        <p:sp>
          <p:nvSpPr>
            <p:cNvPr id="457" name="Rounded Rectangle 456"/>
            <p:cNvSpPr/>
            <p:nvPr/>
          </p:nvSpPr>
          <p:spPr>
            <a:xfrm>
              <a:off x="437155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8" name="Rounded Rectangle 64"/>
            <p:cNvSpPr txBox="1"/>
            <p:nvPr/>
          </p:nvSpPr>
          <p:spPr>
            <a:xfrm>
              <a:off x="438775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Matrix-Vector Products</a:t>
              </a:r>
              <a:endParaRPr lang="en-US" sz="800" i="0" kern="1200" dirty="0"/>
            </a:p>
          </p:txBody>
        </p:sp>
      </p:grpSp>
      <p:sp>
        <p:nvSpPr>
          <p:cNvPr id="381" name="Straight Connector 65"/>
          <p:cNvSpPr/>
          <p:nvPr/>
        </p:nvSpPr>
        <p:spPr>
          <a:xfrm>
            <a:off x="496195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2" name="Group 381"/>
          <p:cNvGrpSpPr/>
          <p:nvPr/>
        </p:nvGrpSpPr>
        <p:grpSpPr>
          <a:xfrm>
            <a:off x="5072590" y="4653793"/>
            <a:ext cx="885110" cy="553194"/>
            <a:chOff x="4371550" y="2997063"/>
            <a:chExt cx="885110" cy="553194"/>
          </a:xfrm>
        </p:grpSpPr>
        <p:sp>
          <p:nvSpPr>
            <p:cNvPr id="455" name="Rounded Rectangle 454"/>
            <p:cNvSpPr/>
            <p:nvPr/>
          </p:nvSpPr>
          <p:spPr>
            <a:xfrm>
              <a:off x="4371550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6" name="Rounded Rectangle 67"/>
            <p:cNvSpPr txBox="1"/>
            <p:nvPr/>
          </p:nvSpPr>
          <p:spPr>
            <a:xfrm>
              <a:off x="4387752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Matrix-Matrix Multiplication</a:t>
              </a:r>
              <a:endParaRPr lang="en-US" sz="800" i="0" kern="1200" dirty="0"/>
            </a:p>
          </p:txBody>
        </p:sp>
      </p:grpSp>
      <p:sp>
        <p:nvSpPr>
          <p:cNvPr id="383" name="Straight Connector 68"/>
          <p:cNvSpPr/>
          <p:nvPr/>
        </p:nvSpPr>
        <p:spPr>
          <a:xfrm>
            <a:off x="4961952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4" name="Group 383"/>
          <p:cNvGrpSpPr/>
          <p:nvPr/>
        </p:nvGrpSpPr>
        <p:grpSpPr>
          <a:xfrm>
            <a:off x="5072590" y="5345285"/>
            <a:ext cx="885110" cy="553194"/>
            <a:chOff x="4371550" y="3688555"/>
            <a:chExt cx="885110" cy="553194"/>
          </a:xfrm>
        </p:grpSpPr>
        <p:sp>
          <p:nvSpPr>
            <p:cNvPr id="453" name="Rounded Rectangle 452"/>
            <p:cNvSpPr/>
            <p:nvPr/>
          </p:nvSpPr>
          <p:spPr>
            <a:xfrm>
              <a:off x="4371550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4" name="Rounded Rectangle 70"/>
            <p:cNvSpPr txBox="1"/>
            <p:nvPr/>
          </p:nvSpPr>
          <p:spPr>
            <a:xfrm>
              <a:off x="4387752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Norms</a:t>
              </a:r>
              <a:endParaRPr lang="en-US" sz="800" i="0" kern="1200" dirty="0"/>
            </a:p>
          </p:txBody>
        </p:sp>
      </p:grpSp>
      <p:sp>
        <p:nvSpPr>
          <p:cNvPr id="385" name="Straight Connector 71"/>
          <p:cNvSpPr/>
          <p:nvPr/>
        </p:nvSpPr>
        <p:spPr>
          <a:xfrm>
            <a:off x="4961952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6" name="Group 385"/>
          <p:cNvGrpSpPr/>
          <p:nvPr/>
        </p:nvGrpSpPr>
        <p:grpSpPr>
          <a:xfrm>
            <a:off x="5072590" y="6036778"/>
            <a:ext cx="885110" cy="553194"/>
            <a:chOff x="4371550" y="4380048"/>
            <a:chExt cx="885110" cy="553194"/>
          </a:xfrm>
        </p:grpSpPr>
        <p:sp>
          <p:nvSpPr>
            <p:cNvPr id="451" name="Rounded Rectangle 450"/>
            <p:cNvSpPr/>
            <p:nvPr/>
          </p:nvSpPr>
          <p:spPr>
            <a:xfrm>
              <a:off x="4371550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2" name="Rounded Rectangle 73"/>
            <p:cNvSpPr txBox="1"/>
            <p:nvPr/>
          </p:nvSpPr>
          <p:spPr>
            <a:xfrm>
              <a:off x="4387752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More on Linear Algebra</a:t>
              </a:r>
              <a:endParaRPr lang="en-US" sz="800" i="0" kern="1200" dirty="0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6234298" y="1887822"/>
            <a:ext cx="1106388" cy="553194"/>
            <a:chOff x="5533258" y="231092"/>
            <a:chExt cx="1106388" cy="553194"/>
          </a:xfrm>
        </p:grpSpPr>
        <p:sp>
          <p:nvSpPr>
            <p:cNvPr id="449" name="Rounded Rectangle 448"/>
            <p:cNvSpPr/>
            <p:nvPr/>
          </p:nvSpPr>
          <p:spPr>
            <a:xfrm>
              <a:off x="5533258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0" name="Rounded Rectangle 75"/>
            <p:cNvSpPr txBox="1"/>
            <p:nvPr/>
          </p:nvSpPr>
          <p:spPr>
            <a:xfrm>
              <a:off x="5549460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Calculus</a:t>
              </a:r>
              <a:endParaRPr lang="en-US" sz="1200" kern="1200" dirty="0"/>
            </a:p>
          </p:txBody>
        </p:sp>
      </p:grpSp>
      <p:sp>
        <p:nvSpPr>
          <p:cNvPr id="388" name="Straight Connector 76"/>
          <p:cNvSpPr/>
          <p:nvPr/>
        </p:nvSpPr>
        <p:spPr>
          <a:xfrm>
            <a:off x="6344937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9" name="Group 388"/>
          <p:cNvGrpSpPr/>
          <p:nvPr/>
        </p:nvGrpSpPr>
        <p:grpSpPr>
          <a:xfrm>
            <a:off x="6455576" y="2579315"/>
            <a:ext cx="885110" cy="553194"/>
            <a:chOff x="5754536" y="922585"/>
            <a:chExt cx="885110" cy="553194"/>
          </a:xfrm>
        </p:grpSpPr>
        <p:sp>
          <p:nvSpPr>
            <p:cNvPr id="447" name="Rounded Rectangle 446"/>
            <p:cNvSpPr/>
            <p:nvPr/>
          </p:nvSpPr>
          <p:spPr>
            <a:xfrm>
              <a:off x="575453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8" name="Rounded Rectangle 78"/>
            <p:cNvSpPr txBox="1"/>
            <p:nvPr/>
          </p:nvSpPr>
          <p:spPr>
            <a:xfrm>
              <a:off x="577073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Derivatives and Differentiation</a:t>
              </a:r>
              <a:endParaRPr lang="en-US" sz="800" kern="1200" dirty="0"/>
            </a:p>
          </p:txBody>
        </p:sp>
      </p:grpSp>
      <p:sp>
        <p:nvSpPr>
          <p:cNvPr id="390" name="Straight Connector 79"/>
          <p:cNvSpPr/>
          <p:nvPr/>
        </p:nvSpPr>
        <p:spPr>
          <a:xfrm>
            <a:off x="6344937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1" name="Group 390"/>
          <p:cNvGrpSpPr/>
          <p:nvPr/>
        </p:nvGrpSpPr>
        <p:grpSpPr>
          <a:xfrm>
            <a:off x="6455576" y="3270807"/>
            <a:ext cx="885110" cy="553194"/>
            <a:chOff x="5754536" y="1614077"/>
            <a:chExt cx="885110" cy="553194"/>
          </a:xfrm>
        </p:grpSpPr>
        <p:sp>
          <p:nvSpPr>
            <p:cNvPr id="445" name="Rounded Rectangle 444"/>
            <p:cNvSpPr/>
            <p:nvPr/>
          </p:nvSpPr>
          <p:spPr>
            <a:xfrm>
              <a:off x="575453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6" name="Rounded Rectangle 81"/>
            <p:cNvSpPr txBox="1"/>
            <p:nvPr/>
          </p:nvSpPr>
          <p:spPr>
            <a:xfrm>
              <a:off x="577073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Partial Derivatives</a:t>
              </a:r>
              <a:endParaRPr lang="en-US" sz="800" kern="1200" dirty="0"/>
            </a:p>
          </p:txBody>
        </p:sp>
      </p:grpSp>
      <p:sp>
        <p:nvSpPr>
          <p:cNvPr id="392" name="Straight Connector 82"/>
          <p:cNvSpPr/>
          <p:nvPr/>
        </p:nvSpPr>
        <p:spPr>
          <a:xfrm>
            <a:off x="6344937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3" name="Group 392"/>
          <p:cNvGrpSpPr/>
          <p:nvPr/>
        </p:nvGrpSpPr>
        <p:grpSpPr>
          <a:xfrm>
            <a:off x="6455576" y="3962300"/>
            <a:ext cx="885110" cy="553194"/>
            <a:chOff x="5754536" y="2305570"/>
            <a:chExt cx="885110" cy="553194"/>
          </a:xfrm>
        </p:grpSpPr>
        <p:sp>
          <p:nvSpPr>
            <p:cNvPr id="443" name="Rounded Rectangle 442"/>
            <p:cNvSpPr/>
            <p:nvPr/>
          </p:nvSpPr>
          <p:spPr>
            <a:xfrm>
              <a:off x="575453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4" name="Rounded Rectangle 84"/>
            <p:cNvSpPr txBox="1"/>
            <p:nvPr/>
          </p:nvSpPr>
          <p:spPr>
            <a:xfrm>
              <a:off x="577073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Gradients</a:t>
              </a:r>
              <a:endParaRPr lang="en-US" sz="800" kern="1200" dirty="0"/>
            </a:p>
          </p:txBody>
        </p:sp>
      </p:grpSp>
      <p:sp>
        <p:nvSpPr>
          <p:cNvPr id="394" name="Straight Connector 85"/>
          <p:cNvSpPr/>
          <p:nvPr/>
        </p:nvSpPr>
        <p:spPr>
          <a:xfrm>
            <a:off x="6344937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5" name="Group 394"/>
          <p:cNvGrpSpPr/>
          <p:nvPr/>
        </p:nvGrpSpPr>
        <p:grpSpPr>
          <a:xfrm>
            <a:off x="6455576" y="4653793"/>
            <a:ext cx="885110" cy="553194"/>
            <a:chOff x="5754536" y="2997063"/>
            <a:chExt cx="885110" cy="553194"/>
          </a:xfrm>
        </p:grpSpPr>
        <p:sp>
          <p:nvSpPr>
            <p:cNvPr id="441" name="Rounded Rectangle 440"/>
            <p:cNvSpPr/>
            <p:nvPr/>
          </p:nvSpPr>
          <p:spPr>
            <a:xfrm>
              <a:off x="5754536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2" name="Rounded Rectangle 87"/>
            <p:cNvSpPr txBox="1"/>
            <p:nvPr/>
          </p:nvSpPr>
          <p:spPr>
            <a:xfrm>
              <a:off x="5770738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Chain Rule</a:t>
              </a:r>
              <a:endParaRPr lang="en-US" sz="800" kern="1200" dirty="0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7617283" y="1887822"/>
            <a:ext cx="1106388" cy="553194"/>
            <a:chOff x="6916243" y="231092"/>
            <a:chExt cx="1106388" cy="553194"/>
          </a:xfrm>
        </p:grpSpPr>
        <p:sp>
          <p:nvSpPr>
            <p:cNvPr id="439" name="Rounded Rectangle 438"/>
            <p:cNvSpPr/>
            <p:nvPr/>
          </p:nvSpPr>
          <p:spPr>
            <a:xfrm>
              <a:off x="691624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0" name="Rounded Rectangle 89"/>
            <p:cNvSpPr txBox="1"/>
            <p:nvPr/>
          </p:nvSpPr>
          <p:spPr>
            <a:xfrm>
              <a:off x="693244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Automatic Differentiation</a:t>
              </a:r>
              <a:endParaRPr lang="en-US" sz="1200" kern="1200" dirty="0"/>
            </a:p>
          </p:txBody>
        </p:sp>
      </p:grpSp>
      <p:sp>
        <p:nvSpPr>
          <p:cNvPr id="397" name="Straight Connector 90"/>
          <p:cNvSpPr/>
          <p:nvPr/>
        </p:nvSpPr>
        <p:spPr>
          <a:xfrm>
            <a:off x="772792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8" name="Group 397"/>
          <p:cNvGrpSpPr/>
          <p:nvPr/>
        </p:nvGrpSpPr>
        <p:grpSpPr>
          <a:xfrm>
            <a:off x="7838561" y="2579315"/>
            <a:ext cx="885110" cy="553194"/>
            <a:chOff x="7137521" y="922585"/>
            <a:chExt cx="885110" cy="553194"/>
          </a:xfrm>
        </p:grpSpPr>
        <p:sp>
          <p:nvSpPr>
            <p:cNvPr id="437" name="Rounded Rectangle 436"/>
            <p:cNvSpPr/>
            <p:nvPr/>
          </p:nvSpPr>
          <p:spPr>
            <a:xfrm>
              <a:off x="7137521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8" name="Rounded Rectangle 92"/>
            <p:cNvSpPr txBox="1"/>
            <p:nvPr/>
          </p:nvSpPr>
          <p:spPr>
            <a:xfrm>
              <a:off x="7153723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A Simple Example</a:t>
              </a:r>
              <a:endParaRPr lang="en-US" sz="800" kern="1200" dirty="0"/>
            </a:p>
          </p:txBody>
        </p:sp>
      </p:grpSp>
      <p:sp>
        <p:nvSpPr>
          <p:cNvPr id="399" name="Straight Connector 93"/>
          <p:cNvSpPr/>
          <p:nvPr/>
        </p:nvSpPr>
        <p:spPr>
          <a:xfrm>
            <a:off x="772792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0" name="Group 399"/>
          <p:cNvGrpSpPr/>
          <p:nvPr/>
        </p:nvGrpSpPr>
        <p:grpSpPr>
          <a:xfrm>
            <a:off x="7838561" y="3270807"/>
            <a:ext cx="885110" cy="553194"/>
            <a:chOff x="7137521" y="1614077"/>
            <a:chExt cx="885110" cy="553194"/>
          </a:xfrm>
        </p:grpSpPr>
        <p:sp>
          <p:nvSpPr>
            <p:cNvPr id="435" name="Rounded Rectangle 434"/>
            <p:cNvSpPr/>
            <p:nvPr/>
          </p:nvSpPr>
          <p:spPr>
            <a:xfrm>
              <a:off x="7137521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6" name="Rounded Rectangle 95"/>
            <p:cNvSpPr txBox="1"/>
            <p:nvPr/>
          </p:nvSpPr>
          <p:spPr>
            <a:xfrm>
              <a:off x="7153723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Backward for Non-Scalar Variables</a:t>
              </a:r>
              <a:endParaRPr lang="en-US" sz="800" kern="1200" dirty="0"/>
            </a:p>
          </p:txBody>
        </p:sp>
      </p:grpSp>
      <p:sp>
        <p:nvSpPr>
          <p:cNvPr id="401" name="Straight Connector 96"/>
          <p:cNvSpPr/>
          <p:nvPr/>
        </p:nvSpPr>
        <p:spPr>
          <a:xfrm>
            <a:off x="772792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2" name="Group 401"/>
          <p:cNvGrpSpPr/>
          <p:nvPr/>
        </p:nvGrpSpPr>
        <p:grpSpPr>
          <a:xfrm>
            <a:off x="7838561" y="3962300"/>
            <a:ext cx="885110" cy="553194"/>
            <a:chOff x="7137521" y="2305570"/>
            <a:chExt cx="885110" cy="553194"/>
          </a:xfrm>
        </p:grpSpPr>
        <p:sp>
          <p:nvSpPr>
            <p:cNvPr id="433" name="Rounded Rectangle 432"/>
            <p:cNvSpPr/>
            <p:nvPr/>
          </p:nvSpPr>
          <p:spPr>
            <a:xfrm>
              <a:off x="7137521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4" name="Rounded Rectangle 98"/>
            <p:cNvSpPr txBox="1"/>
            <p:nvPr/>
          </p:nvSpPr>
          <p:spPr>
            <a:xfrm>
              <a:off x="7153723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Detaching Computation</a:t>
              </a:r>
              <a:endParaRPr lang="en-US" sz="800" kern="1200" dirty="0"/>
            </a:p>
          </p:txBody>
        </p:sp>
      </p:grpSp>
      <p:sp>
        <p:nvSpPr>
          <p:cNvPr id="403" name="Straight Connector 99"/>
          <p:cNvSpPr/>
          <p:nvPr/>
        </p:nvSpPr>
        <p:spPr>
          <a:xfrm>
            <a:off x="772792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4" name="Group 403"/>
          <p:cNvGrpSpPr/>
          <p:nvPr/>
        </p:nvGrpSpPr>
        <p:grpSpPr>
          <a:xfrm>
            <a:off x="7838561" y="4653793"/>
            <a:ext cx="885110" cy="553194"/>
            <a:chOff x="7137521" y="2997063"/>
            <a:chExt cx="885110" cy="553194"/>
          </a:xfrm>
        </p:grpSpPr>
        <p:sp>
          <p:nvSpPr>
            <p:cNvPr id="431" name="Rounded Rectangle 430"/>
            <p:cNvSpPr/>
            <p:nvPr/>
          </p:nvSpPr>
          <p:spPr>
            <a:xfrm>
              <a:off x="7137521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2" name="Rounded Rectangle 101"/>
            <p:cNvSpPr txBox="1"/>
            <p:nvPr/>
          </p:nvSpPr>
          <p:spPr>
            <a:xfrm>
              <a:off x="7153723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Computing the Gradient of Python Control Flow</a:t>
              </a:r>
              <a:endParaRPr lang="en-US" sz="800" kern="1200" dirty="0"/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9000269" y="1887822"/>
            <a:ext cx="1106388" cy="553194"/>
            <a:chOff x="8299229" y="231092"/>
            <a:chExt cx="1106388" cy="553194"/>
          </a:xfrm>
        </p:grpSpPr>
        <p:sp>
          <p:nvSpPr>
            <p:cNvPr id="429" name="Rounded Rectangle 428"/>
            <p:cNvSpPr/>
            <p:nvPr/>
          </p:nvSpPr>
          <p:spPr>
            <a:xfrm>
              <a:off x="8299229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0" name="Rounded Rectangle 103"/>
            <p:cNvSpPr txBox="1"/>
            <p:nvPr/>
          </p:nvSpPr>
          <p:spPr>
            <a:xfrm>
              <a:off x="8315431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Probability</a:t>
              </a:r>
              <a:endParaRPr lang="en-US" sz="1200" kern="1200" dirty="0"/>
            </a:p>
          </p:txBody>
        </p:sp>
      </p:grpSp>
      <p:sp>
        <p:nvSpPr>
          <p:cNvPr id="406" name="Straight Connector 104"/>
          <p:cNvSpPr/>
          <p:nvPr/>
        </p:nvSpPr>
        <p:spPr>
          <a:xfrm>
            <a:off x="9110908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7" name="Group 406"/>
          <p:cNvGrpSpPr/>
          <p:nvPr/>
        </p:nvGrpSpPr>
        <p:grpSpPr>
          <a:xfrm>
            <a:off x="9221546" y="2579315"/>
            <a:ext cx="885110" cy="553194"/>
            <a:chOff x="8520506" y="922585"/>
            <a:chExt cx="885110" cy="553194"/>
          </a:xfrm>
        </p:grpSpPr>
        <p:sp>
          <p:nvSpPr>
            <p:cNvPr id="427" name="Rounded Rectangle 426"/>
            <p:cNvSpPr/>
            <p:nvPr/>
          </p:nvSpPr>
          <p:spPr>
            <a:xfrm>
              <a:off x="852050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8" name="Rounded Rectangle 106"/>
            <p:cNvSpPr txBox="1"/>
            <p:nvPr/>
          </p:nvSpPr>
          <p:spPr>
            <a:xfrm>
              <a:off x="853670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Basic Probability Theory</a:t>
              </a:r>
              <a:endParaRPr lang="en-US" sz="800" kern="1200" dirty="0"/>
            </a:p>
          </p:txBody>
        </p:sp>
      </p:grpSp>
      <p:sp>
        <p:nvSpPr>
          <p:cNvPr id="408" name="Straight Connector 107"/>
          <p:cNvSpPr/>
          <p:nvPr/>
        </p:nvSpPr>
        <p:spPr>
          <a:xfrm>
            <a:off x="9110908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9" name="Group 408"/>
          <p:cNvGrpSpPr/>
          <p:nvPr/>
        </p:nvGrpSpPr>
        <p:grpSpPr>
          <a:xfrm>
            <a:off x="9221546" y="3270807"/>
            <a:ext cx="885110" cy="553194"/>
            <a:chOff x="8520506" y="1614077"/>
            <a:chExt cx="885110" cy="553194"/>
          </a:xfrm>
        </p:grpSpPr>
        <p:sp>
          <p:nvSpPr>
            <p:cNvPr id="425" name="Rounded Rectangle 424"/>
            <p:cNvSpPr/>
            <p:nvPr/>
          </p:nvSpPr>
          <p:spPr>
            <a:xfrm>
              <a:off x="852050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6" name="Rounded Rectangle 109"/>
            <p:cNvSpPr txBox="1"/>
            <p:nvPr/>
          </p:nvSpPr>
          <p:spPr>
            <a:xfrm>
              <a:off x="853670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Dealing with Multiple Random Variables</a:t>
              </a:r>
              <a:endParaRPr lang="en-US" sz="800" kern="1200" dirty="0"/>
            </a:p>
          </p:txBody>
        </p:sp>
      </p:grpSp>
      <p:sp>
        <p:nvSpPr>
          <p:cNvPr id="410" name="Straight Connector 110"/>
          <p:cNvSpPr/>
          <p:nvPr/>
        </p:nvSpPr>
        <p:spPr>
          <a:xfrm>
            <a:off x="9110908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1" name="Group 410"/>
          <p:cNvGrpSpPr/>
          <p:nvPr/>
        </p:nvGrpSpPr>
        <p:grpSpPr>
          <a:xfrm>
            <a:off x="9221546" y="3962300"/>
            <a:ext cx="885110" cy="553194"/>
            <a:chOff x="8520506" y="2305570"/>
            <a:chExt cx="885110" cy="553194"/>
          </a:xfrm>
        </p:grpSpPr>
        <p:sp>
          <p:nvSpPr>
            <p:cNvPr id="423" name="Rounded Rectangle 422"/>
            <p:cNvSpPr/>
            <p:nvPr/>
          </p:nvSpPr>
          <p:spPr>
            <a:xfrm>
              <a:off x="852050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4" name="Rounded Rectangle 112"/>
            <p:cNvSpPr txBox="1"/>
            <p:nvPr/>
          </p:nvSpPr>
          <p:spPr>
            <a:xfrm>
              <a:off x="853670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Expectation and Variance</a:t>
              </a:r>
              <a:endParaRPr lang="en-US" sz="800" kern="1200" dirty="0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10383254" y="1887822"/>
            <a:ext cx="1106388" cy="553194"/>
            <a:chOff x="9682214" y="231092"/>
            <a:chExt cx="1106388" cy="553194"/>
          </a:xfrm>
        </p:grpSpPr>
        <p:sp>
          <p:nvSpPr>
            <p:cNvPr id="421" name="Rounded Rectangle 420"/>
            <p:cNvSpPr/>
            <p:nvPr/>
          </p:nvSpPr>
          <p:spPr>
            <a:xfrm>
              <a:off x="9682214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2" name="Rounded Rectangle 114"/>
            <p:cNvSpPr txBox="1"/>
            <p:nvPr/>
          </p:nvSpPr>
          <p:spPr>
            <a:xfrm>
              <a:off x="9698416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Documentation</a:t>
              </a:r>
              <a:endParaRPr lang="en-US" sz="1200" kern="1200" dirty="0"/>
            </a:p>
          </p:txBody>
        </p:sp>
      </p:grpSp>
      <p:sp>
        <p:nvSpPr>
          <p:cNvPr id="413" name="Straight Connector 115"/>
          <p:cNvSpPr/>
          <p:nvPr/>
        </p:nvSpPr>
        <p:spPr>
          <a:xfrm>
            <a:off x="10493893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4" name="Group 413"/>
          <p:cNvGrpSpPr/>
          <p:nvPr/>
        </p:nvGrpSpPr>
        <p:grpSpPr>
          <a:xfrm>
            <a:off x="10604532" y="2579315"/>
            <a:ext cx="885110" cy="553194"/>
            <a:chOff x="9903492" y="922585"/>
            <a:chExt cx="885110" cy="553194"/>
          </a:xfrm>
        </p:grpSpPr>
        <p:sp>
          <p:nvSpPr>
            <p:cNvPr id="419" name="Rounded Rectangle 418"/>
            <p:cNvSpPr/>
            <p:nvPr/>
          </p:nvSpPr>
          <p:spPr>
            <a:xfrm>
              <a:off x="9903492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0" name="Rounded Rectangle 117"/>
            <p:cNvSpPr txBox="1"/>
            <p:nvPr/>
          </p:nvSpPr>
          <p:spPr>
            <a:xfrm>
              <a:off x="9919694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All the Functions and Classes in a Module</a:t>
              </a:r>
              <a:endParaRPr lang="en-US" sz="800" kern="1200" dirty="0"/>
            </a:p>
          </p:txBody>
        </p:sp>
      </p:grpSp>
      <p:sp>
        <p:nvSpPr>
          <p:cNvPr id="415" name="Straight Connector 118"/>
          <p:cNvSpPr/>
          <p:nvPr/>
        </p:nvSpPr>
        <p:spPr>
          <a:xfrm>
            <a:off x="10493893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6" name="Group 415"/>
          <p:cNvGrpSpPr/>
          <p:nvPr/>
        </p:nvGrpSpPr>
        <p:grpSpPr>
          <a:xfrm>
            <a:off x="10604532" y="3270807"/>
            <a:ext cx="885110" cy="553194"/>
            <a:chOff x="9903492" y="1614077"/>
            <a:chExt cx="885110" cy="553194"/>
          </a:xfrm>
        </p:grpSpPr>
        <p:sp>
          <p:nvSpPr>
            <p:cNvPr id="417" name="Rounded Rectangle 416"/>
            <p:cNvSpPr/>
            <p:nvPr/>
          </p:nvSpPr>
          <p:spPr>
            <a:xfrm>
              <a:off x="9903492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8" name="Rounded Rectangle 120"/>
            <p:cNvSpPr txBox="1"/>
            <p:nvPr/>
          </p:nvSpPr>
          <p:spPr>
            <a:xfrm>
              <a:off x="9919694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the Usage of Specific Functions and Classes</a:t>
              </a:r>
              <a:endParaRPr lang="en-US" sz="800" kern="1200" dirty="0"/>
            </a:p>
          </p:txBody>
        </p:sp>
      </p:grpSp>
      <p:cxnSp>
        <p:nvCxnSpPr>
          <p:cNvPr id="501" name="Curved Connector 500"/>
          <p:cNvCxnSpPr>
            <a:endCxn id="500" idx="0"/>
          </p:cNvCxnSpPr>
          <p:nvPr/>
        </p:nvCxnSpPr>
        <p:spPr>
          <a:xfrm rot="10800000" flipV="1">
            <a:off x="1255552" y="1573438"/>
            <a:ext cx="471725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>
            <a:endCxn id="485" idx="0"/>
          </p:cNvCxnSpPr>
          <p:nvPr/>
        </p:nvCxnSpPr>
        <p:spPr>
          <a:xfrm rot="10800000" flipV="1">
            <a:off x="2638536" y="1573438"/>
            <a:ext cx="3334274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>
            <a:endCxn id="478" idx="0"/>
          </p:cNvCxnSpPr>
          <p:nvPr/>
        </p:nvCxnSpPr>
        <p:spPr>
          <a:xfrm rot="10800000" flipV="1">
            <a:off x="4021522" y="1573438"/>
            <a:ext cx="195128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>
            <a:endCxn id="464" idx="0"/>
          </p:cNvCxnSpPr>
          <p:nvPr/>
        </p:nvCxnSpPr>
        <p:spPr>
          <a:xfrm rot="10800000" flipV="1">
            <a:off x="5404508" y="1573438"/>
            <a:ext cx="568303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>
            <a:endCxn id="450" idx="0"/>
          </p:cNvCxnSpPr>
          <p:nvPr/>
        </p:nvCxnSpPr>
        <p:spPr>
          <a:xfrm>
            <a:off x="5972810" y="1573439"/>
            <a:ext cx="814682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>
            <a:endCxn id="439" idx="0"/>
          </p:cNvCxnSpPr>
          <p:nvPr/>
        </p:nvCxnSpPr>
        <p:spPr>
          <a:xfrm>
            <a:off x="5972810" y="1573439"/>
            <a:ext cx="2197667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>
            <a:endCxn id="429" idx="0"/>
          </p:cNvCxnSpPr>
          <p:nvPr/>
        </p:nvCxnSpPr>
        <p:spPr>
          <a:xfrm>
            <a:off x="5972810" y="1573439"/>
            <a:ext cx="3580653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urved Connector 513"/>
          <p:cNvCxnSpPr>
            <a:endCxn id="421" idx="0"/>
          </p:cNvCxnSpPr>
          <p:nvPr/>
        </p:nvCxnSpPr>
        <p:spPr>
          <a:xfrm>
            <a:off x="5972810" y="1573439"/>
            <a:ext cx="4963638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610034" y="4511654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7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Indexing and Slicing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0629" y="1001487"/>
            <a:ext cx="1103077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Elements </a:t>
            </a:r>
            <a:r>
              <a:rPr lang="en-GB" sz="1900" dirty="0">
                <a:solidFill>
                  <a:srgbClr val="002060"/>
                </a:solidFill>
              </a:rPr>
              <a:t>in a tensor can be accessed by index</a:t>
            </a:r>
            <a:r>
              <a:rPr lang="en-GB" sz="1900" dirty="0" smtClean="0">
                <a:solidFill>
                  <a:srgbClr val="002060"/>
                </a:solidFill>
              </a:rPr>
              <a:t>. 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The </a:t>
            </a:r>
            <a:r>
              <a:rPr lang="en-GB" sz="1900" dirty="0">
                <a:solidFill>
                  <a:srgbClr val="FB8072"/>
                </a:solidFill>
              </a:rPr>
              <a:t>first element has index 0 and ranges are specified to include the first but before the last </a:t>
            </a:r>
            <a:r>
              <a:rPr lang="en-GB" sz="1900" dirty="0" smtClean="0">
                <a:solidFill>
                  <a:srgbClr val="FB8072"/>
                </a:solidFill>
              </a:rPr>
              <a:t>element.</a:t>
            </a:r>
            <a:endParaRPr lang="en-GB" sz="1900" dirty="0">
              <a:solidFill>
                <a:srgbClr val="FB807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228" y="4446037"/>
            <a:ext cx="642028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W</a:t>
            </a:r>
            <a:r>
              <a:rPr lang="en-GB" sz="1900" dirty="0" smtClean="0">
                <a:solidFill>
                  <a:srgbClr val="002060"/>
                </a:solidFill>
              </a:rPr>
              <a:t>e </a:t>
            </a:r>
            <a:r>
              <a:rPr lang="en-GB" sz="1900" dirty="0">
                <a:solidFill>
                  <a:srgbClr val="002060"/>
                </a:solidFill>
              </a:rPr>
              <a:t>can also write elements of a matrix by specifying indices.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30629" y="3271297"/>
                <a:ext cx="10952614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We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can access elements according to their relative position to the end of the list by using negative indices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Thus,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[−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 selects the last element and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selects the second and the third elements as follows:</a:t>
                </a:r>
                <a:endParaRPr lang="en-GB" sz="1900" dirty="0" smtClean="0">
                  <a:solidFill>
                    <a:srgbClr val="FB8072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3271297"/>
                <a:ext cx="10952614" cy="677108"/>
              </a:xfrm>
              <a:prstGeom prst="rect">
                <a:avLst/>
              </a:prstGeom>
              <a:blipFill>
                <a:blip r:embed="rId3"/>
                <a:stretch>
                  <a:fillRect l="-390" t="-4505" b="-15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02228" y="5628216"/>
            <a:ext cx="1079167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To </a:t>
            </a:r>
            <a:r>
              <a:rPr lang="en-GB" sz="1900" dirty="0">
                <a:solidFill>
                  <a:srgbClr val="002060"/>
                </a:solidFill>
              </a:rPr>
              <a:t>assign multiple elements the same value, we simply index all of them and then assign them the value.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2327458" y="1776487"/>
            <a:ext cx="5812358" cy="1399132"/>
            <a:chOff x="1898250" y="1740707"/>
            <a:chExt cx="5812358" cy="1399132"/>
          </a:xfrm>
        </p:grpSpPr>
        <p:sp>
          <p:nvSpPr>
            <p:cNvPr id="14" name="Rectangle 13"/>
            <p:cNvSpPr/>
            <p:nvPr/>
          </p:nvSpPr>
          <p:spPr>
            <a:xfrm>
              <a:off x="3387424" y="2115840"/>
              <a:ext cx="541176" cy="3265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928600" y="2119433"/>
              <a:ext cx="541176" cy="3265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010952" y="2115840"/>
              <a:ext cx="541176" cy="3265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93304" y="2118872"/>
              <a:ext cx="541176" cy="3265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469776" y="2115840"/>
              <a:ext cx="541176" cy="3265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69432" y="2121848"/>
              <a:ext cx="541176" cy="3265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552128" y="2119433"/>
              <a:ext cx="541176" cy="3265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634480" y="2121848"/>
              <a:ext cx="541176" cy="3265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32184" y="1820426"/>
              <a:ext cx="40863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0         1          2          3         4         5         6         7</a:t>
              </a:r>
              <a:endParaRPr lang="en-US" sz="16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532184" y="1874850"/>
              <a:ext cx="4006951" cy="19842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Curved Connector 27"/>
            <p:cNvCxnSpPr>
              <a:stCxn id="29" idx="3"/>
              <a:endCxn id="26" idx="1"/>
            </p:cNvCxnSpPr>
            <p:nvPr/>
          </p:nvCxnSpPr>
          <p:spPr>
            <a:xfrm>
              <a:off x="2634349" y="1894596"/>
              <a:ext cx="897835" cy="79468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898250" y="1740707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Indices </a:t>
              </a:r>
              <a:endParaRPr lang="en-US" sz="1400" dirty="0"/>
            </a:p>
          </p:txBody>
        </p:sp>
        <p:cxnSp>
          <p:nvCxnSpPr>
            <p:cNvPr id="37" name="Curved Connector 36"/>
            <p:cNvCxnSpPr>
              <a:endCxn id="18" idx="2"/>
            </p:cNvCxnSpPr>
            <p:nvPr/>
          </p:nvCxnSpPr>
          <p:spPr>
            <a:xfrm rot="10800000">
              <a:off x="4740364" y="2442413"/>
              <a:ext cx="866572" cy="39076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/>
            <p:cNvCxnSpPr>
              <a:endCxn id="17" idx="2"/>
            </p:cNvCxnSpPr>
            <p:nvPr/>
          </p:nvCxnSpPr>
          <p:spPr>
            <a:xfrm flipV="1">
              <a:off x="5606936" y="2445444"/>
              <a:ext cx="756956" cy="387735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5176344" y="2832062"/>
              <a:ext cx="8258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Slice 2:5 </a:t>
              </a:r>
              <a:endParaRPr lang="en-US" sz="1400" dirty="0"/>
            </a:p>
          </p:txBody>
        </p:sp>
      </p:grpSp>
      <p:sp>
        <p:nvSpPr>
          <p:cNvPr id="48" name="Rectangle 47"/>
          <p:cNvSpPr/>
          <p:nvPr/>
        </p:nvSpPr>
        <p:spPr>
          <a:xfrm>
            <a:off x="670248" y="4012555"/>
            <a:ext cx="10851502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-1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],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X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3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]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41848" y="4939712"/>
            <a:ext cx="10851501" cy="5847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US" sz="160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US" sz="1600">
                <a:solidFill>
                  <a:srgbClr val="AE81FF"/>
                </a:solidFill>
                <a:latin typeface="Courier New" panose="02070309020205020404" pitchFamily="49" charset="0"/>
              </a:rPr>
              <a:t>1</a:t>
            </a:r>
            <a:r>
              <a:rPr lang="en-US" sz="160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>
                <a:solidFill>
                  <a:srgbClr val="AE81FF"/>
                </a:solidFill>
                <a:latin typeface="Courier New" panose="02070309020205020404" pitchFamily="49" charset="0"/>
              </a:rPr>
              <a:t>2</a:t>
            </a:r>
            <a:r>
              <a:rPr lang="en-US" sz="1600">
                <a:solidFill>
                  <a:srgbClr val="DCDCDC"/>
                </a:solidFill>
                <a:latin typeface="Courier New" panose="02070309020205020404" pitchFamily="49" charset="0"/>
              </a:rPr>
              <a:t>]</a:t>
            </a:r>
            <a:r>
              <a:rPr lang="en-US" sz="160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>
                <a:solidFill>
                  <a:srgbClr val="AE81FF"/>
                </a:solidFill>
                <a:latin typeface="Courier New" panose="02070309020205020404" pitchFamily="49" charset="0"/>
              </a:rPr>
              <a:t>9</a:t>
            </a:r>
            <a:endParaRPr lang="en-US" sz="160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41847" y="6012937"/>
            <a:ext cx="10851501" cy="5847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0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:]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12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05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70878" y="1071155"/>
            <a:ext cx="2516777" cy="47548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grpSp>
        <p:nvGrpSpPr>
          <p:cNvPr id="341" name="Group 340"/>
          <p:cNvGrpSpPr/>
          <p:nvPr/>
        </p:nvGrpSpPr>
        <p:grpSpPr>
          <a:xfrm>
            <a:off x="702357" y="1887822"/>
            <a:ext cx="1106388" cy="553194"/>
            <a:chOff x="1317" y="231092"/>
            <a:chExt cx="1106388" cy="553194"/>
          </a:xfrm>
        </p:grpSpPr>
        <p:sp>
          <p:nvSpPr>
            <p:cNvPr id="499" name="Rounded Rectangle 498"/>
            <p:cNvSpPr/>
            <p:nvPr/>
          </p:nvSpPr>
          <p:spPr>
            <a:xfrm>
              <a:off x="131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0" name="Rounded Rectangle 4"/>
            <p:cNvSpPr txBox="1"/>
            <p:nvPr/>
          </p:nvSpPr>
          <p:spPr>
            <a:xfrm>
              <a:off x="1751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Manipulation</a:t>
              </a:r>
              <a:endParaRPr lang="en-US" sz="1200" kern="1200" dirty="0"/>
            </a:p>
          </p:txBody>
        </p:sp>
      </p:grpSp>
      <p:sp>
        <p:nvSpPr>
          <p:cNvPr id="342" name="Straight Connector 5"/>
          <p:cNvSpPr/>
          <p:nvPr/>
        </p:nvSpPr>
        <p:spPr>
          <a:xfrm>
            <a:off x="812995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3" name="Group 342"/>
          <p:cNvGrpSpPr/>
          <p:nvPr/>
        </p:nvGrpSpPr>
        <p:grpSpPr>
          <a:xfrm>
            <a:off x="923634" y="2579315"/>
            <a:ext cx="885110" cy="553194"/>
            <a:chOff x="222594" y="922585"/>
            <a:chExt cx="885110" cy="553194"/>
          </a:xfrm>
        </p:grpSpPr>
        <p:sp>
          <p:nvSpPr>
            <p:cNvPr id="497" name="Rounded Rectangle 496"/>
            <p:cNvSpPr/>
            <p:nvPr/>
          </p:nvSpPr>
          <p:spPr>
            <a:xfrm>
              <a:off x="222594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8" name="Rounded Rectangle 7"/>
            <p:cNvSpPr txBox="1"/>
            <p:nvPr/>
          </p:nvSpPr>
          <p:spPr>
            <a:xfrm>
              <a:off x="238796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Getting Started</a:t>
              </a:r>
              <a:endParaRPr lang="en-US" sz="800" kern="1200" dirty="0"/>
            </a:p>
          </p:txBody>
        </p:sp>
      </p:grpSp>
      <p:sp>
        <p:nvSpPr>
          <p:cNvPr id="344" name="Straight Connector 8"/>
          <p:cNvSpPr/>
          <p:nvPr/>
        </p:nvSpPr>
        <p:spPr>
          <a:xfrm>
            <a:off x="812995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5" name="Group 344"/>
          <p:cNvGrpSpPr/>
          <p:nvPr/>
        </p:nvGrpSpPr>
        <p:grpSpPr>
          <a:xfrm>
            <a:off x="923634" y="3270807"/>
            <a:ext cx="885110" cy="553194"/>
            <a:chOff x="222594" y="1614077"/>
            <a:chExt cx="885110" cy="553194"/>
          </a:xfrm>
        </p:grpSpPr>
        <p:sp>
          <p:nvSpPr>
            <p:cNvPr id="495" name="Rounded Rectangle 494"/>
            <p:cNvSpPr/>
            <p:nvPr/>
          </p:nvSpPr>
          <p:spPr>
            <a:xfrm>
              <a:off x="222594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6" name="Rounded Rectangle 10"/>
            <p:cNvSpPr txBox="1"/>
            <p:nvPr/>
          </p:nvSpPr>
          <p:spPr>
            <a:xfrm>
              <a:off x="238796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Operations</a:t>
              </a:r>
              <a:endParaRPr lang="en-US" sz="800" kern="1200" dirty="0"/>
            </a:p>
          </p:txBody>
        </p:sp>
      </p:grpSp>
      <p:sp>
        <p:nvSpPr>
          <p:cNvPr id="346" name="Straight Connector 11"/>
          <p:cNvSpPr/>
          <p:nvPr/>
        </p:nvSpPr>
        <p:spPr>
          <a:xfrm>
            <a:off x="812995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7" name="Group 346"/>
          <p:cNvGrpSpPr/>
          <p:nvPr/>
        </p:nvGrpSpPr>
        <p:grpSpPr>
          <a:xfrm>
            <a:off x="923634" y="3962300"/>
            <a:ext cx="885110" cy="553194"/>
            <a:chOff x="222594" y="2305570"/>
            <a:chExt cx="885110" cy="553194"/>
          </a:xfrm>
        </p:grpSpPr>
        <p:sp>
          <p:nvSpPr>
            <p:cNvPr id="493" name="Rounded Rectangle 492"/>
            <p:cNvSpPr/>
            <p:nvPr/>
          </p:nvSpPr>
          <p:spPr>
            <a:xfrm>
              <a:off x="222594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4" name="Rounded Rectangle 13"/>
            <p:cNvSpPr txBox="1"/>
            <p:nvPr/>
          </p:nvSpPr>
          <p:spPr>
            <a:xfrm>
              <a:off x="238796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Broadcasting Mechanism</a:t>
              </a:r>
              <a:endParaRPr lang="en-US" sz="800" kern="1200" dirty="0"/>
            </a:p>
          </p:txBody>
        </p:sp>
      </p:grpSp>
      <p:sp>
        <p:nvSpPr>
          <p:cNvPr id="348" name="Straight Connector 14"/>
          <p:cNvSpPr/>
          <p:nvPr/>
        </p:nvSpPr>
        <p:spPr>
          <a:xfrm>
            <a:off x="812995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9" name="Group 348"/>
          <p:cNvGrpSpPr/>
          <p:nvPr/>
        </p:nvGrpSpPr>
        <p:grpSpPr>
          <a:xfrm>
            <a:off x="923634" y="4653793"/>
            <a:ext cx="885110" cy="553194"/>
            <a:chOff x="222594" y="2997063"/>
            <a:chExt cx="885110" cy="553194"/>
          </a:xfrm>
        </p:grpSpPr>
        <p:sp>
          <p:nvSpPr>
            <p:cNvPr id="491" name="Rounded Rectangle 490"/>
            <p:cNvSpPr/>
            <p:nvPr/>
          </p:nvSpPr>
          <p:spPr>
            <a:xfrm>
              <a:off x="222594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2" name="Rounded Rectangle 16"/>
            <p:cNvSpPr txBox="1"/>
            <p:nvPr/>
          </p:nvSpPr>
          <p:spPr>
            <a:xfrm>
              <a:off x="238796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Indexing and </a:t>
              </a:r>
              <a:br>
                <a:rPr lang="en-US" sz="800" kern="1200" dirty="0" smtClean="0"/>
              </a:br>
              <a:r>
                <a:rPr lang="en-US" sz="800" kern="1200" dirty="0" smtClean="0"/>
                <a:t>Slicing</a:t>
              </a:r>
              <a:endParaRPr lang="en-US" sz="800" kern="1200" dirty="0"/>
            </a:p>
          </p:txBody>
        </p:sp>
      </p:grpSp>
      <p:sp>
        <p:nvSpPr>
          <p:cNvPr id="350" name="Straight Connector 17"/>
          <p:cNvSpPr/>
          <p:nvPr/>
        </p:nvSpPr>
        <p:spPr>
          <a:xfrm>
            <a:off x="812995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1" name="Group 350"/>
          <p:cNvGrpSpPr/>
          <p:nvPr/>
        </p:nvGrpSpPr>
        <p:grpSpPr>
          <a:xfrm>
            <a:off x="923634" y="5345285"/>
            <a:ext cx="885110" cy="553194"/>
            <a:chOff x="222594" y="3688555"/>
            <a:chExt cx="885110" cy="553194"/>
          </a:xfrm>
        </p:grpSpPr>
        <p:sp>
          <p:nvSpPr>
            <p:cNvPr id="489" name="Rounded Rectangle 488"/>
            <p:cNvSpPr/>
            <p:nvPr/>
          </p:nvSpPr>
          <p:spPr>
            <a:xfrm>
              <a:off x="222594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0" name="Rounded Rectangle 19"/>
            <p:cNvSpPr txBox="1"/>
            <p:nvPr/>
          </p:nvSpPr>
          <p:spPr>
            <a:xfrm>
              <a:off x="238796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Saving Memory</a:t>
              </a:r>
              <a:endParaRPr lang="en-US" sz="800" kern="1200" dirty="0"/>
            </a:p>
          </p:txBody>
        </p:sp>
      </p:grpSp>
      <p:sp>
        <p:nvSpPr>
          <p:cNvPr id="352" name="Straight Connector 20"/>
          <p:cNvSpPr/>
          <p:nvPr/>
        </p:nvSpPr>
        <p:spPr>
          <a:xfrm>
            <a:off x="812995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3" name="Group 352"/>
          <p:cNvGrpSpPr/>
          <p:nvPr/>
        </p:nvGrpSpPr>
        <p:grpSpPr>
          <a:xfrm>
            <a:off x="923634" y="6036778"/>
            <a:ext cx="885110" cy="553194"/>
            <a:chOff x="222594" y="4380048"/>
            <a:chExt cx="885110" cy="553194"/>
          </a:xfrm>
        </p:grpSpPr>
        <p:sp>
          <p:nvSpPr>
            <p:cNvPr id="487" name="Rounded Rectangle 486"/>
            <p:cNvSpPr/>
            <p:nvPr/>
          </p:nvSpPr>
          <p:spPr>
            <a:xfrm>
              <a:off x="222594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8" name="Rounded Rectangle 22"/>
            <p:cNvSpPr txBox="1"/>
            <p:nvPr/>
          </p:nvSpPr>
          <p:spPr>
            <a:xfrm>
              <a:off x="238796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Conversion to Other Python Objects</a:t>
              </a:r>
              <a:endParaRPr lang="en-US" sz="800" kern="1200" dirty="0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2085342" y="1887822"/>
            <a:ext cx="1106388" cy="553194"/>
            <a:chOff x="1384302" y="231092"/>
            <a:chExt cx="1106388" cy="553194"/>
          </a:xfrm>
        </p:grpSpPr>
        <p:sp>
          <p:nvSpPr>
            <p:cNvPr id="485" name="Rounded Rectangle 484"/>
            <p:cNvSpPr/>
            <p:nvPr/>
          </p:nvSpPr>
          <p:spPr>
            <a:xfrm>
              <a:off x="1384302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6" name="Rounded Rectangle 24"/>
            <p:cNvSpPr txBox="1"/>
            <p:nvPr/>
          </p:nvSpPr>
          <p:spPr>
            <a:xfrm>
              <a:off x="1400504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Preprocessing</a:t>
              </a:r>
              <a:endParaRPr lang="en-US" sz="1200" kern="1200" dirty="0"/>
            </a:p>
          </p:txBody>
        </p:sp>
      </p:grpSp>
      <p:sp>
        <p:nvSpPr>
          <p:cNvPr id="355" name="Straight Connector 25"/>
          <p:cNvSpPr/>
          <p:nvPr/>
        </p:nvSpPr>
        <p:spPr>
          <a:xfrm>
            <a:off x="2195981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6" name="Group 355"/>
          <p:cNvGrpSpPr/>
          <p:nvPr/>
        </p:nvGrpSpPr>
        <p:grpSpPr>
          <a:xfrm>
            <a:off x="2306620" y="2579315"/>
            <a:ext cx="885110" cy="553194"/>
            <a:chOff x="1605580" y="922585"/>
            <a:chExt cx="885110" cy="553194"/>
          </a:xfrm>
        </p:grpSpPr>
        <p:sp>
          <p:nvSpPr>
            <p:cNvPr id="483" name="Rounded Rectangle 482"/>
            <p:cNvSpPr/>
            <p:nvPr/>
          </p:nvSpPr>
          <p:spPr>
            <a:xfrm>
              <a:off x="160558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4" name="Rounded Rectangle 27"/>
            <p:cNvSpPr txBox="1"/>
            <p:nvPr/>
          </p:nvSpPr>
          <p:spPr>
            <a:xfrm>
              <a:off x="162178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Roboto"/>
                </a:rPr>
                <a:t>Reading the Dataset</a:t>
              </a:r>
              <a:endParaRPr lang="en-US" sz="800" kern="1200" dirty="0"/>
            </a:p>
          </p:txBody>
        </p:sp>
      </p:grpSp>
      <p:sp>
        <p:nvSpPr>
          <p:cNvPr id="357" name="Straight Connector 28"/>
          <p:cNvSpPr/>
          <p:nvPr/>
        </p:nvSpPr>
        <p:spPr>
          <a:xfrm>
            <a:off x="2195981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8" name="Group 357"/>
          <p:cNvGrpSpPr/>
          <p:nvPr/>
        </p:nvGrpSpPr>
        <p:grpSpPr>
          <a:xfrm>
            <a:off x="2306620" y="3270807"/>
            <a:ext cx="885110" cy="553194"/>
            <a:chOff x="1605580" y="1614077"/>
            <a:chExt cx="885110" cy="553194"/>
          </a:xfrm>
        </p:grpSpPr>
        <p:sp>
          <p:nvSpPr>
            <p:cNvPr id="481" name="Rounded Rectangle 480"/>
            <p:cNvSpPr/>
            <p:nvPr/>
          </p:nvSpPr>
          <p:spPr>
            <a:xfrm>
              <a:off x="160558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2" name="Rounded Rectangle 30"/>
            <p:cNvSpPr txBox="1"/>
            <p:nvPr/>
          </p:nvSpPr>
          <p:spPr>
            <a:xfrm>
              <a:off x="162178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smtClean="0"/>
                <a:t>Handling Missing Data</a:t>
              </a:r>
              <a:endParaRPr lang="en-US" sz="800" kern="1200" dirty="0"/>
            </a:p>
          </p:txBody>
        </p:sp>
      </p:grpSp>
      <p:sp>
        <p:nvSpPr>
          <p:cNvPr id="359" name="Straight Connector 31"/>
          <p:cNvSpPr/>
          <p:nvPr/>
        </p:nvSpPr>
        <p:spPr>
          <a:xfrm>
            <a:off x="2195981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0" name="Group 359"/>
          <p:cNvGrpSpPr/>
          <p:nvPr/>
        </p:nvGrpSpPr>
        <p:grpSpPr>
          <a:xfrm>
            <a:off x="2306620" y="3962300"/>
            <a:ext cx="885110" cy="553194"/>
            <a:chOff x="1605580" y="2305570"/>
            <a:chExt cx="885110" cy="553194"/>
          </a:xfrm>
        </p:grpSpPr>
        <p:sp>
          <p:nvSpPr>
            <p:cNvPr id="479" name="Rounded Rectangle 478"/>
            <p:cNvSpPr/>
            <p:nvPr/>
          </p:nvSpPr>
          <p:spPr>
            <a:xfrm>
              <a:off x="160558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0" name="Rounded Rectangle 33"/>
            <p:cNvSpPr txBox="1"/>
            <p:nvPr/>
          </p:nvSpPr>
          <p:spPr>
            <a:xfrm>
              <a:off x="162178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0" i="0" kern="1200" dirty="0" smtClean="0"/>
                <a:t>Conversion to the Tensor Format</a:t>
              </a:r>
              <a:endParaRPr lang="en-US" sz="800" kern="1200" dirty="0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3468327" y="1887822"/>
            <a:ext cx="1106388" cy="553194"/>
            <a:chOff x="2767287" y="231092"/>
            <a:chExt cx="1106388" cy="553194"/>
          </a:xfrm>
        </p:grpSpPr>
        <p:sp>
          <p:nvSpPr>
            <p:cNvPr id="477" name="Rounded Rectangle 476"/>
            <p:cNvSpPr/>
            <p:nvPr/>
          </p:nvSpPr>
          <p:spPr>
            <a:xfrm>
              <a:off x="276728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8" name="Rounded Rectangle 35"/>
            <p:cNvSpPr txBox="1"/>
            <p:nvPr/>
          </p:nvSpPr>
          <p:spPr>
            <a:xfrm>
              <a:off x="278348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Linear Algebra</a:t>
              </a:r>
              <a:endParaRPr lang="en-US" sz="1200" kern="1200" dirty="0"/>
            </a:p>
          </p:txBody>
        </p:sp>
      </p:grpSp>
      <p:sp>
        <p:nvSpPr>
          <p:cNvPr id="362" name="Straight Connector 36"/>
          <p:cNvSpPr/>
          <p:nvPr/>
        </p:nvSpPr>
        <p:spPr>
          <a:xfrm>
            <a:off x="3578966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3" name="Group 362"/>
          <p:cNvGrpSpPr/>
          <p:nvPr/>
        </p:nvGrpSpPr>
        <p:grpSpPr>
          <a:xfrm>
            <a:off x="3689605" y="2579315"/>
            <a:ext cx="885110" cy="553194"/>
            <a:chOff x="2988565" y="922585"/>
            <a:chExt cx="885110" cy="553194"/>
          </a:xfrm>
        </p:grpSpPr>
        <p:sp>
          <p:nvSpPr>
            <p:cNvPr id="475" name="Rounded Rectangle 474"/>
            <p:cNvSpPr/>
            <p:nvPr/>
          </p:nvSpPr>
          <p:spPr>
            <a:xfrm>
              <a:off x="2988565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6" name="Rounded Rectangle 38"/>
            <p:cNvSpPr txBox="1"/>
            <p:nvPr/>
          </p:nvSpPr>
          <p:spPr>
            <a:xfrm>
              <a:off x="3004767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Scalars</a:t>
              </a:r>
              <a:endParaRPr lang="en-US" sz="800" kern="1200" dirty="0"/>
            </a:p>
          </p:txBody>
        </p:sp>
      </p:grpSp>
      <p:sp>
        <p:nvSpPr>
          <p:cNvPr id="364" name="Straight Connector 39"/>
          <p:cNvSpPr/>
          <p:nvPr/>
        </p:nvSpPr>
        <p:spPr>
          <a:xfrm>
            <a:off x="3578966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5" name="Group 364"/>
          <p:cNvGrpSpPr/>
          <p:nvPr/>
        </p:nvGrpSpPr>
        <p:grpSpPr>
          <a:xfrm>
            <a:off x="3689605" y="3270807"/>
            <a:ext cx="885110" cy="553194"/>
            <a:chOff x="2988565" y="1614077"/>
            <a:chExt cx="885110" cy="553194"/>
          </a:xfrm>
        </p:grpSpPr>
        <p:sp>
          <p:nvSpPr>
            <p:cNvPr id="473" name="Rounded Rectangle 472"/>
            <p:cNvSpPr/>
            <p:nvPr/>
          </p:nvSpPr>
          <p:spPr>
            <a:xfrm>
              <a:off x="2988565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4" name="Rounded Rectangle 41"/>
            <p:cNvSpPr txBox="1"/>
            <p:nvPr/>
          </p:nvSpPr>
          <p:spPr>
            <a:xfrm>
              <a:off x="3004767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Vectors</a:t>
              </a:r>
              <a:endParaRPr lang="en-US" sz="800" kern="1200" dirty="0"/>
            </a:p>
          </p:txBody>
        </p:sp>
      </p:grpSp>
      <p:sp>
        <p:nvSpPr>
          <p:cNvPr id="366" name="Straight Connector 42"/>
          <p:cNvSpPr/>
          <p:nvPr/>
        </p:nvSpPr>
        <p:spPr>
          <a:xfrm>
            <a:off x="3578966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7" name="Group 366"/>
          <p:cNvGrpSpPr/>
          <p:nvPr/>
        </p:nvGrpSpPr>
        <p:grpSpPr>
          <a:xfrm>
            <a:off x="3689605" y="3962300"/>
            <a:ext cx="885110" cy="553194"/>
            <a:chOff x="2988565" y="2305570"/>
            <a:chExt cx="885110" cy="553194"/>
          </a:xfrm>
        </p:grpSpPr>
        <p:sp>
          <p:nvSpPr>
            <p:cNvPr id="471" name="Rounded Rectangle 470"/>
            <p:cNvSpPr/>
            <p:nvPr/>
          </p:nvSpPr>
          <p:spPr>
            <a:xfrm>
              <a:off x="2988565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2" name="Rounded Rectangle 44"/>
            <p:cNvSpPr txBox="1"/>
            <p:nvPr/>
          </p:nvSpPr>
          <p:spPr>
            <a:xfrm>
              <a:off x="3004767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Matrices</a:t>
              </a:r>
              <a:endParaRPr lang="en-US" sz="800" kern="1200" dirty="0"/>
            </a:p>
          </p:txBody>
        </p:sp>
      </p:grpSp>
      <p:sp>
        <p:nvSpPr>
          <p:cNvPr id="368" name="Straight Connector 45"/>
          <p:cNvSpPr/>
          <p:nvPr/>
        </p:nvSpPr>
        <p:spPr>
          <a:xfrm>
            <a:off x="3578966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9" name="Group 368"/>
          <p:cNvGrpSpPr/>
          <p:nvPr/>
        </p:nvGrpSpPr>
        <p:grpSpPr>
          <a:xfrm>
            <a:off x="3689605" y="4653793"/>
            <a:ext cx="885110" cy="553194"/>
            <a:chOff x="2988565" y="2997063"/>
            <a:chExt cx="885110" cy="553194"/>
          </a:xfrm>
        </p:grpSpPr>
        <p:sp>
          <p:nvSpPr>
            <p:cNvPr id="469" name="Rounded Rectangle 468"/>
            <p:cNvSpPr/>
            <p:nvPr/>
          </p:nvSpPr>
          <p:spPr>
            <a:xfrm>
              <a:off x="2988565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0" name="Rounded Rectangle 47"/>
            <p:cNvSpPr txBox="1"/>
            <p:nvPr/>
          </p:nvSpPr>
          <p:spPr>
            <a:xfrm>
              <a:off x="3004767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Tensors</a:t>
              </a:r>
              <a:endParaRPr lang="en-US" sz="800" kern="1200" dirty="0"/>
            </a:p>
          </p:txBody>
        </p:sp>
      </p:grpSp>
      <p:sp>
        <p:nvSpPr>
          <p:cNvPr id="370" name="Straight Connector 48"/>
          <p:cNvSpPr/>
          <p:nvPr/>
        </p:nvSpPr>
        <p:spPr>
          <a:xfrm>
            <a:off x="3578966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1" name="Group 370"/>
          <p:cNvGrpSpPr/>
          <p:nvPr/>
        </p:nvGrpSpPr>
        <p:grpSpPr>
          <a:xfrm>
            <a:off x="3689605" y="5345285"/>
            <a:ext cx="885110" cy="553194"/>
            <a:chOff x="2988565" y="3688555"/>
            <a:chExt cx="885110" cy="553194"/>
          </a:xfrm>
        </p:grpSpPr>
        <p:sp>
          <p:nvSpPr>
            <p:cNvPr id="467" name="Rounded Rectangle 466"/>
            <p:cNvSpPr/>
            <p:nvPr/>
          </p:nvSpPr>
          <p:spPr>
            <a:xfrm>
              <a:off x="2988565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8" name="Rounded Rectangle 50"/>
            <p:cNvSpPr txBox="1"/>
            <p:nvPr/>
          </p:nvSpPr>
          <p:spPr>
            <a:xfrm>
              <a:off x="3004767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Basic Properties of Tensor Arithmetic</a:t>
              </a:r>
              <a:endParaRPr lang="en-US" sz="800" kern="1200" dirty="0"/>
            </a:p>
          </p:txBody>
        </p:sp>
      </p:grpSp>
      <p:sp>
        <p:nvSpPr>
          <p:cNvPr id="372" name="Straight Connector 51"/>
          <p:cNvSpPr/>
          <p:nvPr/>
        </p:nvSpPr>
        <p:spPr>
          <a:xfrm>
            <a:off x="3578966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3" name="Group 372"/>
          <p:cNvGrpSpPr/>
          <p:nvPr/>
        </p:nvGrpSpPr>
        <p:grpSpPr>
          <a:xfrm>
            <a:off x="3689605" y="6036778"/>
            <a:ext cx="885110" cy="553194"/>
            <a:chOff x="2988565" y="4380048"/>
            <a:chExt cx="885110" cy="553194"/>
          </a:xfrm>
        </p:grpSpPr>
        <p:sp>
          <p:nvSpPr>
            <p:cNvPr id="465" name="Rounded Rectangle 464"/>
            <p:cNvSpPr/>
            <p:nvPr/>
          </p:nvSpPr>
          <p:spPr>
            <a:xfrm>
              <a:off x="2988565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6" name="Rounded Rectangle 53"/>
            <p:cNvSpPr txBox="1"/>
            <p:nvPr/>
          </p:nvSpPr>
          <p:spPr>
            <a:xfrm>
              <a:off x="3004767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1" kern="1200" dirty="0" smtClean="0"/>
                <a:t>+6 sections</a:t>
              </a:r>
              <a:endParaRPr lang="en-US" sz="800" i="1" kern="1200" dirty="0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4851313" y="1887822"/>
            <a:ext cx="1106388" cy="553194"/>
            <a:chOff x="4150273" y="231092"/>
            <a:chExt cx="1106388" cy="553194"/>
          </a:xfrm>
        </p:grpSpPr>
        <p:sp>
          <p:nvSpPr>
            <p:cNvPr id="463" name="Rounded Rectangle 462"/>
            <p:cNvSpPr/>
            <p:nvPr/>
          </p:nvSpPr>
          <p:spPr>
            <a:xfrm>
              <a:off x="415027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4" name="Rounded Rectangle 55"/>
            <p:cNvSpPr txBox="1"/>
            <p:nvPr/>
          </p:nvSpPr>
          <p:spPr>
            <a:xfrm>
              <a:off x="416647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0" kern="1200" dirty="0" smtClean="0"/>
                <a:t>Linear Algebra cont.</a:t>
              </a:r>
              <a:endParaRPr lang="en-US" sz="1200" i="0" kern="1200" dirty="0"/>
            </a:p>
          </p:txBody>
        </p:sp>
      </p:grpSp>
      <p:sp>
        <p:nvSpPr>
          <p:cNvPr id="375" name="Straight Connector 56"/>
          <p:cNvSpPr/>
          <p:nvPr/>
        </p:nvSpPr>
        <p:spPr>
          <a:xfrm>
            <a:off x="496195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6" name="Group 375"/>
          <p:cNvGrpSpPr/>
          <p:nvPr/>
        </p:nvGrpSpPr>
        <p:grpSpPr>
          <a:xfrm>
            <a:off x="5072590" y="2579315"/>
            <a:ext cx="885110" cy="553194"/>
            <a:chOff x="4371550" y="922585"/>
            <a:chExt cx="885110" cy="553194"/>
          </a:xfrm>
        </p:grpSpPr>
        <p:sp>
          <p:nvSpPr>
            <p:cNvPr id="461" name="Rounded Rectangle 460"/>
            <p:cNvSpPr/>
            <p:nvPr/>
          </p:nvSpPr>
          <p:spPr>
            <a:xfrm>
              <a:off x="437155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2" name="Rounded Rectangle 58"/>
            <p:cNvSpPr txBox="1"/>
            <p:nvPr/>
          </p:nvSpPr>
          <p:spPr>
            <a:xfrm>
              <a:off x="438775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Reduction</a:t>
              </a:r>
              <a:endParaRPr lang="en-US" sz="800" i="0" kern="1200" dirty="0"/>
            </a:p>
          </p:txBody>
        </p:sp>
      </p:grpSp>
      <p:sp>
        <p:nvSpPr>
          <p:cNvPr id="377" name="Straight Connector 59"/>
          <p:cNvSpPr/>
          <p:nvPr/>
        </p:nvSpPr>
        <p:spPr>
          <a:xfrm>
            <a:off x="496195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8" name="Group 377"/>
          <p:cNvGrpSpPr/>
          <p:nvPr/>
        </p:nvGrpSpPr>
        <p:grpSpPr>
          <a:xfrm>
            <a:off x="5072590" y="3270807"/>
            <a:ext cx="885110" cy="553194"/>
            <a:chOff x="4371550" y="1614077"/>
            <a:chExt cx="885110" cy="553194"/>
          </a:xfrm>
        </p:grpSpPr>
        <p:sp>
          <p:nvSpPr>
            <p:cNvPr id="459" name="Rounded Rectangle 458"/>
            <p:cNvSpPr/>
            <p:nvPr/>
          </p:nvSpPr>
          <p:spPr>
            <a:xfrm>
              <a:off x="437155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0" name="Rounded Rectangle 61"/>
            <p:cNvSpPr txBox="1"/>
            <p:nvPr/>
          </p:nvSpPr>
          <p:spPr>
            <a:xfrm>
              <a:off x="438775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Dot Products</a:t>
              </a:r>
              <a:endParaRPr lang="en-US" sz="800" i="0" kern="1200" dirty="0"/>
            </a:p>
          </p:txBody>
        </p:sp>
      </p:grpSp>
      <p:sp>
        <p:nvSpPr>
          <p:cNvPr id="379" name="Straight Connector 62"/>
          <p:cNvSpPr/>
          <p:nvPr/>
        </p:nvSpPr>
        <p:spPr>
          <a:xfrm>
            <a:off x="496195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0" name="Group 379"/>
          <p:cNvGrpSpPr/>
          <p:nvPr/>
        </p:nvGrpSpPr>
        <p:grpSpPr>
          <a:xfrm>
            <a:off x="5072590" y="3962300"/>
            <a:ext cx="885110" cy="553194"/>
            <a:chOff x="4371550" y="2305570"/>
            <a:chExt cx="885110" cy="553194"/>
          </a:xfrm>
        </p:grpSpPr>
        <p:sp>
          <p:nvSpPr>
            <p:cNvPr id="457" name="Rounded Rectangle 456"/>
            <p:cNvSpPr/>
            <p:nvPr/>
          </p:nvSpPr>
          <p:spPr>
            <a:xfrm>
              <a:off x="437155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8" name="Rounded Rectangle 64"/>
            <p:cNvSpPr txBox="1"/>
            <p:nvPr/>
          </p:nvSpPr>
          <p:spPr>
            <a:xfrm>
              <a:off x="438775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Matrix-Vector Products</a:t>
              </a:r>
              <a:endParaRPr lang="en-US" sz="800" i="0" kern="1200" dirty="0"/>
            </a:p>
          </p:txBody>
        </p:sp>
      </p:grpSp>
      <p:sp>
        <p:nvSpPr>
          <p:cNvPr id="381" name="Straight Connector 65"/>
          <p:cNvSpPr/>
          <p:nvPr/>
        </p:nvSpPr>
        <p:spPr>
          <a:xfrm>
            <a:off x="496195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2" name="Group 381"/>
          <p:cNvGrpSpPr/>
          <p:nvPr/>
        </p:nvGrpSpPr>
        <p:grpSpPr>
          <a:xfrm>
            <a:off x="5072590" y="4653793"/>
            <a:ext cx="885110" cy="553194"/>
            <a:chOff x="4371550" y="2997063"/>
            <a:chExt cx="885110" cy="553194"/>
          </a:xfrm>
        </p:grpSpPr>
        <p:sp>
          <p:nvSpPr>
            <p:cNvPr id="455" name="Rounded Rectangle 454"/>
            <p:cNvSpPr/>
            <p:nvPr/>
          </p:nvSpPr>
          <p:spPr>
            <a:xfrm>
              <a:off x="4371550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6" name="Rounded Rectangle 67"/>
            <p:cNvSpPr txBox="1"/>
            <p:nvPr/>
          </p:nvSpPr>
          <p:spPr>
            <a:xfrm>
              <a:off x="4387752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Matrix-Matrix Multiplication</a:t>
              </a:r>
              <a:endParaRPr lang="en-US" sz="800" i="0" kern="1200" dirty="0"/>
            </a:p>
          </p:txBody>
        </p:sp>
      </p:grpSp>
      <p:sp>
        <p:nvSpPr>
          <p:cNvPr id="383" name="Straight Connector 68"/>
          <p:cNvSpPr/>
          <p:nvPr/>
        </p:nvSpPr>
        <p:spPr>
          <a:xfrm>
            <a:off x="4961952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4" name="Group 383"/>
          <p:cNvGrpSpPr/>
          <p:nvPr/>
        </p:nvGrpSpPr>
        <p:grpSpPr>
          <a:xfrm>
            <a:off x="5072590" y="5345285"/>
            <a:ext cx="885110" cy="553194"/>
            <a:chOff x="4371550" y="3688555"/>
            <a:chExt cx="885110" cy="553194"/>
          </a:xfrm>
        </p:grpSpPr>
        <p:sp>
          <p:nvSpPr>
            <p:cNvPr id="453" name="Rounded Rectangle 452"/>
            <p:cNvSpPr/>
            <p:nvPr/>
          </p:nvSpPr>
          <p:spPr>
            <a:xfrm>
              <a:off x="4371550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4" name="Rounded Rectangle 70"/>
            <p:cNvSpPr txBox="1"/>
            <p:nvPr/>
          </p:nvSpPr>
          <p:spPr>
            <a:xfrm>
              <a:off x="4387752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Norms</a:t>
              </a:r>
              <a:endParaRPr lang="en-US" sz="800" i="0" kern="1200" dirty="0"/>
            </a:p>
          </p:txBody>
        </p:sp>
      </p:grpSp>
      <p:sp>
        <p:nvSpPr>
          <p:cNvPr id="385" name="Straight Connector 71"/>
          <p:cNvSpPr/>
          <p:nvPr/>
        </p:nvSpPr>
        <p:spPr>
          <a:xfrm>
            <a:off x="4961952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6" name="Group 385"/>
          <p:cNvGrpSpPr/>
          <p:nvPr/>
        </p:nvGrpSpPr>
        <p:grpSpPr>
          <a:xfrm>
            <a:off x="5072590" y="6036778"/>
            <a:ext cx="885110" cy="553194"/>
            <a:chOff x="4371550" y="4380048"/>
            <a:chExt cx="885110" cy="553194"/>
          </a:xfrm>
        </p:grpSpPr>
        <p:sp>
          <p:nvSpPr>
            <p:cNvPr id="451" name="Rounded Rectangle 450"/>
            <p:cNvSpPr/>
            <p:nvPr/>
          </p:nvSpPr>
          <p:spPr>
            <a:xfrm>
              <a:off x="4371550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2" name="Rounded Rectangle 73"/>
            <p:cNvSpPr txBox="1"/>
            <p:nvPr/>
          </p:nvSpPr>
          <p:spPr>
            <a:xfrm>
              <a:off x="4387752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More on Linear Algebra</a:t>
              </a:r>
              <a:endParaRPr lang="en-US" sz="800" i="0" kern="1200" dirty="0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6234298" y="1887822"/>
            <a:ext cx="1106388" cy="553194"/>
            <a:chOff x="5533258" y="231092"/>
            <a:chExt cx="1106388" cy="553194"/>
          </a:xfrm>
        </p:grpSpPr>
        <p:sp>
          <p:nvSpPr>
            <p:cNvPr id="449" name="Rounded Rectangle 448"/>
            <p:cNvSpPr/>
            <p:nvPr/>
          </p:nvSpPr>
          <p:spPr>
            <a:xfrm>
              <a:off x="5533258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0" name="Rounded Rectangle 75"/>
            <p:cNvSpPr txBox="1"/>
            <p:nvPr/>
          </p:nvSpPr>
          <p:spPr>
            <a:xfrm>
              <a:off x="5549460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Calculus</a:t>
              </a:r>
              <a:endParaRPr lang="en-US" sz="1200" kern="1200" dirty="0"/>
            </a:p>
          </p:txBody>
        </p:sp>
      </p:grpSp>
      <p:sp>
        <p:nvSpPr>
          <p:cNvPr id="388" name="Straight Connector 76"/>
          <p:cNvSpPr/>
          <p:nvPr/>
        </p:nvSpPr>
        <p:spPr>
          <a:xfrm>
            <a:off x="6344937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9" name="Group 388"/>
          <p:cNvGrpSpPr/>
          <p:nvPr/>
        </p:nvGrpSpPr>
        <p:grpSpPr>
          <a:xfrm>
            <a:off x="6455576" y="2579315"/>
            <a:ext cx="885110" cy="553194"/>
            <a:chOff x="5754536" y="922585"/>
            <a:chExt cx="885110" cy="553194"/>
          </a:xfrm>
        </p:grpSpPr>
        <p:sp>
          <p:nvSpPr>
            <p:cNvPr id="447" name="Rounded Rectangle 446"/>
            <p:cNvSpPr/>
            <p:nvPr/>
          </p:nvSpPr>
          <p:spPr>
            <a:xfrm>
              <a:off x="575453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8" name="Rounded Rectangle 78"/>
            <p:cNvSpPr txBox="1"/>
            <p:nvPr/>
          </p:nvSpPr>
          <p:spPr>
            <a:xfrm>
              <a:off x="577073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Derivatives and Differentiation</a:t>
              </a:r>
              <a:endParaRPr lang="en-US" sz="800" kern="1200" dirty="0"/>
            </a:p>
          </p:txBody>
        </p:sp>
      </p:grpSp>
      <p:sp>
        <p:nvSpPr>
          <p:cNvPr id="390" name="Straight Connector 79"/>
          <p:cNvSpPr/>
          <p:nvPr/>
        </p:nvSpPr>
        <p:spPr>
          <a:xfrm>
            <a:off x="6344937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1" name="Group 390"/>
          <p:cNvGrpSpPr/>
          <p:nvPr/>
        </p:nvGrpSpPr>
        <p:grpSpPr>
          <a:xfrm>
            <a:off x="6455576" y="3270807"/>
            <a:ext cx="885110" cy="553194"/>
            <a:chOff x="5754536" y="1614077"/>
            <a:chExt cx="885110" cy="553194"/>
          </a:xfrm>
        </p:grpSpPr>
        <p:sp>
          <p:nvSpPr>
            <p:cNvPr id="445" name="Rounded Rectangle 444"/>
            <p:cNvSpPr/>
            <p:nvPr/>
          </p:nvSpPr>
          <p:spPr>
            <a:xfrm>
              <a:off x="575453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6" name="Rounded Rectangle 81"/>
            <p:cNvSpPr txBox="1"/>
            <p:nvPr/>
          </p:nvSpPr>
          <p:spPr>
            <a:xfrm>
              <a:off x="577073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Partial Derivatives</a:t>
              </a:r>
              <a:endParaRPr lang="en-US" sz="800" kern="1200" dirty="0"/>
            </a:p>
          </p:txBody>
        </p:sp>
      </p:grpSp>
      <p:sp>
        <p:nvSpPr>
          <p:cNvPr id="392" name="Straight Connector 82"/>
          <p:cNvSpPr/>
          <p:nvPr/>
        </p:nvSpPr>
        <p:spPr>
          <a:xfrm>
            <a:off x="6344937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3" name="Group 392"/>
          <p:cNvGrpSpPr/>
          <p:nvPr/>
        </p:nvGrpSpPr>
        <p:grpSpPr>
          <a:xfrm>
            <a:off x="6455576" y="3962300"/>
            <a:ext cx="885110" cy="553194"/>
            <a:chOff x="5754536" y="2305570"/>
            <a:chExt cx="885110" cy="553194"/>
          </a:xfrm>
        </p:grpSpPr>
        <p:sp>
          <p:nvSpPr>
            <p:cNvPr id="443" name="Rounded Rectangle 442"/>
            <p:cNvSpPr/>
            <p:nvPr/>
          </p:nvSpPr>
          <p:spPr>
            <a:xfrm>
              <a:off x="575453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4" name="Rounded Rectangle 84"/>
            <p:cNvSpPr txBox="1"/>
            <p:nvPr/>
          </p:nvSpPr>
          <p:spPr>
            <a:xfrm>
              <a:off x="577073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Gradients</a:t>
              </a:r>
              <a:endParaRPr lang="en-US" sz="800" kern="1200" dirty="0"/>
            </a:p>
          </p:txBody>
        </p:sp>
      </p:grpSp>
      <p:sp>
        <p:nvSpPr>
          <p:cNvPr id="394" name="Straight Connector 85"/>
          <p:cNvSpPr/>
          <p:nvPr/>
        </p:nvSpPr>
        <p:spPr>
          <a:xfrm>
            <a:off x="6344937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5" name="Group 394"/>
          <p:cNvGrpSpPr/>
          <p:nvPr/>
        </p:nvGrpSpPr>
        <p:grpSpPr>
          <a:xfrm>
            <a:off x="6455576" y="4653793"/>
            <a:ext cx="885110" cy="553194"/>
            <a:chOff x="5754536" y="2997063"/>
            <a:chExt cx="885110" cy="553194"/>
          </a:xfrm>
        </p:grpSpPr>
        <p:sp>
          <p:nvSpPr>
            <p:cNvPr id="441" name="Rounded Rectangle 440"/>
            <p:cNvSpPr/>
            <p:nvPr/>
          </p:nvSpPr>
          <p:spPr>
            <a:xfrm>
              <a:off x="5754536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2" name="Rounded Rectangle 87"/>
            <p:cNvSpPr txBox="1"/>
            <p:nvPr/>
          </p:nvSpPr>
          <p:spPr>
            <a:xfrm>
              <a:off x="5770738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Chain Rule</a:t>
              </a:r>
              <a:endParaRPr lang="en-US" sz="800" kern="1200" dirty="0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7617283" y="1887822"/>
            <a:ext cx="1106388" cy="553194"/>
            <a:chOff x="6916243" y="231092"/>
            <a:chExt cx="1106388" cy="553194"/>
          </a:xfrm>
        </p:grpSpPr>
        <p:sp>
          <p:nvSpPr>
            <p:cNvPr id="439" name="Rounded Rectangle 438"/>
            <p:cNvSpPr/>
            <p:nvPr/>
          </p:nvSpPr>
          <p:spPr>
            <a:xfrm>
              <a:off x="691624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0" name="Rounded Rectangle 89"/>
            <p:cNvSpPr txBox="1"/>
            <p:nvPr/>
          </p:nvSpPr>
          <p:spPr>
            <a:xfrm>
              <a:off x="693244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Automatic Differentiation</a:t>
              </a:r>
              <a:endParaRPr lang="en-US" sz="1200" kern="1200" dirty="0"/>
            </a:p>
          </p:txBody>
        </p:sp>
      </p:grpSp>
      <p:sp>
        <p:nvSpPr>
          <p:cNvPr id="397" name="Straight Connector 90"/>
          <p:cNvSpPr/>
          <p:nvPr/>
        </p:nvSpPr>
        <p:spPr>
          <a:xfrm>
            <a:off x="772792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8" name="Group 397"/>
          <p:cNvGrpSpPr/>
          <p:nvPr/>
        </p:nvGrpSpPr>
        <p:grpSpPr>
          <a:xfrm>
            <a:off x="7838561" y="2579315"/>
            <a:ext cx="885110" cy="553194"/>
            <a:chOff x="7137521" y="922585"/>
            <a:chExt cx="885110" cy="553194"/>
          </a:xfrm>
        </p:grpSpPr>
        <p:sp>
          <p:nvSpPr>
            <p:cNvPr id="437" name="Rounded Rectangle 436"/>
            <p:cNvSpPr/>
            <p:nvPr/>
          </p:nvSpPr>
          <p:spPr>
            <a:xfrm>
              <a:off x="7137521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8" name="Rounded Rectangle 92"/>
            <p:cNvSpPr txBox="1"/>
            <p:nvPr/>
          </p:nvSpPr>
          <p:spPr>
            <a:xfrm>
              <a:off x="7153723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A Simple Example</a:t>
              </a:r>
              <a:endParaRPr lang="en-US" sz="800" kern="1200" dirty="0"/>
            </a:p>
          </p:txBody>
        </p:sp>
      </p:grpSp>
      <p:sp>
        <p:nvSpPr>
          <p:cNvPr id="399" name="Straight Connector 93"/>
          <p:cNvSpPr/>
          <p:nvPr/>
        </p:nvSpPr>
        <p:spPr>
          <a:xfrm>
            <a:off x="772792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0" name="Group 399"/>
          <p:cNvGrpSpPr/>
          <p:nvPr/>
        </p:nvGrpSpPr>
        <p:grpSpPr>
          <a:xfrm>
            <a:off x="7838561" y="3270807"/>
            <a:ext cx="885110" cy="553194"/>
            <a:chOff x="7137521" y="1614077"/>
            <a:chExt cx="885110" cy="553194"/>
          </a:xfrm>
        </p:grpSpPr>
        <p:sp>
          <p:nvSpPr>
            <p:cNvPr id="435" name="Rounded Rectangle 434"/>
            <p:cNvSpPr/>
            <p:nvPr/>
          </p:nvSpPr>
          <p:spPr>
            <a:xfrm>
              <a:off x="7137521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6" name="Rounded Rectangle 95"/>
            <p:cNvSpPr txBox="1"/>
            <p:nvPr/>
          </p:nvSpPr>
          <p:spPr>
            <a:xfrm>
              <a:off x="7153723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Backward for Non-Scalar Variables</a:t>
              </a:r>
              <a:endParaRPr lang="en-US" sz="800" kern="1200" dirty="0"/>
            </a:p>
          </p:txBody>
        </p:sp>
      </p:grpSp>
      <p:sp>
        <p:nvSpPr>
          <p:cNvPr id="401" name="Straight Connector 96"/>
          <p:cNvSpPr/>
          <p:nvPr/>
        </p:nvSpPr>
        <p:spPr>
          <a:xfrm>
            <a:off x="772792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2" name="Group 401"/>
          <p:cNvGrpSpPr/>
          <p:nvPr/>
        </p:nvGrpSpPr>
        <p:grpSpPr>
          <a:xfrm>
            <a:off x="7838561" y="3962300"/>
            <a:ext cx="885110" cy="553194"/>
            <a:chOff x="7137521" y="2305570"/>
            <a:chExt cx="885110" cy="553194"/>
          </a:xfrm>
        </p:grpSpPr>
        <p:sp>
          <p:nvSpPr>
            <p:cNvPr id="433" name="Rounded Rectangle 432"/>
            <p:cNvSpPr/>
            <p:nvPr/>
          </p:nvSpPr>
          <p:spPr>
            <a:xfrm>
              <a:off x="7137521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4" name="Rounded Rectangle 98"/>
            <p:cNvSpPr txBox="1"/>
            <p:nvPr/>
          </p:nvSpPr>
          <p:spPr>
            <a:xfrm>
              <a:off x="7153723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Detaching Computation</a:t>
              </a:r>
              <a:endParaRPr lang="en-US" sz="800" kern="1200" dirty="0"/>
            </a:p>
          </p:txBody>
        </p:sp>
      </p:grpSp>
      <p:sp>
        <p:nvSpPr>
          <p:cNvPr id="403" name="Straight Connector 99"/>
          <p:cNvSpPr/>
          <p:nvPr/>
        </p:nvSpPr>
        <p:spPr>
          <a:xfrm>
            <a:off x="772792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4" name="Group 403"/>
          <p:cNvGrpSpPr/>
          <p:nvPr/>
        </p:nvGrpSpPr>
        <p:grpSpPr>
          <a:xfrm>
            <a:off x="7838561" y="4653793"/>
            <a:ext cx="885110" cy="553194"/>
            <a:chOff x="7137521" y="2997063"/>
            <a:chExt cx="885110" cy="553194"/>
          </a:xfrm>
        </p:grpSpPr>
        <p:sp>
          <p:nvSpPr>
            <p:cNvPr id="431" name="Rounded Rectangle 430"/>
            <p:cNvSpPr/>
            <p:nvPr/>
          </p:nvSpPr>
          <p:spPr>
            <a:xfrm>
              <a:off x="7137521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2" name="Rounded Rectangle 101"/>
            <p:cNvSpPr txBox="1"/>
            <p:nvPr/>
          </p:nvSpPr>
          <p:spPr>
            <a:xfrm>
              <a:off x="7153723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Computing the Gradient of Python Control Flow</a:t>
              </a:r>
              <a:endParaRPr lang="en-US" sz="800" kern="1200" dirty="0"/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9000269" y="1887822"/>
            <a:ext cx="1106388" cy="553194"/>
            <a:chOff x="8299229" y="231092"/>
            <a:chExt cx="1106388" cy="553194"/>
          </a:xfrm>
        </p:grpSpPr>
        <p:sp>
          <p:nvSpPr>
            <p:cNvPr id="429" name="Rounded Rectangle 428"/>
            <p:cNvSpPr/>
            <p:nvPr/>
          </p:nvSpPr>
          <p:spPr>
            <a:xfrm>
              <a:off x="8299229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0" name="Rounded Rectangle 103"/>
            <p:cNvSpPr txBox="1"/>
            <p:nvPr/>
          </p:nvSpPr>
          <p:spPr>
            <a:xfrm>
              <a:off x="8315431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Probability</a:t>
              </a:r>
              <a:endParaRPr lang="en-US" sz="1200" kern="1200" dirty="0"/>
            </a:p>
          </p:txBody>
        </p:sp>
      </p:grpSp>
      <p:sp>
        <p:nvSpPr>
          <p:cNvPr id="406" name="Straight Connector 104"/>
          <p:cNvSpPr/>
          <p:nvPr/>
        </p:nvSpPr>
        <p:spPr>
          <a:xfrm>
            <a:off x="9110908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7" name="Group 406"/>
          <p:cNvGrpSpPr/>
          <p:nvPr/>
        </p:nvGrpSpPr>
        <p:grpSpPr>
          <a:xfrm>
            <a:off x="9221546" y="2579315"/>
            <a:ext cx="885110" cy="553194"/>
            <a:chOff x="8520506" y="922585"/>
            <a:chExt cx="885110" cy="553194"/>
          </a:xfrm>
        </p:grpSpPr>
        <p:sp>
          <p:nvSpPr>
            <p:cNvPr id="427" name="Rounded Rectangle 426"/>
            <p:cNvSpPr/>
            <p:nvPr/>
          </p:nvSpPr>
          <p:spPr>
            <a:xfrm>
              <a:off x="852050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8" name="Rounded Rectangle 106"/>
            <p:cNvSpPr txBox="1"/>
            <p:nvPr/>
          </p:nvSpPr>
          <p:spPr>
            <a:xfrm>
              <a:off x="853670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Basic Probability Theory</a:t>
              </a:r>
              <a:endParaRPr lang="en-US" sz="800" kern="1200" dirty="0"/>
            </a:p>
          </p:txBody>
        </p:sp>
      </p:grpSp>
      <p:sp>
        <p:nvSpPr>
          <p:cNvPr id="408" name="Straight Connector 107"/>
          <p:cNvSpPr/>
          <p:nvPr/>
        </p:nvSpPr>
        <p:spPr>
          <a:xfrm>
            <a:off x="9110908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9" name="Group 408"/>
          <p:cNvGrpSpPr/>
          <p:nvPr/>
        </p:nvGrpSpPr>
        <p:grpSpPr>
          <a:xfrm>
            <a:off x="9221546" y="3270807"/>
            <a:ext cx="885110" cy="553194"/>
            <a:chOff x="8520506" y="1614077"/>
            <a:chExt cx="885110" cy="553194"/>
          </a:xfrm>
        </p:grpSpPr>
        <p:sp>
          <p:nvSpPr>
            <p:cNvPr id="425" name="Rounded Rectangle 424"/>
            <p:cNvSpPr/>
            <p:nvPr/>
          </p:nvSpPr>
          <p:spPr>
            <a:xfrm>
              <a:off x="852050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6" name="Rounded Rectangle 109"/>
            <p:cNvSpPr txBox="1"/>
            <p:nvPr/>
          </p:nvSpPr>
          <p:spPr>
            <a:xfrm>
              <a:off x="853670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Dealing with Multiple Random Variables</a:t>
              </a:r>
              <a:endParaRPr lang="en-US" sz="800" kern="1200" dirty="0"/>
            </a:p>
          </p:txBody>
        </p:sp>
      </p:grpSp>
      <p:sp>
        <p:nvSpPr>
          <p:cNvPr id="410" name="Straight Connector 110"/>
          <p:cNvSpPr/>
          <p:nvPr/>
        </p:nvSpPr>
        <p:spPr>
          <a:xfrm>
            <a:off x="9110908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1" name="Group 410"/>
          <p:cNvGrpSpPr/>
          <p:nvPr/>
        </p:nvGrpSpPr>
        <p:grpSpPr>
          <a:xfrm>
            <a:off x="9221546" y="3962300"/>
            <a:ext cx="885110" cy="553194"/>
            <a:chOff x="8520506" y="2305570"/>
            <a:chExt cx="885110" cy="553194"/>
          </a:xfrm>
        </p:grpSpPr>
        <p:sp>
          <p:nvSpPr>
            <p:cNvPr id="423" name="Rounded Rectangle 422"/>
            <p:cNvSpPr/>
            <p:nvPr/>
          </p:nvSpPr>
          <p:spPr>
            <a:xfrm>
              <a:off x="852050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4" name="Rounded Rectangle 112"/>
            <p:cNvSpPr txBox="1"/>
            <p:nvPr/>
          </p:nvSpPr>
          <p:spPr>
            <a:xfrm>
              <a:off x="853670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Expectation and Variance</a:t>
              </a:r>
              <a:endParaRPr lang="en-US" sz="800" kern="1200" dirty="0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10383254" y="1887822"/>
            <a:ext cx="1106388" cy="553194"/>
            <a:chOff x="9682214" y="231092"/>
            <a:chExt cx="1106388" cy="553194"/>
          </a:xfrm>
        </p:grpSpPr>
        <p:sp>
          <p:nvSpPr>
            <p:cNvPr id="421" name="Rounded Rectangle 420"/>
            <p:cNvSpPr/>
            <p:nvPr/>
          </p:nvSpPr>
          <p:spPr>
            <a:xfrm>
              <a:off x="9682214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2" name="Rounded Rectangle 114"/>
            <p:cNvSpPr txBox="1"/>
            <p:nvPr/>
          </p:nvSpPr>
          <p:spPr>
            <a:xfrm>
              <a:off x="9698416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Documentation</a:t>
              </a:r>
              <a:endParaRPr lang="en-US" sz="1200" kern="1200" dirty="0"/>
            </a:p>
          </p:txBody>
        </p:sp>
      </p:grpSp>
      <p:sp>
        <p:nvSpPr>
          <p:cNvPr id="413" name="Straight Connector 115"/>
          <p:cNvSpPr/>
          <p:nvPr/>
        </p:nvSpPr>
        <p:spPr>
          <a:xfrm>
            <a:off x="10493893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4" name="Group 413"/>
          <p:cNvGrpSpPr/>
          <p:nvPr/>
        </p:nvGrpSpPr>
        <p:grpSpPr>
          <a:xfrm>
            <a:off x="10604532" y="2579315"/>
            <a:ext cx="885110" cy="553194"/>
            <a:chOff x="9903492" y="922585"/>
            <a:chExt cx="885110" cy="553194"/>
          </a:xfrm>
        </p:grpSpPr>
        <p:sp>
          <p:nvSpPr>
            <p:cNvPr id="419" name="Rounded Rectangle 418"/>
            <p:cNvSpPr/>
            <p:nvPr/>
          </p:nvSpPr>
          <p:spPr>
            <a:xfrm>
              <a:off x="9903492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0" name="Rounded Rectangle 117"/>
            <p:cNvSpPr txBox="1"/>
            <p:nvPr/>
          </p:nvSpPr>
          <p:spPr>
            <a:xfrm>
              <a:off x="9919694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All the Functions and Classes in a Module</a:t>
              </a:r>
              <a:endParaRPr lang="en-US" sz="800" kern="1200" dirty="0"/>
            </a:p>
          </p:txBody>
        </p:sp>
      </p:grpSp>
      <p:sp>
        <p:nvSpPr>
          <p:cNvPr id="415" name="Straight Connector 118"/>
          <p:cNvSpPr/>
          <p:nvPr/>
        </p:nvSpPr>
        <p:spPr>
          <a:xfrm>
            <a:off x="10493893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6" name="Group 415"/>
          <p:cNvGrpSpPr/>
          <p:nvPr/>
        </p:nvGrpSpPr>
        <p:grpSpPr>
          <a:xfrm>
            <a:off x="10604532" y="3270807"/>
            <a:ext cx="885110" cy="553194"/>
            <a:chOff x="9903492" y="1614077"/>
            <a:chExt cx="885110" cy="553194"/>
          </a:xfrm>
        </p:grpSpPr>
        <p:sp>
          <p:nvSpPr>
            <p:cNvPr id="417" name="Rounded Rectangle 416"/>
            <p:cNvSpPr/>
            <p:nvPr/>
          </p:nvSpPr>
          <p:spPr>
            <a:xfrm>
              <a:off x="9903492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8" name="Rounded Rectangle 120"/>
            <p:cNvSpPr txBox="1"/>
            <p:nvPr/>
          </p:nvSpPr>
          <p:spPr>
            <a:xfrm>
              <a:off x="9919694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the Usage of Specific Functions and Classes</a:t>
              </a:r>
              <a:endParaRPr lang="en-US" sz="800" kern="1200" dirty="0"/>
            </a:p>
          </p:txBody>
        </p:sp>
      </p:grpSp>
      <p:cxnSp>
        <p:nvCxnSpPr>
          <p:cNvPr id="501" name="Curved Connector 500"/>
          <p:cNvCxnSpPr>
            <a:endCxn id="500" idx="0"/>
          </p:cNvCxnSpPr>
          <p:nvPr/>
        </p:nvCxnSpPr>
        <p:spPr>
          <a:xfrm rot="10800000" flipV="1">
            <a:off x="1255552" y="1573438"/>
            <a:ext cx="471725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>
            <a:endCxn id="485" idx="0"/>
          </p:cNvCxnSpPr>
          <p:nvPr/>
        </p:nvCxnSpPr>
        <p:spPr>
          <a:xfrm rot="10800000" flipV="1">
            <a:off x="2638536" y="1573438"/>
            <a:ext cx="3334274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>
            <a:endCxn id="478" idx="0"/>
          </p:cNvCxnSpPr>
          <p:nvPr/>
        </p:nvCxnSpPr>
        <p:spPr>
          <a:xfrm rot="10800000" flipV="1">
            <a:off x="4021522" y="1573438"/>
            <a:ext cx="195128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>
            <a:endCxn id="464" idx="0"/>
          </p:cNvCxnSpPr>
          <p:nvPr/>
        </p:nvCxnSpPr>
        <p:spPr>
          <a:xfrm rot="10800000" flipV="1">
            <a:off x="5404508" y="1573438"/>
            <a:ext cx="568303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>
            <a:endCxn id="450" idx="0"/>
          </p:cNvCxnSpPr>
          <p:nvPr/>
        </p:nvCxnSpPr>
        <p:spPr>
          <a:xfrm>
            <a:off x="5972810" y="1573439"/>
            <a:ext cx="814682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>
            <a:endCxn id="439" idx="0"/>
          </p:cNvCxnSpPr>
          <p:nvPr/>
        </p:nvCxnSpPr>
        <p:spPr>
          <a:xfrm>
            <a:off x="5972810" y="1573439"/>
            <a:ext cx="2197667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>
            <a:endCxn id="429" idx="0"/>
          </p:cNvCxnSpPr>
          <p:nvPr/>
        </p:nvCxnSpPr>
        <p:spPr>
          <a:xfrm>
            <a:off x="5972810" y="1573439"/>
            <a:ext cx="3580653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urved Connector 513"/>
          <p:cNvCxnSpPr>
            <a:endCxn id="421" idx="0"/>
          </p:cNvCxnSpPr>
          <p:nvPr/>
        </p:nvCxnSpPr>
        <p:spPr>
          <a:xfrm>
            <a:off x="5972810" y="1573439"/>
            <a:ext cx="4963638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614705" y="5175005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6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Saving Memory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30629" y="1001487"/>
                <a:ext cx="11650241" cy="15542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Running operations can cause new memory to be allocated to host results. 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For </a:t>
                </a:r>
                <a:r>
                  <a:rPr lang="en-GB" sz="1900" dirty="0">
                    <a:solidFill>
                      <a:srgbClr val="FB8072"/>
                    </a:solidFill>
                  </a:rPr>
                  <a:t>example, if we write Y = X + Y, we will dereference the tensor that Y used to point to and instead point Y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FB8072"/>
                    </a:solidFill>
                  </a:rPr>
                </a:br>
                <a:r>
                  <a:rPr lang="en-GB" sz="1900" dirty="0" smtClean="0">
                    <a:solidFill>
                      <a:srgbClr val="FB8072"/>
                    </a:solidFill>
                  </a:rPr>
                  <a:t>at </a:t>
                </a:r>
                <a:r>
                  <a:rPr lang="en-GB" sz="1900" dirty="0">
                    <a:solidFill>
                      <a:srgbClr val="FB8072"/>
                    </a:solidFill>
                  </a:rPr>
                  <a:t>the newly allocated memory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FB8072"/>
                    </a:solidFill>
                  </a:rPr>
                  <a:t>In the following example, we demonstrate this with Python’s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𝑖𝑑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 function, which gives us the exact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address</a:t>
                </a:r>
                <a:br>
                  <a:rPr lang="en-GB" sz="1900" dirty="0" smtClean="0">
                    <a:solidFill>
                      <a:srgbClr val="FB8072"/>
                    </a:solidFill>
                  </a:rPr>
                </a:br>
                <a:r>
                  <a:rPr lang="en-GB" sz="1900" dirty="0" smtClean="0">
                    <a:solidFill>
                      <a:srgbClr val="FB8072"/>
                    </a:solidFill>
                  </a:rPr>
                  <a:t>of </a:t>
                </a:r>
                <a:r>
                  <a:rPr lang="en-GB" sz="1900" dirty="0">
                    <a:solidFill>
                      <a:srgbClr val="FB8072"/>
                    </a:solidFill>
                  </a:rPr>
                  <a:t>the referenced object in memory.</a:t>
                </a: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1001487"/>
                <a:ext cx="11650241" cy="1554272"/>
              </a:xfrm>
              <a:prstGeom prst="rect">
                <a:avLst/>
              </a:prstGeom>
              <a:blipFill>
                <a:blip r:embed="rId3"/>
                <a:stretch>
                  <a:fillRect l="-366" t="-1961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130629" y="3847981"/>
                <a:ext cx="11647676" cy="969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 After running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, we will find that </a:t>
                </a:r>
                <a14:m>
                  <m:oMath xmlns:m="http://schemas.openxmlformats.org/officeDocument/2006/math">
                    <m:r>
                      <a:rPr lang="en-GB" sz="1900" dirty="0">
                        <a:solidFill>
                          <a:srgbClr val="002060"/>
                        </a:solidFill>
                      </a:rPr>
                      <m:t>𝑖𝑑</m:t>
                    </m:r>
                    <m:r>
                      <a:rPr lang="en-GB" sz="1900" dirty="0">
                        <a:solidFill>
                          <a:srgbClr val="002060"/>
                        </a:solidFill>
                      </a:rPr>
                      <m:t>(</m:t>
                    </m:r>
                    <m:r>
                      <a:rPr lang="en-GB" sz="1900" dirty="0">
                        <a:solidFill>
                          <a:srgbClr val="002060"/>
                        </a:solidFill>
                      </a:rPr>
                      <m:t>𝑌</m:t>
                    </m:r>
                    <m:r>
                      <a:rPr lang="en-GB" sz="1900" dirty="0">
                        <a:solidFill>
                          <a:srgbClr val="002060"/>
                        </a:solidFill>
                      </a:rPr>
                      <m:t>)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points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to a different location. 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That </a:t>
                </a:r>
                <a:r>
                  <a:rPr lang="en-GB" sz="1900" dirty="0">
                    <a:solidFill>
                      <a:srgbClr val="FB8072"/>
                    </a:solidFill>
                  </a:rPr>
                  <a:t>is because Python first evaluates Y + X, allocating new memory for the result and then makes Y point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to</a:t>
                </a:r>
                <a:br>
                  <a:rPr lang="en-GB" sz="1900" dirty="0" smtClean="0">
                    <a:solidFill>
                      <a:srgbClr val="FB8072"/>
                    </a:solidFill>
                  </a:rPr>
                </a:br>
                <a:r>
                  <a:rPr lang="en-GB" sz="1900" dirty="0" smtClean="0">
                    <a:solidFill>
                      <a:srgbClr val="FB8072"/>
                    </a:solidFill>
                  </a:rPr>
                  <a:t>this </a:t>
                </a:r>
                <a:r>
                  <a:rPr lang="en-GB" sz="1900" dirty="0">
                    <a:solidFill>
                      <a:srgbClr val="FB8072"/>
                    </a:solidFill>
                  </a:rPr>
                  <a:t>new location in memory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3847981"/>
                <a:ext cx="11647676" cy="969496"/>
              </a:xfrm>
              <a:prstGeom prst="rect">
                <a:avLst/>
              </a:prstGeom>
              <a:blipFill>
                <a:blip r:embed="rId4"/>
                <a:stretch>
                  <a:fillRect l="-366" t="-3145" b="-10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/>
          <p:cNvGrpSpPr/>
          <p:nvPr/>
        </p:nvGrpSpPr>
        <p:grpSpPr>
          <a:xfrm>
            <a:off x="3582742" y="4905896"/>
            <a:ext cx="4743450" cy="1822952"/>
            <a:chOff x="3598117" y="4308737"/>
            <a:chExt cx="4743450" cy="1822952"/>
          </a:xfrm>
        </p:grpSpPr>
        <p:sp>
          <p:nvSpPr>
            <p:cNvPr id="36" name="Rectangle 35"/>
            <p:cNvSpPr/>
            <p:nvPr/>
          </p:nvSpPr>
          <p:spPr>
            <a:xfrm>
              <a:off x="3598117" y="5073640"/>
              <a:ext cx="4743450" cy="8996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598117" y="4696704"/>
              <a:ext cx="4743450" cy="3077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598117" y="4308737"/>
              <a:ext cx="4743450" cy="3077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41" idx="3"/>
              <a:endCxn id="40" idx="1"/>
            </p:cNvCxnSpPr>
            <p:nvPr/>
          </p:nvCxnSpPr>
          <p:spPr>
            <a:xfrm>
              <a:off x="5374374" y="4462626"/>
              <a:ext cx="4263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800735" y="4308737"/>
              <a:ext cx="6311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Value </a:t>
              </a:r>
              <a:endParaRPr lang="en-US" sz="1400" i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61468" y="4308737"/>
              <a:ext cx="3129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Y</a:t>
              </a:r>
              <a:r>
                <a:rPr lang="en-US" sz="1400" i="1" dirty="0" smtClean="0"/>
                <a:t> </a:t>
              </a:r>
              <a:endParaRPr lang="en-US" sz="14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5217921" y="4715916"/>
                  <a:ext cx="101688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7921" y="4715916"/>
                  <a:ext cx="101688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/>
            <p:cNvCxnSpPr>
              <a:stCxn id="45" idx="3"/>
            </p:cNvCxnSpPr>
            <p:nvPr/>
          </p:nvCxnSpPr>
          <p:spPr>
            <a:xfrm>
              <a:off x="5178867" y="5393026"/>
              <a:ext cx="485458" cy="3309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5800735" y="5201290"/>
              <a:ext cx="7680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strike="sngStrike" dirty="0" smtClean="0"/>
                <a:t>Value</a:t>
              </a:r>
              <a:r>
                <a:rPr lang="en-US" sz="1400" i="1" dirty="0" smtClean="0"/>
                <a:t> </a:t>
              </a:r>
              <a:endParaRPr lang="en-US" sz="1400" i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865961" y="5239137"/>
              <a:ext cx="3129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Y</a:t>
              </a:r>
              <a:r>
                <a:rPr lang="en-US" sz="1400" i="1" dirty="0" smtClean="0"/>
                <a:t> </a:t>
              </a:r>
              <a:endParaRPr lang="en-US" sz="14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5664325" y="5608469"/>
                  <a:ext cx="249127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i="1" dirty="0" smtClean="0"/>
                    <a:t>Result of </a:t>
                  </a:r>
                  <a14:m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a14:m>
                  <a:endParaRPr lang="en-US" sz="1400" dirty="0"/>
                </a:p>
                <a:p>
                  <a:r>
                    <a:rPr lang="en-US" sz="1400" i="1" dirty="0" smtClean="0"/>
                    <a:t> </a:t>
                  </a:r>
                  <a:endParaRPr lang="en-US" sz="1400" i="1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4325" y="5608469"/>
                  <a:ext cx="2491274" cy="523220"/>
                </a:xfrm>
                <a:prstGeom prst="rect">
                  <a:avLst/>
                </a:prstGeom>
                <a:blipFill>
                  <a:blip r:embed="rId6"/>
                  <a:stretch>
                    <a:fillRect l="-735" t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8" name="Rectangle 47"/>
          <p:cNvSpPr/>
          <p:nvPr/>
        </p:nvSpPr>
        <p:spPr>
          <a:xfrm>
            <a:off x="670249" y="2682080"/>
            <a:ext cx="10851502" cy="86177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s-E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before</a:t>
            </a:r>
            <a:r>
              <a:rPr lang="es-E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E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s-E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ES" sz="1600" dirty="0">
                <a:solidFill>
                  <a:srgbClr val="66D9EF"/>
                </a:solidFill>
                <a:latin typeface="Courier New" panose="02070309020205020404" pitchFamily="49" charset="0"/>
              </a:rPr>
              <a:t>id</a:t>
            </a:r>
            <a:r>
              <a:rPr lang="es-E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E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Y</a:t>
            </a:r>
            <a:r>
              <a:rPr lang="es-E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s-E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Y </a:t>
            </a:r>
            <a:r>
              <a:rPr lang="es-E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s-E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Y </a:t>
            </a:r>
            <a:r>
              <a:rPr lang="es-E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+</a:t>
            </a:r>
            <a:r>
              <a:rPr lang="es-E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X</a:t>
            </a:r>
          </a:p>
          <a:p>
            <a:r>
              <a:rPr lang="es-ES" sz="1600" dirty="0">
                <a:solidFill>
                  <a:srgbClr val="66D9EF"/>
                </a:solidFill>
                <a:latin typeface="Courier New" panose="02070309020205020404" pitchFamily="49" charset="0"/>
              </a:rPr>
              <a:t>id</a:t>
            </a:r>
            <a:r>
              <a:rPr lang="es-E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E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Y</a:t>
            </a:r>
            <a:r>
              <a:rPr lang="es-E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es-E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E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==</a:t>
            </a:r>
            <a:r>
              <a:rPr lang="es-E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E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before</a:t>
            </a:r>
            <a:endParaRPr lang="es-E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76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Saving Memory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9171" y="1729275"/>
            <a:ext cx="11953657" cy="330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Allocating new memory for new results for the same variable might </a:t>
            </a:r>
            <a:r>
              <a:rPr lang="en-GB" sz="1900" dirty="0">
                <a:solidFill>
                  <a:srgbClr val="002060"/>
                </a:solidFill>
              </a:rPr>
              <a:t>be undesirable for two reasons: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</a:rPr>
              <a:t>We do not want to run around allocating memory unnecessarily all the time.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We </a:t>
            </a:r>
            <a:r>
              <a:rPr lang="en-GB" sz="1900" dirty="0">
                <a:solidFill>
                  <a:srgbClr val="FB8072"/>
                </a:solidFill>
              </a:rPr>
              <a:t>might point at the same parameters from multiple variables. </a:t>
            </a:r>
            <a:r>
              <a:rPr lang="en-GB" sz="1900" dirty="0" smtClean="0">
                <a:solidFill>
                  <a:srgbClr val="FB8072"/>
                </a:solidFill>
              </a:rPr>
              <a:t/>
            </a:r>
            <a:br>
              <a:rPr lang="en-GB" sz="1900" dirty="0" smtClean="0">
                <a:solidFill>
                  <a:srgbClr val="FB8072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endParaRPr lang="en-GB" sz="1900" dirty="0" smtClean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In </a:t>
            </a:r>
            <a:r>
              <a:rPr lang="en-GB" sz="1900" dirty="0">
                <a:solidFill>
                  <a:srgbClr val="002060"/>
                </a:solidFill>
              </a:rPr>
              <a:t>machine learning, we might have hundreds of megabytes of parameters and update all of them </a:t>
            </a:r>
            <a:r>
              <a:rPr lang="en-GB" sz="1900" dirty="0" smtClean="0">
                <a:solidFill>
                  <a:srgbClr val="002060"/>
                </a:solidFill>
              </a:rPr>
              <a:t>multiple</a:t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times </a:t>
            </a:r>
            <a:r>
              <a:rPr lang="en-GB" sz="1900" dirty="0">
                <a:solidFill>
                  <a:srgbClr val="002060"/>
                </a:solidFill>
              </a:rPr>
              <a:t>per second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endParaRPr lang="en-GB" sz="1900" dirty="0" smtClean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If we do not update </a:t>
            </a:r>
            <a:r>
              <a:rPr lang="en-GB" sz="1900" i="1" dirty="0">
                <a:solidFill>
                  <a:srgbClr val="002060"/>
                </a:solidFill>
              </a:rPr>
              <a:t>in place</a:t>
            </a:r>
            <a:r>
              <a:rPr lang="en-GB" sz="1900" dirty="0">
                <a:solidFill>
                  <a:srgbClr val="002060"/>
                </a:solidFill>
              </a:rPr>
              <a:t>, other references will still point to the old memory location, making it possible for </a:t>
            </a:r>
            <a:r>
              <a:rPr lang="en-GB" sz="1900" dirty="0" smtClean="0">
                <a:solidFill>
                  <a:srgbClr val="002060"/>
                </a:solidFill>
              </a:rPr>
              <a:t>parts</a:t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of </a:t>
            </a:r>
            <a:r>
              <a:rPr lang="en-GB" sz="1900" dirty="0">
                <a:solidFill>
                  <a:srgbClr val="002060"/>
                </a:solidFill>
              </a:rPr>
              <a:t>our code to inadvertently reference stale parameters.</a:t>
            </a:r>
          </a:p>
        </p:txBody>
      </p:sp>
    </p:spTree>
    <p:extLst>
      <p:ext uri="{BB962C8B-B14F-4D97-AF65-F5344CB8AC3E}">
        <p14:creationId xmlns:p14="http://schemas.microsoft.com/office/powerpoint/2010/main" val="270543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Saving Memory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30629" y="1001487"/>
                <a:ext cx="11871583" cy="969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P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erforming </a:t>
                </a:r>
                <a:r>
                  <a:rPr lang="en-GB" sz="1900" i="1" dirty="0">
                    <a:solidFill>
                      <a:srgbClr val="002060"/>
                    </a:solidFill>
                  </a:rPr>
                  <a:t>in-place</a:t>
                </a:r>
                <a:r>
                  <a:rPr lang="en-GB" sz="1900" dirty="0">
                    <a:solidFill>
                      <a:srgbClr val="002060"/>
                    </a:solidFill>
                  </a:rPr>
                  <a:t> operations is easy.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We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can assign the result of an operation to a previously allocated array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with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slice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notation,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e.g</a:t>
                </a:r>
                <a:r>
                  <a:rPr lang="en-GB" sz="1900" dirty="0">
                    <a:solidFill>
                      <a:srgbClr val="002060"/>
                    </a:solidFill>
                  </a:rPr>
                  <a:t>.,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[:] = &lt;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𝑒𝑥𝑝𝑟𝑒𝑠𝑠𝑖𝑜𝑛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.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For example, create </a:t>
                </a:r>
                <a:r>
                  <a:rPr lang="en-GB" sz="1900" dirty="0">
                    <a:solidFill>
                      <a:srgbClr val="FB8072"/>
                    </a:solidFill>
                  </a:rPr>
                  <a:t>a new matrix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 with the same shape as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, using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𝑧𝑒𝑟𝑜𝑠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𝑙𝑖𝑘𝑒</m:t>
                    </m:r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 to allocate a block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 </a:t>
                </a:r>
                <a:r>
                  <a:rPr lang="en-GB" sz="1900" dirty="0">
                    <a:solidFill>
                      <a:srgbClr val="FB8072"/>
                    </a:solidFill>
                  </a:rPr>
                  <a:t>entries.</a:t>
                </a: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1001487"/>
                <a:ext cx="11871583" cy="969496"/>
              </a:xfrm>
              <a:prstGeom prst="rect">
                <a:avLst/>
              </a:prstGeom>
              <a:blipFill>
                <a:blip r:embed="rId3"/>
                <a:stretch>
                  <a:fillRect l="-359" t="-3145" r="-257" b="-10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130629" y="3926633"/>
            <a:ext cx="1139126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If the value of X is not reused in subsequent computations, we can also use X[:] = X + Y or X += Y to reduce the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memory </a:t>
            </a:r>
            <a:r>
              <a:rPr lang="en-GB" sz="1900" dirty="0">
                <a:solidFill>
                  <a:srgbClr val="002060"/>
                </a:solidFill>
              </a:rPr>
              <a:t>overhead of the operation.</a:t>
            </a:r>
          </a:p>
        </p:txBody>
      </p:sp>
      <p:sp>
        <p:nvSpPr>
          <p:cNvPr id="9" name="Rectangle 8"/>
          <p:cNvSpPr/>
          <p:nvPr/>
        </p:nvSpPr>
        <p:spPr>
          <a:xfrm>
            <a:off x="732342" y="2121369"/>
            <a:ext cx="10750225" cy="107721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rgbClr val="D4D4D4"/>
                </a:solidFill>
                <a:latin typeface="Courier New" panose="02070309020205020404" pitchFamily="49" charset="0"/>
              </a:rPr>
              <a:t>Z </a:t>
            </a:r>
            <a:r>
              <a:rPr lang="pl-PL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pl-PL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np.zeros_like</a:t>
            </a:r>
            <a:r>
              <a:rPr lang="pl-PL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pl-PL" sz="1600" dirty="0">
                <a:solidFill>
                  <a:srgbClr val="D4D4D4"/>
                </a:solidFill>
                <a:latin typeface="Courier New" panose="02070309020205020404" pitchFamily="49" charset="0"/>
              </a:rPr>
              <a:t>Y</a:t>
            </a:r>
            <a:r>
              <a:rPr lang="pl-PL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pl-PL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pl-PL" sz="1600" dirty="0">
                <a:solidFill>
                  <a:srgbClr val="66D9EF"/>
                </a:solidFill>
                <a:latin typeface="Courier New" panose="02070309020205020404" pitchFamily="49" charset="0"/>
              </a:rPr>
              <a:t>print</a:t>
            </a:r>
            <a:r>
              <a:rPr lang="pl-PL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pl-PL" sz="1600" dirty="0">
                <a:solidFill>
                  <a:srgbClr val="E6DB74"/>
                </a:solidFill>
                <a:latin typeface="Courier New" panose="02070309020205020404" pitchFamily="49" charset="0"/>
              </a:rPr>
              <a:t>'id(Z):'</a:t>
            </a:r>
            <a:r>
              <a:rPr lang="pl-PL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pl-PL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pl-PL" sz="1600" dirty="0">
                <a:solidFill>
                  <a:srgbClr val="66D9EF"/>
                </a:solidFill>
                <a:latin typeface="Courier New" panose="02070309020205020404" pitchFamily="49" charset="0"/>
              </a:rPr>
              <a:t>id</a:t>
            </a:r>
            <a:r>
              <a:rPr lang="pl-PL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pl-PL" sz="1600" dirty="0">
                <a:solidFill>
                  <a:srgbClr val="D4D4D4"/>
                </a:solidFill>
                <a:latin typeface="Courier New" panose="02070309020205020404" pitchFamily="49" charset="0"/>
              </a:rPr>
              <a:t>Z</a:t>
            </a:r>
            <a:r>
              <a:rPr lang="pl-PL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endParaRPr lang="pl-PL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pl-PL" sz="1600" dirty="0">
                <a:solidFill>
                  <a:srgbClr val="D4D4D4"/>
                </a:solidFill>
                <a:latin typeface="Courier New" panose="02070309020205020404" pitchFamily="49" charset="0"/>
              </a:rPr>
              <a:t>Z</a:t>
            </a:r>
            <a:r>
              <a:rPr lang="pl-PL" sz="1600" dirty="0">
                <a:solidFill>
                  <a:srgbClr val="DCDCDC"/>
                </a:solidFill>
                <a:latin typeface="Courier New" panose="02070309020205020404" pitchFamily="49" charset="0"/>
              </a:rPr>
              <a:t>[:]</a:t>
            </a:r>
            <a:r>
              <a:rPr lang="pl-PL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pl-PL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pl-PL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X </a:t>
            </a:r>
            <a:r>
              <a:rPr lang="pl-PL" sz="1600" dirty="0">
                <a:solidFill>
                  <a:srgbClr val="F92672"/>
                </a:solidFill>
                <a:latin typeface="Courier New" panose="02070309020205020404" pitchFamily="49" charset="0"/>
              </a:rPr>
              <a:t>+</a:t>
            </a:r>
            <a:r>
              <a:rPr lang="pl-PL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Y</a:t>
            </a:r>
          </a:p>
          <a:p>
            <a:r>
              <a:rPr lang="pl-PL" sz="1600" dirty="0">
                <a:solidFill>
                  <a:srgbClr val="66D9EF"/>
                </a:solidFill>
                <a:latin typeface="Courier New" panose="02070309020205020404" pitchFamily="49" charset="0"/>
              </a:rPr>
              <a:t>print</a:t>
            </a:r>
            <a:r>
              <a:rPr lang="pl-PL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pl-PL" sz="1600" dirty="0">
                <a:solidFill>
                  <a:srgbClr val="E6DB74"/>
                </a:solidFill>
                <a:latin typeface="Courier New" panose="02070309020205020404" pitchFamily="49" charset="0"/>
              </a:rPr>
              <a:t>'id(Z):'</a:t>
            </a:r>
            <a:r>
              <a:rPr lang="pl-PL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pl-PL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pl-PL" sz="1600" dirty="0">
                <a:solidFill>
                  <a:srgbClr val="66D9EF"/>
                </a:solidFill>
                <a:latin typeface="Courier New" panose="02070309020205020404" pitchFamily="49" charset="0"/>
              </a:rPr>
              <a:t>id</a:t>
            </a:r>
            <a:r>
              <a:rPr lang="pl-PL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pl-PL" sz="1600" dirty="0">
                <a:solidFill>
                  <a:srgbClr val="D4D4D4"/>
                </a:solidFill>
                <a:latin typeface="Courier New" panose="02070309020205020404" pitchFamily="49" charset="0"/>
              </a:rPr>
              <a:t>Z</a:t>
            </a:r>
            <a:r>
              <a:rPr lang="pl-PL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endParaRPr lang="pl-PL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2342" y="4723350"/>
            <a:ext cx="10750225" cy="86177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before </a:t>
            </a:r>
            <a:r>
              <a:rPr lang="en-GB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>
                <a:solidFill>
                  <a:srgbClr val="66D9EF"/>
                </a:solidFill>
                <a:latin typeface="Courier New" panose="02070309020205020404" pitchFamily="49" charset="0"/>
              </a:rPr>
              <a:t>id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GB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X </a:t>
            </a:r>
            <a:r>
              <a:rPr lang="en-GB" sz="1600" dirty="0">
                <a:solidFill>
                  <a:srgbClr val="F92672"/>
                </a:solidFill>
                <a:latin typeface="Courier New" panose="02070309020205020404" pitchFamily="49" charset="0"/>
              </a:rPr>
              <a:t>+=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Y</a:t>
            </a:r>
          </a:p>
          <a:p>
            <a:r>
              <a:rPr lang="en-GB" sz="1600" dirty="0">
                <a:solidFill>
                  <a:srgbClr val="66D9EF"/>
                </a:solidFill>
                <a:latin typeface="Courier New" panose="02070309020205020404" pitchFamily="49" charset="0"/>
              </a:rPr>
              <a:t>id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==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before</a:t>
            </a:r>
            <a:endParaRPr lang="en-GB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42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70878" y="1071155"/>
            <a:ext cx="2516777" cy="47548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grpSp>
        <p:nvGrpSpPr>
          <p:cNvPr id="341" name="Group 340"/>
          <p:cNvGrpSpPr/>
          <p:nvPr/>
        </p:nvGrpSpPr>
        <p:grpSpPr>
          <a:xfrm>
            <a:off x="702357" y="1887822"/>
            <a:ext cx="1106388" cy="553194"/>
            <a:chOff x="1317" y="231092"/>
            <a:chExt cx="1106388" cy="553194"/>
          </a:xfrm>
        </p:grpSpPr>
        <p:sp>
          <p:nvSpPr>
            <p:cNvPr id="499" name="Rounded Rectangle 498"/>
            <p:cNvSpPr/>
            <p:nvPr/>
          </p:nvSpPr>
          <p:spPr>
            <a:xfrm>
              <a:off x="131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0" name="Rounded Rectangle 4"/>
            <p:cNvSpPr txBox="1"/>
            <p:nvPr/>
          </p:nvSpPr>
          <p:spPr>
            <a:xfrm>
              <a:off x="1751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Manipulation</a:t>
              </a:r>
              <a:endParaRPr lang="en-US" sz="1200" kern="1200" dirty="0"/>
            </a:p>
          </p:txBody>
        </p:sp>
      </p:grpSp>
      <p:sp>
        <p:nvSpPr>
          <p:cNvPr id="342" name="Straight Connector 5"/>
          <p:cNvSpPr/>
          <p:nvPr/>
        </p:nvSpPr>
        <p:spPr>
          <a:xfrm>
            <a:off x="812995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3" name="Group 342"/>
          <p:cNvGrpSpPr/>
          <p:nvPr/>
        </p:nvGrpSpPr>
        <p:grpSpPr>
          <a:xfrm>
            <a:off x="923634" y="2579315"/>
            <a:ext cx="885110" cy="553194"/>
            <a:chOff x="222594" y="922585"/>
            <a:chExt cx="885110" cy="553194"/>
          </a:xfrm>
        </p:grpSpPr>
        <p:sp>
          <p:nvSpPr>
            <p:cNvPr id="497" name="Rounded Rectangle 496"/>
            <p:cNvSpPr/>
            <p:nvPr/>
          </p:nvSpPr>
          <p:spPr>
            <a:xfrm>
              <a:off x="222594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8" name="Rounded Rectangle 7"/>
            <p:cNvSpPr txBox="1"/>
            <p:nvPr/>
          </p:nvSpPr>
          <p:spPr>
            <a:xfrm>
              <a:off x="238796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Getting Started</a:t>
              </a:r>
              <a:endParaRPr lang="en-US" sz="800" kern="1200" dirty="0"/>
            </a:p>
          </p:txBody>
        </p:sp>
      </p:grpSp>
      <p:sp>
        <p:nvSpPr>
          <p:cNvPr id="344" name="Straight Connector 8"/>
          <p:cNvSpPr/>
          <p:nvPr/>
        </p:nvSpPr>
        <p:spPr>
          <a:xfrm>
            <a:off x="812995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5" name="Group 344"/>
          <p:cNvGrpSpPr/>
          <p:nvPr/>
        </p:nvGrpSpPr>
        <p:grpSpPr>
          <a:xfrm>
            <a:off x="923634" y="3270807"/>
            <a:ext cx="885110" cy="553194"/>
            <a:chOff x="222594" y="1614077"/>
            <a:chExt cx="885110" cy="553194"/>
          </a:xfrm>
        </p:grpSpPr>
        <p:sp>
          <p:nvSpPr>
            <p:cNvPr id="495" name="Rounded Rectangle 494"/>
            <p:cNvSpPr/>
            <p:nvPr/>
          </p:nvSpPr>
          <p:spPr>
            <a:xfrm>
              <a:off x="222594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6" name="Rounded Rectangle 10"/>
            <p:cNvSpPr txBox="1"/>
            <p:nvPr/>
          </p:nvSpPr>
          <p:spPr>
            <a:xfrm>
              <a:off x="238796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Operations</a:t>
              </a:r>
              <a:endParaRPr lang="en-US" sz="800" kern="1200" dirty="0"/>
            </a:p>
          </p:txBody>
        </p:sp>
      </p:grpSp>
      <p:sp>
        <p:nvSpPr>
          <p:cNvPr id="346" name="Straight Connector 11"/>
          <p:cNvSpPr/>
          <p:nvPr/>
        </p:nvSpPr>
        <p:spPr>
          <a:xfrm>
            <a:off x="812995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7" name="Group 346"/>
          <p:cNvGrpSpPr/>
          <p:nvPr/>
        </p:nvGrpSpPr>
        <p:grpSpPr>
          <a:xfrm>
            <a:off x="923634" y="3962300"/>
            <a:ext cx="885110" cy="553194"/>
            <a:chOff x="222594" y="2305570"/>
            <a:chExt cx="885110" cy="553194"/>
          </a:xfrm>
        </p:grpSpPr>
        <p:sp>
          <p:nvSpPr>
            <p:cNvPr id="493" name="Rounded Rectangle 492"/>
            <p:cNvSpPr/>
            <p:nvPr/>
          </p:nvSpPr>
          <p:spPr>
            <a:xfrm>
              <a:off x="222594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4" name="Rounded Rectangle 13"/>
            <p:cNvSpPr txBox="1"/>
            <p:nvPr/>
          </p:nvSpPr>
          <p:spPr>
            <a:xfrm>
              <a:off x="238796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Broadcasting Mechanism</a:t>
              </a:r>
              <a:endParaRPr lang="en-US" sz="800" kern="1200" dirty="0"/>
            </a:p>
          </p:txBody>
        </p:sp>
      </p:grpSp>
      <p:sp>
        <p:nvSpPr>
          <p:cNvPr id="348" name="Straight Connector 14"/>
          <p:cNvSpPr/>
          <p:nvPr/>
        </p:nvSpPr>
        <p:spPr>
          <a:xfrm>
            <a:off x="812995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9" name="Group 348"/>
          <p:cNvGrpSpPr/>
          <p:nvPr/>
        </p:nvGrpSpPr>
        <p:grpSpPr>
          <a:xfrm>
            <a:off x="923634" y="4653793"/>
            <a:ext cx="885110" cy="553194"/>
            <a:chOff x="222594" y="2997063"/>
            <a:chExt cx="885110" cy="553194"/>
          </a:xfrm>
        </p:grpSpPr>
        <p:sp>
          <p:nvSpPr>
            <p:cNvPr id="491" name="Rounded Rectangle 490"/>
            <p:cNvSpPr/>
            <p:nvPr/>
          </p:nvSpPr>
          <p:spPr>
            <a:xfrm>
              <a:off x="222594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2" name="Rounded Rectangle 16"/>
            <p:cNvSpPr txBox="1"/>
            <p:nvPr/>
          </p:nvSpPr>
          <p:spPr>
            <a:xfrm>
              <a:off x="238796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Indexing and </a:t>
              </a:r>
              <a:br>
                <a:rPr lang="en-US" sz="800" kern="1200" dirty="0" smtClean="0"/>
              </a:br>
              <a:r>
                <a:rPr lang="en-US" sz="800" kern="1200" dirty="0" smtClean="0"/>
                <a:t>Slicing</a:t>
              </a:r>
              <a:endParaRPr lang="en-US" sz="800" kern="1200" dirty="0"/>
            </a:p>
          </p:txBody>
        </p:sp>
      </p:grpSp>
      <p:sp>
        <p:nvSpPr>
          <p:cNvPr id="350" name="Straight Connector 17"/>
          <p:cNvSpPr/>
          <p:nvPr/>
        </p:nvSpPr>
        <p:spPr>
          <a:xfrm>
            <a:off x="812995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1" name="Group 350"/>
          <p:cNvGrpSpPr/>
          <p:nvPr/>
        </p:nvGrpSpPr>
        <p:grpSpPr>
          <a:xfrm>
            <a:off x="923634" y="5345285"/>
            <a:ext cx="885110" cy="553194"/>
            <a:chOff x="222594" y="3688555"/>
            <a:chExt cx="885110" cy="553194"/>
          </a:xfrm>
        </p:grpSpPr>
        <p:sp>
          <p:nvSpPr>
            <p:cNvPr id="489" name="Rounded Rectangle 488"/>
            <p:cNvSpPr/>
            <p:nvPr/>
          </p:nvSpPr>
          <p:spPr>
            <a:xfrm>
              <a:off x="222594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0" name="Rounded Rectangle 19"/>
            <p:cNvSpPr txBox="1"/>
            <p:nvPr/>
          </p:nvSpPr>
          <p:spPr>
            <a:xfrm>
              <a:off x="238796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Saving Memory</a:t>
              </a:r>
              <a:endParaRPr lang="en-US" sz="800" kern="1200" dirty="0"/>
            </a:p>
          </p:txBody>
        </p:sp>
      </p:grpSp>
      <p:sp>
        <p:nvSpPr>
          <p:cNvPr id="352" name="Straight Connector 20"/>
          <p:cNvSpPr/>
          <p:nvPr/>
        </p:nvSpPr>
        <p:spPr>
          <a:xfrm>
            <a:off x="812995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3" name="Group 352"/>
          <p:cNvGrpSpPr/>
          <p:nvPr/>
        </p:nvGrpSpPr>
        <p:grpSpPr>
          <a:xfrm>
            <a:off x="923634" y="6036778"/>
            <a:ext cx="885110" cy="553194"/>
            <a:chOff x="222594" y="4380048"/>
            <a:chExt cx="885110" cy="553194"/>
          </a:xfrm>
        </p:grpSpPr>
        <p:sp>
          <p:nvSpPr>
            <p:cNvPr id="487" name="Rounded Rectangle 486"/>
            <p:cNvSpPr/>
            <p:nvPr/>
          </p:nvSpPr>
          <p:spPr>
            <a:xfrm>
              <a:off x="222594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8" name="Rounded Rectangle 22"/>
            <p:cNvSpPr txBox="1"/>
            <p:nvPr/>
          </p:nvSpPr>
          <p:spPr>
            <a:xfrm>
              <a:off x="238796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Conversion to Other Python Objects</a:t>
              </a:r>
              <a:endParaRPr lang="en-US" sz="800" kern="1200" dirty="0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2085342" y="1887822"/>
            <a:ext cx="1106388" cy="553194"/>
            <a:chOff x="1384302" y="231092"/>
            <a:chExt cx="1106388" cy="553194"/>
          </a:xfrm>
        </p:grpSpPr>
        <p:sp>
          <p:nvSpPr>
            <p:cNvPr id="485" name="Rounded Rectangle 484"/>
            <p:cNvSpPr/>
            <p:nvPr/>
          </p:nvSpPr>
          <p:spPr>
            <a:xfrm>
              <a:off x="1384302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6" name="Rounded Rectangle 24"/>
            <p:cNvSpPr txBox="1"/>
            <p:nvPr/>
          </p:nvSpPr>
          <p:spPr>
            <a:xfrm>
              <a:off x="1400504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Preprocessing</a:t>
              </a:r>
              <a:endParaRPr lang="en-US" sz="1200" kern="1200" dirty="0"/>
            </a:p>
          </p:txBody>
        </p:sp>
      </p:grpSp>
      <p:sp>
        <p:nvSpPr>
          <p:cNvPr id="355" name="Straight Connector 25"/>
          <p:cNvSpPr/>
          <p:nvPr/>
        </p:nvSpPr>
        <p:spPr>
          <a:xfrm>
            <a:off x="2195981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6" name="Group 355"/>
          <p:cNvGrpSpPr/>
          <p:nvPr/>
        </p:nvGrpSpPr>
        <p:grpSpPr>
          <a:xfrm>
            <a:off x="2306620" y="2579315"/>
            <a:ext cx="885110" cy="553194"/>
            <a:chOff x="1605580" y="922585"/>
            <a:chExt cx="885110" cy="553194"/>
          </a:xfrm>
        </p:grpSpPr>
        <p:sp>
          <p:nvSpPr>
            <p:cNvPr id="483" name="Rounded Rectangle 482"/>
            <p:cNvSpPr/>
            <p:nvPr/>
          </p:nvSpPr>
          <p:spPr>
            <a:xfrm>
              <a:off x="160558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4" name="Rounded Rectangle 27"/>
            <p:cNvSpPr txBox="1"/>
            <p:nvPr/>
          </p:nvSpPr>
          <p:spPr>
            <a:xfrm>
              <a:off x="162178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Roboto"/>
                </a:rPr>
                <a:t>Reading the Dataset</a:t>
              </a:r>
              <a:endParaRPr lang="en-US" sz="800" kern="1200" dirty="0"/>
            </a:p>
          </p:txBody>
        </p:sp>
      </p:grpSp>
      <p:sp>
        <p:nvSpPr>
          <p:cNvPr id="357" name="Straight Connector 28"/>
          <p:cNvSpPr/>
          <p:nvPr/>
        </p:nvSpPr>
        <p:spPr>
          <a:xfrm>
            <a:off x="2195981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8" name="Group 357"/>
          <p:cNvGrpSpPr/>
          <p:nvPr/>
        </p:nvGrpSpPr>
        <p:grpSpPr>
          <a:xfrm>
            <a:off x="2306620" y="3270807"/>
            <a:ext cx="885110" cy="553194"/>
            <a:chOff x="1605580" y="1614077"/>
            <a:chExt cx="885110" cy="553194"/>
          </a:xfrm>
        </p:grpSpPr>
        <p:sp>
          <p:nvSpPr>
            <p:cNvPr id="481" name="Rounded Rectangle 480"/>
            <p:cNvSpPr/>
            <p:nvPr/>
          </p:nvSpPr>
          <p:spPr>
            <a:xfrm>
              <a:off x="160558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2" name="Rounded Rectangle 30"/>
            <p:cNvSpPr txBox="1"/>
            <p:nvPr/>
          </p:nvSpPr>
          <p:spPr>
            <a:xfrm>
              <a:off x="162178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smtClean="0"/>
                <a:t>Handling Missing Data</a:t>
              </a:r>
              <a:endParaRPr lang="en-US" sz="800" kern="1200" dirty="0"/>
            </a:p>
          </p:txBody>
        </p:sp>
      </p:grpSp>
      <p:sp>
        <p:nvSpPr>
          <p:cNvPr id="359" name="Straight Connector 31"/>
          <p:cNvSpPr/>
          <p:nvPr/>
        </p:nvSpPr>
        <p:spPr>
          <a:xfrm>
            <a:off x="2195981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0" name="Group 359"/>
          <p:cNvGrpSpPr/>
          <p:nvPr/>
        </p:nvGrpSpPr>
        <p:grpSpPr>
          <a:xfrm>
            <a:off x="2306620" y="3962300"/>
            <a:ext cx="885110" cy="553194"/>
            <a:chOff x="1605580" y="2305570"/>
            <a:chExt cx="885110" cy="553194"/>
          </a:xfrm>
        </p:grpSpPr>
        <p:sp>
          <p:nvSpPr>
            <p:cNvPr id="479" name="Rounded Rectangle 478"/>
            <p:cNvSpPr/>
            <p:nvPr/>
          </p:nvSpPr>
          <p:spPr>
            <a:xfrm>
              <a:off x="160558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0" name="Rounded Rectangle 33"/>
            <p:cNvSpPr txBox="1"/>
            <p:nvPr/>
          </p:nvSpPr>
          <p:spPr>
            <a:xfrm>
              <a:off x="162178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0" i="0" kern="1200" dirty="0" smtClean="0"/>
                <a:t>Conversion to the Tensor Format</a:t>
              </a:r>
              <a:endParaRPr lang="en-US" sz="800" kern="1200" dirty="0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3468327" y="1887822"/>
            <a:ext cx="1106388" cy="553194"/>
            <a:chOff x="2767287" y="231092"/>
            <a:chExt cx="1106388" cy="553194"/>
          </a:xfrm>
        </p:grpSpPr>
        <p:sp>
          <p:nvSpPr>
            <p:cNvPr id="477" name="Rounded Rectangle 476"/>
            <p:cNvSpPr/>
            <p:nvPr/>
          </p:nvSpPr>
          <p:spPr>
            <a:xfrm>
              <a:off x="276728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8" name="Rounded Rectangle 35"/>
            <p:cNvSpPr txBox="1"/>
            <p:nvPr/>
          </p:nvSpPr>
          <p:spPr>
            <a:xfrm>
              <a:off x="278348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Linear Algebra</a:t>
              </a:r>
              <a:endParaRPr lang="en-US" sz="1200" kern="1200" dirty="0"/>
            </a:p>
          </p:txBody>
        </p:sp>
      </p:grpSp>
      <p:sp>
        <p:nvSpPr>
          <p:cNvPr id="362" name="Straight Connector 36"/>
          <p:cNvSpPr/>
          <p:nvPr/>
        </p:nvSpPr>
        <p:spPr>
          <a:xfrm>
            <a:off x="3578966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3" name="Group 362"/>
          <p:cNvGrpSpPr/>
          <p:nvPr/>
        </p:nvGrpSpPr>
        <p:grpSpPr>
          <a:xfrm>
            <a:off x="3689605" y="2579315"/>
            <a:ext cx="885110" cy="553194"/>
            <a:chOff x="2988565" y="922585"/>
            <a:chExt cx="885110" cy="553194"/>
          </a:xfrm>
        </p:grpSpPr>
        <p:sp>
          <p:nvSpPr>
            <p:cNvPr id="475" name="Rounded Rectangle 474"/>
            <p:cNvSpPr/>
            <p:nvPr/>
          </p:nvSpPr>
          <p:spPr>
            <a:xfrm>
              <a:off x="2988565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6" name="Rounded Rectangle 38"/>
            <p:cNvSpPr txBox="1"/>
            <p:nvPr/>
          </p:nvSpPr>
          <p:spPr>
            <a:xfrm>
              <a:off x="3004767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Scalars</a:t>
              </a:r>
              <a:endParaRPr lang="en-US" sz="800" kern="1200" dirty="0"/>
            </a:p>
          </p:txBody>
        </p:sp>
      </p:grpSp>
      <p:sp>
        <p:nvSpPr>
          <p:cNvPr id="364" name="Straight Connector 39"/>
          <p:cNvSpPr/>
          <p:nvPr/>
        </p:nvSpPr>
        <p:spPr>
          <a:xfrm>
            <a:off x="3578966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5" name="Group 364"/>
          <p:cNvGrpSpPr/>
          <p:nvPr/>
        </p:nvGrpSpPr>
        <p:grpSpPr>
          <a:xfrm>
            <a:off x="3689605" y="3270807"/>
            <a:ext cx="885110" cy="553194"/>
            <a:chOff x="2988565" y="1614077"/>
            <a:chExt cx="885110" cy="553194"/>
          </a:xfrm>
        </p:grpSpPr>
        <p:sp>
          <p:nvSpPr>
            <p:cNvPr id="473" name="Rounded Rectangle 472"/>
            <p:cNvSpPr/>
            <p:nvPr/>
          </p:nvSpPr>
          <p:spPr>
            <a:xfrm>
              <a:off x="2988565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4" name="Rounded Rectangle 41"/>
            <p:cNvSpPr txBox="1"/>
            <p:nvPr/>
          </p:nvSpPr>
          <p:spPr>
            <a:xfrm>
              <a:off x="3004767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Vectors</a:t>
              </a:r>
              <a:endParaRPr lang="en-US" sz="800" kern="1200" dirty="0"/>
            </a:p>
          </p:txBody>
        </p:sp>
      </p:grpSp>
      <p:sp>
        <p:nvSpPr>
          <p:cNvPr id="366" name="Straight Connector 42"/>
          <p:cNvSpPr/>
          <p:nvPr/>
        </p:nvSpPr>
        <p:spPr>
          <a:xfrm>
            <a:off x="3578966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7" name="Group 366"/>
          <p:cNvGrpSpPr/>
          <p:nvPr/>
        </p:nvGrpSpPr>
        <p:grpSpPr>
          <a:xfrm>
            <a:off x="3689605" y="3962300"/>
            <a:ext cx="885110" cy="553194"/>
            <a:chOff x="2988565" y="2305570"/>
            <a:chExt cx="885110" cy="553194"/>
          </a:xfrm>
        </p:grpSpPr>
        <p:sp>
          <p:nvSpPr>
            <p:cNvPr id="471" name="Rounded Rectangle 470"/>
            <p:cNvSpPr/>
            <p:nvPr/>
          </p:nvSpPr>
          <p:spPr>
            <a:xfrm>
              <a:off x="2988565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2" name="Rounded Rectangle 44"/>
            <p:cNvSpPr txBox="1"/>
            <p:nvPr/>
          </p:nvSpPr>
          <p:spPr>
            <a:xfrm>
              <a:off x="3004767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Matrices</a:t>
              </a:r>
              <a:endParaRPr lang="en-US" sz="800" kern="1200" dirty="0"/>
            </a:p>
          </p:txBody>
        </p:sp>
      </p:grpSp>
      <p:sp>
        <p:nvSpPr>
          <p:cNvPr id="368" name="Straight Connector 45"/>
          <p:cNvSpPr/>
          <p:nvPr/>
        </p:nvSpPr>
        <p:spPr>
          <a:xfrm>
            <a:off x="3578966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9" name="Group 368"/>
          <p:cNvGrpSpPr/>
          <p:nvPr/>
        </p:nvGrpSpPr>
        <p:grpSpPr>
          <a:xfrm>
            <a:off x="3689605" y="4653793"/>
            <a:ext cx="885110" cy="553194"/>
            <a:chOff x="2988565" y="2997063"/>
            <a:chExt cx="885110" cy="553194"/>
          </a:xfrm>
        </p:grpSpPr>
        <p:sp>
          <p:nvSpPr>
            <p:cNvPr id="469" name="Rounded Rectangle 468"/>
            <p:cNvSpPr/>
            <p:nvPr/>
          </p:nvSpPr>
          <p:spPr>
            <a:xfrm>
              <a:off x="2988565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0" name="Rounded Rectangle 47"/>
            <p:cNvSpPr txBox="1"/>
            <p:nvPr/>
          </p:nvSpPr>
          <p:spPr>
            <a:xfrm>
              <a:off x="3004767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Tensors</a:t>
              </a:r>
              <a:endParaRPr lang="en-US" sz="800" kern="1200" dirty="0"/>
            </a:p>
          </p:txBody>
        </p:sp>
      </p:grpSp>
      <p:sp>
        <p:nvSpPr>
          <p:cNvPr id="370" name="Straight Connector 48"/>
          <p:cNvSpPr/>
          <p:nvPr/>
        </p:nvSpPr>
        <p:spPr>
          <a:xfrm>
            <a:off x="3578966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1" name="Group 370"/>
          <p:cNvGrpSpPr/>
          <p:nvPr/>
        </p:nvGrpSpPr>
        <p:grpSpPr>
          <a:xfrm>
            <a:off x="3689605" y="5345285"/>
            <a:ext cx="885110" cy="553194"/>
            <a:chOff x="2988565" y="3688555"/>
            <a:chExt cx="885110" cy="553194"/>
          </a:xfrm>
        </p:grpSpPr>
        <p:sp>
          <p:nvSpPr>
            <p:cNvPr id="467" name="Rounded Rectangle 466"/>
            <p:cNvSpPr/>
            <p:nvPr/>
          </p:nvSpPr>
          <p:spPr>
            <a:xfrm>
              <a:off x="2988565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8" name="Rounded Rectangle 50"/>
            <p:cNvSpPr txBox="1"/>
            <p:nvPr/>
          </p:nvSpPr>
          <p:spPr>
            <a:xfrm>
              <a:off x="3004767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Basic Properties of Tensor Arithmetic</a:t>
              </a:r>
              <a:endParaRPr lang="en-US" sz="800" kern="1200" dirty="0"/>
            </a:p>
          </p:txBody>
        </p:sp>
      </p:grpSp>
      <p:sp>
        <p:nvSpPr>
          <p:cNvPr id="372" name="Straight Connector 51"/>
          <p:cNvSpPr/>
          <p:nvPr/>
        </p:nvSpPr>
        <p:spPr>
          <a:xfrm>
            <a:off x="3578966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3" name="Group 372"/>
          <p:cNvGrpSpPr/>
          <p:nvPr/>
        </p:nvGrpSpPr>
        <p:grpSpPr>
          <a:xfrm>
            <a:off x="3689605" y="6036778"/>
            <a:ext cx="885110" cy="553194"/>
            <a:chOff x="2988565" y="4380048"/>
            <a:chExt cx="885110" cy="553194"/>
          </a:xfrm>
        </p:grpSpPr>
        <p:sp>
          <p:nvSpPr>
            <p:cNvPr id="465" name="Rounded Rectangle 464"/>
            <p:cNvSpPr/>
            <p:nvPr/>
          </p:nvSpPr>
          <p:spPr>
            <a:xfrm>
              <a:off x="2988565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6" name="Rounded Rectangle 53"/>
            <p:cNvSpPr txBox="1"/>
            <p:nvPr/>
          </p:nvSpPr>
          <p:spPr>
            <a:xfrm>
              <a:off x="3004767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1" kern="1200" dirty="0" smtClean="0"/>
                <a:t>+6 sections</a:t>
              </a:r>
              <a:endParaRPr lang="en-US" sz="800" i="1" kern="1200" dirty="0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4851313" y="1887822"/>
            <a:ext cx="1106388" cy="553194"/>
            <a:chOff x="4150273" y="231092"/>
            <a:chExt cx="1106388" cy="553194"/>
          </a:xfrm>
        </p:grpSpPr>
        <p:sp>
          <p:nvSpPr>
            <p:cNvPr id="463" name="Rounded Rectangle 462"/>
            <p:cNvSpPr/>
            <p:nvPr/>
          </p:nvSpPr>
          <p:spPr>
            <a:xfrm>
              <a:off x="415027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4" name="Rounded Rectangle 55"/>
            <p:cNvSpPr txBox="1"/>
            <p:nvPr/>
          </p:nvSpPr>
          <p:spPr>
            <a:xfrm>
              <a:off x="416647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0" kern="1200" dirty="0" smtClean="0"/>
                <a:t>Linear Algebra cont.</a:t>
              </a:r>
              <a:endParaRPr lang="en-US" sz="1200" i="0" kern="1200" dirty="0"/>
            </a:p>
          </p:txBody>
        </p:sp>
      </p:grpSp>
      <p:sp>
        <p:nvSpPr>
          <p:cNvPr id="375" name="Straight Connector 56"/>
          <p:cNvSpPr/>
          <p:nvPr/>
        </p:nvSpPr>
        <p:spPr>
          <a:xfrm>
            <a:off x="496195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6" name="Group 375"/>
          <p:cNvGrpSpPr/>
          <p:nvPr/>
        </p:nvGrpSpPr>
        <p:grpSpPr>
          <a:xfrm>
            <a:off x="5072590" y="2579315"/>
            <a:ext cx="885110" cy="553194"/>
            <a:chOff x="4371550" y="922585"/>
            <a:chExt cx="885110" cy="553194"/>
          </a:xfrm>
        </p:grpSpPr>
        <p:sp>
          <p:nvSpPr>
            <p:cNvPr id="461" name="Rounded Rectangle 460"/>
            <p:cNvSpPr/>
            <p:nvPr/>
          </p:nvSpPr>
          <p:spPr>
            <a:xfrm>
              <a:off x="437155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2" name="Rounded Rectangle 58"/>
            <p:cNvSpPr txBox="1"/>
            <p:nvPr/>
          </p:nvSpPr>
          <p:spPr>
            <a:xfrm>
              <a:off x="438775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Reduction</a:t>
              </a:r>
              <a:endParaRPr lang="en-US" sz="800" i="0" kern="1200" dirty="0"/>
            </a:p>
          </p:txBody>
        </p:sp>
      </p:grpSp>
      <p:sp>
        <p:nvSpPr>
          <p:cNvPr id="377" name="Straight Connector 59"/>
          <p:cNvSpPr/>
          <p:nvPr/>
        </p:nvSpPr>
        <p:spPr>
          <a:xfrm>
            <a:off x="496195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8" name="Group 377"/>
          <p:cNvGrpSpPr/>
          <p:nvPr/>
        </p:nvGrpSpPr>
        <p:grpSpPr>
          <a:xfrm>
            <a:off x="5072590" y="3270807"/>
            <a:ext cx="885110" cy="553194"/>
            <a:chOff x="4371550" y="1614077"/>
            <a:chExt cx="885110" cy="553194"/>
          </a:xfrm>
        </p:grpSpPr>
        <p:sp>
          <p:nvSpPr>
            <p:cNvPr id="459" name="Rounded Rectangle 458"/>
            <p:cNvSpPr/>
            <p:nvPr/>
          </p:nvSpPr>
          <p:spPr>
            <a:xfrm>
              <a:off x="437155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0" name="Rounded Rectangle 61"/>
            <p:cNvSpPr txBox="1"/>
            <p:nvPr/>
          </p:nvSpPr>
          <p:spPr>
            <a:xfrm>
              <a:off x="438775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Dot Products</a:t>
              </a:r>
              <a:endParaRPr lang="en-US" sz="800" i="0" kern="1200" dirty="0"/>
            </a:p>
          </p:txBody>
        </p:sp>
      </p:grpSp>
      <p:sp>
        <p:nvSpPr>
          <p:cNvPr id="379" name="Straight Connector 62"/>
          <p:cNvSpPr/>
          <p:nvPr/>
        </p:nvSpPr>
        <p:spPr>
          <a:xfrm>
            <a:off x="496195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0" name="Group 379"/>
          <p:cNvGrpSpPr/>
          <p:nvPr/>
        </p:nvGrpSpPr>
        <p:grpSpPr>
          <a:xfrm>
            <a:off x="5072590" y="3962300"/>
            <a:ext cx="885110" cy="553194"/>
            <a:chOff x="4371550" y="2305570"/>
            <a:chExt cx="885110" cy="553194"/>
          </a:xfrm>
        </p:grpSpPr>
        <p:sp>
          <p:nvSpPr>
            <p:cNvPr id="457" name="Rounded Rectangle 456"/>
            <p:cNvSpPr/>
            <p:nvPr/>
          </p:nvSpPr>
          <p:spPr>
            <a:xfrm>
              <a:off x="437155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8" name="Rounded Rectangle 64"/>
            <p:cNvSpPr txBox="1"/>
            <p:nvPr/>
          </p:nvSpPr>
          <p:spPr>
            <a:xfrm>
              <a:off x="438775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Matrix-Vector Products</a:t>
              </a:r>
              <a:endParaRPr lang="en-US" sz="800" i="0" kern="1200" dirty="0"/>
            </a:p>
          </p:txBody>
        </p:sp>
      </p:grpSp>
      <p:sp>
        <p:nvSpPr>
          <p:cNvPr id="381" name="Straight Connector 65"/>
          <p:cNvSpPr/>
          <p:nvPr/>
        </p:nvSpPr>
        <p:spPr>
          <a:xfrm>
            <a:off x="496195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2" name="Group 381"/>
          <p:cNvGrpSpPr/>
          <p:nvPr/>
        </p:nvGrpSpPr>
        <p:grpSpPr>
          <a:xfrm>
            <a:off x="5072590" y="4653793"/>
            <a:ext cx="885110" cy="553194"/>
            <a:chOff x="4371550" y="2997063"/>
            <a:chExt cx="885110" cy="553194"/>
          </a:xfrm>
        </p:grpSpPr>
        <p:sp>
          <p:nvSpPr>
            <p:cNvPr id="455" name="Rounded Rectangle 454"/>
            <p:cNvSpPr/>
            <p:nvPr/>
          </p:nvSpPr>
          <p:spPr>
            <a:xfrm>
              <a:off x="4371550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6" name="Rounded Rectangle 67"/>
            <p:cNvSpPr txBox="1"/>
            <p:nvPr/>
          </p:nvSpPr>
          <p:spPr>
            <a:xfrm>
              <a:off x="4387752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Matrix-Matrix Multiplication</a:t>
              </a:r>
              <a:endParaRPr lang="en-US" sz="800" i="0" kern="1200" dirty="0"/>
            </a:p>
          </p:txBody>
        </p:sp>
      </p:grpSp>
      <p:sp>
        <p:nvSpPr>
          <p:cNvPr id="383" name="Straight Connector 68"/>
          <p:cNvSpPr/>
          <p:nvPr/>
        </p:nvSpPr>
        <p:spPr>
          <a:xfrm>
            <a:off x="4961952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4" name="Group 383"/>
          <p:cNvGrpSpPr/>
          <p:nvPr/>
        </p:nvGrpSpPr>
        <p:grpSpPr>
          <a:xfrm>
            <a:off x="5072590" y="5345285"/>
            <a:ext cx="885110" cy="553194"/>
            <a:chOff x="4371550" y="3688555"/>
            <a:chExt cx="885110" cy="553194"/>
          </a:xfrm>
        </p:grpSpPr>
        <p:sp>
          <p:nvSpPr>
            <p:cNvPr id="453" name="Rounded Rectangle 452"/>
            <p:cNvSpPr/>
            <p:nvPr/>
          </p:nvSpPr>
          <p:spPr>
            <a:xfrm>
              <a:off x="4371550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4" name="Rounded Rectangle 70"/>
            <p:cNvSpPr txBox="1"/>
            <p:nvPr/>
          </p:nvSpPr>
          <p:spPr>
            <a:xfrm>
              <a:off x="4387752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Norms</a:t>
              </a:r>
              <a:endParaRPr lang="en-US" sz="800" i="0" kern="1200" dirty="0"/>
            </a:p>
          </p:txBody>
        </p:sp>
      </p:grpSp>
      <p:sp>
        <p:nvSpPr>
          <p:cNvPr id="385" name="Straight Connector 71"/>
          <p:cNvSpPr/>
          <p:nvPr/>
        </p:nvSpPr>
        <p:spPr>
          <a:xfrm>
            <a:off x="4961952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6" name="Group 385"/>
          <p:cNvGrpSpPr/>
          <p:nvPr/>
        </p:nvGrpSpPr>
        <p:grpSpPr>
          <a:xfrm>
            <a:off x="5072590" y="6036778"/>
            <a:ext cx="885110" cy="553194"/>
            <a:chOff x="4371550" y="4380048"/>
            <a:chExt cx="885110" cy="553194"/>
          </a:xfrm>
        </p:grpSpPr>
        <p:sp>
          <p:nvSpPr>
            <p:cNvPr id="451" name="Rounded Rectangle 450"/>
            <p:cNvSpPr/>
            <p:nvPr/>
          </p:nvSpPr>
          <p:spPr>
            <a:xfrm>
              <a:off x="4371550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2" name="Rounded Rectangle 73"/>
            <p:cNvSpPr txBox="1"/>
            <p:nvPr/>
          </p:nvSpPr>
          <p:spPr>
            <a:xfrm>
              <a:off x="4387752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More on Linear Algebra</a:t>
              </a:r>
              <a:endParaRPr lang="en-US" sz="800" i="0" kern="1200" dirty="0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6234298" y="1887822"/>
            <a:ext cx="1106388" cy="553194"/>
            <a:chOff x="5533258" y="231092"/>
            <a:chExt cx="1106388" cy="553194"/>
          </a:xfrm>
        </p:grpSpPr>
        <p:sp>
          <p:nvSpPr>
            <p:cNvPr id="449" name="Rounded Rectangle 448"/>
            <p:cNvSpPr/>
            <p:nvPr/>
          </p:nvSpPr>
          <p:spPr>
            <a:xfrm>
              <a:off x="5533258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0" name="Rounded Rectangle 75"/>
            <p:cNvSpPr txBox="1"/>
            <p:nvPr/>
          </p:nvSpPr>
          <p:spPr>
            <a:xfrm>
              <a:off x="5549460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Calculus</a:t>
              </a:r>
              <a:endParaRPr lang="en-US" sz="1200" kern="1200" dirty="0"/>
            </a:p>
          </p:txBody>
        </p:sp>
      </p:grpSp>
      <p:sp>
        <p:nvSpPr>
          <p:cNvPr id="388" name="Straight Connector 76"/>
          <p:cNvSpPr/>
          <p:nvPr/>
        </p:nvSpPr>
        <p:spPr>
          <a:xfrm>
            <a:off x="6344937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9" name="Group 388"/>
          <p:cNvGrpSpPr/>
          <p:nvPr/>
        </p:nvGrpSpPr>
        <p:grpSpPr>
          <a:xfrm>
            <a:off x="6455576" y="2579315"/>
            <a:ext cx="885110" cy="553194"/>
            <a:chOff x="5754536" y="922585"/>
            <a:chExt cx="885110" cy="553194"/>
          </a:xfrm>
        </p:grpSpPr>
        <p:sp>
          <p:nvSpPr>
            <p:cNvPr id="447" name="Rounded Rectangle 446"/>
            <p:cNvSpPr/>
            <p:nvPr/>
          </p:nvSpPr>
          <p:spPr>
            <a:xfrm>
              <a:off x="575453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8" name="Rounded Rectangle 78"/>
            <p:cNvSpPr txBox="1"/>
            <p:nvPr/>
          </p:nvSpPr>
          <p:spPr>
            <a:xfrm>
              <a:off x="577073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Derivatives and Differentiation</a:t>
              </a:r>
              <a:endParaRPr lang="en-US" sz="800" kern="1200" dirty="0"/>
            </a:p>
          </p:txBody>
        </p:sp>
      </p:grpSp>
      <p:sp>
        <p:nvSpPr>
          <p:cNvPr id="390" name="Straight Connector 79"/>
          <p:cNvSpPr/>
          <p:nvPr/>
        </p:nvSpPr>
        <p:spPr>
          <a:xfrm>
            <a:off x="6344937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1" name="Group 390"/>
          <p:cNvGrpSpPr/>
          <p:nvPr/>
        </p:nvGrpSpPr>
        <p:grpSpPr>
          <a:xfrm>
            <a:off x="6455576" y="3270807"/>
            <a:ext cx="885110" cy="553194"/>
            <a:chOff x="5754536" y="1614077"/>
            <a:chExt cx="885110" cy="553194"/>
          </a:xfrm>
        </p:grpSpPr>
        <p:sp>
          <p:nvSpPr>
            <p:cNvPr id="445" name="Rounded Rectangle 444"/>
            <p:cNvSpPr/>
            <p:nvPr/>
          </p:nvSpPr>
          <p:spPr>
            <a:xfrm>
              <a:off x="575453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6" name="Rounded Rectangle 81"/>
            <p:cNvSpPr txBox="1"/>
            <p:nvPr/>
          </p:nvSpPr>
          <p:spPr>
            <a:xfrm>
              <a:off x="577073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Partial Derivatives</a:t>
              </a:r>
              <a:endParaRPr lang="en-US" sz="800" kern="1200" dirty="0"/>
            </a:p>
          </p:txBody>
        </p:sp>
      </p:grpSp>
      <p:sp>
        <p:nvSpPr>
          <p:cNvPr id="392" name="Straight Connector 82"/>
          <p:cNvSpPr/>
          <p:nvPr/>
        </p:nvSpPr>
        <p:spPr>
          <a:xfrm>
            <a:off x="6344937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3" name="Group 392"/>
          <p:cNvGrpSpPr/>
          <p:nvPr/>
        </p:nvGrpSpPr>
        <p:grpSpPr>
          <a:xfrm>
            <a:off x="6455576" y="3962300"/>
            <a:ext cx="885110" cy="553194"/>
            <a:chOff x="5754536" y="2305570"/>
            <a:chExt cx="885110" cy="553194"/>
          </a:xfrm>
        </p:grpSpPr>
        <p:sp>
          <p:nvSpPr>
            <p:cNvPr id="443" name="Rounded Rectangle 442"/>
            <p:cNvSpPr/>
            <p:nvPr/>
          </p:nvSpPr>
          <p:spPr>
            <a:xfrm>
              <a:off x="575453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4" name="Rounded Rectangle 84"/>
            <p:cNvSpPr txBox="1"/>
            <p:nvPr/>
          </p:nvSpPr>
          <p:spPr>
            <a:xfrm>
              <a:off x="577073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Gradients</a:t>
              </a:r>
              <a:endParaRPr lang="en-US" sz="800" kern="1200" dirty="0"/>
            </a:p>
          </p:txBody>
        </p:sp>
      </p:grpSp>
      <p:sp>
        <p:nvSpPr>
          <p:cNvPr id="394" name="Straight Connector 85"/>
          <p:cNvSpPr/>
          <p:nvPr/>
        </p:nvSpPr>
        <p:spPr>
          <a:xfrm>
            <a:off x="6344937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5" name="Group 394"/>
          <p:cNvGrpSpPr/>
          <p:nvPr/>
        </p:nvGrpSpPr>
        <p:grpSpPr>
          <a:xfrm>
            <a:off x="6455576" y="4653793"/>
            <a:ext cx="885110" cy="553194"/>
            <a:chOff x="5754536" y="2997063"/>
            <a:chExt cx="885110" cy="553194"/>
          </a:xfrm>
        </p:grpSpPr>
        <p:sp>
          <p:nvSpPr>
            <p:cNvPr id="441" name="Rounded Rectangle 440"/>
            <p:cNvSpPr/>
            <p:nvPr/>
          </p:nvSpPr>
          <p:spPr>
            <a:xfrm>
              <a:off x="5754536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2" name="Rounded Rectangle 87"/>
            <p:cNvSpPr txBox="1"/>
            <p:nvPr/>
          </p:nvSpPr>
          <p:spPr>
            <a:xfrm>
              <a:off x="5770738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Chain Rule</a:t>
              </a:r>
              <a:endParaRPr lang="en-US" sz="800" kern="1200" dirty="0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7617283" y="1887822"/>
            <a:ext cx="1106388" cy="553194"/>
            <a:chOff x="6916243" y="231092"/>
            <a:chExt cx="1106388" cy="553194"/>
          </a:xfrm>
        </p:grpSpPr>
        <p:sp>
          <p:nvSpPr>
            <p:cNvPr id="439" name="Rounded Rectangle 438"/>
            <p:cNvSpPr/>
            <p:nvPr/>
          </p:nvSpPr>
          <p:spPr>
            <a:xfrm>
              <a:off x="691624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0" name="Rounded Rectangle 89"/>
            <p:cNvSpPr txBox="1"/>
            <p:nvPr/>
          </p:nvSpPr>
          <p:spPr>
            <a:xfrm>
              <a:off x="693244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Automatic Differentiation</a:t>
              </a:r>
              <a:endParaRPr lang="en-US" sz="1200" kern="1200" dirty="0"/>
            </a:p>
          </p:txBody>
        </p:sp>
      </p:grpSp>
      <p:sp>
        <p:nvSpPr>
          <p:cNvPr id="397" name="Straight Connector 90"/>
          <p:cNvSpPr/>
          <p:nvPr/>
        </p:nvSpPr>
        <p:spPr>
          <a:xfrm>
            <a:off x="772792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8" name="Group 397"/>
          <p:cNvGrpSpPr/>
          <p:nvPr/>
        </p:nvGrpSpPr>
        <p:grpSpPr>
          <a:xfrm>
            <a:off x="7838561" y="2579315"/>
            <a:ext cx="885110" cy="553194"/>
            <a:chOff x="7137521" y="922585"/>
            <a:chExt cx="885110" cy="553194"/>
          </a:xfrm>
        </p:grpSpPr>
        <p:sp>
          <p:nvSpPr>
            <p:cNvPr id="437" name="Rounded Rectangle 436"/>
            <p:cNvSpPr/>
            <p:nvPr/>
          </p:nvSpPr>
          <p:spPr>
            <a:xfrm>
              <a:off x="7137521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8" name="Rounded Rectangle 92"/>
            <p:cNvSpPr txBox="1"/>
            <p:nvPr/>
          </p:nvSpPr>
          <p:spPr>
            <a:xfrm>
              <a:off x="7153723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A Simple Example</a:t>
              </a:r>
              <a:endParaRPr lang="en-US" sz="800" kern="1200" dirty="0"/>
            </a:p>
          </p:txBody>
        </p:sp>
      </p:grpSp>
      <p:sp>
        <p:nvSpPr>
          <p:cNvPr id="399" name="Straight Connector 93"/>
          <p:cNvSpPr/>
          <p:nvPr/>
        </p:nvSpPr>
        <p:spPr>
          <a:xfrm>
            <a:off x="772792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0" name="Group 399"/>
          <p:cNvGrpSpPr/>
          <p:nvPr/>
        </p:nvGrpSpPr>
        <p:grpSpPr>
          <a:xfrm>
            <a:off x="7838561" y="3270807"/>
            <a:ext cx="885110" cy="553194"/>
            <a:chOff x="7137521" y="1614077"/>
            <a:chExt cx="885110" cy="553194"/>
          </a:xfrm>
        </p:grpSpPr>
        <p:sp>
          <p:nvSpPr>
            <p:cNvPr id="435" name="Rounded Rectangle 434"/>
            <p:cNvSpPr/>
            <p:nvPr/>
          </p:nvSpPr>
          <p:spPr>
            <a:xfrm>
              <a:off x="7137521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6" name="Rounded Rectangle 95"/>
            <p:cNvSpPr txBox="1"/>
            <p:nvPr/>
          </p:nvSpPr>
          <p:spPr>
            <a:xfrm>
              <a:off x="7153723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Backward for Non-Scalar Variables</a:t>
              </a:r>
              <a:endParaRPr lang="en-US" sz="800" kern="1200" dirty="0"/>
            </a:p>
          </p:txBody>
        </p:sp>
      </p:grpSp>
      <p:sp>
        <p:nvSpPr>
          <p:cNvPr id="401" name="Straight Connector 96"/>
          <p:cNvSpPr/>
          <p:nvPr/>
        </p:nvSpPr>
        <p:spPr>
          <a:xfrm>
            <a:off x="772792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2" name="Group 401"/>
          <p:cNvGrpSpPr/>
          <p:nvPr/>
        </p:nvGrpSpPr>
        <p:grpSpPr>
          <a:xfrm>
            <a:off x="7838561" y="3962300"/>
            <a:ext cx="885110" cy="553194"/>
            <a:chOff x="7137521" y="2305570"/>
            <a:chExt cx="885110" cy="553194"/>
          </a:xfrm>
        </p:grpSpPr>
        <p:sp>
          <p:nvSpPr>
            <p:cNvPr id="433" name="Rounded Rectangle 432"/>
            <p:cNvSpPr/>
            <p:nvPr/>
          </p:nvSpPr>
          <p:spPr>
            <a:xfrm>
              <a:off x="7137521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4" name="Rounded Rectangle 98"/>
            <p:cNvSpPr txBox="1"/>
            <p:nvPr/>
          </p:nvSpPr>
          <p:spPr>
            <a:xfrm>
              <a:off x="7153723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Detaching Computation</a:t>
              </a:r>
              <a:endParaRPr lang="en-US" sz="800" kern="1200" dirty="0"/>
            </a:p>
          </p:txBody>
        </p:sp>
      </p:grpSp>
      <p:sp>
        <p:nvSpPr>
          <p:cNvPr id="403" name="Straight Connector 99"/>
          <p:cNvSpPr/>
          <p:nvPr/>
        </p:nvSpPr>
        <p:spPr>
          <a:xfrm>
            <a:off x="772792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4" name="Group 403"/>
          <p:cNvGrpSpPr/>
          <p:nvPr/>
        </p:nvGrpSpPr>
        <p:grpSpPr>
          <a:xfrm>
            <a:off x="7838561" y="4653793"/>
            <a:ext cx="885110" cy="553194"/>
            <a:chOff x="7137521" y="2997063"/>
            <a:chExt cx="885110" cy="553194"/>
          </a:xfrm>
        </p:grpSpPr>
        <p:sp>
          <p:nvSpPr>
            <p:cNvPr id="431" name="Rounded Rectangle 430"/>
            <p:cNvSpPr/>
            <p:nvPr/>
          </p:nvSpPr>
          <p:spPr>
            <a:xfrm>
              <a:off x="7137521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2" name="Rounded Rectangle 101"/>
            <p:cNvSpPr txBox="1"/>
            <p:nvPr/>
          </p:nvSpPr>
          <p:spPr>
            <a:xfrm>
              <a:off x="7153723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Computing the Gradient of Python Control Flow</a:t>
              </a:r>
              <a:endParaRPr lang="en-US" sz="800" kern="1200" dirty="0"/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9000269" y="1887822"/>
            <a:ext cx="1106388" cy="553194"/>
            <a:chOff x="8299229" y="231092"/>
            <a:chExt cx="1106388" cy="553194"/>
          </a:xfrm>
        </p:grpSpPr>
        <p:sp>
          <p:nvSpPr>
            <p:cNvPr id="429" name="Rounded Rectangle 428"/>
            <p:cNvSpPr/>
            <p:nvPr/>
          </p:nvSpPr>
          <p:spPr>
            <a:xfrm>
              <a:off x="8299229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0" name="Rounded Rectangle 103"/>
            <p:cNvSpPr txBox="1"/>
            <p:nvPr/>
          </p:nvSpPr>
          <p:spPr>
            <a:xfrm>
              <a:off x="8315431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Probability</a:t>
              </a:r>
              <a:endParaRPr lang="en-US" sz="1200" kern="1200" dirty="0"/>
            </a:p>
          </p:txBody>
        </p:sp>
      </p:grpSp>
      <p:sp>
        <p:nvSpPr>
          <p:cNvPr id="406" name="Straight Connector 104"/>
          <p:cNvSpPr/>
          <p:nvPr/>
        </p:nvSpPr>
        <p:spPr>
          <a:xfrm>
            <a:off x="9110908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7" name="Group 406"/>
          <p:cNvGrpSpPr/>
          <p:nvPr/>
        </p:nvGrpSpPr>
        <p:grpSpPr>
          <a:xfrm>
            <a:off x="9221546" y="2579315"/>
            <a:ext cx="885110" cy="553194"/>
            <a:chOff x="8520506" y="922585"/>
            <a:chExt cx="885110" cy="553194"/>
          </a:xfrm>
        </p:grpSpPr>
        <p:sp>
          <p:nvSpPr>
            <p:cNvPr id="427" name="Rounded Rectangle 426"/>
            <p:cNvSpPr/>
            <p:nvPr/>
          </p:nvSpPr>
          <p:spPr>
            <a:xfrm>
              <a:off x="852050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8" name="Rounded Rectangle 106"/>
            <p:cNvSpPr txBox="1"/>
            <p:nvPr/>
          </p:nvSpPr>
          <p:spPr>
            <a:xfrm>
              <a:off x="853670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Basic Probability Theory</a:t>
              </a:r>
              <a:endParaRPr lang="en-US" sz="800" kern="1200" dirty="0"/>
            </a:p>
          </p:txBody>
        </p:sp>
      </p:grpSp>
      <p:sp>
        <p:nvSpPr>
          <p:cNvPr id="408" name="Straight Connector 107"/>
          <p:cNvSpPr/>
          <p:nvPr/>
        </p:nvSpPr>
        <p:spPr>
          <a:xfrm>
            <a:off x="9110908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9" name="Group 408"/>
          <p:cNvGrpSpPr/>
          <p:nvPr/>
        </p:nvGrpSpPr>
        <p:grpSpPr>
          <a:xfrm>
            <a:off x="9221546" y="3270807"/>
            <a:ext cx="885110" cy="553194"/>
            <a:chOff x="8520506" y="1614077"/>
            <a:chExt cx="885110" cy="553194"/>
          </a:xfrm>
        </p:grpSpPr>
        <p:sp>
          <p:nvSpPr>
            <p:cNvPr id="425" name="Rounded Rectangle 424"/>
            <p:cNvSpPr/>
            <p:nvPr/>
          </p:nvSpPr>
          <p:spPr>
            <a:xfrm>
              <a:off x="852050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6" name="Rounded Rectangle 109"/>
            <p:cNvSpPr txBox="1"/>
            <p:nvPr/>
          </p:nvSpPr>
          <p:spPr>
            <a:xfrm>
              <a:off x="853670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Dealing with Multiple Random Variables</a:t>
              </a:r>
              <a:endParaRPr lang="en-US" sz="800" kern="1200" dirty="0"/>
            </a:p>
          </p:txBody>
        </p:sp>
      </p:grpSp>
      <p:sp>
        <p:nvSpPr>
          <p:cNvPr id="410" name="Straight Connector 110"/>
          <p:cNvSpPr/>
          <p:nvPr/>
        </p:nvSpPr>
        <p:spPr>
          <a:xfrm>
            <a:off x="9110908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1" name="Group 410"/>
          <p:cNvGrpSpPr/>
          <p:nvPr/>
        </p:nvGrpSpPr>
        <p:grpSpPr>
          <a:xfrm>
            <a:off x="9221546" y="3962300"/>
            <a:ext cx="885110" cy="553194"/>
            <a:chOff x="8520506" y="2305570"/>
            <a:chExt cx="885110" cy="553194"/>
          </a:xfrm>
        </p:grpSpPr>
        <p:sp>
          <p:nvSpPr>
            <p:cNvPr id="423" name="Rounded Rectangle 422"/>
            <p:cNvSpPr/>
            <p:nvPr/>
          </p:nvSpPr>
          <p:spPr>
            <a:xfrm>
              <a:off x="852050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4" name="Rounded Rectangle 112"/>
            <p:cNvSpPr txBox="1"/>
            <p:nvPr/>
          </p:nvSpPr>
          <p:spPr>
            <a:xfrm>
              <a:off x="853670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Expectation and Variance</a:t>
              </a:r>
              <a:endParaRPr lang="en-US" sz="800" kern="1200" dirty="0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10383254" y="1887822"/>
            <a:ext cx="1106388" cy="553194"/>
            <a:chOff x="9682214" y="231092"/>
            <a:chExt cx="1106388" cy="553194"/>
          </a:xfrm>
        </p:grpSpPr>
        <p:sp>
          <p:nvSpPr>
            <p:cNvPr id="421" name="Rounded Rectangle 420"/>
            <p:cNvSpPr/>
            <p:nvPr/>
          </p:nvSpPr>
          <p:spPr>
            <a:xfrm>
              <a:off x="9682214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2" name="Rounded Rectangle 114"/>
            <p:cNvSpPr txBox="1"/>
            <p:nvPr/>
          </p:nvSpPr>
          <p:spPr>
            <a:xfrm>
              <a:off x="9698416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Documentation</a:t>
              </a:r>
              <a:endParaRPr lang="en-US" sz="1200" kern="1200" dirty="0"/>
            </a:p>
          </p:txBody>
        </p:sp>
      </p:grpSp>
      <p:sp>
        <p:nvSpPr>
          <p:cNvPr id="413" name="Straight Connector 115"/>
          <p:cNvSpPr/>
          <p:nvPr/>
        </p:nvSpPr>
        <p:spPr>
          <a:xfrm>
            <a:off x="10493893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4" name="Group 413"/>
          <p:cNvGrpSpPr/>
          <p:nvPr/>
        </p:nvGrpSpPr>
        <p:grpSpPr>
          <a:xfrm>
            <a:off x="10604532" y="2579315"/>
            <a:ext cx="885110" cy="553194"/>
            <a:chOff x="9903492" y="922585"/>
            <a:chExt cx="885110" cy="553194"/>
          </a:xfrm>
        </p:grpSpPr>
        <p:sp>
          <p:nvSpPr>
            <p:cNvPr id="419" name="Rounded Rectangle 418"/>
            <p:cNvSpPr/>
            <p:nvPr/>
          </p:nvSpPr>
          <p:spPr>
            <a:xfrm>
              <a:off x="9903492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0" name="Rounded Rectangle 117"/>
            <p:cNvSpPr txBox="1"/>
            <p:nvPr/>
          </p:nvSpPr>
          <p:spPr>
            <a:xfrm>
              <a:off x="9919694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All the Functions and Classes in a Module</a:t>
              </a:r>
              <a:endParaRPr lang="en-US" sz="800" kern="1200" dirty="0"/>
            </a:p>
          </p:txBody>
        </p:sp>
      </p:grpSp>
      <p:sp>
        <p:nvSpPr>
          <p:cNvPr id="415" name="Straight Connector 118"/>
          <p:cNvSpPr/>
          <p:nvPr/>
        </p:nvSpPr>
        <p:spPr>
          <a:xfrm>
            <a:off x="10493893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6" name="Group 415"/>
          <p:cNvGrpSpPr/>
          <p:nvPr/>
        </p:nvGrpSpPr>
        <p:grpSpPr>
          <a:xfrm>
            <a:off x="10604532" y="3270807"/>
            <a:ext cx="885110" cy="553194"/>
            <a:chOff x="9903492" y="1614077"/>
            <a:chExt cx="885110" cy="553194"/>
          </a:xfrm>
        </p:grpSpPr>
        <p:sp>
          <p:nvSpPr>
            <p:cNvPr id="417" name="Rounded Rectangle 416"/>
            <p:cNvSpPr/>
            <p:nvPr/>
          </p:nvSpPr>
          <p:spPr>
            <a:xfrm>
              <a:off x="9903492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8" name="Rounded Rectangle 120"/>
            <p:cNvSpPr txBox="1"/>
            <p:nvPr/>
          </p:nvSpPr>
          <p:spPr>
            <a:xfrm>
              <a:off x="9919694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the Usage of Specific Functions and Classes</a:t>
              </a:r>
              <a:endParaRPr lang="en-US" sz="800" kern="1200" dirty="0"/>
            </a:p>
          </p:txBody>
        </p:sp>
      </p:grpSp>
      <p:cxnSp>
        <p:nvCxnSpPr>
          <p:cNvPr id="501" name="Curved Connector 500"/>
          <p:cNvCxnSpPr>
            <a:endCxn id="500" idx="0"/>
          </p:cNvCxnSpPr>
          <p:nvPr/>
        </p:nvCxnSpPr>
        <p:spPr>
          <a:xfrm rot="10800000" flipV="1">
            <a:off x="1255552" y="1573438"/>
            <a:ext cx="471725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>
            <a:endCxn id="485" idx="0"/>
          </p:cNvCxnSpPr>
          <p:nvPr/>
        </p:nvCxnSpPr>
        <p:spPr>
          <a:xfrm rot="10800000" flipV="1">
            <a:off x="2638536" y="1573438"/>
            <a:ext cx="3334274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>
            <a:endCxn id="478" idx="0"/>
          </p:cNvCxnSpPr>
          <p:nvPr/>
        </p:nvCxnSpPr>
        <p:spPr>
          <a:xfrm rot="10800000" flipV="1">
            <a:off x="4021522" y="1573438"/>
            <a:ext cx="195128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>
            <a:endCxn id="464" idx="0"/>
          </p:cNvCxnSpPr>
          <p:nvPr/>
        </p:nvCxnSpPr>
        <p:spPr>
          <a:xfrm rot="10800000" flipV="1">
            <a:off x="5404508" y="1573438"/>
            <a:ext cx="568303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>
            <a:endCxn id="450" idx="0"/>
          </p:cNvCxnSpPr>
          <p:nvPr/>
        </p:nvCxnSpPr>
        <p:spPr>
          <a:xfrm>
            <a:off x="5972810" y="1573439"/>
            <a:ext cx="814682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>
            <a:endCxn id="439" idx="0"/>
          </p:cNvCxnSpPr>
          <p:nvPr/>
        </p:nvCxnSpPr>
        <p:spPr>
          <a:xfrm>
            <a:off x="5972810" y="1573439"/>
            <a:ext cx="2197667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>
            <a:endCxn id="429" idx="0"/>
          </p:cNvCxnSpPr>
          <p:nvPr/>
        </p:nvCxnSpPr>
        <p:spPr>
          <a:xfrm>
            <a:off x="5972810" y="1573439"/>
            <a:ext cx="3580653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urved Connector 513"/>
          <p:cNvCxnSpPr>
            <a:endCxn id="421" idx="0"/>
          </p:cNvCxnSpPr>
          <p:nvPr/>
        </p:nvCxnSpPr>
        <p:spPr>
          <a:xfrm>
            <a:off x="5972810" y="1573439"/>
            <a:ext cx="4963638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614705" y="5878437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4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/>
              <a:t>Conversion to Other Python Objects</a:t>
            </a:r>
            <a:endParaRPr lang="en-US" sz="4800" dirty="0"/>
          </a:p>
        </p:txBody>
      </p:sp>
      <p:sp>
        <p:nvSpPr>
          <p:cNvPr id="2" name="TextBox 1"/>
          <p:cNvSpPr txBox="1"/>
          <p:nvPr/>
        </p:nvSpPr>
        <p:spPr>
          <a:xfrm>
            <a:off x="130629" y="1934548"/>
            <a:ext cx="1018849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Converting to </a:t>
            </a:r>
            <a:r>
              <a:rPr lang="en-GB" sz="1900" dirty="0">
                <a:solidFill>
                  <a:srgbClr val="002060"/>
                </a:solidFill>
              </a:rPr>
              <a:t>a </a:t>
            </a:r>
            <a:r>
              <a:rPr lang="en-GB" sz="1900" dirty="0" err="1">
                <a:solidFill>
                  <a:srgbClr val="002060"/>
                </a:solidFill>
              </a:rPr>
              <a:t>NumPy</a:t>
            </a:r>
            <a:r>
              <a:rPr lang="en-GB" sz="1900" dirty="0">
                <a:solidFill>
                  <a:srgbClr val="002060"/>
                </a:solidFill>
              </a:rPr>
              <a:t> tensor</a:t>
            </a:r>
            <a:r>
              <a:rPr lang="en-GB" sz="1900" dirty="0">
                <a:solidFill>
                  <a:srgbClr val="002060"/>
                </a:solidFill>
              </a:rPr>
              <a:t>, or vice versa, is easy. The converted result does not share memory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30629" y="4108431"/>
                <a:ext cx="11088741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To convert a size-1 tensor to a Python scalar, we can invoke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the </a:t>
                </a:r>
                <a14:m>
                  <m:oMath xmlns:m="http://schemas.openxmlformats.org/officeDocument/2006/math">
                    <m:r>
                      <a:rPr lang="en-GB" sz="1900" dirty="0">
                        <a:solidFill>
                          <a:srgbClr val="002060"/>
                        </a:solidFill>
                      </a:rPr>
                      <m:t>𝑖𝑡𝑒𝑚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function or </a:t>
                </a:r>
                <a:r>
                  <a:rPr lang="en-GB" sz="1900" dirty="0">
                    <a:solidFill>
                      <a:srgbClr val="002060"/>
                    </a:solidFill>
                  </a:rPr>
                  <a:t>Python’s built-in functions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  <a:endParaRPr lang="en-GB" sz="19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4108431"/>
                <a:ext cx="11088741" cy="384721"/>
              </a:xfrm>
              <a:prstGeom prst="rect">
                <a:avLst/>
              </a:prstGeom>
              <a:blipFill>
                <a:blip r:embed="rId3"/>
                <a:stretch>
                  <a:fillRect l="-385" t="-7937" r="-55" b="-26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720885" y="2425392"/>
            <a:ext cx="10750225" cy="86177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 </a:t>
            </a:r>
            <a:r>
              <a:rPr lang="en-GB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X.asnumpy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GB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B </a:t>
            </a:r>
            <a:r>
              <a:rPr lang="en-GB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np.array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GB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type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),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type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B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GB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0884" y="4611336"/>
            <a:ext cx="10750225" cy="5847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 </a:t>
            </a:r>
            <a:r>
              <a:rPr lang="en-GB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np.array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([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3.5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])</a:t>
            </a:r>
            <a:endParaRPr lang="en-GB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a.item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(),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float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),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int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GB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12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 smtClean="0"/>
              <a:t>Summary</a:t>
            </a:r>
            <a:endParaRPr lang="en-US" sz="4800" dirty="0"/>
          </a:p>
        </p:txBody>
      </p:sp>
      <p:sp>
        <p:nvSpPr>
          <p:cNvPr id="2" name="TextBox 1"/>
          <p:cNvSpPr txBox="1"/>
          <p:nvPr/>
        </p:nvSpPr>
        <p:spPr>
          <a:xfrm>
            <a:off x="419670" y="3035561"/>
            <a:ext cx="11639468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The main interface to store and manipulate data for deep learning is the tensor ( n -dimensional array</a:t>
            </a:r>
            <a:r>
              <a:rPr lang="en-GB" sz="1900" dirty="0" smtClean="0">
                <a:solidFill>
                  <a:srgbClr val="002060"/>
                </a:solidFill>
              </a:rPr>
              <a:t>).</a:t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It </a:t>
            </a:r>
            <a:r>
              <a:rPr lang="en-GB" sz="1900" dirty="0">
                <a:solidFill>
                  <a:srgbClr val="002060"/>
                </a:solidFill>
              </a:rPr>
              <a:t>provides a variety of functionalities including basic mathematics operations, broadcasting, indexing, slicing,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memory </a:t>
            </a:r>
            <a:r>
              <a:rPr lang="en-GB" sz="1900" dirty="0">
                <a:solidFill>
                  <a:srgbClr val="002060"/>
                </a:solidFill>
              </a:rPr>
              <a:t>saving, and conversion to other Python objects.</a:t>
            </a:r>
            <a:endParaRPr lang="en-GB" sz="19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34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70878" y="1071155"/>
            <a:ext cx="2516777" cy="47548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grpSp>
        <p:nvGrpSpPr>
          <p:cNvPr id="341" name="Group 340"/>
          <p:cNvGrpSpPr/>
          <p:nvPr/>
        </p:nvGrpSpPr>
        <p:grpSpPr>
          <a:xfrm>
            <a:off x="702357" y="1887822"/>
            <a:ext cx="1106388" cy="553194"/>
            <a:chOff x="1317" y="231092"/>
            <a:chExt cx="1106388" cy="553194"/>
          </a:xfrm>
        </p:grpSpPr>
        <p:sp>
          <p:nvSpPr>
            <p:cNvPr id="499" name="Rounded Rectangle 498"/>
            <p:cNvSpPr/>
            <p:nvPr/>
          </p:nvSpPr>
          <p:spPr>
            <a:xfrm>
              <a:off x="131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0" name="Rounded Rectangle 4"/>
            <p:cNvSpPr txBox="1"/>
            <p:nvPr/>
          </p:nvSpPr>
          <p:spPr>
            <a:xfrm>
              <a:off x="1751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Manipulation</a:t>
              </a:r>
              <a:endParaRPr lang="en-US" sz="1200" kern="1200" dirty="0"/>
            </a:p>
          </p:txBody>
        </p:sp>
      </p:grpSp>
      <p:sp>
        <p:nvSpPr>
          <p:cNvPr id="342" name="Straight Connector 5"/>
          <p:cNvSpPr/>
          <p:nvPr/>
        </p:nvSpPr>
        <p:spPr>
          <a:xfrm>
            <a:off x="812995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3" name="Group 342"/>
          <p:cNvGrpSpPr/>
          <p:nvPr/>
        </p:nvGrpSpPr>
        <p:grpSpPr>
          <a:xfrm>
            <a:off x="923634" y="2579315"/>
            <a:ext cx="885110" cy="553194"/>
            <a:chOff x="222594" y="922585"/>
            <a:chExt cx="885110" cy="553194"/>
          </a:xfrm>
        </p:grpSpPr>
        <p:sp>
          <p:nvSpPr>
            <p:cNvPr id="497" name="Rounded Rectangle 496"/>
            <p:cNvSpPr/>
            <p:nvPr/>
          </p:nvSpPr>
          <p:spPr>
            <a:xfrm>
              <a:off x="222594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8" name="Rounded Rectangle 7"/>
            <p:cNvSpPr txBox="1"/>
            <p:nvPr/>
          </p:nvSpPr>
          <p:spPr>
            <a:xfrm>
              <a:off x="238796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Getting Started</a:t>
              </a:r>
              <a:endParaRPr lang="en-US" sz="800" kern="1200" dirty="0"/>
            </a:p>
          </p:txBody>
        </p:sp>
      </p:grpSp>
      <p:sp>
        <p:nvSpPr>
          <p:cNvPr id="344" name="Straight Connector 8"/>
          <p:cNvSpPr/>
          <p:nvPr/>
        </p:nvSpPr>
        <p:spPr>
          <a:xfrm>
            <a:off x="812995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5" name="Group 344"/>
          <p:cNvGrpSpPr/>
          <p:nvPr/>
        </p:nvGrpSpPr>
        <p:grpSpPr>
          <a:xfrm>
            <a:off x="923634" y="3270807"/>
            <a:ext cx="885110" cy="553194"/>
            <a:chOff x="222594" y="1614077"/>
            <a:chExt cx="885110" cy="553194"/>
          </a:xfrm>
        </p:grpSpPr>
        <p:sp>
          <p:nvSpPr>
            <p:cNvPr id="495" name="Rounded Rectangle 494"/>
            <p:cNvSpPr/>
            <p:nvPr/>
          </p:nvSpPr>
          <p:spPr>
            <a:xfrm>
              <a:off x="222594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6" name="Rounded Rectangle 10"/>
            <p:cNvSpPr txBox="1"/>
            <p:nvPr/>
          </p:nvSpPr>
          <p:spPr>
            <a:xfrm>
              <a:off x="238796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Operations</a:t>
              </a:r>
              <a:endParaRPr lang="en-US" sz="800" kern="1200" dirty="0"/>
            </a:p>
          </p:txBody>
        </p:sp>
      </p:grpSp>
      <p:sp>
        <p:nvSpPr>
          <p:cNvPr id="346" name="Straight Connector 11"/>
          <p:cNvSpPr/>
          <p:nvPr/>
        </p:nvSpPr>
        <p:spPr>
          <a:xfrm>
            <a:off x="812995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7" name="Group 346"/>
          <p:cNvGrpSpPr/>
          <p:nvPr/>
        </p:nvGrpSpPr>
        <p:grpSpPr>
          <a:xfrm>
            <a:off x="923634" y="3962300"/>
            <a:ext cx="885110" cy="553194"/>
            <a:chOff x="222594" y="2305570"/>
            <a:chExt cx="885110" cy="553194"/>
          </a:xfrm>
        </p:grpSpPr>
        <p:sp>
          <p:nvSpPr>
            <p:cNvPr id="493" name="Rounded Rectangle 492"/>
            <p:cNvSpPr/>
            <p:nvPr/>
          </p:nvSpPr>
          <p:spPr>
            <a:xfrm>
              <a:off x="222594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4" name="Rounded Rectangle 13"/>
            <p:cNvSpPr txBox="1"/>
            <p:nvPr/>
          </p:nvSpPr>
          <p:spPr>
            <a:xfrm>
              <a:off x="238796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Broadcasting Mechanism</a:t>
              </a:r>
              <a:endParaRPr lang="en-US" sz="800" kern="1200" dirty="0"/>
            </a:p>
          </p:txBody>
        </p:sp>
      </p:grpSp>
      <p:sp>
        <p:nvSpPr>
          <p:cNvPr id="348" name="Straight Connector 14"/>
          <p:cNvSpPr/>
          <p:nvPr/>
        </p:nvSpPr>
        <p:spPr>
          <a:xfrm>
            <a:off x="812995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9" name="Group 348"/>
          <p:cNvGrpSpPr/>
          <p:nvPr/>
        </p:nvGrpSpPr>
        <p:grpSpPr>
          <a:xfrm>
            <a:off x="923634" y="4653793"/>
            <a:ext cx="885110" cy="553194"/>
            <a:chOff x="222594" y="2997063"/>
            <a:chExt cx="885110" cy="553194"/>
          </a:xfrm>
        </p:grpSpPr>
        <p:sp>
          <p:nvSpPr>
            <p:cNvPr id="491" name="Rounded Rectangle 490"/>
            <p:cNvSpPr/>
            <p:nvPr/>
          </p:nvSpPr>
          <p:spPr>
            <a:xfrm>
              <a:off x="222594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2" name="Rounded Rectangle 16"/>
            <p:cNvSpPr txBox="1"/>
            <p:nvPr/>
          </p:nvSpPr>
          <p:spPr>
            <a:xfrm>
              <a:off x="238796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Indexing and </a:t>
              </a:r>
              <a:br>
                <a:rPr lang="en-US" sz="800" kern="1200" dirty="0" smtClean="0"/>
              </a:br>
              <a:r>
                <a:rPr lang="en-US" sz="800" kern="1200" dirty="0" smtClean="0"/>
                <a:t>Slicing</a:t>
              </a:r>
              <a:endParaRPr lang="en-US" sz="800" kern="1200" dirty="0"/>
            </a:p>
          </p:txBody>
        </p:sp>
      </p:grpSp>
      <p:sp>
        <p:nvSpPr>
          <p:cNvPr id="350" name="Straight Connector 17"/>
          <p:cNvSpPr/>
          <p:nvPr/>
        </p:nvSpPr>
        <p:spPr>
          <a:xfrm>
            <a:off x="812995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1" name="Group 350"/>
          <p:cNvGrpSpPr/>
          <p:nvPr/>
        </p:nvGrpSpPr>
        <p:grpSpPr>
          <a:xfrm>
            <a:off x="923634" y="5345285"/>
            <a:ext cx="885110" cy="553194"/>
            <a:chOff x="222594" y="3688555"/>
            <a:chExt cx="885110" cy="553194"/>
          </a:xfrm>
        </p:grpSpPr>
        <p:sp>
          <p:nvSpPr>
            <p:cNvPr id="489" name="Rounded Rectangle 488"/>
            <p:cNvSpPr/>
            <p:nvPr/>
          </p:nvSpPr>
          <p:spPr>
            <a:xfrm>
              <a:off x="222594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0" name="Rounded Rectangle 19"/>
            <p:cNvSpPr txBox="1"/>
            <p:nvPr/>
          </p:nvSpPr>
          <p:spPr>
            <a:xfrm>
              <a:off x="238796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Saving Memory</a:t>
              </a:r>
              <a:endParaRPr lang="en-US" sz="800" kern="1200" dirty="0"/>
            </a:p>
          </p:txBody>
        </p:sp>
      </p:grpSp>
      <p:sp>
        <p:nvSpPr>
          <p:cNvPr id="352" name="Straight Connector 20"/>
          <p:cNvSpPr/>
          <p:nvPr/>
        </p:nvSpPr>
        <p:spPr>
          <a:xfrm>
            <a:off x="812995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3" name="Group 352"/>
          <p:cNvGrpSpPr/>
          <p:nvPr/>
        </p:nvGrpSpPr>
        <p:grpSpPr>
          <a:xfrm>
            <a:off x="923634" y="6036778"/>
            <a:ext cx="885110" cy="553194"/>
            <a:chOff x="222594" y="4380048"/>
            <a:chExt cx="885110" cy="553194"/>
          </a:xfrm>
        </p:grpSpPr>
        <p:sp>
          <p:nvSpPr>
            <p:cNvPr id="487" name="Rounded Rectangle 486"/>
            <p:cNvSpPr/>
            <p:nvPr/>
          </p:nvSpPr>
          <p:spPr>
            <a:xfrm>
              <a:off x="222594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8" name="Rounded Rectangle 22"/>
            <p:cNvSpPr txBox="1"/>
            <p:nvPr/>
          </p:nvSpPr>
          <p:spPr>
            <a:xfrm>
              <a:off x="238796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Conversion to Other Python Objects</a:t>
              </a:r>
              <a:endParaRPr lang="en-US" sz="800" kern="1200" dirty="0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2085342" y="1887822"/>
            <a:ext cx="1106388" cy="553194"/>
            <a:chOff x="1384302" y="231092"/>
            <a:chExt cx="1106388" cy="553194"/>
          </a:xfrm>
        </p:grpSpPr>
        <p:sp>
          <p:nvSpPr>
            <p:cNvPr id="485" name="Rounded Rectangle 484"/>
            <p:cNvSpPr/>
            <p:nvPr/>
          </p:nvSpPr>
          <p:spPr>
            <a:xfrm>
              <a:off x="1384302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6" name="Rounded Rectangle 24"/>
            <p:cNvSpPr txBox="1"/>
            <p:nvPr/>
          </p:nvSpPr>
          <p:spPr>
            <a:xfrm>
              <a:off x="1400504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Preprocessing</a:t>
              </a:r>
              <a:endParaRPr lang="en-US" sz="1200" kern="1200" dirty="0"/>
            </a:p>
          </p:txBody>
        </p:sp>
      </p:grpSp>
      <p:sp>
        <p:nvSpPr>
          <p:cNvPr id="355" name="Straight Connector 25"/>
          <p:cNvSpPr/>
          <p:nvPr/>
        </p:nvSpPr>
        <p:spPr>
          <a:xfrm>
            <a:off x="2195981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6" name="Group 355"/>
          <p:cNvGrpSpPr/>
          <p:nvPr/>
        </p:nvGrpSpPr>
        <p:grpSpPr>
          <a:xfrm>
            <a:off x="2306620" y="2579315"/>
            <a:ext cx="885110" cy="553194"/>
            <a:chOff x="1605580" y="922585"/>
            <a:chExt cx="885110" cy="553194"/>
          </a:xfrm>
        </p:grpSpPr>
        <p:sp>
          <p:nvSpPr>
            <p:cNvPr id="483" name="Rounded Rectangle 482"/>
            <p:cNvSpPr/>
            <p:nvPr/>
          </p:nvSpPr>
          <p:spPr>
            <a:xfrm>
              <a:off x="160558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4" name="Rounded Rectangle 27"/>
            <p:cNvSpPr txBox="1"/>
            <p:nvPr/>
          </p:nvSpPr>
          <p:spPr>
            <a:xfrm>
              <a:off x="162178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Roboto"/>
                </a:rPr>
                <a:t>Reading the Dataset</a:t>
              </a:r>
              <a:endParaRPr lang="en-US" sz="800" kern="1200" dirty="0"/>
            </a:p>
          </p:txBody>
        </p:sp>
      </p:grpSp>
      <p:sp>
        <p:nvSpPr>
          <p:cNvPr id="357" name="Straight Connector 28"/>
          <p:cNvSpPr/>
          <p:nvPr/>
        </p:nvSpPr>
        <p:spPr>
          <a:xfrm>
            <a:off x="2195981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8" name="Group 357"/>
          <p:cNvGrpSpPr/>
          <p:nvPr/>
        </p:nvGrpSpPr>
        <p:grpSpPr>
          <a:xfrm>
            <a:off x="2306620" y="3270807"/>
            <a:ext cx="885110" cy="553194"/>
            <a:chOff x="1605580" y="1614077"/>
            <a:chExt cx="885110" cy="553194"/>
          </a:xfrm>
        </p:grpSpPr>
        <p:sp>
          <p:nvSpPr>
            <p:cNvPr id="481" name="Rounded Rectangle 480"/>
            <p:cNvSpPr/>
            <p:nvPr/>
          </p:nvSpPr>
          <p:spPr>
            <a:xfrm>
              <a:off x="160558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2" name="Rounded Rectangle 30"/>
            <p:cNvSpPr txBox="1"/>
            <p:nvPr/>
          </p:nvSpPr>
          <p:spPr>
            <a:xfrm>
              <a:off x="162178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smtClean="0"/>
                <a:t>Handling Missing Data</a:t>
              </a:r>
              <a:endParaRPr lang="en-US" sz="800" kern="1200" dirty="0"/>
            </a:p>
          </p:txBody>
        </p:sp>
      </p:grpSp>
      <p:sp>
        <p:nvSpPr>
          <p:cNvPr id="359" name="Straight Connector 31"/>
          <p:cNvSpPr/>
          <p:nvPr/>
        </p:nvSpPr>
        <p:spPr>
          <a:xfrm>
            <a:off x="2195981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0" name="Group 359"/>
          <p:cNvGrpSpPr/>
          <p:nvPr/>
        </p:nvGrpSpPr>
        <p:grpSpPr>
          <a:xfrm>
            <a:off x="2306620" y="3962300"/>
            <a:ext cx="885110" cy="553194"/>
            <a:chOff x="1605580" y="2305570"/>
            <a:chExt cx="885110" cy="553194"/>
          </a:xfrm>
        </p:grpSpPr>
        <p:sp>
          <p:nvSpPr>
            <p:cNvPr id="479" name="Rounded Rectangle 478"/>
            <p:cNvSpPr/>
            <p:nvPr/>
          </p:nvSpPr>
          <p:spPr>
            <a:xfrm>
              <a:off x="160558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0" name="Rounded Rectangle 33"/>
            <p:cNvSpPr txBox="1"/>
            <p:nvPr/>
          </p:nvSpPr>
          <p:spPr>
            <a:xfrm>
              <a:off x="162178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0" i="0" kern="1200" dirty="0" smtClean="0"/>
                <a:t>Conversion to the Tensor Format</a:t>
              </a:r>
              <a:endParaRPr lang="en-US" sz="800" kern="1200" dirty="0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3468327" y="1887822"/>
            <a:ext cx="1106388" cy="553194"/>
            <a:chOff x="2767287" y="231092"/>
            <a:chExt cx="1106388" cy="553194"/>
          </a:xfrm>
        </p:grpSpPr>
        <p:sp>
          <p:nvSpPr>
            <p:cNvPr id="477" name="Rounded Rectangle 476"/>
            <p:cNvSpPr/>
            <p:nvPr/>
          </p:nvSpPr>
          <p:spPr>
            <a:xfrm>
              <a:off x="276728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8" name="Rounded Rectangle 35"/>
            <p:cNvSpPr txBox="1"/>
            <p:nvPr/>
          </p:nvSpPr>
          <p:spPr>
            <a:xfrm>
              <a:off x="278348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Linear Algebra</a:t>
              </a:r>
              <a:endParaRPr lang="en-US" sz="1200" kern="1200" dirty="0"/>
            </a:p>
          </p:txBody>
        </p:sp>
      </p:grpSp>
      <p:sp>
        <p:nvSpPr>
          <p:cNvPr id="362" name="Straight Connector 36"/>
          <p:cNvSpPr/>
          <p:nvPr/>
        </p:nvSpPr>
        <p:spPr>
          <a:xfrm>
            <a:off x="3578966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3" name="Group 362"/>
          <p:cNvGrpSpPr/>
          <p:nvPr/>
        </p:nvGrpSpPr>
        <p:grpSpPr>
          <a:xfrm>
            <a:off x="3689605" y="2579315"/>
            <a:ext cx="885110" cy="553194"/>
            <a:chOff x="2988565" y="922585"/>
            <a:chExt cx="885110" cy="553194"/>
          </a:xfrm>
        </p:grpSpPr>
        <p:sp>
          <p:nvSpPr>
            <p:cNvPr id="475" name="Rounded Rectangle 474"/>
            <p:cNvSpPr/>
            <p:nvPr/>
          </p:nvSpPr>
          <p:spPr>
            <a:xfrm>
              <a:off x="2988565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6" name="Rounded Rectangle 38"/>
            <p:cNvSpPr txBox="1"/>
            <p:nvPr/>
          </p:nvSpPr>
          <p:spPr>
            <a:xfrm>
              <a:off x="3004767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Scalars</a:t>
              </a:r>
              <a:endParaRPr lang="en-US" sz="800" kern="1200" dirty="0"/>
            </a:p>
          </p:txBody>
        </p:sp>
      </p:grpSp>
      <p:sp>
        <p:nvSpPr>
          <p:cNvPr id="364" name="Straight Connector 39"/>
          <p:cNvSpPr/>
          <p:nvPr/>
        </p:nvSpPr>
        <p:spPr>
          <a:xfrm>
            <a:off x="3578966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5" name="Group 364"/>
          <p:cNvGrpSpPr/>
          <p:nvPr/>
        </p:nvGrpSpPr>
        <p:grpSpPr>
          <a:xfrm>
            <a:off x="3689605" y="3270807"/>
            <a:ext cx="885110" cy="553194"/>
            <a:chOff x="2988565" y="1614077"/>
            <a:chExt cx="885110" cy="553194"/>
          </a:xfrm>
        </p:grpSpPr>
        <p:sp>
          <p:nvSpPr>
            <p:cNvPr id="473" name="Rounded Rectangle 472"/>
            <p:cNvSpPr/>
            <p:nvPr/>
          </p:nvSpPr>
          <p:spPr>
            <a:xfrm>
              <a:off x="2988565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4" name="Rounded Rectangle 41"/>
            <p:cNvSpPr txBox="1"/>
            <p:nvPr/>
          </p:nvSpPr>
          <p:spPr>
            <a:xfrm>
              <a:off x="3004767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Vectors</a:t>
              </a:r>
              <a:endParaRPr lang="en-US" sz="800" kern="1200" dirty="0"/>
            </a:p>
          </p:txBody>
        </p:sp>
      </p:grpSp>
      <p:sp>
        <p:nvSpPr>
          <p:cNvPr id="366" name="Straight Connector 42"/>
          <p:cNvSpPr/>
          <p:nvPr/>
        </p:nvSpPr>
        <p:spPr>
          <a:xfrm>
            <a:off x="3578966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7" name="Group 366"/>
          <p:cNvGrpSpPr/>
          <p:nvPr/>
        </p:nvGrpSpPr>
        <p:grpSpPr>
          <a:xfrm>
            <a:off x="3689605" y="3962300"/>
            <a:ext cx="885110" cy="553194"/>
            <a:chOff x="2988565" y="2305570"/>
            <a:chExt cx="885110" cy="553194"/>
          </a:xfrm>
        </p:grpSpPr>
        <p:sp>
          <p:nvSpPr>
            <p:cNvPr id="471" name="Rounded Rectangle 470"/>
            <p:cNvSpPr/>
            <p:nvPr/>
          </p:nvSpPr>
          <p:spPr>
            <a:xfrm>
              <a:off x="2988565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2" name="Rounded Rectangle 44"/>
            <p:cNvSpPr txBox="1"/>
            <p:nvPr/>
          </p:nvSpPr>
          <p:spPr>
            <a:xfrm>
              <a:off x="3004767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Matrices</a:t>
              </a:r>
              <a:endParaRPr lang="en-US" sz="800" kern="1200" dirty="0"/>
            </a:p>
          </p:txBody>
        </p:sp>
      </p:grpSp>
      <p:sp>
        <p:nvSpPr>
          <p:cNvPr id="368" name="Straight Connector 45"/>
          <p:cNvSpPr/>
          <p:nvPr/>
        </p:nvSpPr>
        <p:spPr>
          <a:xfrm>
            <a:off x="3578966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9" name="Group 368"/>
          <p:cNvGrpSpPr/>
          <p:nvPr/>
        </p:nvGrpSpPr>
        <p:grpSpPr>
          <a:xfrm>
            <a:off x="3689605" y="4653793"/>
            <a:ext cx="885110" cy="553194"/>
            <a:chOff x="2988565" y="2997063"/>
            <a:chExt cx="885110" cy="553194"/>
          </a:xfrm>
        </p:grpSpPr>
        <p:sp>
          <p:nvSpPr>
            <p:cNvPr id="469" name="Rounded Rectangle 468"/>
            <p:cNvSpPr/>
            <p:nvPr/>
          </p:nvSpPr>
          <p:spPr>
            <a:xfrm>
              <a:off x="2988565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0" name="Rounded Rectangle 47"/>
            <p:cNvSpPr txBox="1"/>
            <p:nvPr/>
          </p:nvSpPr>
          <p:spPr>
            <a:xfrm>
              <a:off x="3004767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Tensors</a:t>
              </a:r>
              <a:endParaRPr lang="en-US" sz="800" kern="1200" dirty="0"/>
            </a:p>
          </p:txBody>
        </p:sp>
      </p:grpSp>
      <p:sp>
        <p:nvSpPr>
          <p:cNvPr id="370" name="Straight Connector 48"/>
          <p:cNvSpPr/>
          <p:nvPr/>
        </p:nvSpPr>
        <p:spPr>
          <a:xfrm>
            <a:off x="3578966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1" name="Group 370"/>
          <p:cNvGrpSpPr/>
          <p:nvPr/>
        </p:nvGrpSpPr>
        <p:grpSpPr>
          <a:xfrm>
            <a:off x="3689605" y="5345285"/>
            <a:ext cx="885110" cy="553194"/>
            <a:chOff x="2988565" y="3688555"/>
            <a:chExt cx="885110" cy="553194"/>
          </a:xfrm>
        </p:grpSpPr>
        <p:sp>
          <p:nvSpPr>
            <p:cNvPr id="467" name="Rounded Rectangle 466"/>
            <p:cNvSpPr/>
            <p:nvPr/>
          </p:nvSpPr>
          <p:spPr>
            <a:xfrm>
              <a:off x="2988565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8" name="Rounded Rectangle 50"/>
            <p:cNvSpPr txBox="1"/>
            <p:nvPr/>
          </p:nvSpPr>
          <p:spPr>
            <a:xfrm>
              <a:off x="3004767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Basic Properties of Tensor Arithmetic</a:t>
              </a:r>
              <a:endParaRPr lang="en-US" sz="800" kern="1200" dirty="0"/>
            </a:p>
          </p:txBody>
        </p:sp>
      </p:grpSp>
      <p:sp>
        <p:nvSpPr>
          <p:cNvPr id="372" name="Straight Connector 51"/>
          <p:cNvSpPr/>
          <p:nvPr/>
        </p:nvSpPr>
        <p:spPr>
          <a:xfrm>
            <a:off x="3578966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3" name="Group 372"/>
          <p:cNvGrpSpPr/>
          <p:nvPr/>
        </p:nvGrpSpPr>
        <p:grpSpPr>
          <a:xfrm>
            <a:off x="3689605" y="6036778"/>
            <a:ext cx="885110" cy="553194"/>
            <a:chOff x="2988565" y="4380048"/>
            <a:chExt cx="885110" cy="553194"/>
          </a:xfrm>
        </p:grpSpPr>
        <p:sp>
          <p:nvSpPr>
            <p:cNvPr id="465" name="Rounded Rectangle 464"/>
            <p:cNvSpPr/>
            <p:nvPr/>
          </p:nvSpPr>
          <p:spPr>
            <a:xfrm>
              <a:off x="2988565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6" name="Rounded Rectangle 53"/>
            <p:cNvSpPr txBox="1"/>
            <p:nvPr/>
          </p:nvSpPr>
          <p:spPr>
            <a:xfrm>
              <a:off x="3004767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1" kern="1200" dirty="0" smtClean="0"/>
                <a:t>+6 sections</a:t>
              </a:r>
              <a:endParaRPr lang="en-US" sz="800" i="1" kern="1200" dirty="0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4851313" y="1887822"/>
            <a:ext cx="1106388" cy="553194"/>
            <a:chOff x="4150273" y="231092"/>
            <a:chExt cx="1106388" cy="553194"/>
          </a:xfrm>
        </p:grpSpPr>
        <p:sp>
          <p:nvSpPr>
            <p:cNvPr id="463" name="Rounded Rectangle 462"/>
            <p:cNvSpPr/>
            <p:nvPr/>
          </p:nvSpPr>
          <p:spPr>
            <a:xfrm>
              <a:off x="415027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4" name="Rounded Rectangle 55"/>
            <p:cNvSpPr txBox="1"/>
            <p:nvPr/>
          </p:nvSpPr>
          <p:spPr>
            <a:xfrm>
              <a:off x="416647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0" kern="1200" dirty="0" smtClean="0"/>
                <a:t>Linear Algebra cont.</a:t>
              </a:r>
              <a:endParaRPr lang="en-US" sz="1200" i="0" kern="1200" dirty="0"/>
            </a:p>
          </p:txBody>
        </p:sp>
      </p:grpSp>
      <p:sp>
        <p:nvSpPr>
          <p:cNvPr id="375" name="Straight Connector 56"/>
          <p:cNvSpPr/>
          <p:nvPr/>
        </p:nvSpPr>
        <p:spPr>
          <a:xfrm>
            <a:off x="496195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6" name="Group 375"/>
          <p:cNvGrpSpPr/>
          <p:nvPr/>
        </p:nvGrpSpPr>
        <p:grpSpPr>
          <a:xfrm>
            <a:off x="5072590" y="2579315"/>
            <a:ext cx="885110" cy="553194"/>
            <a:chOff x="4371550" y="922585"/>
            <a:chExt cx="885110" cy="553194"/>
          </a:xfrm>
        </p:grpSpPr>
        <p:sp>
          <p:nvSpPr>
            <p:cNvPr id="461" name="Rounded Rectangle 460"/>
            <p:cNvSpPr/>
            <p:nvPr/>
          </p:nvSpPr>
          <p:spPr>
            <a:xfrm>
              <a:off x="437155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2" name="Rounded Rectangle 58"/>
            <p:cNvSpPr txBox="1"/>
            <p:nvPr/>
          </p:nvSpPr>
          <p:spPr>
            <a:xfrm>
              <a:off x="438775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Reduction</a:t>
              </a:r>
              <a:endParaRPr lang="en-US" sz="800" i="0" kern="1200" dirty="0"/>
            </a:p>
          </p:txBody>
        </p:sp>
      </p:grpSp>
      <p:sp>
        <p:nvSpPr>
          <p:cNvPr id="377" name="Straight Connector 59"/>
          <p:cNvSpPr/>
          <p:nvPr/>
        </p:nvSpPr>
        <p:spPr>
          <a:xfrm>
            <a:off x="496195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8" name="Group 377"/>
          <p:cNvGrpSpPr/>
          <p:nvPr/>
        </p:nvGrpSpPr>
        <p:grpSpPr>
          <a:xfrm>
            <a:off x="5072590" y="3270807"/>
            <a:ext cx="885110" cy="553194"/>
            <a:chOff x="4371550" y="1614077"/>
            <a:chExt cx="885110" cy="553194"/>
          </a:xfrm>
        </p:grpSpPr>
        <p:sp>
          <p:nvSpPr>
            <p:cNvPr id="459" name="Rounded Rectangle 458"/>
            <p:cNvSpPr/>
            <p:nvPr/>
          </p:nvSpPr>
          <p:spPr>
            <a:xfrm>
              <a:off x="437155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0" name="Rounded Rectangle 61"/>
            <p:cNvSpPr txBox="1"/>
            <p:nvPr/>
          </p:nvSpPr>
          <p:spPr>
            <a:xfrm>
              <a:off x="438775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Dot Products</a:t>
              </a:r>
              <a:endParaRPr lang="en-US" sz="800" i="0" kern="1200" dirty="0"/>
            </a:p>
          </p:txBody>
        </p:sp>
      </p:grpSp>
      <p:sp>
        <p:nvSpPr>
          <p:cNvPr id="379" name="Straight Connector 62"/>
          <p:cNvSpPr/>
          <p:nvPr/>
        </p:nvSpPr>
        <p:spPr>
          <a:xfrm>
            <a:off x="496195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0" name="Group 379"/>
          <p:cNvGrpSpPr/>
          <p:nvPr/>
        </p:nvGrpSpPr>
        <p:grpSpPr>
          <a:xfrm>
            <a:off x="5072590" y="3962300"/>
            <a:ext cx="885110" cy="553194"/>
            <a:chOff x="4371550" y="2305570"/>
            <a:chExt cx="885110" cy="553194"/>
          </a:xfrm>
        </p:grpSpPr>
        <p:sp>
          <p:nvSpPr>
            <p:cNvPr id="457" name="Rounded Rectangle 456"/>
            <p:cNvSpPr/>
            <p:nvPr/>
          </p:nvSpPr>
          <p:spPr>
            <a:xfrm>
              <a:off x="437155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8" name="Rounded Rectangle 64"/>
            <p:cNvSpPr txBox="1"/>
            <p:nvPr/>
          </p:nvSpPr>
          <p:spPr>
            <a:xfrm>
              <a:off x="438775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Matrix-Vector Products</a:t>
              </a:r>
              <a:endParaRPr lang="en-US" sz="800" i="0" kern="1200" dirty="0"/>
            </a:p>
          </p:txBody>
        </p:sp>
      </p:grpSp>
      <p:sp>
        <p:nvSpPr>
          <p:cNvPr id="381" name="Straight Connector 65"/>
          <p:cNvSpPr/>
          <p:nvPr/>
        </p:nvSpPr>
        <p:spPr>
          <a:xfrm>
            <a:off x="496195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2" name="Group 381"/>
          <p:cNvGrpSpPr/>
          <p:nvPr/>
        </p:nvGrpSpPr>
        <p:grpSpPr>
          <a:xfrm>
            <a:off x="5072590" y="4653793"/>
            <a:ext cx="885110" cy="553194"/>
            <a:chOff x="4371550" y="2997063"/>
            <a:chExt cx="885110" cy="553194"/>
          </a:xfrm>
        </p:grpSpPr>
        <p:sp>
          <p:nvSpPr>
            <p:cNvPr id="455" name="Rounded Rectangle 454"/>
            <p:cNvSpPr/>
            <p:nvPr/>
          </p:nvSpPr>
          <p:spPr>
            <a:xfrm>
              <a:off x="4371550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6" name="Rounded Rectangle 67"/>
            <p:cNvSpPr txBox="1"/>
            <p:nvPr/>
          </p:nvSpPr>
          <p:spPr>
            <a:xfrm>
              <a:off x="4387752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Matrix-Matrix Multiplication</a:t>
              </a:r>
              <a:endParaRPr lang="en-US" sz="800" i="0" kern="1200" dirty="0"/>
            </a:p>
          </p:txBody>
        </p:sp>
      </p:grpSp>
      <p:sp>
        <p:nvSpPr>
          <p:cNvPr id="383" name="Straight Connector 68"/>
          <p:cNvSpPr/>
          <p:nvPr/>
        </p:nvSpPr>
        <p:spPr>
          <a:xfrm>
            <a:off x="4961952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4" name="Group 383"/>
          <p:cNvGrpSpPr/>
          <p:nvPr/>
        </p:nvGrpSpPr>
        <p:grpSpPr>
          <a:xfrm>
            <a:off x="5072590" y="5345285"/>
            <a:ext cx="885110" cy="553194"/>
            <a:chOff x="4371550" y="3688555"/>
            <a:chExt cx="885110" cy="553194"/>
          </a:xfrm>
        </p:grpSpPr>
        <p:sp>
          <p:nvSpPr>
            <p:cNvPr id="453" name="Rounded Rectangle 452"/>
            <p:cNvSpPr/>
            <p:nvPr/>
          </p:nvSpPr>
          <p:spPr>
            <a:xfrm>
              <a:off x="4371550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4" name="Rounded Rectangle 70"/>
            <p:cNvSpPr txBox="1"/>
            <p:nvPr/>
          </p:nvSpPr>
          <p:spPr>
            <a:xfrm>
              <a:off x="4387752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Norms</a:t>
              </a:r>
              <a:endParaRPr lang="en-US" sz="800" i="0" kern="1200" dirty="0"/>
            </a:p>
          </p:txBody>
        </p:sp>
      </p:grpSp>
      <p:sp>
        <p:nvSpPr>
          <p:cNvPr id="385" name="Straight Connector 71"/>
          <p:cNvSpPr/>
          <p:nvPr/>
        </p:nvSpPr>
        <p:spPr>
          <a:xfrm>
            <a:off x="4961952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6" name="Group 385"/>
          <p:cNvGrpSpPr/>
          <p:nvPr/>
        </p:nvGrpSpPr>
        <p:grpSpPr>
          <a:xfrm>
            <a:off x="5072590" y="6036778"/>
            <a:ext cx="885110" cy="553194"/>
            <a:chOff x="4371550" y="4380048"/>
            <a:chExt cx="885110" cy="553194"/>
          </a:xfrm>
        </p:grpSpPr>
        <p:sp>
          <p:nvSpPr>
            <p:cNvPr id="451" name="Rounded Rectangle 450"/>
            <p:cNvSpPr/>
            <p:nvPr/>
          </p:nvSpPr>
          <p:spPr>
            <a:xfrm>
              <a:off x="4371550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2" name="Rounded Rectangle 73"/>
            <p:cNvSpPr txBox="1"/>
            <p:nvPr/>
          </p:nvSpPr>
          <p:spPr>
            <a:xfrm>
              <a:off x="4387752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More on Linear Algebra</a:t>
              </a:r>
              <a:endParaRPr lang="en-US" sz="800" i="0" kern="1200" dirty="0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6234298" y="1887822"/>
            <a:ext cx="1106388" cy="553194"/>
            <a:chOff x="5533258" y="231092"/>
            <a:chExt cx="1106388" cy="553194"/>
          </a:xfrm>
        </p:grpSpPr>
        <p:sp>
          <p:nvSpPr>
            <p:cNvPr id="449" name="Rounded Rectangle 448"/>
            <p:cNvSpPr/>
            <p:nvPr/>
          </p:nvSpPr>
          <p:spPr>
            <a:xfrm>
              <a:off x="5533258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0" name="Rounded Rectangle 75"/>
            <p:cNvSpPr txBox="1"/>
            <p:nvPr/>
          </p:nvSpPr>
          <p:spPr>
            <a:xfrm>
              <a:off x="5549460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Calculus</a:t>
              </a:r>
              <a:endParaRPr lang="en-US" sz="1200" kern="1200" dirty="0"/>
            </a:p>
          </p:txBody>
        </p:sp>
      </p:grpSp>
      <p:sp>
        <p:nvSpPr>
          <p:cNvPr id="388" name="Straight Connector 76"/>
          <p:cNvSpPr/>
          <p:nvPr/>
        </p:nvSpPr>
        <p:spPr>
          <a:xfrm>
            <a:off x="6344937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9" name="Group 388"/>
          <p:cNvGrpSpPr/>
          <p:nvPr/>
        </p:nvGrpSpPr>
        <p:grpSpPr>
          <a:xfrm>
            <a:off x="6455576" y="2579315"/>
            <a:ext cx="885110" cy="553194"/>
            <a:chOff x="5754536" y="922585"/>
            <a:chExt cx="885110" cy="553194"/>
          </a:xfrm>
        </p:grpSpPr>
        <p:sp>
          <p:nvSpPr>
            <p:cNvPr id="447" name="Rounded Rectangle 446"/>
            <p:cNvSpPr/>
            <p:nvPr/>
          </p:nvSpPr>
          <p:spPr>
            <a:xfrm>
              <a:off x="575453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8" name="Rounded Rectangle 78"/>
            <p:cNvSpPr txBox="1"/>
            <p:nvPr/>
          </p:nvSpPr>
          <p:spPr>
            <a:xfrm>
              <a:off x="577073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Derivatives and Differentiation</a:t>
              </a:r>
              <a:endParaRPr lang="en-US" sz="800" kern="1200" dirty="0"/>
            </a:p>
          </p:txBody>
        </p:sp>
      </p:grpSp>
      <p:sp>
        <p:nvSpPr>
          <p:cNvPr id="390" name="Straight Connector 79"/>
          <p:cNvSpPr/>
          <p:nvPr/>
        </p:nvSpPr>
        <p:spPr>
          <a:xfrm>
            <a:off x="6344937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1" name="Group 390"/>
          <p:cNvGrpSpPr/>
          <p:nvPr/>
        </p:nvGrpSpPr>
        <p:grpSpPr>
          <a:xfrm>
            <a:off x="6455576" y="3270807"/>
            <a:ext cx="885110" cy="553194"/>
            <a:chOff x="5754536" y="1614077"/>
            <a:chExt cx="885110" cy="553194"/>
          </a:xfrm>
        </p:grpSpPr>
        <p:sp>
          <p:nvSpPr>
            <p:cNvPr id="445" name="Rounded Rectangle 444"/>
            <p:cNvSpPr/>
            <p:nvPr/>
          </p:nvSpPr>
          <p:spPr>
            <a:xfrm>
              <a:off x="575453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6" name="Rounded Rectangle 81"/>
            <p:cNvSpPr txBox="1"/>
            <p:nvPr/>
          </p:nvSpPr>
          <p:spPr>
            <a:xfrm>
              <a:off x="577073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Partial Derivatives</a:t>
              </a:r>
              <a:endParaRPr lang="en-US" sz="800" kern="1200" dirty="0"/>
            </a:p>
          </p:txBody>
        </p:sp>
      </p:grpSp>
      <p:sp>
        <p:nvSpPr>
          <p:cNvPr id="392" name="Straight Connector 82"/>
          <p:cNvSpPr/>
          <p:nvPr/>
        </p:nvSpPr>
        <p:spPr>
          <a:xfrm>
            <a:off x="6344937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3" name="Group 392"/>
          <p:cNvGrpSpPr/>
          <p:nvPr/>
        </p:nvGrpSpPr>
        <p:grpSpPr>
          <a:xfrm>
            <a:off x="6455576" y="3962300"/>
            <a:ext cx="885110" cy="553194"/>
            <a:chOff x="5754536" y="2305570"/>
            <a:chExt cx="885110" cy="553194"/>
          </a:xfrm>
        </p:grpSpPr>
        <p:sp>
          <p:nvSpPr>
            <p:cNvPr id="443" name="Rounded Rectangle 442"/>
            <p:cNvSpPr/>
            <p:nvPr/>
          </p:nvSpPr>
          <p:spPr>
            <a:xfrm>
              <a:off x="575453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4" name="Rounded Rectangle 84"/>
            <p:cNvSpPr txBox="1"/>
            <p:nvPr/>
          </p:nvSpPr>
          <p:spPr>
            <a:xfrm>
              <a:off x="577073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Gradients</a:t>
              </a:r>
              <a:endParaRPr lang="en-US" sz="800" kern="1200" dirty="0"/>
            </a:p>
          </p:txBody>
        </p:sp>
      </p:grpSp>
      <p:sp>
        <p:nvSpPr>
          <p:cNvPr id="394" name="Straight Connector 85"/>
          <p:cNvSpPr/>
          <p:nvPr/>
        </p:nvSpPr>
        <p:spPr>
          <a:xfrm>
            <a:off x="6344937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5" name="Group 394"/>
          <p:cNvGrpSpPr/>
          <p:nvPr/>
        </p:nvGrpSpPr>
        <p:grpSpPr>
          <a:xfrm>
            <a:off x="6455576" y="4653793"/>
            <a:ext cx="885110" cy="553194"/>
            <a:chOff x="5754536" y="2997063"/>
            <a:chExt cx="885110" cy="553194"/>
          </a:xfrm>
        </p:grpSpPr>
        <p:sp>
          <p:nvSpPr>
            <p:cNvPr id="441" name="Rounded Rectangle 440"/>
            <p:cNvSpPr/>
            <p:nvPr/>
          </p:nvSpPr>
          <p:spPr>
            <a:xfrm>
              <a:off x="5754536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2" name="Rounded Rectangle 87"/>
            <p:cNvSpPr txBox="1"/>
            <p:nvPr/>
          </p:nvSpPr>
          <p:spPr>
            <a:xfrm>
              <a:off x="5770738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Chain Rule</a:t>
              </a:r>
              <a:endParaRPr lang="en-US" sz="800" kern="1200" dirty="0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7617283" y="1887822"/>
            <a:ext cx="1106388" cy="553194"/>
            <a:chOff x="6916243" y="231092"/>
            <a:chExt cx="1106388" cy="553194"/>
          </a:xfrm>
        </p:grpSpPr>
        <p:sp>
          <p:nvSpPr>
            <p:cNvPr id="439" name="Rounded Rectangle 438"/>
            <p:cNvSpPr/>
            <p:nvPr/>
          </p:nvSpPr>
          <p:spPr>
            <a:xfrm>
              <a:off x="691624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0" name="Rounded Rectangle 89"/>
            <p:cNvSpPr txBox="1"/>
            <p:nvPr/>
          </p:nvSpPr>
          <p:spPr>
            <a:xfrm>
              <a:off x="693244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Automatic Differentiation</a:t>
              </a:r>
              <a:endParaRPr lang="en-US" sz="1200" kern="1200" dirty="0"/>
            </a:p>
          </p:txBody>
        </p:sp>
      </p:grpSp>
      <p:sp>
        <p:nvSpPr>
          <p:cNvPr id="397" name="Straight Connector 90"/>
          <p:cNvSpPr/>
          <p:nvPr/>
        </p:nvSpPr>
        <p:spPr>
          <a:xfrm>
            <a:off x="772792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8" name="Group 397"/>
          <p:cNvGrpSpPr/>
          <p:nvPr/>
        </p:nvGrpSpPr>
        <p:grpSpPr>
          <a:xfrm>
            <a:off x="7838561" y="2579315"/>
            <a:ext cx="885110" cy="553194"/>
            <a:chOff x="7137521" y="922585"/>
            <a:chExt cx="885110" cy="553194"/>
          </a:xfrm>
        </p:grpSpPr>
        <p:sp>
          <p:nvSpPr>
            <p:cNvPr id="437" name="Rounded Rectangle 436"/>
            <p:cNvSpPr/>
            <p:nvPr/>
          </p:nvSpPr>
          <p:spPr>
            <a:xfrm>
              <a:off x="7137521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8" name="Rounded Rectangle 92"/>
            <p:cNvSpPr txBox="1"/>
            <p:nvPr/>
          </p:nvSpPr>
          <p:spPr>
            <a:xfrm>
              <a:off x="7153723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A Simple Example</a:t>
              </a:r>
              <a:endParaRPr lang="en-US" sz="800" kern="1200" dirty="0"/>
            </a:p>
          </p:txBody>
        </p:sp>
      </p:grpSp>
      <p:sp>
        <p:nvSpPr>
          <p:cNvPr id="399" name="Straight Connector 93"/>
          <p:cNvSpPr/>
          <p:nvPr/>
        </p:nvSpPr>
        <p:spPr>
          <a:xfrm>
            <a:off x="772792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0" name="Group 399"/>
          <p:cNvGrpSpPr/>
          <p:nvPr/>
        </p:nvGrpSpPr>
        <p:grpSpPr>
          <a:xfrm>
            <a:off x="7838561" y="3270807"/>
            <a:ext cx="885110" cy="553194"/>
            <a:chOff x="7137521" y="1614077"/>
            <a:chExt cx="885110" cy="553194"/>
          </a:xfrm>
        </p:grpSpPr>
        <p:sp>
          <p:nvSpPr>
            <p:cNvPr id="435" name="Rounded Rectangle 434"/>
            <p:cNvSpPr/>
            <p:nvPr/>
          </p:nvSpPr>
          <p:spPr>
            <a:xfrm>
              <a:off x="7137521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6" name="Rounded Rectangle 95"/>
            <p:cNvSpPr txBox="1"/>
            <p:nvPr/>
          </p:nvSpPr>
          <p:spPr>
            <a:xfrm>
              <a:off x="7153723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Backward for Non-Scalar Variables</a:t>
              </a:r>
              <a:endParaRPr lang="en-US" sz="800" kern="1200" dirty="0"/>
            </a:p>
          </p:txBody>
        </p:sp>
      </p:grpSp>
      <p:sp>
        <p:nvSpPr>
          <p:cNvPr id="401" name="Straight Connector 96"/>
          <p:cNvSpPr/>
          <p:nvPr/>
        </p:nvSpPr>
        <p:spPr>
          <a:xfrm>
            <a:off x="772792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2" name="Group 401"/>
          <p:cNvGrpSpPr/>
          <p:nvPr/>
        </p:nvGrpSpPr>
        <p:grpSpPr>
          <a:xfrm>
            <a:off x="7838561" y="3962300"/>
            <a:ext cx="885110" cy="553194"/>
            <a:chOff x="7137521" y="2305570"/>
            <a:chExt cx="885110" cy="553194"/>
          </a:xfrm>
        </p:grpSpPr>
        <p:sp>
          <p:nvSpPr>
            <p:cNvPr id="433" name="Rounded Rectangle 432"/>
            <p:cNvSpPr/>
            <p:nvPr/>
          </p:nvSpPr>
          <p:spPr>
            <a:xfrm>
              <a:off x="7137521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4" name="Rounded Rectangle 98"/>
            <p:cNvSpPr txBox="1"/>
            <p:nvPr/>
          </p:nvSpPr>
          <p:spPr>
            <a:xfrm>
              <a:off x="7153723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Detaching Computation</a:t>
              </a:r>
              <a:endParaRPr lang="en-US" sz="800" kern="1200" dirty="0"/>
            </a:p>
          </p:txBody>
        </p:sp>
      </p:grpSp>
      <p:sp>
        <p:nvSpPr>
          <p:cNvPr id="403" name="Straight Connector 99"/>
          <p:cNvSpPr/>
          <p:nvPr/>
        </p:nvSpPr>
        <p:spPr>
          <a:xfrm>
            <a:off x="772792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4" name="Group 403"/>
          <p:cNvGrpSpPr/>
          <p:nvPr/>
        </p:nvGrpSpPr>
        <p:grpSpPr>
          <a:xfrm>
            <a:off x="7838561" y="4653793"/>
            <a:ext cx="885110" cy="553194"/>
            <a:chOff x="7137521" y="2997063"/>
            <a:chExt cx="885110" cy="553194"/>
          </a:xfrm>
        </p:grpSpPr>
        <p:sp>
          <p:nvSpPr>
            <p:cNvPr id="431" name="Rounded Rectangle 430"/>
            <p:cNvSpPr/>
            <p:nvPr/>
          </p:nvSpPr>
          <p:spPr>
            <a:xfrm>
              <a:off x="7137521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2" name="Rounded Rectangle 101"/>
            <p:cNvSpPr txBox="1"/>
            <p:nvPr/>
          </p:nvSpPr>
          <p:spPr>
            <a:xfrm>
              <a:off x="7153723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Computing the Gradient of Python Control Flow</a:t>
              </a:r>
              <a:endParaRPr lang="en-US" sz="800" kern="1200" dirty="0"/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9000269" y="1887822"/>
            <a:ext cx="1106388" cy="553194"/>
            <a:chOff x="8299229" y="231092"/>
            <a:chExt cx="1106388" cy="553194"/>
          </a:xfrm>
        </p:grpSpPr>
        <p:sp>
          <p:nvSpPr>
            <p:cNvPr id="429" name="Rounded Rectangle 428"/>
            <p:cNvSpPr/>
            <p:nvPr/>
          </p:nvSpPr>
          <p:spPr>
            <a:xfrm>
              <a:off x="8299229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0" name="Rounded Rectangle 103"/>
            <p:cNvSpPr txBox="1"/>
            <p:nvPr/>
          </p:nvSpPr>
          <p:spPr>
            <a:xfrm>
              <a:off x="8315431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Probability</a:t>
              </a:r>
              <a:endParaRPr lang="en-US" sz="1200" kern="1200" dirty="0"/>
            </a:p>
          </p:txBody>
        </p:sp>
      </p:grpSp>
      <p:sp>
        <p:nvSpPr>
          <p:cNvPr id="406" name="Straight Connector 104"/>
          <p:cNvSpPr/>
          <p:nvPr/>
        </p:nvSpPr>
        <p:spPr>
          <a:xfrm>
            <a:off x="9110908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7" name="Group 406"/>
          <p:cNvGrpSpPr/>
          <p:nvPr/>
        </p:nvGrpSpPr>
        <p:grpSpPr>
          <a:xfrm>
            <a:off x="9221546" y="2579315"/>
            <a:ext cx="885110" cy="553194"/>
            <a:chOff x="8520506" y="922585"/>
            <a:chExt cx="885110" cy="553194"/>
          </a:xfrm>
        </p:grpSpPr>
        <p:sp>
          <p:nvSpPr>
            <p:cNvPr id="427" name="Rounded Rectangle 426"/>
            <p:cNvSpPr/>
            <p:nvPr/>
          </p:nvSpPr>
          <p:spPr>
            <a:xfrm>
              <a:off x="852050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8" name="Rounded Rectangle 106"/>
            <p:cNvSpPr txBox="1"/>
            <p:nvPr/>
          </p:nvSpPr>
          <p:spPr>
            <a:xfrm>
              <a:off x="853670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Basic Probability Theory</a:t>
              </a:r>
              <a:endParaRPr lang="en-US" sz="800" kern="1200" dirty="0"/>
            </a:p>
          </p:txBody>
        </p:sp>
      </p:grpSp>
      <p:sp>
        <p:nvSpPr>
          <p:cNvPr id="408" name="Straight Connector 107"/>
          <p:cNvSpPr/>
          <p:nvPr/>
        </p:nvSpPr>
        <p:spPr>
          <a:xfrm>
            <a:off x="9110908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9" name="Group 408"/>
          <p:cNvGrpSpPr/>
          <p:nvPr/>
        </p:nvGrpSpPr>
        <p:grpSpPr>
          <a:xfrm>
            <a:off x="9221546" y="3270807"/>
            <a:ext cx="885110" cy="553194"/>
            <a:chOff x="8520506" y="1614077"/>
            <a:chExt cx="885110" cy="553194"/>
          </a:xfrm>
        </p:grpSpPr>
        <p:sp>
          <p:nvSpPr>
            <p:cNvPr id="425" name="Rounded Rectangle 424"/>
            <p:cNvSpPr/>
            <p:nvPr/>
          </p:nvSpPr>
          <p:spPr>
            <a:xfrm>
              <a:off x="852050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6" name="Rounded Rectangle 109"/>
            <p:cNvSpPr txBox="1"/>
            <p:nvPr/>
          </p:nvSpPr>
          <p:spPr>
            <a:xfrm>
              <a:off x="853670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Dealing with Multiple Random Variables</a:t>
              </a:r>
              <a:endParaRPr lang="en-US" sz="800" kern="1200" dirty="0"/>
            </a:p>
          </p:txBody>
        </p:sp>
      </p:grpSp>
      <p:sp>
        <p:nvSpPr>
          <p:cNvPr id="410" name="Straight Connector 110"/>
          <p:cNvSpPr/>
          <p:nvPr/>
        </p:nvSpPr>
        <p:spPr>
          <a:xfrm>
            <a:off x="9110908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1" name="Group 410"/>
          <p:cNvGrpSpPr/>
          <p:nvPr/>
        </p:nvGrpSpPr>
        <p:grpSpPr>
          <a:xfrm>
            <a:off x="9221546" y="3962300"/>
            <a:ext cx="885110" cy="553194"/>
            <a:chOff x="8520506" y="2305570"/>
            <a:chExt cx="885110" cy="553194"/>
          </a:xfrm>
        </p:grpSpPr>
        <p:sp>
          <p:nvSpPr>
            <p:cNvPr id="423" name="Rounded Rectangle 422"/>
            <p:cNvSpPr/>
            <p:nvPr/>
          </p:nvSpPr>
          <p:spPr>
            <a:xfrm>
              <a:off x="852050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4" name="Rounded Rectangle 112"/>
            <p:cNvSpPr txBox="1"/>
            <p:nvPr/>
          </p:nvSpPr>
          <p:spPr>
            <a:xfrm>
              <a:off x="853670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Expectation and Variance</a:t>
              </a:r>
              <a:endParaRPr lang="en-US" sz="800" kern="1200" dirty="0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10383254" y="1887822"/>
            <a:ext cx="1106388" cy="553194"/>
            <a:chOff x="9682214" y="231092"/>
            <a:chExt cx="1106388" cy="553194"/>
          </a:xfrm>
        </p:grpSpPr>
        <p:sp>
          <p:nvSpPr>
            <p:cNvPr id="421" name="Rounded Rectangle 420"/>
            <p:cNvSpPr/>
            <p:nvPr/>
          </p:nvSpPr>
          <p:spPr>
            <a:xfrm>
              <a:off x="9682214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2" name="Rounded Rectangle 114"/>
            <p:cNvSpPr txBox="1"/>
            <p:nvPr/>
          </p:nvSpPr>
          <p:spPr>
            <a:xfrm>
              <a:off x="9698416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Documentation</a:t>
              </a:r>
              <a:endParaRPr lang="en-US" sz="1200" kern="1200" dirty="0"/>
            </a:p>
          </p:txBody>
        </p:sp>
      </p:grpSp>
      <p:sp>
        <p:nvSpPr>
          <p:cNvPr id="413" name="Straight Connector 115"/>
          <p:cNvSpPr/>
          <p:nvPr/>
        </p:nvSpPr>
        <p:spPr>
          <a:xfrm>
            <a:off x="10493893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4" name="Group 413"/>
          <p:cNvGrpSpPr/>
          <p:nvPr/>
        </p:nvGrpSpPr>
        <p:grpSpPr>
          <a:xfrm>
            <a:off x="10604532" y="2579315"/>
            <a:ext cx="885110" cy="553194"/>
            <a:chOff x="9903492" y="922585"/>
            <a:chExt cx="885110" cy="553194"/>
          </a:xfrm>
        </p:grpSpPr>
        <p:sp>
          <p:nvSpPr>
            <p:cNvPr id="419" name="Rounded Rectangle 418"/>
            <p:cNvSpPr/>
            <p:nvPr/>
          </p:nvSpPr>
          <p:spPr>
            <a:xfrm>
              <a:off x="9903492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0" name="Rounded Rectangle 117"/>
            <p:cNvSpPr txBox="1"/>
            <p:nvPr/>
          </p:nvSpPr>
          <p:spPr>
            <a:xfrm>
              <a:off x="9919694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All the Functions and Classes in a Module</a:t>
              </a:r>
              <a:endParaRPr lang="en-US" sz="800" kern="1200" dirty="0"/>
            </a:p>
          </p:txBody>
        </p:sp>
      </p:grpSp>
      <p:sp>
        <p:nvSpPr>
          <p:cNvPr id="415" name="Straight Connector 118"/>
          <p:cNvSpPr/>
          <p:nvPr/>
        </p:nvSpPr>
        <p:spPr>
          <a:xfrm>
            <a:off x="10493893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6" name="Group 415"/>
          <p:cNvGrpSpPr/>
          <p:nvPr/>
        </p:nvGrpSpPr>
        <p:grpSpPr>
          <a:xfrm>
            <a:off x="10604532" y="3270807"/>
            <a:ext cx="885110" cy="553194"/>
            <a:chOff x="9903492" y="1614077"/>
            <a:chExt cx="885110" cy="553194"/>
          </a:xfrm>
        </p:grpSpPr>
        <p:sp>
          <p:nvSpPr>
            <p:cNvPr id="417" name="Rounded Rectangle 416"/>
            <p:cNvSpPr/>
            <p:nvPr/>
          </p:nvSpPr>
          <p:spPr>
            <a:xfrm>
              <a:off x="9903492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8" name="Rounded Rectangle 120"/>
            <p:cNvSpPr txBox="1"/>
            <p:nvPr/>
          </p:nvSpPr>
          <p:spPr>
            <a:xfrm>
              <a:off x="9919694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the Usage of Specific Functions and Classes</a:t>
              </a:r>
              <a:endParaRPr lang="en-US" sz="800" kern="1200" dirty="0"/>
            </a:p>
          </p:txBody>
        </p:sp>
      </p:grpSp>
      <p:cxnSp>
        <p:nvCxnSpPr>
          <p:cNvPr id="501" name="Curved Connector 500"/>
          <p:cNvCxnSpPr>
            <a:endCxn id="500" idx="0"/>
          </p:cNvCxnSpPr>
          <p:nvPr/>
        </p:nvCxnSpPr>
        <p:spPr>
          <a:xfrm rot="10800000" flipV="1">
            <a:off x="1255552" y="1573438"/>
            <a:ext cx="471725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>
            <a:endCxn id="485" idx="0"/>
          </p:cNvCxnSpPr>
          <p:nvPr/>
        </p:nvCxnSpPr>
        <p:spPr>
          <a:xfrm rot="10800000" flipV="1">
            <a:off x="2638536" y="1573438"/>
            <a:ext cx="3334274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>
            <a:endCxn id="478" idx="0"/>
          </p:cNvCxnSpPr>
          <p:nvPr/>
        </p:nvCxnSpPr>
        <p:spPr>
          <a:xfrm rot="10800000" flipV="1">
            <a:off x="4021522" y="1573438"/>
            <a:ext cx="195128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>
            <a:endCxn id="464" idx="0"/>
          </p:cNvCxnSpPr>
          <p:nvPr/>
        </p:nvCxnSpPr>
        <p:spPr>
          <a:xfrm rot="10800000" flipV="1">
            <a:off x="5404508" y="1573438"/>
            <a:ext cx="568303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>
            <a:endCxn id="450" idx="0"/>
          </p:cNvCxnSpPr>
          <p:nvPr/>
        </p:nvCxnSpPr>
        <p:spPr>
          <a:xfrm>
            <a:off x="5972810" y="1573439"/>
            <a:ext cx="814682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>
            <a:endCxn id="439" idx="0"/>
          </p:cNvCxnSpPr>
          <p:nvPr/>
        </p:nvCxnSpPr>
        <p:spPr>
          <a:xfrm>
            <a:off x="5972810" y="1573439"/>
            <a:ext cx="2197667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>
            <a:endCxn id="429" idx="0"/>
          </p:cNvCxnSpPr>
          <p:nvPr/>
        </p:nvCxnSpPr>
        <p:spPr>
          <a:xfrm>
            <a:off x="5972810" y="1573439"/>
            <a:ext cx="3580653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urved Connector 513"/>
          <p:cNvCxnSpPr>
            <a:endCxn id="421" idx="0"/>
          </p:cNvCxnSpPr>
          <p:nvPr/>
        </p:nvCxnSpPr>
        <p:spPr>
          <a:xfrm>
            <a:off x="5972810" y="1573439"/>
            <a:ext cx="4963638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98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70878" y="1071155"/>
            <a:ext cx="2516777" cy="47548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grpSp>
        <p:nvGrpSpPr>
          <p:cNvPr id="341" name="Group 340"/>
          <p:cNvGrpSpPr/>
          <p:nvPr/>
        </p:nvGrpSpPr>
        <p:grpSpPr>
          <a:xfrm>
            <a:off x="702357" y="1887822"/>
            <a:ext cx="1106388" cy="553194"/>
            <a:chOff x="1317" y="231092"/>
            <a:chExt cx="1106388" cy="553194"/>
          </a:xfrm>
        </p:grpSpPr>
        <p:sp>
          <p:nvSpPr>
            <p:cNvPr id="499" name="Rounded Rectangle 498"/>
            <p:cNvSpPr/>
            <p:nvPr/>
          </p:nvSpPr>
          <p:spPr>
            <a:xfrm>
              <a:off x="131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0" name="Rounded Rectangle 4"/>
            <p:cNvSpPr txBox="1"/>
            <p:nvPr/>
          </p:nvSpPr>
          <p:spPr>
            <a:xfrm>
              <a:off x="1751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Manipulation</a:t>
              </a:r>
              <a:endParaRPr lang="en-US" sz="1200" kern="1200" dirty="0"/>
            </a:p>
          </p:txBody>
        </p:sp>
      </p:grpSp>
      <p:sp>
        <p:nvSpPr>
          <p:cNvPr id="342" name="Straight Connector 5"/>
          <p:cNvSpPr/>
          <p:nvPr/>
        </p:nvSpPr>
        <p:spPr>
          <a:xfrm>
            <a:off x="812995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3" name="Group 342"/>
          <p:cNvGrpSpPr/>
          <p:nvPr/>
        </p:nvGrpSpPr>
        <p:grpSpPr>
          <a:xfrm>
            <a:off x="923634" y="2579315"/>
            <a:ext cx="885110" cy="553194"/>
            <a:chOff x="222594" y="922585"/>
            <a:chExt cx="885110" cy="553194"/>
          </a:xfrm>
        </p:grpSpPr>
        <p:sp>
          <p:nvSpPr>
            <p:cNvPr id="497" name="Rounded Rectangle 496"/>
            <p:cNvSpPr/>
            <p:nvPr/>
          </p:nvSpPr>
          <p:spPr>
            <a:xfrm>
              <a:off x="222594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8" name="Rounded Rectangle 7"/>
            <p:cNvSpPr txBox="1"/>
            <p:nvPr/>
          </p:nvSpPr>
          <p:spPr>
            <a:xfrm>
              <a:off x="238796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Getting Started</a:t>
              </a:r>
              <a:endParaRPr lang="en-US" sz="800" kern="1200" dirty="0"/>
            </a:p>
          </p:txBody>
        </p:sp>
      </p:grpSp>
      <p:sp>
        <p:nvSpPr>
          <p:cNvPr id="344" name="Straight Connector 8"/>
          <p:cNvSpPr/>
          <p:nvPr/>
        </p:nvSpPr>
        <p:spPr>
          <a:xfrm>
            <a:off x="812995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5" name="Group 344"/>
          <p:cNvGrpSpPr/>
          <p:nvPr/>
        </p:nvGrpSpPr>
        <p:grpSpPr>
          <a:xfrm>
            <a:off x="923634" y="3270807"/>
            <a:ext cx="885110" cy="553194"/>
            <a:chOff x="222594" y="1614077"/>
            <a:chExt cx="885110" cy="553194"/>
          </a:xfrm>
        </p:grpSpPr>
        <p:sp>
          <p:nvSpPr>
            <p:cNvPr id="495" name="Rounded Rectangle 494"/>
            <p:cNvSpPr/>
            <p:nvPr/>
          </p:nvSpPr>
          <p:spPr>
            <a:xfrm>
              <a:off x="222594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6" name="Rounded Rectangle 10"/>
            <p:cNvSpPr txBox="1"/>
            <p:nvPr/>
          </p:nvSpPr>
          <p:spPr>
            <a:xfrm>
              <a:off x="238796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Operations</a:t>
              </a:r>
              <a:endParaRPr lang="en-US" sz="800" kern="1200" dirty="0"/>
            </a:p>
          </p:txBody>
        </p:sp>
      </p:grpSp>
      <p:sp>
        <p:nvSpPr>
          <p:cNvPr id="346" name="Straight Connector 11"/>
          <p:cNvSpPr/>
          <p:nvPr/>
        </p:nvSpPr>
        <p:spPr>
          <a:xfrm>
            <a:off x="812995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7" name="Group 346"/>
          <p:cNvGrpSpPr/>
          <p:nvPr/>
        </p:nvGrpSpPr>
        <p:grpSpPr>
          <a:xfrm>
            <a:off x="923634" y="3962300"/>
            <a:ext cx="885110" cy="553194"/>
            <a:chOff x="222594" y="2305570"/>
            <a:chExt cx="885110" cy="553194"/>
          </a:xfrm>
        </p:grpSpPr>
        <p:sp>
          <p:nvSpPr>
            <p:cNvPr id="493" name="Rounded Rectangle 492"/>
            <p:cNvSpPr/>
            <p:nvPr/>
          </p:nvSpPr>
          <p:spPr>
            <a:xfrm>
              <a:off x="222594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4" name="Rounded Rectangle 13"/>
            <p:cNvSpPr txBox="1"/>
            <p:nvPr/>
          </p:nvSpPr>
          <p:spPr>
            <a:xfrm>
              <a:off x="238796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Broadcasting Mechanism</a:t>
              </a:r>
              <a:endParaRPr lang="en-US" sz="800" kern="1200" dirty="0"/>
            </a:p>
          </p:txBody>
        </p:sp>
      </p:grpSp>
      <p:sp>
        <p:nvSpPr>
          <p:cNvPr id="348" name="Straight Connector 14"/>
          <p:cNvSpPr/>
          <p:nvPr/>
        </p:nvSpPr>
        <p:spPr>
          <a:xfrm>
            <a:off x="812995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9" name="Group 348"/>
          <p:cNvGrpSpPr/>
          <p:nvPr/>
        </p:nvGrpSpPr>
        <p:grpSpPr>
          <a:xfrm>
            <a:off x="923634" y="4653793"/>
            <a:ext cx="885110" cy="553194"/>
            <a:chOff x="222594" y="2997063"/>
            <a:chExt cx="885110" cy="553194"/>
          </a:xfrm>
        </p:grpSpPr>
        <p:sp>
          <p:nvSpPr>
            <p:cNvPr id="491" name="Rounded Rectangle 490"/>
            <p:cNvSpPr/>
            <p:nvPr/>
          </p:nvSpPr>
          <p:spPr>
            <a:xfrm>
              <a:off x="222594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2" name="Rounded Rectangle 16"/>
            <p:cNvSpPr txBox="1"/>
            <p:nvPr/>
          </p:nvSpPr>
          <p:spPr>
            <a:xfrm>
              <a:off x="238796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Indexing and </a:t>
              </a:r>
              <a:br>
                <a:rPr lang="en-US" sz="800" kern="1200" dirty="0" smtClean="0"/>
              </a:br>
              <a:r>
                <a:rPr lang="en-US" sz="800" kern="1200" dirty="0" smtClean="0"/>
                <a:t>Slicing</a:t>
              </a:r>
              <a:endParaRPr lang="en-US" sz="800" kern="1200" dirty="0"/>
            </a:p>
          </p:txBody>
        </p:sp>
      </p:grpSp>
      <p:sp>
        <p:nvSpPr>
          <p:cNvPr id="350" name="Straight Connector 17"/>
          <p:cNvSpPr/>
          <p:nvPr/>
        </p:nvSpPr>
        <p:spPr>
          <a:xfrm>
            <a:off x="812995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1" name="Group 350"/>
          <p:cNvGrpSpPr/>
          <p:nvPr/>
        </p:nvGrpSpPr>
        <p:grpSpPr>
          <a:xfrm>
            <a:off x="923634" y="5345285"/>
            <a:ext cx="885110" cy="553194"/>
            <a:chOff x="222594" y="3688555"/>
            <a:chExt cx="885110" cy="553194"/>
          </a:xfrm>
        </p:grpSpPr>
        <p:sp>
          <p:nvSpPr>
            <p:cNvPr id="489" name="Rounded Rectangle 488"/>
            <p:cNvSpPr/>
            <p:nvPr/>
          </p:nvSpPr>
          <p:spPr>
            <a:xfrm>
              <a:off x="222594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0" name="Rounded Rectangle 19"/>
            <p:cNvSpPr txBox="1"/>
            <p:nvPr/>
          </p:nvSpPr>
          <p:spPr>
            <a:xfrm>
              <a:off x="238796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Saving Memory</a:t>
              </a:r>
              <a:endParaRPr lang="en-US" sz="800" kern="1200" dirty="0"/>
            </a:p>
          </p:txBody>
        </p:sp>
      </p:grpSp>
      <p:sp>
        <p:nvSpPr>
          <p:cNvPr id="352" name="Straight Connector 20"/>
          <p:cNvSpPr/>
          <p:nvPr/>
        </p:nvSpPr>
        <p:spPr>
          <a:xfrm>
            <a:off x="812995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3" name="Group 352"/>
          <p:cNvGrpSpPr/>
          <p:nvPr/>
        </p:nvGrpSpPr>
        <p:grpSpPr>
          <a:xfrm>
            <a:off x="923634" y="6036778"/>
            <a:ext cx="885110" cy="553194"/>
            <a:chOff x="222594" y="4380048"/>
            <a:chExt cx="885110" cy="553194"/>
          </a:xfrm>
        </p:grpSpPr>
        <p:sp>
          <p:nvSpPr>
            <p:cNvPr id="487" name="Rounded Rectangle 486"/>
            <p:cNvSpPr/>
            <p:nvPr/>
          </p:nvSpPr>
          <p:spPr>
            <a:xfrm>
              <a:off x="222594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8" name="Rounded Rectangle 22"/>
            <p:cNvSpPr txBox="1"/>
            <p:nvPr/>
          </p:nvSpPr>
          <p:spPr>
            <a:xfrm>
              <a:off x="238796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Conversion to Other Python Objects</a:t>
              </a:r>
              <a:endParaRPr lang="en-US" sz="800" kern="1200" dirty="0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2085342" y="1887822"/>
            <a:ext cx="1106388" cy="553194"/>
            <a:chOff x="1384302" y="231092"/>
            <a:chExt cx="1106388" cy="553194"/>
          </a:xfrm>
        </p:grpSpPr>
        <p:sp>
          <p:nvSpPr>
            <p:cNvPr id="485" name="Rounded Rectangle 484"/>
            <p:cNvSpPr/>
            <p:nvPr/>
          </p:nvSpPr>
          <p:spPr>
            <a:xfrm>
              <a:off x="1384302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6" name="Rounded Rectangle 24"/>
            <p:cNvSpPr txBox="1"/>
            <p:nvPr/>
          </p:nvSpPr>
          <p:spPr>
            <a:xfrm>
              <a:off x="1400504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Preprocessing</a:t>
              </a:r>
              <a:endParaRPr lang="en-US" sz="1200" kern="1200" dirty="0"/>
            </a:p>
          </p:txBody>
        </p:sp>
      </p:grpSp>
      <p:sp>
        <p:nvSpPr>
          <p:cNvPr id="355" name="Straight Connector 25"/>
          <p:cNvSpPr/>
          <p:nvPr/>
        </p:nvSpPr>
        <p:spPr>
          <a:xfrm>
            <a:off x="2195981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6" name="Group 355"/>
          <p:cNvGrpSpPr/>
          <p:nvPr/>
        </p:nvGrpSpPr>
        <p:grpSpPr>
          <a:xfrm>
            <a:off x="2306620" y="2579315"/>
            <a:ext cx="885110" cy="553194"/>
            <a:chOff x="1605580" y="922585"/>
            <a:chExt cx="885110" cy="553194"/>
          </a:xfrm>
        </p:grpSpPr>
        <p:sp>
          <p:nvSpPr>
            <p:cNvPr id="483" name="Rounded Rectangle 482"/>
            <p:cNvSpPr/>
            <p:nvPr/>
          </p:nvSpPr>
          <p:spPr>
            <a:xfrm>
              <a:off x="160558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4" name="Rounded Rectangle 27"/>
            <p:cNvSpPr txBox="1"/>
            <p:nvPr/>
          </p:nvSpPr>
          <p:spPr>
            <a:xfrm>
              <a:off x="162178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Roboto"/>
                </a:rPr>
                <a:t>Reading the Dataset</a:t>
              </a:r>
              <a:endParaRPr lang="en-US" sz="800" kern="1200" dirty="0"/>
            </a:p>
          </p:txBody>
        </p:sp>
      </p:grpSp>
      <p:sp>
        <p:nvSpPr>
          <p:cNvPr id="357" name="Straight Connector 28"/>
          <p:cNvSpPr/>
          <p:nvPr/>
        </p:nvSpPr>
        <p:spPr>
          <a:xfrm>
            <a:off x="2195981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8" name="Group 357"/>
          <p:cNvGrpSpPr/>
          <p:nvPr/>
        </p:nvGrpSpPr>
        <p:grpSpPr>
          <a:xfrm>
            <a:off x="2306620" y="3270807"/>
            <a:ext cx="885110" cy="553194"/>
            <a:chOff x="1605580" y="1614077"/>
            <a:chExt cx="885110" cy="553194"/>
          </a:xfrm>
        </p:grpSpPr>
        <p:sp>
          <p:nvSpPr>
            <p:cNvPr id="481" name="Rounded Rectangle 480"/>
            <p:cNvSpPr/>
            <p:nvPr/>
          </p:nvSpPr>
          <p:spPr>
            <a:xfrm>
              <a:off x="160558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2" name="Rounded Rectangle 30"/>
            <p:cNvSpPr txBox="1"/>
            <p:nvPr/>
          </p:nvSpPr>
          <p:spPr>
            <a:xfrm>
              <a:off x="162178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smtClean="0"/>
                <a:t>Handling Missing Data</a:t>
              </a:r>
              <a:endParaRPr lang="en-US" sz="800" kern="1200" dirty="0"/>
            </a:p>
          </p:txBody>
        </p:sp>
      </p:grpSp>
      <p:sp>
        <p:nvSpPr>
          <p:cNvPr id="359" name="Straight Connector 31"/>
          <p:cNvSpPr/>
          <p:nvPr/>
        </p:nvSpPr>
        <p:spPr>
          <a:xfrm>
            <a:off x="2195981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0" name="Group 359"/>
          <p:cNvGrpSpPr/>
          <p:nvPr/>
        </p:nvGrpSpPr>
        <p:grpSpPr>
          <a:xfrm>
            <a:off x="2306620" y="3962300"/>
            <a:ext cx="885110" cy="553194"/>
            <a:chOff x="1605580" y="2305570"/>
            <a:chExt cx="885110" cy="553194"/>
          </a:xfrm>
        </p:grpSpPr>
        <p:sp>
          <p:nvSpPr>
            <p:cNvPr id="479" name="Rounded Rectangle 478"/>
            <p:cNvSpPr/>
            <p:nvPr/>
          </p:nvSpPr>
          <p:spPr>
            <a:xfrm>
              <a:off x="160558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0" name="Rounded Rectangle 33"/>
            <p:cNvSpPr txBox="1"/>
            <p:nvPr/>
          </p:nvSpPr>
          <p:spPr>
            <a:xfrm>
              <a:off x="162178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0" i="0" kern="1200" dirty="0" smtClean="0"/>
                <a:t>Conversion to the Tensor Format</a:t>
              </a:r>
              <a:endParaRPr lang="en-US" sz="800" kern="1200" dirty="0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3468327" y="1887822"/>
            <a:ext cx="1106388" cy="553194"/>
            <a:chOff x="2767287" y="231092"/>
            <a:chExt cx="1106388" cy="553194"/>
          </a:xfrm>
        </p:grpSpPr>
        <p:sp>
          <p:nvSpPr>
            <p:cNvPr id="477" name="Rounded Rectangle 476"/>
            <p:cNvSpPr/>
            <p:nvPr/>
          </p:nvSpPr>
          <p:spPr>
            <a:xfrm>
              <a:off x="276728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8" name="Rounded Rectangle 35"/>
            <p:cNvSpPr txBox="1"/>
            <p:nvPr/>
          </p:nvSpPr>
          <p:spPr>
            <a:xfrm>
              <a:off x="278348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Linear Algebra</a:t>
              </a:r>
              <a:endParaRPr lang="en-US" sz="1200" kern="1200" dirty="0"/>
            </a:p>
          </p:txBody>
        </p:sp>
      </p:grpSp>
      <p:sp>
        <p:nvSpPr>
          <p:cNvPr id="362" name="Straight Connector 36"/>
          <p:cNvSpPr/>
          <p:nvPr/>
        </p:nvSpPr>
        <p:spPr>
          <a:xfrm>
            <a:off x="3578966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3" name="Group 362"/>
          <p:cNvGrpSpPr/>
          <p:nvPr/>
        </p:nvGrpSpPr>
        <p:grpSpPr>
          <a:xfrm>
            <a:off x="3689605" y="2579315"/>
            <a:ext cx="885110" cy="553194"/>
            <a:chOff x="2988565" y="922585"/>
            <a:chExt cx="885110" cy="553194"/>
          </a:xfrm>
        </p:grpSpPr>
        <p:sp>
          <p:nvSpPr>
            <p:cNvPr id="475" name="Rounded Rectangle 474"/>
            <p:cNvSpPr/>
            <p:nvPr/>
          </p:nvSpPr>
          <p:spPr>
            <a:xfrm>
              <a:off x="2988565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6" name="Rounded Rectangle 38"/>
            <p:cNvSpPr txBox="1"/>
            <p:nvPr/>
          </p:nvSpPr>
          <p:spPr>
            <a:xfrm>
              <a:off x="3004767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Scalars</a:t>
              </a:r>
              <a:endParaRPr lang="en-US" sz="800" kern="1200" dirty="0"/>
            </a:p>
          </p:txBody>
        </p:sp>
      </p:grpSp>
      <p:sp>
        <p:nvSpPr>
          <p:cNvPr id="364" name="Straight Connector 39"/>
          <p:cNvSpPr/>
          <p:nvPr/>
        </p:nvSpPr>
        <p:spPr>
          <a:xfrm>
            <a:off x="3578966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5" name="Group 364"/>
          <p:cNvGrpSpPr/>
          <p:nvPr/>
        </p:nvGrpSpPr>
        <p:grpSpPr>
          <a:xfrm>
            <a:off x="3689605" y="3270807"/>
            <a:ext cx="885110" cy="553194"/>
            <a:chOff x="2988565" y="1614077"/>
            <a:chExt cx="885110" cy="553194"/>
          </a:xfrm>
        </p:grpSpPr>
        <p:sp>
          <p:nvSpPr>
            <p:cNvPr id="473" name="Rounded Rectangle 472"/>
            <p:cNvSpPr/>
            <p:nvPr/>
          </p:nvSpPr>
          <p:spPr>
            <a:xfrm>
              <a:off x="2988565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4" name="Rounded Rectangle 41"/>
            <p:cNvSpPr txBox="1"/>
            <p:nvPr/>
          </p:nvSpPr>
          <p:spPr>
            <a:xfrm>
              <a:off x="3004767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Vectors</a:t>
              </a:r>
              <a:endParaRPr lang="en-US" sz="800" kern="1200" dirty="0"/>
            </a:p>
          </p:txBody>
        </p:sp>
      </p:grpSp>
      <p:sp>
        <p:nvSpPr>
          <p:cNvPr id="366" name="Straight Connector 42"/>
          <p:cNvSpPr/>
          <p:nvPr/>
        </p:nvSpPr>
        <p:spPr>
          <a:xfrm>
            <a:off x="3578966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7" name="Group 366"/>
          <p:cNvGrpSpPr/>
          <p:nvPr/>
        </p:nvGrpSpPr>
        <p:grpSpPr>
          <a:xfrm>
            <a:off x="3689605" y="3962300"/>
            <a:ext cx="885110" cy="553194"/>
            <a:chOff x="2988565" y="2305570"/>
            <a:chExt cx="885110" cy="553194"/>
          </a:xfrm>
        </p:grpSpPr>
        <p:sp>
          <p:nvSpPr>
            <p:cNvPr id="471" name="Rounded Rectangle 470"/>
            <p:cNvSpPr/>
            <p:nvPr/>
          </p:nvSpPr>
          <p:spPr>
            <a:xfrm>
              <a:off x="2988565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2" name="Rounded Rectangle 44"/>
            <p:cNvSpPr txBox="1"/>
            <p:nvPr/>
          </p:nvSpPr>
          <p:spPr>
            <a:xfrm>
              <a:off x="3004767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Matrices</a:t>
              </a:r>
              <a:endParaRPr lang="en-US" sz="800" kern="1200" dirty="0"/>
            </a:p>
          </p:txBody>
        </p:sp>
      </p:grpSp>
      <p:sp>
        <p:nvSpPr>
          <p:cNvPr id="368" name="Straight Connector 45"/>
          <p:cNvSpPr/>
          <p:nvPr/>
        </p:nvSpPr>
        <p:spPr>
          <a:xfrm>
            <a:off x="3578966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9" name="Group 368"/>
          <p:cNvGrpSpPr/>
          <p:nvPr/>
        </p:nvGrpSpPr>
        <p:grpSpPr>
          <a:xfrm>
            <a:off x="3689605" y="4653793"/>
            <a:ext cx="885110" cy="553194"/>
            <a:chOff x="2988565" y="2997063"/>
            <a:chExt cx="885110" cy="553194"/>
          </a:xfrm>
        </p:grpSpPr>
        <p:sp>
          <p:nvSpPr>
            <p:cNvPr id="469" name="Rounded Rectangle 468"/>
            <p:cNvSpPr/>
            <p:nvPr/>
          </p:nvSpPr>
          <p:spPr>
            <a:xfrm>
              <a:off x="2988565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0" name="Rounded Rectangle 47"/>
            <p:cNvSpPr txBox="1"/>
            <p:nvPr/>
          </p:nvSpPr>
          <p:spPr>
            <a:xfrm>
              <a:off x="3004767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Tensors</a:t>
              </a:r>
              <a:endParaRPr lang="en-US" sz="800" kern="1200" dirty="0"/>
            </a:p>
          </p:txBody>
        </p:sp>
      </p:grpSp>
      <p:sp>
        <p:nvSpPr>
          <p:cNvPr id="370" name="Straight Connector 48"/>
          <p:cNvSpPr/>
          <p:nvPr/>
        </p:nvSpPr>
        <p:spPr>
          <a:xfrm>
            <a:off x="3578966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1" name="Group 370"/>
          <p:cNvGrpSpPr/>
          <p:nvPr/>
        </p:nvGrpSpPr>
        <p:grpSpPr>
          <a:xfrm>
            <a:off x="3689605" y="5345285"/>
            <a:ext cx="885110" cy="553194"/>
            <a:chOff x="2988565" y="3688555"/>
            <a:chExt cx="885110" cy="553194"/>
          </a:xfrm>
        </p:grpSpPr>
        <p:sp>
          <p:nvSpPr>
            <p:cNvPr id="467" name="Rounded Rectangle 466"/>
            <p:cNvSpPr/>
            <p:nvPr/>
          </p:nvSpPr>
          <p:spPr>
            <a:xfrm>
              <a:off x="2988565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8" name="Rounded Rectangle 50"/>
            <p:cNvSpPr txBox="1"/>
            <p:nvPr/>
          </p:nvSpPr>
          <p:spPr>
            <a:xfrm>
              <a:off x="3004767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Basic Properties of Tensor Arithmetic</a:t>
              </a:r>
              <a:endParaRPr lang="en-US" sz="800" kern="1200" dirty="0"/>
            </a:p>
          </p:txBody>
        </p:sp>
      </p:grpSp>
      <p:sp>
        <p:nvSpPr>
          <p:cNvPr id="372" name="Straight Connector 51"/>
          <p:cNvSpPr/>
          <p:nvPr/>
        </p:nvSpPr>
        <p:spPr>
          <a:xfrm>
            <a:off x="3578966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3" name="Group 372"/>
          <p:cNvGrpSpPr/>
          <p:nvPr/>
        </p:nvGrpSpPr>
        <p:grpSpPr>
          <a:xfrm>
            <a:off x="3689605" y="6036778"/>
            <a:ext cx="885110" cy="553194"/>
            <a:chOff x="2988565" y="4380048"/>
            <a:chExt cx="885110" cy="553194"/>
          </a:xfrm>
        </p:grpSpPr>
        <p:sp>
          <p:nvSpPr>
            <p:cNvPr id="465" name="Rounded Rectangle 464"/>
            <p:cNvSpPr/>
            <p:nvPr/>
          </p:nvSpPr>
          <p:spPr>
            <a:xfrm>
              <a:off x="2988565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6" name="Rounded Rectangle 53"/>
            <p:cNvSpPr txBox="1"/>
            <p:nvPr/>
          </p:nvSpPr>
          <p:spPr>
            <a:xfrm>
              <a:off x="3004767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1" kern="1200" dirty="0" smtClean="0"/>
                <a:t>+6 sections</a:t>
              </a:r>
              <a:endParaRPr lang="en-US" sz="800" i="1" kern="1200" dirty="0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4851313" y="1887822"/>
            <a:ext cx="1106388" cy="553194"/>
            <a:chOff x="4150273" y="231092"/>
            <a:chExt cx="1106388" cy="553194"/>
          </a:xfrm>
        </p:grpSpPr>
        <p:sp>
          <p:nvSpPr>
            <p:cNvPr id="463" name="Rounded Rectangle 462"/>
            <p:cNvSpPr/>
            <p:nvPr/>
          </p:nvSpPr>
          <p:spPr>
            <a:xfrm>
              <a:off x="415027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4" name="Rounded Rectangle 55"/>
            <p:cNvSpPr txBox="1"/>
            <p:nvPr/>
          </p:nvSpPr>
          <p:spPr>
            <a:xfrm>
              <a:off x="416647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0" kern="1200" dirty="0" smtClean="0"/>
                <a:t>Linear Algebra cont.</a:t>
              </a:r>
              <a:endParaRPr lang="en-US" sz="1200" i="0" kern="1200" dirty="0"/>
            </a:p>
          </p:txBody>
        </p:sp>
      </p:grpSp>
      <p:sp>
        <p:nvSpPr>
          <p:cNvPr id="375" name="Straight Connector 56"/>
          <p:cNvSpPr/>
          <p:nvPr/>
        </p:nvSpPr>
        <p:spPr>
          <a:xfrm>
            <a:off x="496195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6" name="Group 375"/>
          <p:cNvGrpSpPr/>
          <p:nvPr/>
        </p:nvGrpSpPr>
        <p:grpSpPr>
          <a:xfrm>
            <a:off x="5072590" y="2579315"/>
            <a:ext cx="885110" cy="553194"/>
            <a:chOff x="4371550" y="922585"/>
            <a:chExt cx="885110" cy="553194"/>
          </a:xfrm>
        </p:grpSpPr>
        <p:sp>
          <p:nvSpPr>
            <p:cNvPr id="461" name="Rounded Rectangle 460"/>
            <p:cNvSpPr/>
            <p:nvPr/>
          </p:nvSpPr>
          <p:spPr>
            <a:xfrm>
              <a:off x="437155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2" name="Rounded Rectangle 58"/>
            <p:cNvSpPr txBox="1"/>
            <p:nvPr/>
          </p:nvSpPr>
          <p:spPr>
            <a:xfrm>
              <a:off x="438775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Reduction</a:t>
              </a:r>
              <a:endParaRPr lang="en-US" sz="800" i="0" kern="1200" dirty="0"/>
            </a:p>
          </p:txBody>
        </p:sp>
      </p:grpSp>
      <p:sp>
        <p:nvSpPr>
          <p:cNvPr id="377" name="Straight Connector 59"/>
          <p:cNvSpPr/>
          <p:nvPr/>
        </p:nvSpPr>
        <p:spPr>
          <a:xfrm>
            <a:off x="496195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8" name="Group 377"/>
          <p:cNvGrpSpPr/>
          <p:nvPr/>
        </p:nvGrpSpPr>
        <p:grpSpPr>
          <a:xfrm>
            <a:off x="5072590" y="3270807"/>
            <a:ext cx="885110" cy="553194"/>
            <a:chOff x="4371550" y="1614077"/>
            <a:chExt cx="885110" cy="553194"/>
          </a:xfrm>
        </p:grpSpPr>
        <p:sp>
          <p:nvSpPr>
            <p:cNvPr id="459" name="Rounded Rectangle 458"/>
            <p:cNvSpPr/>
            <p:nvPr/>
          </p:nvSpPr>
          <p:spPr>
            <a:xfrm>
              <a:off x="437155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0" name="Rounded Rectangle 61"/>
            <p:cNvSpPr txBox="1"/>
            <p:nvPr/>
          </p:nvSpPr>
          <p:spPr>
            <a:xfrm>
              <a:off x="438775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Dot Products</a:t>
              </a:r>
              <a:endParaRPr lang="en-US" sz="800" i="0" kern="1200" dirty="0"/>
            </a:p>
          </p:txBody>
        </p:sp>
      </p:grpSp>
      <p:sp>
        <p:nvSpPr>
          <p:cNvPr id="379" name="Straight Connector 62"/>
          <p:cNvSpPr/>
          <p:nvPr/>
        </p:nvSpPr>
        <p:spPr>
          <a:xfrm>
            <a:off x="496195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0" name="Group 379"/>
          <p:cNvGrpSpPr/>
          <p:nvPr/>
        </p:nvGrpSpPr>
        <p:grpSpPr>
          <a:xfrm>
            <a:off x="5072590" y="3962300"/>
            <a:ext cx="885110" cy="553194"/>
            <a:chOff x="4371550" y="2305570"/>
            <a:chExt cx="885110" cy="553194"/>
          </a:xfrm>
        </p:grpSpPr>
        <p:sp>
          <p:nvSpPr>
            <p:cNvPr id="457" name="Rounded Rectangle 456"/>
            <p:cNvSpPr/>
            <p:nvPr/>
          </p:nvSpPr>
          <p:spPr>
            <a:xfrm>
              <a:off x="437155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8" name="Rounded Rectangle 64"/>
            <p:cNvSpPr txBox="1"/>
            <p:nvPr/>
          </p:nvSpPr>
          <p:spPr>
            <a:xfrm>
              <a:off x="438775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Matrix-Vector Products</a:t>
              </a:r>
              <a:endParaRPr lang="en-US" sz="800" i="0" kern="1200" dirty="0"/>
            </a:p>
          </p:txBody>
        </p:sp>
      </p:grpSp>
      <p:sp>
        <p:nvSpPr>
          <p:cNvPr id="381" name="Straight Connector 65"/>
          <p:cNvSpPr/>
          <p:nvPr/>
        </p:nvSpPr>
        <p:spPr>
          <a:xfrm>
            <a:off x="496195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2" name="Group 381"/>
          <p:cNvGrpSpPr/>
          <p:nvPr/>
        </p:nvGrpSpPr>
        <p:grpSpPr>
          <a:xfrm>
            <a:off x="5072590" y="4653793"/>
            <a:ext cx="885110" cy="553194"/>
            <a:chOff x="4371550" y="2997063"/>
            <a:chExt cx="885110" cy="553194"/>
          </a:xfrm>
        </p:grpSpPr>
        <p:sp>
          <p:nvSpPr>
            <p:cNvPr id="455" name="Rounded Rectangle 454"/>
            <p:cNvSpPr/>
            <p:nvPr/>
          </p:nvSpPr>
          <p:spPr>
            <a:xfrm>
              <a:off x="4371550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6" name="Rounded Rectangle 67"/>
            <p:cNvSpPr txBox="1"/>
            <p:nvPr/>
          </p:nvSpPr>
          <p:spPr>
            <a:xfrm>
              <a:off x="4387752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Matrix-Matrix Multiplication</a:t>
              </a:r>
              <a:endParaRPr lang="en-US" sz="800" i="0" kern="1200" dirty="0"/>
            </a:p>
          </p:txBody>
        </p:sp>
      </p:grpSp>
      <p:sp>
        <p:nvSpPr>
          <p:cNvPr id="383" name="Straight Connector 68"/>
          <p:cNvSpPr/>
          <p:nvPr/>
        </p:nvSpPr>
        <p:spPr>
          <a:xfrm>
            <a:off x="4961952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4" name="Group 383"/>
          <p:cNvGrpSpPr/>
          <p:nvPr/>
        </p:nvGrpSpPr>
        <p:grpSpPr>
          <a:xfrm>
            <a:off x="5072590" y="5345285"/>
            <a:ext cx="885110" cy="553194"/>
            <a:chOff x="4371550" y="3688555"/>
            <a:chExt cx="885110" cy="553194"/>
          </a:xfrm>
        </p:grpSpPr>
        <p:sp>
          <p:nvSpPr>
            <p:cNvPr id="453" name="Rounded Rectangle 452"/>
            <p:cNvSpPr/>
            <p:nvPr/>
          </p:nvSpPr>
          <p:spPr>
            <a:xfrm>
              <a:off x="4371550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4" name="Rounded Rectangle 70"/>
            <p:cNvSpPr txBox="1"/>
            <p:nvPr/>
          </p:nvSpPr>
          <p:spPr>
            <a:xfrm>
              <a:off x="4387752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Norms</a:t>
              </a:r>
              <a:endParaRPr lang="en-US" sz="800" i="0" kern="1200" dirty="0"/>
            </a:p>
          </p:txBody>
        </p:sp>
      </p:grpSp>
      <p:sp>
        <p:nvSpPr>
          <p:cNvPr id="385" name="Straight Connector 71"/>
          <p:cNvSpPr/>
          <p:nvPr/>
        </p:nvSpPr>
        <p:spPr>
          <a:xfrm>
            <a:off x="4961952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6" name="Group 385"/>
          <p:cNvGrpSpPr/>
          <p:nvPr/>
        </p:nvGrpSpPr>
        <p:grpSpPr>
          <a:xfrm>
            <a:off x="5072590" y="6036778"/>
            <a:ext cx="885110" cy="553194"/>
            <a:chOff x="4371550" y="4380048"/>
            <a:chExt cx="885110" cy="553194"/>
          </a:xfrm>
        </p:grpSpPr>
        <p:sp>
          <p:nvSpPr>
            <p:cNvPr id="451" name="Rounded Rectangle 450"/>
            <p:cNvSpPr/>
            <p:nvPr/>
          </p:nvSpPr>
          <p:spPr>
            <a:xfrm>
              <a:off x="4371550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2" name="Rounded Rectangle 73"/>
            <p:cNvSpPr txBox="1"/>
            <p:nvPr/>
          </p:nvSpPr>
          <p:spPr>
            <a:xfrm>
              <a:off x="4387752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More on Linear Algebra</a:t>
              </a:r>
              <a:endParaRPr lang="en-US" sz="800" i="0" kern="1200" dirty="0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6234298" y="1887822"/>
            <a:ext cx="1106388" cy="553194"/>
            <a:chOff x="5533258" y="231092"/>
            <a:chExt cx="1106388" cy="553194"/>
          </a:xfrm>
        </p:grpSpPr>
        <p:sp>
          <p:nvSpPr>
            <p:cNvPr id="449" name="Rounded Rectangle 448"/>
            <p:cNvSpPr/>
            <p:nvPr/>
          </p:nvSpPr>
          <p:spPr>
            <a:xfrm>
              <a:off x="5533258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0" name="Rounded Rectangle 75"/>
            <p:cNvSpPr txBox="1"/>
            <p:nvPr/>
          </p:nvSpPr>
          <p:spPr>
            <a:xfrm>
              <a:off x="5549460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Calculus</a:t>
              </a:r>
              <a:endParaRPr lang="en-US" sz="1200" kern="1200" dirty="0"/>
            </a:p>
          </p:txBody>
        </p:sp>
      </p:grpSp>
      <p:sp>
        <p:nvSpPr>
          <p:cNvPr id="388" name="Straight Connector 76"/>
          <p:cNvSpPr/>
          <p:nvPr/>
        </p:nvSpPr>
        <p:spPr>
          <a:xfrm>
            <a:off x="6344937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9" name="Group 388"/>
          <p:cNvGrpSpPr/>
          <p:nvPr/>
        </p:nvGrpSpPr>
        <p:grpSpPr>
          <a:xfrm>
            <a:off x="6455576" y="2579315"/>
            <a:ext cx="885110" cy="553194"/>
            <a:chOff x="5754536" y="922585"/>
            <a:chExt cx="885110" cy="553194"/>
          </a:xfrm>
        </p:grpSpPr>
        <p:sp>
          <p:nvSpPr>
            <p:cNvPr id="447" name="Rounded Rectangle 446"/>
            <p:cNvSpPr/>
            <p:nvPr/>
          </p:nvSpPr>
          <p:spPr>
            <a:xfrm>
              <a:off x="575453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8" name="Rounded Rectangle 78"/>
            <p:cNvSpPr txBox="1"/>
            <p:nvPr/>
          </p:nvSpPr>
          <p:spPr>
            <a:xfrm>
              <a:off x="577073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Derivatives and Differentiation</a:t>
              </a:r>
              <a:endParaRPr lang="en-US" sz="800" kern="1200" dirty="0"/>
            </a:p>
          </p:txBody>
        </p:sp>
      </p:grpSp>
      <p:sp>
        <p:nvSpPr>
          <p:cNvPr id="390" name="Straight Connector 79"/>
          <p:cNvSpPr/>
          <p:nvPr/>
        </p:nvSpPr>
        <p:spPr>
          <a:xfrm>
            <a:off x="6344937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1" name="Group 390"/>
          <p:cNvGrpSpPr/>
          <p:nvPr/>
        </p:nvGrpSpPr>
        <p:grpSpPr>
          <a:xfrm>
            <a:off x="6455576" y="3270807"/>
            <a:ext cx="885110" cy="553194"/>
            <a:chOff x="5754536" y="1614077"/>
            <a:chExt cx="885110" cy="553194"/>
          </a:xfrm>
        </p:grpSpPr>
        <p:sp>
          <p:nvSpPr>
            <p:cNvPr id="445" name="Rounded Rectangle 444"/>
            <p:cNvSpPr/>
            <p:nvPr/>
          </p:nvSpPr>
          <p:spPr>
            <a:xfrm>
              <a:off x="575453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6" name="Rounded Rectangle 81"/>
            <p:cNvSpPr txBox="1"/>
            <p:nvPr/>
          </p:nvSpPr>
          <p:spPr>
            <a:xfrm>
              <a:off x="577073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Partial Derivatives</a:t>
              </a:r>
              <a:endParaRPr lang="en-US" sz="800" kern="1200" dirty="0"/>
            </a:p>
          </p:txBody>
        </p:sp>
      </p:grpSp>
      <p:sp>
        <p:nvSpPr>
          <p:cNvPr id="392" name="Straight Connector 82"/>
          <p:cNvSpPr/>
          <p:nvPr/>
        </p:nvSpPr>
        <p:spPr>
          <a:xfrm>
            <a:off x="6344937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3" name="Group 392"/>
          <p:cNvGrpSpPr/>
          <p:nvPr/>
        </p:nvGrpSpPr>
        <p:grpSpPr>
          <a:xfrm>
            <a:off x="6455576" y="3962300"/>
            <a:ext cx="885110" cy="553194"/>
            <a:chOff x="5754536" y="2305570"/>
            <a:chExt cx="885110" cy="553194"/>
          </a:xfrm>
        </p:grpSpPr>
        <p:sp>
          <p:nvSpPr>
            <p:cNvPr id="443" name="Rounded Rectangle 442"/>
            <p:cNvSpPr/>
            <p:nvPr/>
          </p:nvSpPr>
          <p:spPr>
            <a:xfrm>
              <a:off x="575453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4" name="Rounded Rectangle 84"/>
            <p:cNvSpPr txBox="1"/>
            <p:nvPr/>
          </p:nvSpPr>
          <p:spPr>
            <a:xfrm>
              <a:off x="577073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Gradients</a:t>
              </a:r>
              <a:endParaRPr lang="en-US" sz="800" kern="1200" dirty="0"/>
            </a:p>
          </p:txBody>
        </p:sp>
      </p:grpSp>
      <p:sp>
        <p:nvSpPr>
          <p:cNvPr id="394" name="Straight Connector 85"/>
          <p:cNvSpPr/>
          <p:nvPr/>
        </p:nvSpPr>
        <p:spPr>
          <a:xfrm>
            <a:off x="6344937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5" name="Group 394"/>
          <p:cNvGrpSpPr/>
          <p:nvPr/>
        </p:nvGrpSpPr>
        <p:grpSpPr>
          <a:xfrm>
            <a:off x="6455576" y="4653793"/>
            <a:ext cx="885110" cy="553194"/>
            <a:chOff x="5754536" y="2997063"/>
            <a:chExt cx="885110" cy="553194"/>
          </a:xfrm>
        </p:grpSpPr>
        <p:sp>
          <p:nvSpPr>
            <p:cNvPr id="441" name="Rounded Rectangle 440"/>
            <p:cNvSpPr/>
            <p:nvPr/>
          </p:nvSpPr>
          <p:spPr>
            <a:xfrm>
              <a:off x="5754536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2" name="Rounded Rectangle 87"/>
            <p:cNvSpPr txBox="1"/>
            <p:nvPr/>
          </p:nvSpPr>
          <p:spPr>
            <a:xfrm>
              <a:off x="5770738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Chain Rule</a:t>
              </a:r>
              <a:endParaRPr lang="en-US" sz="800" kern="1200" dirty="0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7617283" y="1887822"/>
            <a:ext cx="1106388" cy="553194"/>
            <a:chOff x="6916243" y="231092"/>
            <a:chExt cx="1106388" cy="553194"/>
          </a:xfrm>
        </p:grpSpPr>
        <p:sp>
          <p:nvSpPr>
            <p:cNvPr id="439" name="Rounded Rectangle 438"/>
            <p:cNvSpPr/>
            <p:nvPr/>
          </p:nvSpPr>
          <p:spPr>
            <a:xfrm>
              <a:off x="691624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0" name="Rounded Rectangle 89"/>
            <p:cNvSpPr txBox="1"/>
            <p:nvPr/>
          </p:nvSpPr>
          <p:spPr>
            <a:xfrm>
              <a:off x="693244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Automatic Differentiation</a:t>
              </a:r>
              <a:endParaRPr lang="en-US" sz="1200" kern="1200" dirty="0"/>
            </a:p>
          </p:txBody>
        </p:sp>
      </p:grpSp>
      <p:sp>
        <p:nvSpPr>
          <p:cNvPr id="397" name="Straight Connector 90"/>
          <p:cNvSpPr/>
          <p:nvPr/>
        </p:nvSpPr>
        <p:spPr>
          <a:xfrm>
            <a:off x="772792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8" name="Group 397"/>
          <p:cNvGrpSpPr/>
          <p:nvPr/>
        </p:nvGrpSpPr>
        <p:grpSpPr>
          <a:xfrm>
            <a:off x="7838561" y="2579315"/>
            <a:ext cx="885110" cy="553194"/>
            <a:chOff x="7137521" y="922585"/>
            <a:chExt cx="885110" cy="553194"/>
          </a:xfrm>
        </p:grpSpPr>
        <p:sp>
          <p:nvSpPr>
            <p:cNvPr id="437" name="Rounded Rectangle 436"/>
            <p:cNvSpPr/>
            <p:nvPr/>
          </p:nvSpPr>
          <p:spPr>
            <a:xfrm>
              <a:off x="7137521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8" name="Rounded Rectangle 92"/>
            <p:cNvSpPr txBox="1"/>
            <p:nvPr/>
          </p:nvSpPr>
          <p:spPr>
            <a:xfrm>
              <a:off x="7153723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A Simple Example</a:t>
              </a:r>
              <a:endParaRPr lang="en-US" sz="800" kern="1200" dirty="0"/>
            </a:p>
          </p:txBody>
        </p:sp>
      </p:grpSp>
      <p:sp>
        <p:nvSpPr>
          <p:cNvPr id="399" name="Straight Connector 93"/>
          <p:cNvSpPr/>
          <p:nvPr/>
        </p:nvSpPr>
        <p:spPr>
          <a:xfrm>
            <a:off x="772792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0" name="Group 399"/>
          <p:cNvGrpSpPr/>
          <p:nvPr/>
        </p:nvGrpSpPr>
        <p:grpSpPr>
          <a:xfrm>
            <a:off x="7838561" y="3270807"/>
            <a:ext cx="885110" cy="553194"/>
            <a:chOff x="7137521" y="1614077"/>
            <a:chExt cx="885110" cy="553194"/>
          </a:xfrm>
        </p:grpSpPr>
        <p:sp>
          <p:nvSpPr>
            <p:cNvPr id="435" name="Rounded Rectangle 434"/>
            <p:cNvSpPr/>
            <p:nvPr/>
          </p:nvSpPr>
          <p:spPr>
            <a:xfrm>
              <a:off x="7137521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6" name="Rounded Rectangle 95"/>
            <p:cNvSpPr txBox="1"/>
            <p:nvPr/>
          </p:nvSpPr>
          <p:spPr>
            <a:xfrm>
              <a:off x="7153723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Backward for Non-Scalar Variables</a:t>
              </a:r>
              <a:endParaRPr lang="en-US" sz="800" kern="1200" dirty="0"/>
            </a:p>
          </p:txBody>
        </p:sp>
      </p:grpSp>
      <p:sp>
        <p:nvSpPr>
          <p:cNvPr id="401" name="Straight Connector 96"/>
          <p:cNvSpPr/>
          <p:nvPr/>
        </p:nvSpPr>
        <p:spPr>
          <a:xfrm>
            <a:off x="772792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2" name="Group 401"/>
          <p:cNvGrpSpPr/>
          <p:nvPr/>
        </p:nvGrpSpPr>
        <p:grpSpPr>
          <a:xfrm>
            <a:off x="7838561" y="3962300"/>
            <a:ext cx="885110" cy="553194"/>
            <a:chOff x="7137521" y="2305570"/>
            <a:chExt cx="885110" cy="553194"/>
          </a:xfrm>
        </p:grpSpPr>
        <p:sp>
          <p:nvSpPr>
            <p:cNvPr id="433" name="Rounded Rectangle 432"/>
            <p:cNvSpPr/>
            <p:nvPr/>
          </p:nvSpPr>
          <p:spPr>
            <a:xfrm>
              <a:off x="7137521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4" name="Rounded Rectangle 98"/>
            <p:cNvSpPr txBox="1"/>
            <p:nvPr/>
          </p:nvSpPr>
          <p:spPr>
            <a:xfrm>
              <a:off x="7153723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Detaching Computation</a:t>
              </a:r>
              <a:endParaRPr lang="en-US" sz="800" kern="1200" dirty="0"/>
            </a:p>
          </p:txBody>
        </p:sp>
      </p:grpSp>
      <p:sp>
        <p:nvSpPr>
          <p:cNvPr id="403" name="Straight Connector 99"/>
          <p:cNvSpPr/>
          <p:nvPr/>
        </p:nvSpPr>
        <p:spPr>
          <a:xfrm>
            <a:off x="772792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4" name="Group 403"/>
          <p:cNvGrpSpPr/>
          <p:nvPr/>
        </p:nvGrpSpPr>
        <p:grpSpPr>
          <a:xfrm>
            <a:off x="7838561" y="4653793"/>
            <a:ext cx="885110" cy="553194"/>
            <a:chOff x="7137521" y="2997063"/>
            <a:chExt cx="885110" cy="553194"/>
          </a:xfrm>
        </p:grpSpPr>
        <p:sp>
          <p:nvSpPr>
            <p:cNvPr id="431" name="Rounded Rectangle 430"/>
            <p:cNvSpPr/>
            <p:nvPr/>
          </p:nvSpPr>
          <p:spPr>
            <a:xfrm>
              <a:off x="7137521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2" name="Rounded Rectangle 101"/>
            <p:cNvSpPr txBox="1"/>
            <p:nvPr/>
          </p:nvSpPr>
          <p:spPr>
            <a:xfrm>
              <a:off x="7153723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Computing the Gradient of Python Control Flow</a:t>
              </a:r>
              <a:endParaRPr lang="en-US" sz="800" kern="1200" dirty="0"/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9000269" y="1887822"/>
            <a:ext cx="1106388" cy="553194"/>
            <a:chOff x="8299229" y="231092"/>
            <a:chExt cx="1106388" cy="553194"/>
          </a:xfrm>
        </p:grpSpPr>
        <p:sp>
          <p:nvSpPr>
            <p:cNvPr id="429" name="Rounded Rectangle 428"/>
            <p:cNvSpPr/>
            <p:nvPr/>
          </p:nvSpPr>
          <p:spPr>
            <a:xfrm>
              <a:off x="8299229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0" name="Rounded Rectangle 103"/>
            <p:cNvSpPr txBox="1"/>
            <p:nvPr/>
          </p:nvSpPr>
          <p:spPr>
            <a:xfrm>
              <a:off x="8315431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Probability</a:t>
              </a:r>
              <a:endParaRPr lang="en-US" sz="1200" kern="1200" dirty="0"/>
            </a:p>
          </p:txBody>
        </p:sp>
      </p:grpSp>
      <p:sp>
        <p:nvSpPr>
          <p:cNvPr id="406" name="Straight Connector 104"/>
          <p:cNvSpPr/>
          <p:nvPr/>
        </p:nvSpPr>
        <p:spPr>
          <a:xfrm>
            <a:off x="9110908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7" name="Group 406"/>
          <p:cNvGrpSpPr/>
          <p:nvPr/>
        </p:nvGrpSpPr>
        <p:grpSpPr>
          <a:xfrm>
            <a:off x="9221546" y="2579315"/>
            <a:ext cx="885110" cy="553194"/>
            <a:chOff x="8520506" y="922585"/>
            <a:chExt cx="885110" cy="553194"/>
          </a:xfrm>
        </p:grpSpPr>
        <p:sp>
          <p:nvSpPr>
            <p:cNvPr id="427" name="Rounded Rectangle 426"/>
            <p:cNvSpPr/>
            <p:nvPr/>
          </p:nvSpPr>
          <p:spPr>
            <a:xfrm>
              <a:off x="852050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8" name="Rounded Rectangle 106"/>
            <p:cNvSpPr txBox="1"/>
            <p:nvPr/>
          </p:nvSpPr>
          <p:spPr>
            <a:xfrm>
              <a:off x="853670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Basic Probability Theory</a:t>
              </a:r>
              <a:endParaRPr lang="en-US" sz="800" kern="1200" dirty="0"/>
            </a:p>
          </p:txBody>
        </p:sp>
      </p:grpSp>
      <p:sp>
        <p:nvSpPr>
          <p:cNvPr id="408" name="Straight Connector 107"/>
          <p:cNvSpPr/>
          <p:nvPr/>
        </p:nvSpPr>
        <p:spPr>
          <a:xfrm>
            <a:off x="9110908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9" name="Group 408"/>
          <p:cNvGrpSpPr/>
          <p:nvPr/>
        </p:nvGrpSpPr>
        <p:grpSpPr>
          <a:xfrm>
            <a:off x="9221546" y="3270807"/>
            <a:ext cx="885110" cy="553194"/>
            <a:chOff x="8520506" y="1614077"/>
            <a:chExt cx="885110" cy="553194"/>
          </a:xfrm>
        </p:grpSpPr>
        <p:sp>
          <p:nvSpPr>
            <p:cNvPr id="425" name="Rounded Rectangle 424"/>
            <p:cNvSpPr/>
            <p:nvPr/>
          </p:nvSpPr>
          <p:spPr>
            <a:xfrm>
              <a:off x="852050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6" name="Rounded Rectangle 109"/>
            <p:cNvSpPr txBox="1"/>
            <p:nvPr/>
          </p:nvSpPr>
          <p:spPr>
            <a:xfrm>
              <a:off x="853670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Dealing with Multiple Random Variables</a:t>
              </a:r>
              <a:endParaRPr lang="en-US" sz="800" kern="1200" dirty="0"/>
            </a:p>
          </p:txBody>
        </p:sp>
      </p:grpSp>
      <p:sp>
        <p:nvSpPr>
          <p:cNvPr id="410" name="Straight Connector 110"/>
          <p:cNvSpPr/>
          <p:nvPr/>
        </p:nvSpPr>
        <p:spPr>
          <a:xfrm>
            <a:off x="9110908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1" name="Group 410"/>
          <p:cNvGrpSpPr/>
          <p:nvPr/>
        </p:nvGrpSpPr>
        <p:grpSpPr>
          <a:xfrm>
            <a:off x="9221546" y="3962300"/>
            <a:ext cx="885110" cy="553194"/>
            <a:chOff x="8520506" y="2305570"/>
            <a:chExt cx="885110" cy="553194"/>
          </a:xfrm>
        </p:grpSpPr>
        <p:sp>
          <p:nvSpPr>
            <p:cNvPr id="423" name="Rounded Rectangle 422"/>
            <p:cNvSpPr/>
            <p:nvPr/>
          </p:nvSpPr>
          <p:spPr>
            <a:xfrm>
              <a:off x="852050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4" name="Rounded Rectangle 112"/>
            <p:cNvSpPr txBox="1"/>
            <p:nvPr/>
          </p:nvSpPr>
          <p:spPr>
            <a:xfrm>
              <a:off x="853670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Expectation and Variance</a:t>
              </a:r>
              <a:endParaRPr lang="en-US" sz="800" kern="1200" dirty="0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10383254" y="1887822"/>
            <a:ext cx="1106388" cy="553194"/>
            <a:chOff x="9682214" y="231092"/>
            <a:chExt cx="1106388" cy="553194"/>
          </a:xfrm>
        </p:grpSpPr>
        <p:sp>
          <p:nvSpPr>
            <p:cNvPr id="421" name="Rounded Rectangle 420"/>
            <p:cNvSpPr/>
            <p:nvPr/>
          </p:nvSpPr>
          <p:spPr>
            <a:xfrm>
              <a:off x="9682214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2" name="Rounded Rectangle 114"/>
            <p:cNvSpPr txBox="1"/>
            <p:nvPr/>
          </p:nvSpPr>
          <p:spPr>
            <a:xfrm>
              <a:off x="9698416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Documentation</a:t>
              </a:r>
              <a:endParaRPr lang="en-US" sz="1200" kern="1200" dirty="0"/>
            </a:p>
          </p:txBody>
        </p:sp>
      </p:grpSp>
      <p:sp>
        <p:nvSpPr>
          <p:cNvPr id="413" name="Straight Connector 115"/>
          <p:cNvSpPr/>
          <p:nvPr/>
        </p:nvSpPr>
        <p:spPr>
          <a:xfrm>
            <a:off x="10493893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4" name="Group 413"/>
          <p:cNvGrpSpPr/>
          <p:nvPr/>
        </p:nvGrpSpPr>
        <p:grpSpPr>
          <a:xfrm>
            <a:off x="10604532" y="2579315"/>
            <a:ext cx="885110" cy="553194"/>
            <a:chOff x="9903492" y="922585"/>
            <a:chExt cx="885110" cy="553194"/>
          </a:xfrm>
        </p:grpSpPr>
        <p:sp>
          <p:nvSpPr>
            <p:cNvPr id="419" name="Rounded Rectangle 418"/>
            <p:cNvSpPr/>
            <p:nvPr/>
          </p:nvSpPr>
          <p:spPr>
            <a:xfrm>
              <a:off x="9903492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0" name="Rounded Rectangle 117"/>
            <p:cNvSpPr txBox="1"/>
            <p:nvPr/>
          </p:nvSpPr>
          <p:spPr>
            <a:xfrm>
              <a:off x="9919694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All the Functions and Classes in a Module</a:t>
              </a:r>
              <a:endParaRPr lang="en-US" sz="800" kern="1200" dirty="0"/>
            </a:p>
          </p:txBody>
        </p:sp>
      </p:grpSp>
      <p:sp>
        <p:nvSpPr>
          <p:cNvPr id="415" name="Straight Connector 118"/>
          <p:cNvSpPr/>
          <p:nvPr/>
        </p:nvSpPr>
        <p:spPr>
          <a:xfrm>
            <a:off x="10493893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6" name="Group 415"/>
          <p:cNvGrpSpPr/>
          <p:nvPr/>
        </p:nvGrpSpPr>
        <p:grpSpPr>
          <a:xfrm>
            <a:off x="10604532" y="3270807"/>
            <a:ext cx="885110" cy="553194"/>
            <a:chOff x="9903492" y="1614077"/>
            <a:chExt cx="885110" cy="553194"/>
          </a:xfrm>
        </p:grpSpPr>
        <p:sp>
          <p:nvSpPr>
            <p:cNvPr id="417" name="Rounded Rectangle 416"/>
            <p:cNvSpPr/>
            <p:nvPr/>
          </p:nvSpPr>
          <p:spPr>
            <a:xfrm>
              <a:off x="9903492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8" name="Rounded Rectangle 120"/>
            <p:cNvSpPr txBox="1"/>
            <p:nvPr/>
          </p:nvSpPr>
          <p:spPr>
            <a:xfrm>
              <a:off x="9919694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the Usage of Specific Functions and Classes</a:t>
              </a:r>
              <a:endParaRPr lang="en-US" sz="800" kern="1200" dirty="0"/>
            </a:p>
          </p:txBody>
        </p:sp>
      </p:grpSp>
      <p:cxnSp>
        <p:nvCxnSpPr>
          <p:cNvPr id="501" name="Curved Connector 500"/>
          <p:cNvCxnSpPr>
            <a:endCxn id="500" idx="0"/>
          </p:cNvCxnSpPr>
          <p:nvPr/>
        </p:nvCxnSpPr>
        <p:spPr>
          <a:xfrm rot="10800000" flipV="1">
            <a:off x="1255552" y="1573438"/>
            <a:ext cx="471725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>
            <a:endCxn id="485" idx="0"/>
          </p:cNvCxnSpPr>
          <p:nvPr/>
        </p:nvCxnSpPr>
        <p:spPr>
          <a:xfrm rot="10800000" flipV="1">
            <a:off x="2638536" y="1573438"/>
            <a:ext cx="3334274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>
            <a:endCxn id="478" idx="0"/>
          </p:cNvCxnSpPr>
          <p:nvPr/>
        </p:nvCxnSpPr>
        <p:spPr>
          <a:xfrm rot="10800000" flipV="1">
            <a:off x="4021522" y="1573438"/>
            <a:ext cx="195128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>
            <a:endCxn id="464" idx="0"/>
          </p:cNvCxnSpPr>
          <p:nvPr/>
        </p:nvCxnSpPr>
        <p:spPr>
          <a:xfrm rot="10800000" flipV="1">
            <a:off x="5404508" y="1573438"/>
            <a:ext cx="568303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>
            <a:endCxn id="450" idx="0"/>
          </p:cNvCxnSpPr>
          <p:nvPr/>
        </p:nvCxnSpPr>
        <p:spPr>
          <a:xfrm>
            <a:off x="5972810" y="1573439"/>
            <a:ext cx="814682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>
            <a:endCxn id="439" idx="0"/>
          </p:cNvCxnSpPr>
          <p:nvPr/>
        </p:nvCxnSpPr>
        <p:spPr>
          <a:xfrm>
            <a:off x="5972810" y="1573439"/>
            <a:ext cx="2197667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>
            <a:endCxn id="429" idx="0"/>
          </p:cNvCxnSpPr>
          <p:nvPr/>
        </p:nvCxnSpPr>
        <p:spPr>
          <a:xfrm>
            <a:off x="5972810" y="1573439"/>
            <a:ext cx="3580653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urved Connector 513"/>
          <p:cNvCxnSpPr>
            <a:endCxn id="421" idx="0"/>
          </p:cNvCxnSpPr>
          <p:nvPr/>
        </p:nvCxnSpPr>
        <p:spPr>
          <a:xfrm>
            <a:off x="5972810" y="1573439"/>
            <a:ext cx="4963638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1887052" y="1745684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7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Data Preprocessing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923462" y="3231504"/>
                <a:ext cx="10532948" cy="969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b="1" dirty="0" smtClean="0">
                    <a:solidFill>
                      <a:srgbClr val="002060"/>
                    </a:solidFill>
                  </a:rPr>
                  <a:t>To apply deep learning to solving real-world problems, we often begin with </a:t>
                </a:r>
                <a:r>
                  <a:rPr lang="en-GB" sz="1900" b="1" dirty="0" err="1">
                    <a:solidFill>
                      <a:srgbClr val="002060"/>
                    </a:solidFill>
                  </a:rPr>
                  <a:t>preprocessing</a:t>
                </a:r>
                <a:r>
                  <a:rPr lang="en-GB" sz="1900" b="1" dirty="0">
                    <a:solidFill>
                      <a:srgbClr val="002060"/>
                    </a:solidFill>
                  </a:rPr>
                  <a:t> raw </a:t>
                </a:r>
                <a:r>
                  <a:rPr lang="en-GB" sz="1900" b="1" dirty="0" smtClean="0">
                    <a:solidFill>
                      <a:srgbClr val="002060"/>
                    </a:solidFill>
                  </a:rPr>
                  <a:t>data</a:t>
                </a:r>
                <a:r>
                  <a:rPr lang="en-US" sz="1900" b="1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900" b="1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900" b="1">
                        <a:solidFill>
                          <a:srgbClr val="002060"/>
                        </a:solidFill>
                      </a:rPr>
                      <m:t>𝒑𝒂𝒏𝒅𝒂𝒔</m:t>
                    </m:r>
                  </m:oMath>
                </a14:m>
                <a:r>
                  <a:rPr lang="en-US" sz="1900" b="1" dirty="0">
                    <a:solidFill>
                      <a:srgbClr val="002060"/>
                    </a:solidFill>
                  </a:rPr>
                  <a:t> package is a commonly used data analytic tool.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b="1" dirty="0" smtClean="0">
                    <a:solidFill>
                      <a:srgbClr val="FB807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1900" b="1" dirty="0">
                        <a:solidFill>
                          <a:srgbClr val="FB8072"/>
                        </a:solidFill>
                      </a:rPr>
                      <m:t>𝒑𝒂𝒏𝒅𝒂𝒔</m:t>
                    </m:r>
                  </m:oMath>
                </a14:m>
                <a:r>
                  <a:rPr lang="en-GB" sz="1900" b="1" dirty="0">
                    <a:solidFill>
                      <a:srgbClr val="FB8072"/>
                    </a:solidFill>
                  </a:rPr>
                  <a:t> </a:t>
                </a:r>
                <a:r>
                  <a:rPr lang="en-GB" sz="1900" b="1" dirty="0">
                    <a:solidFill>
                      <a:srgbClr val="FB8072"/>
                    </a:solidFill>
                  </a:rPr>
                  <a:t>can work together with </a:t>
                </a:r>
                <a:r>
                  <a:rPr lang="en-GB" sz="1900" b="1" dirty="0" smtClean="0">
                    <a:solidFill>
                      <a:srgbClr val="FB8072"/>
                    </a:solidFill>
                  </a:rPr>
                  <a:t>tensors.</a:t>
                </a:r>
                <a:endParaRPr lang="ar-EG" sz="1900" b="1" dirty="0" smtClean="0">
                  <a:solidFill>
                    <a:srgbClr val="FB8072"/>
                  </a:solidFill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462" y="3231504"/>
                <a:ext cx="10532948" cy="969496"/>
              </a:xfrm>
              <a:prstGeom prst="rect">
                <a:avLst/>
              </a:prstGeom>
              <a:blipFill>
                <a:blip r:embed="rId3"/>
                <a:stretch>
                  <a:fillRect l="-405" t="-3145" b="-10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098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70878" y="1071155"/>
            <a:ext cx="2516777" cy="47548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grpSp>
        <p:nvGrpSpPr>
          <p:cNvPr id="341" name="Group 340"/>
          <p:cNvGrpSpPr/>
          <p:nvPr/>
        </p:nvGrpSpPr>
        <p:grpSpPr>
          <a:xfrm>
            <a:off x="702357" y="1887822"/>
            <a:ext cx="1106388" cy="553194"/>
            <a:chOff x="1317" y="231092"/>
            <a:chExt cx="1106388" cy="553194"/>
          </a:xfrm>
        </p:grpSpPr>
        <p:sp>
          <p:nvSpPr>
            <p:cNvPr id="499" name="Rounded Rectangle 498"/>
            <p:cNvSpPr/>
            <p:nvPr/>
          </p:nvSpPr>
          <p:spPr>
            <a:xfrm>
              <a:off x="131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0" name="Rounded Rectangle 4"/>
            <p:cNvSpPr txBox="1"/>
            <p:nvPr/>
          </p:nvSpPr>
          <p:spPr>
            <a:xfrm>
              <a:off x="1751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Manipulation</a:t>
              </a:r>
              <a:endParaRPr lang="en-US" sz="1200" kern="1200" dirty="0"/>
            </a:p>
          </p:txBody>
        </p:sp>
      </p:grpSp>
      <p:sp>
        <p:nvSpPr>
          <p:cNvPr id="342" name="Straight Connector 5"/>
          <p:cNvSpPr/>
          <p:nvPr/>
        </p:nvSpPr>
        <p:spPr>
          <a:xfrm>
            <a:off x="812995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3" name="Group 342"/>
          <p:cNvGrpSpPr/>
          <p:nvPr/>
        </p:nvGrpSpPr>
        <p:grpSpPr>
          <a:xfrm>
            <a:off x="923634" y="2579315"/>
            <a:ext cx="885110" cy="553194"/>
            <a:chOff x="222594" y="922585"/>
            <a:chExt cx="885110" cy="553194"/>
          </a:xfrm>
        </p:grpSpPr>
        <p:sp>
          <p:nvSpPr>
            <p:cNvPr id="497" name="Rounded Rectangle 496"/>
            <p:cNvSpPr/>
            <p:nvPr/>
          </p:nvSpPr>
          <p:spPr>
            <a:xfrm>
              <a:off x="222594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8" name="Rounded Rectangle 7"/>
            <p:cNvSpPr txBox="1"/>
            <p:nvPr/>
          </p:nvSpPr>
          <p:spPr>
            <a:xfrm>
              <a:off x="238796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Getting Started</a:t>
              </a:r>
              <a:endParaRPr lang="en-US" sz="800" kern="1200" dirty="0"/>
            </a:p>
          </p:txBody>
        </p:sp>
      </p:grpSp>
      <p:sp>
        <p:nvSpPr>
          <p:cNvPr id="344" name="Straight Connector 8"/>
          <p:cNvSpPr/>
          <p:nvPr/>
        </p:nvSpPr>
        <p:spPr>
          <a:xfrm>
            <a:off x="812995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5" name="Group 344"/>
          <p:cNvGrpSpPr/>
          <p:nvPr/>
        </p:nvGrpSpPr>
        <p:grpSpPr>
          <a:xfrm>
            <a:off x="923634" y="3270807"/>
            <a:ext cx="885110" cy="553194"/>
            <a:chOff x="222594" y="1614077"/>
            <a:chExt cx="885110" cy="553194"/>
          </a:xfrm>
        </p:grpSpPr>
        <p:sp>
          <p:nvSpPr>
            <p:cNvPr id="495" name="Rounded Rectangle 494"/>
            <p:cNvSpPr/>
            <p:nvPr/>
          </p:nvSpPr>
          <p:spPr>
            <a:xfrm>
              <a:off x="222594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6" name="Rounded Rectangle 10"/>
            <p:cNvSpPr txBox="1"/>
            <p:nvPr/>
          </p:nvSpPr>
          <p:spPr>
            <a:xfrm>
              <a:off x="238796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Operations</a:t>
              </a:r>
              <a:endParaRPr lang="en-US" sz="800" kern="1200" dirty="0"/>
            </a:p>
          </p:txBody>
        </p:sp>
      </p:grpSp>
      <p:sp>
        <p:nvSpPr>
          <p:cNvPr id="346" name="Straight Connector 11"/>
          <p:cNvSpPr/>
          <p:nvPr/>
        </p:nvSpPr>
        <p:spPr>
          <a:xfrm>
            <a:off x="812995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7" name="Group 346"/>
          <p:cNvGrpSpPr/>
          <p:nvPr/>
        </p:nvGrpSpPr>
        <p:grpSpPr>
          <a:xfrm>
            <a:off x="923634" y="3962300"/>
            <a:ext cx="885110" cy="553194"/>
            <a:chOff x="222594" y="2305570"/>
            <a:chExt cx="885110" cy="553194"/>
          </a:xfrm>
        </p:grpSpPr>
        <p:sp>
          <p:nvSpPr>
            <p:cNvPr id="493" name="Rounded Rectangle 492"/>
            <p:cNvSpPr/>
            <p:nvPr/>
          </p:nvSpPr>
          <p:spPr>
            <a:xfrm>
              <a:off x="222594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4" name="Rounded Rectangle 13"/>
            <p:cNvSpPr txBox="1"/>
            <p:nvPr/>
          </p:nvSpPr>
          <p:spPr>
            <a:xfrm>
              <a:off x="238796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Broadcasting Mechanism</a:t>
              </a:r>
              <a:endParaRPr lang="en-US" sz="800" kern="1200" dirty="0"/>
            </a:p>
          </p:txBody>
        </p:sp>
      </p:grpSp>
      <p:sp>
        <p:nvSpPr>
          <p:cNvPr id="348" name="Straight Connector 14"/>
          <p:cNvSpPr/>
          <p:nvPr/>
        </p:nvSpPr>
        <p:spPr>
          <a:xfrm>
            <a:off x="812995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9" name="Group 348"/>
          <p:cNvGrpSpPr/>
          <p:nvPr/>
        </p:nvGrpSpPr>
        <p:grpSpPr>
          <a:xfrm>
            <a:off x="923634" y="4653793"/>
            <a:ext cx="885110" cy="553194"/>
            <a:chOff x="222594" y="2997063"/>
            <a:chExt cx="885110" cy="553194"/>
          </a:xfrm>
        </p:grpSpPr>
        <p:sp>
          <p:nvSpPr>
            <p:cNvPr id="491" name="Rounded Rectangle 490"/>
            <p:cNvSpPr/>
            <p:nvPr/>
          </p:nvSpPr>
          <p:spPr>
            <a:xfrm>
              <a:off x="222594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2" name="Rounded Rectangle 16"/>
            <p:cNvSpPr txBox="1"/>
            <p:nvPr/>
          </p:nvSpPr>
          <p:spPr>
            <a:xfrm>
              <a:off x="238796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Indexing and </a:t>
              </a:r>
              <a:br>
                <a:rPr lang="en-US" sz="800" kern="1200" dirty="0" smtClean="0"/>
              </a:br>
              <a:r>
                <a:rPr lang="en-US" sz="800" kern="1200" dirty="0" smtClean="0"/>
                <a:t>Slicing</a:t>
              </a:r>
              <a:endParaRPr lang="en-US" sz="800" kern="1200" dirty="0"/>
            </a:p>
          </p:txBody>
        </p:sp>
      </p:grpSp>
      <p:sp>
        <p:nvSpPr>
          <p:cNvPr id="350" name="Straight Connector 17"/>
          <p:cNvSpPr/>
          <p:nvPr/>
        </p:nvSpPr>
        <p:spPr>
          <a:xfrm>
            <a:off x="812995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1" name="Group 350"/>
          <p:cNvGrpSpPr/>
          <p:nvPr/>
        </p:nvGrpSpPr>
        <p:grpSpPr>
          <a:xfrm>
            <a:off x="923634" y="5345285"/>
            <a:ext cx="885110" cy="553194"/>
            <a:chOff x="222594" y="3688555"/>
            <a:chExt cx="885110" cy="553194"/>
          </a:xfrm>
        </p:grpSpPr>
        <p:sp>
          <p:nvSpPr>
            <p:cNvPr id="489" name="Rounded Rectangle 488"/>
            <p:cNvSpPr/>
            <p:nvPr/>
          </p:nvSpPr>
          <p:spPr>
            <a:xfrm>
              <a:off x="222594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0" name="Rounded Rectangle 19"/>
            <p:cNvSpPr txBox="1"/>
            <p:nvPr/>
          </p:nvSpPr>
          <p:spPr>
            <a:xfrm>
              <a:off x="238796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Saving Memory</a:t>
              </a:r>
              <a:endParaRPr lang="en-US" sz="800" kern="1200" dirty="0"/>
            </a:p>
          </p:txBody>
        </p:sp>
      </p:grpSp>
      <p:sp>
        <p:nvSpPr>
          <p:cNvPr id="352" name="Straight Connector 20"/>
          <p:cNvSpPr/>
          <p:nvPr/>
        </p:nvSpPr>
        <p:spPr>
          <a:xfrm>
            <a:off x="812995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3" name="Group 352"/>
          <p:cNvGrpSpPr/>
          <p:nvPr/>
        </p:nvGrpSpPr>
        <p:grpSpPr>
          <a:xfrm>
            <a:off x="923634" y="6036778"/>
            <a:ext cx="885110" cy="553194"/>
            <a:chOff x="222594" y="4380048"/>
            <a:chExt cx="885110" cy="553194"/>
          </a:xfrm>
        </p:grpSpPr>
        <p:sp>
          <p:nvSpPr>
            <p:cNvPr id="487" name="Rounded Rectangle 486"/>
            <p:cNvSpPr/>
            <p:nvPr/>
          </p:nvSpPr>
          <p:spPr>
            <a:xfrm>
              <a:off x="222594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8" name="Rounded Rectangle 22"/>
            <p:cNvSpPr txBox="1"/>
            <p:nvPr/>
          </p:nvSpPr>
          <p:spPr>
            <a:xfrm>
              <a:off x="238796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Conversion to Other Python Objects</a:t>
              </a:r>
              <a:endParaRPr lang="en-US" sz="800" kern="1200" dirty="0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2085342" y="1887822"/>
            <a:ext cx="1106388" cy="553194"/>
            <a:chOff x="1384302" y="231092"/>
            <a:chExt cx="1106388" cy="553194"/>
          </a:xfrm>
        </p:grpSpPr>
        <p:sp>
          <p:nvSpPr>
            <p:cNvPr id="485" name="Rounded Rectangle 484"/>
            <p:cNvSpPr/>
            <p:nvPr/>
          </p:nvSpPr>
          <p:spPr>
            <a:xfrm>
              <a:off x="1384302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6" name="Rounded Rectangle 24"/>
            <p:cNvSpPr txBox="1"/>
            <p:nvPr/>
          </p:nvSpPr>
          <p:spPr>
            <a:xfrm>
              <a:off x="1400504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Preprocessing</a:t>
              </a:r>
              <a:endParaRPr lang="en-US" sz="1200" kern="1200" dirty="0"/>
            </a:p>
          </p:txBody>
        </p:sp>
      </p:grpSp>
      <p:sp>
        <p:nvSpPr>
          <p:cNvPr id="355" name="Straight Connector 25"/>
          <p:cNvSpPr/>
          <p:nvPr/>
        </p:nvSpPr>
        <p:spPr>
          <a:xfrm>
            <a:off x="2195981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6" name="Group 355"/>
          <p:cNvGrpSpPr/>
          <p:nvPr/>
        </p:nvGrpSpPr>
        <p:grpSpPr>
          <a:xfrm>
            <a:off x="2291806" y="2579315"/>
            <a:ext cx="899924" cy="557033"/>
            <a:chOff x="1590766" y="922585"/>
            <a:chExt cx="899924" cy="557033"/>
          </a:xfrm>
        </p:grpSpPr>
        <p:sp>
          <p:nvSpPr>
            <p:cNvPr id="483" name="Rounded Rectangle 482"/>
            <p:cNvSpPr/>
            <p:nvPr/>
          </p:nvSpPr>
          <p:spPr>
            <a:xfrm>
              <a:off x="160558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4" name="Rounded Rectangle 27"/>
            <p:cNvSpPr txBox="1"/>
            <p:nvPr/>
          </p:nvSpPr>
          <p:spPr>
            <a:xfrm>
              <a:off x="1590766" y="958828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dirty="0"/>
                <a:t>Reading</a:t>
              </a:r>
              <a:r>
                <a:rPr lang="en-US" sz="8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Roboto"/>
                </a:rPr>
                <a:t> </a:t>
              </a:r>
              <a:r>
                <a:rPr lang="en-US" sz="8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the Dataset</a:t>
              </a:r>
              <a:endParaRPr lang="en-US" sz="800" kern="1200" dirty="0"/>
            </a:p>
          </p:txBody>
        </p:sp>
      </p:grpSp>
      <p:sp>
        <p:nvSpPr>
          <p:cNvPr id="357" name="Straight Connector 28"/>
          <p:cNvSpPr/>
          <p:nvPr/>
        </p:nvSpPr>
        <p:spPr>
          <a:xfrm>
            <a:off x="2195981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8" name="Group 357"/>
          <p:cNvGrpSpPr/>
          <p:nvPr/>
        </p:nvGrpSpPr>
        <p:grpSpPr>
          <a:xfrm>
            <a:off x="2306620" y="3270807"/>
            <a:ext cx="885110" cy="553194"/>
            <a:chOff x="1605580" y="1614077"/>
            <a:chExt cx="885110" cy="553194"/>
          </a:xfrm>
        </p:grpSpPr>
        <p:sp>
          <p:nvSpPr>
            <p:cNvPr id="481" name="Rounded Rectangle 480"/>
            <p:cNvSpPr/>
            <p:nvPr/>
          </p:nvSpPr>
          <p:spPr>
            <a:xfrm>
              <a:off x="160558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2" name="Rounded Rectangle 30"/>
            <p:cNvSpPr txBox="1"/>
            <p:nvPr/>
          </p:nvSpPr>
          <p:spPr>
            <a:xfrm>
              <a:off x="162178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Handling Missing Data</a:t>
              </a:r>
              <a:endParaRPr lang="en-US" sz="800" kern="1200" dirty="0"/>
            </a:p>
          </p:txBody>
        </p:sp>
      </p:grpSp>
      <p:sp>
        <p:nvSpPr>
          <p:cNvPr id="359" name="Straight Connector 31"/>
          <p:cNvSpPr/>
          <p:nvPr/>
        </p:nvSpPr>
        <p:spPr>
          <a:xfrm>
            <a:off x="2195981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0" name="Group 359"/>
          <p:cNvGrpSpPr/>
          <p:nvPr/>
        </p:nvGrpSpPr>
        <p:grpSpPr>
          <a:xfrm>
            <a:off x="2306620" y="3962300"/>
            <a:ext cx="885110" cy="553194"/>
            <a:chOff x="1605580" y="2305570"/>
            <a:chExt cx="885110" cy="553194"/>
          </a:xfrm>
        </p:grpSpPr>
        <p:sp>
          <p:nvSpPr>
            <p:cNvPr id="479" name="Rounded Rectangle 478"/>
            <p:cNvSpPr/>
            <p:nvPr/>
          </p:nvSpPr>
          <p:spPr>
            <a:xfrm>
              <a:off x="160558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0" name="Rounded Rectangle 33"/>
            <p:cNvSpPr txBox="1"/>
            <p:nvPr/>
          </p:nvSpPr>
          <p:spPr>
            <a:xfrm>
              <a:off x="162178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0" i="0" kern="1200" dirty="0" smtClean="0"/>
                <a:t>Conversion to the Tensor Format</a:t>
              </a:r>
              <a:endParaRPr lang="en-US" sz="800" kern="1200" dirty="0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3468327" y="1887822"/>
            <a:ext cx="1106388" cy="553194"/>
            <a:chOff x="2767287" y="231092"/>
            <a:chExt cx="1106388" cy="553194"/>
          </a:xfrm>
        </p:grpSpPr>
        <p:sp>
          <p:nvSpPr>
            <p:cNvPr id="477" name="Rounded Rectangle 476"/>
            <p:cNvSpPr/>
            <p:nvPr/>
          </p:nvSpPr>
          <p:spPr>
            <a:xfrm>
              <a:off x="276728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8" name="Rounded Rectangle 35"/>
            <p:cNvSpPr txBox="1"/>
            <p:nvPr/>
          </p:nvSpPr>
          <p:spPr>
            <a:xfrm>
              <a:off x="278348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Linear Algebra</a:t>
              </a:r>
              <a:endParaRPr lang="en-US" sz="1200" kern="1200" dirty="0"/>
            </a:p>
          </p:txBody>
        </p:sp>
      </p:grpSp>
      <p:sp>
        <p:nvSpPr>
          <p:cNvPr id="362" name="Straight Connector 36"/>
          <p:cNvSpPr/>
          <p:nvPr/>
        </p:nvSpPr>
        <p:spPr>
          <a:xfrm>
            <a:off x="3578966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3" name="Group 362"/>
          <p:cNvGrpSpPr/>
          <p:nvPr/>
        </p:nvGrpSpPr>
        <p:grpSpPr>
          <a:xfrm>
            <a:off x="3689605" y="2579315"/>
            <a:ext cx="885110" cy="553194"/>
            <a:chOff x="2988565" y="922585"/>
            <a:chExt cx="885110" cy="553194"/>
          </a:xfrm>
        </p:grpSpPr>
        <p:sp>
          <p:nvSpPr>
            <p:cNvPr id="475" name="Rounded Rectangle 474"/>
            <p:cNvSpPr/>
            <p:nvPr/>
          </p:nvSpPr>
          <p:spPr>
            <a:xfrm>
              <a:off x="2988565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6" name="Rounded Rectangle 38"/>
            <p:cNvSpPr txBox="1"/>
            <p:nvPr/>
          </p:nvSpPr>
          <p:spPr>
            <a:xfrm>
              <a:off x="3004767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Scalars</a:t>
              </a:r>
              <a:endParaRPr lang="en-US" sz="800" kern="1200" dirty="0"/>
            </a:p>
          </p:txBody>
        </p:sp>
      </p:grpSp>
      <p:sp>
        <p:nvSpPr>
          <p:cNvPr id="364" name="Straight Connector 39"/>
          <p:cNvSpPr/>
          <p:nvPr/>
        </p:nvSpPr>
        <p:spPr>
          <a:xfrm>
            <a:off x="3578966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5" name="Group 364"/>
          <p:cNvGrpSpPr/>
          <p:nvPr/>
        </p:nvGrpSpPr>
        <p:grpSpPr>
          <a:xfrm>
            <a:off x="3689605" y="3270807"/>
            <a:ext cx="885110" cy="553194"/>
            <a:chOff x="2988565" y="1614077"/>
            <a:chExt cx="885110" cy="553194"/>
          </a:xfrm>
        </p:grpSpPr>
        <p:sp>
          <p:nvSpPr>
            <p:cNvPr id="473" name="Rounded Rectangle 472"/>
            <p:cNvSpPr/>
            <p:nvPr/>
          </p:nvSpPr>
          <p:spPr>
            <a:xfrm>
              <a:off x="2988565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4" name="Rounded Rectangle 41"/>
            <p:cNvSpPr txBox="1"/>
            <p:nvPr/>
          </p:nvSpPr>
          <p:spPr>
            <a:xfrm>
              <a:off x="3004767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Vectors</a:t>
              </a:r>
              <a:endParaRPr lang="en-US" sz="800" kern="1200" dirty="0"/>
            </a:p>
          </p:txBody>
        </p:sp>
      </p:grpSp>
      <p:sp>
        <p:nvSpPr>
          <p:cNvPr id="366" name="Straight Connector 42"/>
          <p:cNvSpPr/>
          <p:nvPr/>
        </p:nvSpPr>
        <p:spPr>
          <a:xfrm>
            <a:off x="3578966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7" name="Group 366"/>
          <p:cNvGrpSpPr/>
          <p:nvPr/>
        </p:nvGrpSpPr>
        <p:grpSpPr>
          <a:xfrm>
            <a:off x="3689605" y="3962300"/>
            <a:ext cx="885110" cy="553194"/>
            <a:chOff x="2988565" y="2305570"/>
            <a:chExt cx="885110" cy="553194"/>
          </a:xfrm>
        </p:grpSpPr>
        <p:sp>
          <p:nvSpPr>
            <p:cNvPr id="471" name="Rounded Rectangle 470"/>
            <p:cNvSpPr/>
            <p:nvPr/>
          </p:nvSpPr>
          <p:spPr>
            <a:xfrm>
              <a:off x="2988565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2" name="Rounded Rectangle 44"/>
            <p:cNvSpPr txBox="1"/>
            <p:nvPr/>
          </p:nvSpPr>
          <p:spPr>
            <a:xfrm>
              <a:off x="3004767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Matrices</a:t>
              </a:r>
              <a:endParaRPr lang="en-US" sz="800" kern="1200" dirty="0"/>
            </a:p>
          </p:txBody>
        </p:sp>
      </p:grpSp>
      <p:sp>
        <p:nvSpPr>
          <p:cNvPr id="368" name="Straight Connector 45"/>
          <p:cNvSpPr/>
          <p:nvPr/>
        </p:nvSpPr>
        <p:spPr>
          <a:xfrm>
            <a:off x="3578966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9" name="Group 368"/>
          <p:cNvGrpSpPr/>
          <p:nvPr/>
        </p:nvGrpSpPr>
        <p:grpSpPr>
          <a:xfrm>
            <a:off x="3689605" y="4653793"/>
            <a:ext cx="885110" cy="553194"/>
            <a:chOff x="2988565" y="2997063"/>
            <a:chExt cx="885110" cy="553194"/>
          </a:xfrm>
        </p:grpSpPr>
        <p:sp>
          <p:nvSpPr>
            <p:cNvPr id="469" name="Rounded Rectangle 468"/>
            <p:cNvSpPr/>
            <p:nvPr/>
          </p:nvSpPr>
          <p:spPr>
            <a:xfrm>
              <a:off x="2988565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0" name="Rounded Rectangle 47"/>
            <p:cNvSpPr txBox="1"/>
            <p:nvPr/>
          </p:nvSpPr>
          <p:spPr>
            <a:xfrm>
              <a:off x="3004767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Tensors</a:t>
              </a:r>
              <a:endParaRPr lang="en-US" sz="800" kern="1200" dirty="0"/>
            </a:p>
          </p:txBody>
        </p:sp>
      </p:grpSp>
      <p:sp>
        <p:nvSpPr>
          <p:cNvPr id="370" name="Straight Connector 48"/>
          <p:cNvSpPr/>
          <p:nvPr/>
        </p:nvSpPr>
        <p:spPr>
          <a:xfrm>
            <a:off x="3578966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1" name="Group 370"/>
          <p:cNvGrpSpPr/>
          <p:nvPr/>
        </p:nvGrpSpPr>
        <p:grpSpPr>
          <a:xfrm>
            <a:off x="3689605" y="5345285"/>
            <a:ext cx="885110" cy="553194"/>
            <a:chOff x="2988565" y="3688555"/>
            <a:chExt cx="885110" cy="553194"/>
          </a:xfrm>
        </p:grpSpPr>
        <p:sp>
          <p:nvSpPr>
            <p:cNvPr id="467" name="Rounded Rectangle 466"/>
            <p:cNvSpPr/>
            <p:nvPr/>
          </p:nvSpPr>
          <p:spPr>
            <a:xfrm>
              <a:off x="2988565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8" name="Rounded Rectangle 50"/>
            <p:cNvSpPr txBox="1"/>
            <p:nvPr/>
          </p:nvSpPr>
          <p:spPr>
            <a:xfrm>
              <a:off x="3004767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Basic Properties of Tensor Arithmetic</a:t>
              </a:r>
              <a:endParaRPr lang="en-US" sz="800" kern="1200" dirty="0"/>
            </a:p>
          </p:txBody>
        </p:sp>
      </p:grpSp>
      <p:sp>
        <p:nvSpPr>
          <p:cNvPr id="372" name="Straight Connector 51"/>
          <p:cNvSpPr/>
          <p:nvPr/>
        </p:nvSpPr>
        <p:spPr>
          <a:xfrm>
            <a:off x="3578966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3" name="Group 372"/>
          <p:cNvGrpSpPr/>
          <p:nvPr/>
        </p:nvGrpSpPr>
        <p:grpSpPr>
          <a:xfrm>
            <a:off x="3689605" y="6036778"/>
            <a:ext cx="885110" cy="553194"/>
            <a:chOff x="2988565" y="4380048"/>
            <a:chExt cx="885110" cy="553194"/>
          </a:xfrm>
        </p:grpSpPr>
        <p:sp>
          <p:nvSpPr>
            <p:cNvPr id="465" name="Rounded Rectangle 464"/>
            <p:cNvSpPr/>
            <p:nvPr/>
          </p:nvSpPr>
          <p:spPr>
            <a:xfrm>
              <a:off x="2988565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6" name="Rounded Rectangle 53"/>
            <p:cNvSpPr txBox="1"/>
            <p:nvPr/>
          </p:nvSpPr>
          <p:spPr>
            <a:xfrm>
              <a:off x="3004767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1" kern="1200" dirty="0" smtClean="0"/>
                <a:t>+6 sections</a:t>
              </a:r>
              <a:endParaRPr lang="en-US" sz="800" i="1" kern="1200" dirty="0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4851313" y="1887822"/>
            <a:ext cx="1106388" cy="553194"/>
            <a:chOff x="4150273" y="231092"/>
            <a:chExt cx="1106388" cy="553194"/>
          </a:xfrm>
        </p:grpSpPr>
        <p:sp>
          <p:nvSpPr>
            <p:cNvPr id="463" name="Rounded Rectangle 462"/>
            <p:cNvSpPr/>
            <p:nvPr/>
          </p:nvSpPr>
          <p:spPr>
            <a:xfrm>
              <a:off x="415027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4" name="Rounded Rectangle 55"/>
            <p:cNvSpPr txBox="1"/>
            <p:nvPr/>
          </p:nvSpPr>
          <p:spPr>
            <a:xfrm>
              <a:off x="416647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0" kern="1200" dirty="0" smtClean="0"/>
                <a:t>Linear Algebra cont.</a:t>
              </a:r>
              <a:endParaRPr lang="en-US" sz="1200" i="0" kern="1200" dirty="0"/>
            </a:p>
          </p:txBody>
        </p:sp>
      </p:grpSp>
      <p:sp>
        <p:nvSpPr>
          <p:cNvPr id="375" name="Straight Connector 56"/>
          <p:cNvSpPr/>
          <p:nvPr/>
        </p:nvSpPr>
        <p:spPr>
          <a:xfrm>
            <a:off x="496195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6" name="Group 375"/>
          <p:cNvGrpSpPr/>
          <p:nvPr/>
        </p:nvGrpSpPr>
        <p:grpSpPr>
          <a:xfrm>
            <a:off x="5072590" y="2579315"/>
            <a:ext cx="885110" cy="553194"/>
            <a:chOff x="4371550" y="922585"/>
            <a:chExt cx="885110" cy="553194"/>
          </a:xfrm>
        </p:grpSpPr>
        <p:sp>
          <p:nvSpPr>
            <p:cNvPr id="461" name="Rounded Rectangle 460"/>
            <p:cNvSpPr/>
            <p:nvPr/>
          </p:nvSpPr>
          <p:spPr>
            <a:xfrm>
              <a:off x="437155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2" name="Rounded Rectangle 58"/>
            <p:cNvSpPr txBox="1"/>
            <p:nvPr/>
          </p:nvSpPr>
          <p:spPr>
            <a:xfrm>
              <a:off x="438775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Reduction</a:t>
              </a:r>
              <a:endParaRPr lang="en-US" sz="800" i="0" kern="1200" dirty="0"/>
            </a:p>
          </p:txBody>
        </p:sp>
      </p:grpSp>
      <p:sp>
        <p:nvSpPr>
          <p:cNvPr id="377" name="Straight Connector 59"/>
          <p:cNvSpPr/>
          <p:nvPr/>
        </p:nvSpPr>
        <p:spPr>
          <a:xfrm>
            <a:off x="496195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8" name="Group 377"/>
          <p:cNvGrpSpPr/>
          <p:nvPr/>
        </p:nvGrpSpPr>
        <p:grpSpPr>
          <a:xfrm>
            <a:off x="5072590" y="3270807"/>
            <a:ext cx="885110" cy="553194"/>
            <a:chOff x="4371550" y="1614077"/>
            <a:chExt cx="885110" cy="553194"/>
          </a:xfrm>
        </p:grpSpPr>
        <p:sp>
          <p:nvSpPr>
            <p:cNvPr id="459" name="Rounded Rectangle 458"/>
            <p:cNvSpPr/>
            <p:nvPr/>
          </p:nvSpPr>
          <p:spPr>
            <a:xfrm>
              <a:off x="437155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0" name="Rounded Rectangle 61"/>
            <p:cNvSpPr txBox="1"/>
            <p:nvPr/>
          </p:nvSpPr>
          <p:spPr>
            <a:xfrm>
              <a:off x="438775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Dot Products</a:t>
              </a:r>
              <a:endParaRPr lang="en-US" sz="800" i="0" kern="1200" dirty="0"/>
            </a:p>
          </p:txBody>
        </p:sp>
      </p:grpSp>
      <p:sp>
        <p:nvSpPr>
          <p:cNvPr id="379" name="Straight Connector 62"/>
          <p:cNvSpPr/>
          <p:nvPr/>
        </p:nvSpPr>
        <p:spPr>
          <a:xfrm>
            <a:off x="496195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0" name="Group 379"/>
          <p:cNvGrpSpPr/>
          <p:nvPr/>
        </p:nvGrpSpPr>
        <p:grpSpPr>
          <a:xfrm>
            <a:off x="5072590" y="3962300"/>
            <a:ext cx="885110" cy="553194"/>
            <a:chOff x="4371550" y="2305570"/>
            <a:chExt cx="885110" cy="553194"/>
          </a:xfrm>
        </p:grpSpPr>
        <p:sp>
          <p:nvSpPr>
            <p:cNvPr id="457" name="Rounded Rectangle 456"/>
            <p:cNvSpPr/>
            <p:nvPr/>
          </p:nvSpPr>
          <p:spPr>
            <a:xfrm>
              <a:off x="437155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8" name="Rounded Rectangle 64"/>
            <p:cNvSpPr txBox="1"/>
            <p:nvPr/>
          </p:nvSpPr>
          <p:spPr>
            <a:xfrm>
              <a:off x="438775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Matrix-Vector Products</a:t>
              </a:r>
              <a:endParaRPr lang="en-US" sz="800" i="0" kern="1200" dirty="0"/>
            </a:p>
          </p:txBody>
        </p:sp>
      </p:grpSp>
      <p:sp>
        <p:nvSpPr>
          <p:cNvPr id="381" name="Straight Connector 65"/>
          <p:cNvSpPr/>
          <p:nvPr/>
        </p:nvSpPr>
        <p:spPr>
          <a:xfrm>
            <a:off x="496195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2" name="Group 381"/>
          <p:cNvGrpSpPr/>
          <p:nvPr/>
        </p:nvGrpSpPr>
        <p:grpSpPr>
          <a:xfrm>
            <a:off x="5072590" y="4653793"/>
            <a:ext cx="885110" cy="553194"/>
            <a:chOff x="4371550" y="2997063"/>
            <a:chExt cx="885110" cy="553194"/>
          </a:xfrm>
        </p:grpSpPr>
        <p:sp>
          <p:nvSpPr>
            <p:cNvPr id="455" name="Rounded Rectangle 454"/>
            <p:cNvSpPr/>
            <p:nvPr/>
          </p:nvSpPr>
          <p:spPr>
            <a:xfrm>
              <a:off x="4371550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6" name="Rounded Rectangle 67"/>
            <p:cNvSpPr txBox="1"/>
            <p:nvPr/>
          </p:nvSpPr>
          <p:spPr>
            <a:xfrm>
              <a:off x="4387752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Matrix-Matrix Multiplication</a:t>
              </a:r>
              <a:endParaRPr lang="en-US" sz="800" i="0" kern="1200" dirty="0"/>
            </a:p>
          </p:txBody>
        </p:sp>
      </p:grpSp>
      <p:sp>
        <p:nvSpPr>
          <p:cNvPr id="383" name="Straight Connector 68"/>
          <p:cNvSpPr/>
          <p:nvPr/>
        </p:nvSpPr>
        <p:spPr>
          <a:xfrm>
            <a:off x="4961952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4" name="Group 383"/>
          <p:cNvGrpSpPr/>
          <p:nvPr/>
        </p:nvGrpSpPr>
        <p:grpSpPr>
          <a:xfrm>
            <a:off x="5072590" y="5345285"/>
            <a:ext cx="885110" cy="553194"/>
            <a:chOff x="4371550" y="3688555"/>
            <a:chExt cx="885110" cy="553194"/>
          </a:xfrm>
        </p:grpSpPr>
        <p:sp>
          <p:nvSpPr>
            <p:cNvPr id="453" name="Rounded Rectangle 452"/>
            <p:cNvSpPr/>
            <p:nvPr/>
          </p:nvSpPr>
          <p:spPr>
            <a:xfrm>
              <a:off x="4371550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4" name="Rounded Rectangle 70"/>
            <p:cNvSpPr txBox="1"/>
            <p:nvPr/>
          </p:nvSpPr>
          <p:spPr>
            <a:xfrm>
              <a:off x="4387752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Norms</a:t>
              </a:r>
              <a:endParaRPr lang="en-US" sz="800" i="0" kern="1200" dirty="0"/>
            </a:p>
          </p:txBody>
        </p:sp>
      </p:grpSp>
      <p:sp>
        <p:nvSpPr>
          <p:cNvPr id="385" name="Straight Connector 71"/>
          <p:cNvSpPr/>
          <p:nvPr/>
        </p:nvSpPr>
        <p:spPr>
          <a:xfrm>
            <a:off x="4961952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6" name="Group 385"/>
          <p:cNvGrpSpPr/>
          <p:nvPr/>
        </p:nvGrpSpPr>
        <p:grpSpPr>
          <a:xfrm>
            <a:off x="5072590" y="6036778"/>
            <a:ext cx="885110" cy="553194"/>
            <a:chOff x="4371550" y="4380048"/>
            <a:chExt cx="885110" cy="553194"/>
          </a:xfrm>
        </p:grpSpPr>
        <p:sp>
          <p:nvSpPr>
            <p:cNvPr id="451" name="Rounded Rectangle 450"/>
            <p:cNvSpPr/>
            <p:nvPr/>
          </p:nvSpPr>
          <p:spPr>
            <a:xfrm>
              <a:off x="4371550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2" name="Rounded Rectangle 73"/>
            <p:cNvSpPr txBox="1"/>
            <p:nvPr/>
          </p:nvSpPr>
          <p:spPr>
            <a:xfrm>
              <a:off x="4387752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More on Linear Algebra</a:t>
              </a:r>
              <a:endParaRPr lang="en-US" sz="800" i="0" kern="1200" dirty="0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6234298" y="1887822"/>
            <a:ext cx="1106388" cy="553194"/>
            <a:chOff x="5533258" y="231092"/>
            <a:chExt cx="1106388" cy="553194"/>
          </a:xfrm>
        </p:grpSpPr>
        <p:sp>
          <p:nvSpPr>
            <p:cNvPr id="449" name="Rounded Rectangle 448"/>
            <p:cNvSpPr/>
            <p:nvPr/>
          </p:nvSpPr>
          <p:spPr>
            <a:xfrm>
              <a:off x="5533258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0" name="Rounded Rectangle 75"/>
            <p:cNvSpPr txBox="1"/>
            <p:nvPr/>
          </p:nvSpPr>
          <p:spPr>
            <a:xfrm>
              <a:off x="5549460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Calculus</a:t>
              </a:r>
              <a:endParaRPr lang="en-US" sz="1200" kern="1200" dirty="0"/>
            </a:p>
          </p:txBody>
        </p:sp>
      </p:grpSp>
      <p:sp>
        <p:nvSpPr>
          <p:cNvPr id="388" name="Straight Connector 76"/>
          <p:cNvSpPr/>
          <p:nvPr/>
        </p:nvSpPr>
        <p:spPr>
          <a:xfrm>
            <a:off x="6344937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9" name="Group 388"/>
          <p:cNvGrpSpPr/>
          <p:nvPr/>
        </p:nvGrpSpPr>
        <p:grpSpPr>
          <a:xfrm>
            <a:off x="6455576" y="2579315"/>
            <a:ext cx="885110" cy="553194"/>
            <a:chOff x="5754536" y="922585"/>
            <a:chExt cx="885110" cy="553194"/>
          </a:xfrm>
        </p:grpSpPr>
        <p:sp>
          <p:nvSpPr>
            <p:cNvPr id="447" name="Rounded Rectangle 446"/>
            <p:cNvSpPr/>
            <p:nvPr/>
          </p:nvSpPr>
          <p:spPr>
            <a:xfrm>
              <a:off x="575453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8" name="Rounded Rectangle 78"/>
            <p:cNvSpPr txBox="1"/>
            <p:nvPr/>
          </p:nvSpPr>
          <p:spPr>
            <a:xfrm>
              <a:off x="577073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Derivatives and Differentiation</a:t>
              </a:r>
              <a:endParaRPr lang="en-US" sz="800" kern="1200" dirty="0"/>
            </a:p>
          </p:txBody>
        </p:sp>
      </p:grpSp>
      <p:sp>
        <p:nvSpPr>
          <p:cNvPr id="390" name="Straight Connector 79"/>
          <p:cNvSpPr/>
          <p:nvPr/>
        </p:nvSpPr>
        <p:spPr>
          <a:xfrm>
            <a:off x="6344937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1" name="Group 390"/>
          <p:cNvGrpSpPr/>
          <p:nvPr/>
        </p:nvGrpSpPr>
        <p:grpSpPr>
          <a:xfrm>
            <a:off x="6455576" y="3270807"/>
            <a:ext cx="885110" cy="553194"/>
            <a:chOff x="5754536" y="1614077"/>
            <a:chExt cx="885110" cy="553194"/>
          </a:xfrm>
        </p:grpSpPr>
        <p:sp>
          <p:nvSpPr>
            <p:cNvPr id="445" name="Rounded Rectangle 444"/>
            <p:cNvSpPr/>
            <p:nvPr/>
          </p:nvSpPr>
          <p:spPr>
            <a:xfrm>
              <a:off x="575453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6" name="Rounded Rectangle 81"/>
            <p:cNvSpPr txBox="1"/>
            <p:nvPr/>
          </p:nvSpPr>
          <p:spPr>
            <a:xfrm>
              <a:off x="577073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Partial Derivatives</a:t>
              </a:r>
              <a:endParaRPr lang="en-US" sz="800" kern="1200" dirty="0"/>
            </a:p>
          </p:txBody>
        </p:sp>
      </p:grpSp>
      <p:sp>
        <p:nvSpPr>
          <p:cNvPr id="392" name="Straight Connector 82"/>
          <p:cNvSpPr/>
          <p:nvPr/>
        </p:nvSpPr>
        <p:spPr>
          <a:xfrm>
            <a:off x="6344937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3" name="Group 392"/>
          <p:cNvGrpSpPr/>
          <p:nvPr/>
        </p:nvGrpSpPr>
        <p:grpSpPr>
          <a:xfrm>
            <a:off x="6455576" y="3962300"/>
            <a:ext cx="885110" cy="553194"/>
            <a:chOff x="5754536" y="2305570"/>
            <a:chExt cx="885110" cy="553194"/>
          </a:xfrm>
        </p:grpSpPr>
        <p:sp>
          <p:nvSpPr>
            <p:cNvPr id="443" name="Rounded Rectangle 442"/>
            <p:cNvSpPr/>
            <p:nvPr/>
          </p:nvSpPr>
          <p:spPr>
            <a:xfrm>
              <a:off x="575453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4" name="Rounded Rectangle 84"/>
            <p:cNvSpPr txBox="1"/>
            <p:nvPr/>
          </p:nvSpPr>
          <p:spPr>
            <a:xfrm>
              <a:off x="577073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Gradients</a:t>
              </a:r>
              <a:endParaRPr lang="en-US" sz="800" kern="1200" dirty="0"/>
            </a:p>
          </p:txBody>
        </p:sp>
      </p:grpSp>
      <p:sp>
        <p:nvSpPr>
          <p:cNvPr id="394" name="Straight Connector 85"/>
          <p:cNvSpPr/>
          <p:nvPr/>
        </p:nvSpPr>
        <p:spPr>
          <a:xfrm>
            <a:off x="6344937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5" name="Group 394"/>
          <p:cNvGrpSpPr/>
          <p:nvPr/>
        </p:nvGrpSpPr>
        <p:grpSpPr>
          <a:xfrm>
            <a:off x="6455576" y="4653793"/>
            <a:ext cx="885110" cy="553194"/>
            <a:chOff x="5754536" y="2997063"/>
            <a:chExt cx="885110" cy="553194"/>
          </a:xfrm>
        </p:grpSpPr>
        <p:sp>
          <p:nvSpPr>
            <p:cNvPr id="441" name="Rounded Rectangle 440"/>
            <p:cNvSpPr/>
            <p:nvPr/>
          </p:nvSpPr>
          <p:spPr>
            <a:xfrm>
              <a:off x="5754536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2" name="Rounded Rectangle 87"/>
            <p:cNvSpPr txBox="1"/>
            <p:nvPr/>
          </p:nvSpPr>
          <p:spPr>
            <a:xfrm>
              <a:off x="5770738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Chain Rule</a:t>
              </a:r>
              <a:endParaRPr lang="en-US" sz="800" kern="1200" dirty="0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7617283" y="1887822"/>
            <a:ext cx="1106388" cy="553194"/>
            <a:chOff x="6916243" y="231092"/>
            <a:chExt cx="1106388" cy="553194"/>
          </a:xfrm>
        </p:grpSpPr>
        <p:sp>
          <p:nvSpPr>
            <p:cNvPr id="439" name="Rounded Rectangle 438"/>
            <p:cNvSpPr/>
            <p:nvPr/>
          </p:nvSpPr>
          <p:spPr>
            <a:xfrm>
              <a:off x="691624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0" name="Rounded Rectangle 89"/>
            <p:cNvSpPr txBox="1"/>
            <p:nvPr/>
          </p:nvSpPr>
          <p:spPr>
            <a:xfrm>
              <a:off x="693244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Automatic Differentiation</a:t>
              </a:r>
              <a:endParaRPr lang="en-US" sz="1200" kern="1200" dirty="0"/>
            </a:p>
          </p:txBody>
        </p:sp>
      </p:grpSp>
      <p:sp>
        <p:nvSpPr>
          <p:cNvPr id="397" name="Straight Connector 90"/>
          <p:cNvSpPr/>
          <p:nvPr/>
        </p:nvSpPr>
        <p:spPr>
          <a:xfrm>
            <a:off x="772792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8" name="Group 397"/>
          <p:cNvGrpSpPr/>
          <p:nvPr/>
        </p:nvGrpSpPr>
        <p:grpSpPr>
          <a:xfrm>
            <a:off x="7838561" y="2579315"/>
            <a:ext cx="885110" cy="553194"/>
            <a:chOff x="7137521" y="922585"/>
            <a:chExt cx="885110" cy="553194"/>
          </a:xfrm>
        </p:grpSpPr>
        <p:sp>
          <p:nvSpPr>
            <p:cNvPr id="437" name="Rounded Rectangle 436"/>
            <p:cNvSpPr/>
            <p:nvPr/>
          </p:nvSpPr>
          <p:spPr>
            <a:xfrm>
              <a:off x="7137521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8" name="Rounded Rectangle 92"/>
            <p:cNvSpPr txBox="1"/>
            <p:nvPr/>
          </p:nvSpPr>
          <p:spPr>
            <a:xfrm>
              <a:off x="7153723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A Simple Example</a:t>
              </a:r>
              <a:endParaRPr lang="en-US" sz="800" kern="1200" dirty="0"/>
            </a:p>
          </p:txBody>
        </p:sp>
      </p:grpSp>
      <p:sp>
        <p:nvSpPr>
          <p:cNvPr id="399" name="Straight Connector 93"/>
          <p:cNvSpPr/>
          <p:nvPr/>
        </p:nvSpPr>
        <p:spPr>
          <a:xfrm>
            <a:off x="772792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0" name="Group 399"/>
          <p:cNvGrpSpPr/>
          <p:nvPr/>
        </p:nvGrpSpPr>
        <p:grpSpPr>
          <a:xfrm>
            <a:off x="7838561" y="3270807"/>
            <a:ext cx="885110" cy="553194"/>
            <a:chOff x="7137521" y="1614077"/>
            <a:chExt cx="885110" cy="553194"/>
          </a:xfrm>
        </p:grpSpPr>
        <p:sp>
          <p:nvSpPr>
            <p:cNvPr id="435" name="Rounded Rectangle 434"/>
            <p:cNvSpPr/>
            <p:nvPr/>
          </p:nvSpPr>
          <p:spPr>
            <a:xfrm>
              <a:off x="7137521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6" name="Rounded Rectangle 95"/>
            <p:cNvSpPr txBox="1"/>
            <p:nvPr/>
          </p:nvSpPr>
          <p:spPr>
            <a:xfrm>
              <a:off x="7153723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Backward for Non-Scalar Variables</a:t>
              </a:r>
              <a:endParaRPr lang="en-US" sz="800" kern="1200" dirty="0"/>
            </a:p>
          </p:txBody>
        </p:sp>
      </p:grpSp>
      <p:sp>
        <p:nvSpPr>
          <p:cNvPr id="401" name="Straight Connector 96"/>
          <p:cNvSpPr/>
          <p:nvPr/>
        </p:nvSpPr>
        <p:spPr>
          <a:xfrm>
            <a:off x="772792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2" name="Group 401"/>
          <p:cNvGrpSpPr/>
          <p:nvPr/>
        </p:nvGrpSpPr>
        <p:grpSpPr>
          <a:xfrm>
            <a:off x="7838561" y="3962300"/>
            <a:ext cx="885110" cy="553194"/>
            <a:chOff x="7137521" y="2305570"/>
            <a:chExt cx="885110" cy="553194"/>
          </a:xfrm>
        </p:grpSpPr>
        <p:sp>
          <p:nvSpPr>
            <p:cNvPr id="433" name="Rounded Rectangle 432"/>
            <p:cNvSpPr/>
            <p:nvPr/>
          </p:nvSpPr>
          <p:spPr>
            <a:xfrm>
              <a:off x="7137521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4" name="Rounded Rectangle 98"/>
            <p:cNvSpPr txBox="1"/>
            <p:nvPr/>
          </p:nvSpPr>
          <p:spPr>
            <a:xfrm>
              <a:off x="7153723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Detaching Computation</a:t>
              </a:r>
              <a:endParaRPr lang="en-US" sz="800" kern="1200" dirty="0"/>
            </a:p>
          </p:txBody>
        </p:sp>
      </p:grpSp>
      <p:sp>
        <p:nvSpPr>
          <p:cNvPr id="403" name="Straight Connector 99"/>
          <p:cNvSpPr/>
          <p:nvPr/>
        </p:nvSpPr>
        <p:spPr>
          <a:xfrm>
            <a:off x="772792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4" name="Group 403"/>
          <p:cNvGrpSpPr/>
          <p:nvPr/>
        </p:nvGrpSpPr>
        <p:grpSpPr>
          <a:xfrm>
            <a:off x="7838561" y="4653793"/>
            <a:ext cx="885110" cy="553194"/>
            <a:chOff x="7137521" y="2997063"/>
            <a:chExt cx="885110" cy="553194"/>
          </a:xfrm>
        </p:grpSpPr>
        <p:sp>
          <p:nvSpPr>
            <p:cNvPr id="431" name="Rounded Rectangle 430"/>
            <p:cNvSpPr/>
            <p:nvPr/>
          </p:nvSpPr>
          <p:spPr>
            <a:xfrm>
              <a:off x="7137521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2" name="Rounded Rectangle 101"/>
            <p:cNvSpPr txBox="1"/>
            <p:nvPr/>
          </p:nvSpPr>
          <p:spPr>
            <a:xfrm>
              <a:off x="7153723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Computing the Gradient of Python Control Flow</a:t>
              </a:r>
              <a:endParaRPr lang="en-US" sz="800" kern="1200" dirty="0"/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9000269" y="1887822"/>
            <a:ext cx="1106388" cy="553194"/>
            <a:chOff x="8299229" y="231092"/>
            <a:chExt cx="1106388" cy="553194"/>
          </a:xfrm>
        </p:grpSpPr>
        <p:sp>
          <p:nvSpPr>
            <p:cNvPr id="429" name="Rounded Rectangle 428"/>
            <p:cNvSpPr/>
            <p:nvPr/>
          </p:nvSpPr>
          <p:spPr>
            <a:xfrm>
              <a:off x="8299229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0" name="Rounded Rectangle 103"/>
            <p:cNvSpPr txBox="1"/>
            <p:nvPr/>
          </p:nvSpPr>
          <p:spPr>
            <a:xfrm>
              <a:off x="8315431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Probability</a:t>
              </a:r>
              <a:endParaRPr lang="en-US" sz="1200" kern="1200" dirty="0"/>
            </a:p>
          </p:txBody>
        </p:sp>
      </p:grpSp>
      <p:sp>
        <p:nvSpPr>
          <p:cNvPr id="406" name="Straight Connector 104"/>
          <p:cNvSpPr/>
          <p:nvPr/>
        </p:nvSpPr>
        <p:spPr>
          <a:xfrm>
            <a:off x="9110908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7" name="Group 406"/>
          <p:cNvGrpSpPr/>
          <p:nvPr/>
        </p:nvGrpSpPr>
        <p:grpSpPr>
          <a:xfrm>
            <a:off x="9221546" y="2579315"/>
            <a:ext cx="885110" cy="553194"/>
            <a:chOff x="8520506" y="922585"/>
            <a:chExt cx="885110" cy="553194"/>
          </a:xfrm>
        </p:grpSpPr>
        <p:sp>
          <p:nvSpPr>
            <p:cNvPr id="427" name="Rounded Rectangle 426"/>
            <p:cNvSpPr/>
            <p:nvPr/>
          </p:nvSpPr>
          <p:spPr>
            <a:xfrm>
              <a:off x="852050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8" name="Rounded Rectangle 106"/>
            <p:cNvSpPr txBox="1"/>
            <p:nvPr/>
          </p:nvSpPr>
          <p:spPr>
            <a:xfrm>
              <a:off x="853670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Basic Probability Theory</a:t>
              </a:r>
              <a:endParaRPr lang="en-US" sz="800" kern="1200" dirty="0"/>
            </a:p>
          </p:txBody>
        </p:sp>
      </p:grpSp>
      <p:sp>
        <p:nvSpPr>
          <p:cNvPr id="408" name="Straight Connector 107"/>
          <p:cNvSpPr/>
          <p:nvPr/>
        </p:nvSpPr>
        <p:spPr>
          <a:xfrm>
            <a:off x="9110908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9" name="Group 408"/>
          <p:cNvGrpSpPr/>
          <p:nvPr/>
        </p:nvGrpSpPr>
        <p:grpSpPr>
          <a:xfrm>
            <a:off x="9221546" y="3270807"/>
            <a:ext cx="885110" cy="553194"/>
            <a:chOff x="8520506" y="1614077"/>
            <a:chExt cx="885110" cy="553194"/>
          </a:xfrm>
        </p:grpSpPr>
        <p:sp>
          <p:nvSpPr>
            <p:cNvPr id="425" name="Rounded Rectangle 424"/>
            <p:cNvSpPr/>
            <p:nvPr/>
          </p:nvSpPr>
          <p:spPr>
            <a:xfrm>
              <a:off x="852050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6" name="Rounded Rectangle 109"/>
            <p:cNvSpPr txBox="1"/>
            <p:nvPr/>
          </p:nvSpPr>
          <p:spPr>
            <a:xfrm>
              <a:off x="853670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Dealing with Multiple Random Variables</a:t>
              </a:r>
              <a:endParaRPr lang="en-US" sz="800" kern="1200" dirty="0"/>
            </a:p>
          </p:txBody>
        </p:sp>
      </p:grpSp>
      <p:sp>
        <p:nvSpPr>
          <p:cNvPr id="410" name="Straight Connector 110"/>
          <p:cNvSpPr/>
          <p:nvPr/>
        </p:nvSpPr>
        <p:spPr>
          <a:xfrm>
            <a:off x="9110908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1" name="Group 410"/>
          <p:cNvGrpSpPr/>
          <p:nvPr/>
        </p:nvGrpSpPr>
        <p:grpSpPr>
          <a:xfrm>
            <a:off x="9221546" y="3962300"/>
            <a:ext cx="885110" cy="553194"/>
            <a:chOff x="8520506" y="2305570"/>
            <a:chExt cx="885110" cy="553194"/>
          </a:xfrm>
        </p:grpSpPr>
        <p:sp>
          <p:nvSpPr>
            <p:cNvPr id="423" name="Rounded Rectangle 422"/>
            <p:cNvSpPr/>
            <p:nvPr/>
          </p:nvSpPr>
          <p:spPr>
            <a:xfrm>
              <a:off x="852050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4" name="Rounded Rectangle 112"/>
            <p:cNvSpPr txBox="1"/>
            <p:nvPr/>
          </p:nvSpPr>
          <p:spPr>
            <a:xfrm>
              <a:off x="853670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Expectation and Variance</a:t>
              </a:r>
              <a:endParaRPr lang="en-US" sz="800" kern="1200" dirty="0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10383254" y="1887822"/>
            <a:ext cx="1106388" cy="553194"/>
            <a:chOff x="9682214" y="231092"/>
            <a:chExt cx="1106388" cy="553194"/>
          </a:xfrm>
        </p:grpSpPr>
        <p:sp>
          <p:nvSpPr>
            <p:cNvPr id="421" name="Rounded Rectangle 420"/>
            <p:cNvSpPr/>
            <p:nvPr/>
          </p:nvSpPr>
          <p:spPr>
            <a:xfrm>
              <a:off x="9682214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2" name="Rounded Rectangle 114"/>
            <p:cNvSpPr txBox="1"/>
            <p:nvPr/>
          </p:nvSpPr>
          <p:spPr>
            <a:xfrm>
              <a:off x="9698416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Documentation</a:t>
              </a:r>
              <a:endParaRPr lang="en-US" sz="1200" kern="1200" dirty="0"/>
            </a:p>
          </p:txBody>
        </p:sp>
      </p:grpSp>
      <p:sp>
        <p:nvSpPr>
          <p:cNvPr id="413" name="Straight Connector 115"/>
          <p:cNvSpPr/>
          <p:nvPr/>
        </p:nvSpPr>
        <p:spPr>
          <a:xfrm>
            <a:off x="10493893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4" name="Group 413"/>
          <p:cNvGrpSpPr/>
          <p:nvPr/>
        </p:nvGrpSpPr>
        <p:grpSpPr>
          <a:xfrm>
            <a:off x="10604532" y="2579315"/>
            <a:ext cx="885110" cy="553194"/>
            <a:chOff x="9903492" y="922585"/>
            <a:chExt cx="885110" cy="553194"/>
          </a:xfrm>
        </p:grpSpPr>
        <p:sp>
          <p:nvSpPr>
            <p:cNvPr id="419" name="Rounded Rectangle 418"/>
            <p:cNvSpPr/>
            <p:nvPr/>
          </p:nvSpPr>
          <p:spPr>
            <a:xfrm>
              <a:off x="9903492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0" name="Rounded Rectangle 117"/>
            <p:cNvSpPr txBox="1"/>
            <p:nvPr/>
          </p:nvSpPr>
          <p:spPr>
            <a:xfrm>
              <a:off x="9919694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All the Functions and Classes in a Module</a:t>
              </a:r>
              <a:endParaRPr lang="en-US" sz="800" kern="1200" dirty="0"/>
            </a:p>
          </p:txBody>
        </p:sp>
      </p:grpSp>
      <p:sp>
        <p:nvSpPr>
          <p:cNvPr id="415" name="Straight Connector 118"/>
          <p:cNvSpPr/>
          <p:nvPr/>
        </p:nvSpPr>
        <p:spPr>
          <a:xfrm>
            <a:off x="10493893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6" name="Group 415"/>
          <p:cNvGrpSpPr/>
          <p:nvPr/>
        </p:nvGrpSpPr>
        <p:grpSpPr>
          <a:xfrm>
            <a:off x="10604532" y="3270807"/>
            <a:ext cx="885110" cy="553194"/>
            <a:chOff x="9903492" y="1614077"/>
            <a:chExt cx="885110" cy="553194"/>
          </a:xfrm>
        </p:grpSpPr>
        <p:sp>
          <p:nvSpPr>
            <p:cNvPr id="417" name="Rounded Rectangle 416"/>
            <p:cNvSpPr/>
            <p:nvPr/>
          </p:nvSpPr>
          <p:spPr>
            <a:xfrm>
              <a:off x="9903492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8" name="Rounded Rectangle 120"/>
            <p:cNvSpPr txBox="1"/>
            <p:nvPr/>
          </p:nvSpPr>
          <p:spPr>
            <a:xfrm>
              <a:off x="9919694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the Usage of Specific Functions and Classes</a:t>
              </a:r>
              <a:endParaRPr lang="en-US" sz="800" kern="1200" dirty="0"/>
            </a:p>
          </p:txBody>
        </p:sp>
      </p:grpSp>
      <p:cxnSp>
        <p:nvCxnSpPr>
          <p:cNvPr id="501" name="Curved Connector 500"/>
          <p:cNvCxnSpPr>
            <a:endCxn id="500" idx="0"/>
          </p:cNvCxnSpPr>
          <p:nvPr/>
        </p:nvCxnSpPr>
        <p:spPr>
          <a:xfrm rot="10800000" flipV="1">
            <a:off x="1255552" y="1573438"/>
            <a:ext cx="471725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>
            <a:endCxn id="485" idx="0"/>
          </p:cNvCxnSpPr>
          <p:nvPr/>
        </p:nvCxnSpPr>
        <p:spPr>
          <a:xfrm rot="10800000" flipV="1">
            <a:off x="2638536" y="1573438"/>
            <a:ext cx="3334274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>
            <a:endCxn id="478" idx="0"/>
          </p:cNvCxnSpPr>
          <p:nvPr/>
        </p:nvCxnSpPr>
        <p:spPr>
          <a:xfrm rot="10800000" flipV="1">
            <a:off x="4021522" y="1573438"/>
            <a:ext cx="195128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>
            <a:endCxn id="464" idx="0"/>
          </p:cNvCxnSpPr>
          <p:nvPr/>
        </p:nvCxnSpPr>
        <p:spPr>
          <a:xfrm rot="10800000" flipV="1">
            <a:off x="5404508" y="1573438"/>
            <a:ext cx="568303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>
            <a:endCxn id="450" idx="0"/>
          </p:cNvCxnSpPr>
          <p:nvPr/>
        </p:nvCxnSpPr>
        <p:spPr>
          <a:xfrm>
            <a:off x="5972810" y="1573439"/>
            <a:ext cx="814682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>
            <a:endCxn id="439" idx="0"/>
          </p:cNvCxnSpPr>
          <p:nvPr/>
        </p:nvCxnSpPr>
        <p:spPr>
          <a:xfrm>
            <a:off x="5972810" y="1573439"/>
            <a:ext cx="2197667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>
            <a:endCxn id="429" idx="0"/>
          </p:cNvCxnSpPr>
          <p:nvPr/>
        </p:nvCxnSpPr>
        <p:spPr>
          <a:xfrm>
            <a:off x="5972810" y="1573439"/>
            <a:ext cx="3580653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urved Connector 513"/>
          <p:cNvCxnSpPr>
            <a:endCxn id="421" idx="0"/>
          </p:cNvCxnSpPr>
          <p:nvPr/>
        </p:nvCxnSpPr>
        <p:spPr>
          <a:xfrm>
            <a:off x="5972810" y="1573439"/>
            <a:ext cx="4963638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1993019" y="2420975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3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Reading the Dataset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30629" y="1999856"/>
                <a:ext cx="11416330" cy="15542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We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begin by creating an artificial dataset that is stored in a csv (comma-separated values) file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i="1" dirty="0" smtClean="0">
                    <a:solidFill>
                      <a:srgbClr val="002060"/>
                    </a:solidFill>
                  </a:rPr>
                  <a:t>../data/house_tiny.csv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The </a:t>
                </a:r>
                <a:r>
                  <a:rPr lang="en-GB" sz="1900" dirty="0">
                    <a:solidFill>
                      <a:srgbClr val="FB8072"/>
                    </a:solidFill>
                  </a:rPr>
                  <a:t>following </a:t>
                </a:r>
                <a:r>
                  <a:rPr lang="en-GB" sz="1900" dirty="0" err="1">
                    <a:solidFill>
                      <a:srgbClr val="FB8072"/>
                    </a:solidFill>
                  </a:rPr>
                  <a:t>mkdir_if_not_exist</a:t>
                </a:r>
                <a:r>
                  <a:rPr lang="en-GB" sz="1900" dirty="0">
                    <a:solidFill>
                      <a:srgbClr val="FB8072"/>
                    </a:solidFill>
                  </a:rPr>
                  <a:t> function ensures that the directory </a:t>
                </a:r>
                <a:r>
                  <a:rPr lang="en-GB" sz="1900" i="1" dirty="0">
                    <a:solidFill>
                      <a:srgbClr val="FB8072"/>
                    </a:solidFill>
                  </a:rPr>
                  <a:t>../data </a:t>
                </a:r>
                <a:r>
                  <a:rPr lang="en-GB" sz="1900" dirty="0">
                    <a:solidFill>
                      <a:srgbClr val="FB8072"/>
                    </a:solidFill>
                  </a:rPr>
                  <a:t>exists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#@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𝑠𝑎𝑣𝑒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is a special mark where the following function, class, or statements are saved in the d2l package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FB8072"/>
                    </a:solidFill>
                  </a:rPr>
                </a:br>
                <a:r>
                  <a:rPr lang="en-GB" sz="1900" dirty="0" smtClean="0">
                    <a:solidFill>
                      <a:srgbClr val="FB8072"/>
                    </a:solidFill>
                  </a:rPr>
                  <a:t>so </a:t>
                </a:r>
                <a:r>
                  <a:rPr lang="en-GB" sz="1900" dirty="0">
                    <a:solidFill>
                      <a:srgbClr val="FB8072"/>
                    </a:solidFill>
                  </a:rPr>
                  <a:t>later they can be directly invoked (e.g.,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𝑚𝑘𝑑𝑖𝑟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𝑒𝑥𝑖𝑠𝑡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𝑝𝑎𝑡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) without being redefined.</a:t>
                </a: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1999856"/>
                <a:ext cx="11416330" cy="1554272"/>
              </a:xfrm>
              <a:prstGeom prst="rect">
                <a:avLst/>
              </a:prstGeom>
              <a:blipFill>
                <a:blip r:embed="rId3"/>
                <a:stretch>
                  <a:fillRect l="-374" t="-1961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671346" y="3588964"/>
            <a:ext cx="10875613" cy="184665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92672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dirty="0" err="1" smtClean="0">
                <a:solidFill>
                  <a:srgbClr val="D4D4D4"/>
                </a:solidFill>
                <a:latin typeface="Courier New" panose="02070309020205020404" pitchFamily="49" charset="0"/>
              </a:rPr>
              <a:t>os</a:t>
            </a:r>
            <a:endParaRPr lang="en-US" sz="1600" dirty="0" smtClean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i="1" dirty="0" err="1">
                <a:solidFill>
                  <a:srgbClr val="66D9EF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A6E22E"/>
                </a:solidFill>
                <a:latin typeface="Courier New" panose="02070309020205020404" pitchFamily="49" charset="0"/>
              </a:rPr>
              <a:t>mkdir_if_not_exist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(</a:t>
            </a:r>
            <a:r>
              <a:rPr lang="en-US" sz="1600" i="1" dirty="0">
                <a:solidFill>
                  <a:srgbClr val="FD971F"/>
                </a:solidFill>
                <a:latin typeface="Courier New" panose="02070309020205020404" pitchFamily="49" charset="0"/>
              </a:rPr>
              <a:t>path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75715E"/>
                </a:solidFill>
                <a:latin typeface="Courier New" panose="02070309020205020404" pitchFamily="49" charset="0"/>
              </a:rPr>
              <a:t>#@save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</a:t>
            </a:r>
            <a:r>
              <a:rPr lang="en-US" sz="1600" dirty="0">
                <a:solidFill>
                  <a:srgbClr val="E6DB74"/>
                </a:solidFill>
                <a:latin typeface="Courier New" panose="02070309020205020404" pitchFamily="49" charset="0"/>
              </a:rPr>
              <a:t>"""Make a directory if it does not exist."""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not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66D9EF"/>
                </a:solidFill>
                <a:latin typeface="Courier New" panose="02070309020205020404" pitchFamily="49" charset="0"/>
              </a:rPr>
              <a:t>isinstance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path</a:t>
            </a:r>
            <a:r>
              <a:rPr lang="en-US" sz="1600" dirty="0" err="1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i="1" dirty="0" err="1">
                <a:solidFill>
                  <a:srgbClr val="66D9EF"/>
                </a:solidFill>
                <a:latin typeface="Courier New" panose="02070309020205020404" pitchFamily="49" charset="0"/>
              </a:rPr>
              <a:t>str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):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path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os.path.join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*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path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not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os.path.exists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path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):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os.makedirs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path</a:t>
            </a:r>
            <a:r>
              <a:rPr lang="en-US" sz="1600" dirty="0" smtClean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07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Reading the Dataset</a:t>
            </a:r>
          </a:p>
        </p:txBody>
      </p:sp>
      <p:sp>
        <p:nvSpPr>
          <p:cNvPr id="7" name="Rectangle 6"/>
          <p:cNvSpPr/>
          <p:nvPr/>
        </p:nvSpPr>
        <p:spPr>
          <a:xfrm>
            <a:off x="658193" y="1423532"/>
            <a:ext cx="10875613" cy="206210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data_file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E6DB74"/>
                </a:solidFill>
                <a:latin typeface="Courier New" panose="02070309020205020404" pitchFamily="49" charset="0"/>
              </a:rPr>
              <a:t>"../data/house_tiny.csv"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mkdir_if_not_exist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E6DB74"/>
                </a:solidFill>
                <a:latin typeface="Courier New" panose="02070309020205020404" pitchFamily="49" charset="0"/>
              </a:rPr>
              <a:t>"../data"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with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66D9EF"/>
                </a:solidFill>
                <a:latin typeface="Courier New" panose="02070309020205020404" pitchFamily="49" charset="0"/>
              </a:rPr>
              <a:t>open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data_file</a:t>
            </a:r>
            <a:r>
              <a:rPr lang="en-US" sz="1600" dirty="0" err="1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 err="1">
                <a:solidFill>
                  <a:srgbClr val="E6DB74"/>
                </a:solidFill>
                <a:latin typeface="Courier New" panose="02070309020205020404" pitchFamily="49" charset="0"/>
              </a:rPr>
              <a:t>'w</a:t>
            </a:r>
            <a:r>
              <a:rPr lang="en-US" sz="1600" dirty="0">
                <a:solidFill>
                  <a:srgbClr val="E6DB74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as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f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f.write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E6DB74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 err="1">
                <a:solidFill>
                  <a:srgbClr val="E6DB74"/>
                </a:solidFill>
                <a:latin typeface="Courier New" panose="02070309020205020404" pitchFamily="49" charset="0"/>
              </a:rPr>
              <a:t>NumRooms,Alley,Price</a:t>
            </a:r>
            <a:r>
              <a:rPr lang="en-US" sz="1600" dirty="0">
                <a:solidFill>
                  <a:srgbClr val="E6DB74"/>
                </a:solidFill>
                <a:latin typeface="Courier New" panose="02070309020205020404" pitchFamily="49" charset="0"/>
              </a:rPr>
              <a:t>\n'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</a:t>
            </a:r>
            <a:r>
              <a:rPr lang="en-US" sz="1600" dirty="0">
                <a:solidFill>
                  <a:srgbClr val="75715E"/>
                </a:solidFill>
                <a:latin typeface="Courier New" panose="02070309020205020404" pitchFamily="49" charset="0"/>
              </a:rPr>
              <a:t># Column names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f.write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E6DB74"/>
                </a:solidFill>
                <a:latin typeface="Courier New" panose="02070309020205020404" pitchFamily="49" charset="0"/>
              </a:rPr>
              <a:t>'NA,Pave,127500\n'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</a:t>
            </a:r>
            <a:r>
              <a:rPr lang="en-US" sz="1600" dirty="0">
                <a:solidFill>
                  <a:srgbClr val="75715E"/>
                </a:solidFill>
                <a:latin typeface="Courier New" panose="02070309020205020404" pitchFamily="49" charset="0"/>
              </a:rPr>
              <a:t># Each row represents a data example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f.write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E6DB74"/>
                </a:solidFill>
                <a:latin typeface="Courier New" panose="02070309020205020404" pitchFamily="49" charset="0"/>
              </a:rPr>
              <a:t>'2,NA,106000\n'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f.write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E6DB74"/>
                </a:solidFill>
                <a:latin typeface="Courier New" panose="02070309020205020404" pitchFamily="49" charset="0"/>
              </a:rPr>
              <a:t>'4,NA,178100\n'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f.write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E6DB74"/>
                </a:solidFill>
                <a:latin typeface="Courier New" panose="02070309020205020404" pitchFamily="49" charset="0"/>
              </a:rPr>
              <a:t>'NA,NA,140000\n'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0629" y="3603962"/>
            <a:ext cx="1154117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This dataset has four rows and three columns, where each row describes the number of rooms (“</a:t>
            </a:r>
            <a:r>
              <a:rPr lang="en-GB" sz="1900" dirty="0" err="1">
                <a:solidFill>
                  <a:srgbClr val="002060"/>
                </a:solidFill>
              </a:rPr>
              <a:t>NumRooms</a:t>
            </a:r>
            <a:r>
              <a:rPr lang="en-GB" sz="1900" dirty="0">
                <a:solidFill>
                  <a:srgbClr val="002060"/>
                </a:solidFill>
              </a:rPr>
              <a:t>”),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the </a:t>
            </a:r>
            <a:r>
              <a:rPr lang="en-GB" sz="1900" dirty="0">
                <a:solidFill>
                  <a:srgbClr val="002060"/>
                </a:solidFill>
              </a:rPr>
              <a:t>alley type (“Alley”), and the price (“Price”) of a house.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629" y="1001487"/>
            <a:ext cx="580537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Below we write the dataset row by row into a csv file.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30628" y="4399397"/>
                <a:ext cx="12013032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To load the raw dataset from the created csv file, we import the </a:t>
                </a:r>
                <a14:m>
                  <m:oMath xmlns:m="http://schemas.openxmlformats.org/officeDocument/2006/math">
                    <m:r>
                      <a:rPr lang="en-GB" sz="1900" dirty="0">
                        <a:solidFill>
                          <a:srgbClr val="002060"/>
                        </a:solidFill>
                      </a:rPr>
                      <m:t>𝑝𝑎𝑛𝑑𝑎𝑠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package and invoke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the </a:t>
                </a:r>
                <a14:m>
                  <m:oMath xmlns:m="http://schemas.openxmlformats.org/officeDocument/2006/math">
                    <m:r>
                      <a:rPr lang="en-GB" sz="1900" dirty="0">
                        <a:solidFill>
                          <a:srgbClr val="002060"/>
                        </a:solidFill>
                      </a:rPr>
                      <m:t>𝑟𝑒𝑎𝑑</m:t>
                    </m:r>
                    <m:r>
                      <a:rPr lang="en-GB" sz="1900" dirty="0">
                        <a:solidFill>
                          <a:srgbClr val="002060"/>
                        </a:solidFill>
                      </a:rPr>
                      <m:t>_</m:t>
                    </m:r>
                    <m:r>
                      <a:rPr lang="en-GB" sz="1900" dirty="0">
                        <a:solidFill>
                          <a:srgbClr val="002060"/>
                        </a:solidFill>
                      </a:rPr>
                      <m:t>𝑐𝑠𝑣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function.</a:t>
                </a: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8" y="4399397"/>
                <a:ext cx="12013032" cy="384721"/>
              </a:xfrm>
              <a:prstGeom prst="rect">
                <a:avLst/>
              </a:prstGeom>
              <a:blipFill>
                <a:blip r:embed="rId3"/>
                <a:stretch>
                  <a:fillRect l="-355" t="-7937" b="-26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658192" y="4902445"/>
            <a:ext cx="10875613" cy="132343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75715E"/>
                </a:solidFill>
                <a:latin typeface="Courier New" panose="02070309020205020404" pitchFamily="49" charset="0"/>
              </a:rPr>
              <a:t># If pandas is not installed, just uncomment the following line:</a:t>
            </a:r>
            <a:endParaRPr lang="en-GB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75715E"/>
                </a:solidFill>
                <a:latin typeface="Courier New" panose="02070309020205020404" pitchFamily="49" charset="0"/>
              </a:rPr>
              <a:t># !pip install pandas</a:t>
            </a:r>
            <a:endParaRPr lang="en-GB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F92672"/>
                </a:solidFill>
                <a:latin typeface="Courier New" panose="02070309020205020404" pitchFamily="49" charset="0"/>
              </a:rPr>
              <a:t>import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pandas </a:t>
            </a:r>
            <a:r>
              <a:rPr lang="en-GB" sz="1600" dirty="0">
                <a:solidFill>
                  <a:srgbClr val="F92672"/>
                </a:solidFill>
                <a:latin typeface="Courier New" panose="02070309020205020404" pitchFamily="49" charset="0"/>
              </a:rPr>
              <a:t>as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pd</a:t>
            </a:r>
            <a:endParaRPr lang="en-GB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data </a:t>
            </a:r>
            <a:r>
              <a:rPr lang="en-GB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pd.read_csv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GB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data_file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GB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66D9EF"/>
                </a:solidFill>
                <a:latin typeface="Courier New" panose="02070309020205020404" pitchFamily="49" charset="0"/>
              </a:rPr>
              <a:t>print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data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GB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35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70878" y="1071155"/>
            <a:ext cx="2516777" cy="47548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grpSp>
        <p:nvGrpSpPr>
          <p:cNvPr id="341" name="Group 340"/>
          <p:cNvGrpSpPr/>
          <p:nvPr/>
        </p:nvGrpSpPr>
        <p:grpSpPr>
          <a:xfrm>
            <a:off x="702357" y="1887822"/>
            <a:ext cx="1106388" cy="553194"/>
            <a:chOff x="1317" y="231092"/>
            <a:chExt cx="1106388" cy="553194"/>
          </a:xfrm>
        </p:grpSpPr>
        <p:sp>
          <p:nvSpPr>
            <p:cNvPr id="499" name="Rounded Rectangle 498"/>
            <p:cNvSpPr/>
            <p:nvPr/>
          </p:nvSpPr>
          <p:spPr>
            <a:xfrm>
              <a:off x="131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0" name="Rounded Rectangle 4"/>
            <p:cNvSpPr txBox="1"/>
            <p:nvPr/>
          </p:nvSpPr>
          <p:spPr>
            <a:xfrm>
              <a:off x="1751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Manipulation</a:t>
              </a:r>
              <a:endParaRPr lang="en-US" sz="1200" kern="1200" dirty="0"/>
            </a:p>
          </p:txBody>
        </p:sp>
      </p:grpSp>
      <p:sp>
        <p:nvSpPr>
          <p:cNvPr id="342" name="Straight Connector 5"/>
          <p:cNvSpPr/>
          <p:nvPr/>
        </p:nvSpPr>
        <p:spPr>
          <a:xfrm>
            <a:off x="812995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3" name="Group 342"/>
          <p:cNvGrpSpPr/>
          <p:nvPr/>
        </p:nvGrpSpPr>
        <p:grpSpPr>
          <a:xfrm>
            <a:off x="923634" y="2579315"/>
            <a:ext cx="885110" cy="553194"/>
            <a:chOff x="222594" y="922585"/>
            <a:chExt cx="885110" cy="553194"/>
          </a:xfrm>
        </p:grpSpPr>
        <p:sp>
          <p:nvSpPr>
            <p:cNvPr id="497" name="Rounded Rectangle 496"/>
            <p:cNvSpPr/>
            <p:nvPr/>
          </p:nvSpPr>
          <p:spPr>
            <a:xfrm>
              <a:off x="222594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8" name="Rounded Rectangle 7"/>
            <p:cNvSpPr txBox="1"/>
            <p:nvPr/>
          </p:nvSpPr>
          <p:spPr>
            <a:xfrm>
              <a:off x="238796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Getting Started</a:t>
              </a:r>
              <a:endParaRPr lang="en-US" sz="800" kern="1200" dirty="0"/>
            </a:p>
          </p:txBody>
        </p:sp>
      </p:grpSp>
      <p:sp>
        <p:nvSpPr>
          <p:cNvPr id="344" name="Straight Connector 8"/>
          <p:cNvSpPr/>
          <p:nvPr/>
        </p:nvSpPr>
        <p:spPr>
          <a:xfrm>
            <a:off x="812995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5" name="Group 344"/>
          <p:cNvGrpSpPr/>
          <p:nvPr/>
        </p:nvGrpSpPr>
        <p:grpSpPr>
          <a:xfrm>
            <a:off x="923634" y="3270807"/>
            <a:ext cx="885110" cy="553194"/>
            <a:chOff x="222594" y="1614077"/>
            <a:chExt cx="885110" cy="553194"/>
          </a:xfrm>
        </p:grpSpPr>
        <p:sp>
          <p:nvSpPr>
            <p:cNvPr id="495" name="Rounded Rectangle 494"/>
            <p:cNvSpPr/>
            <p:nvPr/>
          </p:nvSpPr>
          <p:spPr>
            <a:xfrm>
              <a:off x="222594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6" name="Rounded Rectangle 10"/>
            <p:cNvSpPr txBox="1"/>
            <p:nvPr/>
          </p:nvSpPr>
          <p:spPr>
            <a:xfrm>
              <a:off x="238796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Operations</a:t>
              </a:r>
              <a:endParaRPr lang="en-US" sz="800" kern="1200" dirty="0"/>
            </a:p>
          </p:txBody>
        </p:sp>
      </p:grpSp>
      <p:sp>
        <p:nvSpPr>
          <p:cNvPr id="346" name="Straight Connector 11"/>
          <p:cNvSpPr/>
          <p:nvPr/>
        </p:nvSpPr>
        <p:spPr>
          <a:xfrm>
            <a:off x="812995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7" name="Group 346"/>
          <p:cNvGrpSpPr/>
          <p:nvPr/>
        </p:nvGrpSpPr>
        <p:grpSpPr>
          <a:xfrm>
            <a:off x="923634" y="3962300"/>
            <a:ext cx="885110" cy="553194"/>
            <a:chOff x="222594" y="2305570"/>
            <a:chExt cx="885110" cy="553194"/>
          </a:xfrm>
        </p:grpSpPr>
        <p:sp>
          <p:nvSpPr>
            <p:cNvPr id="493" name="Rounded Rectangle 492"/>
            <p:cNvSpPr/>
            <p:nvPr/>
          </p:nvSpPr>
          <p:spPr>
            <a:xfrm>
              <a:off x="222594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4" name="Rounded Rectangle 13"/>
            <p:cNvSpPr txBox="1"/>
            <p:nvPr/>
          </p:nvSpPr>
          <p:spPr>
            <a:xfrm>
              <a:off x="238796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Broadcasting Mechanism</a:t>
              </a:r>
              <a:endParaRPr lang="en-US" sz="800" kern="1200" dirty="0"/>
            </a:p>
          </p:txBody>
        </p:sp>
      </p:grpSp>
      <p:sp>
        <p:nvSpPr>
          <p:cNvPr id="348" name="Straight Connector 14"/>
          <p:cNvSpPr/>
          <p:nvPr/>
        </p:nvSpPr>
        <p:spPr>
          <a:xfrm>
            <a:off x="812995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9" name="Group 348"/>
          <p:cNvGrpSpPr/>
          <p:nvPr/>
        </p:nvGrpSpPr>
        <p:grpSpPr>
          <a:xfrm>
            <a:off x="923634" y="4653793"/>
            <a:ext cx="885110" cy="553194"/>
            <a:chOff x="222594" y="2997063"/>
            <a:chExt cx="885110" cy="553194"/>
          </a:xfrm>
        </p:grpSpPr>
        <p:sp>
          <p:nvSpPr>
            <p:cNvPr id="491" name="Rounded Rectangle 490"/>
            <p:cNvSpPr/>
            <p:nvPr/>
          </p:nvSpPr>
          <p:spPr>
            <a:xfrm>
              <a:off x="222594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2" name="Rounded Rectangle 16"/>
            <p:cNvSpPr txBox="1"/>
            <p:nvPr/>
          </p:nvSpPr>
          <p:spPr>
            <a:xfrm>
              <a:off x="238796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Indexing and </a:t>
              </a:r>
              <a:br>
                <a:rPr lang="en-US" sz="800" kern="1200" dirty="0" smtClean="0"/>
              </a:br>
              <a:r>
                <a:rPr lang="en-US" sz="800" kern="1200" dirty="0" smtClean="0"/>
                <a:t>Slicing</a:t>
              </a:r>
              <a:endParaRPr lang="en-US" sz="800" kern="1200" dirty="0"/>
            </a:p>
          </p:txBody>
        </p:sp>
      </p:grpSp>
      <p:sp>
        <p:nvSpPr>
          <p:cNvPr id="350" name="Straight Connector 17"/>
          <p:cNvSpPr/>
          <p:nvPr/>
        </p:nvSpPr>
        <p:spPr>
          <a:xfrm>
            <a:off x="812995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1" name="Group 350"/>
          <p:cNvGrpSpPr/>
          <p:nvPr/>
        </p:nvGrpSpPr>
        <p:grpSpPr>
          <a:xfrm>
            <a:off x="923634" y="5345285"/>
            <a:ext cx="885110" cy="553194"/>
            <a:chOff x="222594" y="3688555"/>
            <a:chExt cx="885110" cy="553194"/>
          </a:xfrm>
        </p:grpSpPr>
        <p:sp>
          <p:nvSpPr>
            <p:cNvPr id="489" name="Rounded Rectangle 488"/>
            <p:cNvSpPr/>
            <p:nvPr/>
          </p:nvSpPr>
          <p:spPr>
            <a:xfrm>
              <a:off x="222594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0" name="Rounded Rectangle 19"/>
            <p:cNvSpPr txBox="1"/>
            <p:nvPr/>
          </p:nvSpPr>
          <p:spPr>
            <a:xfrm>
              <a:off x="238796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Saving Memory</a:t>
              </a:r>
              <a:endParaRPr lang="en-US" sz="800" kern="1200" dirty="0"/>
            </a:p>
          </p:txBody>
        </p:sp>
      </p:grpSp>
      <p:sp>
        <p:nvSpPr>
          <p:cNvPr id="352" name="Straight Connector 20"/>
          <p:cNvSpPr/>
          <p:nvPr/>
        </p:nvSpPr>
        <p:spPr>
          <a:xfrm>
            <a:off x="812995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3" name="Group 352"/>
          <p:cNvGrpSpPr/>
          <p:nvPr/>
        </p:nvGrpSpPr>
        <p:grpSpPr>
          <a:xfrm>
            <a:off x="923634" y="6036778"/>
            <a:ext cx="885110" cy="553194"/>
            <a:chOff x="222594" y="4380048"/>
            <a:chExt cx="885110" cy="553194"/>
          </a:xfrm>
        </p:grpSpPr>
        <p:sp>
          <p:nvSpPr>
            <p:cNvPr id="487" name="Rounded Rectangle 486"/>
            <p:cNvSpPr/>
            <p:nvPr/>
          </p:nvSpPr>
          <p:spPr>
            <a:xfrm>
              <a:off x="222594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8" name="Rounded Rectangle 22"/>
            <p:cNvSpPr txBox="1"/>
            <p:nvPr/>
          </p:nvSpPr>
          <p:spPr>
            <a:xfrm>
              <a:off x="238796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Conversion to Other Python Objects</a:t>
              </a:r>
              <a:endParaRPr lang="en-US" sz="800" kern="1200" dirty="0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2085342" y="1887822"/>
            <a:ext cx="1106388" cy="553194"/>
            <a:chOff x="1384302" y="231092"/>
            <a:chExt cx="1106388" cy="553194"/>
          </a:xfrm>
        </p:grpSpPr>
        <p:sp>
          <p:nvSpPr>
            <p:cNvPr id="485" name="Rounded Rectangle 484"/>
            <p:cNvSpPr/>
            <p:nvPr/>
          </p:nvSpPr>
          <p:spPr>
            <a:xfrm>
              <a:off x="1384302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6" name="Rounded Rectangle 24"/>
            <p:cNvSpPr txBox="1"/>
            <p:nvPr/>
          </p:nvSpPr>
          <p:spPr>
            <a:xfrm>
              <a:off x="1400504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Preprocessing</a:t>
              </a:r>
              <a:endParaRPr lang="en-US" sz="1200" kern="1200" dirty="0"/>
            </a:p>
          </p:txBody>
        </p:sp>
      </p:grpSp>
      <p:sp>
        <p:nvSpPr>
          <p:cNvPr id="355" name="Straight Connector 25"/>
          <p:cNvSpPr/>
          <p:nvPr/>
        </p:nvSpPr>
        <p:spPr>
          <a:xfrm>
            <a:off x="2195981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6" name="Group 355"/>
          <p:cNvGrpSpPr/>
          <p:nvPr/>
        </p:nvGrpSpPr>
        <p:grpSpPr>
          <a:xfrm>
            <a:off x="2291806" y="2579315"/>
            <a:ext cx="899924" cy="557033"/>
            <a:chOff x="1590766" y="922585"/>
            <a:chExt cx="899924" cy="557033"/>
          </a:xfrm>
        </p:grpSpPr>
        <p:sp>
          <p:nvSpPr>
            <p:cNvPr id="483" name="Rounded Rectangle 482"/>
            <p:cNvSpPr/>
            <p:nvPr/>
          </p:nvSpPr>
          <p:spPr>
            <a:xfrm>
              <a:off x="160558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4" name="Rounded Rectangle 27"/>
            <p:cNvSpPr txBox="1"/>
            <p:nvPr/>
          </p:nvSpPr>
          <p:spPr>
            <a:xfrm>
              <a:off x="1590766" y="958828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dirty="0"/>
                <a:t>Reading</a:t>
              </a:r>
              <a:r>
                <a:rPr lang="en-US" sz="8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Roboto"/>
                </a:rPr>
                <a:t> </a:t>
              </a:r>
              <a:r>
                <a:rPr lang="en-US" sz="8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the Dataset</a:t>
              </a:r>
              <a:endParaRPr lang="en-US" sz="800" kern="1200" dirty="0"/>
            </a:p>
          </p:txBody>
        </p:sp>
      </p:grpSp>
      <p:sp>
        <p:nvSpPr>
          <p:cNvPr id="357" name="Straight Connector 28"/>
          <p:cNvSpPr/>
          <p:nvPr/>
        </p:nvSpPr>
        <p:spPr>
          <a:xfrm>
            <a:off x="2195981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8" name="Group 357"/>
          <p:cNvGrpSpPr/>
          <p:nvPr/>
        </p:nvGrpSpPr>
        <p:grpSpPr>
          <a:xfrm>
            <a:off x="2306620" y="3270807"/>
            <a:ext cx="885110" cy="553194"/>
            <a:chOff x="1605580" y="1614077"/>
            <a:chExt cx="885110" cy="553194"/>
          </a:xfrm>
        </p:grpSpPr>
        <p:sp>
          <p:nvSpPr>
            <p:cNvPr id="481" name="Rounded Rectangle 480"/>
            <p:cNvSpPr/>
            <p:nvPr/>
          </p:nvSpPr>
          <p:spPr>
            <a:xfrm>
              <a:off x="160558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2" name="Rounded Rectangle 30"/>
            <p:cNvSpPr txBox="1"/>
            <p:nvPr/>
          </p:nvSpPr>
          <p:spPr>
            <a:xfrm>
              <a:off x="162178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Handling Missing Data</a:t>
              </a:r>
              <a:endParaRPr lang="en-US" sz="800" kern="1200" dirty="0"/>
            </a:p>
          </p:txBody>
        </p:sp>
      </p:grpSp>
      <p:sp>
        <p:nvSpPr>
          <p:cNvPr id="359" name="Straight Connector 31"/>
          <p:cNvSpPr/>
          <p:nvPr/>
        </p:nvSpPr>
        <p:spPr>
          <a:xfrm>
            <a:off x="2195981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0" name="Group 359"/>
          <p:cNvGrpSpPr/>
          <p:nvPr/>
        </p:nvGrpSpPr>
        <p:grpSpPr>
          <a:xfrm>
            <a:off x="2306620" y="3962300"/>
            <a:ext cx="885110" cy="553194"/>
            <a:chOff x="1605580" y="2305570"/>
            <a:chExt cx="885110" cy="553194"/>
          </a:xfrm>
        </p:grpSpPr>
        <p:sp>
          <p:nvSpPr>
            <p:cNvPr id="479" name="Rounded Rectangle 478"/>
            <p:cNvSpPr/>
            <p:nvPr/>
          </p:nvSpPr>
          <p:spPr>
            <a:xfrm>
              <a:off x="160558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0" name="Rounded Rectangle 33"/>
            <p:cNvSpPr txBox="1"/>
            <p:nvPr/>
          </p:nvSpPr>
          <p:spPr>
            <a:xfrm>
              <a:off x="162178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0" i="0" kern="1200" dirty="0" smtClean="0"/>
                <a:t>Conversion to the Tensor Format</a:t>
              </a:r>
              <a:endParaRPr lang="en-US" sz="800" kern="1200" dirty="0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3468327" y="1887822"/>
            <a:ext cx="1106388" cy="553194"/>
            <a:chOff x="2767287" y="231092"/>
            <a:chExt cx="1106388" cy="553194"/>
          </a:xfrm>
        </p:grpSpPr>
        <p:sp>
          <p:nvSpPr>
            <p:cNvPr id="477" name="Rounded Rectangle 476"/>
            <p:cNvSpPr/>
            <p:nvPr/>
          </p:nvSpPr>
          <p:spPr>
            <a:xfrm>
              <a:off x="276728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8" name="Rounded Rectangle 35"/>
            <p:cNvSpPr txBox="1"/>
            <p:nvPr/>
          </p:nvSpPr>
          <p:spPr>
            <a:xfrm>
              <a:off x="278348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Linear Algebra</a:t>
              </a:r>
              <a:endParaRPr lang="en-US" sz="1200" kern="1200" dirty="0"/>
            </a:p>
          </p:txBody>
        </p:sp>
      </p:grpSp>
      <p:sp>
        <p:nvSpPr>
          <p:cNvPr id="362" name="Straight Connector 36"/>
          <p:cNvSpPr/>
          <p:nvPr/>
        </p:nvSpPr>
        <p:spPr>
          <a:xfrm>
            <a:off x="3578966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3" name="Group 362"/>
          <p:cNvGrpSpPr/>
          <p:nvPr/>
        </p:nvGrpSpPr>
        <p:grpSpPr>
          <a:xfrm>
            <a:off x="3689605" y="2579315"/>
            <a:ext cx="885110" cy="553194"/>
            <a:chOff x="2988565" y="922585"/>
            <a:chExt cx="885110" cy="553194"/>
          </a:xfrm>
        </p:grpSpPr>
        <p:sp>
          <p:nvSpPr>
            <p:cNvPr id="475" name="Rounded Rectangle 474"/>
            <p:cNvSpPr/>
            <p:nvPr/>
          </p:nvSpPr>
          <p:spPr>
            <a:xfrm>
              <a:off x="2988565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6" name="Rounded Rectangle 38"/>
            <p:cNvSpPr txBox="1"/>
            <p:nvPr/>
          </p:nvSpPr>
          <p:spPr>
            <a:xfrm>
              <a:off x="3004767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Scalars</a:t>
              </a:r>
              <a:endParaRPr lang="en-US" sz="800" kern="1200" dirty="0"/>
            </a:p>
          </p:txBody>
        </p:sp>
      </p:grpSp>
      <p:sp>
        <p:nvSpPr>
          <p:cNvPr id="364" name="Straight Connector 39"/>
          <p:cNvSpPr/>
          <p:nvPr/>
        </p:nvSpPr>
        <p:spPr>
          <a:xfrm>
            <a:off x="3578966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5" name="Group 364"/>
          <p:cNvGrpSpPr/>
          <p:nvPr/>
        </p:nvGrpSpPr>
        <p:grpSpPr>
          <a:xfrm>
            <a:off x="3689605" y="3270807"/>
            <a:ext cx="885110" cy="553194"/>
            <a:chOff x="2988565" y="1614077"/>
            <a:chExt cx="885110" cy="553194"/>
          </a:xfrm>
        </p:grpSpPr>
        <p:sp>
          <p:nvSpPr>
            <p:cNvPr id="473" name="Rounded Rectangle 472"/>
            <p:cNvSpPr/>
            <p:nvPr/>
          </p:nvSpPr>
          <p:spPr>
            <a:xfrm>
              <a:off x="2988565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4" name="Rounded Rectangle 41"/>
            <p:cNvSpPr txBox="1"/>
            <p:nvPr/>
          </p:nvSpPr>
          <p:spPr>
            <a:xfrm>
              <a:off x="3004767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Vectors</a:t>
              </a:r>
              <a:endParaRPr lang="en-US" sz="800" kern="1200" dirty="0"/>
            </a:p>
          </p:txBody>
        </p:sp>
      </p:grpSp>
      <p:sp>
        <p:nvSpPr>
          <p:cNvPr id="366" name="Straight Connector 42"/>
          <p:cNvSpPr/>
          <p:nvPr/>
        </p:nvSpPr>
        <p:spPr>
          <a:xfrm>
            <a:off x="3578966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7" name="Group 366"/>
          <p:cNvGrpSpPr/>
          <p:nvPr/>
        </p:nvGrpSpPr>
        <p:grpSpPr>
          <a:xfrm>
            <a:off x="3689605" y="3962300"/>
            <a:ext cx="885110" cy="553194"/>
            <a:chOff x="2988565" y="2305570"/>
            <a:chExt cx="885110" cy="553194"/>
          </a:xfrm>
        </p:grpSpPr>
        <p:sp>
          <p:nvSpPr>
            <p:cNvPr id="471" name="Rounded Rectangle 470"/>
            <p:cNvSpPr/>
            <p:nvPr/>
          </p:nvSpPr>
          <p:spPr>
            <a:xfrm>
              <a:off x="2988565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2" name="Rounded Rectangle 44"/>
            <p:cNvSpPr txBox="1"/>
            <p:nvPr/>
          </p:nvSpPr>
          <p:spPr>
            <a:xfrm>
              <a:off x="3004767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Matrices</a:t>
              </a:r>
              <a:endParaRPr lang="en-US" sz="800" kern="1200" dirty="0"/>
            </a:p>
          </p:txBody>
        </p:sp>
      </p:grpSp>
      <p:sp>
        <p:nvSpPr>
          <p:cNvPr id="368" name="Straight Connector 45"/>
          <p:cNvSpPr/>
          <p:nvPr/>
        </p:nvSpPr>
        <p:spPr>
          <a:xfrm>
            <a:off x="3578966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9" name="Group 368"/>
          <p:cNvGrpSpPr/>
          <p:nvPr/>
        </p:nvGrpSpPr>
        <p:grpSpPr>
          <a:xfrm>
            <a:off x="3689605" y="4653793"/>
            <a:ext cx="885110" cy="553194"/>
            <a:chOff x="2988565" y="2997063"/>
            <a:chExt cx="885110" cy="553194"/>
          </a:xfrm>
        </p:grpSpPr>
        <p:sp>
          <p:nvSpPr>
            <p:cNvPr id="469" name="Rounded Rectangle 468"/>
            <p:cNvSpPr/>
            <p:nvPr/>
          </p:nvSpPr>
          <p:spPr>
            <a:xfrm>
              <a:off x="2988565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0" name="Rounded Rectangle 47"/>
            <p:cNvSpPr txBox="1"/>
            <p:nvPr/>
          </p:nvSpPr>
          <p:spPr>
            <a:xfrm>
              <a:off x="3004767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Tensors</a:t>
              </a:r>
              <a:endParaRPr lang="en-US" sz="800" kern="1200" dirty="0"/>
            </a:p>
          </p:txBody>
        </p:sp>
      </p:grpSp>
      <p:sp>
        <p:nvSpPr>
          <p:cNvPr id="370" name="Straight Connector 48"/>
          <p:cNvSpPr/>
          <p:nvPr/>
        </p:nvSpPr>
        <p:spPr>
          <a:xfrm>
            <a:off x="3578966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1" name="Group 370"/>
          <p:cNvGrpSpPr/>
          <p:nvPr/>
        </p:nvGrpSpPr>
        <p:grpSpPr>
          <a:xfrm>
            <a:off x="3689605" y="5345285"/>
            <a:ext cx="885110" cy="553194"/>
            <a:chOff x="2988565" y="3688555"/>
            <a:chExt cx="885110" cy="553194"/>
          </a:xfrm>
        </p:grpSpPr>
        <p:sp>
          <p:nvSpPr>
            <p:cNvPr id="467" name="Rounded Rectangle 466"/>
            <p:cNvSpPr/>
            <p:nvPr/>
          </p:nvSpPr>
          <p:spPr>
            <a:xfrm>
              <a:off x="2988565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8" name="Rounded Rectangle 50"/>
            <p:cNvSpPr txBox="1"/>
            <p:nvPr/>
          </p:nvSpPr>
          <p:spPr>
            <a:xfrm>
              <a:off x="3004767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Basic Properties of Tensor Arithmetic</a:t>
              </a:r>
              <a:endParaRPr lang="en-US" sz="800" kern="1200" dirty="0"/>
            </a:p>
          </p:txBody>
        </p:sp>
      </p:grpSp>
      <p:sp>
        <p:nvSpPr>
          <p:cNvPr id="372" name="Straight Connector 51"/>
          <p:cNvSpPr/>
          <p:nvPr/>
        </p:nvSpPr>
        <p:spPr>
          <a:xfrm>
            <a:off x="3578966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3" name="Group 372"/>
          <p:cNvGrpSpPr/>
          <p:nvPr/>
        </p:nvGrpSpPr>
        <p:grpSpPr>
          <a:xfrm>
            <a:off x="3689605" y="6036778"/>
            <a:ext cx="885110" cy="553194"/>
            <a:chOff x="2988565" y="4380048"/>
            <a:chExt cx="885110" cy="553194"/>
          </a:xfrm>
        </p:grpSpPr>
        <p:sp>
          <p:nvSpPr>
            <p:cNvPr id="465" name="Rounded Rectangle 464"/>
            <p:cNvSpPr/>
            <p:nvPr/>
          </p:nvSpPr>
          <p:spPr>
            <a:xfrm>
              <a:off x="2988565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6" name="Rounded Rectangle 53"/>
            <p:cNvSpPr txBox="1"/>
            <p:nvPr/>
          </p:nvSpPr>
          <p:spPr>
            <a:xfrm>
              <a:off x="3004767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1" kern="1200" dirty="0" smtClean="0"/>
                <a:t>+6 sections</a:t>
              </a:r>
              <a:endParaRPr lang="en-US" sz="800" i="1" kern="1200" dirty="0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4851313" y="1887822"/>
            <a:ext cx="1106388" cy="553194"/>
            <a:chOff x="4150273" y="231092"/>
            <a:chExt cx="1106388" cy="553194"/>
          </a:xfrm>
        </p:grpSpPr>
        <p:sp>
          <p:nvSpPr>
            <p:cNvPr id="463" name="Rounded Rectangle 462"/>
            <p:cNvSpPr/>
            <p:nvPr/>
          </p:nvSpPr>
          <p:spPr>
            <a:xfrm>
              <a:off x="415027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4" name="Rounded Rectangle 55"/>
            <p:cNvSpPr txBox="1"/>
            <p:nvPr/>
          </p:nvSpPr>
          <p:spPr>
            <a:xfrm>
              <a:off x="416647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0" kern="1200" dirty="0" smtClean="0"/>
                <a:t>Linear Algebra cont.</a:t>
              </a:r>
              <a:endParaRPr lang="en-US" sz="1200" i="0" kern="1200" dirty="0"/>
            </a:p>
          </p:txBody>
        </p:sp>
      </p:grpSp>
      <p:sp>
        <p:nvSpPr>
          <p:cNvPr id="375" name="Straight Connector 56"/>
          <p:cNvSpPr/>
          <p:nvPr/>
        </p:nvSpPr>
        <p:spPr>
          <a:xfrm>
            <a:off x="496195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6" name="Group 375"/>
          <p:cNvGrpSpPr/>
          <p:nvPr/>
        </p:nvGrpSpPr>
        <p:grpSpPr>
          <a:xfrm>
            <a:off x="5072590" y="2579315"/>
            <a:ext cx="885110" cy="553194"/>
            <a:chOff x="4371550" y="922585"/>
            <a:chExt cx="885110" cy="553194"/>
          </a:xfrm>
        </p:grpSpPr>
        <p:sp>
          <p:nvSpPr>
            <p:cNvPr id="461" name="Rounded Rectangle 460"/>
            <p:cNvSpPr/>
            <p:nvPr/>
          </p:nvSpPr>
          <p:spPr>
            <a:xfrm>
              <a:off x="437155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2" name="Rounded Rectangle 58"/>
            <p:cNvSpPr txBox="1"/>
            <p:nvPr/>
          </p:nvSpPr>
          <p:spPr>
            <a:xfrm>
              <a:off x="438775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Reduction</a:t>
              </a:r>
              <a:endParaRPr lang="en-US" sz="800" i="0" kern="1200" dirty="0"/>
            </a:p>
          </p:txBody>
        </p:sp>
      </p:grpSp>
      <p:sp>
        <p:nvSpPr>
          <p:cNvPr id="377" name="Straight Connector 59"/>
          <p:cNvSpPr/>
          <p:nvPr/>
        </p:nvSpPr>
        <p:spPr>
          <a:xfrm>
            <a:off x="496195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8" name="Group 377"/>
          <p:cNvGrpSpPr/>
          <p:nvPr/>
        </p:nvGrpSpPr>
        <p:grpSpPr>
          <a:xfrm>
            <a:off x="5072590" y="3270807"/>
            <a:ext cx="885110" cy="553194"/>
            <a:chOff x="4371550" y="1614077"/>
            <a:chExt cx="885110" cy="553194"/>
          </a:xfrm>
        </p:grpSpPr>
        <p:sp>
          <p:nvSpPr>
            <p:cNvPr id="459" name="Rounded Rectangle 458"/>
            <p:cNvSpPr/>
            <p:nvPr/>
          </p:nvSpPr>
          <p:spPr>
            <a:xfrm>
              <a:off x="437155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0" name="Rounded Rectangle 61"/>
            <p:cNvSpPr txBox="1"/>
            <p:nvPr/>
          </p:nvSpPr>
          <p:spPr>
            <a:xfrm>
              <a:off x="438775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Dot Products</a:t>
              </a:r>
              <a:endParaRPr lang="en-US" sz="800" i="0" kern="1200" dirty="0"/>
            </a:p>
          </p:txBody>
        </p:sp>
      </p:grpSp>
      <p:sp>
        <p:nvSpPr>
          <p:cNvPr id="379" name="Straight Connector 62"/>
          <p:cNvSpPr/>
          <p:nvPr/>
        </p:nvSpPr>
        <p:spPr>
          <a:xfrm>
            <a:off x="496195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0" name="Group 379"/>
          <p:cNvGrpSpPr/>
          <p:nvPr/>
        </p:nvGrpSpPr>
        <p:grpSpPr>
          <a:xfrm>
            <a:off x="5072590" y="3962300"/>
            <a:ext cx="885110" cy="553194"/>
            <a:chOff x="4371550" y="2305570"/>
            <a:chExt cx="885110" cy="553194"/>
          </a:xfrm>
        </p:grpSpPr>
        <p:sp>
          <p:nvSpPr>
            <p:cNvPr id="457" name="Rounded Rectangle 456"/>
            <p:cNvSpPr/>
            <p:nvPr/>
          </p:nvSpPr>
          <p:spPr>
            <a:xfrm>
              <a:off x="437155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8" name="Rounded Rectangle 64"/>
            <p:cNvSpPr txBox="1"/>
            <p:nvPr/>
          </p:nvSpPr>
          <p:spPr>
            <a:xfrm>
              <a:off x="438775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Matrix-Vector Products</a:t>
              </a:r>
              <a:endParaRPr lang="en-US" sz="800" i="0" kern="1200" dirty="0"/>
            </a:p>
          </p:txBody>
        </p:sp>
      </p:grpSp>
      <p:sp>
        <p:nvSpPr>
          <p:cNvPr id="381" name="Straight Connector 65"/>
          <p:cNvSpPr/>
          <p:nvPr/>
        </p:nvSpPr>
        <p:spPr>
          <a:xfrm>
            <a:off x="496195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2" name="Group 381"/>
          <p:cNvGrpSpPr/>
          <p:nvPr/>
        </p:nvGrpSpPr>
        <p:grpSpPr>
          <a:xfrm>
            <a:off x="5072590" y="4653793"/>
            <a:ext cx="885110" cy="553194"/>
            <a:chOff x="4371550" y="2997063"/>
            <a:chExt cx="885110" cy="553194"/>
          </a:xfrm>
        </p:grpSpPr>
        <p:sp>
          <p:nvSpPr>
            <p:cNvPr id="455" name="Rounded Rectangle 454"/>
            <p:cNvSpPr/>
            <p:nvPr/>
          </p:nvSpPr>
          <p:spPr>
            <a:xfrm>
              <a:off x="4371550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6" name="Rounded Rectangle 67"/>
            <p:cNvSpPr txBox="1"/>
            <p:nvPr/>
          </p:nvSpPr>
          <p:spPr>
            <a:xfrm>
              <a:off x="4387752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Matrix-Matrix Multiplication</a:t>
              </a:r>
              <a:endParaRPr lang="en-US" sz="800" i="0" kern="1200" dirty="0"/>
            </a:p>
          </p:txBody>
        </p:sp>
      </p:grpSp>
      <p:sp>
        <p:nvSpPr>
          <p:cNvPr id="383" name="Straight Connector 68"/>
          <p:cNvSpPr/>
          <p:nvPr/>
        </p:nvSpPr>
        <p:spPr>
          <a:xfrm>
            <a:off x="4961952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4" name="Group 383"/>
          <p:cNvGrpSpPr/>
          <p:nvPr/>
        </p:nvGrpSpPr>
        <p:grpSpPr>
          <a:xfrm>
            <a:off x="5072590" y="5345285"/>
            <a:ext cx="885110" cy="553194"/>
            <a:chOff x="4371550" y="3688555"/>
            <a:chExt cx="885110" cy="553194"/>
          </a:xfrm>
        </p:grpSpPr>
        <p:sp>
          <p:nvSpPr>
            <p:cNvPr id="453" name="Rounded Rectangle 452"/>
            <p:cNvSpPr/>
            <p:nvPr/>
          </p:nvSpPr>
          <p:spPr>
            <a:xfrm>
              <a:off x="4371550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4" name="Rounded Rectangle 70"/>
            <p:cNvSpPr txBox="1"/>
            <p:nvPr/>
          </p:nvSpPr>
          <p:spPr>
            <a:xfrm>
              <a:off x="4387752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Norms</a:t>
              </a:r>
              <a:endParaRPr lang="en-US" sz="800" i="0" kern="1200" dirty="0"/>
            </a:p>
          </p:txBody>
        </p:sp>
      </p:grpSp>
      <p:sp>
        <p:nvSpPr>
          <p:cNvPr id="385" name="Straight Connector 71"/>
          <p:cNvSpPr/>
          <p:nvPr/>
        </p:nvSpPr>
        <p:spPr>
          <a:xfrm>
            <a:off x="4961952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6" name="Group 385"/>
          <p:cNvGrpSpPr/>
          <p:nvPr/>
        </p:nvGrpSpPr>
        <p:grpSpPr>
          <a:xfrm>
            <a:off x="5072590" y="6036778"/>
            <a:ext cx="885110" cy="553194"/>
            <a:chOff x="4371550" y="4380048"/>
            <a:chExt cx="885110" cy="553194"/>
          </a:xfrm>
        </p:grpSpPr>
        <p:sp>
          <p:nvSpPr>
            <p:cNvPr id="451" name="Rounded Rectangle 450"/>
            <p:cNvSpPr/>
            <p:nvPr/>
          </p:nvSpPr>
          <p:spPr>
            <a:xfrm>
              <a:off x="4371550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2" name="Rounded Rectangle 73"/>
            <p:cNvSpPr txBox="1"/>
            <p:nvPr/>
          </p:nvSpPr>
          <p:spPr>
            <a:xfrm>
              <a:off x="4387752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More on Linear Algebra</a:t>
              </a:r>
              <a:endParaRPr lang="en-US" sz="800" i="0" kern="1200" dirty="0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6234298" y="1887822"/>
            <a:ext cx="1106388" cy="553194"/>
            <a:chOff x="5533258" y="231092"/>
            <a:chExt cx="1106388" cy="553194"/>
          </a:xfrm>
        </p:grpSpPr>
        <p:sp>
          <p:nvSpPr>
            <p:cNvPr id="449" name="Rounded Rectangle 448"/>
            <p:cNvSpPr/>
            <p:nvPr/>
          </p:nvSpPr>
          <p:spPr>
            <a:xfrm>
              <a:off x="5533258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0" name="Rounded Rectangle 75"/>
            <p:cNvSpPr txBox="1"/>
            <p:nvPr/>
          </p:nvSpPr>
          <p:spPr>
            <a:xfrm>
              <a:off x="5549460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Calculus</a:t>
              </a:r>
              <a:endParaRPr lang="en-US" sz="1200" kern="1200" dirty="0"/>
            </a:p>
          </p:txBody>
        </p:sp>
      </p:grpSp>
      <p:sp>
        <p:nvSpPr>
          <p:cNvPr id="388" name="Straight Connector 76"/>
          <p:cNvSpPr/>
          <p:nvPr/>
        </p:nvSpPr>
        <p:spPr>
          <a:xfrm>
            <a:off x="6344937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9" name="Group 388"/>
          <p:cNvGrpSpPr/>
          <p:nvPr/>
        </p:nvGrpSpPr>
        <p:grpSpPr>
          <a:xfrm>
            <a:off x="6455576" y="2579315"/>
            <a:ext cx="885110" cy="553194"/>
            <a:chOff x="5754536" y="922585"/>
            <a:chExt cx="885110" cy="553194"/>
          </a:xfrm>
        </p:grpSpPr>
        <p:sp>
          <p:nvSpPr>
            <p:cNvPr id="447" name="Rounded Rectangle 446"/>
            <p:cNvSpPr/>
            <p:nvPr/>
          </p:nvSpPr>
          <p:spPr>
            <a:xfrm>
              <a:off x="575453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8" name="Rounded Rectangle 78"/>
            <p:cNvSpPr txBox="1"/>
            <p:nvPr/>
          </p:nvSpPr>
          <p:spPr>
            <a:xfrm>
              <a:off x="577073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Derivatives and Differentiation</a:t>
              </a:r>
              <a:endParaRPr lang="en-US" sz="800" kern="1200" dirty="0"/>
            </a:p>
          </p:txBody>
        </p:sp>
      </p:grpSp>
      <p:sp>
        <p:nvSpPr>
          <p:cNvPr id="390" name="Straight Connector 79"/>
          <p:cNvSpPr/>
          <p:nvPr/>
        </p:nvSpPr>
        <p:spPr>
          <a:xfrm>
            <a:off x="6344937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1" name="Group 390"/>
          <p:cNvGrpSpPr/>
          <p:nvPr/>
        </p:nvGrpSpPr>
        <p:grpSpPr>
          <a:xfrm>
            <a:off x="6455576" y="3270807"/>
            <a:ext cx="885110" cy="553194"/>
            <a:chOff x="5754536" y="1614077"/>
            <a:chExt cx="885110" cy="553194"/>
          </a:xfrm>
        </p:grpSpPr>
        <p:sp>
          <p:nvSpPr>
            <p:cNvPr id="445" name="Rounded Rectangle 444"/>
            <p:cNvSpPr/>
            <p:nvPr/>
          </p:nvSpPr>
          <p:spPr>
            <a:xfrm>
              <a:off x="575453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6" name="Rounded Rectangle 81"/>
            <p:cNvSpPr txBox="1"/>
            <p:nvPr/>
          </p:nvSpPr>
          <p:spPr>
            <a:xfrm>
              <a:off x="577073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Partial Derivatives</a:t>
              </a:r>
              <a:endParaRPr lang="en-US" sz="800" kern="1200" dirty="0"/>
            </a:p>
          </p:txBody>
        </p:sp>
      </p:grpSp>
      <p:sp>
        <p:nvSpPr>
          <p:cNvPr id="392" name="Straight Connector 82"/>
          <p:cNvSpPr/>
          <p:nvPr/>
        </p:nvSpPr>
        <p:spPr>
          <a:xfrm>
            <a:off x="6344937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3" name="Group 392"/>
          <p:cNvGrpSpPr/>
          <p:nvPr/>
        </p:nvGrpSpPr>
        <p:grpSpPr>
          <a:xfrm>
            <a:off x="6455576" y="3962300"/>
            <a:ext cx="885110" cy="553194"/>
            <a:chOff x="5754536" y="2305570"/>
            <a:chExt cx="885110" cy="553194"/>
          </a:xfrm>
        </p:grpSpPr>
        <p:sp>
          <p:nvSpPr>
            <p:cNvPr id="443" name="Rounded Rectangle 442"/>
            <p:cNvSpPr/>
            <p:nvPr/>
          </p:nvSpPr>
          <p:spPr>
            <a:xfrm>
              <a:off x="575453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4" name="Rounded Rectangle 84"/>
            <p:cNvSpPr txBox="1"/>
            <p:nvPr/>
          </p:nvSpPr>
          <p:spPr>
            <a:xfrm>
              <a:off x="577073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Gradients</a:t>
              </a:r>
              <a:endParaRPr lang="en-US" sz="800" kern="1200" dirty="0"/>
            </a:p>
          </p:txBody>
        </p:sp>
      </p:grpSp>
      <p:sp>
        <p:nvSpPr>
          <p:cNvPr id="394" name="Straight Connector 85"/>
          <p:cNvSpPr/>
          <p:nvPr/>
        </p:nvSpPr>
        <p:spPr>
          <a:xfrm>
            <a:off x="6344937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5" name="Group 394"/>
          <p:cNvGrpSpPr/>
          <p:nvPr/>
        </p:nvGrpSpPr>
        <p:grpSpPr>
          <a:xfrm>
            <a:off x="6455576" y="4653793"/>
            <a:ext cx="885110" cy="553194"/>
            <a:chOff x="5754536" y="2997063"/>
            <a:chExt cx="885110" cy="553194"/>
          </a:xfrm>
        </p:grpSpPr>
        <p:sp>
          <p:nvSpPr>
            <p:cNvPr id="441" name="Rounded Rectangle 440"/>
            <p:cNvSpPr/>
            <p:nvPr/>
          </p:nvSpPr>
          <p:spPr>
            <a:xfrm>
              <a:off x="5754536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2" name="Rounded Rectangle 87"/>
            <p:cNvSpPr txBox="1"/>
            <p:nvPr/>
          </p:nvSpPr>
          <p:spPr>
            <a:xfrm>
              <a:off x="5770738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Chain Rule</a:t>
              </a:r>
              <a:endParaRPr lang="en-US" sz="800" kern="1200" dirty="0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7617283" y="1887822"/>
            <a:ext cx="1106388" cy="553194"/>
            <a:chOff x="6916243" y="231092"/>
            <a:chExt cx="1106388" cy="553194"/>
          </a:xfrm>
        </p:grpSpPr>
        <p:sp>
          <p:nvSpPr>
            <p:cNvPr id="439" name="Rounded Rectangle 438"/>
            <p:cNvSpPr/>
            <p:nvPr/>
          </p:nvSpPr>
          <p:spPr>
            <a:xfrm>
              <a:off x="691624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0" name="Rounded Rectangle 89"/>
            <p:cNvSpPr txBox="1"/>
            <p:nvPr/>
          </p:nvSpPr>
          <p:spPr>
            <a:xfrm>
              <a:off x="693244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Automatic Differentiation</a:t>
              </a:r>
              <a:endParaRPr lang="en-US" sz="1200" kern="1200" dirty="0"/>
            </a:p>
          </p:txBody>
        </p:sp>
      </p:grpSp>
      <p:sp>
        <p:nvSpPr>
          <p:cNvPr id="397" name="Straight Connector 90"/>
          <p:cNvSpPr/>
          <p:nvPr/>
        </p:nvSpPr>
        <p:spPr>
          <a:xfrm>
            <a:off x="772792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8" name="Group 397"/>
          <p:cNvGrpSpPr/>
          <p:nvPr/>
        </p:nvGrpSpPr>
        <p:grpSpPr>
          <a:xfrm>
            <a:off x="7838561" y="2579315"/>
            <a:ext cx="885110" cy="553194"/>
            <a:chOff x="7137521" y="922585"/>
            <a:chExt cx="885110" cy="553194"/>
          </a:xfrm>
        </p:grpSpPr>
        <p:sp>
          <p:nvSpPr>
            <p:cNvPr id="437" name="Rounded Rectangle 436"/>
            <p:cNvSpPr/>
            <p:nvPr/>
          </p:nvSpPr>
          <p:spPr>
            <a:xfrm>
              <a:off x="7137521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8" name="Rounded Rectangle 92"/>
            <p:cNvSpPr txBox="1"/>
            <p:nvPr/>
          </p:nvSpPr>
          <p:spPr>
            <a:xfrm>
              <a:off x="7153723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A Simple Example</a:t>
              </a:r>
              <a:endParaRPr lang="en-US" sz="800" kern="1200" dirty="0"/>
            </a:p>
          </p:txBody>
        </p:sp>
      </p:grpSp>
      <p:sp>
        <p:nvSpPr>
          <p:cNvPr id="399" name="Straight Connector 93"/>
          <p:cNvSpPr/>
          <p:nvPr/>
        </p:nvSpPr>
        <p:spPr>
          <a:xfrm>
            <a:off x="772792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0" name="Group 399"/>
          <p:cNvGrpSpPr/>
          <p:nvPr/>
        </p:nvGrpSpPr>
        <p:grpSpPr>
          <a:xfrm>
            <a:off x="7838561" y="3270807"/>
            <a:ext cx="885110" cy="553194"/>
            <a:chOff x="7137521" y="1614077"/>
            <a:chExt cx="885110" cy="553194"/>
          </a:xfrm>
        </p:grpSpPr>
        <p:sp>
          <p:nvSpPr>
            <p:cNvPr id="435" name="Rounded Rectangle 434"/>
            <p:cNvSpPr/>
            <p:nvPr/>
          </p:nvSpPr>
          <p:spPr>
            <a:xfrm>
              <a:off x="7137521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6" name="Rounded Rectangle 95"/>
            <p:cNvSpPr txBox="1"/>
            <p:nvPr/>
          </p:nvSpPr>
          <p:spPr>
            <a:xfrm>
              <a:off x="7153723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Backward for Non-Scalar Variables</a:t>
              </a:r>
              <a:endParaRPr lang="en-US" sz="800" kern="1200" dirty="0"/>
            </a:p>
          </p:txBody>
        </p:sp>
      </p:grpSp>
      <p:sp>
        <p:nvSpPr>
          <p:cNvPr id="401" name="Straight Connector 96"/>
          <p:cNvSpPr/>
          <p:nvPr/>
        </p:nvSpPr>
        <p:spPr>
          <a:xfrm>
            <a:off x="772792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2" name="Group 401"/>
          <p:cNvGrpSpPr/>
          <p:nvPr/>
        </p:nvGrpSpPr>
        <p:grpSpPr>
          <a:xfrm>
            <a:off x="7838561" y="3962300"/>
            <a:ext cx="885110" cy="553194"/>
            <a:chOff x="7137521" y="2305570"/>
            <a:chExt cx="885110" cy="553194"/>
          </a:xfrm>
        </p:grpSpPr>
        <p:sp>
          <p:nvSpPr>
            <p:cNvPr id="433" name="Rounded Rectangle 432"/>
            <p:cNvSpPr/>
            <p:nvPr/>
          </p:nvSpPr>
          <p:spPr>
            <a:xfrm>
              <a:off x="7137521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4" name="Rounded Rectangle 98"/>
            <p:cNvSpPr txBox="1"/>
            <p:nvPr/>
          </p:nvSpPr>
          <p:spPr>
            <a:xfrm>
              <a:off x="7153723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Detaching Computation</a:t>
              </a:r>
              <a:endParaRPr lang="en-US" sz="800" kern="1200" dirty="0"/>
            </a:p>
          </p:txBody>
        </p:sp>
      </p:grpSp>
      <p:sp>
        <p:nvSpPr>
          <p:cNvPr id="403" name="Straight Connector 99"/>
          <p:cNvSpPr/>
          <p:nvPr/>
        </p:nvSpPr>
        <p:spPr>
          <a:xfrm>
            <a:off x="772792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4" name="Group 403"/>
          <p:cNvGrpSpPr/>
          <p:nvPr/>
        </p:nvGrpSpPr>
        <p:grpSpPr>
          <a:xfrm>
            <a:off x="7838561" y="4653793"/>
            <a:ext cx="885110" cy="553194"/>
            <a:chOff x="7137521" y="2997063"/>
            <a:chExt cx="885110" cy="553194"/>
          </a:xfrm>
        </p:grpSpPr>
        <p:sp>
          <p:nvSpPr>
            <p:cNvPr id="431" name="Rounded Rectangle 430"/>
            <p:cNvSpPr/>
            <p:nvPr/>
          </p:nvSpPr>
          <p:spPr>
            <a:xfrm>
              <a:off x="7137521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2" name="Rounded Rectangle 101"/>
            <p:cNvSpPr txBox="1"/>
            <p:nvPr/>
          </p:nvSpPr>
          <p:spPr>
            <a:xfrm>
              <a:off x="7153723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Computing the Gradient of Python Control Flow</a:t>
              </a:r>
              <a:endParaRPr lang="en-US" sz="800" kern="1200" dirty="0"/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9000269" y="1887822"/>
            <a:ext cx="1106388" cy="553194"/>
            <a:chOff x="8299229" y="231092"/>
            <a:chExt cx="1106388" cy="553194"/>
          </a:xfrm>
        </p:grpSpPr>
        <p:sp>
          <p:nvSpPr>
            <p:cNvPr id="429" name="Rounded Rectangle 428"/>
            <p:cNvSpPr/>
            <p:nvPr/>
          </p:nvSpPr>
          <p:spPr>
            <a:xfrm>
              <a:off x="8299229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0" name="Rounded Rectangle 103"/>
            <p:cNvSpPr txBox="1"/>
            <p:nvPr/>
          </p:nvSpPr>
          <p:spPr>
            <a:xfrm>
              <a:off x="8315431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Probability</a:t>
              </a:r>
              <a:endParaRPr lang="en-US" sz="1200" kern="1200" dirty="0"/>
            </a:p>
          </p:txBody>
        </p:sp>
      </p:grpSp>
      <p:sp>
        <p:nvSpPr>
          <p:cNvPr id="406" name="Straight Connector 104"/>
          <p:cNvSpPr/>
          <p:nvPr/>
        </p:nvSpPr>
        <p:spPr>
          <a:xfrm>
            <a:off x="9110908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7" name="Group 406"/>
          <p:cNvGrpSpPr/>
          <p:nvPr/>
        </p:nvGrpSpPr>
        <p:grpSpPr>
          <a:xfrm>
            <a:off x="9221546" y="2579315"/>
            <a:ext cx="885110" cy="553194"/>
            <a:chOff x="8520506" y="922585"/>
            <a:chExt cx="885110" cy="553194"/>
          </a:xfrm>
        </p:grpSpPr>
        <p:sp>
          <p:nvSpPr>
            <p:cNvPr id="427" name="Rounded Rectangle 426"/>
            <p:cNvSpPr/>
            <p:nvPr/>
          </p:nvSpPr>
          <p:spPr>
            <a:xfrm>
              <a:off x="852050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8" name="Rounded Rectangle 106"/>
            <p:cNvSpPr txBox="1"/>
            <p:nvPr/>
          </p:nvSpPr>
          <p:spPr>
            <a:xfrm>
              <a:off x="853670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Basic Probability Theory</a:t>
              </a:r>
              <a:endParaRPr lang="en-US" sz="800" kern="1200" dirty="0"/>
            </a:p>
          </p:txBody>
        </p:sp>
      </p:grpSp>
      <p:sp>
        <p:nvSpPr>
          <p:cNvPr id="408" name="Straight Connector 107"/>
          <p:cNvSpPr/>
          <p:nvPr/>
        </p:nvSpPr>
        <p:spPr>
          <a:xfrm>
            <a:off x="9110908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9" name="Group 408"/>
          <p:cNvGrpSpPr/>
          <p:nvPr/>
        </p:nvGrpSpPr>
        <p:grpSpPr>
          <a:xfrm>
            <a:off x="9221546" y="3270807"/>
            <a:ext cx="885110" cy="553194"/>
            <a:chOff x="8520506" y="1614077"/>
            <a:chExt cx="885110" cy="553194"/>
          </a:xfrm>
        </p:grpSpPr>
        <p:sp>
          <p:nvSpPr>
            <p:cNvPr id="425" name="Rounded Rectangle 424"/>
            <p:cNvSpPr/>
            <p:nvPr/>
          </p:nvSpPr>
          <p:spPr>
            <a:xfrm>
              <a:off x="852050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6" name="Rounded Rectangle 109"/>
            <p:cNvSpPr txBox="1"/>
            <p:nvPr/>
          </p:nvSpPr>
          <p:spPr>
            <a:xfrm>
              <a:off x="853670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Dealing with Multiple Random Variables</a:t>
              </a:r>
              <a:endParaRPr lang="en-US" sz="800" kern="1200" dirty="0"/>
            </a:p>
          </p:txBody>
        </p:sp>
      </p:grpSp>
      <p:sp>
        <p:nvSpPr>
          <p:cNvPr id="410" name="Straight Connector 110"/>
          <p:cNvSpPr/>
          <p:nvPr/>
        </p:nvSpPr>
        <p:spPr>
          <a:xfrm>
            <a:off x="9110908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1" name="Group 410"/>
          <p:cNvGrpSpPr/>
          <p:nvPr/>
        </p:nvGrpSpPr>
        <p:grpSpPr>
          <a:xfrm>
            <a:off x="9221546" y="3962300"/>
            <a:ext cx="885110" cy="553194"/>
            <a:chOff x="8520506" y="2305570"/>
            <a:chExt cx="885110" cy="553194"/>
          </a:xfrm>
        </p:grpSpPr>
        <p:sp>
          <p:nvSpPr>
            <p:cNvPr id="423" name="Rounded Rectangle 422"/>
            <p:cNvSpPr/>
            <p:nvPr/>
          </p:nvSpPr>
          <p:spPr>
            <a:xfrm>
              <a:off x="852050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4" name="Rounded Rectangle 112"/>
            <p:cNvSpPr txBox="1"/>
            <p:nvPr/>
          </p:nvSpPr>
          <p:spPr>
            <a:xfrm>
              <a:off x="853670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Expectation and Variance</a:t>
              </a:r>
              <a:endParaRPr lang="en-US" sz="800" kern="1200" dirty="0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10383254" y="1887822"/>
            <a:ext cx="1106388" cy="553194"/>
            <a:chOff x="9682214" y="231092"/>
            <a:chExt cx="1106388" cy="553194"/>
          </a:xfrm>
        </p:grpSpPr>
        <p:sp>
          <p:nvSpPr>
            <p:cNvPr id="421" name="Rounded Rectangle 420"/>
            <p:cNvSpPr/>
            <p:nvPr/>
          </p:nvSpPr>
          <p:spPr>
            <a:xfrm>
              <a:off x="9682214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2" name="Rounded Rectangle 114"/>
            <p:cNvSpPr txBox="1"/>
            <p:nvPr/>
          </p:nvSpPr>
          <p:spPr>
            <a:xfrm>
              <a:off x="9698416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Documentation</a:t>
              </a:r>
              <a:endParaRPr lang="en-US" sz="1200" kern="1200" dirty="0"/>
            </a:p>
          </p:txBody>
        </p:sp>
      </p:grpSp>
      <p:sp>
        <p:nvSpPr>
          <p:cNvPr id="413" name="Straight Connector 115"/>
          <p:cNvSpPr/>
          <p:nvPr/>
        </p:nvSpPr>
        <p:spPr>
          <a:xfrm>
            <a:off x="10493893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4" name="Group 413"/>
          <p:cNvGrpSpPr/>
          <p:nvPr/>
        </p:nvGrpSpPr>
        <p:grpSpPr>
          <a:xfrm>
            <a:off x="10604532" y="2579315"/>
            <a:ext cx="885110" cy="553194"/>
            <a:chOff x="9903492" y="922585"/>
            <a:chExt cx="885110" cy="553194"/>
          </a:xfrm>
        </p:grpSpPr>
        <p:sp>
          <p:nvSpPr>
            <p:cNvPr id="419" name="Rounded Rectangle 418"/>
            <p:cNvSpPr/>
            <p:nvPr/>
          </p:nvSpPr>
          <p:spPr>
            <a:xfrm>
              <a:off x="9903492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0" name="Rounded Rectangle 117"/>
            <p:cNvSpPr txBox="1"/>
            <p:nvPr/>
          </p:nvSpPr>
          <p:spPr>
            <a:xfrm>
              <a:off x="9919694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All the Functions and Classes in a Module</a:t>
              </a:r>
              <a:endParaRPr lang="en-US" sz="800" kern="1200" dirty="0"/>
            </a:p>
          </p:txBody>
        </p:sp>
      </p:grpSp>
      <p:sp>
        <p:nvSpPr>
          <p:cNvPr id="415" name="Straight Connector 118"/>
          <p:cNvSpPr/>
          <p:nvPr/>
        </p:nvSpPr>
        <p:spPr>
          <a:xfrm>
            <a:off x="10493893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6" name="Group 415"/>
          <p:cNvGrpSpPr/>
          <p:nvPr/>
        </p:nvGrpSpPr>
        <p:grpSpPr>
          <a:xfrm>
            <a:off x="10604532" y="3270807"/>
            <a:ext cx="885110" cy="553194"/>
            <a:chOff x="9903492" y="1614077"/>
            <a:chExt cx="885110" cy="553194"/>
          </a:xfrm>
        </p:grpSpPr>
        <p:sp>
          <p:nvSpPr>
            <p:cNvPr id="417" name="Rounded Rectangle 416"/>
            <p:cNvSpPr/>
            <p:nvPr/>
          </p:nvSpPr>
          <p:spPr>
            <a:xfrm>
              <a:off x="9903492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8" name="Rounded Rectangle 120"/>
            <p:cNvSpPr txBox="1"/>
            <p:nvPr/>
          </p:nvSpPr>
          <p:spPr>
            <a:xfrm>
              <a:off x="9919694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the Usage of Specific Functions and Classes</a:t>
              </a:r>
              <a:endParaRPr lang="en-US" sz="800" kern="1200" dirty="0"/>
            </a:p>
          </p:txBody>
        </p:sp>
      </p:grpSp>
      <p:cxnSp>
        <p:nvCxnSpPr>
          <p:cNvPr id="501" name="Curved Connector 500"/>
          <p:cNvCxnSpPr>
            <a:endCxn id="500" idx="0"/>
          </p:cNvCxnSpPr>
          <p:nvPr/>
        </p:nvCxnSpPr>
        <p:spPr>
          <a:xfrm rot="10800000" flipV="1">
            <a:off x="1255552" y="1573438"/>
            <a:ext cx="471725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>
            <a:endCxn id="485" idx="0"/>
          </p:cNvCxnSpPr>
          <p:nvPr/>
        </p:nvCxnSpPr>
        <p:spPr>
          <a:xfrm rot="10800000" flipV="1">
            <a:off x="2638536" y="1573438"/>
            <a:ext cx="3334274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>
            <a:endCxn id="478" idx="0"/>
          </p:cNvCxnSpPr>
          <p:nvPr/>
        </p:nvCxnSpPr>
        <p:spPr>
          <a:xfrm rot="10800000" flipV="1">
            <a:off x="4021522" y="1573438"/>
            <a:ext cx="195128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>
            <a:endCxn id="464" idx="0"/>
          </p:cNvCxnSpPr>
          <p:nvPr/>
        </p:nvCxnSpPr>
        <p:spPr>
          <a:xfrm rot="10800000" flipV="1">
            <a:off x="5404508" y="1573438"/>
            <a:ext cx="568303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>
            <a:endCxn id="450" idx="0"/>
          </p:cNvCxnSpPr>
          <p:nvPr/>
        </p:nvCxnSpPr>
        <p:spPr>
          <a:xfrm>
            <a:off x="5972810" y="1573439"/>
            <a:ext cx="814682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>
            <a:endCxn id="439" idx="0"/>
          </p:cNvCxnSpPr>
          <p:nvPr/>
        </p:nvCxnSpPr>
        <p:spPr>
          <a:xfrm>
            <a:off x="5972810" y="1573439"/>
            <a:ext cx="2197667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>
            <a:endCxn id="429" idx="0"/>
          </p:cNvCxnSpPr>
          <p:nvPr/>
        </p:nvCxnSpPr>
        <p:spPr>
          <a:xfrm>
            <a:off x="5972810" y="1573439"/>
            <a:ext cx="3580653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urved Connector 513"/>
          <p:cNvCxnSpPr>
            <a:endCxn id="421" idx="0"/>
          </p:cNvCxnSpPr>
          <p:nvPr/>
        </p:nvCxnSpPr>
        <p:spPr>
          <a:xfrm>
            <a:off x="5972810" y="1573439"/>
            <a:ext cx="4963638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1993019" y="3110548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7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Handling Missing 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629" y="1001487"/>
            <a:ext cx="11084509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“</a:t>
            </a:r>
            <a:r>
              <a:rPr lang="en-GB" sz="1900" dirty="0" err="1">
                <a:solidFill>
                  <a:srgbClr val="002060"/>
                </a:solidFill>
              </a:rPr>
              <a:t>NaN</a:t>
            </a:r>
            <a:r>
              <a:rPr lang="en-GB" sz="1900" dirty="0">
                <a:solidFill>
                  <a:srgbClr val="002060"/>
                </a:solidFill>
              </a:rPr>
              <a:t>” entries are missing values. </a:t>
            </a:r>
            <a:r>
              <a:rPr lang="en-GB" sz="1900" dirty="0" smtClean="0">
                <a:solidFill>
                  <a:srgbClr val="002060"/>
                </a:solidFill>
              </a:rPr>
              <a:t>To </a:t>
            </a:r>
            <a:r>
              <a:rPr lang="en-GB" sz="1900" dirty="0">
                <a:solidFill>
                  <a:srgbClr val="002060"/>
                </a:solidFill>
              </a:rPr>
              <a:t>handle missing data, typical methods include </a:t>
            </a:r>
            <a:r>
              <a:rPr lang="en-GB" sz="1900" i="1" dirty="0">
                <a:solidFill>
                  <a:srgbClr val="002060"/>
                </a:solidFill>
              </a:rPr>
              <a:t>imputation</a:t>
            </a:r>
            <a:r>
              <a:rPr lang="en-GB" sz="1900" dirty="0">
                <a:solidFill>
                  <a:srgbClr val="002060"/>
                </a:solidFill>
              </a:rPr>
              <a:t> and </a:t>
            </a:r>
            <a:r>
              <a:rPr lang="en-GB" sz="1900" i="1" dirty="0" smtClean="0">
                <a:solidFill>
                  <a:srgbClr val="002060"/>
                </a:solidFill>
              </a:rPr>
              <a:t>deletion</a:t>
            </a:r>
            <a:r>
              <a:rPr lang="en-GB" sz="1900" dirty="0" smtClean="0">
                <a:solidFill>
                  <a:srgbClr val="002060"/>
                </a:solidFill>
              </a:rPr>
              <a:t>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i="1" dirty="0" smtClean="0">
                <a:solidFill>
                  <a:srgbClr val="FB8072"/>
                </a:solidFill>
              </a:rPr>
              <a:t>imputation</a:t>
            </a:r>
            <a:r>
              <a:rPr lang="en-GB" sz="1900" dirty="0" smtClean="0">
                <a:solidFill>
                  <a:srgbClr val="FB8072"/>
                </a:solidFill>
              </a:rPr>
              <a:t> </a:t>
            </a:r>
            <a:r>
              <a:rPr lang="en-GB" sz="1900" dirty="0">
                <a:solidFill>
                  <a:srgbClr val="FB8072"/>
                </a:solidFill>
              </a:rPr>
              <a:t>replaces missing values with substituted </a:t>
            </a:r>
            <a:r>
              <a:rPr lang="en-GB" sz="1900" dirty="0" smtClean="0">
                <a:solidFill>
                  <a:srgbClr val="FB8072"/>
                </a:solidFill>
              </a:rPr>
              <a:t>ones. (that will be considered)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i="1" dirty="0" smtClean="0">
                <a:solidFill>
                  <a:srgbClr val="FB8072"/>
                </a:solidFill>
              </a:rPr>
              <a:t>deletion</a:t>
            </a:r>
            <a:r>
              <a:rPr lang="en-GB" sz="1900" dirty="0" smtClean="0">
                <a:solidFill>
                  <a:srgbClr val="FB8072"/>
                </a:solidFill>
              </a:rPr>
              <a:t> </a:t>
            </a:r>
            <a:r>
              <a:rPr lang="en-GB" sz="1900" dirty="0">
                <a:solidFill>
                  <a:srgbClr val="FB8072"/>
                </a:solidFill>
              </a:rPr>
              <a:t>ignores missing values.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30628" y="2005819"/>
                <a:ext cx="8399415" cy="969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By integer-location based indexing (</a:t>
                </a:r>
                <a14:m>
                  <m:oMath xmlns:m="http://schemas.openxmlformats.org/officeDocument/2006/math">
                    <m:r>
                      <a:rPr lang="en-GB" sz="1900" dirty="0">
                        <a:solidFill>
                          <a:srgbClr val="002060"/>
                        </a:solidFill>
                      </a:rPr>
                      <m:t>𝑖𝑙𝑜𝑐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), we split data into inputs and outputs</a:t>
                </a:r>
                <a:r>
                  <a:rPr lang="en-GB" sz="1900" dirty="0">
                    <a:solidFill>
                      <a:srgbClr val="002060"/>
                    </a:solidFill>
                  </a:rPr>
                  <a:t>, 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 inputs </a:t>
                </a:r>
                <a:r>
                  <a:rPr lang="en-GB" sz="1900" dirty="0">
                    <a:solidFill>
                      <a:srgbClr val="FB8072"/>
                    </a:solidFill>
                  </a:rPr>
                  <a:t>takes the first two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columns.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FB8072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outputs only </a:t>
                </a:r>
                <a:r>
                  <a:rPr lang="en-GB" sz="1900" dirty="0">
                    <a:solidFill>
                      <a:srgbClr val="FB8072"/>
                    </a:solidFill>
                  </a:rPr>
                  <a:t>keeps the last column. </a:t>
                </a: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8" y="2005819"/>
                <a:ext cx="8399415" cy="969496"/>
              </a:xfrm>
              <a:prstGeom prst="rect">
                <a:avLst/>
              </a:prstGeom>
              <a:blipFill>
                <a:blip r:embed="rId3"/>
                <a:stretch>
                  <a:fillRect l="-508" t="-3145" b="-10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27215" y="3010151"/>
            <a:ext cx="1193756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For numerical values in </a:t>
            </a:r>
            <a:r>
              <a:rPr lang="en-GB" sz="1900" dirty="0">
                <a:solidFill>
                  <a:srgbClr val="002060"/>
                </a:solidFill>
              </a:rPr>
              <a:t>inputs that are missing</a:t>
            </a:r>
            <a:r>
              <a:rPr lang="en-GB" sz="1900" dirty="0">
                <a:solidFill>
                  <a:srgbClr val="002060"/>
                </a:solidFill>
              </a:rPr>
              <a:t>, </a:t>
            </a:r>
            <a:r>
              <a:rPr lang="en-GB" sz="1900" dirty="0">
                <a:solidFill>
                  <a:srgbClr val="002060"/>
                </a:solidFill>
              </a:rPr>
              <a:t>replace the “</a:t>
            </a:r>
            <a:r>
              <a:rPr lang="en-GB" sz="1900" dirty="0" err="1">
                <a:solidFill>
                  <a:srgbClr val="002060"/>
                </a:solidFill>
              </a:rPr>
              <a:t>NaN</a:t>
            </a:r>
            <a:r>
              <a:rPr lang="en-GB" sz="1900" dirty="0">
                <a:solidFill>
                  <a:srgbClr val="002060"/>
                </a:solidFill>
              </a:rPr>
              <a:t>” entries with the mean value of the same column</a:t>
            </a:r>
            <a:r>
              <a:rPr lang="en-GB" sz="1900" dirty="0">
                <a:solidFill>
                  <a:srgbClr val="002060"/>
                </a:solidFill>
              </a:rPr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For categorical or discrete values in inputs</a:t>
            </a:r>
            <a:r>
              <a:rPr lang="en-GB" sz="1900" dirty="0">
                <a:solidFill>
                  <a:srgbClr val="002060"/>
                </a:solidFill>
              </a:rPr>
              <a:t>, we consider “</a:t>
            </a:r>
            <a:r>
              <a:rPr lang="en-GB" sz="1900" dirty="0" err="1">
                <a:solidFill>
                  <a:srgbClr val="002060"/>
                </a:solidFill>
              </a:rPr>
              <a:t>NaN</a:t>
            </a:r>
            <a:r>
              <a:rPr lang="en-GB" sz="1900" dirty="0">
                <a:solidFill>
                  <a:srgbClr val="002060"/>
                </a:solidFill>
              </a:rPr>
              <a:t>” as a category.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8192" y="3743076"/>
            <a:ext cx="10875613" cy="83099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inputs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outputs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data.iloc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[:,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0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],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data.iloc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[:,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]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inputs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inputs.fillna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inputs.mean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())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66D9EF"/>
                </a:solidFill>
                <a:latin typeface="Courier New" panose="02070309020205020404" pitchFamily="49" charset="0"/>
              </a:rPr>
              <a:t>print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inputs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27215" y="4734890"/>
                <a:ext cx="9625777" cy="1261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Since the “Alley” column only takes two types of categorical values “Pave” and “</a:t>
                </a:r>
                <a:r>
                  <a:rPr lang="en-GB" sz="1900" dirty="0" err="1">
                    <a:solidFill>
                      <a:srgbClr val="002060"/>
                    </a:solidFill>
                  </a:rPr>
                  <a:t>NaN</a:t>
                </a:r>
                <a:r>
                  <a:rPr lang="en-GB" sz="1900" dirty="0">
                    <a:solidFill>
                      <a:srgbClr val="002060"/>
                    </a:solidFill>
                  </a:rPr>
                  <a:t>”,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14:m>
                  <m:oMath xmlns:m="http://schemas.openxmlformats.org/officeDocument/2006/math">
                    <m:r>
                      <a:rPr lang="en-GB" sz="1900" dirty="0">
                        <a:solidFill>
                          <a:srgbClr val="002060"/>
                        </a:solidFill>
                      </a:rPr>
                      <m:t>𝑝𝑎𝑛𝑑𝑎𝑠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can automatically convert this column to two columns “</a:t>
                </a:r>
                <a:r>
                  <a:rPr lang="en-GB" sz="1900" dirty="0" err="1">
                    <a:solidFill>
                      <a:srgbClr val="002060"/>
                    </a:solidFill>
                  </a:rPr>
                  <a:t>Alley_Pave</a:t>
                </a:r>
                <a:r>
                  <a:rPr lang="en-GB" sz="1900" dirty="0">
                    <a:solidFill>
                      <a:srgbClr val="002060"/>
                    </a:solidFill>
                  </a:rPr>
                  <a:t>” and “</a:t>
                </a:r>
                <a:r>
                  <a:rPr lang="en-GB" sz="1900" dirty="0" err="1" smtClean="0">
                    <a:solidFill>
                      <a:srgbClr val="002060"/>
                    </a:solidFill>
                  </a:rPr>
                  <a:t>Alley_nan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”.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A row whose alley type is “Pave” will set values to 1.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A row whose alley type is “</a:t>
                </a:r>
                <a:r>
                  <a:rPr lang="en-GB" sz="1900" dirty="0" err="1" smtClean="0">
                    <a:solidFill>
                      <a:srgbClr val="FB8072"/>
                    </a:solidFill>
                  </a:rPr>
                  <a:t>NaN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” will set values to 0.</a:t>
                </a:r>
                <a:endParaRPr lang="en-GB" sz="1900" dirty="0">
                  <a:solidFill>
                    <a:srgbClr val="FB8072"/>
                  </a:solidFill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5" y="4734890"/>
                <a:ext cx="9625777" cy="1261884"/>
              </a:xfrm>
              <a:prstGeom prst="rect">
                <a:avLst/>
              </a:prstGeom>
              <a:blipFill>
                <a:blip r:embed="rId4"/>
                <a:stretch>
                  <a:fillRect l="-507" t="-2415" r="-633" b="-7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658192" y="6064285"/>
            <a:ext cx="10875613" cy="5847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inputs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pd.get_dummies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inputs</a:t>
            </a:r>
            <a:r>
              <a:rPr lang="en-US" sz="1600" dirty="0" err="1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dummy_na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66D9EF"/>
                </a:solidFill>
                <a:latin typeface="Courier New" panose="02070309020205020404" pitchFamily="49" charset="0"/>
              </a:rPr>
              <a:t>print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inputs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10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70878" y="1071155"/>
            <a:ext cx="2516777" cy="47548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grpSp>
        <p:nvGrpSpPr>
          <p:cNvPr id="341" name="Group 340"/>
          <p:cNvGrpSpPr/>
          <p:nvPr/>
        </p:nvGrpSpPr>
        <p:grpSpPr>
          <a:xfrm>
            <a:off x="702357" y="1887822"/>
            <a:ext cx="1106388" cy="553194"/>
            <a:chOff x="1317" y="231092"/>
            <a:chExt cx="1106388" cy="553194"/>
          </a:xfrm>
        </p:grpSpPr>
        <p:sp>
          <p:nvSpPr>
            <p:cNvPr id="499" name="Rounded Rectangle 498"/>
            <p:cNvSpPr/>
            <p:nvPr/>
          </p:nvSpPr>
          <p:spPr>
            <a:xfrm>
              <a:off x="131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0" name="Rounded Rectangle 4"/>
            <p:cNvSpPr txBox="1"/>
            <p:nvPr/>
          </p:nvSpPr>
          <p:spPr>
            <a:xfrm>
              <a:off x="1751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Manipulation</a:t>
              </a:r>
              <a:endParaRPr lang="en-US" sz="1200" kern="1200" dirty="0"/>
            </a:p>
          </p:txBody>
        </p:sp>
      </p:grpSp>
      <p:sp>
        <p:nvSpPr>
          <p:cNvPr id="342" name="Straight Connector 5"/>
          <p:cNvSpPr/>
          <p:nvPr/>
        </p:nvSpPr>
        <p:spPr>
          <a:xfrm>
            <a:off x="812995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3" name="Group 342"/>
          <p:cNvGrpSpPr/>
          <p:nvPr/>
        </p:nvGrpSpPr>
        <p:grpSpPr>
          <a:xfrm>
            <a:off x="923634" y="2579315"/>
            <a:ext cx="885110" cy="553194"/>
            <a:chOff x="222594" y="922585"/>
            <a:chExt cx="885110" cy="553194"/>
          </a:xfrm>
        </p:grpSpPr>
        <p:sp>
          <p:nvSpPr>
            <p:cNvPr id="497" name="Rounded Rectangle 496"/>
            <p:cNvSpPr/>
            <p:nvPr/>
          </p:nvSpPr>
          <p:spPr>
            <a:xfrm>
              <a:off x="222594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8" name="Rounded Rectangle 7"/>
            <p:cNvSpPr txBox="1"/>
            <p:nvPr/>
          </p:nvSpPr>
          <p:spPr>
            <a:xfrm>
              <a:off x="238796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Getting Started</a:t>
              </a:r>
              <a:endParaRPr lang="en-US" sz="800" kern="1200" dirty="0"/>
            </a:p>
          </p:txBody>
        </p:sp>
      </p:grpSp>
      <p:sp>
        <p:nvSpPr>
          <p:cNvPr id="344" name="Straight Connector 8"/>
          <p:cNvSpPr/>
          <p:nvPr/>
        </p:nvSpPr>
        <p:spPr>
          <a:xfrm>
            <a:off x="812995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5" name="Group 344"/>
          <p:cNvGrpSpPr/>
          <p:nvPr/>
        </p:nvGrpSpPr>
        <p:grpSpPr>
          <a:xfrm>
            <a:off x="923634" y="3270807"/>
            <a:ext cx="885110" cy="553194"/>
            <a:chOff x="222594" y="1614077"/>
            <a:chExt cx="885110" cy="553194"/>
          </a:xfrm>
        </p:grpSpPr>
        <p:sp>
          <p:nvSpPr>
            <p:cNvPr id="495" name="Rounded Rectangle 494"/>
            <p:cNvSpPr/>
            <p:nvPr/>
          </p:nvSpPr>
          <p:spPr>
            <a:xfrm>
              <a:off x="222594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6" name="Rounded Rectangle 10"/>
            <p:cNvSpPr txBox="1"/>
            <p:nvPr/>
          </p:nvSpPr>
          <p:spPr>
            <a:xfrm>
              <a:off x="238796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Operations</a:t>
              </a:r>
              <a:endParaRPr lang="en-US" sz="800" kern="1200" dirty="0"/>
            </a:p>
          </p:txBody>
        </p:sp>
      </p:grpSp>
      <p:sp>
        <p:nvSpPr>
          <p:cNvPr id="346" name="Straight Connector 11"/>
          <p:cNvSpPr/>
          <p:nvPr/>
        </p:nvSpPr>
        <p:spPr>
          <a:xfrm>
            <a:off x="812995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7" name="Group 346"/>
          <p:cNvGrpSpPr/>
          <p:nvPr/>
        </p:nvGrpSpPr>
        <p:grpSpPr>
          <a:xfrm>
            <a:off x="923634" y="3962300"/>
            <a:ext cx="885110" cy="553194"/>
            <a:chOff x="222594" y="2305570"/>
            <a:chExt cx="885110" cy="553194"/>
          </a:xfrm>
        </p:grpSpPr>
        <p:sp>
          <p:nvSpPr>
            <p:cNvPr id="493" name="Rounded Rectangle 492"/>
            <p:cNvSpPr/>
            <p:nvPr/>
          </p:nvSpPr>
          <p:spPr>
            <a:xfrm>
              <a:off x="222594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4" name="Rounded Rectangle 13"/>
            <p:cNvSpPr txBox="1"/>
            <p:nvPr/>
          </p:nvSpPr>
          <p:spPr>
            <a:xfrm>
              <a:off x="238796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Broadcasting Mechanism</a:t>
              </a:r>
              <a:endParaRPr lang="en-US" sz="800" kern="1200" dirty="0"/>
            </a:p>
          </p:txBody>
        </p:sp>
      </p:grpSp>
      <p:sp>
        <p:nvSpPr>
          <p:cNvPr id="348" name="Straight Connector 14"/>
          <p:cNvSpPr/>
          <p:nvPr/>
        </p:nvSpPr>
        <p:spPr>
          <a:xfrm>
            <a:off x="812995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9" name="Group 348"/>
          <p:cNvGrpSpPr/>
          <p:nvPr/>
        </p:nvGrpSpPr>
        <p:grpSpPr>
          <a:xfrm>
            <a:off x="923634" y="4653793"/>
            <a:ext cx="885110" cy="553194"/>
            <a:chOff x="222594" y="2997063"/>
            <a:chExt cx="885110" cy="553194"/>
          </a:xfrm>
        </p:grpSpPr>
        <p:sp>
          <p:nvSpPr>
            <p:cNvPr id="491" name="Rounded Rectangle 490"/>
            <p:cNvSpPr/>
            <p:nvPr/>
          </p:nvSpPr>
          <p:spPr>
            <a:xfrm>
              <a:off x="222594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2" name="Rounded Rectangle 16"/>
            <p:cNvSpPr txBox="1"/>
            <p:nvPr/>
          </p:nvSpPr>
          <p:spPr>
            <a:xfrm>
              <a:off x="238796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Indexing and </a:t>
              </a:r>
              <a:br>
                <a:rPr lang="en-US" sz="800" kern="1200" dirty="0" smtClean="0"/>
              </a:br>
              <a:r>
                <a:rPr lang="en-US" sz="800" kern="1200" dirty="0" smtClean="0"/>
                <a:t>Slicing</a:t>
              </a:r>
              <a:endParaRPr lang="en-US" sz="800" kern="1200" dirty="0"/>
            </a:p>
          </p:txBody>
        </p:sp>
      </p:grpSp>
      <p:sp>
        <p:nvSpPr>
          <p:cNvPr id="350" name="Straight Connector 17"/>
          <p:cNvSpPr/>
          <p:nvPr/>
        </p:nvSpPr>
        <p:spPr>
          <a:xfrm>
            <a:off x="812995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1" name="Group 350"/>
          <p:cNvGrpSpPr/>
          <p:nvPr/>
        </p:nvGrpSpPr>
        <p:grpSpPr>
          <a:xfrm>
            <a:off x="923634" y="5345285"/>
            <a:ext cx="885110" cy="553194"/>
            <a:chOff x="222594" y="3688555"/>
            <a:chExt cx="885110" cy="553194"/>
          </a:xfrm>
        </p:grpSpPr>
        <p:sp>
          <p:nvSpPr>
            <p:cNvPr id="489" name="Rounded Rectangle 488"/>
            <p:cNvSpPr/>
            <p:nvPr/>
          </p:nvSpPr>
          <p:spPr>
            <a:xfrm>
              <a:off x="222594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0" name="Rounded Rectangle 19"/>
            <p:cNvSpPr txBox="1"/>
            <p:nvPr/>
          </p:nvSpPr>
          <p:spPr>
            <a:xfrm>
              <a:off x="238796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Saving Memory</a:t>
              </a:r>
              <a:endParaRPr lang="en-US" sz="800" kern="1200" dirty="0"/>
            </a:p>
          </p:txBody>
        </p:sp>
      </p:grpSp>
      <p:sp>
        <p:nvSpPr>
          <p:cNvPr id="352" name="Straight Connector 20"/>
          <p:cNvSpPr/>
          <p:nvPr/>
        </p:nvSpPr>
        <p:spPr>
          <a:xfrm>
            <a:off x="812995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3" name="Group 352"/>
          <p:cNvGrpSpPr/>
          <p:nvPr/>
        </p:nvGrpSpPr>
        <p:grpSpPr>
          <a:xfrm>
            <a:off x="923634" y="6036778"/>
            <a:ext cx="885110" cy="553194"/>
            <a:chOff x="222594" y="4380048"/>
            <a:chExt cx="885110" cy="553194"/>
          </a:xfrm>
        </p:grpSpPr>
        <p:sp>
          <p:nvSpPr>
            <p:cNvPr id="487" name="Rounded Rectangle 486"/>
            <p:cNvSpPr/>
            <p:nvPr/>
          </p:nvSpPr>
          <p:spPr>
            <a:xfrm>
              <a:off x="222594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8" name="Rounded Rectangle 22"/>
            <p:cNvSpPr txBox="1"/>
            <p:nvPr/>
          </p:nvSpPr>
          <p:spPr>
            <a:xfrm>
              <a:off x="238796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Conversion to Other Python Objects</a:t>
              </a:r>
              <a:endParaRPr lang="en-US" sz="800" kern="1200" dirty="0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2085342" y="1887822"/>
            <a:ext cx="1106388" cy="553194"/>
            <a:chOff x="1384302" y="231092"/>
            <a:chExt cx="1106388" cy="553194"/>
          </a:xfrm>
        </p:grpSpPr>
        <p:sp>
          <p:nvSpPr>
            <p:cNvPr id="485" name="Rounded Rectangle 484"/>
            <p:cNvSpPr/>
            <p:nvPr/>
          </p:nvSpPr>
          <p:spPr>
            <a:xfrm>
              <a:off x="1384302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6" name="Rounded Rectangle 24"/>
            <p:cNvSpPr txBox="1"/>
            <p:nvPr/>
          </p:nvSpPr>
          <p:spPr>
            <a:xfrm>
              <a:off x="1400504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Preprocessing</a:t>
              </a:r>
              <a:endParaRPr lang="en-US" sz="1200" kern="1200" dirty="0"/>
            </a:p>
          </p:txBody>
        </p:sp>
      </p:grpSp>
      <p:sp>
        <p:nvSpPr>
          <p:cNvPr id="355" name="Straight Connector 25"/>
          <p:cNvSpPr/>
          <p:nvPr/>
        </p:nvSpPr>
        <p:spPr>
          <a:xfrm>
            <a:off x="2195981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6" name="Group 355"/>
          <p:cNvGrpSpPr/>
          <p:nvPr/>
        </p:nvGrpSpPr>
        <p:grpSpPr>
          <a:xfrm>
            <a:off x="2291806" y="2579315"/>
            <a:ext cx="899924" cy="557033"/>
            <a:chOff x="1590766" y="922585"/>
            <a:chExt cx="899924" cy="557033"/>
          </a:xfrm>
        </p:grpSpPr>
        <p:sp>
          <p:nvSpPr>
            <p:cNvPr id="483" name="Rounded Rectangle 482"/>
            <p:cNvSpPr/>
            <p:nvPr/>
          </p:nvSpPr>
          <p:spPr>
            <a:xfrm>
              <a:off x="160558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4" name="Rounded Rectangle 27"/>
            <p:cNvSpPr txBox="1"/>
            <p:nvPr/>
          </p:nvSpPr>
          <p:spPr>
            <a:xfrm>
              <a:off x="1590766" y="958828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dirty="0"/>
                <a:t>Reading</a:t>
              </a:r>
              <a:r>
                <a:rPr lang="en-US" sz="8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Roboto"/>
                </a:rPr>
                <a:t> </a:t>
              </a:r>
              <a:r>
                <a:rPr lang="en-US" sz="8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the Dataset</a:t>
              </a:r>
              <a:endParaRPr lang="en-US" sz="800" kern="1200" dirty="0"/>
            </a:p>
          </p:txBody>
        </p:sp>
      </p:grpSp>
      <p:sp>
        <p:nvSpPr>
          <p:cNvPr id="357" name="Straight Connector 28"/>
          <p:cNvSpPr/>
          <p:nvPr/>
        </p:nvSpPr>
        <p:spPr>
          <a:xfrm>
            <a:off x="2195981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8" name="Group 357"/>
          <p:cNvGrpSpPr/>
          <p:nvPr/>
        </p:nvGrpSpPr>
        <p:grpSpPr>
          <a:xfrm>
            <a:off x="2306620" y="3270807"/>
            <a:ext cx="885110" cy="553194"/>
            <a:chOff x="1605580" y="1614077"/>
            <a:chExt cx="885110" cy="553194"/>
          </a:xfrm>
        </p:grpSpPr>
        <p:sp>
          <p:nvSpPr>
            <p:cNvPr id="481" name="Rounded Rectangle 480"/>
            <p:cNvSpPr/>
            <p:nvPr/>
          </p:nvSpPr>
          <p:spPr>
            <a:xfrm>
              <a:off x="160558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2" name="Rounded Rectangle 30"/>
            <p:cNvSpPr txBox="1"/>
            <p:nvPr/>
          </p:nvSpPr>
          <p:spPr>
            <a:xfrm>
              <a:off x="162178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Handling Missing Data</a:t>
              </a:r>
              <a:endParaRPr lang="en-US" sz="800" kern="1200" dirty="0"/>
            </a:p>
          </p:txBody>
        </p:sp>
      </p:grpSp>
      <p:sp>
        <p:nvSpPr>
          <p:cNvPr id="359" name="Straight Connector 31"/>
          <p:cNvSpPr/>
          <p:nvPr/>
        </p:nvSpPr>
        <p:spPr>
          <a:xfrm>
            <a:off x="2195981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0" name="Group 359"/>
          <p:cNvGrpSpPr/>
          <p:nvPr/>
        </p:nvGrpSpPr>
        <p:grpSpPr>
          <a:xfrm>
            <a:off x="2306620" y="3962300"/>
            <a:ext cx="885110" cy="553194"/>
            <a:chOff x="1605580" y="2305570"/>
            <a:chExt cx="885110" cy="553194"/>
          </a:xfrm>
        </p:grpSpPr>
        <p:sp>
          <p:nvSpPr>
            <p:cNvPr id="479" name="Rounded Rectangle 478"/>
            <p:cNvSpPr/>
            <p:nvPr/>
          </p:nvSpPr>
          <p:spPr>
            <a:xfrm>
              <a:off x="160558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0" name="Rounded Rectangle 33"/>
            <p:cNvSpPr txBox="1"/>
            <p:nvPr/>
          </p:nvSpPr>
          <p:spPr>
            <a:xfrm>
              <a:off x="162178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0" i="0" kern="1200" dirty="0" smtClean="0"/>
                <a:t>Conversion to the Tensor Format</a:t>
              </a:r>
              <a:endParaRPr lang="en-US" sz="800" kern="1200" dirty="0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3468327" y="1887822"/>
            <a:ext cx="1106388" cy="553194"/>
            <a:chOff x="2767287" y="231092"/>
            <a:chExt cx="1106388" cy="553194"/>
          </a:xfrm>
        </p:grpSpPr>
        <p:sp>
          <p:nvSpPr>
            <p:cNvPr id="477" name="Rounded Rectangle 476"/>
            <p:cNvSpPr/>
            <p:nvPr/>
          </p:nvSpPr>
          <p:spPr>
            <a:xfrm>
              <a:off x="276728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8" name="Rounded Rectangle 35"/>
            <p:cNvSpPr txBox="1"/>
            <p:nvPr/>
          </p:nvSpPr>
          <p:spPr>
            <a:xfrm>
              <a:off x="278348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Linear Algebra</a:t>
              </a:r>
              <a:endParaRPr lang="en-US" sz="1200" kern="1200" dirty="0"/>
            </a:p>
          </p:txBody>
        </p:sp>
      </p:grpSp>
      <p:sp>
        <p:nvSpPr>
          <p:cNvPr id="362" name="Straight Connector 36"/>
          <p:cNvSpPr/>
          <p:nvPr/>
        </p:nvSpPr>
        <p:spPr>
          <a:xfrm>
            <a:off x="3578966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3" name="Group 362"/>
          <p:cNvGrpSpPr/>
          <p:nvPr/>
        </p:nvGrpSpPr>
        <p:grpSpPr>
          <a:xfrm>
            <a:off x="3689605" y="2579315"/>
            <a:ext cx="885110" cy="553194"/>
            <a:chOff x="2988565" y="922585"/>
            <a:chExt cx="885110" cy="553194"/>
          </a:xfrm>
        </p:grpSpPr>
        <p:sp>
          <p:nvSpPr>
            <p:cNvPr id="475" name="Rounded Rectangle 474"/>
            <p:cNvSpPr/>
            <p:nvPr/>
          </p:nvSpPr>
          <p:spPr>
            <a:xfrm>
              <a:off x="2988565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6" name="Rounded Rectangle 38"/>
            <p:cNvSpPr txBox="1"/>
            <p:nvPr/>
          </p:nvSpPr>
          <p:spPr>
            <a:xfrm>
              <a:off x="3004767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Scalars</a:t>
              </a:r>
              <a:endParaRPr lang="en-US" sz="800" kern="1200" dirty="0"/>
            </a:p>
          </p:txBody>
        </p:sp>
      </p:grpSp>
      <p:sp>
        <p:nvSpPr>
          <p:cNvPr id="364" name="Straight Connector 39"/>
          <p:cNvSpPr/>
          <p:nvPr/>
        </p:nvSpPr>
        <p:spPr>
          <a:xfrm>
            <a:off x="3578966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5" name="Group 364"/>
          <p:cNvGrpSpPr/>
          <p:nvPr/>
        </p:nvGrpSpPr>
        <p:grpSpPr>
          <a:xfrm>
            <a:off x="3689605" y="3270807"/>
            <a:ext cx="885110" cy="553194"/>
            <a:chOff x="2988565" y="1614077"/>
            <a:chExt cx="885110" cy="553194"/>
          </a:xfrm>
        </p:grpSpPr>
        <p:sp>
          <p:nvSpPr>
            <p:cNvPr id="473" name="Rounded Rectangle 472"/>
            <p:cNvSpPr/>
            <p:nvPr/>
          </p:nvSpPr>
          <p:spPr>
            <a:xfrm>
              <a:off x="2988565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4" name="Rounded Rectangle 41"/>
            <p:cNvSpPr txBox="1"/>
            <p:nvPr/>
          </p:nvSpPr>
          <p:spPr>
            <a:xfrm>
              <a:off x="3004767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Vectors</a:t>
              </a:r>
              <a:endParaRPr lang="en-US" sz="800" kern="1200" dirty="0"/>
            </a:p>
          </p:txBody>
        </p:sp>
      </p:grpSp>
      <p:sp>
        <p:nvSpPr>
          <p:cNvPr id="366" name="Straight Connector 42"/>
          <p:cNvSpPr/>
          <p:nvPr/>
        </p:nvSpPr>
        <p:spPr>
          <a:xfrm>
            <a:off x="3578966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7" name="Group 366"/>
          <p:cNvGrpSpPr/>
          <p:nvPr/>
        </p:nvGrpSpPr>
        <p:grpSpPr>
          <a:xfrm>
            <a:off x="3689605" y="3962300"/>
            <a:ext cx="885110" cy="553194"/>
            <a:chOff x="2988565" y="2305570"/>
            <a:chExt cx="885110" cy="553194"/>
          </a:xfrm>
        </p:grpSpPr>
        <p:sp>
          <p:nvSpPr>
            <p:cNvPr id="471" name="Rounded Rectangle 470"/>
            <p:cNvSpPr/>
            <p:nvPr/>
          </p:nvSpPr>
          <p:spPr>
            <a:xfrm>
              <a:off x="2988565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2" name="Rounded Rectangle 44"/>
            <p:cNvSpPr txBox="1"/>
            <p:nvPr/>
          </p:nvSpPr>
          <p:spPr>
            <a:xfrm>
              <a:off x="3004767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Matrices</a:t>
              </a:r>
              <a:endParaRPr lang="en-US" sz="800" kern="1200" dirty="0"/>
            </a:p>
          </p:txBody>
        </p:sp>
      </p:grpSp>
      <p:sp>
        <p:nvSpPr>
          <p:cNvPr id="368" name="Straight Connector 45"/>
          <p:cNvSpPr/>
          <p:nvPr/>
        </p:nvSpPr>
        <p:spPr>
          <a:xfrm>
            <a:off x="3578966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9" name="Group 368"/>
          <p:cNvGrpSpPr/>
          <p:nvPr/>
        </p:nvGrpSpPr>
        <p:grpSpPr>
          <a:xfrm>
            <a:off x="3689605" y="4653793"/>
            <a:ext cx="885110" cy="553194"/>
            <a:chOff x="2988565" y="2997063"/>
            <a:chExt cx="885110" cy="553194"/>
          </a:xfrm>
        </p:grpSpPr>
        <p:sp>
          <p:nvSpPr>
            <p:cNvPr id="469" name="Rounded Rectangle 468"/>
            <p:cNvSpPr/>
            <p:nvPr/>
          </p:nvSpPr>
          <p:spPr>
            <a:xfrm>
              <a:off x="2988565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0" name="Rounded Rectangle 47"/>
            <p:cNvSpPr txBox="1"/>
            <p:nvPr/>
          </p:nvSpPr>
          <p:spPr>
            <a:xfrm>
              <a:off x="3004767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Tensors</a:t>
              </a:r>
              <a:endParaRPr lang="en-US" sz="800" kern="1200" dirty="0"/>
            </a:p>
          </p:txBody>
        </p:sp>
      </p:grpSp>
      <p:sp>
        <p:nvSpPr>
          <p:cNvPr id="370" name="Straight Connector 48"/>
          <p:cNvSpPr/>
          <p:nvPr/>
        </p:nvSpPr>
        <p:spPr>
          <a:xfrm>
            <a:off x="3578966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1" name="Group 370"/>
          <p:cNvGrpSpPr/>
          <p:nvPr/>
        </p:nvGrpSpPr>
        <p:grpSpPr>
          <a:xfrm>
            <a:off x="3689605" y="5345285"/>
            <a:ext cx="885110" cy="553194"/>
            <a:chOff x="2988565" y="3688555"/>
            <a:chExt cx="885110" cy="553194"/>
          </a:xfrm>
        </p:grpSpPr>
        <p:sp>
          <p:nvSpPr>
            <p:cNvPr id="467" name="Rounded Rectangle 466"/>
            <p:cNvSpPr/>
            <p:nvPr/>
          </p:nvSpPr>
          <p:spPr>
            <a:xfrm>
              <a:off x="2988565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8" name="Rounded Rectangle 50"/>
            <p:cNvSpPr txBox="1"/>
            <p:nvPr/>
          </p:nvSpPr>
          <p:spPr>
            <a:xfrm>
              <a:off x="3004767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Basic Properties of Tensor Arithmetic</a:t>
              </a:r>
              <a:endParaRPr lang="en-US" sz="800" kern="1200" dirty="0"/>
            </a:p>
          </p:txBody>
        </p:sp>
      </p:grpSp>
      <p:sp>
        <p:nvSpPr>
          <p:cNvPr id="372" name="Straight Connector 51"/>
          <p:cNvSpPr/>
          <p:nvPr/>
        </p:nvSpPr>
        <p:spPr>
          <a:xfrm>
            <a:off x="3578966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3" name="Group 372"/>
          <p:cNvGrpSpPr/>
          <p:nvPr/>
        </p:nvGrpSpPr>
        <p:grpSpPr>
          <a:xfrm>
            <a:off x="3689605" y="6036778"/>
            <a:ext cx="885110" cy="553194"/>
            <a:chOff x="2988565" y="4380048"/>
            <a:chExt cx="885110" cy="553194"/>
          </a:xfrm>
        </p:grpSpPr>
        <p:sp>
          <p:nvSpPr>
            <p:cNvPr id="465" name="Rounded Rectangle 464"/>
            <p:cNvSpPr/>
            <p:nvPr/>
          </p:nvSpPr>
          <p:spPr>
            <a:xfrm>
              <a:off x="2988565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6" name="Rounded Rectangle 53"/>
            <p:cNvSpPr txBox="1"/>
            <p:nvPr/>
          </p:nvSpPr>
          <p:spPr>
            <a:xfrm>
              <a:off x="3004767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1" kern="1200" dirty="0" smtClean="0"/>
                <a:t>+6 sections</a:t>
              </a:r>
              <a:endParaRPr lang="en-US" sz="800" i="1" kern="1200" dirty="0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4851313" y="1887822"/>
            <a:ext cx="1106388" cy="553194"/>
            <a:chOff x="4150273" y="231092"/>
            <a:chExt cx="1106388" cy="553194"/>
          </a:xfrm>
        </p:grpSpPr>
        <p:sp>
          <p:nvSpPr>
            <p:cNvPr id="463" name="Rounded Rectangle 462"/>
            <p:cNvSpPr/>
            <p:nvPr/>
          </p:nvSpPr>
          <p:spPr>
            <a:xfrm>
              <a:off x="415027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4" name="Rounded Rectangle 55"/>
            <p:cNvSpPr txBox="1"/>
            <p:nvPr/>
          </p:nvSpPr>
          <p:spPr>
            <a:xfrm>
              <a:off x="416647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0" kern="1200" dirty="0" smtClean="0"/>
                <a:t>Linear Algebra cont.</a:t>
              </a:r>
              <a:endParaRPr lang="en-US" sz="1200" i="0" kern="1200" dirty="0"/>
            </a:p>
          </p:txBody>
        </p:sp>
      </p:grpSp>
      <p:sp>
        <p:nvSpPr>
          <p:cNvPr id="375" name="Straight Connector 56"/>
          <p:cNvSpPr/>
          <p:nvPr/>
        </p:nvSpPr>
        <p:spPr>
          <a:xfrm>
            <a:off x="496195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6" name="Group 375"/>
          <p:cNvGrpSpPr/>
          <p:nvPr/>
        </p:nvGrpSpPr>
        <p:grpSpPr>
          <a:xfrm>
            <a:off x="5072590" y="2579315"/>
            <a:ext cx="885110" cy="553194"/>
            <a:chOff x="4371550" y="922585"/>
            <a:chExt cx="885110" cy="553194"/>
          </a:xfrm>
        </p:grpSpPr>
        <p:sp>
          <p:nvSpPr>
            <p:cNvPr id="461" name="Rounded Rectangle 460"/>
            <p:cNvSpPr/>
            <p:nvPr/>
          </p:nvSpPr>
          <p:spPr>
            <a:xfrm>
              <a:off x="437155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2" name="Rounded Rectangle 58"/>
            <p:cNvSpPr txBox="1"/>
            <p:nvPr/>
          </p:nvSpPr>
          <p:spPr>
            <a:xfrm>
              <a:off x="438775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Reduction</a:t>
              </a:r>
              <a:endParaRPr lang="en-US" sz="800" i="0" kern="1200" dirty="0"/>
            </a:p>
          </p:txBody>
        </p:sp>
      </p:grpSp>
      <p:sp>
        <p:nvSpPr>
          <p:cNvPr id="377" name="Straight Connector 59"/>
          <p:cNvSpPr/>
          <p:nvPr/>
        </p:nvSpPr>
        <p:spPr>
          <a:xfrm>
            <a:off x="496195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8" name="Group 377"/>
          <p:cNvGrpSpPr/>
          <p:nvPr/>
        </p:nvGrpSpPr>
        <p:grpSpPr>
          <a:xfrm>
            <a:off x="5072590" y="3270807"/>
            <a:ext cx="885110" cy="553194"/>
            <a:chOff x="4371550" y="1614077"/>
            <a:chExt cx="885110" cy="553194"/>
          </a:xfrm>
        </p:grpSpPr>
        <p:sp>
          <p:nvSpPr>
            <p:cNvPr id="459" name="Rounded Rectangle 458"/>
            <p:cNvSpPr/>
            <p:nvPr/>
          </p:nvSpPr>
          <p:spPr>
            <a:xfrm>
              <a:off x="437155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0" name="Rounded Rectangle 61"/>
            <p:cNvSpPr txBox="1"/>
            <p:nvPr/>
          </p:nvSpPr>
          <p:spPr>
            <a:xfrm>
              <a:off x="438775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Dot Products</a:t>
              </a:r>
              <a:endParaRPr lang="en-US" sz="800" i="0" kern="1200" dirty="0"/>
            </a:p>
          </p:txBody>
        </p:sp>
      </p:grpSp>
      <p:sp>
        <p:nvSpPr>
          <p:cNvPr id="379" name="Straight Connector 62"/>
          <p:cNvSpPr/>
          <p:nvPr/>
        </p:nvSpPr>
        <p:spPr>
          <a:xfrm>
            <a:off x="496195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0" name="Group 379"/>
          <p:cNvGrpSpPr/>
          <p:nvPr/>
        </p:nvGrpSpPr>
        <p:grpSpPr>
          <a:xfrm>
            <a:off x="5072590" y="3962300"/>
            <a:ext cx="885110" cy="553194"/>
            <a:chOff x="4371550" y="2305570"/>
            <a:chExt cx="885110" cy="553194"/>
          </a:xfrm>
        </p:grpSpPr>
        <p:sp>
          <p:nvSpPr>
            <p:cNvPr id="457" name="Rounded Rectangle 456"/>
            <p:cNvSpPr/>
            <p:nvPr/>
          </p:nvSpPr>
          <p:spPr>
            <a:xfrm>
              <a:off x="437155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8" name="Rounded Rectangle 64"/>
            <p:cNvSpPr txBox="1"/>
            <p:nvPr/>
          </p:nvSpPr>
          <p:spPr>
            <a:xfrm>
              <a:off x="438775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Matrix-Vector Products</a:t>
              </a:r>
              <a:endParaRPr lang="en-US" sz="800" i="0" kern="1200" dirty="0"/>
            </a:p>
          </p:txBody>
        </p:sp>
      </p:grpSp>
      <p:sp>
        <p:nvSpPr>
          <p:cNvPr id="381" name="Straight Connector 65"/>
          <p:cNvSpPr/>
          <p:nvPr/>
        </p:nvSpPr>
        <p:spPr>
          <a:xfrm>
            <a:off x="496195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2" name="Group 381"/>
          <p:cNvGrpSpPr/>
          <p:nvPr/>
        </p:nvGrpSpPr>
        <p:grpSpPr>
          <a:xfrm>
            <a:off x="5072590" y="4653793"/>
            <a:ext cx="885110" cy="553194"/>
            <a:chOff x="4371550" y="2997063"/>
            <a:chExt cx="885110" cy="553194"/>
          </a:xfrm>
        </p:grpSpPr>
        <p:sp>
          <p:nvSpPr>
            <p:cNvPr id="455" name="Rounded Rectangle 454"/>
            <p:cNvSpPr/>
            <p:nvPr/>
          </p:nvSpPr>
          <p:spPr>
            <a:xfrm>
              <a:off x="4371550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6" name="Rounded Rectangle 67"/>
            <p:cNvSpPr txBox="1"/>
            <p:nvPr/>
          </p:nvSpPr>
          <p:spPr>
            <a:xfrm>
              <a:off x="4387752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Matrix-Matrix Multiplication</a:t>
              </a:r>
              <a:endParaRPr lang="en-US" sz="800" i="0" kern="1200" dirty="0"/>
            </a:p>
          </p:txBody>
        </p:sp>
      </p:grpSp>
      <p:sp>
        <p:nvSpPr>
          <p:cNvPr id="383" name="Straight Connector 68"/>
          <p:cNvSpPr/>
          <p:nvPr/>
        </p:nvSpPr>
        <p:spPr>
          <a:xfrm>
            <a:off x="4961952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4" name="Group 383"/>
          <p:cNvGrpSpPr/>
          <p:nvPr/>
        </p:nvGrpSpPr>
        <p:grpSpPr>
          <a:xfrm>
            <a:off x="5072590" y="5345285"/>
            <a:ext cx="885110" cy="553194"/>
            <a:chOff x="4371550" y="3688555"/>
            <a:chExt cx="885110" cy="553194"/>
          </a:xfrm>
        </p:grpSpPr>
        <p:sp>
          <p:nvSpPr>
            <p:cNvPr id="453" name="Rounded Rectangle 452"/>
            <p:cNvSpPr/>
            <p:nvPr/>
          </p:nvSpPr>
          <p:spPr>
            <a:xfrm>
              <a:off x="4371550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4" name="Rounded Rectangle 70"/>
            <p:cNvSpPr txBox="1"/>
            <p:nvPr/>
          </p:nvSpPr>
          <p:spPr>
            <a:xfrm>
              <a:off x="4387752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Norms</a:t>
              </a:r>
              <a:endParaRPr lang="en-US" sz="800" i="0" kern="1200" dirty="0"/>
            </a:p>
          </p:txBody>
        </p:sp>
      </p:grpSp>
      <p:sp>
        <p:nvSpPr>
          <p:cNvPr id="385" name="Straight Connector 71"/>
          <p:cNvSpPr/>
          <p:nvPr/>
        </p:nvSpPr>
        <p:spPr>
          <a:xfrm>
            <a:off x="4961952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6" name="Group 385"/>
          <p:cNvGrpSpPr/>
          <p:nvPr/>
        </p:nvGrpSpPr>
        <p:grpSpPr>
          <a:xfrm>
            <a:off x="5072590" y="6036778"/>
            <a:ext cx="885110" cy="553194"/>
            <a:chOff x="4371550" y="4380048"/>
            <a:chExt cx="885110" cy="553194"/>
          </a:xfrm>
        </p:grpSpPr>
        <p:sp>
          <p:nvSpPr>
            <p:cNvPr id="451" name="Rounded Rectangle 450"/>
            <p:cNvSpPr/>
            <p:nvPr/>
          </p:nvSpPr>
          <p:spPr>
            <a:xfrm>
              <a:off x="4371550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2" name="Rounded Rectangle 73"/>
            <p:cNvSpPr txBox="1"/>
            <p:nvPr/>
          </p:nvSpPr>
          <p:spPr>
            <a:xfrm>
              <a:off x="4387752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More on Linear Algebra</a:t>
              </a:r>
              <a:endParaRPr lang="en-US" sz="800" i="0" kern="1200" dirty="0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6234298" y="1887822"/>
            <a:ext cx="1106388" cy="553194"/>
            <a:chOff x="5533258" y="231092"/>
            <a:chExt cx="1106388" cy="553194"/>
          </a:xfrm>
        </p:grpSpPr>
        <p:sp>
          <p:nvSpPr>
            <p:cNvPr id="449" name="Rounded Rectangle 448"/>
            <p:cNvSpPr/>
            <p:nvPr/>
          </p:nvSpPr>
          <p:spPr>
            <a:xfrm>
              <a:off x="5533258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0" name="Rounded Rectangle 75"/>
            <p:cNvSpPr txBox="1"/>
            <p:nvPr/>
          </p:nvSpPr>
          <p:spPr>
            <a:xfrm>
              <a:off x="5549460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Calculus</a:t>
              </a:r>
              <a:endParaRPr lang="en-US" sz="1200" kern="1200" dirty="0"/>
            </a:p>
          </p:txBody>
        </p:sp>
      </p:grpSp>
      <p:sp>
        <p:nvSpPr>
          <p:cNvPr id="388" name="Straight Connector 76"/>
          <p:cNvSpPr/>
          <p:nvPr/>
        </p:nvSpPr>
        <p:spPr>
          <a:xfrm>
            <a:off x="6344937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9" name="Group 388"/>
          <p:cNvGrpSpPr/>
          <p:nvPr/>
        </p:nvGrpSpPr>
        <p:grpSpPr>
          <a:xfrm>
            <a:off x="6455576" y="2579315"/>
            <a:ext cx="885110" cy="553194"/>
            <a:chOff x="5754536" y="922585"/>
            <a:chExt cx="885110" cy="553194"/>
          </a:xfrm>
        </p:grpSpPr>
        <p:sp>
          <p:nvSpPr>
            <p:cNvPr id="447" name="Rounded Rectangle 446"/>
            <p:cNvSpPr/>
            <p:nvPr/>
          </p:nvSpPr>
          <p:spPr>
            <a:xfrm>
              <a:off x="575453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8" name="Rounded Rectangle 78"/>
            <p:cNvSpPr txBox="1"/>
            <p:nvPr/>
          </p:nvSpPr>
          <p:spPr>
            <a:xfrm>
              <a:off x="577073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Derivatives and Differentiation</a:t>
              </a:r>
              <a:endParaRPr lang="en-US" sz="800" kern="1200" dirty="0"/>
            </a:p>
          </p:txBody>
        </p:sp>
      </p:grpSp>
      <p:sp>
        <p:nvSpPr>
          <p:cNvPr id="390" name="Straight Connector 79"/>
          <p:cNvSpPr/>
          <p:nvPr/>
        </p:nvSpPr>
        <p:spPr>
          <a:xfrm>
            <a:off x="6344937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1" name="Group 390"/>
          <p:cNvGrpSpPr/>
          <p:nvPr/>
        </p:nvGrpSpPr>
        <p:grpSpPr>
          <a:xfrm>
            <a:off x="6455576" y="3270807"/>
            <a:ext cx="885110" cy="553194"/>
            <a:chOff x="5754536" y="1614077"/>
            <a:chExt cx="885110" cy="553194"/>
          </a:xfrm>
        </p:grpSpPr>
        <p:sp>
          <p:nvSpPr>
            <p:cNvPr id="445" name="Rounded Rectangle 444"/>
            <p:cNvSpPr/>
            <p:nvPr/>
          </p:nvSpPr>
          <p:spPr>
            <a:xfrm>
              <a:off x="575453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6" name="Rounded Rectangle 81"/>
            <p:cNvSpPr txBox="1"/>
            <p:nvPr/>
          </p:nvSpPr>
          <p:spPr>
            <a:xfrm>
              <a:off x="577073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Partial Derivatives</a:t>
              </a:r>
              <a:endParaRPr lang="en-US" sz="800" kern="1200" dirty="0"/>
            </a:p>
          </p:txBody>
        </p:sp>
      </p:grpSp>
      <p:sp>
        <p:nvSpPr>
          <p:cNvPr id="392" name="Straight Connector 82"/>
          <p:cNvSpPr/>
          <p:nvPr/>
        </p:nvSpPr>
        <p:spPr>
          <a:xfrm>
            <a:off x="6344937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3" name="Group 392"/>
          <p:cNvGrpSpPr/>
          <p:nvPr/>
        </p:nvGrpSpPr>
        <p:grpSpPr>
          <a:xfrm>
            <a:off x="6455576" y="3962300"/>
            <a:ext cx="885110" cy="553194"/>
            <a:chOff x="5754536" y="2305570"/>
            <a:chExt cx="885110" cy="553194"/>
          </a:xfrm>
        </p:grpSpPr>
        <p:sp>
          <p:nvSpPr>
            <p:cNvPr id="443" name="Rounded Rectangle 442"/>
            <p:cNvSpPr/>
            <p:nvPr/>
          </p:nvSpPr>
          <p:spPr>
            <a:xfrm>
              <a:off x="575453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4" name="Rounded Rectangle 84"/>
            <p:cNvSpPr txBox="1"/>
            <p:nvPr/>
          </p:nvSpPr>
          <p:spPr>
            <a:xfrm>
              <a:off x="577073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Gradients</a:t>
              </a:r>
              <a:endParaRPr lang="en-US" sz="800" kern="1200" dirty="0"/>
            </a:p>
          </p:txBody>
        </p:sp>
      </p:grpSp>
      <p:sp>
        <p:nvSpPr>
          <p:cNvPr id="394" name="Straight Connector 85"/>
          <p:cNvSpPr/>
          <p:nvPr/>
        </p:nvSpPr>
        <p:spPr>
          <a:xfrm>
            <a:off x="6344937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5" name="Group 394"/>
          <p:cNvGrpSpPr/>
          <p:nvPr/>
        </p:nvGrpSpPr>
        <p:grpSpPr>
          <a:xfrm>
            <a:off x="6455576" y="4653793"/>
            <a:ext cx="885110" cy="553194"/>
            <a:chOff x="5754536" y="2997063"/>
            <a:chExt cx="885110" cy="553194"/>
          </a:xfrm>
        </p:grpSpPr>
        <p:sp>
          <p:nvSpPr>
            <p:cNvPr id="441" name="Rounded Rectangle 440"/>
            <p:cNvSpPr/>
            <p:nvPr/>
          </p:nvSpPr>
          <p:spPr>
            <a:xfrm>
              <a:off x="5754536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2" name="Rounded Rectangle 87"/>
            <p:cNvSpPr txBox="1"/>
            <p:nvPr/>
          </p:nvSpPr>
          <p:spPr>
            <a:xfrm>
              <a:off x="5770738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Chain Rule</a:t>
              </a:r>
              <a:endParaRPr lang="en-US" sz="800" kern="1200" dirty="0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7617283" y="1887822"/>
            <a:ext cx="1106388" cy="553194"/>
            <a:chOff x="6916243" y="231092"/>
            <a:chExt cx="1106388" cy="553194"/>
          </a:xfrm>
        </p:grpSpPr>
        <p:sp>
          <p:nvSpPr>
            <p:cNvPr id="439" name="Rounded Rectangle 438"/>
            <p:cNvSpPr/>
            <p:nvPr/>
          </p:nvSpPr>
          <p:spPr>
            <a:xfrm>
              <a:off x="691624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0" name="Rounded Rectangle 89"/>
            <p:cNvSpPr txBox="1"/>
            <p:nvPr/>
          </p:nvSpPr>
          <p:spPr>
            <a:xfrm>
              <a:off x="693244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Automatic Differentiation</a:t>
              </a:r>
              <a:endParaRPr lang="en-US" sz="1200" kern="1200" dirty="0"/>
            </a:p>
          </p:txBody>
        </p:sp>
      </p:grpSp>
      <p:sp>
        <p:nvSpPr>
          <p:cNvPr id="397" name="Straight Connector 90"/>
          <p:cNvSpPr/>
          <p:nvPr/>
        </p:nvSpPr>
        <p:spPr>
          <a:xfrm>
            <a:off x="772792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8" name="Group 397"/>
          <p:cNvGrpSpPr/>
          <p:nvPr/>
        </p:nvGrpSpPr>
        <p:grpSpPr>
          <a:xfrm>
            <a:off x="7838561" y="2579315"/>
            <a:ext cx="885110" cy="553194"/>
            <a:chOff x="7137521" y="922585"/>
            <a:chExt cx="885110" cy="553194"/>
          </a:xfrm>
        </p:grpSpPr>
        <p:sp>
          <p:nvSpPr>
            <p:cNvPr id="437" name="Rounded Rectangle 436"/>
            <p:cNvSpPr/>
            <p:nvPr/>
          </p:nvSpPr>
          <p:spPr>
            <a:xfrm>
              <a:off x="7137521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8" name="Rounded Rectangle 92"/>
            <p:cNvSpPr txBox="1"/>
            <p:nvPr/>
          </p:nvSpPr>
          <p:spPr>
            <a:xfrm>
              <a:off x="7153723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A Simple Example</a:t>
              </a:r>
              <a:endParaRPr lang="en-US" sz="800" kern="1200" dirty="0"/>
            </a:p>
          </p:txBody>
        </p:sp>
      </p:grpSp>
      <p:sp>
        <p:nvSpPr>
          <p:cNvPr id="399" name="Straight Connector 93"/>
          <p:cNvSpPr/>
          <p:nvPr/>
        </p:nvSpPr>
        <p:spPr>
          <a:xfrm>
            <a:off x="772792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0" name="Group 399"/>
          <p:cNvGrpSpPr/>
          <p:nvPr/>
        </p:nvGrpSpPr>
        <p:grpSpPr>
          <a:xfrm>
            <a:off x="7838561" y="3270807"/>
            <a:ext cx="885110" cy="553194"/>
            <a:chOff x="7137521" y="1614077"/>
            <a:chExt cx="885110" cy="553194"/>
          </a:xfrm>
        </p:grpSpPr>
        <p:sp>
          <p:nvSpPr>
            <p:cNvPr id="435" name="Rounded Rectangle 434"/>
            <p:cNvSpPr/>
            <p:nvPr/>
          </p:nvSpPr>
          <p:spPr>
            <a:xfrm>
              <a:off x="7137521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6" name="Rounded Rectangle 95"/>
            <p:cNvSpPr txBox="1"/>
            <p:nvPr/>
          </p:nvSpPr>
          <p:spPr>
            <a:xfrm>
              <a:off x="7153723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Backward for Non-Scalar Variables</a:t>
              </a:r>
              <a:endParaRPr lang="en-US" sz="800" kern="1200" dirty="0"/>
            </a:p>
          </p:txBody>
        </p:sp>
      </p:grpSp>
      <p:sp>
        <p:nvSpPr>
          <p:cNvPr id="401" name="Straight Connector 96"/>
          <p:cNvSpPr/>
          <p:nvPr/>
        </p:nvSpPr>
        <p:spPr>
          <a:xfrm>
            <a:off x="772792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2" name="Group 401"/>
          <p:cNvGrpSpPr/>
          <p:nvPr/>
        </p:nvGrpSpPr>
        <p:grpSpPr>
          <a:xfrm>
            <a:off x="7838561" y="3962300"/>
            <a:ext cx="885110" cy="553194"/>
            <a:chOff x="7137521" y="2305570"/>
            <a:chExt cx="885110" cy="553194"/>
          </a:xfrm>
        </p:grpSpPr>
        <p:sp>
          <p:nvSpPr>
            <p:cNvPr id="433" name="Rounded Rectangle 432"/>
            <p:cNvSpPr/>
            <p:nvPr/>
          </p:nvSpPr>
          <p:spPr>
            <a:xfrm>
              <a:off x="7137521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4" name="Rounded Rectangle 98"/>
            <p:cNvSpPr txBox="1"/>
            <p:nvPr/>
          </p:nvSpPr>
          <p:spPr>
            <a:xfrm>
              <a:off x="7153723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Detaching Computation</a:t>
              </a:r>
              <a:endParaRPr lang="en-US" sz="800" kern="1200" dirty="0"/>
            </a:p>
          </p:txBody>
        </p:sp>
      </p:grpSp>
      <p:sp>
        <p:nvSpPr>
          <p:cNvPr id="403" name="Straight Connector 99"/>
          <p:cNvSpPr/>
          <p:nvPr/>
        </p:nvSpPr>
        <p:spPr>
          <a:xfrm>
            <a:off x="772792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4" name="Group 403"/>
          <p:cNvGrpSpPr/>
          <p:nvPr/>
        </p:nvGrpSpPr>
        <p:grpSpPr>
          <a:xfrm>
            <a:off x="7838561" y="4653793"/>
            <a:ext cx="885110" cy="553194"/>
            <a:chOff x="7137521" y="2997063"/>
            <a:chExt cx="885110" cy="553194"/>
          </a:xfrm>
        </p:grpSpPr>
        <p:sp>
          <p:nvSpPr>
            <p:cNvPr id="431" name="Rounded Rectangle 430"/>
            <p:cNvSpPr/>
            <p:nvPr/>
          </p:nvSpPr>
          <p:spPr>
            <a:xfrm>
              <a:off x="7137521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2" name="Rounded Rectangle 101"/>
            <p:cNvSpPr txBox="1"/>
            <p:nvPr/>
          </p:nvSpPr>
          <p:spPr>
            <a:xfrm>
              <a:off x="7153723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Computing the Gradient of Python Control Flow</a:t>
              </a:r>
              <a:endParaRPr lang="en-US" sz="800" kern="1200" dirty="0"/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9000269" y="1887822"/>
            <a:ext cx="1106388" cy="553194"/>
            <a:chOff x="8299229" y="231092"/>
            <a:chExt cx="1106388" cy="553194"/>
          </a:xfrm>
        </p:grpSpPr>
        <p:sp>
          <p:nvSpPr>
            <p:cNvPr id="429" name="Rounded Rectangle 428"/>
            <p:cNvSpPr/>
            <p:nvPr/>
          </p:nvSpPr>
          <p:spPr>
            <a:xfrm>
              <a:off x="8299229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0" name="Rounded Rectangle 103"/>
            <p:cNvSpPr txBox="1"/>
            <p:nvPr/>
          </p:nvSpPr>
          <p:spPr>
            <a:xfrm>
              <a:off x="8315431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Probability</a:t>
              </a:r>
              <a:endParaRPr lang="en-US" sz="1200" kern="1200" dirty="0"/>
            </a:p>
          </p:txBody>
        </p:sp>
      </p:grpSp>
      <p:sp>
        <p:nvSpPr>
          <p:cNvPr id="406" name="Straight Connector 104"/>
          <p:cNvSpPr/>
          <p:nvPr/>
        </p:nvSpPr>
        <p:spPr>
          <a:xfrm>
            <a:off x="9110908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7" name="Group 406"/>
          <p:cNvGrpSpPr/>
          <p:nvPr/>
        </p:nvGrpSpPr>
        <p:grpSpPr>
          <a:xfrm>
            <a:off x="9221546" y="2579315"/>
            <a:ext cx="885110" cy="553194"/>
            <a:chOff x="8520506" y="922585"/>
            <a:chExt cx="885110" cy="553194"/>
          </a:xfrm>
        </p:grpSpPr>
        <p:sp>
          <p:nvSpPr>
            <p:cNvPr id="427" name="Rounded Rectangle 426"/>
            <p:cNvSpPr/>
            <p:nvPr/>
          </p:nvSpPr>
          <p:spPr>
            <a:xfrm>
              <a:off x="852050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8" name="Rounded Rectangle 106"/>
            <p:cNvSpPr txBox="1"/>
            <p:nvPr/>
          </p:nvSpPr>
          <p:spPr>
            <a:xfrm>
              <a:off x="853670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Basic Probability Theory</a:t>
              </a:r>
              <a:endParaRPr lang="en-US" sz="800" kern="1200" dirty="0"/>
            </a:p>
          </p:txBody>
        </p:sp>
      </p:grpSp>
      <p:sp>
        <p:nvSpPr>
          <p:cNvPr id="408" name="Straight Connector 107"/>
          <p:cNvSpPr/>
          <p:nvPr/>
        </p:nvSpPr>
        <p:spPr>
          <a:xfrm>
            <a:off x="9110908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9" name="Group 408"/>
          <p:cNvGrpSpPr/>
          <p:nvPr/>
        </p:nvGrpSpPr>
        <p:grpSpPr>
          <a:xfrm>
            <a:off x="9221546" y="3270807"/>
            <a:ext cx="885110" cy="553194"/>
            <a:chOff x="8520506" y="1614077"/>
            <a:chExt cx="885110" cy="553194"/>
          </a:xfrm>
        </p:grpSpPr>
        <p:sp>
          <p:nvSpPr>
            <p:cNvPr id="425" name="Rounded Rectangle 424"/>
            <p:cNvSpPr/>
            <p:nvPr/>
          </p:nvSpPr>
          <p:spPr>
            <a:xfrm>
              <a:off x="852050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6" name="Rounded Rectangle 109"/>
            <p:cNvSpPr txBox="1"/>
            <p:nvPr/>
          </p:nvSpPr>
          <p:spPr>
            <a:xfrm>
              <a:off x="853670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Dealing with Multiple Random Variables</a:t>
              </a:r>
              <a:endParaRPr lang="en-US" sz="800" kern="1200" dirty="0"/>
            </a:p>
          </p:txBody>
        </p:sp>
      </p:grpSp>
      <p:sp>
        <p:nvSpPr>
          <p:cNvPr id="410" name="Straight Connector 110"/>
          <p:cNvSpPr/>
          <p:nvPr/>
        </p:nvSpPr>
        <p:spPr>
          <a:xfrm>
            <a:off x="9110908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1" name="Group 410"/>
          <p:cNvGrpSpPr/>
          <p:nvPr/>
        </p:nvGrpSpPr>
        <p:grpSpPr>
          <a:xfrm>
            <a:off x="9221546" y="3962300"/>
            <a:ext cx="885110" cy="553194"/>
            <a:chOff x="8520506" y="2305570"/>
            <a:chExt cx="885110" cy="553194"/>
          </a:xfrm>
        </p:grpSpPr>
        <p:sp>
          <p:nvSpPr>
            <p:cNvPr id="423" name="Rounded Rectangle 422"/>
            <p:cNvSpPr/>
            <p:nvPr/>
          </p:nvSpPr>
          <p:spPr>
            <a:xfrm>
              <a:off x="852050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4" name="Rounded Rectangle 112"/>
            <p:cNvSpPr txBox="1"/>
            <p:nvPr/>
          </p:nvSpPr>
          <p:spPr>
            <a:xfrm>
              <a:off x="853670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Expectation and Variance</a:t>
              </a:r>
              <a:endParaRPr lang="en-US" sz="800" kern="1200" dirty="0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10383254" y="1887822"/>
            <a:ext cx="1106388" cy="553194"/>
            <a:chOff x="9682214" y="231092"/>
            <a:chExt cx="1106388" cy="553194"/>
          </a:xfrm>
        </p:grpSpPr>
        <p:sp>
          <p:nvSpPr>
            <p:cNvPr id="421" name="Rounded Rectangle 420"/>
            <p:cNvSpPr/>
            <p:nvPr/>
          </p:nvSpPr>
          <p:spPr>
            <a:xfrm>
              <a:off x="9682214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2" name="Rounded Rectangle 114"/>
            <p:cNvSpPr txBox="1"/>
            <p:nvPr/>
          </p:nvSpPr>
          <p:spPr>
            <a:xfrm>
              <a:off x="9698416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Documentation</a:t>
              </a:r>
              <a:endParaRPr lang="en-US" sz="1200" kern="1200" dirty="0"/>
            </a:p>
          </p:txBody>
        </p:sp>
      </p:grpSp>
      <p:sp>
        <p:nvSpPr>
          <p:cNvPr id="413" name="Straight Connector 115"/>
          <p:cNvSpPr/>
          <p:nvPr/>
        </p:nvSpPr>
        <p:spPr>
          <a:xfrm>
            <a:off x="10493893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4" name="Group 413"/>
          <p:cNvGrpSpPr/>
          <p:nvPr/>
        </p:nvGrpSpPr>
        <p:grpSpPr>
          <a:xfrm>
            <a:off x="10604532" y="2579315"/>
            <a:ext cx="885110" cy="553194"/>
            <a:chOff x="9903492" y="922585"/>
            <a:chExt cx="885110" cy="553194"/>
          </a:xfrm>
        </p:grpSpPr>
        <p:sp>
          <p:nvSpPr>
            <p:cNvPr id="419" name="Rounded Rectangle 418"/>
            <p:cNvSpPr/>
            <p:nvPr/>
          </p:nvSpPr>
          <p:spPr>
            <a:xfrm>
              <a:off x="9903492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0" name="Rounded Rectangle 117"/>
            <p:cNvSpPr txBox="1"/>
            <p:nvPr/>
          </p:nvSpPr>
          <p:spPr>
            <a:xfrm>
              <a:off x="9919694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All the Functions and Classes in a Module</a:t>
              </a:r>
              <a:endParaRPr lang="en-US" sz="800" kern="1200" dirty="0"/>
            </a:p>
          </p:txBody>
        </p:sp>
      </p:grpSp>
      <p:sp>
        <p:nvSpPr>
          <p:cNvPr id="415" name="Straight Connector 118"/>
          <p:cNvSpPr/>
          <p:nvPr/>
        </p:nvSpPr>
        <p:spPr>
          <a:xfrm>
            <a:off x="10493893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6" name="Group 415"/>
          <p:cNvGrpSpPr/>
          <p:nvPr/>
        </p:nvGrpSpPr>
        <p:grpSpPr>
          <a:xfrm>
            <a:off x="10604532" y="3270807"/>
            <a:ext cx="885110" cy="553194"/>
            <a:chOff x="9903492" y="1614077"/>
            <a:chExt cx="885110" cy="553194"/>
          </a:xfrm>
        </p:grpSpPr>
        <p:sp>
          <p:nvSpPr>
            <p:cNvPr id="417" name="Rounded Rectangle 416"/>
            <p:cNvSpPr/>
            <p:nvPr/>
          </p:nvSpPr>
          <p:spPr>
            <a:xfrm>
              <a:off x="9903492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8" name="Rounded Rectangle 120"/>
            <p:cNvSpPr txBox="1"/>
            <p:nvPr/>
          </p:nvSpPr>
          <p:spPr>
            <a:xfrm>
              <a:off x="9919694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the Usage of Specific Functions and Classes</a:t>
              </a:r>
              <a:endParaRPr lang="en-US" sz="800" kern="1200" dirty="0"/>
            </a:p>
          </p:txBody>
        </p:sp>
      </p:grpSp>
      <p:cxnSp>
        <p:nvCxnSpPr>
          <p:cNvPr id="501" name="Curved Connector 500"/>
          <p:cNvCxnSpPr>
            <a:endCxn id="500" idx="0"/>
          </p:cNvCxnSpPr>
          <p:nvPr/>
        </p:nvCxnSpPr>
        <p:spPr>
          <a:xfrm rot="10800000" flipV="1">
            <a:off x="1255552" y="1573438"/>
            <a:ext cx="471725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>
            <a:endCxn id="485" idx="0"/>
          </p:cNvCxnSpPr>
          <p:nvPr/>
        </p:nvCxnSpPr>
        <p:spPr>
          <a:xfrm rot="10800000" flipV="1">
            <a:off x="2638536" y="1573438"/>
            <a:ext cx="3334274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>
            <a:endCxn id="478" idx="0"/>
          </p:cNvCxnSpPr>
          <p:nvPr/>
        </p:nvCxnSpPr>
        <p:spPr>
          <a:xfrm rot="10800000" flipV="1">
            <a:off x="4021522" y="1573438"/>
            <a:ext cx="195128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>
            <a:endCxn id="464" idx="0"/>
          </p:cNvCxnSpPr>
          <p:nvPr/>
        </p:nvCxnSpPr>
        <p:spPr>
          <a:xfrm rot="10800000" flipV="1">
            <a:off x="5404508" y="1573438"/>
            <a:ext cx="568303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>
            <a:endCxn id="450" idx="0"/>
          </p:cNvCxnSpPr>
          <p:nvPr/>
        </p:nvCxnSpPr>
        <p:spPr>
          <a:xfrm>
            <a:off x="5972810" y="1573439"/>
            <a:ext cx="814682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>
            <a:endCxn id="439" idx="0"/>
          </p:cNvCxnSpPr>
          <p:nvPr/>
        </p:nvCxnSpPr>
        <p:spPr>
          <a:xfrm>
            <a:off x="5972810" y="1573439"/>
            <a:ext cx="2197667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>
            <a:endCxn id="429" idx="0"/>
          </p:cNvCxnSpPr>
          <p:nvPr/>
        </p:nvCxnSpPr>
        <p:spPr>
          <a:xfrm>
            <a:off x="5972810" y="1573439"/>
            <a:ext cx="3580653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urved Connector 513"/>
          <p:cNvCxnSpPr>
            <a:endCxn id="421" idx="0"/>
          </p:cNvCxnSpPr>
          <p:nvPr/>
        </p:nvCxnSpPr>
        <p:spPr>
          <a:xfrm>
            <a:off x="5972810" y="1573439"/>
            <a:ext cx="4963638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1993019" y="3810661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5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/>
              <a:t>Conversion to the Tensor Format</a:t>
            </a:r>
            <a:endParaRPr lang="en-US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177282" y="2680997"/>
            <a:ext cx="1088381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Now that all the entries in inputs and outputs are numerical, they can be converted to the tensor </a:t>
            </a:r>
            <a:r>
              <a:rPr lang="en-GB" sz="1900" dirty="0" smtClean="0">
                <a:solidFill>
                  <a:srgbClr val="002060"/>
                </a:solidFill>
              </a:rPr>
              <a:t>format.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</a:rPr>
              <a:t>O</a:t>
            </a:r>
            <a:r>
              <a:rPr lang="en-GB" sz="1900" dirty="0" smtClean="0">
                <a:solidFill>
                  <a:srgbClr val="FB8072"/>
                </a:solidFill>
              </a:rPr>
              <a:t>nce </a:t>
            </a:r>
            <a:r>
              <a:rPr lang="en-GB" sz="1900" dirty="0">
                <a:solidFill>
                  <a:srgbClr val="FB8072"/>
                </a:solidFill>
              </a:rPr>
              <a:t>data are in this format, they can be further manipulated with those tensor </a:t>
            </a:r>
            <a:r>
              <a:rPr lang="en-GB" sz="1900" dirty="0" smtClean="0">
                <a:solidFill>
                  <a:srgbClr val="FB8072"/>
                </a:solidFill>
              </a:rPr>
              <a:t>functionalities.</a:t>
            </a:r>
            <a:endParaRPr lang="en-GB" sz="1900" dirty="0">
              <a:solidFill>
                <a:srgbClr val="FB807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8193" y="3621833"/>
            <a:ext cx="10875613" cy="107721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mxnet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np</a:t>
            </a: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US" sz="1600" dirty="0" err="1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y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np.array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inputs.values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np.array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outputs.values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US" sz="1600" dirty="0" err="1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y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71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 smtClean="0"/>
              <a:t>Summary</a:t>
            </a: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33265" y="3184850"/>
                <a:ext cx="11679351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Like many other extension packages in the vast ecosystem of Python, </a:t>
                </a:r>
                <a14:m>
                  <m:oMath xmlns:m="http://schemas.openxmlformats.org/officeDocument/2006/math">
                    <m:r>
                      <a:rPr lang="en-GB" sz="1900" b="0" i="1" dirty="0">
                        <a:solidFill>
                          <a:srgbClr val="002060"/>
                        </a:solidFill>
                      </a:rPr>
                      <m:t>𝑝𝑎𝑛𝑑𝑎𝑠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c</a:t>
                </a:r>
                <a:r>
                  <a:rPr lang="en-GB" sz="1900" dirty="0">
                    <a:solidFill>
                      <a:srgbClr val="002060"/>
                    </a:solidFill>
                  </a:rPr>
                  <a:t>an work together with tensors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  <a:endParaRPr lang="en-GB" sz="1900" dirty="0">
                  <a:solidFill>
                    <a:srgbClr val="002060"/>
                  </a:solidFill>
                </a:endParaRP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Imputation and deletion can be used to handle missing data.</a:t>
                </a: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65" y="3184850"/>
                <a:ext cx="11679351" cy="677108"/>
              </a:xfrm>
              <a:prstGeom prst="rect">
                <a:avLst/>
              </a:prstGeom>
              <a:blipFill>
                <a:blip r:embed="rId3"/>
                <a:stretch>
                  <a:fillRect l="-365" t="-4464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595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Preliminaries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0629" y="1001487"/>
            <a:ext cx="10010241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All </a:t>
            </a:r>
            <a:r>
              <a:rPr lang="en-GB" sz="1900" dirty="0">
                <a:solidFill>
                  <a:srgbClr val="002060"/>
                </a:solidFill>
              </a:rPr>
              <a:t>machine learning is concerned with extracting information from data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  <a:r>
              <a:rPr lang="ar-EG" sz="1900" dirty="0" smtClean="0">
                <a:solidFill>
                  <a:srgbClr val="002060"/>
                </a:solidFill>
              </a:rPr>
              <a:t/>
            </a:r>
            <a:br>
              <a:rPr lang="ar-EG" sz="1900" dirty="0" smtClean="0">
                <a:solidFill>
                  <a:srgbClr val="002060"/>
                </a:solidFill>
              </a:rPr>
            </a:br>
            <a:endParaRPr lang="en-GB" sz="19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Machine </a:t>
            </a:r>
            <a:r>
              <a:rPr lang="en-GB" sz="1900" dirty="0">
                <a:solidFill>
                  <a:srgbClr val="002060"/>
                </a:solidFill>
              </a:rPr>
              <a:t>learning typically requires working with large datasets, </a:t>
            </a:r>
            <a:r>
              <a:rPr lang="en-GB" sz="1900" dirty="0" smtClean="0">
                <a:solidFill>
                  <a:srgbClr val="002060"/>
                </a:solidFill>
              </a:rPr>
              <a:t> which </a:t>
            </a:r>
            <a:r>
              <a:rPr lang="en-GB" sz="1900" dirty="0">
                <a:solidFill>
                  <a:srgbClr val="002060"/>
                </a:solidFill>
              </a:rPr>
              <a:t>we can think of as </a:t>
            </a:r>
            <a:r>
              <a:rPr lang="en-GB" sz="1900" dirty="0" smtClean="0">
                <a:solidFill>
                  <a:srgbClr val="002060"/>
                </a:solidFill>
              </a:rPr>
              <a:t>tables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The </a:t>
            </a:r>
            <a:r>
              <a:rPr lang="en-GB" sz="1900" dirty="0">
                <a:solidFill>
                  <a:srgbClr val="FB8072"/>
                </a:solidFill>
              </a:rPr>
              <a:t>rows correspond to </a:t>
            </a:r>
            <a:r>
              <a:rPr lang="en-GB" sz="1900" dirty="0" smtClean="0">
                <a:solidFill>
                  <a:srgbClr val="FB8072"/>
                </a:solidFill>
              </a:rPr>
              <a:t>examples, and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The </a:t>
            </a:r>
            <a:r>
              <a:rPr lang="en-GB" sz="1900" dirty="0">
                <a:solidFill>
                  <a:srgbClr val="FB8072"/>
                </a:solidFill>
              </a:rPr>
              <a:t>columns correspond to attributes.</a:t>
            </a:r>
            <a:endParaRPr lang="en-US" sz="1900" dirty="0">
              <a:solidFill>
                <a:srgbClr val="FB8072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148154"/>
              </p:ext>
            </p:extLst>
          </p:nvPr>
        </p:nvGraphicFramePr>
        <p:xfrm>
          <a:off x="2807935" y="2811883"/>
          <a:ext cx="4953820" cy="2590800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990764">
                  <a:extLst>
                    <a:ext uri="{9D8B030D-6E8A-4147-A177-3AD203B41FA5}">
                      <a16:colId xmlns:a16="http://schemas.microsoft.com/office/drawing/2014/main" val="3937686141"/>
                    </a:ext>
                  </a:extLst>
                </a:gridCol>
                <a:gridCol w="990764">
                  <a:extLst>
                    <a:ext uri="{9D8B030D-6E8A-4147-A177-3AD203B41FA5}">
                      <a16:colId xmlns:a16="http://schemas.microsoft.com/office/drawing/2014/main" val="1211474915"/>
                    </a:ext>
                  </a:extLst>
                </a:gridCol>
                <a:gridCol w="990764">
                  <a:extLst>
                    <a:ext uri="{9D8B030D-6E8A-4147-A177-3AD203B41FA5}">
                      <a16:colId xmlns:a16="http://schemas.microsoft.com/office/drawing/2014/main" val="3351472613"/>
                    </a:ext>
                  </a:extLst>
                </a:gridCol>
                <a:gridCol w="990764">
                  <a:extLst>
                    <a:ext uri="{9D8B030D-6E8A-4147-A177-3AD203B41FA5}">
                      <a16:colId xmlns:a16="http://schemas.microsoft.com/office/drawing/2014/main" val="4236009308"/>
                    </a:ext>
                  </a:extLst>
                </a:gridCol>
                <a:gridCol w="990764">
                  <a:extLst>
                    <a:ext uri="{9D8B030D-6E8A-4147-A177-3AD203B41FA5}">
                      <a16:colId xmlns:a16="http://schemas.microsoft.com/office/drawing/2014/main" val="4099605733"/>
                    </a:ext>
                  </a:extLst>
                </a:gridCol>
              </a:tblGrid>
              <a:tr h="31723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Sepal length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Sepal width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Petal length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Petal</a:t>
                      </a:r>
                      <a:r>
                        <a:rPr lang="en-US" sz="1600" baseline="0" dirty="0" smtClean="0"/>
                        <a:t> width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Species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580466"/>
                  </a:ext>
                </a:extLst>
              </a:tr>
              <a:tr h="317233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setosa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473707"/>
                  </a:ext>
                </a:extLst>
              </a:tr>
              <a:tr h="317233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setosa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117874"/>
                  </a:ext>
                </a:extLst>
              </a:tr>
              <a:tr h="317233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versicolor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521866"/>
                  </a:ext>
                </a:extLst>
              </a:tr>
              <a:tr h="317233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4.5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versicolor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491637"/>
                  </a:ext>
                </a:extLst>
              </a:tr>
              <a:tr h="317233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virginica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868438"/>
                  </a:ext>
                </a:extLst>
              </a:tr>
              <a:tr h="3172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6.5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3.2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5.1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2.0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virginica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0553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270840" y="5484052"/>
            <a:ext cx="14237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Example of Iris dataset</a:t>
            </a:r>
            <a:endParaRPr lang="en-US" sz="1050" b="1" dirty="0" smtClean="0"/>
          </a:p>
        </p:txBody>
      </p:sp>
      <p:sp>
        <p:nvSpPr>
          <p:cNvPr id="10" name="Rectangle 9"/>
          <p:cNvSpPr/>
          <p:nvPr/>
        </p:nvSpPr>
        <p:spPr>
          <a:xfrm>
            <a:off x="2807935" y="2725098"/>
            <a:ext cx="3995036" cy="73427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02972" y="2725098"/>
            <a:ext cx="958784" cy="723074"/>
          </a:xfrm>
          <a:prstGeom prst="rect">
            <a:avLst/>
          </a:prstGeom>
          <a:noFill/>
          <a:ln w="57150">
            <a:solidFill>
              <a:srgbClr val="FB80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807934" y="4045303"/>
            <a:ext cx="5042601" cy="39061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442381" y="2997173"/>
            <a:ext cx="236333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900" dirty="0" smtClean="0">
                <a:solidFill>
                  <a:srgbClr val="00B050"/>
                </a:solidFill>
              </a:rPr>
              <a:t>Features or covariates</a:t>
            </a:r>
            <a:endParaRPr lang="en-US" sz="1900" b="1" dirty="0" smtClean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12615" y="3675540"/>
            <a:ext cx="85953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900" dirty="0" smtClean="0">
                <a:solidFill>
                  <a:srgbClr val="FB8072"/>
                </a:solidFill>
              </a:rPr>
              <a:t>Labels</a:t>
            </a:r>
            <a:r>
              <a:rPr lang="en-GB" sz="1900" dirty="0" smtClean="0">
                <a:solidFill>
                  <a:srgbClr val="00B050"/>
                </a:solidFill>
              </a:rPr>
              <a:t> </a:t>
            </a:r>
            <a:endParaRPr lang="en-US" sz="1900" b="1" dirty="0" smtClean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37566" y="4435922"/>
            <a:ext cx="217296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solidFill>
                  <a:srgbClr val="002060"/>
                </a:solidFill>
              </a:rPr>
              <a:t>Instance or example</a:t>
            </a:r>
          </a:p>
        </p:txBody>
      </p:sp>
      <p:cxnSp>
        <p:nvCxnSpPr>
          <p:cNvPr id="16" name="Curved Connector 15"/>
          <p:cNvCxnSpPr>
            <a:stCxn id="10" idx="0"/>
            <a:endCxn id="13" idx="0"/>
          </p:cNvCxnSpPr>
          <p:nvPr/>
        </p:nvCxnSpPr>
        <p:spPr>
          <a:xfrm rot="16200000" flipH="1">
            <a:off x="7078714" y="451836"/>
            <a:ext cx="272075" cy="4818598"/>
          </a:xfrm>
          <a:prstGeom prst="curvedConnector3">
            <a:avLst>
              <a:gd name="adj1" fmla="val -84021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4" idx="0"/>
            <a:endCxn id="11" idx="3"/>
          </p:cNvCxnSpPr>
          <p:nvPr/>
        </p:nvCxnSpPr>
        <p:spPr>
          <a:xfrm rot="16200000" flipV="1">
            <a:off x="7807617" y="3040775"/>
            <a:ext cx="588905" cy="680625"/>
          </a:xfrm>
          <a:prstGeom prst="curvedConnector2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5" idx="0"/>
            <a:endCxn id="12" idx="6"/>
          </p:cNvCxnSpPr>
          <p:nvPr/>
        </p:nvCxnSpPr>
        <p:spPr>
          <a:xfrm rot="16200000" flipV="1">
            <a:off x="8639639" y="3451510"/>
            <a:ext cx="195309" cy="1773515"/>
          </a:xfrm>
          <a:prstGeom prst="curvedConnector2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0629" y="5907305"/>
            <a:ext cx="851079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Linear algebra gives us a powerful set of techniques for working with tabular </a:t>
            </a:r>
            <a:r>
              <a:rPr lang="en-GB" sz="1900" dirty="0" smtClean="0">
                <a:solidFill>
                  <a:srgbClr val="002060"/>
                </a:solidFill>
              </a:rPr>
              <a:t>data.</a:t>
            </a:r>
            <a:endParaRPr lang="en-US" sz="19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94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Preliminaries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30629" y="1001487"/>
                <a:ext cx="11653447" cy="1261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Additionally, deep learning is all about optimization. 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We </a:t>
                </a:r>
                <a:r>
                  <a:rPr lang="en-GB" sz="1900" dirty="0">
                    <a:solidFill>
                      <a:srgbClr val="FB8072"/>
                    </a:solidFill>
                  </a:rPr>
                  <a:t>have a model with some parameters and we want to find those that fit our data the best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FB8072"/>
                    </a:solidFill>
                  </a:rPr>
                  <a:t>Determining which way to move each parameter at each step of an algorithm requires a little bit of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calculus.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The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𝑎𝑢𝑡𝑜𝑔𝑟𝑎𝑑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 </a:t>
                </a:r>
                <a:r>
                  <a:rPr lang="en-GB" sz="1900" dirty="0">
                    <a:solidFill>
                      <a:srgbClr val="FB8072"/>
                    </a:solidFill>
                  </a:rPr>
                  <a:t>package automatically computes differentiation for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us.</a:t>
                </a:r>
                <a:endParaRPr lang="en-US" sz="1900" dirty="0">
                  <a:solidFill>
                    <a:srgbClr val="FB8072"/>
                  </a:solidFill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1001487"/>
                <a:ext cx="11653447" cy="1261884"/>
              </a:xfrm>
              <a:prstGeom prst="rect">
                <a:avLst/>
              </a:prstGeom>
              <a:blipFill>
                <a:blip r:embed="rId2"/>
                <a:stretch>
                  <a:fillRect l="-366" t="-2415" b="-7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 descr="Calculus — The Mathematics of 'Change' | by Gaurav Goel | Towards Data  Scien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5" y="2263371"/>
            <a:ext cx="4137025" cy="2758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58333" y="5021387"/>
            <a:ext cx="21980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hlinkClick r:id="rId4"/>
              </a:rPr>
              <a:t>Calculus- the mathematics of change</a:t>
            </a:r>
            <a:endParaRPr lang="en-US" sz="105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29" y="5275303"/>
            <a:ext cx="10044994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Next, machine learning is concerned with making </a:t>
            </a:r>
            <a:r>
              <a:rPr lang="en-GB" sz="1900" dirty="0" smtClean="0">
                <a:solidFill>
                  <a:srgbClr val="002060"/>
                </a:solidFill>
              </a:rPr>
              <a:t>predictions: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What </a:t>
            </a:r>
            <a:r>
              <a:rPr lang="en-GB" sz="1900" dirty="0">
                <a:solidFill>
                  <a:srgbClr val="FB8072"/>
                </a:solidFill>
              </a:rPr>
              <a:t>is the likely value of some unknown attribute, given the information that we observe</a:t>
            </a:r>
            <a:r>
              <a:rPr lang="en-GB" sz="1900" dirty="0" smtClean="0">
                <a:solidFill>
                  <a:srgbClr val="FB8072"/>
                </a:solidFill>
              </a:rPr>
              <a:t>?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</a:rPr>
              <a:t>To reason rigorously under uncertainty we will need to invoke the language of probability.</a:t>
            </a:r>
            <a:endParaRPr lang="en-GB" sz="1900" dirty="0" smtClean="0">
              <a:solidFill>
                <a:srgbClr val="FB80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31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Preliminaries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44887" y="3449412"/>
            <a:ext cx="1070222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b="1" dirty="0" smtClean="0">
                <a:solidFill>
                  <a:srgbClr val="002060"/>
                </a:solidFill>
              </a:rPr>
              <a:t>This chapter </a:t>
            </a:r>
            <a:r>
              <a:rPr lang="en-GB" sz="1900" b="1" dirty="0">
                <a:solidFill>
                  <a:srgbClr val="002060"/>
                </a:solidFill>
              </a:rPr>
              <a:t>provides a rapid introduction to basic and frequently-used mathematics to allow </a:t>
            </a:r>
            <a:r>
              <a:rPr lang="en-GB" sz="1900" b="1" dirty="0" smtClean="0">
                <a:solidFill>
                  <a:srgbClr val="002060"/>
                </a:solidFill>
              </a:rPr>
              <a:t>anyone</a:t>
            </a:r>
            <a:br>
              <a:rPr lang="en-GB" sz="1900" b="1" dirty="0" smtClean="0">
                <a:solidFill>
                  <a:srgbClr val="002060"/>
                </a:solidFill>
              </a:rPr>
            </a:br>
            <a:r>
              <a:rPr lang="en-GB" sz="1900" b="1" dirty="0" smtClean="0">
                <a:solidFill>
                  <a:srgbClr val="002060"/>
                </a:solidFill>
              </a:rPr>
              <a:t>to </a:t>
            </a:r>
            <a:r>
              <a:rPr lang="en-GB" sz="1900" b="1" dirty="0">
                <a:solidFill>
                  <a:srgbClr val="002060"/>
                </a:solidFill>
              </a:rPr>
              <a:t>understand at least most of the mathematical content of the book.</a:t>
            </a:r>
            <a:endParaRPr lang="en-US" sz="19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76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70878" y="1071155"/>
            <a:ext cx="2516777" cy="47548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grpSp>
        <p:nvGrpSpPr>
          <p:cNvPr id="341" name="Group 340"/>
          <p:cNvGrpSpPr/>
          <p:nvPr/>
        </p:nvGrpSpPr>
        <p:grpSpPr>
          <a:xfrm>
            <a:off x="702357" y="1887822"/>
            <a:ext cx="1106388" cy="553194"/>
            <a:chOff x="1317" y="231092"/>
            <a:chExt cx="1106388" cy="553194"/>
          </a:xfrm>
        </p:grpSpPr>
        <p:sp>
          <p:nvSpPr>
            <p:cNvPr id="499" name="Rounded Rectangle 498"/>
            <p:cNvSpPr/>
            <p:nvPr/>
          </p:nvSpPr>
          <p:spPr>
            <a:xfrm>
              <a:off x="131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0" name="Rounded Rectangle 4"/>
            <p:cNvSpPr txBox="1"/>
            <p:nvPr/>
          </p:nvSpPr>
          <p:spPr>
            <a:xfrm>
              <a:off x="1751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Manipulation</a:t>
              </a:r>
              <a:endParaRPr lang="en-US" sz="1200" kern="1200" dirty="0"/>
            </a:p>
          </p:txBody>
        </p:sp>
      </p:grpSp>
      <p:sp>
        <p:nvSpPr>
          <p:cNvPr id="342" name="Straight Connector 5"/>
          <p:cNvSpPr/>
          <p:nvPr/>
        </p:nvSpPr>
        <p:spPr>
          <a:xfrm>
            <a:off x="812995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3" name="Group 342"/>
          <p:cNvGrpSpPr/>
          <p:nvPr/>
        </p:nvGrpSpPr>
        <p:grpSpPr>
          <a:xfrm>
            <a:off x="923634" y="2579315"/>
            <a:ext cx="885110" cy="553194"/>
            <a:chOff x="222594" y="922585"/>
            <a:chExt cx="885110" cy="553194"/>
          </a:xfrm>
        </p:grpSpPr>
        <p:sp>
          <p:nvSpPr>
            <p:cNvPr id="497" name="Rounded Rectangle 496"/>
            <p:cNvSpPr/>
            <p:nvPr/>
          </p:nvSpPr>
          <p:spPr>
            <a:xfrm>
              <a:off x="222594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8" name="Rounded Rectangle 7"/>
            <p:cNvSpPr txBox="1"/>
            <p:nvPr/>
          </p:nvSpPr>
          <p:spPr>
            <a:xfrm>
              <a:off x="238796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Getting Started</a:t>
              </a:r>
              <a:endParaRPr lang="en-US" sz="800" kern="1200" dirty="0"/>
            </a:p>
          </p:txBody>
        </p:sp>
      </p:grpSp>
      <p:sp>
        <p:nvSpPr>
          <p:cNvPr id="344" name="Straight Connector 8"/>
          <p:cNvSpPr/>
          <p:nvPr/>
        </p:nvSpPr>
        <p:spPr>
          <a:xfrm>
            <a:off x="812995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5" name="Group 344"/>
          <p:cNvGrpSpPr/>
          <p:nvPr/>
        </p:nvGrpSpPr>
        <p:grpSpPr>
          <a:xfrm>
            <a:off x="923634" y="3270807"/>
            <a:ext cx="885110" cy="553194"/>
            <a:chOff x="222594" y="1614077"/>
            <a:chExt cx="885110" cy="553194"/>
          </a:xfrm>
        </p:grpSpPr>
        <p:sp>
          <p:nvSpPr>
            <p:cNvPr id="495" name="Rounded Rectangle 494"/>
            <p:cNvSpPr/>
            <p:nvPr/>
          </p:nvSpPr>
          <p:spPr>
            <a:xfrm>
              <a:off x="222594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6" name="Rounded Rectangle 10"/>
            <p:cNvSpPr txBox="1"/>
            <p:nvPr/>
          </p:nvSpPr>
          <p:spPr>
            <a:xfrm>
              <a:off x="238796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Operations</a:t>
              </a:r>
              <a:endParaRPr lang="en-US" sz="800" kern="1200" dirty="0"/>
            </a:p>
          </p:txBody>
        </p:sp>
      </p:grpSp>
      <p:sp>
        <p:nvSpPr>
          <p:cNvPr id="346" name="Straight Connector 11"/>
          <p:cNvSpPr/>
          <p:nvPr/>
        </p:nvSpPr>
        <p:spPr>
          <a:xfrm>
            <a:off x="812995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7" name="Group 346"/>
          <p:cNvGrpSpPr/>
          <p:nvPr/>
        </p:nvGrpSpPr>
        <p:grpSpPr>
          <a:xfrm>
            <a:off x="923634" y="3962300"/>
            <a:ext cx="885110" cy="553194"/>
            <a:chOff x="222594" y="2305570"/>
            <a:chExt cx="885110" cy="553194"/>
          </a:xfrm>
        </p:grpSpPr>
        <p:sp>
          <p:nvSpPr>
            <p:cNvPr id="493" name="Rounded Rectangle 492"/>
            <p:cNvSpPr/>
            <p:nvPr/>
          </p:nvSpPr>
          <p:spPr>
            <a:xfrm>
              <a:off x="222594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4" name="Rounded Rectangle 13"/>
            <p:cNvSpPr txBox="1"/>
            <p:nvPr/>
          </p:nvSpPr>
          <p:spPr>
            <a:xfrm>
              <a:off x="238796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Broadcasting Mechanism</a:t>
              </a:r>
              <a:endParaRPr lang="en-US" sz="800" kern="1200" dirty="0"/>
            </a:p>
          </p:txBody>
        </p:sp>
      </p:grpSp>
      <p:sp>
        <p:nvSpPr>
          <p:cNvPr id="348" name="Straight Connector 14"/>
          <p:cNvSpPr/>
          <p:nvPr/>
        </p:nvSpPr>
        <p:spPr>
          <a:xfrm>
            <a:off x="812995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9" name="Group 348"/>
          <p:cNvGrpSpPr/>
          <p:nvPr/>
        </p:nvGrpSpPr>
        <p:grpSpPr>
          <a:xfrm>
            <a:off x="923634" y="4653793"/>
            <a:ext cx="885110" cy="553194"/>
            <a:chOff x="222594" y="2997063"/>
            <a:chExt cx="885110" cy="553194"/>
          </a:xfrm>
        </p:grpSpPr>
        <p:sp>
          <p:nvSpPr>
            <p:cNvPr id="491" name="Rounded Rectangle 490"/>
            <p:cNvSpPr/>
            <p:nvPr/>
          </p:nvSpPr>
          <p:spPr>
            <a:xfrm>
              <a:off x="222594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2" name="Rounded Rectangle 16"/>
            <p:cNvSpPr txBox="1"/>
            <p:nvPr/>
          </p:nvSpPr>
          <p:spPr>
            <a:xfrm>
              <a:off x="238796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Indexing and </a:t>
              </a:r>
              <a:br>
                <a:rPr lang="en-US" sz="800" kern="1200" dirty="0" smtClean="0"/>
              </a:br>
              <a:r>
                <a:rPr lang="en-US" sz="800" kern="1200" dirty="0" smtClean="0"/>
                <a:t>Slicing</a:t>
              </a:r>
              <a:endParaRPr lang="en-US" sz="800" kern="1200" dirty="0"/>
            </a:p>
          </p:txBody>
        </p:sp>
      </p:grpSp>
      <p:sp>
        <p:nvSpPr>
          <p:cNvPr id="350" name="Straight Connector 17"/>
          <p:cNvSpPr/>
          <p:nvPr/>
        </p:nvSpPr>
        <p:spPr>
          <a:xfrm>
            <a:off x="812995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1" name="Group 350"/>
          <p:cNvGrpSpPr/>
          <p:nvPr/>
        </p:nvGrpSpPr>
        <p:grpSpPr>
          <a:xfrm>
            <a:off x="923634" y="5345285"/>
            <a:ext cx="885110" cy="553194"/>
            <a:chOff x="222594" y="3688555"/>
            <a:chExt cx="885110" cy="553194"/>
          </a:xfrm>
        </p:grpSpPr>
        <p:sp>
          <p:nvSpPr>
            <p:cNvPr id="489" name="Rounded Rectangle 488"/>
            <p:cNvSpPr/>
            <p:nvPr/>
          </p:nvSpPr>
          <p:spPr>
            <a:xfrm>
              <a:off x="222594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0" name="Rounded Rectangle 19"/>
            <p:cNvSpPr txBox="1"/>
            <p:nvPr/>
          </p:nvSpPr>
          <p:spPr>
            <a:xfrm>
              <a:off x="238796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Saving Memory</a:t>
              </a:r>
              <a:endParaRPr lang="en-US" sz="800" kern="1200" dirty="0"/>
            </a:p>
          </p:txBody>
        </p:sp>
      </p:grpSp>
      <p:sp>
        <p:nvSpPr>
          <p:cNvPr id="352" name="Straight Connector 20"/>
          <p:cNvSpPr/>
          <p:nvPr/>
        </p:nvSpPr>
        <p:spPr>
          <a:xfrm>
            <a:off x="812995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3" name="Group 352"/>
          <p:cNvGrpSpPr/>
          <p:nvPr/>
        </p:nvGrpSpPr>
        <p:grpSpPr>
          <a:xfrm>
            <a:off x="923634" y="6036778"/>
            <a:ext cx="885110" cy="553194"/>
            <a:chOff x="222594" y="4380048"/>
            <a:chExt cx="885110" cy="553194"/>
          </a:xfrm>
        </p:grpSpPr>
        <p:sp>
          <p:nvSpPr>
            <p:cNvPr id="487" name="Rounded Rectangle 486"/>
            <p:cNvSpPr/>
            <p:nvPr/>
          </p:nvSpPr>
          <p:spPr>
            <a:xfrm>
              <a:off x="222594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8" name="Rounded Rectangle 22"/>
            <p:cNvSpPr txBox="1"/>
            <p:nvPr/>
          </p:nvSpPr>
          <p:spPr>
            <a:xfrm>
              <a:off x="238796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Conversion to Other Python Objects</a:t>
              </a:r>
              <a:endParaRPr lang="en-US" sz="800" kern="1200" dirty="0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2085342" y="1887822"/>
            <a:ext cx="1106388" cy="553194"/>
            <a:chOff x="1384302" y="231092"/>
            <a:chExt cx="1106388" cy="553194"/>
          </a:xfrm>
        </p:grpSpPr>
        <p:sp>
          <p:nvSpPr>
            <p:cNvPr id="485" name="Rounded Rectangle 484"/>
            <p:cNvSpPr/>
            <p:nvPr/>
          </p:nvSpPr>
          <p:spPr>
            <a:xfrm>
              <a:off x="1384302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6" name="Rounded Rectangle 24"/>
            <p:cNvSpPr txBox="1"/>
            <p:nvPr/>
          </p:nvSpPr>
          <p:spPr>
            <a:xfrm>
              <a:off x="1400504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Preprocessing</a:t>
              </a:r>
              <a:endParaRPr lang="en-US" sz="1200" kern="1200" dirty="0"/>
            </a:p>
          </p:txBody>
        </p:sp>
      </p:grpSp>
      <p:sp>
        <p:nvSpPr>
          <p:cNvPr id="355" name="Straight Connector 25"/>
          <p:cNvSpPr/>
          <p:nvPr/>
        </p:nvSpPr>
        <p:spPr>
          <a:xfrm>
            <a:off x="2195981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6" name="Group 355"/>
          <p:cNvGrpSpPr/>
          <p:nvPr/>
        </p:nvGrpSpPr>
        <p:grpSpPr>
          <a:xfrm>
            <a:off x="2306620" y="2579315"/>
            <a:ext cx="885110" cy="553194"/>
            <a:chOff x="1605580" y="922585"/>
            <a:chExt cx="885110" cy="553194"/>
          </a:xfrm>
        </p:grpSpPr>
        <p:sp>
          <p:nvSpPr>
            <p:cNvPr id="483" name="Rounded Rectangle 482"/>
            <p:cNvSpPr/>
            <p:nvPr/>
          </p:nvSpPr>
          <p:spPr>
            <a:xfrm>
              <a:off x="160558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4" name="Rounded Rectangle 27"/>
            <p:cNvSpPr txBox="1"/>
            <p:nvPr/>
          </p:nvSpPr>
          <p:spPr>
            <a:xfrm>
              <a:off x="162178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Roboto"/>
                </a:rPr>
                <a:t>Reading the Dataset</a:t>
              </a:r>
              <a:endParaRPr lang="en-US" sz="800" kern="1200" dirty="0"/>
            </a:p>
          </p:txBody>
        </p:sp>
      </p:grpSp>
      <p:sp>
        <p:nvSpPr>
          <p:cNvPr id="357" name="Straight Connector 28"/>
          <p:cNvSpPr/>
          <p:nvPr/>
        </p:nvSpPr>
        <p:spPr>
          <a:xfrm>
            <a:off x="2195981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8" name="Group 357"/>
          <p:cNvGrpSpPr/>
          <p:nvPr/>
        </p:nvGrpSpPr>
        <p:grpSpPr>
          <a:xfrm>
            <a:off x="2306620" y="3270807"/>
            <a:ext cx="885110" cy="553194"/>
            <a:chOff x="1605580" y="1614077"/>
            <a:chExt cx="885110" cy="553194"/>
          </a:xfrm>
        </p:grpSpPr>
        <p:sp>
          <p:nvSpPr>
            <p:cNvPr id="481" name="Rounded Rectangle 480"/>
            <p:cNvSpPr/>
            <p:nvPr/>
          </p:nvSpPr>
          <p:spPr>
            <a:xfrm>
              <a:off x="160558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2" name="Rounded Rectangle 30"/>
            <p:cNvSpPr txBox="1"/>
            <p:nvPr/>
          </p:nvSpPr>
          <p:spPr>
            <a:xfrm>
              <a:off x="162178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smtClean="0"/>
                <a:t>Handling Missing Data</a:t>
              </a:r>
              <a:endParaRPr lang="en-US" sz="800" kern="1200" dirty="0"/>
            </a:p>
          </p:txBody>
        </p:sp>
      </p:grpSp>
      <p:sp>
        <p:nvSpPr>
          <p:cNvPr id="359" name="Straight Connector 31"/>
          <p:cNvSpPr/>
          <p:nvPr/>
        </p:nvSpPr>
        <p:spPr>
          <a:xfrm>
            <a:off x="2195981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0" name="Group 359"/>
          <p:cNvGrpSpPr/>
          <p:nvPr/>
        </p:nvGrpSpPr>
        <p:grpSpPr>
          <a:xfrm>
            <a:off x="2306620" y="3962300"/>
            <a:ext cx="885110" cy="553194"/>
            <a:chOff x="1605580" y="2305570"/>
            <a:chExt cx="885110" cy="553194"/>
          </a:xfrm>
        </p:grpSpPr>
        <p:sp>
          <p:nvSpPr>
            <p:cNvPr id="479" name="Rounded Rectangle 478"/>
            <p:cNvSpPr/>
            <p:nvPr/>
          </p:nvSpPr>
          <p:spPr>
            <a:xfrm>
              <a:off x="160558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0" name="Rounded Rectangle 33"/>
            <p:cNvSpPr txBox="1"/>
            <p:nvPr/>
          </p:nvSpPr>
          <p:spPr>
            <a:xfrm>
              <a:off x="162178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0" i="0" kern="1200" dirty="0" smtClean="0"/>
                <a:t>Conversion to the Tensor Format</a:t>
              </a:r>
              <a:endParaRPr lang="en-US" sz="800" kern="1200" dirty="0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3468327" y="1887822"/>
            <a:ext cx="1106388" cy="553194"/>
            <a:chOff x="2767287" y="231092"/>
            <a:chExt cx="1106388" cy="553194"/>
          </a:xfrm>
        </p:grpSpPr>
        <p:sp>
          <p:nvSpPr>
            <p:cNvPr id="477" name="Rounded Rectangle 476"/>
            <p:cNvSpPr/>
            <p:nvPr/>
          </p:nvSpPr>
          <p:spPr>
            <a:xfrm>
              <a:off x="276728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8" name="Rounded Rectangle 35"/>
            <p:cNvSpPr txBox="1"/>
            <p:nvPr/>
          </p:nvSpPr>
          <p:spPr>
            <a:xfrm>
              <a:off x="278348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Linear Algebra</a:t>
              </a:r>
              <a:endParaRPr lang="en-US" sz="1200" kern="1200" dirty="0"/>
            </a:p>
          </p:txBody>
        </p:sp>
      </p:grpSp>
      <p:sp>
        <p:nvSpPr>
          <p:cNvPr id="362" name="Straight Connector 36"/>
          <p:cNvSpPr/>
          <p:nvPr/>
        </p:nvSpPr>
        <p:spPr>
          <a:xfrm>
            <a:off x="3578966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3" name="Group 362"/>
          <p:cNvGrpSpPr/>
          <p:nvPr/>
        </p:nvGrpSpPr>
        <p:grpSpPr>
          <a:xfrm>
            <a:off x="3689605" y="2579315"/>
            <a:ext cx="885110" cy="553194"/>
            <a:chOff x="2988565" y="922585"/>
            <a:chExt cx="885110" cy="553194"/>
          </a:xfrm>
        </p:grpSpPr>
        <p:sp>
          <p:nvSpPr>
            <p:cNvPr id="475" name="Rounded Rectangle 474"/>
            <p:cNvSpPr/>
            <p:nvPr/>
          </p:nvSpPr>
          <p:spPr>
            <a:xfrm>
              <a:off x="2988565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6" name="Rounded Rectangle 38"/>
            <p:cNvSpPr txBox="1"/>
            <p:nvPr/>
          </p:nvSpPr>
          <p:spPr>
            <a:xfrm>
              <a:off x="3004767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Scalars</a:t>
              </a:r>
              <a:endParaRPr lang="en-US" sz="800" kern="1200" dirty="0"/>
            </a:p>
          </p:txBody>
        </p:sp>
      </p:grpSp>
      <p:sp>
        <p:nvSpPr>
          <p:cNvPr id="364" name="Straight Connector 39"/>
          <p:cNvSpPr/>
          <p:nvPr/>
        </p:nvSpPr>
        <p:spPr>
          <a:xfrm>
            <a:off x="3578966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5" name="Group 364"/>
          <p:cNvGrpSpPr/>
          <p:nvPr/>
        </p:nvGrpSpPr>
        <p:grpSpPr>
          <a:xfrm>
            <a:off x="3689605" y="3270807"/>
            <a:ext cx="885110" cy="553194"/>
            <a:chOff x="2988565" y="1614077"/>
            <a:chExt cx="885110" cy="553194"/>
          </a:xfrm>
        </p:grpSpPr>
        <p:sp>
          <p:nvSpPr>
            <p:cNvPr id="473" name="Rounded Rectangle 472"/>
            <p:cNvSpPr/>
            <p:nvPr/>
          </p:nvSpPr>
          <p:spPr>
            <a:xfrm>
              <a:off x="2988565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4" name="Rounded Rectangle 41"/>
            <p:cNvSpPr txBox="1"/>
            <p:nvPr/>
          </p:nvSpPr>
          <p:spPr>
            <a:xfrm>
              <a:off x="3004767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Vectors</a:t>
              </a:r>
              <a:endParaRPr lang="en-US" sz="800" kern="1200" dirty="0"/>
            </a:p>
          </p:txBody>
        </p:sp>
      </p:grpSp>
      <p:sp>
        <p:nvSpPr>
          <p:cNvPr id="366" name="Straight Connector 42"/>
          <p:cNvSpPr/>
          <p:nvPr/>
        </p:nvSpPr>
        <p:spPr>
          <a:xfrm>
            <a:off x="3578966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7" name="Group 366"/>
          <p:cNvGrpSpPr/>
          <p:nvPr/>
        </p:nvGrpSpPr>
        <p:grpSpPr>
          <a:xfrm>
            <a:off x="3689605" y="3962300"/>
            <a:ext cx="885110" cy="553194"/>
            <a:chOff x="2988565" y="2305570"/>
            <a:chExt cx="885110" cy="553194"/>
          </a:xfrm>
        </p:grpSpPr>
        <p:sp>
          <p:nvSpPr>
            <p:cNvPr id="471" name="Rounded Rectangle 470"/>
            <p:cNvSpPr/>
            <p:nvPr/>
          </p:nvSpPr>
          <p:spPr>
            <a:xfrm>
              <a:off x="2988565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2" name="Rounded Rectangle 44"/>
            <p:cNvSpPr txBox="1"/>
            <p:nvPr/>
          </p:nvSpPr>
          <p:spPr>
            <a:xfrm>
              <a:off x="3004767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Matrices</a:t>
              </a:r>
              <a:endParaRPr lang="en-US" sz="800" kern="1200" dirty="0"/>
            </a:p>
          </p:txBody>
        </p:sp>
      </p:grpSp>
      <p:sp>
        <p:nvSpPr>
          <p:cNvPr id="368" name="Straight Connector 45"/>
          <p:cNvSpPr/>
          <p:nvPr/>
        </p:nvSpPr>
        <p:spPr>
          <a:xfrm>
            <a:off x="3578966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9" name="Group 368"/>
          <p:cNvGrpSpPr/>
          <p:nvPr/>
        </p:nvGrpSpPr>
        <p:grpSpPr>
          <a:xfrm>
            <a:off x="3689605" y="4653793"/>
            <a:ext cx="885110" cy="553194"/>
            <a:chOff x="2988565" y="2997063"/>
            <a:chExt cx="885110" cy="553194"/>
          </a:xfrm>
        </p:grpSpPr>
        <p:sp>
          <p:nvSpPr>
            <p:cNvPr id="469" name="Rounded Rectangle 468"/>
            <p:cNvSpPr/>
            <p:nvPr/>
          </p:nvSpPr>
          <p:spPr>
            <a:xfrm>
              <a:off x="2988565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0" name="Rounded Rectangle 47"/>
            <p:cNvSpPr txBox="1"/>
            <p:nvPr/>
          </p:nvSpPr>
          <p:spPr>
            <a:xfrm>
              <a:off x="3004767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Tensors</a:t>
              </a:r>
              <a:endParaRPr lang="en-US" sz="800" kern="1200" dirty="0"/>
            </a:p>
          </p:txBody>
        </p:sp>
      </p:grpSp>
      <p:sp>
        <p:nvSpPr>
          <p:cNvPr id="370" name="Straight Connector 48"/>
          <p:cNvSpPr/>
          <p:nvPr/>
        </p:nvSpPr>
        <p:spPr>
          <a:xfrm>
            <a:off x="3578966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1" name="Group 370"/>
          <p:cNvGrpSpPr/>
          <p:nvPr/>
        </p:nvGrpSpPr>
        <p:grpSpPr>
          <a:xfrm>
            <a:off x="3689605" y="5345285"/>
            <a:ext cx="885110" cy="553194"/>
            <a:chOff x="2988565" y="3688555"/>
            <a:chExt cx="885110" cy="553194"/>
          </a:xfrm>
        </p:grpSpPr>
        <p:sp>
          <p:nvSpPr>
            <p:cNvPr id="467" name="Rounded Rectangle 466"/>
            <p:cNvSpPr/>
            <p:nvPr/>
          </p:nvSpPr>
          <p:spPr>
            <a:xfrm>
              <a:off x="2988565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8" name="Rounded Rectangle 50"/>
            <p:cNvSpPr txBox="1"/>
            <p:nvPr/>
          </p:nvSpPr>
          <p:spPr>
            <a:xfrm>
              <a:off x="3004767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Basic Properties of Tensor Arithmetic</a:t>
              </a:r>
              <a:endParaRPr lang="en-US" sz="800" kern="1200" dirty="0"/>
            </a:p>
          </p:txBody>
        </p:sp>
      </p:grpSp>
      <p:sp>
        <p:nvSpPr>
          <p:cNvPr id="372" name="Straight Connector 51"/>
          <p:cNvSpPr/>
          <p:nvPr/>
        </p:nvSpPr>
        <p:spPr>
          <a:xfrm>
            <a:off x="3578966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3" name="Group 372"/>
          <p:cNvGrpSpPr/>
          <p:nvPr/>
        </p:nvGrpSpPr>
        <p:grpSpPr>
          <a:xfrm>
            <a:off x="3689605" y="6036778"/>
            <a:ext cx="885110" cy="553194"/>
            <a:chOff x="2988565" y="4380048"/>
            <a:chExt cx="885110" cy="553194"/>
          </a:xfrm>
        </p:grpSpPr>
        <p:sp>
          <p:nvSpPr>
            <p:cNvPr id="465" name="Rounded Rectangle 464"/>
            <p:cNvSpPr/>
            <p:nvPr/>
          </p:nvSpPr>
          <p:spPr>
            <a:xfrm>
              <a:off x="2988565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6" name="Rounded Rectangle 53"/>
            <p:cNvSpPr txBox="1"/>
            <p:nvPr/>
          </p:nvSpPr>
          <p:spPr>
            <a:xfrm>
              <a:off x="3004767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1" kern="1200" dirty="0" smtClean="0"/>
                <a:t>+6 sections</a:t>
              </a:r>
              <a:endParaRPr lang="en-US" sz="800" i="1" kern="1200" dirty="0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4851313" y="1887822"/>
            <a:ext cx="1106388" cy="553194"/>
            <a:chOff x="4150273" y="231092"/>
            <a:chExt cx="1106388" cy="553194"/>
          </a:xfrm>
        </p:grpSpPr>
        <p:sp>
          <p:nvSpPr>
            <p:cNvPr id="463" name="Rounded Rectangle 462"/>
            <p:cNvSpPr/>
            <p:nvPr/>
          </p:nvSpPr>
          <p:spPr>
            <a:xfrm>
              <a:off x="415027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4" name="Rounded Rectangle 55"/>
            <p:cNvSpPr txBox="1"/>
            <p:nvPr/>
          </p:nvSpPr>
          <p:spPr>
            <a:xfrm>
              <a:off x="416647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0" kern="1200" dirty="0" smtClean="0"/>
                <a:t>Linear Algebra cont.</a:t>
              </a:r>
              <a:endParaRPr lang="en-US" sz="1200" i="0" kern="1200" dirty="0"/>
            </a:p>
          </p:txBody>
        </p:sp>
      </p:grpSp>
      <p:sp>
        <p:nvSpPr>
          <p:cNvPr id="375" name="Straight Connector 56"/>
          <p:cNvSpPr/>
          <p:nvPr/>
        </p:nvSpPr>
        <p:spPr>
          <a:xfrm>
            <a:off x="496195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6" name="Group 375"/>
          <p:cNvGrpSpPr/>
          <p:nvPr/>
        </p:nvGrpSpPr>
        <p:grpSpPr>
          <a:xfrm>
            <a:off x="5072590" y="2579315"/>
            <a:ext cx="885110" cy="553194"/>
            <a:chOff x="4371550" y="922585"/>
            <a:chExt cx="885110" cy="553194"/>
          </a:xfrm>
        </p:grpSpPr>
        <p:sp>
          <p:nvSpPr>
            <p:cNvPr id="461" name="Rounded Rectangle 460"/>
            <p:cNvSpPr/>
            <p:nvPr/>
          </p:nvSpPr>
          <p:spPr>
            <a:xfrm>
              <a:off x="437155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2" name="Rounded Rectangle 58"/>
            <p:cNvSpPr txBox="1"/>
            <p:nvPr/>
          </p:nvSpPr>
          <p:spPr>
            <a:xfrm>
              <a:off x="438775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Reduction</a:t>
              </a:r>
              <a:endParaRPr lang="en-US" sz="800" i="0" kern="1200" dirty="0"/>
            </a:p>
          </p:txBody>
        </p:sp>
      </p:grpSp>
      <p:sp>
        <p:nvSpPr>
          <p:cNvPr id="377" name="Straight Connector 59"/>
          <p:cNvSpPr/>
          <p:nvPr/>
        </p:nvSpPr>
        <p:spPr>
          <a:xfrm>
            <a:off x="496195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8" name="Group 377"/>
          <p:cNvGrpSpPr/>
          <p:nvPr/>
        </p:nvGrpSpPr>
        <p:grpSpPr>
          <a:xfrm>
            <a:off x="5072590" y="3270807"/>
            <a:ext cx="885110" cy="553194"/>
            <a:chOff x="4371550" y="1614077"/>
            <a:chExt cx="885110" cy="553194"/>
          </a:xfrm>
        </p:grpSpPr>
        <p:sp>
          <p:nvSpPr>
            <p:cNvPr id="459" name="Rounded Rectangle 458"/>
            <p:cNvSpPr/>
            <p:nvPr/>
          </p:nvSpPr>
          <p:spPr>
            <a:xfrm>
              <a:off x="437155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0" name="Rounded Rectangle 61"/>
            <p:cNvSpPr txBox="1"/>
            <p:nvPr/>
          </p:nvSpPr>
          <p:spPr>
            <a:xfrm>
              <a:off x="438775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Dot Products</a:t>
              </a:r>
              <a:endParaRPr lang="en-US" sz="800" i="0" kern="1200" dirty="0"/>
            </a:p>
          </p:txBody>
        </p:sp>
      </p:grpSp>
      <p:sp>
        <p:nvSpPr>
          <p:cNvPr id="379" name="Straight Connector 62"/>
          <p:cNvSpPr/>
          <p:nvPr/>
        </p:nvSpPr>
        <p:spPr>
          <a:xfrm>
            <a:off x="496195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0" name="Group 379"/>
          <p:cNvGrpSpPr/>
          <p:nvPr/>
        </p:nvGrpSpPr>
        <p:grpSpPr>
          <a:xfrm>
            <a:off x="5072590" y="3962300"/>
            <a:ext cx="885110" cy="553194"/>
            <a:chOff x="4371550" y="2305570"/>
            <a:chExt cx="885110" cy="553194"/>
          </a:xfrm>
        </p:grpSpPr>
        <p:sp>
          <p:nvSpPr>
            <p:cNvPr id="457" name="Rounded Rectangle 456"/>
            <p:cNvSpPr/>
            <p:nvPr/>
          </p:nvSpPr>
          <p:spPr>
            <a:xfrm>
              <a:off x="437155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8" name="Rounded Rectangle 64"/>
            <p:cNvSpPr txBox="1"/>
            <p:nvPr/>
          </p:nvSpPr>
          <p:spPr>
            <a:xfrm>
              <a:off x="438775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Matrix-Vector Products</a:t>
              </a:r>
              <a:endParaRPr lang="en-US" sz="800" i="0" kern="1200" dirty="0"/>
            </a:p>
          </p:txBody>
        </p:sp>
      </p:grpSp>
      <p:sp>
        <p:nvSpPr>
          <p:cNvPr id="381" name="Straight Connector 65"/>
          <p:cNvSpPr/>
          <p:nvPr/>
        </p:nvSpPr>
        <p:spPr>
          <a:xfrm>
            <a:off x="496195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2" name="Group 381"/>
          <p:cNvGrpSpPr/>
          <p:nvPr/>
        </p:nvGrpSpPr>
        <p:grpSpPr>
          <a:xfrm>
            <a:off x="5072590" y="4653793"/>
            <a:ext cx="885110" cy="553194"/>
            <a:chOff x="4371550" y="2997063"/>
            <a:chExt cx="885110" cy="553194"/>
          </a:xfrm>
        </p:grpSpPr>
        <p:sp>
          <p:nvSpPr>
            <p:cNvPr id="455" name="Rounded Rectangle 454"/>
            <p:cNvSpPr/>
            <p:nvPr/>
          </p:nvSpPr>
          <p:spPr>
            <a:xfrm>
              <a:off x="4371550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6" name="Rounded Rectangle 67"/>
            <p:cNvSpPr txBox="1"/>
            <p:nvPr/>
          </p:nvSpPr>
          <p:spPr>
            <a:xfrm>
              <a:off x="4387752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Matrix-Matrix Multiplication</a:t>
              </a:r>
              <a:endParaRPr lang="en-US" sz="800" i="0" kern="1200" dirty="0"/>
            </a:p>
          </p:txBody>
        </p:sp>
      </p:grpSp>
      <p:sp>
        <p:nvSpPr>
          <p:cNvPr id="383" name="Straight Connector 68"/>
          <p:cNvSpPr/>
          <p:nvPr/>
        </p:nvSpPr>
        <p:spPr>
          <a:xfrm>
            <a:off x="4961952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4" name="Group 383"/>
          <p:cNvGrpSpPr/>
          <p:nvPr/>
        </p:nvGrpSpPr>
        <p:grpSpPr>
          <a:xfrm>
            <a:off x="5072590" y="5345285"/>
            <a:ext cx="885110" cy="553194"/>
            <a:chOff x="4371550" y="3688555"/>
            <a:chExt cx="885110" cy="553194"/>
          </a:xfrm>
        </p:grpSpPr>
        <p:sp>
          <p:nvSpPr>
            <p:cNvPr id="453" name="Rounded Rectangle 452"/>
            <p:cNvSpPr/>
            <p:nvPr/>
          </p:nvSpPr>
          <p:spPr>
            <a:xfrm>
              <a:off x="4371550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4" name="Rounded Rectangle 70"/>
            <p:cNvSpPr txBox="1"/>
            <p:nvPr/>
          </p:nvSpPr>
          <p:spPr>
            <a:xfrm>
              <a:off x="4387752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Norms</a:t>
              </a:r>
              <a:endParaRPr lang="en-US" sz="800" i="0" kern="1200" dirty="0"/>
            </a:p>
          </p:txBody>
        </p:sp>
      </p:grpSp>
      <p:sp>
        <p:nvSpPr>
          <p:cNvPr id="385" name="Straight Connector 71"/>
          <p:cNvSpPr/>
          <p:nvPr/>
        </p:nvSpPr>
        <p:spPr>
          <a:xfrm>
            <a:off x="4961952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6" name="Group 385"/>
          <p:cNvGrpSpPr/>
          <p:nvPr/>
        </p:nvGrpSpPr>
        <p:grpSpPr>
          <a:xfrm>
            <a:off x="5072590" y="6036778"/>
            <a:ext cx="885110" cy="553194"/>
            <a:chOff x="4371550" y="4380048"/>
            <a:chExt cx="885110" cy="553194"/>
          </a:xfrm>
        </p:grpSpPr>
        <p:sp>
          <p:nvSpPr>
            <p:cNvPr id="451" name="Rounded Rectangle 450"/>
            <p:cNvSpPr/>
            <p:nvPr/>
          </p:nvSpPr>
          <p:spPr>
            <a:xfrm>
              <a:off x="4371550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2" name="Rounded Rectangle 73"/>
            <p:cNvSpPr txBox="1"/>
            <p:nvPr/>
          </p:nvSpPr>
          <p:spPr>
            <a:xfrm>
              <a:off x="4387752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More on Linear Algebra</a:t>
              </a:r>
              <a:endParaRPr lang="en-US" sz="800" i="0" kern="1200" dirty="0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6234298" y="1887822"/>
            <a:ext cx="1106388" cy="553194"/>
            <a:chOff x="5533258" y="231092"/>
            <a:chExt cx="1106388" cy="553194"/>
          </a:xfrm>
        </p:grpSpPr>
        <p:sp>
          <p:nvSpPr>
            <p:cNvPr id="449" name="Rounded Rectangle 448"/>
            <p:cNvSpPr/>
            <p:nvPr/>
          </p:nvSpPr>
          <p:spPr>
            <a:xfrm>
              <a:off x="5533258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0" name="Rounded Rectangle 75"/>
            <p:cNvSpPr txBox="1"/>
            <p:nvPr/>
          </p:nvSpPr>
          <p:spPr>
            <a:xfrm>
              <a:off x="5549460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Calculus</a:t>
              </a:r>
              <a:endParaRPr lang="en-US" sz="1200" kern="1200" dirty="0"/>
            </a:p>
          </p:txBody>
        </p:sp>
      </p:grpSp>
      <p:sp>
        <p:nvSpPr>
          <p:cNvPr id="388" name="Straight Connector 76"/>
          <p:cNvSpPr/>
          <p:nvPr/>
        </p:nvSpPr>
        <p:spPr>
          <a:xfrm>
            <a:off x="6344937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9" name="Group 388"/>
          <p:cNvGrpSpPr/>
          <p:nvPr/>
        </p:nvGrpSpPr>
        <p:grpSpPr>
          <a:xfrm>
            <a:off x="6455576" y="2579315"/>
            <a:ext cx="885110" cy="553194"/>
            <a:chOff x="5754536" y="922585"/>
            <a:chExt cx="885110" cy="553194"/>
          </a:xfrm>
        </p:grpSpPr>
        <p:sp>
          <p:nvSpPr>
            <p:cNvPr id="447" name="Rounded Rectangle 446"/>
            <p:cNvSpPr/>
            <p:nvPr/>
          </p:nvSpPr>
          <p:spPr>
            <a:xfrm>
              <a:off x="575453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8" name="Rounded Rectangle 78"/>
            <p:cNvSpPr txBox="1"/>
            <p:nvPr/>
          </p:nvSpPr>
          <p:spPr>
            <a:xfrm>
              <a:off x="577073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Derivatives and Differentiation</a:t>
              </a:r>
              <a:endParaRPr lang="en-US" sz="800" kern="1200" dirty="0"/>
            </a:p>
          </p:txBody>
        </p:sp>
      </p:grpSp>
      <p:sp>
        <p:nvSpPr>
          <p:cNvPr id="390" name="Straight Connector 79"/>
          <p:cNvSpPr/>
          <p:nvPr/>
        </p:nvSpPr>
        <p:spPr>
          <a:xfrm>
            <a:off x="6344937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1" name="Group 390"/>
          <p:cNvGrpSpPr/>
          <p:nvPr/>
        </p:nvGrpSpPr>
        <p:grpSpPr>
          <a:xfrm>
            <a:off x="6455576" y="3270807"/>
            <a:ext cx="885110" cy="553194"/>
            <a:chOff x="5754536" y="1614077"/>
            <a:chExt cx="885110" cy="553194"/>
          </a:xfrm>
        </p:grpSpPr>
        <p:sp>
          <p:nvSpPr>
            <p:cNvPr id="445" name="Rounded Rectangle 444"/>
            <p:cNvSpPr/>
            <p:nvPr/>
          </p:nvSpPr>
          <p:spPr>
            <a:xfrm>
              <a:off x="575453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6" name="Rounded Rectangle 81"/>
            <p:cNvSpPr txBox="1"/>
            <p:nvPr/>
          </p:nvSpPr>
          <p:spPr>
            <a:xfrm>
              <a:off x="577073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Partial Derivatives</a:t>
              </a:r>
              <a:endParaRPr lang="en-US" sz="800" kern="1200" dirty="0"/>
            </a:p>
          </p:txBody>
        </p:sp>
      </p:grpSp>
      <p:sp>
        <p:nvSpPr>
          <p:cNvPr id="392" name="Straight Connector 82"/>
          <p:cNvSpPr/>
          <p:nvPr/>
        </p:nvSpPr>
        <p:spPr>
          <a:xfrm>
            <a:off x="6344937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3" name="Group 392"/>
          <p:cNvGrpSpPr/>
          <p:nvPr/>
        </p:nvGrpSpPr>
        <p:grpSpPr>
          <a:xfrm>
            <a:off x="6455576" y="3962300"/>
            <a:ext cx="885110" cy="553194"/>
            <a:chOff x="5754536" y="2305570"/>
            <a:chExt cx="885110" cy="553194"/>
          </a:xfrm>
        </p:grpSpPr>
        <p:sp>
          <p:nvSpPr>
            <p:cNvPr id="443" name="Rounded Rectangle 442"/>
            <p:cNvSpPr/>
            <p:nvPr/>
          </p:nvSpPr>
          <p:spPr>
            <a:xfrm>
              <a:off x="575453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4" name="Rounded Rectangle 84"/>
            <p:cNvSpPr txBox="1"/>
            <p:nvPr/>
          </p:nvSpPr>
          <p:spPr>
            <a:xfrm>
              <a:off x="577073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Gradients</a:t>
              </a:r>
              <a:endParaRPr lang="en-US" sz="800" kern="1200" dirty="0"/>
            </a:p>
          </p:txBody>
        </p:sp>
      </p:grpSp>
      <p:sp>
        <p:nvSpPr>
          <p:cNvPr id="394" name="Straight Connector 85"/>
          <p:cNvSpPr/>
          <p:nvPr/>
        </p:nvSpPr>
        <p:spPr>
          <a:xfrm>
            <a:off x="6344937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5" name="Group 394"/>
          <p:cNvGrpSpPr/>
          <p:nvPr/>
        </p:nvGrpSpPr>
        <p:grpSpPr>
          <a:xfrm>
            <a:off x="6455576" y="4653793"/>
            <a:ext cx="885110" cy="553194"/>
            <a:chOff x="5754536" y="2997063"/>
            <a:chExt cx="885110" cy="553194"/>
          </a:xfrm>
        </p:grpSpPr>
        <p:sp>
          <p:nvSpPr>
            <p:cNvPr id="441" name="Rounded Rectangle 440"/>
            <p:cNvSpPr/>
            <p:nvPr/>
          </p:nvSpPr>
          <p:spPr>
            <a:xfrm>
              <a:off x="5754536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2" name="Rounded Rectangle 87"/>
            <p:cNvSpPr txBox="1"/>
            <p:nvPr/>
          </p:nvSpPr>
          <p:spPr>
            <a:xfrm>
              <a:off x="5770738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Chain Rule</a:t>
              </a:r>
              <a:endParaRPr lang="en-US" sz="800" kern="1200" dirty="0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7617283" y="1887822"/>
            <a:ext cx="1106388" cy="553194"/>
            <a:chOff x="6916243" y="231092"/>
            <a:chExt cx="1106388" cy="553194"/>
          </a:xfrm>
        </p:grpSpPr>
        <p:sp>
          <p:nvSpPr>
            <p:cNvPr id="439" name="Rounded Rectangle 438"/>
            <p:cNvSpPr/>
            <p:nvPr/>
          </p:nvSpPr>
          <p:spPr>
            <a:xfrm>
              <a:off x="691624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0" name="Rounded Rectangle 89"/>
            <p:cNvSpPr txBox="1"/>
            <p:nvPr/>
          </p:nvSpPr>
          <p:spPr>
            <a:xfrm>
              <a:off x="693244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Automatic Differentiation</a:t>
              </a:r>
              <a:endParaRPr lang="en-US" sz="1200" kern="1200" dirty="0"/>
            </a:p>
          </p:txBody>
        </p:sp>
      </p:grpSp>
      <p:sp>
        <p:nvSpPr>
          <p:cNvPr id="397" name="Straight Connector 90"/>
          <p:cNvSpPr/>
          <p:nvPr/>
        </p:nvSpPr>
        <p:spPr>
          <a:xfrm>
            <a:off x="772792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8" name="Group 397"/>
          <p:cNvGrpSpPr/>
          <p:nvPr/>
        </p:nvGrpSpPr>
        <p:grpSpPr>
          <a:xfrm>
            <a:off x="7838561" y="2579315"/>
            <a:ext cx="885110" cy="553194"/>
            <a:chOff x="7137521" y="922585"/>
            <a:chExt cx="885110" cy="553194"/>
          </a:xfrm>
        </p:grpSpPr>
        <p:sp>
          <p:nvSpPr>
            <p:cNvPr id="437" name="Rounded Rectangle 436"/>
            <p:cNvSpPr/>
            <p:nvPr/>
          </p:nvSpPr>
          <p:spPr>
            <a:xfrm>
              <a:off x="7137521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8" name="Rounded Rectangle 92"/>
            <p:cNvSpPr txBox="1"/>
            <p:nvPr/>
          </p:nvSpPr>
          <p:spPr>
            <a:xfrm>
              <a:off x="7153723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A Simple Example</a:t>
              </a:r>
              <a:endParaRPr lang="en-US" sz="800" kern="1200" dirty="0"/>
            </a:p>
          </p:txBody>
        </p:sp>
      </p:grpSp>
      <p:sp>
        <p:nvSpPr>
          <p:cNvPr id="399" name="Straight Connector 93"/>
          <p:cNvSpPr/>
          <p:nvPr/>
        </p:nvSpPr>
        <p:spPr>
          <a:xfrm>
            <a:off x="772792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0" name="Group 399"/>
          <p:cNvGrpSpPr/>
          <p:nvPr/>
        </p:nvGrpSpPr>
        <p:grpSpPr>
          <a:xfrm>
            <a:off x="7838561" y="3270807"/>
            <a:ext cx="885110" cy="553194"/>
            <a:chOff x="7137521" y="1614077"/>
            <a:chExt cx="885110" cy="553194"/>
          </a:xfrm>
        </p:grpSpPr>
        <p:sp>
          <p:nvSpPr>
            <p:cNvPr id="435" name="Rounded Rectangle 434"/>
            <p:cNvSpPr/>
            <p:nvPr/>
          </p:nvSpPr>
          <p:spPr>
            <a:xfrm>
              <a:off x="7137521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6" name="Rounded Rectangle 95"/>
            <p:cNvSpPr txBox="1"/>
            <p:nvPr/>
          </p:nvSpPr>
          <p:spPr>
            <a:xfrm>
              <a:off x="7153723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Backward for Non-Scalar Variables</a:t>
              </a:r>
              <a:endParaRPr lang="en-US" sz="800" kern="1200" dirty="0"/>
            </a:p>
          </p:txBody>
        </p:sp>
      </p:grpSp>
      <p:sp>
        <p:nvSpPr>
          <p:cNvPr id="401" name="Straight Connector 96"/>
          <p:cNvSpPr/>
          <p:nvPr/>
        </p:nvSpPr>
        <p:spPr>
          <a:xfrm>
            <a:off x="772792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2" name="Group 401"/>
          <p:cNvGrpSpPr/>
          <p:nvPr/>
        </p:nvGrpSpPr>
        <p:grpSpPr>
          <a:xfrm>
            <a:off x="7838561" y="3962300"/>
            <a:ext cx="885110" cy="553194"/>
            <a:chOff x="7137521" y="2305570"/>
            <a:chExt cx="885110" cy="553194"/>
          </a:xfrm>
        </p:grpSpPr>
        <p:sp>
          <p:nvSpPr>
            <p:cNvPr id="433" name="Rounded Rectangle 432"/>
            <p:cNvSpPr/>
            <p:nvPr/>
          </p:nvSpPr>
          <p:spPr>
            <a:xfrm>
              <a:off x="7137521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4" name="Rounded Rectangle 98"/>
            <p:cNvSpPr txBox="1"/>
            <p:nvPr/>
          </p:nvSpPr>
          <p:spPr>
            <a:xfrm>
              <a:off x="7153723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Detaching Computation</a:t>
              </a:r>
              <a:endParaRPr lang="en-US" sz="800" kern="1200" dirty="0"/>
            </a:p>
          </p:txBody>
        </p:sp>
      </p:grpSp>
      <p:sp>
        <p:nvSpPr>
          <p:cNvPr id="403" name="Straight Connector 99"/>
          <p:cNvSpPr/>
          <p:nvPr/>
        </p:nvSpPr>
        <p:spPr>
          <a:xfrm>
            <a:off x="772792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4" name="Group 403"/>
          <p:cNvGrpSpPr/>
          <p:nvPr/>
        </p:nvGrpSpPr>
        <p:grpSpPr>
          <a:xfrm>
            <a:off x="7838561" y="4653793"/>
            <a:ext cx="885110" cy="553194"/>
            <a:chOff x="7137521" y="2997063"/>
            <a:chExt cx="885110" cy="553194"/>
          </a:xfrm>
        </p:grpSpPr>
        <p:sp>
          <p:nvSpPr>
            <p:cNvPr id="431" name="Rounded Rectangle 430"/>
            <p:cNvSpPr/>
            <p:nvPr/>
          </p:nvSpPr>
          <p:spPr>
            <a:xfrm>
              <a:off x="7137521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2" name="Rounded Rectangle 101"/>
            <p:cNvSpPr txBox="1"/>
            <p:nvPr/>
          </p:nvSpPr>
          <p:spPr>
            <a:xfrm>
              <a:off x="7153723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Computing the Gradient of Python Control Flow</a:t>
              </a:r>
              <a:endParaRPr lang="en-US" sz="800" kern="1200" dirty="0"/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9000269" y="1887822"/>
            <a:ext cx="1106388" cy="553194"/>
            <a:chOff x="8299229" y="231092"/>
            <a:chExt cx="1106388" cy="553194"/>
          </a:xfrm>
        </p:grpSpPr>
        <p:sp>
          <p:nvSpPr>
            <p:cNvPr id="429" name="Rounded Rectangle 428"/>
            <p:cNvSpPr/>
            <p:nvPr/>
          </p:nvSpPr>
          <p:spPr>
            <a:xfrm>
              <a:off x="8299229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0" name="Rounded Rectangle 103"/>
            <p:cNvSpPr txBox="1"/>
            <p:nvPr/>
          </p:nvSpPr>
          <p:spPr>
            <a:xfrm>
              <a:off x="8315431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Probability</a:t>
              </a:r>
              <a:endParaRPr lang="en-US" sz="1200" kern="1200" dirty="0"/>
            </a:p>
          </p:txBody>
        </p:sp>
      </p:grpSp>
      <p:sp>
        <p:nvSpPr>
          <p:cNvPr id="406" name="Straight Connector 104"/>
          <p:cNvSpPr/>
          <p:nvPr/>
        </p:nvSpPr>
        <p:spPr>
          <a:xfrm>
            <a:off x="9110908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7" name="Group 406"/>
          <p:cNvGrpSpPr/>
          <p:nvPr/>
        </p:nvGrpSpPr>
        <p:grpSpPr>
          <a:xfrm>
            <a:off x="9221546" y="2579315"/>
            <a:ext cx="885110" cy="553194"/>
            <a:chOff x="8520506" y="922585"/>
            <a:chExt cx="885110" cy="553194"/>
          </a:xfrm>
        </p:grpSpPr>
        <p:sp>
          <p:nvSpPr>
            <p:cNvPr id="427" name="Rounded Rectangle 426"/>
            <p:cNvSpPr/>
            <p:nvPr/>
          </p:nvSpPr>
          <p:spPr>
            <a:xfrm>
              <a:off x="852050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8" name="Rounded Rectangle 106"/>
            <p:cNvSpPr txBox="1"/>
            <p:nvPr/>
          </p:nvSpPr>
          <p:spPr>
            <a:xfrm>
              <a:off x="853670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Basic Probability Theory</a:t>
              </a:r>
              <a:endParaRPr lang="en-US" sz="800" kern="1200" dirty="0"/>
            </a:p>
          </p:txBody>
        </p:sp>
      </p:grpSp>
      <p:sp>
        <p:nvSpPr>
          <p:cNvPr id="408" name="Straight Connector 107"/>
          <p:cNvSpPr/>
          <p:nvPr/>
        </p:nvSpPr>
        <p:spPr>
          <a:xfrm>
            <a:off x="9110908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9" name="Group 408"/>
          <p:cNvGrpSpPr/>
          <p:nvPr/>
        </p:nvGrpSpPr>
        <p:grpSpPr>
          <a:xfrm>
            <a:off x="9221546" y="3270807"/>
            <a:ext cx="885110" cy="553194"/>
            <a:chOff x="8520506" y="1614077"/>
            <a:chExt cx="885110" cy="553194"/>
          </a:xfrm>
        </p:grpSpPr>
        <p:sp>
          <p:nvSpPr>
            <p:cNvPr id="425" name="Rounded Rectangle 424"/>
            <p:cNvSpPr/>
            <p:nvPr/>
          </p:nvSpPr>
          <p:spPr>
            <a:xfrm>
              <a:off x="852050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6" name="Rounded Rectangle 109"/>
            <p:cNvSpPr txBox="1"/>
            <p:nvPr/>
          </p:nvSpPr>
          <p:spPr>
            <a:xfrm>
              <a:off x="853670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Dealing with Multiple Random Variables</a:t>
              </a:r>
              <a:endParaRPr lang="en-US" sz="800" kern="1200" dirty="0"/>
            </a:p>
          </p:txBody>
        </p:sp>
      </p:grpSp>
      <p:sp>
        <p:nvSpPr>
          <p:cNvPr id="410" name="Straight Connector 110"/>
          <p:cNvSpPr/>
          <p:nvPr/>
        </p:nvSpPr>
        <p:spPr>
          <a:xfrm>
            <a:off x="9110908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1" name="Group 410"/>
          <p:cNvGrpSpPr/>
          <p:nvPr/>
        </p:nvGrpSpPr>
        <p:grpSpPr>
          <a:xfrm>
            <a:off x="9221546" y="3962300"/>
            <a:ext cx="885110" cy="553194"/>
            <a:chOff x="8520506" y="2305570"/>
            <a:chExt cx="885110" cy="553194"/>
          </a:xfrm>
        </p:grpSpPr>
        <p:sp>
          <p:nvSpPr>
            <p:cNvPr id="423" name="Rounded Rectangle 422"/>
            <p:cNvSpPr/>
            <p:nvPr/>
          </p:nvSpPr>
          <p:spPr>
            <a:xfrm>
              <a:off x="852050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4" name="Rounded Rectangle 112"/>
            <p:cNvSpPr txBox="1"/>
            <p:nvPr/>
          </p:nvSpPr>
          <p:spPr>
            <a:xfrm>
              <a:off x="853670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Expectation and Variance</a:t>
              </a:r>
              <a:endParaRPr lang="en-US" sz="800" kern="1200" dirty="0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10383254" y="1887822"/>
            <a:ext cx="1106388" cy="553194"/>
            <a:chOff x="9682214" y="231092"/>
            <a:chExt cx="1106388" cy="553194"/>
          </a:xfrm>
        </p:grpSpPr>
        <p:sp>
          <p:nvSpPr>
            <p:cNvPr id="421" name="Rounded Rectangle 420"/>
            <p:cNvSpPr/>
            <p:nvPr/>
          </p:nvSpPr>
          <p:spPr>
            <a:xfrm>
              <a:off x="9682214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2" name="Rounded Rectangle 114"/>
            <p:cNvSpPr txBox="1"/>
            <p:nvPr/>
          </p:nvSpPr>
          <p:spPr>
            <a:xfrm>
              <a:off x="9698416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Documentation</a:t>
              </a:r>
              <a:endParaRPr lang="en-US" sz="1200" kern="1200" dirty="0"/>
            </a:p>
          </p:txBody>
        </p:sp>
      </p:grpSp>
      <p:sp>
        <p:nvSpPr>
          <p:cNvPr id="413" name="Straight Connector 115"/>
          <p:cNvSpPr/>
          <p:nvPr/>
        </p:nvSpPr>
        <p:spPr>
          <a:xfrm>
            <a:off x="10493893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4" name="Group 413"/>
          <p:cNvGrpSpPr/>
          <p:nvPr/>
        </p:nvGrpSpPr>
        <p:grpSpPr>
          <a:xfrm>
            <a:off x="10604532" y="2579315"/>
            <a:ext cx="885110" cy="553194"/>
            <a:chOff x="9903492" y="922585"/>
            <a:chExt cx="885110" cy="553194"/>
          </a:xfrm>
        </p:grpSpPr>
        <p:sp>
          <p:nvSpPr>
            <p:cNvPr id="419" name="Rounded Rectangle 418"/>
            <p:cNvSpPr/>
            <p:nvPr/>
          </p:nvSpPr>
          <p:spPr>
            <a:xfrm>
              <a:off x="9903492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0" name="Rounded Rectangle 117"/>
            <p:cNvSpPr txBox="1"/>
            <p:nvPr/>
          </p:nvSpPr>
          <p:spPr>
            <a:xfrm>
              <a:off x="9919694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All the Functions and Classes in a Module</a:t>
              </a:r>
              <a:endParaRPr lang="en-US" sz="800" kern="1200" dirty="0"/>
            </a:p>
          </p:txBody>
        </p:sp>
      </p:grpSp>
      <p:sp>
        <p:nvSpPr>
          <p:cNvPr id="415" name="Straight Connector 118"/>
          <p:cNvSpPr/>
          <p:nvPr/>
        </p:nvSpPr>
        <p:spPr>
          <a:xfrm>
            <a:off x="10493893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6" name="Group 415"/>
          <p:cNvGrpSpPr/>
          <p:nvPr/>
        </p:nvGrpSpPr>
        <p:grpSpPr>
          <a:xfrm>
            <a:off x="10604532" y="3270807"/>
            <a:ext cx="885110" cy="553194"/>
            <a:chOff x="9903492" y="1614077"/>
            <a:chExt cx="885110" cy="553194"/>
          </a:xfrm>
        </p:grpSpPr>
        <p:sp>
          <p:nvSpPr>
            <p:cNvPr id="417" name="Rounded Rectangle 416"/>
            <p:cNvSpPr/>
            <p:nvPr/>
          </p:nvSpPr>
          <p:spPr>
            <a:xfrm>
              <a:off x="9903492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8" name="Rounded Rectangle 120"/>
            <p:cNvSpPr txBox="1"/>
            <p:nvPr/>
          </p:nvSpPr>
          <p:spPr>
            <a:xfrm>
              <a:off x="9919694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the Usage of Specific Functions and Classes</a:t>
              </a:r>
              <a:endParaRPr lang="en-US" sz="800" kern="1200" dirty="0"/>
            </a:p>
          </p:txBody>
        </p:sp>
      </p:grpSp>
      <p:cxnSp>
        <p:nvCxnSpPr>
          <p:cNvPr id="501" name="Curved Connector 500"/>
          <p:cNvCxnSpPr>
            <a:endCxn id="500" idx="0"/>
          </p:cNvCxnSpPr>
          <p:nvPr/>
        </p:nvCxnSpPr>
        <p:spPr>
          <a:xfrm rot="10800000" flipV="1">
            <a:off x="1255552" y="1573438"/>
            <a:ext cx="471725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>
            <a:endCxn id="485" idx="0"/>
          </p:cNvCxnSpPr>
          <p:nvPr/>
        </p:nvCxnSpPr>
        <p:spPr>
          <a:xfrm rot="10800000" flipV="1">
            <a:off x="2638536" y="1573438"/>
            <a:ext cx="3334274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>
            <a:endCxn id="478" idx="0"/>
          </p:cNvCxnSpPr>
          <p:nvPr/>
        </p:nvCxnSpPr>
        <p:spPr>
          <a:xfrm rot="10800000" flipV="1">
            <a:off x="4021522" y="1573438"/>
            <a:ext cx="195128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>
            <a:endCxn id="464" idx="0"/>
          </p:cNvCxnSpPr>
          <p:nvPr/>
        </p:nvCxnSpPr>
        <p:spPr>
          <a:xfrm rot="10800000" flipV="1">
            <a:off x="5404508" y="1573438"/>
            <a:ext cx="568303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>
            <a:endCxn id="450" idx="0"/>
          </p:cNvCxnSpPr>
          <p:nvPr/>
        </p:nvCxnSpPr>
        <p:spPr>
          <a:xfrm>
            <a:off x="5972810" y="1573439"/>
            <a:ext cx="814682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>
            <a:endCxn id="439" idx="0"/>
          </p:cNvCxnSpPr>
          <p:nvPr/>
        </p:nvCxnSpPr>
        <p:spPr>
          <a:xfrm>
            <a:off x="5972810" y="1573439"/>
            <a:ext cx="2197667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>
            <a:endCxn id="429" idx="0"/>
          </p:cNvCxnSpPr>
          <p:nvPr/>
        </p:nvCxnSpPr>
        <p:spPr>
          <a:xfrm>
            <a:off x="5972810" y="1573439"/>
            <a:ext cx="3580653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urved Connector 513"/>
          <p:cNvCxnSpPr>
            <a:endCxn id="421" idx="0"/>
          </p:cNvCxnSpPr>
          <p:nvPr/>
        </p:nvCxnSpPr>
        <p:spPr>
          <a:xfrm>
            <a:off x="5972810" y="1573439"/>
            <a:ext cx="4963638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504068" y="1725642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9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Data Manipulation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0629" y="1001487"/>
            <a:ext cx="6151556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There </a:t>
            </a:r>
            <a:r>
              <a:rPr lang="en-GB" sz="1900" dirty="0">
                <a:solidFill>
                  <a:srgbClr val="002060"/>
                </a:solidFill>
              </a:rPr>
              <a:t>are two important things we need to do with data: </a:t>
            </a:r>
            <a:endParaRPr lang="en-GB" sz="1900" dirty="0" smtClean="0">
              <a:solidFill>
                <a:srgbClr val="002060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</a:rPr>
              <a:t>A</a:t>
            </a:r>
            <a:r>
              <a:rPr lang="en-GB" sz="1900" dirty="0" smtClean="0">
                <a:solidFill>
                  <a:srgbClr val="FB8072"/>
                </a:solidFill>
              </a:rPr>
              <a:t>cquire them</a:t>
            </a:r>
            <a:endParaRPr lang="en-GB" sz="1900" dirty="0">
              <a:solidFill>
                <a:srgbClr val="FB8072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</a:rPr>
              <a:t>P</a:t>
            </a:r>
            <a:r>
              <a:rPr lang="en-GB" sz="1900" dirty="0" smtClean="0">
                <a:solidFill>
                  <a:srgbClr val="FB8072"/>
                </a:solidFill>
              </a:rPr>
              <a:t>rocess </a:t>
            </a:r>
            <a:r>
              <a:rPr lang="en-GB" sz="1900" dirty="0">
                <a:solidFill>
                  <a:srgbClr val="FB8072"/>
                </a:solidFill>
              </a:rPr>
              <a:t>them once they are inside the computer</a:t>
            </a:r>
            <a:r>
              <a:rPr lang="en-GB" sz="1900" dirty="0" smtClean="0">
                <a:solidFill>
                  <a:srgbClr val="FB8072"/>
                </a:solidFill>
              </a:rPr>
              <a:t>.</a:t>
            </a:r>
            <a:endParaRPr lang="en-US" sz="1900" dirty="0">
              <a:solidFill>
                <a:srgbClr val="FB807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026" name="Picture 2" descr="https://upload.wikimedia.org/wikipedia/commons/thumb/4/45/Components_stress_tensor.svg/1024px-Components_stress_tensor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438" y="966651"/>
            <a:ext cx="4836562" cy="441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7776754" y="5170375"/>
            <a:ext cx="399392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50" dirty="0">
                <a:hlinkClick r:id="rId3"/>
              </a:rPr>
              <a:t>The second-order Cauchy stress tensor </a:t>
            </a:r>
            <a:r>
              <a:rPr lang="en-GB" sz="1050" dirty="0" smtClean="0">
                <a:hlinkClick r:id="rId3"/>
              </a:rPr>
              <a:t>(T) </a:t>
            </a:r>
            <a:r>
              <a:rPr lang="en-GB" sz="1050" dirty="0">
                <a:hlinkClick r:id="rId3"/>
              </a:rPr>
              <a:t>describes the stress </a:t>
            </a:r>
            <a:r>
              <a:rPr lang="en-GB" sz="1050" dirty="0" smtClean="0">
                <a:hlinkClick r:id="rId3"/>
              </a:rPr>
              <a:t>forces</a:t>
            </a:r>
            <a:br>
              <a:rPr lang="en-GB" sz="1050" dirty="0" smtClean="0">
                <a:hlinkClick r:id="rId3"/>
              </a:rPr>
            </a:br>
            <a:r>
              <a:rPr lang="en-GB" sz="1050" dirty="0" smtClean="0">
                <a:hlinkClick r:id="rId3"/>
              </a:rPr>
              <a:t>experienced </a:t>
            </a:r>
            <a:r>
              <a:rPr lang="en-GB" sz="1050" dirty="0">
                <a:hlinkClick r:id="rId3"/>
              </a:rPr>
              <a:t>by a material at a given point.</a:t>
            </a:r>
            <a:endParaRPr lang="en-US" sz="10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37095" y="2677887"/>
                <a:ext cx="7136762" cy="33085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900" dirty="0">
                    <a:solidFill>
                      <a:srgbClr val="002060"/>
                    </a:solidFill>
                  </a:rPr>
                  <a:t>A </a:t>
                </a:r>
                <a:r>
                  <a:rPr lang="en-US" sz="1900" i="1" dirty="0">
                    <a:solidFill>
                      <a:srgbClr val="002060"/>
                    </a:solidFill>
                  </a:rPr>
                  <a:t>tensor</a:t>
                </a:r>
                <a:r>
                  <a:rPr lang="en-US" sz="1900" dirty="0">
                    <a:solidFill>
                      <a:srgbClr val="002060"/>
                    </a:solidFill>
                  </a:rPr>
                  <a:t> is an </a:t>
                </a:r>
                <a:r>
                  <a:rPr lang="en-US" sz="1900" i="1" dirty="0">
                    <a:solidFill>
                      <a:srgbClr val="002060"/>
                    </a:solidFill>
                  </a:rPr>
                  <a:t>n</a:t>
                </a:r>
                <a:r>
                  <a:rPr lang="en-US" sz="1900" dirty="0">
                    <a:solidFill>
                      <a:srgbClr val="002060"/>
                    </a:solidFill>
                  </a:rPr>
                  <a:t> dimensional array</a:t>
                </a:r>
                <a:r>
                  <a:rPr lang="en-US" sz="1900" dirty="0" smtClean="0">
                    <a:solidFill>
                      <a:srgbClr val="002060"/>
                    </a:solidFill>
                  </a:rPr>
                  <a:t>.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No </a:t>
                </a:r>
                <a:r>
                  <a:rPr lang="en-GB" sz="1900" dirty="0">
                    <a:solidFill>
                      <a:srgbClr val="002060"/>
                    </a:solidFill>
                  </a:rPr>
                  <a:t>matter which framework you use, its tensor class 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𝑛𝑑𝑎𝑟𝑟𝑎𝑦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 </a:t>
                </a:r>
                <a:r>
                  <a:rPr lang="en-GB" sz="1900" dirty="0">
                    <a:solidFill>
                      <a:srgbClr val="FB8072"/>
                    </a:solidFill>
                  </a:rPr>
                  <a:t>in </a:t>
                </a:r>
                <a:r>
                  <a:rPr lang="en-GB" sz="1900" dirty="0" err="1" smtClean="0">
                    <a:solidFill>
                      <a:srgbClr val="FB8072"/>
                    </a:solidFill>
                  </a:rPr>
                  <a:t>MXNet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𝑇𝑒𝑛𝑠𝑜𝑟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 </a:t>
                </a:r>
                <a:r>
                  <a:rPr lang="en-GB" sz="1900" dirty="0">
                    <a:solidFill>
                      <a:srgbClr val="FB8072"/>
                    </a:solidFill>
                  </a:rPr>
                  <a:t>in both </a:t>
                </a:r>
                <a:r>
                  <a:rPr lang="en-GB" sz="1900" dirty="0" err="1">
                    <a:solidFill>
                      <a:srgbClr val="FB8072"/>
                    </a:solidFill>
                  </a:rPr>
                  <a:t>PyTorch</a:t>
                </a:r>
                <a:r>
                  <a:rPr lang="en-GB" sz="1900" dirty="0">
                    <a:solidFill>
                      <a:srgbClr val="FB8072"/>
                    </a:solidFill>
                  </a:rPr>
                  <a:t> and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TensorFlow. </a:t>
                </a:r>
                <a:r>
                  <a:rPr lang="ar-EG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ar-EG" sz="1900" dirty="0" smtClean="0">
                    <a:solidFill>
                      <a:srgbClr val="002060"/>
                    </a:solidFill>
                  </a:rPr>
                </a:br>
                <a:r>
                  <a:rPr lang="ar-EG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ar-EG" sz="1900" dirty="0" smtClean="0">
                    <a:solidFill>
                      <a:srgbClr val="002060"/>
                    </a:solidFill>
                  </a:rPr>
                </a:br>
                <a:r>
                  <a:rPr lang="ar-EG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ar-EG" sz="1900" dirty="0" smtClean="0">
                    <a:solidFill>
                      <a:srgbClr val="002060"/>
                    </a:solidFill>
                  </a:rPr>
                </a:b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The </a:t>
                </a:r>
                <a:r>
                  <a:rPr lang="en-GB" sz="1900" i="1" dirty="0" smtClean="0">
                    <a:solidFill>
                      <a:srgbClr val="002060"/>
                    </a:solidFill>
                  </a:rPr>
                  <a:t>tensor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class is </a:t>
                </a:r>
                <a:r>
                  <a:rPr lang="en-GB" sz="1900" dirty="0">
                    <a:solidFill>
                      <a:srgbClr val="002060"/>
                    </a:solidFill>
                  </a:rPr>
                  <a:t>similar to </a:t>
                </a:r>
                <a:r>
                  <a:rPr lang="en-GB" sz="1900" dirty="0" err="1">
                    <a:solidFill>
                      <a:srgbClr val="002060"/>
                    </a:solidFill>
                  </a:rPr>
                  <a:t>NumPy’s</a:t>
                </a:r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1900" i="1" dirty="0">
                        <a:solidFill>
                          <a:srgbClr val="002060"/>
                        </a:solidFill>
                      </a:rPr>
                      <m:t>𝑛𝑑𝑎𝑟𝑟𝑎𝑦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with a few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features: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FB8072"/>
                    </a:solidFill>
                  </a:rPr>
                  <a:t>GPU is well-supported to accelerate the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computation,</a:t>
                </a:r>
                <a:br>
                  <a:rPr lang="en-GB" sz="1900" dirty="0" smtClean="0">
                    <a:solidFill>
                      <a:srgbClr val="FB8072"/>
                    </a:solidFill>
                  </a:rPr>
                </a:br>
                <a:r>
                  <a:rPr lang="en-GB" sz="1900" dirty="0" smtClean="0">
                    <a:solidFill>
                      <a:srgbClr val="FB8072"/>
                    </a:solidFill>
                  </a:rPr>
                  <a:t>whereas </a:t>
                </a:r>
                <a:r>
                  <a:rPr lang="en-GB" sz="1900" dirty="0" err="1">
                    <a:solidFill>
                      <a:srgbClr val="FB8072"/>
                    </a:solidFill>
                  </a:rPr>
                  <a:t>NumPy</a:t>
                </a:r>
                <a:r>
                  <a:rPr lang="en-GB" sz="1900" dirty="0">
                    <a:solidFill>
                      <a:srgbClr val="FB8072"/>
                    </a:solidFill>
                  </a:rPr>
                  <a:t> only supports CPU computation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The </a:t>
                </a:r>
                <a:r>
                  <a:rPr lang="en-GB" sz="1900" dirty="0">
                    <a:solidFill>
                      <a:srgbClr val="FB8072"/>
                    </a:solidFill>
                  </a:rPr>
                  <a:t>tensor class supports automatic differentiation.</a:t>
                </a: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95" y="2677887"/>
                <a:ext cx="7136762" cy="3308598"/>
              </a:xfrm>
              <a:prstGeom prst="rect">
                <a:avLst/>
              </a:prstGeom>
              <a:blipFill>
                <a:blip r:embed="rId4"/>
                <a:stretch>
                  <a:fillRect l="-598" t="-921" b="-2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896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70878" y="1071155"/>
            <a:ext cx="2516777" cy="47548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grpSp>
        <p:nvGrpSpPr>
          <p:cNvPr id="341" name="Group 340"/>
          <p:cNvGrpSpPr/>
          <p:nvPr/>
        </p:nvGrpSpPr>
        <p:grpSpPr>
          <a:xfrm>
            <a:off x="702357" y="1887822"/>
            <a:ext cx="1106388" cy="553194"/>
            <a:chOff x="1317" y="231092"/>
            <a:chExt cx="1106388" cy="553194"/>
          </a:xfrm>
        </p:grpSpPr>
        <p:sp>
          <p:nvSpPr>
            <p:cNvPr id="499" name="Rounded Rectangle 498"/>
            <p:cNvSpPr/>
            <p:nvPr/>
          </p:nvSpPr>
          <p:spPr>
            <a:xfrm>
              <a:off x="131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0" name="Rounded Rectangle 4"/>
            <p:cNvSpPr txBox="1"/>
            <p:nvPr/>
          </p:nvSpPr>
          <p:spPr>
            <a:xfrm>
              <a:off x="1751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Manipulation</a:t>
              </a:r>
              <a:endParaRPr lang="en-US" sz="1200" kern="1200" dirty="0"/>
            </a:p>
          </p:txBody>
        </p:sp>
      </p:grpSp>
      <p:sp>
        <p:nvSpPr>
          <p:cNvPr id="342" name="Straight Connector 5"/>
          <p:cNvSpPr/>
          <p:nvPr/>
        </p:nvSpPr>
        <p:spPr>
          <a:xfrm>
            <a:off x="812995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3" name="Group 342"/>
          <p:cNvGrpSpPr/>
          <p:nvPr/>
        </p:nvGrpSpPr>
        <p:grpSpPr>
          <a:xfrm>
            <a:off x="923634" y="2579315"/>
            <a:ext cx="885110" cy="553194"/>
            <a:chOff x="222594" y="922585"/>
            <a:chExt cx="885110" cy="553194"/>
          </a:xfrm>
        </p:grpSpPr>
        <p:sp>
          <p:nvSpPr>
            <p:cNvPr id="497" name="Rounded Rectangle 496"/>
            <p:cNvSpPr/>
            <p:nvPr/>
          </p:nvSpPr>
          <p:spPr>
            <a:xfrm>
              <a:off x="222594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8" name="Rounded Rectangle 7"/>
            <p:cNvSpPr txBox="1"/>
            <p:nvPr/>
          </p:nvSpPr>
          <p:spPr>
            <a:xfrm>
              <a:off x="238796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Getting Started</a:t>
              </a:r>
              <a:endParaRPr lang="en-US" sz="800" kern="1200" dirty="0"/>
            </a:p>
          </p:txBody>
        </p:sp>
      </p:grpSp>
      <p:sp>
        <p:nvSpPr>
          <p:cNvPr id="344" name="Straight Connector 8"/>
          <p:cNvSpPr/>
          <p:nvPr/>
        </p:nvSpPr>
        <p:spPr>
          <a:xfrm>
            <a:off x="812995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5" name="Group 344"/>
          <p:cNvGrpSpPr/>
          <p:nvPr/>
        </p:nvGrpSpPr>
        <p:grpSpPr>
          <a:xfrm>
            <a:off x="923634" y="3270807"/>
            <a:ext cx="885110" cy="553194"/>
            <a:chOff x="222594" y="1614077"/>
            <a:chExt cx="885110" cy="553194"/>
          </a:xfrm>
        </p:grpSpPr>
        <p:sp>
          <p:nvSpPr>
            <p:cNvPr id="495" name="Rounded Rectangle 494"/>
            <p:cNvSpPr/>
            <p:nvPr/>
          </p:nvSpPr>
          <p:spPr>
            <a:xfrm>
              <a:off x="222594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6" name="Rounded Rectangle 10"/>
            <p:cNvSpPr txBox="1"/>
            <p:nvPr/>
          </p:nvSpPr>
          <p:spPr>
            <a:xfrm>
              <a:off x="238796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Operations</a:t>
              </a:r>
              <a:endParaRPr lang="en-US" sz="800" kern="1200" dirty="0"/>
            </a:p>
          </p:txBody>
        </p:sp>
      </p:grpSp>
      <p:sp>
        <p:nvSpPr>
          <p:cNvPr id="346" name="Straight Connector 11"/>
          <p:cNvSpPr/>
          <p:nvPr/>
        </p:nvSpPr>
        <p:spPr>
          <a:xfrm>
            <a:off x="812995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7" name="Group 346"/>
          <p:cNvGrpSpPr/>
          <p:nvPr/>
        </p:nvGrpSpPr>
        <p:grpSpPr>
          <a:xfrm>
            <a:off x="923634" y="3962300"/>
            <a:ext cx="885110" cy="553194"/>
            <a:chOff x="222594" y="2305570"/>
            <a:chExt cx="885110" cy="553194"/>
          </a:xfrm>
        </p:grpSpPr>
        <p:sp>
          <p:nvSpPr>
            <p:cNvPr id="493" name="Rounded Rectangle 492"/>
            <p:cNvSpPr/>
            <p:nvPr/>
          </p:nvSpPr>
          <p:spPr>
            <a:xfrm>
              <a:off x="222594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4" name="Rounded Rectangle 13"/>
            <p:cNvSpPr txBox="1"/>
            <p:nvPr/>
          </p:nvSpPr>
          <p:spPr>
            <a:xfrm>
              <a:off x="238796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Broadcasting Mechanism</a:t>
              </a:r>
              <a:endParaRPr lang="en-US" sz="800" kern="1200" dirty="0"/>
            </a:p>
          </p:txBody>
        </p:sp>
      </p:grpSp>
      <p:sp>
        <p:nvSpPr>
          <p:cNvPr id="348" name="Straight Connector 14"/>
          <p:cNvSpPr/>
          <p:nvPr/>
        </p:nvSpPr>
        <p:spPr>
          <a:xfrm>
            <a:off x="812995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9" name="Group 348"/>
          <p:cNvGrpSpPr/>
          <p:nvPr/>
        </p:nvGrpSpPr>
        <p:grpSpPr>
          <a:xfrm>
            <a:off x="923634" y="4653793"/>
            <a:ext cx="885110" cy="553194"/>
            <a:chOff x="222594" y="2997063"/>
            <a:chExt cx="885110" cy="553194"/>
          </a:xfrm>
        </p:grpSpPr>
        <p:sp>
          <p:nvSpPr>
            <p:cNvPr id="491" name="Rounded Rectangle 490"/>
            <p:cNvSpPr/>
            <p:nvPr/>
          </p:nvSpPr>
          <p:spPr>
            <a:xfrm>
              <a:off x="222594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2" name="Rounded Rectangle 16"/>
            <p:cNvSpPr txBox="1"/>
            <p:nvPr/>
          </p:nvSpPr>
          <p:spPr>
            <a:xfrm>
              <a:off x="238796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Indexing and </a:t>
              </a:r>
              <a:br>
                <a:rPr lang="en-US" sz="800" kern="1200" dirty="0" smtClean="0"/>
              </a:br>
              <a:r>
                <a:rPr lang="en-US" sz="800" kern="1200" dirty="0" smtClean="0"/>
                <a:t>Slicing</a:t>
              </a:r>
              <a:endParaRPr lang="en-US" sz="800" kern="1200" dirty="0"/>
            </a:p>
          </p:txBody>
        </p:sp>
      </p:grpSp>
      <p:sp>
        <p:nvSpPr>
          <p:cNvPr id="350" name="Straight Connector 17"/>
          <p:cNvSpPr/>
          <p:nvPr/>
        </p:nvSpPr>
        <p:spPr>
          <a:xfrm>
            <a:off x="812995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1" name="Group 350"/>
          <p:cNvGrpSpPr/>
          <p:nvPr/>
        </p:nvGrpSpPr>
        <p:grpSpPr>
          <a:xfrm>
            <a:off x="923634" y="5345285"/>
            <a:ext cx="885110" cy="553194"/>
            <a:chOff x="222594" y="3688555"/>
            <a:chExt cx="885110" cy="553194"/>
          </a:xfrm>
        </p:grpSpPr>
        <p:sp>
          <p:nvSpPr>
            <p:cNvPr id="489" name="Rounded Rectangle 488"/>
            <p:cNvSpPr/>
            <p:nvPr/>
          </p:nvSpPr>
          <p:spPr>
            <a:xfrm>
              <a:off x="222594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0" name="Rounded Rectangle 19"/>
            <p:cNvSpPr txBox="1"/>
            <p:nvPr/>
          </p:nvSpPr>
          <p:spPr>
            <a:xfrm>
              <a:off x="238796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Saving Memory</a:t>
              </a:r>
              <a:endParaRPr lang="en-US" sz="800" kern="1200" dirty="0"/>
            </a:p>
          </p:txBody>
        </p:sp>
      </p:grpSp>
      <p:sp>
        <p:nvSpPr>
          <p:cNvPr id="352" name="Straight Connector 20"/>
          <p:cNvSpPr/>
          <p:nvPr/>
        </p:nvSpPr>
        <p:spPr>
          <a:xfrm>
            <a:off x="812995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3" name="Group 352"/>
          <p:cNvGrpSpPr/>
          <p:nvPr/>
        </p:nvGrpSpPr>
        <p:grpSpPr>
          <a:xfrm>
            <a:off x="923634" y="6036778"/>
            <a:ext cx="885110" cy="553194"/>
            <a:chOff x="222594" y="4380048"/>
            <a:chExt cx="885110" cy="553194"/>
          </a:xfrm>
        </p:grpSpPr>
        <p:sp>
          <p:nvSpPr>
            <p:cNvPr id="487" name="Rounded Rectangle 486"/>
            <p:cNvSpPr/>
            <p:nvPr/>
          </p:nvSpPr>
          <p:spPr>
            <a:xfrm>
              <a:off x="222594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8" name="Rounded Rectangle 22"/>
            <p:cNvSpPr txBox="1"/>
            <p:nvPr/>
          </p:nvSpPr>
          <p:spPr>
            <a:xfrm>
              <a:off x="238796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Conversion to Other Python Objects</a:t>
              </a:r>
              <a:endParaRPr lang="en-US" sz="800" kern="1200" dirty="0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2085342" y="1887822"/>
            <a:ext cx="1106388" cy="553194"/>
            <a:chOff x="1384302" y="231092"/>
            <a:chExt cx="1106388" cy="553194"/>
          </a:xfrm>
        </p:grpSpPr>
        <p:sp>
          <p:nvSpPr>
            <p:cNvPr id="485" name="Rounded Rectangle 484"/>
            <p:cNvSpPr/>
            <p:nvPr/>
          </p:nvSpPr>
          <p:spPr>
            <a:xfrm>
              <a:off x="1384302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6" name="Rounded Rectangle 24"/>
            <p:cNvSpPr txBox="1"/>
            <p:nvPr/>
          </p:nvSpPr>
          <p:spPr>
            <a:xfrm>
              <a:off x="1400504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Preprocessing</a:t>
              </a:r>
              <a:endParaRPr lang="en-US" sz="1200" kern="1200" dirty="0"/>
            </a:p>
          </p:txBody>
        </p:sp>
      </p:grpSp>
      <p:sp>
        <p:nvSpPr>
          <p:cNvPr id="355" name="Straight Connector 25"/>
          <p:cNvSpPr/>
          <p:nvPr/>
        </p:nvSpPr>
        <p:spPr>
          <a:xfrm>
            <a:off x="2195981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6" name="Group 355"/>
          <p:cNvGrpSpPr/>
          <p:nvPr/>
        </p:nvGrpSpPr>
        <p:grpSpPr>
          <a:xfrm>
            <a:off x="2306620" y="2579315"/>
            <a:ext cx="885110" cy="553194"/>
            <a:chOff x="1605580" y="922585"/>
            <a:chExt cx="885110" cy="553194"/>
          </a:xfrm>
        </p:grpSpPr>
        <p:sp>
          <p:nvSpPr>
            <p:cNvPr id="483" name="Rounded Rectangle 482"/>
            <p:cNvSpPr/>
            <p:nvPr/>
          </p:nvSpPr>
          <p:spPr>
            <a:xfrm>
              <a:off x="160558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4" name="Rounded Rectangle 27"/>
            <p:cNvSpPr txBox="1"/>
            <p:nvPr/>
          </p:nvSpPr>
          <p:spPr>
            <a:xfrm>
              <a:off x="162178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Roboto"/>
                </a:rPr>
                <a:t>Reading the Dataset</a:t>
              </a:r>
              <a:endParaRPr lang="en-US" sz="800" kern="1200" dirty="0"/>
            </a:p>
          </p:txBody>
        </p:sp>
      </p:grpSp>
      <p:sp>
        <p:nvSpPr>
          <p:cNvPr id="357" name="Straight Connector 28"/>
          <p:cNvSpPr/>
          <p:nvPr/>
        </p:nvSpPr>
        <p:spPr>
          <a:xfrm>
            <a:off x="2195981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8" name="Group 357"/>
          <p:cNvGrpSpPr/>
          <p:nvPr/>
        </p:nvGrpSpPr>
        <p:grpSpPr>
          <a:xfrm>
            <a:off x="2306620" y="3270807"/>
            <a:ext cx="885110" cy="553194"/>
            <a:chOff x="1605580" y="1614077"/>
            <a:chExt cx="885110" cy="553194"/>
          </a:xfrm>
        </p:grpSpPr>
        <p:sp>
          <p:nvSpPr>
            <p:cNvPr id="481" name="Rounded Rectangle 480"/>
            <p:cNvSpPr/>
            <p:nvPr/>
          </p:nvSpPr>
          <p:spPr>
            <a:xfrm>
              <a:off x="160558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2" name="Rounded Rectangle 30"/>
            <p:cNvSpPr txBox="1"/>
            <p:nvPr/>
          </p:nvSpPr>
          <p:spPr>
            <a:xfrm>
              <a:off x="162178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smtClean="0"/>
                <a:t>Handling Missing Data</a:t>
              </a:r>
              <a:endParaRPr lang="en-US" sz="800" kern="1200" dirty="0"/>
            </a:p>
          </p:txBody>
        </p:sp>
      </p:grpSp>
      <p:sp>
        <p:nvSpPr>
          <p:cNvPr id="359" name="Straight Connector 31"/>
          <p:cNvSpPr/>
          <p:nvPr/>
        </p:nvSpPr>
        <p:spPr>
          <a:xfrm>
            <a:off x="2195981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0" name="Group 359"/>
          <p:cNvGrpSpPr/>
          <p:nvPr/>
        </p:nvGrpSpPr>
        <p:grpSpPr>
          <a:xfrm>
            <a:off x="2306620" y="3962300"/>
            <a:ext cx="885110" cy="553194"/>
            <a:chOff x="1605580" y="2305570"/>
            <a:chExt cx="885110" cy="553194"/>
          </a:xfrm>
        </p:grpSpPr>
        <p:sp>
          <p:nvSpPr>
            <p:cNvPr id="479" name="Rounded Rectangle 478"/>
            <p:cNvSpPr/>
            <p:nvPr/>
          </p:nvSpPr>
          <p:spPr>
            <a:xfrm>
              <a:off x="160558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0" name="Rounded Rectangle 33"/>
            <p:cNvSpPr txBox="1"/>
            <p:nvPr/>
          </p:nvSpPr>
          <p:spPr>
            <a:xfrm>
              <a:off x="162178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0" i="0" kern="1200" dirty="0" smtClean="0"/>
                <a:t>Conversion to the Tensor Format</a:t>
              </a:r>
              <a:endParaRPr lang="en-US" sz="800" kern="1200" dirty="0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3468327" y="1887822"/>
            <a:ext cx="1106388" cy="553194"/>
            <a:chOff x="2767287" y="231092"/>
            <a:chExt cx="1106388" cy="553194"/>
          </a:xfrm>
        </p:grpSpPr>
        <p:sp>
          <p:nvSpPr>
            <p:cNvPr id="477" name="Rounded Rectangle 476"/>
            <p:cNvSpPr/>
            <p:nvPr/>
          </p:nvSpPr>
          <p:spPr>
            <a:xfrm>
              <a:off x="276728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8" name="Rounded Rectangle 35"/>
            <p:cNvSpPr txBox="1"/>
            <p:nvPr/>
          </p:nvSpPr>
          <p:spPr>
            <a:xfrm>
              <a:off x="278348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Linear Algebra</a:t>
              </a:r>
              <a:endParaRPr lang="en-US" sz="1200" kern="1200" dirty="0"/>
            </a:p>
          </p:txBody>
        </p:sp>
      </p:grpSp>
      <p:sp>
        <p:nvSpPr>
          <p:cNvPr id="362" name="Straight Connector 36"/>
          <p:cNvSpPr/>
          <p:nvPr/>
        </p:nvSpPr>
        <p:spPr>
          <a:xfrm>
            <a:off x="3578966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3" name="Group 362"/>
          <p:cNvGrpSpPr/>
          <p:nvPr/>
        </p:nvGrpSpPr>
        <p:grpSpPr>
          <a:xfrm>
            <a:off x="3689605" y="2579315"/>
            <a:ext cx="885110" cy="553194"/>
            <a:chOff x="2988565" y="922585"/>
            <a:chExt cx="885110" cy="553194"/>
          </a:xfrm>
        </p:grpSpPr>
        <p:sp>
          <p:nvSpPr>
            <p:cNvPr id="475" name="Rounded Rectangle 474"/>
            <p:cNvSpPr/>
            <p:nvPr/>
          </p:nvSpPr>
          <p:spPr>
            <a:xfrm>
              <a:off x="2988565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6" name="Rounded Rectangle 38"/>
            <p:cNvSpPr txBox="1"/>
            <p:nvPr/>
          </p:nvSpPr>
          <p:spPr>
            <a:xfrm>
              <a:off x="3004767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Scalars</a:t>
              </a:r>
              <a:endParaRPr lang="en-US" sz="800" kern="1200" dirty="0"/>
            </a:p>
          </p:txBody>
        </p:sp>
      </p:grpSp>
      <p:sp>
        <p:nvSpPr>
          <p:cNvPr id="364" name="Straight Connector 39"/>
          <p:cNvSpPr/>
          <p:nvPr/>
        </p:nvSpPr>
        <p:spPr>
          <a:xfrm>
            <a:off x="3578966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5" name="Group 364"/>
          <p:cNvGrpSpPr/>
          <p:nvPr/>
        </p:nvGrpSpPr>
        <p:grpSpPr>
          <a:xfrm>
            <a:off x="3689605" y="3270807"/>
            <a:ext cx="885110" cy="553194"/>
            <a:chOff x="2988565" y="1614077"/>
            <a:chExt cx="885110" cy="553194"/>
          </a:xfrm>
        </p:grpSpPr>
        <p:sp>
          <p:nvSpPr>
            <p:cNvPr id="473" name="Rounded Rectangle 472"/>
            <p:cNvSpPr/>
            <p:nvPr/>
          </p:nvSpPr>
          <p:spPr>
            <a:xfrm>
              <a:off x="2988565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4" name="Rounded Rectangle 41"/>
            <p:cNvSpPr txBox="1"/>
            <p:nvPr/>
          </p:nvSpPr>
          <p:spPr>
            <a:xfrm>
              <a:off x="3004767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Vectors</a:t>
              </a:r>
              <a:endParaRPr lang="en-US" sz="800" kern="1200" dirty="0"/>
            </a:p>
          </p:txBody>
        </p:sp>
      </p:grpSp>
      <p:sp>
        <p:nvSpPr>
          <p:cNvPr id="366" name="Straight Connector 42"/>
          <p:cNvSpPr/>
          <p:nvPr/>
        </p:nvSpPr>
        <p:spPr>
          <a:xfrm>
            <a:off x="3578966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7" name="Group 366"/>
          <p:cNvGrpSpPr/>
          <p:nvPr/>
        </p:nvGrpSpPr>
        <p:grpSpPr>
          <a:xfrm>
            <a:off x="3689605" y="3962300"/>
            <a:ext cx="885110" cy="553194"/>
            <a:chOff x="2988565" y="2305570"/>
            <a:chExt cx="885110" cy="553194"/>
          </a:xfrm>
        </p:grpSpPr>
        <p:sp>
          <p:nvSpPr>
            <p:cNvPr id="471" name="Rounded Rectangle 470"/>
            <p:cNvSpPr/>
            <p:nvPr/>
          </p:nvSpPr>
          <p:spPr>
            <a:xfrm>
              <a:off x="2988565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2" name="Rounded Rectangle 44"/>
            <p:cNvSpPr txBox="1"/>
            <p:nvPr/>
          </p:nvSpPr>
          <p:spPr>
            <a:xfrm>
              <a:off x="3004767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Matrices</a:t>
              </a:r>
              <a:endParaRPr lang="en-US" sz="800" kern="1200" dirty="0"/>
            </a:p>
          </p:txBody>
        </p:sp>
      </p:grpSp>
      <p:sp>
        <p:nvSpPr>
          <p:cNvPr id="368" name="Straight Connector 45"/>
          <p:cNvSpPr/>
          <p:nvPr/>
        </p:nvSpPr>
        <p:spPr>
          <a:xfrm>
            <a:off x="3578966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9" name="Group 368"/>
          <p:cNvGrpSpPr/>
          <p:nvPr/>
        </p:nvGrpSpPr>
        <p:grpSpPr>
          <a:xfrm>
            <a:off x="3689605" y="4653793"/>
            <a:ext cx="885110" cy="553194"/>
            <a:chOff x="2988565" y="2997063"/>
            <a:chExt cx="885110" cy="553194"/>
          </a:xfrm>
        </p:grpSpPr>
        <p:sp>
          <p:nvSpPr>
            <p:cNvPr id="469" name="Rounded Rectangle 468"/>
            <p:cNvSpPr/>
            <p:nvPr/>
          </p:nvSpPr>
          <p:spPr>
            <a:xfrm>
              <a:off x="2988565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0" name="Rounded Rectangle 47"/>
            <p:cNvSpPr txBox="1"/>
            <p:nvPr/>
          </p:nvSpPr>
          <p:spPr>
            <a:xfrm>
              <a:off x="3004767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Tensors</a:t>
              </a:r>
              <a:endParaRPr lang="en-US" sz="800" kern="1200" dirty="0"/>
            </a:p>
          </p:txBody>
        </p:sp>
      </p:grpSp>
      <p:sp>
        <p:nvSpPr>
          <p:cNvPr id="370" name="Straight Connector 48"/>
          <p:cNvSpPr/>
          <p:nvPr/>
        </p:nvSpPr>
        <p:spPr>
          <a:xfrm>
            <a:off x="3578966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1" name="Group 370"/>
          <p:cNvGrpSpPr/>
          <p:nvPr/>
        </p:nvGrpSpPr>
        <p:grpSpPr>
          <a:xfrm>
            <a:off x="3689605" y="5345285"/>
            <a:ext cx="885110" cy="553194"/>
            <a:chOff x="2988565" y="3688555"/>
            <a:chExt cx="885110" cy="553194"/>
          </a:xfrm>
        </p:grpSpPr>
        <p:sp>
          <p:nvSpPr>
            <p:cNvPr id="467" name="Rounded Rectangle 466"/>
            <p:cNvSpPr/>
            <p:nvPr/>
          </p:nvSpPr>
          <p:spPr>
            <a:xfrm>
              <a:off x="2988565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8" name="Rounded Rectangle 50"/>
            <p:cNvSpPr txBox="1"/>
            <p:nvPr/>
          </p:nvSpPr>
          <p:spPr>
            <a:xfrm>
              <a:off x="3004767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Basic Properties of Tensor Arithmetic</a:t>
              </a:r>
              <a:endParaRPr lang="en-US" sz="800" kern="1200" dirty="0"/>
            </a:p>
          </p:txBody>
        </p:sp>
      </p:grpSp>
      <p:sp>
        <p:nvSpPr>
          <p:cNvPr id="372" name="Straight Connector 51"/>
          <p:cNvSpPr/>
          <p:nvPr/>
        </p:nvSpPr>
        <p:spPr>
          <a:xfrm>
            <a:off x="3578966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3" name="Group 372"/>
          <p:cNvGrpSpPr/>
          <p:nvPr/>
        </p:nvGrpSpPr>
        <p:grpSpPr>
          <a:xfrm>
            <a:off x="3689605" y="6036778"/>
            <a:ext cx="885110" cy="553194"/>
            <a:chOff x="2988565" y="4380048"/>
            <a:chExt cx="885110" cy="553194"/>
          </a:xfrm>
        </p:grpSpPr>
        <p:sp>
          <p:nvSpPr>
            <p:cNvPr id="465" name="Rounded Rectangle 464"/>
            <p:cNvSpPr/>
            <p:nvPr/>
          </p:nvSpPr>
          <p:spPr>
            <a:xfrm>
              <a:off x="2988565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6" name="Rounded Rectangle 53"/>
            <p:cNvSpPr txBox="1"/>
            <p:nvPr/>
          </p:nvSpPr>
          <p:spPr>
            <a:xfrm>
              <a:off x="3004767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1" kern="1200" dirty="0" smtClean="0"/>
                <a:t>+6 sections</a:t>
              </a:r>
              <a:endParaRPr lang="en-US" sz="800" i="1" kern="1200" dirty="0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4851313" y="1887822"/>
            <a:ext cx="1106388" cy="553194"/>
            <a:chOff x="4150273" y="231092"/>
            <a:chExt cx="1106388" cy="553194"/>
          </a:xfrm>
        </p:grpSpPr>
        <p:sp>
          <p:nvSpPr>
            <p:cNvPr id="463" name="Rounded Rectangle 462"/>
            <p:cNvSpPr/>
            <p:nvPr/>
          </p:nvSpPr>
          <p:spPr>
            <a:xfrm>
              <a:off x="415027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4" name="Rounded Rectangle 55"/>
            <p:cNvSpPr txBox="1"/>
            <p:nvPr/>
          </p:nvSpPr>
          <p:spPr>
            <a:xfrm>
              <a:off x="416647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0" kern="1200" dirty="0" smtClean="0"/>
                <a:t>Linear Algebra cont.</a:t>
              </a:r>
              <a:endParaRPr lang="en-US" sz="1200" i="0" kern="1200" dirty="0"/>
            </a:p>
          </p:txBody>
        </p:sp>
      </p:grpSp>
      <p:sp>
        <p:nvSpPr>
          <p:cNvPr id="375" name="Straight Connector 56"/>
          <p:cNvSpPr/>
          <p:nvPr/>
        </p:nvSpPr>
        <p:spPr>
          <a:xfrm>
            <a:off x="496195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6" name="Group 375"/>
          <p:cNvGrpSpPr/>
          <p:nvPr/>
        </p:nvGrpSpPr>
        <p:grpSpPr>
          <a:xfrm>
            <a:off x="5072590" y="2579315"/>
            <a:ext cx="885110" cy="553194"/>
            <a:chOff x="4371550" y="922585"/>
            <a:chExt cx="885110" cy="553194"/>
          </a:xfrm>
        </p:grpSpPr>
        <p:sp>
          <p:nvSpPr>
            <p:cNvPr id="461" name="Rounded Rectangle 460"/>
            <p:cNvSpPr/>
            <p:nvPr/>
          </p:nvSpPr>
          <p:spPr>
            <a:xfrm>
              <a:off x="437155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2" name="Rounded Rectangle 58"/>
            <p:cNvSpPr txBox="1"/>
            <p:nvPr/>
          </p:nvSpPr>
          <p:spPr>
            <a:xfrm>
              <a:off x="438775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Reduction</a:t>
              </a:r>
              <a:endParaRPr lang="en-US" sz="800" i="0" kern="1200" dirty="0"/>
            </a:p>
          </p:txBody>
        </p:sp>
      </p:grpSp>
      <p:sp>
        <p:nvSpPr>
          <p:cNvPr id="377" name="Straight Connector 59"/>
          <p:cNvSpPr/>
          <p:nvPr/>
        </p:nvSpPr>
        <p:spPr>
          <a:xfrm>
            <a:off x="496195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8" name="Group 377"/>
          <p:cNvGrpSpPr/>
          <p:nvPr/>
        </p:nvGrpSpPr>
        <p:grpSpPr>
          <a:xfrm>
            <a:off x="5072590" y="3270807"/>
            <a:ext cx="885110" cy="553194"/>
            <a:chOff x="4371550" y="1614077"/>
            <a:chExt cx="885110" cy="553194"/>
          </a:xfrm>
        </p:grpSpPr>
        <p:sp>
          <p:nvSpPr>
            <p:cNvPr id="459" name="Rounded Rectangle 458"/>
            <p:cNvSpPr/>
            <p:nvPr/>
          </p:nvSpPr>
          <p:spPr>
            <a:xfrm>
              <a:off x="437155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0" name="Rounded Rectangle 61"/>
            <p:cNvSpPr txBox="1"/>
            <p:nvPr/>
          </p:nvSpPr>
          <p:spPr>
            <a:xfrm>
              <a:off x="438775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Dot Products</a:t>
              </a:r>
              <a:endParaRPr lang="en-US" sz="800" i="0" kern="1200" dirty="0"/>
            </a:p>
          </p:txBody>
        </p:sp>
      </p:grpSp>
      <p:sp>
        <p:nvSpPr>
          <p:cNvPr id="379" name="Straight Connector 62"/>
          <p:cNvSpPr/>
          <p:nvPr/>
        </p:nvSpPr>
        <p:spPr>
          <a:xfrm>
            <a:off x="496195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0" name="Group 379"/>
          <p:cNvGrpSpPr/>
          <p:nvPr/>
        </p:nvGrpSpPr>
        <p:grpSpPr>
          <a:xfrm>
            <a:off x="5072590" y="3962300"/>
            <a:ext cx="885110" cy="553194"/>
            <a:chOff x="4371550" y="2305570"/>
            <a:chExt cx="885110" cy="553194"/>
          </a:xfrm>
        </p:grpSpPr>
        <p:sp>
          <p:nvSpPr>
            <p:cNvPr id="457" name="Rounded Rectangle 456"/>
            <p:cNvSpPr/>
            <p:nvPr/>
          </p:nvSpPr>
          <p:spPr>
            <a:xfrm>
              <a:off x="437155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8" name="Rounded Rectangle 64"/>
            <p:cNvSpPr txBox="1"/>
            <p:nvPr/>
          </p:nvSpPr>
          <p:spPr>
            <a:xfrm>
              <a:off x="438775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Matrix-Vector Products</a:t>
              </a:r>
              <a:endParaRPr lang="en-US" sz="800" i="0" kern="1200" dirty="0"/>
            </a:p>
          </p:txBody>
        </p:sp>
      </p:grpSp>
      <p:sp>
        <p:nvSpPr>
          <p:cNvPr id="381" name="Straight Connector 65"/>
          <p:cNvSpPr/>
          <p:nvPr/>
        </p:nvSpPr>
        <p:spPr>
          <a:xfrm>
            <a:off x="496195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2" name="Group 381"/>
          <p:cNvGrpSpPr/>
          <p:nvPr/>
        </p:nvGrpSpPr>
        <p:grpSpPr>
          <a:xfrm>
            <a:off x="5072590" y="4653793"/>
            <a:ext cx="885110" cy="553194"/>
            <a:chOff x="4371550" y="2997063"/>
            <a:chExt cx="885110" cy="553194"/>
          </a:xfrm>
        </p:grpSpPr>
        <p:sp>
          <p:nvSpPr>
            <p:cNvPr id="455" name="Rounded Rectangle 454"/>
            <p:cNvSpPr/>
            <p:nvPr/>
          </p:nvSpPr>
          <p:spPr>
            <a:xfrm>
              <a:off x="4371550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6" name="Rounded Rectangle 67"/>
            <p:cNvSpPr txBox="1"/>
            <p:nvPr/>
          </p:nvSpPr>
          <p:spPr>
            <a:xfrm>
              <a:off x="4387752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Matrix-Matrix Multiplication</a:t>
              </a:r>
              <a:endParaRPr lang="en-US" sz="800" i="0" kern="1200" dirty="0"/>
            </a:p>
          </p:txBody>
        </p:sp>
      </p:grpSp>
      <p:sp>
        <p:nvSpPr>
          <p:cNvPr id="383" name="Straight Connector 68"/>
          <p:cNvSpPr/>
          <p:nvPr/>
        </p:nvSpPr>
        <p:spPr>
          <a:xfrm>
            <a:off x="4961952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4" name="Group 383"/>
          <p:cNvGrpSpPr/>
          <p:nvPr/>
        </p:nvGrpSpPr>
        <p:grpSpPr>
          <a:xfrm>
            <a:off x="5072590" y="5345285"/>
            <a:ext cx="885110" cy="553194"/>
            <a:chOff x="4371550" y="3688555"/>
            <a:chExt cx="885110" cy="553194"/>
          </a:xfrm>
        </p:grpSpPr>
        <p:sp>
          <p:nvSpPr>
            <p:cNvPr id="453" name="Rounded Rectangle 452"/>
            <p:cNvSpPr/>
            <p:nvPr/>
          </p:nvSpPr>
          <p:spPr>
            <a:xfrm>
              <a:off x="4371550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4" name="Rounded Rectangle 70"/>
            <p:cNvSpPr txBox="1"/>
            <p:nvPr/>
          </p:nvSpPr>
          <p:spPr>
            <a:xfrm>
              <a:off x="4387752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Norms</a:t>
              </a:r>
              <a:endParaRPr lang="en-US" sz="800" i="0" kern="1200" dirty="0"/>
            </a:p>
          </p:txBody>
        </p:sp>
      </p:grpSp>
      <p:sp>
        <p:nvSpPr>
          <p:cNvPr id="385" name="Straight Connector 71"/>
          <p:cNvSpPr/>
          <p:nvPr/>
        </p:nvSpPr>
        <p:spPr>
          <a:xfrm>
            <a:off x="4961952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6" name="Group 385"/>
          <p:cNvGrpSpPr/>
          <p:nvPr/>
        </p:nvGrpSpPr>
        <p:grpSpPr>
          <a:xfrm>
            <a:off x="5072590" y="6036778"/>
            <a:ext cx="885110" cy="553194"/>
            <a:chOff x="4371550" y="4380048"/>
            <a:chExt cx="885110" cy="553194"/>
          </a:xfrm>
        </p:grpSpPr>
        <p:sp>
          <p:nvSpPr>
            <p:cNvPr id="451" name="Rounded Rectangle 450"/>
            <p:cNvSpPr/>
            <p:nvPr/>
          </p:nvSpPr>
          <p:spPr>
            <a:xfrm>
              <a:off x="4371550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2" name="Rounded Rectangle 73"/>
            <p:cNvSpPr txBox="1"/>
            <p:nvPr/>
          </p:nvSpPr>
          <p:spPr>
            <a:xfrm>
              <a:off x="4387752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More on Linear Algebra</a:t>
              </a:r>
              <a:endParaRPr lang="en-US" sz="800" i="0" kern="1200" dirty="0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6234298" y="1887822"/>
            <a:ext cx="1106388" cy="553194"/>
            <a:chOff x="5533258" y="231092"/>
            <a:chExt cx="1106388" cy="553194"/>
          </a:xfrm>
        </p:grpSpPr>
        <p:sp>
          <p:nvSpPr>
            <p:cNvPr id="449" name="Rounded Rectangle 448"/>
            <p:cNvSpPr/>
            <p:nvPr/>
          </p:nvSpPr>
          <p:spPr>
            <a:xfrm>
              <a:off x="5533258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0" name="Rounded Rectangle 75"/>
            <p:cNvSpPr txBox="1"/>
            <p:nvPr/>
          </p:nvSpPr>
          <p:spPr>
            <a:xfrm>
              <a:off x="5549460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Calculus</a:t>
              </a:r>
              <a:endParaRPr lang="en-US" sz="1200" kern="1200" dirty="0"/>
            </a:p>
          </p:txBody>
        </p:sp>
      </p:grpSp>
      <p:sp>
        <p:nvSpPr>
          <p:cNvPr id="388" name="Straight Connector 76"/>
          <p:cNvSpPr/>
          <p:nvPr/>
        </p:nvSpPr>
        <p:spPr>
          <a:xfrm>
            <a:off x="6344937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9" name="Group 388"/>
          <p:cNvGrpSpPr/>
          <p:nvPr/>
        </p:nvGrpSpPr>
        <p:grpSpPr>
          <a:xfrm>
            <a:off x="6455576" y="2579315"/>
            <a:ext cx="885110" cy="553194"/>
            <a:chOff x="5754536" y="922585"/>
            <a:chExt cx="885110" cy="553194"/>
          </a:xfrm>
        </p:grpSpPr>
        <p:sp>
          <p:nvSpPr>
            <p:cNvPr id="447" name="Rounded Rectangle 446"/>
            <p:cNvSpPr/>
            <p:nvPr/>
          </p:nvSpPr>
          <p:spPr>
            <a:xfrm>
              <a:off x="575453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8" name="Rounded Rectangle 78"/>
            <p:cNvSpPr txBox="1"/>
            <p:nvPr/>
          </p:nvSpPr>
          <p:spPr>
            <a:xfrm>
              <a:off x="577073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Derivatives and Differentiation</a:t>
              </a:r>
              <a:endParaRPr lang="en-US" sz="800" kern="1200" dirty="0"/>
            </a:p>
          </p:txBody>
        </p:sp>
      </p:grpSp>
      <p:sp>
        <p:nvSpPr>
          <p:cNvPr id="390" name="Straight Connector 79"/>
          <p:cNvSpPr/>
          <p:nvPr/>
        </p:nvSpPr>
        <p:spPr>
          <a:xfrm>
            <a:off x="6344937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1" name="Group 390"/>
          <p:cNvGrpSpPr/>
          <p:nvPr/>
        </p:nvGrpSpPr>
        <p:grpSpPr>
          <a:xfrm>
            <a:off x="6455576" y="3270807"/>
            <a:ext cx="885110" cy="553194"/>
            <a:chOff x="5754536" y="1614077"/>
            <a:chExt cx="885110" cy="553194"/>
          </a:xfrm>
        </p:grpSpPr>
        <p:sp>
          <p:nvSpPr>
            <p:cNvPr id="445" name="Rounded Rectangle 444"/>
            <p:cNvSpPr/>
            <p:nvPr/>
          </p:nvSpPr>
          <p:spPr>
            <a:xfrm>
              <a:off x="575453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6" name="Rounded Rectangle 81"/>
            <p:cNvSpPr txBox="1"/>
            <p:nvPr/>
          </p:nvSpPr>
          <p:spPr>
            <a:xfrm>
              <a:off x="577073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Partial Derivatives</a:t>
              </a:r>
              <a:endParaRPr lang="en-US" sz="800" kern="1200" dirty="0"/>
            </a:p>
          </p:txBody>
        </p:sp>
      </p:grpSp>
      <p:sp>
        <p:nvSpPr>
          <p:cNvPr id="392" name="Straight Connector 82"/>
          <p:cNvSpPr/>
          <p:nvPr/>
        </p:nvSpPr>
        <p:spPr>
          <a:xfrm>
            <a:off x="6344937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3" name="Group 392"/>
          <p:cNvGrpSpPr/>
          <p:nvPr/>
        </p:nvGrpSpPr>
        <p:grpSpPr>
          <a:xfrm>
            <a:off x="6455576" y="3962300"/>
            <a:ext cx="885110" cy="553194"/>
            <a:chOff x="5754536" y="2305570"/>
            <a:chExt cx="885110" cy="553194"/>
          </a:xfrm>
        </p:grpSpPr>
        <p:sp>
          <p:nvSpPr>
            <p:cNvPr id="443" name="Rounded Rectangle 442"/>
            <p:cNvSpPr/>
            <p:nvPr/>
          </p:nvSpPr>
          <p:spPr>
            <a:xfrm>
              <a:off x="575453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4" name="Rounded Rectangle 84"/>
            <p:cNvSpPr txBox="1"/>
            <p:nvPr/>
          </p:nvSpPr>
          <p:spPr>
            <a:xfrm>
              <a:off x="577073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Gradients</a:t>
              </a:r>
              <a:endParaRPr lang="en-US" sz="800" kern="1200" dirty="0"/>
            </a:p>
          </p:txBody>
        </p:sp>
      </p:grpSp>
      <p:sp>
        <p:nvSpPr>
          <p:cNvPr id="394" name="Straight Connector 85"/>
          <p:cNvSpPr/>
          <p:nvPr/>
        </p:nvSpPr>
        <p:spPr>
          <a:xfrm>
            <a:off x="6344937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5" name="Group 394"/>
          <p:cNvGrpSpPr/>
          <p:nvPr/>
        </p:nvGrpSpPr>
        <p:grpSpPr>
          <a:xfrm>
            <a:off x="6455576" y="4653793"/>
            <a:ext cx="885110" cy="553194"/>
            <a:chOff x="5754536" y="2997063"/>
            <a:chExt cx="885110" cy="553194"/>
          </a:xfrm>
        </p:grpSpPr>
        <p:sp>
          <p:nvSpPr>
            <p:cNvPr id="441" name="Rounded Rectangle 440"/>
            <p:cNvSpPr/>
            <p:nvPr/>
          </p:nvSpPr>
          <p:spPr>
            <a:xfrm>
              <a:off x="5754536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2" name="Rounded Rectangle 87"/>
            <p:cNvSpPr txBox="1"/>
            <p:nvPr/>
          </p:nvSpPr>
          <p:spPr>
            <a:xfrm>
              <a:off x="5770738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Chain Rule</a:t>
              </a:r>
              <a:endParaRPr lang="en-US" sz="800" kern="1200" dirty="0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7617283" y="1887822"/>
            <a:ext cx="1106388" cy="553194"/>
            <a:chOff x="6916243" y="231092"/>
            <a:chExt cx="1106388" cy="553194"/>
          </a:xfrm>
        </p:grpSpPr>
        <p:sp>
          <p:nvSpPr>
            <p:cNvPr id="439" name="Rounded Rectangle 438"/>
            <p:cNvSpPr/>
            <p:nvPr/>
          </p:nvSpPr>
          <p:spPr>
            <a:xfrm>
              <a:off x="691624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0" name="Rounded Rectangle 89"/>
            <p:cNvSpPr txBox="1"/>
            <p:nvPr/>
          </p:nvSpPr>
          <p:spPr>
            <a:xfrm>
              <a:off x="693244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Automatic Differentiation</a:t>
              </a:r>
              <a:endParaRPr lang="en-US" sz="1200" kern="1200" dirty="0"/>
            </a:p>
          </p:txBody>
        </p:sp>
      </p:grpSp>
      <p:sp>
        <p:nvSpPr>
          <p:cNvPr id="397" name="Straight Connector 90"/>
          <p:cNvSpPr/>
          <p:nvPr/>
        </p:nvSpPr>
        <p:spPr>
          <a:xfrm>
            <a:off x="772792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8" name="Group 397"/>
          <p:cNvGrpSpPr/>
          <p:nvPr/>
        </p:nvGrpSpPr>
        <p:grpSpPr>
          <a:xfrm>
            <a:off x="7838561" y="2579315"/>
            <a:ext cx="885110" cy="553194"/>
            <a:chOff x="7137521" y="922585"/>
            <a:chExt cx="885110" cy="553194"/>
          </a:xfrm>
        </p:grpSpPr>
        <p:sp>
          <p:nvSpPr>
            <p:cNvPr id="437" name="Rounded Rectangle 436"/>
            <p:cNvSpPr/>
            <p:nvPr/>
          </p:nvSpPr>
          <p:spPr>
            <a:xfrm>
              <a:off x="7137521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8" name="Rounded Rectangle 92"/>
            <p:cNvSpPr txBox="1"/>
            <p:nvPr/>
          </p:nvSpPr>
          <p:spPr>
            <a:xfrm>
              <a:off x="7153723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A Simple Example</a:t>
              </a:r>
              <a:endParaRPr lang="en-US" sz="800" kern="1200" dirty="0"/>
            </a:p>
          </p:txBody>
        </p:sp>
      </p:grpSp>
      <p:sp>
        <p:nvSpPr>
          <p:cNvPr id="399" name="Straight Connector 93"/>
          <p:cNvSpPr/>
          <p:nvPr/>
        </p:nvSpPr>
        <p:spPr>
          <a:xfrm>
            <a:off x="772792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0" name="Group 399"/>
          <p:cNvGrpSpPr/>
          <p:nvPr/>
        </p:nvGrpSpPr>
        <p:grpSpPr>
          <a:xfrm>
            <a:off x="7838561" y="3270807"/>
            <a:ext cx="885110" cy="553194"/>
            <a:chOff x="7137521" y="1614077"/>
            <a:chExt cx="885110" cy="553194"/>
          </a:xfrm>
        </p:grpSpPr>
        <p:sp>
          <p:nvSpPr>
            <p:cNvPr id="435" name="Rounded Rectangle 434"/>
            <p:cNvSpPr/>
            <p:nvPr/>
          </p:nvSpPr>
          <p:spPr>
            <a:xfrm>
              <a:off x="7137521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6" name="Rounded Rectangle 95"/>
            <p:cNvSpPr txBox="1"/>
            <p:nvPr/>
          </p:nvSpPr>
          <p:spPr>
            <a:xfrm>
              <a:off x="7153723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Backward for Non-Scalar Variables</a:t>
              </a:r>
              <a:endParaRPr lang="en-US" sz="800" kern="1200" dirty="0"/>
            </a:p>
          </p:txBody>
        </p:sp>
      </p:grpSp>
      <p:sp>
        <p:nvSpPr>
          <p:cNvPr id="401" name="Straight Connector 96"/>
          <p:cNvSpPr/>
          <p:nvPr/>
        </p:nvSpPr>
        <p:spPr>
          <a:xfrm>
            <a:off x="772792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2" name="Group 401"/>
          <p:cNvGrpSpPr/>
          <p:nvPr/>
        </p:nvGrpSpPr>
        <p:grpSpPr>
          <a:xfrm>
            <a:off x="7838561" y="3962300"/>
            <a:ext cx="885110" cy="553194"/>
            <a:chOff x="7137521" y="2305570"/>
            <a:chExt cx="885110" cy="553194"/>
          </a:xfrm>
        </p:grpSpPr>
        <p:sp>
          <p:nvSpPr>
            <p:cNvPr id="433" name="Rounded Rectangle 432"/>
            <p:cNvSpPr/>
            <p:nvPr/>
          </p:nvSpPr>
          <p:spPr>
            <a:xfrm>
              <a:off x="7137521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4" name="Rounded Rectangle 98"/>
            <p:cNvSpPr txBox="1"/>
            <p:nvPr/>
          </p:nvSpPr>
          <p:spPr>
            <a:xfrm>
              <a:off x="7153723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Detaching Computation</a:t>
              </a:r>
              <a:endParaRPr lang="en-US" sz="800" kern="1200" dirty="0"/>
            </a:p>
          </p:txBody>
        </p:sp>
      </p:grpSp>
      <p:sp>
        <p:nvSpPr>
          <p:cNvPr id="403" name="Straight Connector 99"/>
          <p:cNvSpPr/>
          <p:nvPr/>
        </p:nvSpPr>
        <p:spPr>
          <a:xfrm>
            <a:off x="772792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4" name="Group 403"/>
          <p:cNvGrpSpPr/>
          <p:nvPr/>
        </p:nvGrpSpPr>
        <p:grpSpPr>
          <a:xfrm>
            <a:off x="7838561" y="4653793"/>
            <a:ext cx="885110" cy="553194"/>
            <a:chOff x="7137521" y="2997063"/>
            <a:chExt cx="885110" cy="553194"/>
          </a:xfrm>
        </p:grpSpPr>
        <p:sp>
          <p:nvSpPr>
            <p:cNvPr id="431" name="Rounded Rectangle 430"/>
            <p:cNvSpPr/>
            <p:nvPr/>
          </p:nvSpPr>
          <p:spPr>
            <a:xfrm>
              <a:off x="7137521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2" name="Rounded Rectangle 101"/>
            <p:cNvSpPr txBox="1"/>
            <p:nvPr/>
          </p:nvSpPr>
          <p:spPr>
            <a:xfrm>
              <a:off x="7153723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Computing the Gradient of Python Control Flow</a:t>
              </a:r>
              <a:endParaRPr lang="en-US" sz="800" kern="1200" dirty="0"/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9000269" y="1887822"/>
            <a:ext cx="1106388" cy="553194"/>
            <a:chOff x="8299229" y="231092"/>
            <a:chExt cx="1106388" cy="553194"/>
          </a:xfrm>
        </p:grpSpPr>
        <p:sp>
          <p:nvSpPr>
            <p:cNvPr id="429" name="Rounded Rectangle 428"/>
            <p:cNvSpPr/>
            <p:nvPr/>
          </p:nvSpPr>
          <p:spPr>
            <a:xfrm>
              <a:off x="8299229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0" name="Rounded Rectangle 103"/>
            <p:cNvSpPr txBox="1"/>
            <p:nvPr/>
          </p:nvSpPr>
          <p:spPr>
            <a:xfrm>
              <a:off x="8315431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Probability</a:t>
              </a:r>
              <a:endParaRPr lang="en-US" sz="1200" kern="1200" dirty="0"/>
            </a:p>
          </p:txBody>
        </p:sp>
      </p:grpSp>
      <p:sp>
        <p:nvSpPr>
          <p:cNvPr id="406" name="Straight Connector 104"/>
          <p:cNvSpPr/>
          <p:nvPr/>
        </p:nvSpPr>
        <p:spPr>
          <a:xfrm>
            <a:off x="9110908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7" name="Group 406"/>
          <p:cNvGrpSpPr/>
          <p:nvPr/>
        </p:nvGrpSpPr>
        <p:grpSpPr>
          <a:xfrm>
            <a:off x="9221546" y="2579315"/>
            <a:ext cx="885110" cy="553194"/>
            <a:chOff x="8520506" y="922585"/>
            <a:chExt cx="885110" cy="553194"/>
          </a:xfrm>
        </p:grpSpPr>
        <p:sp>
          <p:nvSpPr>
            <p:cNvPr id="427" name="Rounded Rectangle 426"/>
            <p:cNvSpPr/>
            <p:nvPr/>
          </p:nvSpPr>
          <p:spPr>
            <a:xfrm>
              <a:off x="852050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8" name="Rounded Rectangle 106"/>
            <p:cNvSpPr txBox="1"/>
            <p:nvPr/>
          </p:nvSpPr>
          <p:spPr>
            <a:xfrm>
              <a:off x="853670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Basic Probability Theory</a:t>
              </a:r>
              <a:endParaRPr lang="en-US" sz="800" kern="1200" dirty="0"/>
            </a:p>
          </p:txBody>
        </p:sp>
      </p:grpSp>
      <p:sp>
        <p:nvSpPr>
          <p:cNvPr id="408" name="Straight Connector 107"/>
          <p:cNvSpPr/>
          <p:nvPr/>
        </p:nvSpPr>
        <p:spPr>
          <a:xfrm>
            <a:off x="9110908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9" name="Group 408"/>
          <p:cNvGrpSpPr/>
          <p:nvPr/>
        </p:nvGrpSpPr>
        <p:grpSpPr>
          <a:xfrm>
            <a:off x="9221546" y="3270807"/>
            <a:ext cx="885110" cy="553194"/>
            <a:chOff x="8520506" y="1614077"/>
            <a:chExt cx="885110" cy="553194"/>
          </a:xfrm>
        </p:grpSpPr>
        <p:sp>
          <p:nvSpPr>
            <p:cNvPr id="425" name="Rounded Rectangle 424"/>
            <p:cNvSpPr/>
            <p:nvPr/>
          </p:nvSpPr>
          <p:spPr>
            <a:xfrm>
              <a:off x="852050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6" name="Rounded Rectangle 109"/>
            <p:cNvSpPr txBox="1"/>
            <p:nvPr/>
          </p:nvSpPr>
          <p:spPr>
            <a:xfrm>
              <a:off x="853670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Dealing with Multiple Random Variables</a:t>
              </a:r>
              <a:endParaRPr lang="en-US" sz="800" kern="1200" dirty="0"/>
            </a:p>
          </p:txBody>
        </p:sp>
      </p:grpSp>
      <p:sp>
        <p:nvSpPr>
          <p:cNvPr id="410" name="Straight Connector 110"/>
          <p:cNvSpPr/>
          <p:nvPr/>
        </p:nvSpPr>
        <p:spPr>
          <a:xfrm>
            <a:off x="9110908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1" name="Group 410"/>
          <p:cNvGrpSpPr/>
          <p:nvPr/>
        </p:nvGrpSpPr>
        <p:grpSpPr>
          <a:xfrm>
            <a:off x="9221546" y="3962300"/>
            <a:ext cx="885110" cy="553194"/>
            <a:chOff x="8520506" y="2305570"/>
            <a:chExt cx="885110" cy="553194"/>
          </a:xfrm>
        </p:grpSpPr>
        <p:sp>
          <p:nvSpPr>
            <p:cNvPr id="423" name="Rounded Rectangle 422"/>
            <p:cNvSpPr/>
            <p:nvPr/>
          </p:nvSpPr>
          <p:spPr>
            <a:xfrm>
              <a:off x="852050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4" name="Rounded Rectangle 112"/>
            <p:cNvSpPr txBox="1"/>
            <p:nvPr/>
          </p:nvSpPr>
          <p:spPr>
            <a:xfrm>
              <a:off x="853670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Expectation and Variance</a:t>
              </a:r>
              <a:endParaRPr lang="en-US" sz="800" kern="1200" dirty="0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10383254" y="1887822"/>
            <a:ext cx="1106388" cy="553194"/>
            <a:chOff x="9682214" y="231092"/>
            <a:chExt cx="1106388" cy="553194"/>
          </a:xfrm>
        </p:grpSpPr>
        <p:sp>
          <p:nvSpPr>
            <p:cNvPr id="421" name="Rounded Rectangle 420"/>
            <p:cNvSpPr/>
            <p:nvPr/>
          </p:nvSpPr>
          <p:spPr>
            <a:xfrm>
              <a:off x="9682214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2" name="Rounded Rectangle 114"/>
            <p:cNvSpPr txBox="1"/>
            <p:nvPr/>
          </p:nvSpPr>
          <p:spPr>
            <a:xfrm>
              <a:off x="9698416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Documentation</a:t>
              </a:r>
              <a:endParaRPr lang="en-US" sz="1200" kern="1200" dirty="0"/>
            </a:p>
          </p:txBody>
        </p:sp>
      </p:grpSp>
      <p:sp>
        <p:nvSpPr>
          <p:cNvPr id="413" name="Straight Connector 115"/>
          <p:cNvSpPr/>
          <p:nvPr/>
        </p:nvSpPr>
        <p:spPr>
          <a:xfrm>
            <a:off x="10493893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4" name="Group 413"/>
          <p:cNvGrpSpPr/>
          <p:nvPr/>
        </p:nvGrpSpPr>
        <p:grpSpPr>
          <a:xfrm>
            <a:off x="10604532" y="2579315"/>
            <a:ext cx="885110" cy="553194"/>
            <a:chOff x="9903492" y="922585"/>
            <a:chExt cx="885110" cy="553194"/>
          </a:xfrm>
        </p:grpSpPr>
        <p:sp>
          <p:nvSpPr>
            <p:cNvPr id="419" name="Rounded Rectangle 418"/>
            <p:cNvSpPr/>
            <p:nvPr/>
          </p:nvSpPr>
          <p:spPr>
            <a:xfrm>
              <a:off x="9903492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0" name="Rounded Rectangle 117"/>
            <p:cNvSpPr txBox="1"/>
            <p:nvPr/>
          </p:nvSpPr>
          <p:spPr>
            <a:xfrm>
              <a:off x="9919694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All the Functions and Classes in a Module</a:t>
              </a:r>
              <a:endParaRPr lang="en-US" sz="800" kern="1200" dirty="0"/>
            </a:p>
          </p:txBody>
        </p:sp>
      </p:grpSp>
      <p:sp>
        <p:nvSpPr>
          <p:cNvPr id="415" name="Straight Connector 118"/>
          <p:cNvSpPr/>
          <p:nvPr/>
        </p:nvSpPr>
        <p:spPr>
          <a:xfrm>
            <a:off x="10493893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6" name="Group 415"/>
          <p:cNvGrpSpPr/>
          <p:nvPr/>
        </p:nvGrpSpPr>
        <p:grpSpPr>
          <a:xfrm>
            <a:off x="10604532" y="3270807"/>
            <a:ext cx="885110" cy="553194"/>
            <a:chOff x="9903492" y="1614077"/>
            <a:chExt cx="885110" cy="553194"/>
          </a:xfrm>
        </p:grpSpPr>
        <p:sp>
          <p:nvSpPr>
            <p:cNvPr id="417" name="Rounded Rectangle 416"/>
            <p:cNvSpPr/>
            <p:nvPr/>
          </p:nvSpPr>
          <p:spPr>
            <a:xfrm>
              <a:off x="9903492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8" name="Rounded Rectangle 120"/>
            <p:cNvSpPr txBox="1"/>
            <p:nvPr/>
          </p:nvSpPr>
          <p:spPr>
            <a:xfrm>
              <a:off x="9919694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the Usage of Specific Functions and Classes</a:t>
              </a:r>
              <a:endParaRPr lang="en-US" sz="800" kern="1200" dirty="0"/>
            </a:p>
          </p:txBody>
        </p:sp>
      </p:grpSp>
      <p:cxnSp>
        <p:nvCxnSpPr>
          <p:cNvPr id="501" name="Curved Connector 500"/>
          <p:cNvCxnSpPr>
            <a:endCxn id="500" idx="0"/>
          </p:cNvCxnSpPr>
          <p:nvPr/>
        </p:nvCxnSpPr>
        <p:spPr>
          <a:xfrm rot="10800000" flipV="1">
            <a:off x="1255552" y="1573438"/>
            <a:ext cx="471725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>
            <a:endCxn id="485" idx="0"/>
          </p:cNvCxnSpPr>
          <p:nvPr/>
        </p:nvCxnSpPr>
        <p:spPr>
          <a:xfrm rot="10800000" flipV="1">
            <a:off x="2638536" y="1573438"/>
            <a:ext cx="3334274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>
            <a:endCxn id="478" idx="0"/>
          </p:cNvCxnSpPr>
          <p:nvPr/>
        </p:nvCxnSpPr>
        <p:spPr>
          <a:xfrm rot="10800000" flipV="1">
            <a:off x="4021522" y="1573438"/>
            <a:ext cx="195128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>
            <a:endCxn id="464" idx="0"/>
          </p:cNvCxnSpPr>
          <p:nvPr/>
        </p:nvCxnSpPr>
        <p:spPr>
          <a:xfrm rot="10800000" flipV="1">
            <a:off x="5404508" y="1573438"/>
            <a:ext cx="568303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>
            <a:endCxn id="450" idx="0"/>
          </p:cNvCxnSpPr>
          <p:nvPr/>
        </p:nvCxnSpPr>
        <p:spPr>
          <a:xfrm>
            <a:off x="5972810" y="1573439"/>
            <a:ext cx="814682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>
            <a:endCxn id="439" idx="0"/>
          </p:cNvCxnSpPr>
          <p:nvPr/>
        </p:nvCxnSpPr>
        <p:spPr>
          <a:xfrm>
            <a:off x="5972810" y="1573439"/>
            <a:ext cx="2197667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>
            <a:endCxn id="429" idx="0"/>
          </p:cNvCxnSpPr>
          <p:nvPr/>
        </p:nvCxnSpPr>
        <p:spPr>
          <a:xfrm>
            <a:off x="5972810" y="1573439"/>
            <a:ext cx="3580653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urved Connector 513"/>
          <p:cNvCxnSpPr>
            <a:endCxn id="421" idx="0"/>
          </p:cNvCxnSpPr>
          <p:nvPr/>
        </p:nvCxnSpPr>
        <p:spPr>
          <a:xfrm>
            <a:off x="5972810" y="1573439"/>
            <a:ext cx="4963638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610034" y="2434775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0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48836BE-3629-4AC2-B018-B8641C85EA82}">
  <we:reference id="wa104380862" version="1.5.0.0" store="en-US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6744</TotalTime>
  <Words>3674</Words>
  <Application>Microsoft Office PowerPoint</Application>
  <PresentationFormat>Widescreen</PresentationFormat>
  <Paragraphs>892</Paragraphs>
  <Slides>39</Slides>
  <Notes>24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Aharoni</vt:lpstr>
      <vt:lpstr>Arial</vt:lpstr>
      <vt:lpstr>Calibri</vt:lpstr>
      <vt:lpstr>Calibri Light</vt:lpstr>
      <vt:lpstr>Cambria Math</vt:lpstr>
      <vt:lpstr>Courier New</vt:lpstr>
      <vt:lpstr>Roboto</vt:lpstr>
      <vt:lpstr>Office Theme</vt:lpstr>
      <vt:lpstr>Dive into Deep Learning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Dive into Deep Learning</dc:title>
  <dc:creator>Promar</dc:creator>
  <cp:lastModifiedBy>Promar</cp:lastModifiedBy>
  <cp:revision>182</cp:revision>
  <dcterms:created xsi:type="dcterms:W3CDTF">2020-09-22T17:05:08Z</dcterms:created>
  <dcterms:modified xsi:type="dcterms:W3CDTF">2020-11-15T06:46:53Z</dcterms:modified>
</cp:coreProperties>
</file>