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6" r:id="rId3"/>
    <p:sldId id="340" r:id="rId4"/>
    <p:sldId id="376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5257F-4BC4-47AB-8C5E-41316D68AE3C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F60FEF58-D39C-460F-97FB-22629CCA93A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0C3C51A-CCE3-4309-8228-E79D057BC915}" type="parTrans" cxnId="{654EA7ED-CE3E-42A7-8C55-FE8332B00839}">
      <dgm:prSet/>
      <dgm:spPr/>
      <dgm:t>
        <a:bodyPr/>
        <a:lstStyle/>
        <a:p>
          <a:endParaRPr lang="en-US"/>
        </a:p>
      </dgm:t>
    </dgm:pt>
    <dgm:pt modelId="{5C3791F2-12FA-41AC-947E-3104B6C817FC}" type="sibTrans" cxnId="{654EA7ED-CE3E-42A7-8C55-FE8332B00839}">
      <dgm:prSet/>
      <dgm:spPr/>
      <dgm:t>
        <a:bodyPr/>
        <a:lstStyle/>
        <a:p>
          <a:endParaRPr lang="en-US"/>
        </a:p>
      </dgm:t>
    </dgm:pt>
    <dgm:pt modelId="{82015170-AC9A-4E86-81C7-92C30DCC7B9B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BCFE0D8B-4F53-4AEA-920B-07E555E5D5CA}" type="parTrans" cxnId="{9934E645-A348-4414-8F36-927D6652400F}">
      <dgm:prSet/>
      <dgm:spPr/>
      <dgm:t>
        <a:bodyPr/>
        <a:lstStyle/>
        <a:p>
          <a:endParaRPr lang="en-US"/>
        </a:p>
      </dgm:t>
    </dgm:pt>
    <dgm:pt modelId="{391BA0FC-8FDB-44C4-BF22-BE36E23A05C0}" type="sibTrans" cxnId="{9934E645-A348-4414-8F36-927D6652400F}">
      <dgm:prSet/>
      <dgm:spPr/>
      <dgm:t>
        <a:bodyPr/>
        <a:lstStyle/>
        <a:p>
          <a:endParaRPr lang="en-US"/>
        </a:p>
      </dgm:t>
    </dgm:pt>
    <dgm:pt modelId="{1AF7391A-B23E-4E7E-AFBA-533C4752271E}">
      <dgm:prSet phldrT="[Text]"/>
      <dgm:spPr/>
      <dgm:t>
        <a:bodyPr/>
        <a:lstStyle/>
        <a:p>
          <a:r>
            <a:rPr lang="en-US" dirty="0" smtClean="0"/>
            <a:t>Testing Model</a:t>
          </a:r>
          <a:endParaRPr lang="en-US" dirty="0"/>
        </a:p>
      </dgm:t>
    </dgm:pt>
    <dgm:pt modelId="{16358D0D-BD25-4E05-B5E6-F92BA137A727}" type="parTrans" cxnId="{0CA56674-4A53-470E-8841-216EB484C198}">
      <dgm:prSet/>
      <dgm:spPr/>
      <dgm:t>
        <a:bodyPr/>
        <a:lstStyle/>
        <a:p>
          <a:endParaRPr lang="en-US"/>
        </a:p>
      </dgm:t>
    </dgm:pt>
    <dgm:pt modelId="{A890E5C0-6D8B-4BDA-B1A2-8ECAF5308F2A}" type="sibTrans" cxnId="{0CA56674-4A53-470E-8841-216EB484C198}">
      <dgm:prSet/>
      <dgm:spPr/>
      <dgm:t>
        <a:bodyPr/>
        <a:lstStyle/>
        <a:p>
          <a:endParaRPr lang="en-US"/>
        </a:p>
      </dgm:t>
    </dgm:pt>
    <dgm:pt modelId="{D99B1DF9-BAF5-4BF5-8A55-20C8AC1069C0}" type="pres">
      <dgm:prSet presAssocID="{F2F5257F-4BC4-47AB-8C5E-41316D68AE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3033BA-B232-4ED2-AB87-D74127A94A63}" type="pres">
      <dgm:prSet presAssocID="{F60FEF58-D39C-460F-97FB-22629CCA93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FA476-D497-4957-92A1-C6FF2D5FDA67}" type="pres">
      <dgm:prSet presAssocID="{F60FEF58-D39C-460F-97FB-22629CCA93AE}" presName="gear1srcNode" presStyleLbl="node1" presStyleIdx="0" presStyleCnt="3"/>
      <dgm:spPr/>
      <dgm:t>
        <a:bodyPr/>
        <a:lstStyle/>
        <a:p>
          <a:endParaRPr lang="en-US"/>
        </a:p>
      </dgm:t>
    </dgm:pt>
    <dgm:pt modelId="{D2FBBED8-3E96-49B4-BB83-727ED4A34DF6}" type="pres">
      <dgm:prSet presAssocID="{F60FEF58-D39C-460F-97FB-22629CCA93AE}" presName="gear1dstNode" presStyleLbl="node1" presStyleIdx="0" presStyleCnt="3"/>
      <dgm:spPr/>
      <dgm:t>
        <a:bodyPr/>
        <a:lstStyle/>
        <a:p>
          <a:endParaRPr lang="en-US"/>
        </a:p>
      </dgm:t>
    </dgm:pt>
    <dgm:pt modelId="{9B264E16-40BF-470D-81AA-AD30BA984B33}" type="pres">
      <dgm:prSet presAssocID="{82015170-AC9A-4E86-81C7-92C30DCC7B9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76202-4CAC-49FA-90A7-B0E2DA09C0FF}" type="pres">
      <dgm:prSet presAssocID="{82015170-AC9A-4E86-81C7-92C30DCC7B9B}" presName="gear2srcNode" presStyleLbl="node1" presStyleIdx="1" presStyleCnt="3"/>
      <dgm:spPr/>
      <dgm:t>
        <a:bodyPr/>
        <a:lstStyle/>
        <a:p>
          <a:endParaRPr lang="en-US"/>
        </a:p>
      </dgm:t>
    </dgm:pt>
    <dgm:pt modelId="{99C866B2-D595-4B2D-987C-33A119276694}" type="pres">
      <dgm:prSet presAssocID="{82015170-AC9A-4E86-81C7-92C30DCC7B9B}" presName="gear2dstNode" presStyleLbl="node1" presStyleIdx="1" presStyleCnt="3"/>
      <dgm:spPr/>
      <dgm:t>
        <a:bodyPr/>
        <a:lstStyle/>
        <a:p>
          <a:endParaRPr lang="en-US"/>
        </a:p>
      </dgm:t>
    </dgm:pt>
    <dgm:pt modelId="{C96AFF17-E642-4A5D-AD54-900244480CFE}" type="pres">
      <dgm:prSet presAssocID="{1AF7391A-B23E-4E7E-AFBA-533C4752271E}" presName="gear3" presStyleLbl="node1" presStyleIdx="2" presStyleCnt="3"/>
      <dgm:spPr/>
      <dgm:t>
        <a:bodyPr/>
        <a:lstStyle/>
        <a:p>
          <a:endParaRPr lang="en-US"/>
        </a:p>
      </dgm:t>
    </dgm:pt>
    <dgm:pt modelId="{E2571CD4-E4F5-4CFA-A256-68F84C17ED27}" type="pres">
      <dgm:prSet presAssocID="{1AF7391A-B23E-4E7E-AFBA-533C4752271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A1E98-C992-4B9C-B508-B91EBBF08219}" type="pres">
      <dgm:prSet presAssocID="{1AF7391A-B23E-4E7E-AFBA-533C4752271E}" presName="gear3srcNode" presStyleLbl="node1" presStyleIdx="2" presStyleCnt="3"/>
      <dgm:spPr/>
      <dgm:t>
        <a:bodyPr/>
        <a:lstStyle/>
        <a:p>
          <a:endParaRPr lang="en-US"/>
        </a:p>
      </dgm:t>
    </dgm:pt>
    <dgm:pt modelId="{F1CD2419-E33E-4781-AFCA-8C915AE6094E}" type="pres">
      <dgm:prSet presAssocID="{1AF7391A-B23E-4E7E-AFBA-533C4752271E}" presName="gear3dstNode" presStyleLbl="node1" presStyleIdx="2" presStyleCnt="3"/>
      <dgm:spPr/>
      <dgm:t>
        <a:bodyPr/>
        <a:lstStyle/>
        <a:p>
          <a:endParaRPr lang="en-US"/>
        </a:p>
      </dgm:t>
    </dgm:pt>
    <dgm:pt modelId="{7232F85F-ADBE-4A36-A184-DADB0356C16D}" type="pres">
      <dgm:prSet presAssocID="{5C3791F2-12FA-41AC-947E-3104B6C817F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F488E01-A27E-40D3-9131-92398DC440FB}" type="pres">
      <dgm:prSet presAssocID="{391BA0FC-8FDB-44C4-BF22-BE36E23A05C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5BD74AA-9E0B-4659-945E-DA25BE30AF1C}" type="pres">
      <dgm:prSet presAssocID="{A890E5C0-6D8B-4BDA-B1A2-8ECAF5308F2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B0E83FA-A9CC-4FFB-AF80-A8F9AA23CC0A}" type="presOf" srcId="{391BA0FC-8FDB-44C4-BF22-BE36E23A05C0}" destId="{EF488E01-A27E-40D3-9131-92398DC440FB}" srcOrd="0" destOrd="0" presId="urn:microsoft.com/office/officeart/2005/8/layout/gear1"/>
    <dgm:cxn modelId="{0CA56674-4A53-470E-8841-216EB484C198}" srcId="{F2F5257F-4BC4-47AB-8C5E-41316D68AE3C}" destId="{1AF7391A-B23E-4E7E-AFBA-533C4752271E}" srcOrd="2" destOrd="0" parTransId="{16358D0D-BD25-4E05-B5E6-F92BA137A727}" sibTransId="{A890E5C0-6D8B-4BDA-B1A2-8ECAF5308F2A}"/>
    <dgm:cxn modelId="{1512ABB8-94A8-4B86-A908-DD0BFF2BDD11}" type="presOf" srcId="{F2F5257F-4BC4-47AB-8C5E-41316D68AE3C}" destId="{D99B1DF9-BAF5-4BF5-8A55-20C8AC1069C0}" srcOrd="0" destOrd="0" presId="urn:microsoft.com/office/officeart/2005/8/layout/gear1"/>
    <dgm:cxn modelId="{654EA7ED-CE3E-42A7-8C55-FE8332B00839}" srcId="{F2F5257F-4BC4-47AB-8C5E-41316D68AE3C}" destId="{F60FEF58-D39C-460F-97FB-22629CCA93AE}" srcOrd="0" destOrd="0" parTransId="{40C3C51A-CCE3-4309-8228-E79D057BC915}" sibTransId="{5C3791F2-12FA-41AC-947E-3104B6C817FC}"/>
    <dgm:cxn modelId="{9934E645-A348-4414-8F36-927D6652400F}" srcId="{F2F5257F-4BC4-47AB-8C5E-41316D68AE3C}" destId="{82015170-AC9A-4E86-81C7-92C30DCC7B9B}" srcOrd="1" destOrd="0" parTransId="{BCFE0D8B-4F53-4AEA-920B-07E555E5D5CA}" sibTransId="{391BA0FC-8FDB-44C4-BF22-BE36E23A05C0}"/>
    <dgm:cxn modelId="{4779A3A5-C45C-4F13-AC52-C316DE8CF7F5}" type="presOf" srcId="{82015170-AC9A-4E86-81C7-92C30DCC7B9B}" destId="{9B264E16-40BF-470D-81AA-AD30BA984B33}" srcOrd="0" destOrd="0" presId="urn:microsoft.com/office/officeart/2005/8/layout/gear1"/>
    <dgm:cxn modelId="{4F251066-E231-4ABE-BA61-F37A1C5332AC}" type="presOf" srcId="{1AF7391A-B23E-4E7E-AFBA-533C4752271E}" destId="{C96AFF17-E642-4A5D-AD54-900244480CFE}" srcOrd="0" destOrd="0" presId="urn:microsoft.com/office/officeart/2005/8/layout/gear1"/>
    <dgm:cxn modelId="{9A8DAB2D-1E74-4E42-9EE7-1D5629175B64}" type="presOf" srcId="{82015170-AC9A-4E86-81C7-92C30DCC7B9B}" destId="{99C866B2-D595-4B2D-987C-33A119276694}" srcOrd="2" destOrd="0" presId="urn:microsoft.com/office/officeart/2005/8/layout/gear1"/>
    <dgm:cxn modelId="{3E23C556-723E-4A60-8787-CE91C1EBF514}" type="presOf" srcId="{F60FEF58-D39C-460F-97FB-22629CCA93AE}" destId="{663033BA-B232-4ED2-AB87-D74127A94A63}" srcOrd="0" destOrd="0" presId="urn:microsoft.com/office/officeart/2005/8/layout/gear1"/>
    <dgm:cxn modelId="{C347145F-5197-42F6-93AD-CD431FDD58E3}" type="presOf" srcId="{1AF7391A-B23E-4E7E-AFBA-533C4752271E}" destId="{F1CD2419-E33E-4781-AFCA-8C915AE6094E}" srcOrd="3" destOrd="0" presId="urn:microsoft.com/office/officeart/2005/8/layout/gear1"/>
    <dgm:cxn modelId="{09ADB8D1-4A39-400D-8363-44B2876BB5D6}" type="presOf" srcId="{5C3791F2-12FA-41AC-947E-3104B6C817FC}" destId="{7232F85F-ADBE-4A36-A184-DADB0356C16D}" srcOrd="0" destOrd="0" presId="urn:microsoft.com/office/officeart/2005/8/layout/gear1"/>
    <dgm:cxn modelId="{21F82F2B-14E0-403B-BF90-E73C4606F057}" type="presOf" srcId="{F60FEF58-D39C-460F-97FB-22629CCA93AE}" destId="{C3FFA476-D497-4957-92A1-C6FF2D5FDA67}" srcOrd="1" destOrd="0" presId="urn:microsoft.com/office/officeart/2005/8/layout/gear1"/>
    <dgm:cxn modelId="{F4E7AA9C-48E9-42E5-B04D-8537E286A27F}" type="presOf" srcId="{F60FEF58-D39C-460F-97FB-22629CCA93AE}" destId="{D2FBBED8-3E96-49B4-BB83-727ED4A34DF6}" srcOrd="2" destOrd="0" presId="urn:microsoft.com/office/officeart/2005/8/layout/gear1"/>
    <dgm:cxn modelId="{F5B8B8A7-2DC6-4863-820F-A00F14799119}" type="presOf" srcId="{82015170-AC9A-4E86-81C7-92C30DCC7B9B}" destId="{9FD76202-4CAC-49FA-90A7-B0E2DA09C0FF}" srcOrd="1" destOrd="0" presId="urn:microsoft.com/office/officeart/2005/8/layout/gear1"/>
    <dgm:cxn modelId="{4DE96B6C-0BC7-43EE-8761-33344A93E3BC}" type="presOf" srcId="{1AF7391A-B23E-4E7E-AFBA-533C4752271E}" destId="{4C4A1E98-C992-4B9C-B508-B91EBBF08219}" srcOrd="2" destOrd="0" presId="urn:microsoft.com/office/officeart/2005/8/layout/gear1"/>
    <dgm:cxn modelId="{083AA7A3-9AEA-40C7-A1B9-3499ECA332FA}" type="presOf" srcId="{A890E5C0-6D8B-4BDA-B1A2-8ECAF5308F2A}" destId="{C5BD74AA-9E0B-4659-945E-DA25BE30AF1C}" srcOrd="0" destOrd="0" presId="urn:microsoft.com/office/officeart/2005/8/layout/gear1"/>
    <dgm:cxn modelId="{1CE4A9A5-9D4A-463D-ABB2-16D72A84FDAD}" type="presOf" srcId="{1AF7391A-B23E-4E7E-AFBA-533C4752271E}" destId="{E2571CD4-E4F5-4CFA-A256-68F84C17ED27}" srcOrd="1" destOrd="0" presId="urn:microsoft.com/office/officeart/2005/8/layout/gear1"/>
    <dgm:cxn modelId="{05F0A9A9-A672-4DE0-BA06-1DDEB76A8691}" type="presParOf" srcId="{D99B1DF9-BAF5-4BF5-8A55-20C8AC1069C0}" destId="{663033BA-B232-4ED2-AB87-D74127A94A63}" srcOrd="0" destOrd="0" presId="urn:microsoft.com/office/officeart/2005/8/layout/gear1"/>
    <dgm:cxn modelId="{8C4DB971-8A7B-44C6-B0EA-0ECF1A5C9961}" type="presParOf" srcId="{D99B1DF9-BAF5-4BF5-8A55-20C8AC1069C0}" destId="{C3FFA476-D497-4957-92A1-C6FF2D5FDA67}" srcOrd="1" destOrd="0" presId="urn:microsoft.com/office/officeart/2005/8/layout/gear1"/>
    <dgm:cxn modelId="{D1BF7546-679E-469E-A7FE-5C35CFB83034}" type="presParOf" srcId="{D99B1DF9-BAF5-4BF5-8A55-20C8AC1069C0}" destId="{D2FBBED8-3E96-49B4-BB83-727ED4A34DF6}" srcOrd="2" destOrd="0" presId="urn:microsoft.com/office/officeart/2005/8/layout/gear1"/>
    <dgm:cxn modelId="{62B41CC1-4345-4B73-B18D-56B7632716DA}" type="presParOf" srcId="{D99B1DF9-BAF5-4BF5-8A55-20C8AC1069C0}" destId="{9B264E16-40BF-470D-81AA-AD30BA984B33}" srcOrd="3" destOrd="0" presId="urn:microsoft.com/office/officeart/2005/8/layout/gear1"/>
    <dgm:cxn modelId="{C33934C6-84E1-45B6-92B9-1DF10D5B48F1}" type="presParOf" srcId="{D99B1DF9-BAF5-4BF5-8A55-20C8AC1069C0}" destId="{9FD76202-4CAC-49FA-90A7-B0E2DA09C0FF}" srcOrd="4" destOrd="0" presId="urn:microsoft.com/office/officeart/2005/8/layout/gear1"/>
    <dgm:cxn modelId="{4551357E-9967-4D7D-A5C6-204785569484}" type="presParOf" srcId="{D99B1DF9-BAF5-4BF5-8A55-20C8AC1069C0}" destId="{99C866B2-D595-4B2D-987C-33A119276694}" srcOrd="5" destOrd="0" presId="urn:microsoft.com/office/officeart/2005/8/layout/gear1"/>
    <dgm:cxn modelId="{03F0A237-D104-43CC-9952-FEBA3C436BC6}" type="presParOf" srcId="{D99B1DF9-BAF5-4BF5-8A55-20C8AC1069C0}" destId="{C96AFF17-E642-4A5D-AD54-900244480CFE}" srcOrd="6" destOrd="0" presId="urn:microsoft.com/office/officeart/2005/8/layout/gear1"/>
    <dgm:cxn modelId="{4739AD2A-D7F7-41BB-BDF1-AE8E495F8579}" type="presParOf" srcId="{D99B1DF9-BAF5-4BF5-8A55-20C8AC1069C0}" destId="{E2571CD4-E4F5-4CFA-A256-68F84C17ED27}" srcOrd="7" destOrd="0" presId="urn:microsoft.com/office/officeart/2005/8/layout/gear1"/>
    <dgm:cxn modelId="{AA8DCF7E-6E52-4A13-8006-3CBE827197CE}" type="presParOf" srcId="{D99B1DF9-BAF5-4BF5-8A55-20C8AC1069C0}" destId="{4C4A1E98-C992-4B9C-B508-B91EBBF08219}" srcOrd="8" destOrd="0" presId="urn:microsoft.com/office/officeart/2005/8/layout/gear1"/>
    <dgm:cxn modelId="{764349A6-463C-47DF-8D6E-95247E6AA4E9}" type="presParOf" srcId="{D99B1DF9-BAF5-4BF5-8A55-20C8AC1069C0}" destId="{F1CD2419-E33E-4781-AFCA-8C915AE6094E}" srcOrd="9" destOrd="0" presId="urn:microsoft.com/office/officeart/2005/8/layout/gear1"/>
    <dgm:cxn modelId="{0DCA418C-0BDB-47DB-8CF9-FDEC71EC3EF8}" type="presParOf" srcId="{D99B1DF9-BAF5-4BF5-8A55-20C8AC1069C0}" destId="{7232F85F-ADBE-4A36-A184-DADB0356C16D}" srcOrd="10" destOrd="0" presId="urn:microsoft.com/office/officeart/2005/8/layout/gear1"/>
    <dgm:cxn modelId="{A92DFC5D-A7DF-4304-91BE-90A5C9639B04}" type="presParOf" srcId="{D99B1DF9-BAF5-4BF5-8A55-20C8AC1069C0}" destId="{EF488E01-A27E-40D3-9131-92398DC440FB}" srcOrd="11" destOrd="0" presId="urn:microsoft.com/office/officeart/2005/8/layout/gear1"/>
    <dgm:cxn modelId="{C0C41975-95D7-4099-B3DC-57D1A3A5B769}" type="presParOf" srcId="{D99B1DF9-BAF5-4BF5-8A55-20C8AC1069C0}" destId="{C5BD74AA-9E0B-4659-945E-DA25BE30AF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4D7AE-89E4-49AD-944A-D12DE84266A2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FCB5150D-A5CF-43A8-9CB7-1E27010A03A0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3B27DBF7-3B8D-4F30-B5A9-E2C0B81E1512}" type="parTrans" cxnId="{A25E547D-5E7E-401C-B096-8CE606FDDA33}">
      <dgm:prSet/>
      <dgm:spPr/>
      <dgm:t>
        <a:bodyPr/>
        <a:lstStyle/>
        <a:p>
          <a:endParaRPr lang="en-US"/>
        </a:p>
      </dgm:t>
    </dgm:pt>
    <dgm:pt modelId="{439B2EE5-4CE0-4DE5-8ADA-D8754123E1E6}" type="sibTrans" cxnId="{A25E547D-5E7E-401C-B096-8CE606FDDA33}">
      <dgm:prSet/>
      <dgm:spPr/>
      <dgm:t>
        <a:bodyPr/>
        <a:lstStyle/>
        <a:p>
          <a:endParaRPr lang="en-US"/>
        </a:p>
      </dgm:t>
    </dgm:pt>
    <dgm:pt modelId="{CCB5857C-62CA-45C6-A8DA-3343A510D8A2}">
      <dgm:prSet phldrT="[Text]"/>
      <dgm:spPr/>
      <dgm:t>
        <a:bodyPr/>
        <a:lstStyle/>
        <a:p>
          <a:r>
            <a:rPr lang="en-US" dirty="0" smtClean="0"/>
            <a:t>Generalization</a:t>
          </a:r>
          <a:endParaRPr lang="en-US" dirty="0"/>
        </a:p>
      </dgm:t>
    </dgm:pt>
    <dgm:pt modelId="{AF2A7D71-84A6-4270-BC92-0D653C330BAC}" type="parTrans" cxnId="{2BE949A6-957A-42D7-B7D3-D32E0AE0B26D}">
      <dgm:prSet/>
      <dgm:spPr/>
      <dgm:t>
        <a:bodyPr/>
        <a:lstStyle/>
        <a:p>
          <a:endParaRPr lang="en-US"/>
        </a:p>
      </dgm:t>
    </dgm:pt>
    <dgm:pt modelId="{F8A69048-048C-400E-A2D0-432D041F9D12}" type="sibTrans" cxnId="{2BE949A6-957A-42D7-B7D3-D32E0AE0B26D}">
      <dgm:prSet/>
      <dgm:spPr/>
      <dgm:t>
        <a:bodyPr/>
        <a:lstStyle/>
        <a:p>
          <a:endParaRPr lang="en-US"/>
        </a:p>
      </dgm:t>
    </dgm:pt>
    <dgm:pt modelId="{607A2901-70FE-4473-A7A9-6171423ECF8F}">
      <dgm:prSet phldrT="[Text]"/>
      <dgm:spPr/>
      <dgm:t>
        <a:bodyPr/>
        <a:lstStyle/>
        <a:p>
          <a:r>
            <a:rPr lang="en-US" dirty="0" smtClean="0"/>
            <a:t>Fit Model</a:t>
          </a:r>
          <a:endParaRPr lang="en-US" dirty="0"/>
        </a:p>
      </dgm:t>
    </dgm:pt>
    <dgm:pt modelId="{293CFE3D-A539-403A-8C16-01A60B15A0FE}" type="parTrans" cxnId="{8E934C96-01A1-49A1-8EA9-A11C4EF4A509}">
      <dgm:prSet/>
      <dgm:spPr/>
      <dgm:t>
        <a:bodyPr/>
        <a:lstStyle/>
        <a:p>
          <a:endParaRPr lang="en-US"/>
        </a:p>
      </dgm:t>
    </dgm:pt>
    <dgm:pt modelId="{BD599313-0F20-499D-A7E3-6C08AF67C253}" type="sibTrans" cxnId="{8E934C96-01A1-49A1-8EA9-A11C4EF4A509}">
      <dgm:prSet/>
      <dgm:spPr/>
      <dgm:t>
        <a:bodyPr/>
        <a:lstStyle/>
        <a:p>
          <a:endParaRPr lang="en-US"/>
        </a:p>
      </dgm:t>
    </dgm:pt>
    <dgm:pt modelId="{5F304DD0-2FFD-4950-BEAD-06FBF424B2DD}" type="pres">
      <dgm:prSet presAssocID="{5DD4D7AE-89E4-49AD-944A-D12DE84266A2}" presName="linearFlow" presStyleCnt="0">
        <dgm:presLayoutVars>
          <dgm:dir/>
          <dgm:resizeHandles val="exact"/>
        </dgm:presLayoutVars>
      </dgm:prSet>
      <dgm:spPr/>
    </dgm:pt>
    <dgm:pt modelId="{22081230-66BD-46E7-8751-3795EF39B4EE}" type="pres">
      <dgm:prSet presAssocID="{FCB5150D-A5CF-43A8-9CB7-1E27010A03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491C-399E-4599-93D3-99DCD1251F37}" type="pres">
      <dgm:prSet presAssocID="{439B2EE5-4CE0-4DE5-8ADA-D8754123E1E6}" presName="spacerL" presStyleCnt="0"/>
      <dgm:spPr/>
    </dgm:pt>
    <dgm:pt modelId="{88CDAA9C-0B5A-401F-8A6B-399FE5CD5E61}" type="pres">
      <dgm:prSet presAssocID="{439B2EE5-4CE0-4DE5-8ADA-D8754123E1E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D12D7-C5C8-4E1A-914C-6D5465E42DE3}" type="pres">
      <dgm:prSet presAssocID="{439B2EE5-4CE0-4DE5-8ADA-D8754123E1E6}" presName="spacerR" presStyleCnt="0"/>
      <dgm:spPr/>
    </dgm:pt>
    <dgm:pt modelId="{88408E07-25E5-4560-A386-C4A440DFC4C3}" type="pres">
      <dgm:prSet presAssocID="{CCB5857C-62CA-45C6-A8DA-3343A510D8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972D6-9E28-4241-BDCE-8BD14C5FE862}" type="pres">
      <dgm:prSet presAssocID="{F8A69048-048C-400E-A2D0-432D041F9D12}" presName="spacerL" presStyleCnt="0"/>
      <dgm:spPr/>
    </dgm:pt>
    <dgm:pt modelId="{4714EC44-6818-435E-BAA6-2FF8F396DAE6}" type="pres">
      <dgm:prSet presAssocID="{F8A69048-048C-400E-A2D0-432D041F9D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5C38CD-FF04-4E22-B256-531570787AD6}" type="pres">
      <dgm:prSet presAssocID="{F8A69048-048C-400E-A2D0-432D041F9D12}" presName="spacerR" presStyleCnt="0"/>
      <dgm:spPr/>
    </dgm:pt>
    <dgm:pt modelId="{0B4F2BCF-0EAB-42DE-8CE2-32EA3DEE25FC}" type="pres">
      <dgm:prSet presAssocID="{607A2901-70FE-4473-A7A9-6171423ECF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55E32-27B2-491B-8B87-439EAFDD0638}" type="presOf" srcId="{CCB5857C-62CA-45C6-A8DA-3343A510D8A2}" destId="{88408E07-25E5-4560-A386-C4A440DFC4C3}" srcOrd="0" destOrd="0" presId="urn:microsoft.com/office/officeart/2005/8/layout/equation1"/>
    <dgm:cxn modelId="{27B69B42-B15A-4A5C-9F3C-6026DEC630EA}" type="presOf" srcId="{607A2901-70FE-4473-A7A9-6171423ECF8F}" destId="{0B4F2BCF-0EAB-42DE-8CE2-32EA3DEE25FC}" srcOrd="0" destOrd="0" presId="urn:microsoft.com/office/officeart/2005/8/layout/equation1"/>
    <dgm:cxn modelId="{8C5F4EBA-6715-4DBA-9D44-9EB93EF79D49}" type="presOf" srcId="{5DD4D7AE-89E4-49AD-944A-D12DE84266A2}" destId="{5F304DD0-2FFD-4950-BEAD-06FBF424B2DD}" srcOrd="0" destOrd="0" presId="urn:microsoft.com/office/officeart/2005/8/layout/equation1"/>
    <dgm:cxn modelId="{A25E547D-5E7E-401C-B096-8CE606FDDA33}" srcId="{5DD4D7AE-89E4-49AD-944A-D12DE84266A2}" destId="{FCB5150D-A5CF-43A8-9CB7-1E27010A03A0}" srcOrd="0" destOrd="0" parTransId="{3B27DBF7-3B8D-4F30-B5A9-E2C0B81E1512}" sibTransId="{439B2EE5-4CE0-4DE5-8ADA-D8754123E1E6}"/>
    <dgm:cxn modelId="{2BE949A6-957A-42D7-B7D3-D32E0AE0B26D}" srcId="{5DD4D7AE-89E4-49AD-944A-D12DE84266A2}" destId="{CCB5857C-62CA-45C6-A8DA-3343A510D8A2}" srcOrd="1" destOrd="0" parTransId="{AF2A7D71-84A6-4270-BC92-0D653C330BAC}" sibTransId="{F8A69048-048C-400E-A2D0-432D041F9D12}"/>
    <dgm:cxn modelId="{8E934C96-01A1-49A1-8EA9-A11C4EF4A509}" srcId="{5DD4D7AE-89E4-49AD-944A-D12DE84266A2}" destId="{607A2901-70FE-4473-A7A9-6171423ECF8F}" srcOrd="2" destOrd="0" parTransId="{293CFE3D-A539-403A-8C16-01A60B15A0FE}" sibTransId="{BD599313-0F20-499D-A7E3-6C08AF67C253}"/>
    <dgm:cxn modelId="{6681E61A-69FF-48E2-8128-2039C43F4847}" type="presOf" srcId="{439B2EE5-4CE0-4DE5-8ADA-D8754123E1E6}" destId="{88CDAA9C-0B5A-401F-8A6B-399FE5CD5E61}" srcOrd="0" destOrd="0" presId="urn:microsoft.com/office/officeart/2005/8/layout/equation1"/>
    <dgm:cxn modelId="{1C408216-F538-49C3-A5CB-94853D9CAC41}" type="presOf" srcId="{FCB5150D-A5CF-43A8-9CB7-1E27010A03A0}" destId="{22081230-66BD-46E7-8751-3795EF39B4EE}" srcOrd="0" destOrd="0" presId="urn:microsoft.com/office/officeart/2005/8/layout/equation1"/>
    <dgm:cxn modelId="{536861FB-A04C-4660-A1DC-B19550DE2DDD}" type="presOf" srcId="{F8A69048-048C-400E-A2D0-432D041F9D12}" destId="{4714EC44-6818-435E-BAA6-2FF8F396DAE6}" srcOrd="0" destOrd="0" presId="urn:microsoft.com/office/officeart/2005/8/layout/equation1"/>
    <dgm:cxn modelId="{1C979AF1-D833-445F-9BBE-42F0049C2AC8}" type="presParOf" srcId="{5F304DD0-2FFD-4950-BEAD-06FBF424B2DD}" destId="{22081230-66BD-46E7-8751-3795EF39B4EE}" srcOrd="0" destOrd="0" presId="urn:microsoft.com/office/officeart/2005/8/layout/equation1"/>
    <dgm:cxn modelId="{D55E496F-5E65-400A-A5C1-23E56DFADCE5}" type="presParOf" srcId="{5F304DD0-2FFD-4950-BEAD-06FBF424B2DD}" destId="{08A7491C-399E-4599-93D3-99DCD1251F37}" srcOrd="1" destOrd="0" presId="urn:microsoft.com/office/officeart/2005/8/layout/equation1"/>
    <dgm:cxn modelId="{ADEF95B8-2158-415F-B766-F96CF141668B}" type="presParOf" srcId="{5F304DD0-2FFD-4950-BEAD-06FBF424B2DD}" destId="{88CDAA9C-0B5A-401F-8A6B-399FE5CD5E61}" srcOrd="2" destOrd="0" presId="urn:microsoft.com/office/officeart/2005/8/layout/equation1"/>
    <dgm:cxn modelId="{6349DA63-8EF1-4162-BE72-65E4E476520E}" type="presParOf" srcId="{5F304DD0-2FFD-4950-BEAD-06FBF424B2DD}" destId="{2D7D12D7-C5C8-4E1A-914C-6D5465E42DE3}" srcOrd="3" destOrd="0" presId="urn:microsoft.com/office/officeart/2005/8/layout/equation1"/>
    <dgm:cxn modelId="{A3DAAC9F-05BA-42C4-B406-C49B126820E9}" type="presParOf" srcId="{5F304DD0-2FFD-4950-BEAD-06FBF424B2DD}" destId="{88408E07-25E5-4560-A386-C4A440DFC4C3}" srcOrd="4" destOrd="0" presId="urn:microsoft.com/office/officeart/2005/8/layout/equation1"/>
    <dgm:cxn modelId="{3D6AA4E9-3058-4B6A-8946-ED620613B51A}" type="presParOf" srcId="{5F304DD0-2FFD-4950-BEAD-06FBF424B2DD}" destId="{B8B972D6-9E28-4241-BDCE-8BD14C5FE862}" srcOrd="5" destOrd="0" presId="urn:microsoft.com/office/officeart/2005/8/layout/equation1"/>
    <dgm:cxn modelId="{B8DECADE-C306-47DB-91DE-6F2ACD6F009D}" type="presParOf" srcId="{5F304DD0-2FFD-4950-BEAD-06FBF424B2DD}" destId="{4714EC44-6818-435E-BAA6-2FF8F396DAE6}" srcOrd="6" destOrd="0" presId="urn:microsoft.com/office/officeart/2005/8/layout/equation1"/>
    <dgm:cxn modelId="{47C91D2F-8ADF-48D1-9E8D-6AA381F7E979}" type="presParOf" srcId="{5F304DD0-2FFD-4950-BEAD-06FBF424B2DD}" destId="{5A5C38CD-FF04-4E22-B256-531570787AD6}" srcOrd="7" destOrd="0" presId="urn:microsoft.com/office/officeart/2005/8/layout/equation1"/>
    <dgm:cxn modelId="{2E436DB1-DE4A-4D4B-A249-4ED3C3B7001A}" type="presParOf" srcId="{5F304DD0-2FFD-4950-BEAD-06FBF424B2DD}" destId="{0B4F2BCF-0EAB-42DE-8CE2-32EA3DEE25F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33BA-B232-4ED2-AB87-D74127A94A63}">
      <dsp:nvSpPr>
        <dsp:cNvPr id="0" name=""/>
        <dsp:cNvSpPr/>
      </dsp:nvSpPr>
      <dsp:spPr>
        <a:xfrm>
          <a:off x="3041477" y="1817525"/>
          <a:ext cx="2221420" cy="2221420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3488081" y="2337882"/>
        <a:ext cx="1328212" cy="1141856"/>
      </dsp:txXfrm>
    </dsp:sp>
    <dsp:sp modelId="{9B264E16-40BF-470D-81AA-AD30BA984B33}">
      <dsp:nvSpPr>
        <dsp:cNvPr id="0" name=""/>
        <dsp:cNvSpPr/>
      </dsp:nvSpPr>
      <dsp:spPr>
        <a:xfrm>
          <a:off x="1749014" y="1292462"/>
          <a:ext cx="1615578" cy="1615578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 Model</a:t>
          </a:r>
          <a:endParaRPr lang="en-US" sz="1800" kern="1200" dirty="0"/>
        </a:p>
      </dsp:txBody>
      <dsp:txXfrm>
        <a:off x="2155741" y="1701647"/>
        <a:ext cx="802124" cy="797208"/>
      </dsp:txXfrm>
    </dsp:sp>
    <dsp:sp modelId="{C96AFF17-E642-4A5D-AD54-900244480CFE}">
      <dsp:nvSpPr>
        <dsp:cNvPr id="0" name=""/>
        <dsp:cNvSpPr/>
      </dsp:nvSpPr>
      <dsp:spPr>
        <a:xfrm rot="20700000">
          <a:off x="2653903" y="177878"/>
          <a:ext cx="1582937" cy="1582937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Model</a:t>
          </a:r>
          <a:endParaRPr lang="en-US" sz="1800" kern="1200" dirty="0"/>
        </a:p>
      </dsp:txBody>
      <dsp:txXfrm rot="-20700000">
        <a:off x="3001087" y="525062"/>
        <a:ext cx="888568" cy="888568"/>
      </dsp:txXfrm>
    </dsp:sp>
    <dsp:sp modelId="{7232F85F-ADBE-4A36-A184-DADB0356C16D}">
      <dsp:nvSpPr>
        <dsp:cNvPr id="0" name=""/>
        <dsp:cNvSpPr/>
      </dsp:nvSpPr>
      <dsp:spPr>
        <a:xfrm>
          <a:off x="2868970" y="1483280"/>
          <a:ext cx="2843417" cy="2843417"/>
        </a:xfrm>
        <a:prstGeom prst="circularArrow">
          <a:avLst>
            <a:gd name="adj1" fmla="val 4687"/>
            <a:gd name="adj2" fmla="val 299029"/>
            <a:gd name="adj3" fmla="val 2512455"/>
            <a:gd name="adj4" fmla="val 15869294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88E01-A27E-40D3-9131-92398DC440FB}">
      <dsp:nvSpPr>
        <dsp:cNvPr id="0" name=""/>
        <dsp:cNvSpPr/>
      </dsp:nvSpPr>
      <dsp:spPr>
        <a:xfrm>
          <a:off x="1462898" y="935663"/>
          <a:ext cx="2065920" cy="2065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D74AA-9E0B-4659-945E-DA25BE30AF1C}">
      <dsp:nvSpPr>
        <dsp:cNvPr id="0" name=""/>
        <dsp:cNvSpPr/>
      </dsp:nvSpPr>
      <dsp:spPr>
        <a:xfrm>
          <a:off x="2287753" y="-168177"/>
          <a:ext cx="2227478" cy="22274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81230-66BD-46E7-8751-3795EF39B4EE}">
      <dsp:nvSpPr>
        <dsp:cNvPr id="0" name=""/>
        <dsp:cNvSpPr/>
      </dsp:nvSpPr>
      <dsp:spPr>
        <a:xfrm>
          <a:off x="1471" y="899423"/>
          <a:ext cx="1950849" cy="19508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Optimization</a:t>
          </a:r>
          <a:endParaRPr lang="en-US" sz="1700" kern="1200" dirty="0"/>
        </a:p>
      </dsp:txBody>
      <dsp:txXfrm>
        <a:off x="287166" y="1185118"/>
        <a:ext cx="1379459" cy="1379459"/>
      </dsp:txXfrm>
    </dsp:sp>
    <dsp:sp modelId="{88CDAA9C-0B5A-401F-8A6B-399FE5CD5E61}">
      <dsp:nvSpPr>
        <dsp:cNvPr id="0" name=""/>
        <dsp:cNvSpPr/>
      </dsp:nvSpPr>
      <dsp:spPr>
        <a:xfrm>
          <a:off x="2110730" y="1309101"/>
          <a:ext cx="1131492" cy="1131492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60709" y="1741784"/>
        <a:ext cx="831534" cy="266126"/>
      </dsp:txXfrm>
    </dsp:sp>
    <dsp:sp modelId="{88408E07-25E5-4560-A386-C4A440DFC4C3}">
      <dsp:nvSpPr>
        <dsp:cNvPr id="0" name=""/>
        <dsp:cNvSpPr/>
      </dsp:nvSpPr>
      <dsp:spPr>
        <a:xfrm>
          <a:off x="3400632" y="899423"/>
          <a:ext cx="1950849" cy="195084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Generalization</a:t>
          </a:r>
          <a:endParaRPr lang="en-US" sz="1700" kern="1200" dirty="0"/>
        </a:p>
      </dsp:txBody>
      <dsp:txXfrm>
        <a:off x="3686327" y="1185118"/>
        <a:ext cx="1379459" cy="1379459"/>
      </dsp:txXfrm>
    </dsp:sp>
    <dsp:sp modelId="{4714EC44-6818-435E-BAA6-2FF8F396DAE6}">
      <dsp:nvSpPr>
        <dsp:cNvPr id="0" name=""/>
        <dsp:cNvSpPr/>
      </dsp:nvSpPr>
      <dsp:spPr>
        <a:xfrm>
          <a:off x="5509890" y="1309101"/>
          <a:ext cx="1131492" cy="1131492"/>
        </a:xfrm>
        <a:prstGeom prst="mathEqual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59869" y="1542188"/>
        <a:ext cx="831534" cy="665318"/>
      </dsp:txXfrm>
    </dsp:sp>
    <dsp:sp modelId="{0B4F2BCF-0EAB-42DE-8CE2-32EA3DEE25FC}">
      <dsp:nvSpPr>
        <dsp:cNvPr id="0" name=""/>
        <dsp:cNvSpPr/>
      </dsp:nvSpPr>
      <dsp:spPr>
        <a:xfrm>
          <a:off x="6799792" y="899423"/>
          <a:ext cx="1950849" cy="195084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Fit Model</a:t>
          </a:r>
          <a:endParaRPr lang="en-US" sz="1700" kern="1200" dirty="0"/>
        </a:p>
      </dsp:txBody>
      <dsp:txXfrm>
        <a:off x="7085487" y="1185118"/>
        <a:ext cx="1379459" cy="137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consider.news/2018/05/09/ai-researchers-allege-machine-learning-alchemy/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900" b="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This derivative is also the slope of the tangent line to the curve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blipFill>
                <a:blip r:embed="rId3"/>
                <a:stretch>
                  <a:fillRect l="-4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47091" y="2137541"/>
            <a:ext cx="6699941" cy="2003422"/>
            <a:chOff x="2447091" y="2240182"/>
            <a:chExt cx="6699941" cy="2003422"/>
          </a:xfrm>
        </p:grpSpPr>
        <p:pic>
          <p:nvPicPr>
            <p:cNvPr id="4101" name="Picture 5" descr="https://upload.wikimedia.org/wikipedia/commons/thumb/0/0f/Tangent_to_a_curve.svg/1280px-Tangent_to_a_curv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91" y="2240182"/>
              <a:ext cx="2862031" cy="200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09122" y="3083093"/>
              <a:ext cx="38379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hlinkClick r:id="rId5"/>
                </a:rPr>
                <a:t>The graph of a function, drawn in black, and a tangent line to that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function</a:t>
              </a:r>
              <a:r>
                <a:rPr lang="en-GB" sz="1050" dirty="0">
                  <a:hlinkClick r:id="rId5"/>
                </a:rPr>
                <a:t>, drawn in red. </a:t>
              </a:r>
              <a:r>
                <a:rPr lang="en-GB" sz="1050" dirty="0" smtClean="0">
                  <a:hlinkClick r:id="rId5"/>
                </a:rPr>
                <a:t>The </a:t>
              </a:r>
              <a:r>
                <a:rPr lang="en-GB" sz="1050" dirty="0">
                  <a:hlinkClick r:id="rId5"/>
                </a:rPr>
                <a:t>slope of the tangent line is equal to </a:t>
              </a:r>
              <a:r>
                <a:rPr lang="en-GB" sz="1050" dirty="0" smtClean="0">
                  <a:hlinkClick r:id="rId5"/>
                </a:rPr>
                <a:t>the</a:t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derivative </a:t>
              </a:r>
              <a:r>
                <a:rPr lang="en-GB" sz="1050" dirty="0">
                  <a:hlinkClick r:id="rId5"/>
                </a:rPr>
                <a:t>of the function at the marked point.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7625" y="4234273"/>
            <a:ext cx="9097347" cy="2487146"/>
            <a:chOff x="2855167" y="4290114"/>
            <a:chExt cx="9097347" cy="2487146"/>
          </a:xfrm>
        </p:grpSpPr>
        <p:pic>
          <p:nvPicPr>
            <p:cNvPr id="4103" name="Picture 7" descr="https://upload.wikimedia.org/wikipedia/commons/thumb/d/d2/Tangent-calculus.svg/1280px-Tangent-calculu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167" y="4290114"/>
              <a:ext cx="3001707" cy="2136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https://upload.wikimedia.org/wikipedia/commons/thumb/6/61/Secant-calculus.svg/1280px-Secant-calculus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762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https://upload.wikimedia.org/wikipedia/commons/thumb/d/dc/Lim-secant.svg/1280px-Lim-secant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960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049201" y="4361106"/>
              <a:ext cx="8903313" cy="2416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43137" y="6442553"/>
              <a:ext cx="16257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at (x, f(x))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09176" y="6361762"/>
              <a:ext cx="24897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secant to curve y= f(x) determined by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points </a:t>
              </a:r>
              <a:r>
                <a:rPr lang="en-GB" sz="1050" dirty="0">
                  <a:hlinkClick r:id="rId5"/>
                </a:rPr>
                <a:t>(x, f(x)) and (x + h, f(x + h))</a:t>
              </a:r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231775" y="6442553"/>
              <a:ext cx="20794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as limit of secants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4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25536"/>
                <a:ext cx="11869916" cy="3893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A set of configuration functions </a:t>
                </a:r>
                <a:r>
                  <a:rPr lang="en-US" sz="1900" dirty="0">
                    <a:solidFill>
                      <a:srgbClr val="00206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rgbClr val="002060"/>
                        </a:solidFill>
                      </a:rPr>
                      <m:t>𝑚𝑎𝑡𝑝𝑙𝑜𝑡𝑙𝑖𝑏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popular plotting library in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Python)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𝑠𝑒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𝑠𝑣𝑔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𝑑𝑖𝑠𝑝𝑙𝑎𝑦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function specifies 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FB8072"/>
                        </a:solidFill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package to output the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svg</a:t>
                </a:r>
                <a:r>
                  <a:rPr lang="en-GB" sz="1900" dirty="0">
                    <a:solidFill>
                      <a:srgbClr val="FB8072"/>
                    </a:solidFill>
                  </a:rPr>
                  <a:t> figures for sharper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images.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𝑓𝑖𝑔𝑠𝑖𝑧𝑒</m:t>
                    </m:r>
                  </m:oMath>
                </a14:m>
                <a:r>
                  <a:rPr lang="en-GB" sz="1900" i="1" dirty="0">
                    <a:solidFill>
                      <a:srgbClr val="FB807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function to specify the figure sizes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𝑎𝑥𝑒𝑠</m:t>
                    </m:r>
                  </m:oMath>
                </a14:m>
                <a:r>
                  <a:rPr lang="en-GB" sz="1900" i="1" dirty="0">
                    <a:solidFill>
                      <a:srgbClr val="FB807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function sets properties of axes of figures produced by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lvl="1"/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25536"/>
                <a:ext cx="11869916" cy="3893374"/>
              </a:xfrm>
              <a:prstGeom prst="rect">
                <a:avLst/>
              </a:prstGeom>
              <a:blipFill>
                <a:blip r:embed="rId3"/>
                <a:stretch>
                  <a:fillRect l="-359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1845" y="1721232"/>
            <a:ext cx="11262049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"""Use the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format to display a plot in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Jupyter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display.set_matplotlib_formats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845" y="3150453"/>
            <a:ext cx="11262049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figure size for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d2l.plt.rcParams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figure.figsize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45" y="4636223"/>
            <a:ext cx="11262049" cy="21236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axes for 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axes.grid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708969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define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𝑝𝑙𝑜𝑡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function to plot multiple curves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succinctly.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7089698" cy="384721"/>
              </a:xfrm>
              <a:prstGeom prst="rect">
                <a:avLst/>
              </a:prstGeom>
              <a:blipFill>
                <a:blip r:embed="rId3"/>
                <a:stretch>
                  <a:fillRect t="-7937" r="-344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31845" y="1456912"/>
            <a:ext cx="11262049" cy="53399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6E22E"/>
                </a:solidFill>
                <a:latin typeface="Courier New" panose="02070309020205020404" pitchFamily="49" charset="0"/>
              </a:rPr>
              <a:t>plot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'm--'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'g-.'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'r:'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"""Plot data points."""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d2l.plt.gca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 Return True if `X` (tensor or list) has 1 axis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ndim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X.ndim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isinstance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i="1" dirty="0">
                <a:solidFill>
                  <a:srgbClr val="66D9EF"/>
                </a:solidFill>
                <a:latin typeface="Courier New" panose="02070309020205020404" pitchFamily="49" charset="0"/>
              </a:rPr>
              <a:t>list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"__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__"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[[]]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F92672"/>
                </a:solidFill>
                <a:latin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axes.cla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66D9EF"/>
                </a:solidFill>
                <a:latin typeface="Courier New" panose="02070309020205020404" pitchFamily="49" charset="0"/>
              </a:rPr>
              <a:t>zip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plot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its tangent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line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coefficient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the slope of the tangent line.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blipFill>
                <a:blip r:embed="rId3"/>
                <a:stretch>
                  <a:fillRect l="-52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0587" y="1854839"/>
            <a:ext cx="11262049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plot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x'</a:t>
            </a:r>
            <a:r>
              <a:rPr lang="en-GB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'f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'f(x)'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'Tangent line (x=1)'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106" y="2988419"/>
            <a:ext cx="4676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58510" y="311096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Partial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deep learning, functions often depend on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many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variables.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we need to extend the ideas of differentiation to these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multivariate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functions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be a function with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variables. The partial derivative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(2.4.7)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blipFill>
                <a:blip r:embed="rId3"/>
                <a:stretch>
                  <a:fillRect l="-358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constants and calculate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The following notions </a:t>
                </a:r>
                <a:r>
                  <a:rPr lang="en-US" sz="1900" dirty="0">
                    <a:solidFill>
                      <a:srgbClr val="002060"/>
                    </a:solidFill>
                  </a:rPr>
                  <a:t>are equivalent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  (2.4.8)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39848" y="380012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2060"/>
                    </a:solidFill>
                  </a:rPr>
                  <a:t>A gradient is the concatenation of the partial derivatives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 multivariate function with respect to all its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variables.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output is a scalar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gradient of 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is a vector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partial derivatives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</a:p>
              <a:p>
                <a:pPr lvl="1"/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(2.4.9)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blipFill>
                <a:blip r:embed="rId3"/>
                <a:stretch>
                  <a:fillRect l="-359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vector, the following rules are often used when differentiating multivariate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,</a:t>
                </a:r>
                <a:endParaRPr lang="en-US" sz="1900" dirty="0">
                  <a:solidFill>
                    <a:srgbClr val="FB807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FB8072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900" dirty="0">
                    <a:solidFill>
                      <a:srgbClr val="FB8072"/>
                    </a:solidFill>
                  </a:rPr>
                  <a:t> </a:t>
                </a:r>
                <a:r>
                  <a:rPr lang="en-US" sz="1900" dirty="0" smtClean="0">
                    <a:solidFill>
                      <a:srgbClr val="FB8072"/>
                    </a:solidFill>
                  </a:rPr>
                  <a:t>,</a:t>
                </a:r>
                <a:endParaRPr lang="en-US" sz="1900" dirty="0">
                  <a:solidFill>
                    <a:srgbClr val="FB807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FB8072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FB8072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,</a:t>
                </a:r>
                <a:endParaRPr lang="en-US" sz="1900" dirty="0">
                  <a:solidFill>
                    <a:srgbClr val="FB807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b="0" dirty="0" smtClean="0">
                    <a:solidFill>
                      <a:srgbClr val="FB807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lvl="1"/>
                <a:endParaRPr lang="en-US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Similarly, for any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useful for designing optimization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algorithms.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blipFill>
                <a:blip r:embed="rId4"/>
                <a:stretch>
                  <a:fillRect l="-368" t="-111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6" name="Picture 10" descr="Coding Deep Learning for Beginners — Linear Regression (Part 3): Training  with Gradient Descent | by Kamil Krzyk |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14" y="4114801"/>
            <a:ext cx="3975867" cy="22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36714" y="6392102"/>
            <a:ext cx="3887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reconsider.news/2018/05/09/ai-researchers-allege-</a:t>
            </a:r>
            <a:br>
              <a:rPr lang="en-US" sz="1050" dirty="0" smtClean="0">
                <a:hlinkClick r:id="rId6"/>
              </a:rPr>
            </a:br>
            <a:r>
              <a:rPr lang="en-US" sz="1050" dirty="0" smtClean="0">
                <a:hlinkClick r:id="rId6"/>
              </a:rPr>
              <a:t>machine-learning-alchemy</a:t>
            </a:r>
            <a:r>
              <a:rPr lang="en-US" sz="1050" dirty="0">
                <a:hlinkClick r:id="rId6"/>
              </a:rPr>
              <a:t>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76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6647" y="447541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be hard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find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because multivariate functions in deep learning are often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composite.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chain rule enables us to differentiate composite functions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both differentiable, then the chain rule states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that: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(2.4.10)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blipFill>
                <a:blip r:embed="rId3"/>
                <a:stretch>
                  <a:fillRect l="-357" t="-1543" r="-153" b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the differentiable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has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where each differentiable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has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Then the chain rule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gives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(2.4.11)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blipFill>
                <a:blip r:embed="rId4"/>
                <a:stretch>
                  <a:fillRect l="-357" t="-2128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29" y="2415216"/>
            <a:ext cx="1162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Differential calculus and integral calculus are two branches of calculus, where the former can be applied to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ubiquitous </a:t>
            </a:r>
            <a:r>
              <a:rPr lang="en-GB" sz="1900" dirty="0">
                <a:solidFill>
                  <a:srgbClr val="002060"/>
                </a:solidFill>
              </a:rPr>
              <a:t>optimization problems in 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derivative can be interpreted as the instantaneous rate of change of a function with respect to its variable.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is </a:t>
            </a:r>
            <a:r>
              <a:rPr lang="en-GB" sz="1900" dirty="0" smtClean="0">
                <a:solidFill>
                  <a:srgbClr val="002060"/>
                </a:solidFill>
              </a:rPr>
              <a:t>also </a:t>
            </a:r>
            <a:r>
              <a:rPr lang="en-GB" sz="1900" dirty="0">
                <a:solidFill>
                  <a:srgbClr val="002060"/>
                </a:solidFill>
              </a:rPr>
              <a:t>the slope of the tangent line to the curve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gradient is a vector whose components are the partial derivatives of a multivariate function with respect to all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its </a:t>
            </a:r>
            <a:r>
              <a:rPr lang="en-GB" sz="1900" dirty="0">
                <a:solidFill>
                  <a:srgbClr val="002060"/>
                </a:solidFill>
              </a:rPr>
              <a:t>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chain rule enables us to differentiate composite functions.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044109" y="172948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25995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Among the most critical applications of differential </a:t>
            </a:r>
            <a:r>
              <a:rPr lang="en-GB" sz="1900" dirty="0" smtClean="0">
                <a:solidFill>
                  <a:srgbClr val="002060"/>
                </a:solidFill>
              </a:rPr>
              <a:t>calculus is the optimization problems.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Optimization </a:t>
            </a:r>
            <a:r>
              <a:rPr lang="en-GB" sz="1900" dirty="0">
                <a:solidFill>
                  <a:srgbClr val="FB8072"/>
                </a:solidFill>
              </a:rPr>
              <a:t>problems consider how to do something </a:t>
            </a:r>
            <a:r>
              <a:rPr lang="en-GB" sz="1900" i="1" dirty="0">
                <a:solidFill>
                  <a:srgbClr val="FB8072"/>
                </a:solidFill>
              </a:rPr>
              <a:t>the best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deep learning, we </a:t>
            </a:r>
            <a:r>
              <a:rPr lang="en-GB" sz="1900" i="1" dirty="0">
                <a:solidFill>
                  <a:srgbClr val="002060"/>
                </a:solidFill>
              </a:rPr>
              <a:t>train</a:t>
            </a:r>
            <a:r>
              <a:rPr lang="en-GB" sz="1900" dirty="0">
                <a:solidFill>
                  <a:srgbClr val="002060"/>
                </a:solidFill>
              </a:rPr>
              <a:t> models, updating them successively so that they get better and better as they see more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more </a:t>
            </a:r>
            <a:r>
              <a:rPr lang="en-GB" sz="1900" dirty="0">
                <a:solidFill>
                  <a:srgbClr val="002060"/>
                </a:solidFill>
              </a:rPr>
              <a:t>data.</a:t>
            </a:r>
            <a:endParaRPr lang="en-US" sz="1900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2587" y="2555759"/>
            <a:ext cx="9201592" cy="4038946"/>
            <a:chOff x="1612587" y="2555759"/>
            <a:chExt cx="9201592" cy="4038946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888890325"/>
                </p:ext>
              </p:extLst>
            </p:nvPr>
          </p:nvGraphicFramePr>
          <p:xfrm>
            <a:off x="4327330" y="2555759"/>
            <a:ext cx="6486849" cy="4038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1612587" y="4014678"/>
              <a:ext cx="2276668" cy="11211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Data</a:t>
              </a:r>
              <a:endParaRPr lang="en-US" sz="36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068147" y="4276651"/>
              <a:ext cx="1539551" cy="5971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9940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</a:t>
            </a:r>
            <a:r>
              <a:rPr lang="en-GB" sz="1900" dirty="0" smtClean="0">
                <a:solidFill>
                  <a:srgbClr val="002060"/>
                </a:solidFill>
              </a:rPr>
              <a:t>etting </a:t>
            </a:r>
            <a:r>
              <a:rPr lang="en-GB" sz="1900" dirty="0">
                <a:solidFill>
                  <a:srgbClr val="002060"/>
                </a:solidFill>
              </a:rPr>
              <a:t>better means minimizing a </a:t>
            </a:r>
            <a:r>
              <a:rPr lang="en-GB" sz="1900" i="1" dirty="0">
                <a:solidFill>
                  <a:srgbClr val="002060"/>
                </a:solidFill>
              </a:rPr>
              <a:t>loss </a:t>
            </a:r>
            <a:r>
              <a:rPr lang="en-GB" sz="1900" i="1" dirty="0" smtClean="0">
                <a:solidFill>
                  <a:srgbClr val="002060"/>
                </a:solidFill>
              </a:rPr>
              <a:t>function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Loss function is a </a:t>
            </a:r>
            <a:r>
              <a:rPr lang="en-GB" sz="1900" dirty="0">
                <a:solidFill>
                  <a:srgbClr val="FB8072"/>
                </a:solidFill>
              </a:rPr>
              <a:t>score that answers the question “how bad is our model</a:t>
            </a:r>
            <a:r>
              <a:rPr lang="en-GB" sz="1900" dirty="0" smtClean="0">
                <a:solidFill>
                  <a:srgbClr val="FB8072"/>
                </a:solidFill>
              </a:rPr>
              <a:t>?”.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Ultimately</a:t>
            </a:r>
            <a:r>
              <a:rPr lang="en-GB" sz="1900" dirty="0" smtClean="0">
                <a:solidFill>
                  <a:srgbClr val="FB8072"/>
                </a:solidFill>
              </a:rPr>
              <a:t>, we </a:t>
            </a:r>
            <a:r>
              <a:rPr lang="en-GB" sz="1900" dirty="0">
                <a:solidFill>
                  <a:srgbClr val="FB8072"/>
                </a:solidFill>
              </a:rPr>
              <a:t>care about </a:t>
            </a:r>
            <a:r>
              <a:rPr lang="en-GB" sz="1900" dirty="0" smtClean="0">
                <a:solidFill>
                  <a:srgbClr val="FB8072"/>
                </a:solidFill>
              </a:rPr>
              <a:t>producing </a:t>
            </a:r>
            <a:r>
              <a:rPr lang="en-GB" sz="1900" dirty="0">
                <a:solidFill>
                  <a:srgbClr val="FB8072"/>
                </a:solidFill>
              </a:rPr>
              <a:t>a model that performs well on </a:t>
            </a:r>
            <a:r>
              <a:rPr lang="en-GB" sz="1900" dirty="0" smtClean="0">
                <a:solidFill>
                  <a:srgbClr val="FB8072"/>
                </a:solidFill>
              </a:rPr>
              <a:t>never-seen 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can decompose the task of fitting models into two key concerns: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</a:rPr>
              <a:t>O</a:t>
            </a:r>
            <a:r>
              <a:rPr lang="en-GB" sz="1900" dirty="0" smtClean="0">
                <a:solidFill>
                  <a:srgbClr val="FB8072"/>
                </a:solidFill>
              </a:rPr>
              <a:t>ptimization</a:t>
            </a:r>
            <a:r>
              <a:rPr lang="en-GB" sz="1900" dirty="0">
                <a:solidFill>
                  <a:srgbClr val="FB8072"/>
                </a:solidFill>
              </a:rPr>
              <a:t>: the process of fitting our models to observed data;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FB8072"/>
                </a:solidFill>
              </a:rPr>
              <a:t>Generalization</a:t>
            </a:r>
            <a:r>
              <a:rPr lang="en-GB" sz="1900" dirty="0">
                <a:solidFill>
                  <a:srgbClr val="FB8072"/>
                </a:solidFill>
              </a:rPr>
              <a:t>: the mathematical principles and practitioners’ wisdom that guide as to how to produce models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whose </a:t>
            </a:r>
            <a:r>
              <a:rPr lang="en-GB" sz="1900" dirty="0">
                <a:solidFill>
                  <a:srgbClr val="FB8072"/>
                </a:solidFill>
              </a:rPr>
              <a:t>validity extends beyond the exact set of data examples used to train them.</a:t>
            </a:r>
            <a:endParaRPr lang="en-US" sz="1900" dirty="0">
              <a:solidFill>
                <a:srgbClr val="FB8072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807729"/>
              </p:ext>
            </p:extLst>
          </p:nvPr>
        </p:nvGraphicFramePr>
        <p:xfrm>
          <a:off x="1632857" y="3108304"/>
          <a:ext cx="8752114" cy="3749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2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1975" y="240093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12193787" cy="230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 In deep learning, we choose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loss functions that are differentiable with respect to our model’s parameters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F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each parameter, we can determine how rapidly the loss would increase or decrease, were we to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increase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or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i="1" dirty="0" smtClean="0">
                    <a:solidFill>
                      <a:srgbClr val="FB8072"/>
                    </a:solidFill>
                  </a:rPr>
                  <a:t>decrease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parameter by an infinitesimally small amount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we have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whose input and output are both scalars.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defined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7"/>
                <a:r>
                  <a:rPr lang="en-GB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						(2.4.1)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93787" cy="2307619"/>
              </a:xfrm>
              <a:prstGeom prst="rect">
                <a:avLst/>
              </a:prstGeom>
              <a:blipFill>
                <a:blip r:embed="rId3"/>
                <a:stretch>
                  <a:fillRect l="-350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0629" y="3671428"/>
                <a:ext cx="11240834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exists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said to be differentiable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differentiable at every number of an interval, then this function is differentiable on this interval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interpret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derivative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(2.4.1)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instantaneous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rate of change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 The so-called instantaneous rate of change is based on the variation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which approaches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0.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671428"/>
                <a:ext cx="11240834" cy="1846659"/>
              </a:xfrm>
              <a:prstGeom prst="rect">
                <a:avLst/>
              </a:prstGeom>
              <a:blipFill>
                <a:blip r:embed="rId4"/>
                <a:stretch>
                  <a:fillRect l="-380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blipFill>
                <a:blip r:embed="rId3"/>
                <a:stretch>
                  <a:fillRect l="-1235" t="-7937" r="-70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00547" y="1578099"/>
            <a:ext cx="1083359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IPython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display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By setting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letting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approach 0,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numerical result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US" sz="1900" i="1" dirty="0" smtClean="0">
                    <a:solidFill>
                      <a:srgbClr val="002060"/>
                    </a:solidFill>
                  </a:rPr>
                  <a:t>(2.4.1)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approaches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US" sz="1900" i="1" dirty="0" smtClean="0">
                    <a:solidFill>
                      <a:srgbClr val="002060"/>
                    </a:solidFill>
                  </a:rPr>
                </a:br>
                <a:endParaRPr lang="en-US" sz="1900" i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independent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(dependent 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).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following expressions are equivalent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(2.4.2)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blipFill>
                <a:blip r:embed="rId4"/>
                <a:stretch>
                  <a:fillRect l="-358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Differentiation 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common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(C is a constant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),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(the power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rule,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any real number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),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𝐷𝑙𝑛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blipFill>
                <a:blip r:embed="rId3"/>
                <a:stretch>
                  <a:fillRect l="-680" t="-1961" r="-9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both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differentiable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, we have the following rules: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Constant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multiple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rule:</a:t>
                </a:r>
              </a:p>
              <a:p>
                <a:pPr lvl="2"/>
                <a:r>
                  <a:rPr lang="en-GB" sz="1900" dirty="0">
                    <a:solidFill>
                      <a:srgbClr val="FB8072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𝐶𝑓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		(2.4.3)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Sum rule:</a:t>
                </a:r>
              </a:p>
              <a:p>
                <a:pPr lvl="5"/>
                <a:r>
                  <a:rPr lang="en-US" sz="1900" dirty="0">
                    <a:solidFill>
                      <a:srgbClr val="FB807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(2.4.4)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Product rule:</a:t>
                </a:r>
              </a:p>
              <a:p>
                <a:pPr lvl="5"/>
                <a:r>
                  <a:rPr lang="en-US" sz="1900" dirty="0">
                    <a:solidFill>
                      <a:srgbClr val="FB807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(2.4.5)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Quotient rule:</a:t>
                </a:r>
              </a:p>
              <a:p>
                <a:pPr lvl="1"/>
                <a:r>
                  <a:rPr lang="en-US" sz="1900" dirty="0">
                    <a:solidFill>
                      <a:srgbClr val="FB8072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FB8072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	(2.4.6)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blipFill>
                <a:blip r:embed="rId4"/>
                <a:stretch>
                  <a:fillRect l="-358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1404</Words>
  <Application>Microsoft Office PowerPoint</Application>
  <PresentationFormat>Widescreen</PresentationFormat>
  <Paragraphs>463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250</cp:revision>
  <dcterms:created xsi:type="dcterms:W3CDTF">2020-09-22T17:05:08Z</dcterms:created>
  <dcterms:modified xsi:type="dcterms:W3CDTF">2020-11-15T07:01:36Z</dcterms:modified>
</cp:coreProperties>
</file>