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0" r:id="rId2"/>
    <p:sldId id="256" r:id="rId3"/>
    <p:sldId id="340" r:id="rId4"/>
    <p:sldId id="343" r:id="rId5"/>
    <p:sldId id="342" r:id="rId6"/>
    <p:sldId id="341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072"/>
    <a:srgbClr val="FAFAFA"/>
    <a:srgbClr val="4472C4"/>
    <a:srgbClr val="37C6CF"/>
    <a:srgbClr val="29DB80"/>
    <a:srgbClr val="2EE71C"/>
    <a:srgbClr val="A7F30E"/>
    <a:srgbClr val="FFC000"/>
    <a:srgbClr val="BEBADA"/>
    <a:srgbClr val="FFF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82" autoAdjust="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D35BC-1F2D-4EAA-85A6-BE48232E40C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1F461-8F0A-45B7-8F83-D65F4CC3C517}">
      <dgm:prSet phldrT="[Text]"/>
      <dgm:spPr/>
      <dgm:t>
        <a:bodyPr/>
        <a:lstStyle/>
        <a:p>
          <a:r>
            <a:rPr lang="en-US" dirty="0" smtClean="0"/>
            <a:t>Linear Regression</a:t>
          </a:r>
          <a:endParaRPr lang="en-US" dirty="0"/>
        </a:p>
      </dgm:t>
    </dgm:pt>
    <dgm:pt modelId="{CA931EE5-AC48-4663-96D1-67FB2602E149}" type="parTrans" cxnId="{D6141925-DFA7-4032-852B-93C0881305E1}">
      <dgm:prSet/>
      <dgm:spPr/>
      <dgm:t>
        <a:bodyPr/>
        <a:lstStyle/>
        <a:p>
          <a:endParaRPr lang="en-US"/>
        </a:p>
      </dgm:t>
    </dgm:pt>
    <dgm:pt modelId="{00200978-CB5B-4B6F-8894-C694BE4383C2}" type="sibTrans" cxnId="{D6141925-DFA7-4032-852B-93C0881305E1}">
      <dgm:prSet/>
      <dgm:spPr/>
      <dgm:t>
        <a:bodyPr/>
        <a:lstStyle/>
        <a:p>
          <a:endParaRPr lang="en-US"/>
        </a:p>
      </dgm:t>
    </dgm:pt>
    <dgm:pt modelId="{4044F0E1-FE15-4E9E-B02A-1336CA144B1E}">
      <dgm:prSet phldrT="[Text]"/>
      <dgm:spPr/>
      <dgm:t>
        <a:bodyPr/>
        <a:lstStyle/>
        <a:p>
          <a:r>
            <a:rPr lang="en-US" b="0" i="0" dirty="0" smtClean="0"/>
            <a:t>Generating the Dataset</a:t>
          </a:r>
          <a:endParaRPr lang="en-US" b="0" i="0" dirty="0"/>
        </a:p>
      </dgm:t>
    </dgm:pt>
    <dgm:pt modelId="{3CD92BE8-13F8-4734-BCF4-E364B0322E35}" type="parTrans" cxnId="{74CA8A8D-A7B1-4E72-BBF2-DFFC76F779D2}">
      <dgm:prSet/>
      <dgm:spPr/>
      <dgm:t>
        <a:bodyPr/>
        <a:lstStyle/>
        <a:p>
          <a:endParaRPr lang="en-US"/>
        </a:p>
      </dgm:t>
    </dgm:pt>
    <dgm:pt modelId="{E2D5D534-8C12-4740-B104-D61F926C788F}" type="sibTrans" cxnId="{74CA8A8D-A7B1-4E72-BBF2-DFFC76F779D2}">
      <dgm:prSet/>
      <dgm:spPr/>
      <dgm:t>
        <a:bodyPr/>
        <a:lstStyle/>
        <a:p>
          <a:endParaRPr lang="en-US"/>
        </a:p>
      </dgm:t>
    </dgm:pt>
    <dgm:pt modelId="{44BBD6BB-3D55-49A5-9193-95BEA0AE9624}">
      <dgm:prSet phldrT="[Text]"/>
      <dgm:spPr/>
      <dgm:t>
        <a:bodyPr/>
        <a:lstStyle/>
        <a:p>
          <a:r>
            <a:rPr lang="en-US" b="0" i="0" dirty="0" smtClean="0"/>
            <a:t>Reading the Dataset</a:t>
          </a:r>
          <a:endParaRPr lang="en-US" dirty="0"/>
        </a:p>
      </dgm:t>
    </dgm:pt>
    <dgm:pt modelId="{085A0DC9-41CE-433E-888C-58612E1D2B21}" type="parTrans" cxnId="{6F4C986D-AF05-46D2-99C4-81A37FCDED14}">
      <dgm:prSet/>
      <dgm:spPr/>
      <dgm:t>
        <a:bodyPr/>
        <a:lstStyle/>
        <a:p>
          <a:endParaRPr lang="en-US"/>
        </a:p>
      </dgm:t>
    </dgm:pt>
    <dgm:pt modelId="{78042BFB-E013-4C78-A44C-8024485A6CFE}" type="sibTrans" cxnId="{6F4C986D-AF05-46D2-99C4-81A37FCDED14}">
      <dgm:prSet/>
      <dgm:spPr/>
      <dgm:t>
        <a:bodyPr/>
        <a:lstStyle/>
        <a:p>
          <a:endParaRPr lang="en-US"/>
        </a:p>
      </dgm:t>
    </dgm:pt>
    <dgm:pt modelId="{59508381-BDDA-4E8C-BC7C-B78ED07EE39E}">
      <dgm:prSet phldrT="[Text]"/>
      <dgm:spPr/>
      <dgm:t>
        <a:bodyPr/>
        <a:lstStyle/>
        <a:p>
          <a:r>
            <a:rPr lang="en-GB" b="0" i="0" smtClean="0"/>
            <a:t>Concise Implementation of Linear Regression</a:t>
          </a:r>
          <a:endParaRPr lang="en-US" dirty="0"/>
        </a:p>
      </dgm:t>
    </dgm:pt>
    <dgm:pt modelId="{FC0EACBB-E090-4A2C-9B39-6C4D7D28673E}" type="parTrans" cxnId="{E9D55855-84A9-4520-8C65-E0AB3F9E1E38}">
      <dgm:prSet/>
      <dgm:spPr/>
      <dgm:t>
        <a:bodyPr/>
        <a:lstStyle/>
        <a:p>
          <a:endParaRPr lang="en-US"/>
        </a:p>
      </dgm:t>
    </dgm:pt>
    <dgm:pt modelId="{B9361DED-B6D3-4648-9BA6-B9A86E34021B}" type="sibTrans" cxnId="{E9D55855-84A9-4520-8C65-E0AB3F9E1E38}">
      <dgm:prSet/>
      <dgm:spPr/>
      <dgm:t>
        <a:bodyPr/>
        <a:lstStyle/>
        <a:p>
          <a:endParaRPr lang="en-US"/>
        </a:p>
      </dgm:t>
    </dgm:pt>
    <dgm:pt modelId="{EFC13256-2C4F-4ABE-9050-69BD4DE3D377}">
      <dgm:prSet phldrT="[Text]"/>
      <dgm:spPr/>
      <dgm:t>
        <a:bodyPr/>
        <a:lstStyle/>
        <a:p>
          <a:r>
            <a:rPr lang="en-US" b="0" i="0" dirty="0" smtClean="0"/>
            <a:t>Generating the Dataset</a:t>
          </a:r>
          <a:endParaRPr lang="en-US" dirty="0"/>
        </a:p>
      </dgm:t>
    </dgm:pt>
    <dgm:pt modelId="{12F97A3A-15C9-4A61-9C72-9CD65C1D597C}" type="parTrans" cxnId="{3A41009C-82F8-467D-9D52-7B95DA3DF3B9}">
      <dgm:prSet/>
      <dgm:spPr/>
      <dgm:t>
        <a:bodyPr/>
        <a:lstStyle/>
        <a:p>
          <a:endParaRPr lang="en-US"/>
        </a:p>
      </dgm:t>
    </dgm:pt>
    <dgm:pt modelId="{9AF1D2F2-29E5-4EEB-B526-0D8CD7075FE6}" type="sibTrans" cxnId="{3A41009C-82F8-467D-9D52-7B95DA3DF3B9}">
      <dgm:prSet/>
      <dgm:spPr/>
      <dgm:t>
        <a:bodyPr/>
        <a:lstStyle/>
        <a:p>
          <a:endParaRPr lang="en-US"/>
        </a:p>
      </dgm:t>
    </dgm:pt>
    <dgm:pt modelId="{8B37F236-DD10-4E7F-B8E7-C94829AB9BCD}">
      <dgm:prSet phldrT="[Text]"/>
      <dgm:spPr/>
      <dgm:t>
        <a:bodyPr/>
        <a:lstStyle/>
        <a:p>
          <a:r>
            <a:rPr lang="en-GB" b="0" i="0" dirty="0" smtClean="0"/>
            <a:t>Implementation of </a:t>
          </a:r>
          <a:r>
            <a:rPr lang="en-GB" b="0" i="0" dirty="0" err="1" smtClean="0"/>
            <a:t>Softmax</a:t>
          </a:r>
          <a:r>
            <a:rPr lang="en-GB" b="0" i="0" dirty="0" smtClean="0"/>
            <a:t> Regression from Scratch</a:t>
          </a:r>
          <a:endParaRPr lang="en-US" dirty="0"/>
        </a:p>
      </dgm:t>
    </dgm:pt>
    <dgm:pt modelId="{537ACCB1-CDB1-4178-B1A5-A6CAD6FCF978}" type="parTrans" cxnId="{822D2626-C165-4F78-96F9-15E5E4B8062F}">
      <dgm:prSet/>
      <dgm:spPr/>
      <dgm:t>
        <a:bodyPr/>
        <a:lstStyle/>
        <a:p>
          <a:endParaRPr lang="en-US"/>
        </a:p>
      </dgm:t>
    </dgm:pt>
    <dgm:pt modelId="{17FEB760-E216-4916-A538-0DAE8742CC9F}" type="sibTrans" cxnId="{822D2626-C165-4F78-96F9-15E5E4B8062F}">
      <dgm:prSet/>
      <dgm:spPr/>
      <dgm:t>
        <a:bodyPr/>
        <a:lstStyle/>
        <a:p>
          <a:endParaRPr lang="en-US"/>
        </a:p>
      </dgm:t>
    </dgm:pt>
    <dgm:pt modelId="{30AC01E8-1F7B-43F6-BC0A-70DD06214353}">
      <dgm:prSet phldrT="[Text]"/>
      <dgm:spPr/>
      <dgm:t>
        <a:bodyPr/>
        <a:lstStyle/>
        <a:p>
          <a:r>
            <a:rPr lang="en-GB" b="0" i="0" dirty="0" smtClean="0"/>
            <a:t>Concise Implementation of </a:t>
          </a:r>
          <a:r>
            <a:rPr lang="en-GB" b="0" i="0" dirty="0" err="1" smtClean="0"/>
            <a:t>Softmax</a:t>
          </a:r>
          <a:r>
            <a:rPr lang="en-GB" b="0" i="0" dirty="0" smtClean="0"/>
            <a:t> Regression</a:t>
          </a:r>
          <a:endParaRPr lang="en-US" dirty="0"/>
        </a:p>
      </dgm:t>
    </dgm:pt>
    <dgm:pt modelId="{5BACB5EE-F6EF-4717-B2C7-0A7356685816}" type="parTrans" cxnId="{30C974D4-99DD-4E73-88EE-98C1F0BDAC26}">
      <dgm:prSet/>
      <dgm:spPr/>
      <dgm:t>
        <a:bodyPr/>
        <a:lstStyle/>
        <a:p>
          <a:endParaRPr lang="en-US"/>
        </a:p>
      </dgm:t>
    </dgm:pt>
    <dgm:pt modelId="{AD4B7B5D-0CA6-4237-9B19-057590FBC865}" type="sibTrans" cxnId="{30C974D4-99DD-4E73-88EE-98C1F0BDAC26}">
      <dgm:prSet/>
      <dgm:spPr/>
      <dgm:t>
        <a:bodyPr/>
        <a:lstStyle/>
        <a:p>
          <a:endParaRPr lang="en-US"/>
        </a:p>
      </dgm:t>
    </dgm:pt>
    <dgm:pt modelId="{97F0ABBE-D5D0-4B15-B733-F568695A8856}">
      <dgm:prSet phldrT="[Text]"/>
      <dgm:spPr/>
      <dgm:t>
        <a:bodyPr/>
        <a:lstStyle/>
        <a:p>
          <a:r>
            <a:rPr lang="en-US" b="0" i="0" dirty="0" smtClean="0"/>
            <a:t>The Image Classification Dataset</a:t>
          </a:r>
          <a:endParaRPr lang="en-US" dirty="0"/>
        </a:p>
      </dgm:t>
    </dgm:pt>
    <dgm:pt modelId="{5DB83438-CA92-4EE1-9E20-C456A4D68811}" type="parTrans" cxnId="{72E688A8-CD82-4A0E-98A5-D1EE1F9492CC}">
      <dgm:prSet/>
      <dgm:spPr/>
      <dgm:t>
        <a:bodyPr/>
        <a:lstStyle/>
        <a:p>
          <a:endParaRPr lang="en-US"/>
        </a:p>
      </dgm:t>
    </dgm:pt>
    <dgm:pt modelId="{174F84ED-D00E-4BE2-BD89-39AEF790C12A}" type="sibTrans" cxnId="{72E688A8-CD82-4A0E-98A5-D1EE1F9492CC}">
      <dgm:prSet/>
      <dgm:spPr/>
      <dgm:t>
        <a:bodyPr/>
        <a:lstStyle/>
        <a:p>
          <a:endParaRPr lang="en-US"/>
        </a:p>
      </dgm:t>
    </dgm:pt>
    <dgm:pt modelId="{71816DD0-841D-482F-87E1-1710163EFD13}">
      <dgm:prSet/>
      <dgm:spPr/>
      <dgm:t>
        <a:bodyPr/>
        <a:lstStyle/>
        <a:p>
          <a:r>
            <a:rPr lang="en-GB" smtClean="0"/>
            <a:t>Linear Regression Implementation from Scratch</a:t>
          </a:r>
          <a:endParaRPr lang="en-US" dirty="0"/>
        </a:p>
      </dgm:t>
    </dgm:pt>
    <dgm:pt modelId="{80B1FA3F-9BD7-4D83-9EA9-5A8D8DCE9D74}" type="parTrans" cxnId="{BCF8A6E9-90B6-49AD-8513-3227254B7748}">
      <dgm:prSet/>
      <dgm:spPr/>
      <dgm:t>
        <a:bodyPr/>
        <a:lstStyle/>
        <a:p>
          <a:endParaRPr lang="en-US"/>
        </a:p>
      </dgm:t>
    </dgm:pt>
    <dgm:pt modelId="{0F5F0357-4514-4A65-A102-62FAD3706D4F}" type="sibTrans" cxnId="{BCF8A6E9-90B6-49AD-8513-3227254B7748}">
      <dgm:prSet/>
      <dgm:spPr/>
      <dgm:t>
        <a:bodyPr/>
        <a:lstStyle/>
        <a:p>
          <a:endParaRPr lang="en-US"/>
        </a:p>
      </dgm:t>
    </dgm:pt>
    <dgm:pt modelId="{C3C435E6-E116-475F-8D6D-C232F7D94E15}">
      <dgm:prSet phldrT="[Text]"/>
      <dgm:spPr/>
      <dgm:t>
        <a:bodyPr/>
        <a:lstStyle/>
        <a:p>
          <a:r>
            <a:rPr lang="en-US" b="0" i="0" dirty="0" smtClean="0"/>
            <a:t>Initializing Model Parameters</a:t>
          </a:r>
          <a:endParaRPr lang="en-US" dirty="0"/>
        </a:p>
      </dgm:t>
    </dgm:pt>
    <dgm:pt modelId="{C3C41858-8717-4C3C-84E9-3360A7F4086C}" type="parTrans" cxnId="{0229A9A6-8183-40AF-A8C5-E5E160A58C5C}">
      <dgm:prSet/>
      <dgm:spPr/>
      <dgm:t>
        <a:bodyPr/>
        <a:lstStyle/>
        <a:p>
          <a:endParaRPr lang="en-US"/>
        </a:p>
      </dgm:t>
    </dgm:pt>
    <dgm:pt modelId="{60CB77D1-5ECD-4126-81C5-9CCE89519EBF}" type="sibTrans" cxnId="{0229A9A6-8183-40AF-A8C5-E5E160A58C5C}">
      <dgm:prSet/>
      <dgm:spPr/>
      <dgm:t>
        <a:bodyPr/>
        <a:lstStyle/>
        <a:p>
          <a:endParaRPr lang="en-US"/>
        </a:p>
      </dgm:t>
    </dgm:pt>
    <dgm:pt modelId="{3A3402C9-27E7-4BB8-B505-112B51E7C0C2}">
      <dgm:prSet phldrT="[Text]"/>
      <dgm:spPr/>
      <dgm:t>
        <a:bodyPr/>
        <a:lstStyle/>
        <a:p>
          <a:r>
            <a:rPr lang="en-US" b="0" i="0" smtClean="0"/>
            <a:t>Defining the Model</a:t>
          </a:r>
          <a:endParaRPr lang="en-US" dirty="0"/>
        </a:p>
      </dgm:t>
    </dgm:pt>
    <dgm:pt modelId="{9FEB9203-23E2-4367-A66D-A86F13605F4E}" type="parTrans" cxnId="{67551018-62DB-49CD-AB3F-6F200C6571B3}">
      <dgm:prSet/>
      <dgm:spPr/>
      <dgm:t>
        <a:bodyPr/>
        <a:lstStyle/>
        <a:p>
          <a:endParaRPr lang="en-US"/>
        </a:p>
      </dgm:t>
    </dgm:pt>
    <dgm:pt modelId="{D201316B-6487-4E97-9757-67A52D3BF309}" type="sibTrans" cxnId="{67551018-62DB-49CD-AB3F-6F200C6571B3}">
      <dgm:prSet/>
      <dgm:spPr/>
      <dgm:t>
        <a:bodyPr/>
        <a:lstStyle/>
        <a:p>
          <a:endParaRPr lang="en-US"/>
        </a:p>
      </dgm:t>
    </dgm:pt>
    <dgm:pt modelId="{74C022DB-489A-4A88-818A-ADB4401CF330}">
      <dgm:prSet phldrT="[Text]"/>
      <dgm:spPr/>
      <dgm:t>
        <a:bodyPr/>
        <a:lstStyle/>
        <a:p>
          <a:r>
            <a:rPr lang="en-US" b="0" i="0" smtClean="0"/>
            <a:t>Initializing Model Parameters</a:t>
          </a:r>
          <a:endParaRPr lang="en-US" dirty="0"/>
        </a:p>
      </dgm:t>
    </dgm:pt>
    <dgm:pt modelId="{96F2E235-CB2E-4474-8D51-9895B6280F02}" type="parTrans" cxnId="{234F9E90-DF20-46B6-8F04-5E7EE79760EE}">
      <dgm:prSet/>
      <dgm:spPr/>
      <dgm:t>
        <a:bodyPr/>
        <a:lstStyle/>
        <a:p>
          <a:endParaRPr lang="en-US"/>
        </a:p>
      </dgm:t>
    </dgm:pt>
    <dgm:pt modelId="{F696939B-BFD0-4785-A0DE-3C56532E7F58}" type="sibTrans" cxnId="{234F9E90-DF20-46B6-8F04-5E7EE79760EE}">
      <dgm:prSet/>
      <dgm:spPr/>
      <dgm:t>
        <a:bodyPr/>
        <a:lstStyle/>
        <a:p>
          <a:endParaRPr lang="en-US"/>
        </a:p>
      </dgm:t>
    </dgm:pt>
    <dgm:pt modelId="{B81394E0-BDE9-4883-9702-1445BEB57AF1}">
      <dgm:prSet phldrT="[Text]"/>
      <dgm:spPr/>
      <dgm:t>
        <a:bodyPr/>
        <a:lstStyle/>
        <a:p>
          <a:r>
            <a:rPr lang="en-GB" smtClean="0"/>
            <a:t>Basic Elements of Linear Regression</a:t>
          </a:r>
          <a:endParaRPr lang="en-US" dirty="0"/>
        </a:p>
      </dgm:t>
    </dgm:pt>
    <dgm:pt modelId="{9F791647-C1DA-45D3-A3EC-117DDB0C0E6F}" type="parTrans" cxnId="{60B37814-5D4D-484D-B412-3FF2B5B48350}">
      <dgm:prSet/>
      <dgm:spPr/>
      <dgm:t>
        <a:bodyPr/>
        <a:lstStyle/>
        <a:p>
          <a:endParaRPr lang="en-US"/>
        </a:p>
      </dgm:t>
    </dgm:pt>
    <dgm:pt modelId="{CC6ABFBD-C023-4785-90CB-19947670A0C3}" type="sibTrans" cxnId="{60B37814-5D4D-484D-B412-3FF2B5B48350}">
      <dgm:prSet/>
      <dgm:spPr/>
      <dgm:t>
        <a:bodyPr/>
        <a:lstStyle/>
        <a:p>
          <a:endParaRPr lang="en-US"/>
        </a:p>
      </dgm:t>
    </dgm:pt>
    <dgm:pt modelId="{EC8F9496-CEFF-4D4A-8A75-08DEAE15066B}">
      <dgm:prSet phldrT="[Text]"/>
      <dgm:spPr/>
      <dgm:t>
        <a:bodyPr/>
        <a:lstStyle/>
        <a:p>
          <a:r>
            <a:rPr lang="en-US" smtClean="0"/>
            <a:t>Vectorization for Speed</a:t>
          </a:r>
          <a:endParaRPr lang="en-US" dirty="0"/>
        </a:p>
      </dgm:t>
    </dgm:pt>
    <dgm:pt modelId="{D06B9631-2288-4E4D-8D1D-B645A7C88D25}" type="parTrans" cxnId="{7223D254-7422-468B-AD48-CD50861237C3}">
      <dgm:prSet/>
      <dgm:spPr/>
      <dgm:t>
        <a:bodyPr/>
        <a:lstStyle/>
        <a:p>
          <a:endParaRPr lang="en-US"/>
        </a:p>
      </dgm:t>
    </dgm:pt>
    <dgm:pt modelId="{3BD30ACF-EA89-4BCA-985B-D8F190555AAB}" type="sibTrans" cxnId="{7223D254-7422-468B-AD48-CD50861237C3}">
      <dgm:prSet/>
      <dgm:spPr/>
      <dgm:t>
        <a:bodyPr/>
        <a:lstStyle/>
        <a:p>
          <a:endParaRPr lang="en-US"/>
        </a:p>
      </dgm:t>
    </dgm:pt>
    <dgm:pt modelId="{7D310C78-4952-4215-BF49-F9821952A3BF}">
      <dgm:prSet phldrT="[Text]"/>
      <dgm:spPr/>
      <dgm:t>
        <a:bodyPr/>
        <a:lstStyle/>
        <a:p>
          <a:r>
            <a:rPr lang="en-GB" smtClean="0"/>
            <a:t>The Normal Distribution and Squared Loss</a:t>
          </a:r>
          <a:endParaRPr lang="en-US" dirty="0"/>
        </a:p>
      </dgm:t>
    </dgm:pt>
    <dgm:pt modelId="{838925C4-E588-4425-8D15-9D4DC61E82D1}" type="parTrans" cxnId="{86D06746-9DC2-410D-BBB3-4C07CF195180}">
      <dgm:prSet/>
      <dgm:spPr/>
      <dgm:t>
        <a:bodyPr/>
        <a:lstStyle/>
        <a:p>
          <a:endParaRPr lang="en-US"/>
        </a:p>
      </dgm:t>
    </dgm:pt>
    <dgm:pt modelId="{66F5602F-884E-4E45-AACC-0B9CF36C64BD}" type="sibTrans" cxnId="{86D06746-9DC2-410D-BBB3-4C07CF195180}">
      <dgm:prSet/>
      <dgm:spPr/>
      <dgm:t>
        <a:bodyPr/>
        <a:lstStyle/>
        <a:p>
          <a:endParaRPr lang="en-US"/>
        </a:p>
      </dgm:t>
    </dgm:pt>
    <dgm:pt modelId="{68F6B481-1333-4259-AAD1-95535C82E2D0}">
      <dgm:prSet phldrT="[Text]"/>
      <dgm:spPr/>
      <dgm:t>
        <a:bodyPr/>
        <a:lstStyle/>
        <a:p>
          <a:r>
            <a:rPr lang="en-GB" smtClean="0"/>
            <a:t>From Linear Regression to Deep Networks</a:t>
          </a:r>
          <a:endParaRPr lang="en-US" dirty="0"/>
        </a:p>
      </dgm:t>
    </dgm:pt>
    <dgm:pt modelId="{2CA41D84-7444-4D7C-A866-D38299D7F242}" type="parTrans" cxnId="{99BC4547-ED01-4D6A-9E32-10BE2F805AAA}">
      <dgm:prSet/>
      <dgm:spPr/>
      <dgm:t>
        <a:bodyPr/>
        <a:lstStyle/>
        <a:p>
          <a:endParaRPr lang="en-US"/>
        </a:p>
      </dgm:t>
    </dgm:pt>
    <dgm:pt modelId="{1AC1728A-D91E-431D-9517-02BA9186B6D0}" type="sibTrans" cxnId="{99BC4547-ED01-4D6A-9E32-10BE2F805AAA}">
      <dgm:prSet/>
      <dgm:spPr/>
      <dgm:t>
        <a:bodyPr/>
        <a:lstStyle/>
        <a:p>
          <a:endParaRPr lang="en-US"/>
        </a:p>
      </dgm:t>
    </dgm:pt>
    <dgm:pt modelId="{2AE70087-543D-41FC-92B2-C093272CECCA}">
      <dgm:prSet phldrT="[Text]"/>
      <dgm:spPr/>
      <dgm:t>
        <a:bodyPr/>
        <a:lstStyle/>
        <a:p>
          <a:r>
            <a:rPr lang="en-US" smtClean="0"/>
            <a:t>Reading the Dataset</a:t>
          </a:r>
          <a:endParaRPr lang="en-US" dirty="0"/>
        </a:p>
      </dgm:t>
    </dgm:pt>
    <dgm:pt modelId="{D1F44FCF-4023-4B0A-9DF7-0A592D556DDD}" type="parTrans" cxnId="{8F194A57-F603-4941-A2E4-84B39E007366}">
      <dgm:prSet/>
      <dgm:spPr/>
      <dgm:t>
        <a:bodyPr/>
        <a:lstStyle/>
        <a:p>
          <a:endParaRPr lang="en-US"/>
        </a:p>
      </dgm:t>
    </dgm:pt>
    <dgm:pt modelId="{FDF235D7-CA30-447D-A307-7408C4772CB5}" type="sibTrans" cxnId="{8F194A57-F603-4941-A2E4-84B39E007366}">
      <dgm:prSet/>
      <dgm:spPr/>
      <dgm:t>
        <a:bodyPr/>
        <a:lstStyle/>
        <a:p>
          <a:endParaRPr lang="en-US"/>
        </a:p>
      </dgm:t>
    </dgm:pt>
    <dgm:pt modelId="{BC6B7C48-774B-4540-9D23-22F5723040E0}">
      <dgm:prSet phldrT="[Text]"/>
      <dgm:spPr/>
      <dgm:t>
        <a:bodyPr/>
        <a:lstStyle/>
        <a:p>
          <a:r>
            <a:rPr lang="en-US" dirty="0" smtClean="0"/>
            <a:t>Defining the Loss Function</a:t>
          </a:r>
          <a:endParaRPr lang="en-US" dirty="0"/>
        </a:p>
      </dgm:t>
    </dgm:pt>
    <dgm:pt modelId="{BAE64036-8A12-4C4B-A3B2-62D8F98B8BF7}" type="parTrans" cxnId="{DFBB9788-8D13-4DE4-AD91-62EA51556613}">
      <dgm:prSet/>
      <dgm:spPr/>
      <dgm:t>
        <a:bodyPr/>
        <a:lstStyle/>
        <a:p>
          <a:endParaRPr lang="en-US"/>
        </a:p>
      </dgm:t>
    </dgm:pt>
    <dgm:pt modelId="{082B4D75-82A5-44BA-9120-02FFF4357913}" type="sibTrans" cxnId="{DFBB9788-8D13-4DE4-AD91-62EA51556613}">
      <dgm:prSet/>
      <dgm:spPr/>
      <dgm:t>
        <a:bodyPr/>
        <a:lstStyle/>
        <a:p>
          <a:endParaRPr lang="en-US"/>
        </a:p>
      </dgm:t>
    </dgm:pt>
    <dgm:pt modelId="{5565D21A-EB5C-49DD-BAD4-7926D0A7B700}">
      <dgm:prSet phldrT="[Text]"/>
      <dgm:spPr/>
      <dgm:t>
        <a:bodyPr/>
        <a:lstStyle/>
        <a:p>
          <a:r>
            <a:rPr lang="en-US" smtClean="0"/>
            <a:t>Reading the Dataset</a:t>
          </a:r>
          <a:endParaRPr lang="en-US" dirty="0"/>
        </a:p>
      </dgm:t>
    </dgm:pt>
    <dgm:pt modelId="{5509A126-D029-4517-8745-80B14957B16D}" type="parTrans" cxnId="{770C339F-8DEC-427C-A000-5C29A3826A55}">
      <dgm:prSet/>
      <dgm:spPr/>
      <dgm:t>
        <a:bodyPr/>
        <a:lstStyle/>
        <a:p>
          <a:endParaRPr lang="en-US"/>
        </a:p>
      </dgm:t>
    </dgm:pt>
    <dgm:pt modelId="{66FA41D5-9F9C-4D79-B1E4-55360B3A9F33}" type="sibTrans" cxnId="{770C339F-8DEC-427C-A000-5C29A3826A55}">
      <dgm:prSet/>
      <dgm:spPr/>
      <dgm:t>
        <a:bodyPr/>
        <a:lstStyle/>
        <a:p>
          <a:endParaRPr lang="en-US"/>
        </a:p>
      </dgm:t>
    </dgm:pt>
    <dgm:pt modelId="{C31D2F7D-EC26-45C5-9284-2D5F5E2B3A9C}">
      <dgm:prSet phldrT="[Text]"/>
      <dgm:spPr/>
      <dgm:t>
        <a:bodyPr/>
        <a:lstStyle/>
        <a:p>
          <a:r>
            <a:rPr lang="en-US" smtClean="0"/>
            <a:t>Reading a Minibatch</a:t>
          </a:r>
          <a:endParaRPr lang="en-US" dirty="0"/>
        </a:p>
      </dgm:t>
    </dgm:pt>
    <dgm:pt modelId="{7F009598-64E0-43D6-A027-9A7CD79A52B3}" type="parTrans" cxnId="{9CDCE39D-4C15-4F5A-8C2B-AE214856E667}">
      <dgm:prSet/>
      <dgm:spPr/>
      <dgm:t>
        <a:bodyPr/>
        <a:lstStyle/>
        <a:p>
          <a:endParaRPr lang="en-US"/>
        </a:p>
      </dgm:t>
    </dgm:pt>
    <dgm:pt modelId="{D5915E7B-1FC1-4E45-96F8-1BE7F967D409}" type="sibTrans" cxnId="{9CDCE39D-4C15-4F5A-8C2B-AE214856E667}">
      <dgm:prSet/>
      <dgm:spPr/>
      <dgm:t>
        <a:bodyPr/>
        <a:lstStyle/>
        <a:p>
          <a:endParaRPr lang="en-US"/>
        </a:p>
      </dgm:t>
    </dgm:pt>
    <dgm:pt modelId="{E7636FB0-C6DF-44B2-A595-27F46DC906D4}">
      <dgm:prSet phldrT="[Text]"/>
      <dgm:spPr/>
      <dgm:t>
        <a:bodyPr/>
        <a:lstStyle/>
        <a:p>
          <a:r>
            <a:rPr lang="en-US" smtClean="0"/>
            <a:t>Putting All Things Together</a:t>
          </a:r>
          <a:endParaRPr lang="en-US" dirty="0"/>
        </a:p>
      </dgm:t>
    </dgm:pt>
    <dgm:pt modelId="{2B3A4484-2727-4EDF-9567-978478E1E215}" type="parTrans" cxnId="{D9BBF749-85B5-4E20-932E-5A60B865078F}">
      <dgm:prSet/>
      <dgm:spPr/>
      <dgm:t>
        <a:bodyPr/>
        <a:lstStyle/>
        <a:p>
          <a:endParaRPr lang="en-US"/>
        </a:p>
      </dgm:t>
    </dgm:pt>
    <dgm:pt modelId="{DCC73462-60DC-4704-B756-F8558FBA77BD}" type="sibTrans" cxnId="{D9BBF749-85B5-4E20-932E-5A60B865078F}">
      <dgm:prSet/>
      <dgm:spPr/>
      <dgm:t>
        <a:bodyPr/>
        <a:lstStyle/>
        <a:p>
          <a:endParaRPr lang="en-US"/>
        </a:p>
      </dgm:t>
    </dgm:pt>
    <dgm:pt modelId="{3DB63866-C325-4823-AC59-91F978007FD7}">
      <dgm:prSet phldrT="[Text]"/>
      <dgm:spPr/>
      <dgm:t>
        <a:bodyPr/>
        <a:lstStyle/>
        <a:p>
          <a:r>
            <a:rPr lang="en-US" smtClean="0"/>
            <a:t>Initializing Model Parameters</a:t>
          </a:r>
          <a:endParaRPr lang="en-US" dirty="0"/>
        </a:p>
      </dgm:t>
    </dgm:pt>
    <dgm:pt modelId="{2EDA260F-A15C-4584-A420-F9C1D1C471B5}" type="parTrans" cxnId="{AABDAAC0-731A-4AA4-BFCC-272C502CC71C}">
      <dgm:prSet/>
      <dgm:spPr/>
      <dgm:t>
        <a:bodyPr/>
        <a:lstStyle/>
        <a:p>
          <a:endParaRPr lang="en-US"/>
        </a:p>
      </dgm:t>
    </dgm:pt>
    <dgm:pt modelId="{62EBBD8E-9D7F-4419-AEA1-BBEAB37433B9}" type="sibTrans" cxnId="{AABDAAC0-731A-4AA4-BFCC-272C502CC71C}">
      <dgm:prSet/>
      <dgm:spPr/>
      <dgm:t>
        <a:bodyPr/>
        <a:lstStyle/>
        <a:p>
          <a:endParaRPr lang="en-US"/>
        </a:p>
      </dgm:t>
    </dgm:pt>
    <dgm:pt modelId="{1A2B48C8-519C-4E59-BCC7-DBDB79EE630B}">
      <dgm:prSet phldrT="[Text]"/>
      <dgm:spPr/>
      <dgm:t>
        <a:bodyPr/>
        <a:lstStyle/>
        <a:p>
          <a:r>
            <a:rPr lang="en-US" smtClean="0"/>
            <a:t>Defining the Softmax Operation</a:t>
          </a:r>
          <a:endParaRPr lang="en-US" dirty="0"/>
        </a:p>
      </dgm:t>
    </dgm:pt>
    <dgm:pt modelId="{17595FDA-44C5-464C-BE77-7CEDE40E6EC1}" type="parTrans" cxnId="{F5ED89B4-26CF-442B-B801-9D02288A3A5F}">
      <dgm:prSet/>
      <dgm:spPr/>
      <dgm:t>
        <a:bodyPr/>
        <a:lstStyle/>
        <a:p>
          <a:endParaRPr lang="en-US"/>
        </a:p>
      </dgm:t>
    </dgm:pt>
    <dgm:pt modelId="{892526E7-C597-48F1-A795-595F32A7683A}" type="sibTrans" cxnId="{F5ED89B4-26CF-442B-B801-9D02288A3A5F}">
      <dgm:prSet/>
      <dgm:spPr/>
      <dgm:t>
        <a:bodyPr/>
        <a:lstStyle/>
        <a:p>
          <a:endParaRPr lang="en-US"/>
        </a:p>
      </dgm:t>
    </dgm:pt>
    <dgm:pt modelId="{28A0C26A-2F04-48C3-B9F3-FB1AB1D74527}">
      <dgm:prSet phldrT="[Text]"/>
      <dgm:spPr/>
      <dgm:t>
        <a:bodyPr/>
        <a:lstStyle/>
        <a:p>
          <a:r>
            <a:rPr lang="en-US" smtClean="0"/>
            <a:t>Defining the Model</a:t>
          </a:r>
          <a:endParaRPr lang="en-US" dirty="0"/>
        </a:p>
      </dgm:t>
    </dgm:pt>
    <dgm:pt modelId="{38B01398-E265-41AF-BF8D-C4CEE743782C}" type="parTrans" cxnId="{542C4028-127C-43FE-B261-C2808793B821}">
      <dgm:prSet/>
      <dgm:spPr/>
      <dgm:t>
        <a:bodyPr/>
        <a:lstStyle/>
        <a:p>
          <a:endParaRPr lang="en-US"/>
        </a:p>
      </dgm:t>
    </dgm:pt>
    <dgm:pt modelId="{37F34336-84E8-40B6-92B2-F2AB43FD3E9A}" type="sibTrans" cxnId="{542C4028-127C-43FE-B261-C2808793B821}">
      <dgm:prSet/>
      <dgm:spPr/>
      <dgm:t>
        <a:bodyPr/>
        <a:lstStyle/>
        <a:p>
          <a:endParaRPr lang="en-US"/>
        </a:p>
      </dgm:t>
    </dgm:pt>
    <dgm:pt modelId="{2C181838-F8F3-4B02-9EAF-803A79E08A2C}">
      <dgm:prSet phldrT="[Text]"/>
      <dgm:spPr/>
      <dgm:t>
        <a:bodyPr/>
        <a:lstStyle/>
        <a:p>
          <a:r>
            <a:rPr lang="en-US" dirty="0" smtClean="0"/>
            <a:t>Defining the Loss Function</a:t>
          </a:r>
          <a:endParaRPr lang="en-US" dirty="0"/>
        </a:p>
      </dgm:t>
    </dgm:pt>
    <dgm:pt modelId="{AADBAD04-4A02-4E10-9BF5-7808ED13072F}" type="parTrans" cxnId="{E743561B-1D58-44AC-88FD-C41C3061E31D}">
      <dgm:prSet/>
      <dgm:spPr/>
      <dgm:t>
        <a:bodyPr/>
        <a:lstStyle/>
        <a:p>
          <a:endParaRPr lang="en-US"/>
        </a:p>
      </dgm:t>
    </dgm:pt>
    <dgm:pt modelId="{85D4845F-2B1A-4C16-971B-0FE529660EDF}" type="sibTrans" cxnId="{E743561B-1D58-44AC-88FD-C41C3061E31D}">
      <dgm:prSet/>
      <dgm:spPr/>
      <dgm:t>
        <a:bodyPr/>
        <a:lstStyle/>
        <a:p>
          <a:endParaRPr lang="en-US"/>
        </a:p>
      </dgm:t>
    </dgm:pt>
    <dgm:pt modelId="{ADFCCBF2-2AEA-49AF-AF8A-7C638B01F4B3}">
      <dgm:prSet phldrT="[Text]"/>
      <dgm:spPr/>
      <dgm:t>
        <a:bodyPr/>
        <a:lstStyle/>
        <a:p>
          <a:r>
            <a:rPr lang="en-US" dirty="0" smtClean="0"/>
            <a:t>Initializing Model Parameters</a:t>
          </a:r>
          <a:endParaRPr lang="en-US" dirty="0"/>
        </a:p>
      </dgm:t>
    </dgm:pt>
    <dgm:pt modelId="{9EDEDFA9-8BB5-482D-A568-D4AD4EDAEC0A}" type="parTrans" cxnId="{CF10A244-2DBC-4EFB-A01A-9B1000714004}">
      <dgm:prSet/>
      <dgm:spPr/>
      <dgm:t>
        <a:bodyPr/>
        <a:lstStyle/>
        <a:p>
          <a:endParaRPr lang="en-US"/>
        </a:p>
      </dgm:t>
    </dgm:pt>
    <dgm:pt modelId="{B4D0683B-F1EF-4091-884E-E6916CAC6815}" type="sibTrans" cxnId="{CF10A244-2DBC-4EFB-A01A-9B1000714004}">
      <dgm:prSet/>
      <dgm:spPr/>
      <dgm:t>
        <a:bodyPr/>
        <a:lstStyle/>
        <a:p>
          <a:endParaRPr lang="en-US"/>
        </a:p>
      </dgm:t>
    </dgm:pt>
    <dgm:pt modelId="{9D0CAAEC-B89D-4779-8C98-07917A921327}">
      <dgm:prSet phldrT="[Text]"/>
      <dgm:spPr/>
      <dgm:t>
        <a:bodyPr/>
        <a:lstStyle/>
        <a:p>
          <a:r>
            <a:rPr lang="en-US" smtClean="0"/>
            <a:t>Softmax Implementation Revisited</a:t>
          </a:r>
          <a:endParaRPr lang="en-US" dirty="0"/>
        </a:p>
      </dgm:t>
    </dgm:pt>
    <dgm:pt modelId="{E6FFC343-EF4B-4BEB-8A8B-6904F45D52DE}" type="parTrans" cxnId="{6FCACD71-A807-47B6-ADC7-B94B7C32425B}">
      <dgm:prSet/>
      <dgm:spPr/>
      <dgm:t>
        <a:bodyPr/>
        <a:lstStyle/>
        <a:p>
          <a:endParaRPr lang="en-US"/>
        </a:p>
      </dgm:t>
    </dgm:pt>
    <dgm:pt modelId="{C8D428C1-6EA7-45F8-AC84-55A3681EBD4A}" type="sibTrans" cxnId="{6FCACD71-A807-47B6-ADC7-B94B7C32425B}">
      <dgm:prSet/>
      <dgm:spPr/>
      <dgm:t>
        <a:bodyPr/>
        <a:lstStyle/>
        <a:p>
          <a:endParaRPr lang="en-US"/>
        </a:p>
      </dgm:t>
    </dgm:pt>
    <dgm:pt modelId="{43F439B7-8556-42E3-B13F-447909B03336}">
      <dgm:prSet phldrT="[Text]"/>
      <dgm:spPr/>
      <dgm:t>
        <a:bodyPr/>
        <a:lstStyle/>
        <a:p>
          <a:r>
            <a:rPr lang="en-US" dirty="0" smtClean="0"/>
            <a:t>Optimization Algorithm</a:t>
          </a:r>
          <a:endParaRPr lang="en-US" dirty="0"/>
        </a:p>
      </dgm:t>
    </dgm:pt>
    <dgm:pt modelId="{E7236B83-C7FE-4FFF-BF20-BE4FA19AC1DE}" type="parTrans" cxnId="{0EB8D593-879A-4EDE-A971-751B196CFD7A}">
      <dgm:prSet/>
      <dgm:spPr/>
      <dgm:t>
        <a:bodyPr/>
        <a:lstStyle/>
        <a:p>
          <a:endParaRPr lang="en-US"/>
        </a:p>
      </dgm:t>
    </dgm:pt>
    <dgm:pt modelId="{3EE6D6CD-46C5-43CE-9116-A53E68456756}" type="sibTrans" cxnId="{0EB8D593-879A-4EDE-A971-751B196CFD7A}">
      <dgm:prSet/>
      <dgm:spPr/>
      <dgm:t>
        <a:bodyPr/>
        <a:lstStyle/>
        <a:p>
          <a:endParaRPr lang="en-US"/>
        </a:p>
      </dgm:t>
    </dgm:pt>
    <dgm:pt modelId="{B2AD441F-BBA7-4BEC-A267-FE4C7CD8ADA9}">
      <dgm:prSet phldrT="[Text]"/>
      <dgm:spPr/>
      <dgm:t>
        <a:bodyPr/>
        <a:lstStyle/>
        <a:p>
          <a:r>
            <a:rPr lang="en-US" i="0" dirty="0" smtClean="0"/>
            <a:t>Defining the Optimization Algorithm</a:t>
          </a:r>
          <a:endParaRPr lang="en-US" i="0" dirty="0"/>
        </a:p>
      </dgm:t>
    </dgm:pt>
    <dgm:pt modelId="{B06D9E06-F979-461B-B15C-EFBE320158CD}" type="parTrans" cxnId="{44575237-5FA8-4785-ACD4-CA391D7E14F9}">
      <dgm:prSet/>
      <dgm:spPr/>
      <dgm:t>
        <a:bodyPr/>
        <a:lstStyle/>
        <a:p>
          <a:endParaRPr lang="en-US"/>
        </a:p>
      </dgm:t>
    </dgm:pt>
    <dgm:pt modelId="{0F1C1847-4A22-4270-9256-E4FA885CE0BB}" type="sibTrans" cxnId="{44575237-5FA8-4785-ACD4-CA391D7E14F9}">
      <dgm:prSet/>
      <dgm:spPr/>
      <dgm:t>
        <a:bodyPr/>
        <a:lstStyle/>
        <a:p>
          <a:endParaRPr lang="en-US"/>
        </a:p>
      </dgm:t>
    </dgm:pt>
    <dgm:pt modelId="{87346056-285D-4591-8C82-33B2DE1822D8}">
      <dgm:prSet phldrT="[Text]"/>
      <dgm:spPr/>
      <dgm:t>
        <a:bodyPr/>
        <a:lstStyle/>
        <a:p>
          <a:r>
            <a:rPr lang="en-US" i="0" dirty="0" err="1" smtClean="0"/>
            <a:t>Softmax</a:t>
          </a:r>
          <a:r>
            <a:rPr lang="en-US" i="0" dirty="0" smtClean="0"/>
            <a:t> Regression</a:t>
          </a:r>
          <a:endParaRPr lang="en-US" i="0" dirty="0"/>
        </a:p>
      </dgm:t>
    </dgm:pt>
    <dgm:pt modelId="{C6BBB186-6DD6-4B6D-8363-BFB2D837BC7C}" type="parTrans" cxnId="{5B3C5FBD-FECF-45E3-A4F6-E13DB8A5CDD3}">
      <dgm:prSet/>
      <dgm:spPr/>
      <dgm:t>
        <a:bodyPr/>
        <a:lstStyle/>
        <a:p>
          <a:endParaRPr lang="en-US"/>
        </a:p>
      </dgm:t>
    </dgm:pt>
    <dgm:pt modelId="{7DA44C0E-8685-41A3-9F82-BBDEF4D2B64A}" type="sibTrans" cxnId="{5B3C5FBD-FECF-45E3-A4F6-E13DB8A5CDD3}">
      <dgm:prSet/>
      <dgm:spPr/>
      <dgm:t>
        <a:bodyPr/>
        <a:lstStyle/>
        <a:p>
          <a:endParaRPr lang="en-US"/>
        </a:p>
      </dgm:t>
    </dgm:pt>
    <dgm:pt modelId="{8E27B5B8-930E-4718-9C07-3E2D5C078C65}">
      <dgm:prSet phldrT="[Text]"/>
      <dgm:spPr/>
      <dgm:t>
        <a:bodyPr/>
        <a:lstStyle/>
        <a:p>
          <a:r>
            <a:rPr lang="en-US" i="0" dirty="0" smtClean="0"/>
            <a:t>Classification Problem</a:t>
          </a:r>
          <a:endParaRPr lang="en-US" i="0" dirty="0"/>
        </a:p>
      </dgm:t>
    </dgm:pt>
    <dgm:pt modelId="{247D3E16-4E44-4479-A2A5-85E6F706995C}" type="parTrans" cxnId="{A2DCAE8A-7666-45E5-9588-9D1ADB47FE15}">
      <dgm:prSet/>
      <dgm:spPr/>
      <dgm:t>
        <a:bodyPr/>
        <a:lstStyle/>
        <a:p>
          <a:endParaRPr lang="en-US"/>
        </a:p>
      </dgm:t>
    </dgm:pt>
    <dgm:pt modelId="{5E729D93-96AB-4FF1-8C94-783C658FFCBE}" type="sibTrans" cxnId="{A2DCAE8A-7666-45E5-9588-9D1ADB47FE15}">
      <dgm:prSet/>
      <dgm:spPr/>
      <dgm:t>
        <a:bodyPr/>
        <a:lstStyle/>
        <a:p>
          <a:endParaRPr lang="en-US"/>
        </a:p>
      </dgm:t>
    </dgm:pt>
    <dgm:pt modelId="{E860E255-8E02-44BA-9630-667B0746C94A}">
      <dgm:prSet phldrT="[Text]"/>
      <dgm:spPr/>
      <dgm:t>
        <a:bodyPr/>
        <a:lstStyle/>
        <a:p>
          <a:r>
            <a:rPr lang="en-US" i="0" smtClean="0"/>
            <a:t>Network Architecture</a:t>
          </a:r>
          <a:endParaRPr lang="en-US" i="0" dirty="0"/>
        </a:p>
      </dgm:t>
    </dgm:pt>
    <dgm:pt modelId="{54456840-29B6-4DA1-950A-2046FB5C5675}" type="parTrans" cxnId="{293BC525-5B85-480D-8CC4-BDA6483B2D4F}">
      <dgm:prSet/>
      <dgm:spPr/>
      <dgm:t>
        <a:bodyPr/>
        <a:lstStyle/>
        <a:p>
          <a:endParaRPr lang="en-US"/>
        </a:p>
      </dgm:t>
    </dgm:pt>
    <dgm:pt modelId="{E88A0621-9DBF-436C-9ABD-43832B0C60FB}" type="sibTrans" cxnId="{293BC525-5B85-480D-8CC4-BDA6483B2D4F}">
      <dgm:prSet/>
      <dgm:spPr/>
      <dgm:t>
        <a:bodyPr/>
        <a:lstStyle/>
        <a:p>
          <a:endParaRPr lang="en-US"/>
        </a:p>
      </dgm:t>
    </dgm:pt>
    <dgm:pt modelId="{0E2F0FD0-8200-4746-9245-5A15BA1956ED}">
      <dgm:prSet phldrT="[Text]"/>
      <dgm:spPr/>
      <dgm:t>
        <a:bodyPr/>
        <a:lstStyle/>
        <a:p>
          <a:r>
            <a:rPr lang="en-US" i="0" smtClean="0"/>
            <a:t>Softmax Operation</a:t>
          </a:r>
          <a:endParaRPr lang="en-US" i="0" dirty="0"/>
        </a:p>
      </dgm:t>
    </dgm:pt>
    <dgm:pt modelId="{D823003C-A8EA-42BE-964E-28958FA08D54}" type="parTrans" cxnId="{D0BCC0D7-0A99-4CC6-80A6-49A600AEA572}">
      <dgm:prSet/>
      <dgm:spPr/>
      <dgm:t>
        <a:bodyPr/>
        <a:lstStyle/>
        <a:p>
          <a:endParaRPr lang="en-US"/>
        </a:p>
      </dgm:t>
    </dgm:pt>
    <dgm:pt modelId="{FBA30CD4-CE67-4605-883B-611B2DFF3CDC}" type="sibTrans" cxnId="{D0BCC0D7-0A99-4CC6-80A6-49A600AEA572}">
      <dgm:prSet/>
      <dgm:spPr/>
      <dgm:t>
        <a:bodyPr/>
        <a:lstStyle/>
        <a:p>
          <a:endParaRPr lang="en-US"/>
        </a:p>
      </dgm:t>
    </dgm:pt>
    <dgm:pt modelId="{43460FC6-E5F4-45DB-97C4-C28E7CE805A1}">
      <dgm:prSet phldrT="[Text]"/>
      <dgm:spPr/>
      <dgm:t>
        <a:bodyPr/>
        <a:lstStyle/>
        <a:p>
          <a:r>
            <a:rPr lang="en-US" i="0" smtClean="0"/>
            <a:t>Vectorization for Minibatches</a:t>
          </a:r>
          <a:endParaRPr lang="en-US" i="0" dirty="0"/>
        </a:p>
      </dgm:t>
    </dgm:pt>
    <dgm:pt modelId="{D99E1DBC-9458-411E-BF0F-1B53D5129B4D}" type="parTrans" cxnId="{6F86D485-37BB-4699-ABA5-8A3D088E7031}">
      <dgm:prSet/>
      <dgm:spPr/>
      <dgm:t>
        <a:bodyPr/>
        <a:lstStyle/>
        <a:p>
          <a:endParaRPr lang="en-US"/>
        </a:p>
      </dgm:t>
    </dgm:pt>
    <dgm:pt modelId="{EBD48C6B-1932-4D05-A45B-9BCEE86B6EBD}" type="sibTrans" cxnId="{6F86D485-37BB-4699-ABA5-8A3D088E7031}">
      <dgm:prSet/>
      <dgm:spPr/>
      <dgm:t>
        <a:bodyPr/>
        <a:lstStyle/>
        <a:p>
          <a:endParaRPr lang="en-US"/>
        </a:p>
      </dgm:t>
    </dgm:pt>
    <dgm:pt modelId="{8617E666-A00B-44AC-B088-3EB90455DFB2}">
      <dgm:prSet phldrT="[Text]"/>
      <dgm:spPr/>
      <dgm:t>
        <a:bodyPr/>
        <a:lstStyle/>
        <a:p>
          <a:r>
            <a:rPr lang="en-US" i="0" smtClean="0"/>
            <a:t>Loss Function</a:t>
          </a:r>
          <a:endParaRPr lang="en-US" i="0" dirty="0"/>
        </a:p>
      </dgm:t>
    </dgm:pt>
    <dgm:pt modelId="{0F4B709B-D871-4E9D-980A-6DF8F74EFF53}" type="parTrans" cxnId="{0018CB0F-8F14-45B6-B2DE-A75AC41BFD70}">
      <dgm:prSet/>
      <dgm:spPr/>
      <dgm:t>
        <a:bodyPr/>
        <a:lstStyle/>
        <a:p>
          <a:endParaRPr lang="en-US"/>
        </a:p>
      </dgm:t>
    </dgm:pt>
    <dgm:pt modelId="{1BC9E4CD-C80B-4B37-9491-3E3D1299D95E}" type="sibTrans" cxnId="{0018CB0F-8F14-45B6-B2DE-A75AC41BFD70}">
      <dgm:prSet/>
      <dgm:spPr/>
      <dgm:t>
        <a:bodyPr/>
        <a:lstStyle/>
        <a:p>
          <a:endParaRPr lang="en-US"/>
        </a:p>
      </dgm:t>
    </dgm:pt>
    <dgm:pt modelId="{7113A5F8-6DCE-483C-BA92-220AF84ACD57}">
      <dgm:prSet phldrT="[Text]"/>
      <dgm:spPr/>
      <dgm:t>
        <a:bodyPr/>
        <a:lstStyle/>
        <a:p>
          <a:r>
            <a:rPr lang="en-US" i="0" dirty="0" smtClean="0"/>
            <a:t>Information Theory Basics</a:t>
          </a:r>
          <a:endParaRPr lang="en-US" i="0" dirty="0"/>
        </a:p>
      </dgm:t>
    </dgm:pt>
    <dgm:pt modelId="{9BDECBE4-FAD1-442E-B357-4DFAE77D0562}" type="parTrans" cxnId="{FA471E79-1F1D-4B9D-9DA6-8C4F38A1E245}">
      <dgm:prSet/>
      <dgm:spPr/>
      <dgm:t>
        <a:bodyPr/>
        <a:lstStyle/>
        <a:p>
          <a:endParaRPr lang="en-US"/>
        </a:p>
      </dgm:t>
    </dgm:pt>
    <dgm:pt modelId="{989C7C46-B4D1-4E88-9679-95940904B9E6}" type="sibTrans" cxnId="{FA471E79-1F1D-4B9D-9DA6-8C4F38A1E245}">
      <dgm:prSet/>
      <dgm:spPr/>
      <dgm:t>
        <a:bodyPr/>
        <a:lstStyle/>
        <a:p>
          <a:endParaRPr lang="en-US"/>
        </a:p>
      </dgm:t>
    </dgm:pt>
    <dgm:pt modelId="{3B951647-0306-441B-AB45-71DCE80D7282}">
      <dgm:prSet phldrT="[Text]"/>
      <dgm:spPr/>
      <dgm:t>
        <a:bodyPr/>
        <a:lstStyle/>
        <a:p>
          <a:r>
            <a:rPr lang="en-US" dirty="0" smtClean="0"/>
            <a:t>Defining the Model</a:t>
          </a:r>
          <a:endParaRPr lang="en-US" dirty="0"/>
        </a:p>
      </dgm:t>
    </dgm:pt>
    <dgm:pt modelId="{634DCC8F-70FC-4CC7-80D5-8C5F1E2DAE41}" type="parTrans" cxnId="{9DDF04DA-E09F-43FC-914F-782F9FD0385B}">
      <dgm:prSet/>
      <dgm:spPr/>
      <dgm:t>
        <a:bodyPr/>
        <a:lstStyle/>
        <a:p>
          <a:endParaRPr lang="en-US"/>
        </a:p>
      </dgm:t>
    </dgm:pt>
    <dgm:pt modelId="{2FFACBB7-B5BD-4180-857E-9DF93B9B71DB}" type="sibTrans" cxnId="{9DDF04DA-E09F-43FC-914F-782F9FD0385B}">
      <dgm:prSet/>
      <dgm:spPr/>
      <dgm:t>
        <a:bodyPr/>
        <a:lstStyle/>
        <a:p>
          <a:endParaRPr lang="en-US"/>
        </a:p>
      </dgm:t>
    </dgm:pt>
    <dgm:pt modelId="{286248DD-2D8B-46D1-A76D-031E138082A8}">
      <dgm:prSet phldrT="[Text]"/>
      <dgm:spPr/>
      <dgm:t>
        <a:bodyPr/>
        <a:lstStyle/>
        <a:p>
          <a:r>
            <a:rPr lang="en-US" dirty="0" smtClean="0"/>
            <a:t>Defining the Loss Function</a:t>
          </a:r>
          <a:endParaRPr lang="en-US" dirty="0"/>
        </a:p>
      </dgm:t>
    </dgm:pt>
    <dgm:pt modelId="{33FD9372-5ED5-4E9E-851F-9DC935C7E80F}" type="parTrans" cxnId="{0FA23B32-1131-4A9B-9859-6EA073BCAC8B}">
      <dgm:prSet/>
      <dgm:spPr/>
      <dgm:t>
        <a:bodyPr/>
        <a:lstStyle/>
        <a:p>
          <a:endParaRPr lang="en-US"/>
        </a:p>
      </dgm:t>
    </dgm:pt>
    <dgm:pt modelId="{35AF8A9C-9191-40D1-A6FB-F0C29EF05A50}" type="sibTrans" cxnId="{0FA23B32-1131-4A9B-9859-6EA073BCAC8B}">
      <dgm:prSet/>
      <dgm:spPr/>
      <dgm:t>
        <a:bodyPr/>
        <a:lstStyle/>
        <a:p>
          <a:endParaRPr lang="en-US"/>
        </a:p>
      </dgm:t>
    </dgm:pt>
    <dgm:pt modelId="{30BB3404-2EA2-4A98-9B42-152365235A42}">
      <dgm:prSet phldrT="[Text]"/>
      <dgm:spPr/>
      <dgm:t>
        <a:bodyPr/>
        <a:lstStyle/>
        <a:p>
          <a:r>
            <a:rPr lang="en-US" dirty="0" smtClean="0"/>
            <a:t>Defining the Optimization Algorithm</a:t>
          </a:r>
          <a:endParaRPr lang="en-US" dirty="0"/>
        </a:p>
      </dgm:t>
    </dgm:pt>
    <dgm:pt modelId="{DF31D43E-D869-415A-A347-0375ED906924}" type="parTrans" cxnId="{294EFCF2-288E-4DB3-A0AE-C52682322B67}">
      <dgm:prSet/>
      <dgm:spPr/>
      <dgm:t>
        <a:bodyPr/>
        <a:lstStyle/>
        <a:p>
          <a:endParaRPr lang="en-US"/>
        </a:p>
      </dgm:t>
    </dgm:pt>
    <dgm:pt modelId="{D0BF61F4-C7B6-4D7A-B703-20CAC2633726}" type="sibTrans" cxnId="{294EFCF2-288E-4DB3-A0AE-C52682322B67}">
      <dgm:prSet/>
      <dgm:spPr/>
      <dgm:t>
        <a:bodyPr/>
        <a:lstStyle/>
        <a:p>
          <a:endParaRPr lang="en-US"/>
        </a:p>
      </dgm:t>
    </dgm:pt>
    <dgm:pt modelId="{D1656E89-2017-4C89-A3BD-E47A4CE69CA0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5401B8A6-90F0-4778-B3B9-EE7B2F387917}" type="parTrans" cxnId="{37AD173D-0CB7-4A62-8294-7F1B241F1182}">
      <dgm:prSet/>
      <dgm:spPr/>
      <dgm:t>
        <a:bodyPr/>
        <a:lstStyle/>
        <a:p>
          <a:endParaRPr lang="en-US"/>
        </a:p>
      </dgm:t>
    </dgm:pt>
    <dgm:pt modelId="{51AC00C9-5BD1-43FB-88E5-5912D95C7264}" type="sibTrans" cxnId="{37AD173D-0CB7-4A62-8294-7F1B241F1182}">
      <dgm:prSet/>
      <dgm:spPr/>
      <dgm:t>
        <a:bodyPr/>
        <a:lstStyle/>
        <a:p>
          <a:endParaRPr lang="en-US"/>
        </a:p>
      </dgm:t>
    </dgm:pt>
    <dgm:pt modelId="{B4237A50-2169-446C-AE53-EC21E2E80686}">
      <dgm:prSet phldrT="[Text]"/>
      <dgm:spPr/>
      <dgm:t>
        <a:bodyPr/>
        <a:lstStyle/>
        <a:p>
          <a:r>
            <a:rPr lang="en-US" i="0" dirty="0" smtClean="0"/>
            <a:t>Training</a:t>
          </a:r>
          <a:endParaRPr lang="en-US" i="0" dirty="0"/>
        </a:p>
      </dgm:t>
    </dgm:pt>
    <dgm:pt modelId="{36698E03-0FEB-4DE9-8534-65C287AF702F}" type="parTrans" cxnId="{DA91D8D7-60A7-420D-935F-4496C81F07F0}">
      <dgm:prSet/>
      <dgm:spPr/>
      <dgm:t>
        <a:bodyPr/>
        <a:lstStyle/>
        <a:p>
          <a:endParaRPr lang="en-US"/>
        </a:p>
      </dgm:t>
    </dgm:pt>
    <dgm:pt modelId="{F75015A3-2F32-49DF-B5DC-B1E0B6611464}" type="sibTrans" cxnId="{DA91D8D7-60A7-420D-935F-4496C81F07F0}">
      <dgm:prSet/>
      <dgm:spPr/>
      <dgm:t>
        <a:bodyPr/>
        <a:lstStyle/>
        <a:p>
          <a:endParaRPr lang="en-US"/>
        </a:p>
      </dgm:t>
    </dgm:pt>
    <dgm:pt modelId="{14EE64CC-50BB-43DC-8536-62CEFDD6FB2E}">
      <dgm:prSet phldrT="[Text]"/>
      <dgm:spPr/>
      <dgm:t>
        <a:bodyPr/>
        <a:lstStyle/>
        <a:p>
          <a:r>
            <a:rPr lang="en-US" i="0" dirty="0" smtClean="0"/>
            <a:t>Model Prediction and Evaluation</a:t>
          </a:r>
          <a:endParaRPr lang="en-US" i="0" dirty="0"/>
        </a:p>
      </dgm:t>
    </dgm:pt>
    <dgm:pt modelId="{F21EE871-273C-4876-A1D3-0C5C9E927830}" type="parTrans" cxnId="{AC539C77-125F-4408-8143-B944E239BB4F}">
      <dgm:prSet/>
      <dgm:spPr/>
      <dgm:t>
        <a:bodyPr/>
        <a:lstStyle/>
        <a:p>
          <a:endParaRPr lang="en-US"/>
        </a:p>
      </dgm:t>
    </dgm:pt>
    <dgm:pt modelId="{32D73D9F-E2E3-43D6-B079-84EA83D0DE5C}" type="sibTrans" cxnId="{AC539C77-125F-4408-8143-B944E239BB4F}">
      <dgm:prSet/>
      <dgm:spPr/>
      <dgm:t>
        <a:bodyPr/>
        <a:lstStyle/>
        <a:p>
          <a:endParaRPr lang="en-US"/>
        </a:p>
      </dgm:t>
    </dgm:pt>
    <dgm:pt modelId="{D3AB33AB-3AA7-4308-BBB9-78AB7E9C13BF}">
      <dgm:prSet phldrT="[Text]"/>
      <dgm:spPr/>
      <dgm:t>
        <a:bodyPr/>
        <a:lstStyle/>
        <a:p>
          <a:r>
            <a:rPr lang="en-US" dirty="0" smtClean="0"/>
            <a:t>Classification Accuracy</a:t>
          </a:r>
          <a:endParaRPr lang="en-US" dirty="0"/>
        </a:p>
      </dgm:t>
    </dgm:pt>
    <dgm:pt modelId="{A76F072D-96BD-4F39-BB16-38B5080BBBA3}" type="parTrans" cxnId="{4852A830-0D2E-4568-9398-F245DBE2D870}">
      <dgm:prSet/>
      <dgm:spPr/>
      <dgm:t>
        <a:bodyPr/>
        <a:lstStyle/>
        <a:p>
          <a:endParaRPr lang="en-US"/>
        </a:p>
      </dgm:t>
    </dgm:pt>
    <dgm:pt modelId="{6BA3F1D3-D5C2-4561-AA53-85D954B68827}" type="sibTrans" cxnId="{4852A830-0D2E-4568-9398-F245DBE2D870}">
      <dgm:prSet/>
      <dgm:spPr/>
      <dgm:t>
        <a:bodyPr/>
        <a:lstStyle/>
        <a:p>
          <a:endParaRPr lang="en-US"/>
        </a:p>
      </dgm:t>
    </dgm:pt>
    <dgm:pt modelId="{B26F61DC-B960-4A39-ABC1-FC6C10DE7090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D431CFA0-B15C-4A26-91D5-A0C209E1790C}" type="parTrans" cxnId="{35CE76B3-D893-40C4-AB0D-1FF63E37AACF}">
      <dgm:prSet/>
      <dgm:spPr/>
      <dgm:t>
        <a:bodyPr/>
        <a:lstStyle/>
        <a:p>
          <a:endParaRPr lang="en-US"/>
        </a:p>
      </dgm:t>
    </dgm:pt>
    <dgm:pt modelId="{0C6C827D-36F9-4787-A478-5E3B87FA0D8E}" type="sibTrans" cxnId="{35CE76B3-D893-40C4-AB0D-1FF63E37AACF}">
      <dgm:prSet/>
      <dgm:spPr/>
      <dgm:t>
        <a:bodyPr/>
        <a:lstStyle/>
        <a:p>
          <a:endParaRPr lang="en-US"/>
        </a:p>
      </dgm:t>
    </dgm:pt>
    <dgm:pt modelId="{69B4B090-A161-453D-93C6-AF8DA2E6EEB1}">
      <dgm:prSet phldrT="[Text]"/>
      <dgm:spPr/>
      <dgm:t>
        <a:bodyPr/>
        <a:lstStyle/>
        <a:p>
          <a:r>
            <a:rPr lang="en-US" dirty="0" smtClean="0"/>
            <a:t>Prediction</a:t>
          </a:r>
          <a:endParaRPr lang="en-US" dirty="0"/>
        </a:p>
      </dgm:t>
    </dgm:pt>
    <dgm:pt modelId="{D381D989-39A0-43BB-8EB0-B577D85965AA}" type="parTrans" cxnId="{B40ECEB9-C1F9-44A0-9BE6-0125A1A15443}">
      <dgm:prSet/>
      <dgm:spPr/>
      <dgm:t>
        <a:bodyPr/>
        <a:lstStyle/>
        <a:p>
          <a:endParaRPr lang="en-US"/>
        </a:p>
      </dgm:t>
    </dgm:pt>
    <dgm:pt modelId="{97DC548C-24E1-49B7-A3F2-A7C083872C6A}" type="sibTrans" cxnId="{B40ECEB9-C1F9-44A0-9BE6-0125A1A15443}">
      <dgm:prSet/>
      <dgm:spPr/>
      <dgm:t>
        <a:bodyPr/>
        <a:lstStyle/>
        <a:p>
          <a:endParaRPr lang="en-US"/>
        </a:p>
      </dgm:t>
    </dgm:pt>
    <dgm:pt modelId="{20B3A936-A884-4610-A506-C2E03C91DAC1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3FF0D578-E52F-4A7A-A2D4-ACAA73867178}" type="parTrans" cxnId="{749143A0-1DAE-45C9-BD5B-604F003D5EC2}">
      <dgm:prSet/>
      <dgm:spPr/>
      <dgm:t>
        <a:bodyPr/>
        <a:lstStyle/>
        <a:p>
          <a:endParaRPr lang="en-US"/>
        </a:p>
      </dgm:t>
    </dgm:pt>
    <dgm:pt modelId="{B9010B46-8FF0-45D4-B9C1-1591D83A8AA7}" type="sibTrans" cxnId="{749143A0-1DAE-45C9-BD5B-604F003D5EC2}">
      <dgm:prSet/>
      <dgm:spPr/>
      <dgm:t>
        <a:bodyPr/>
        <a:lstStyle/>
        <a:p>
          <a:endParaRPr lang="en-US"/>
        </a:p>
      </dgm:t>
    </dgm:pt>
    <dgm:pt modelId="{5363648D-66E0-4B34-AC6C-83E5A4CF1DFD}" type="pres">
      <dgm:prSet presAssocID="{354D35BC-1F2D-4EAA-85A6-BE48232E40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90963E-F9CF-446F-A088-41FFBBFD67B4}" type="pres">
      <dgm:prSet presAssocID="{AB01F461-8F0A-45B7-8F83-D65F4CC3C517}" presName="root" presStyleCnt="0"/>
      <dgm:spPr/>
    </dgm:pt>
    <dgm:pt modelId="{90C2C509-76C9-4877-9546-98EEF183C045}" type="pres">
      <dgm:prSet presAssocID="{AB01F461-8F0A-45B7-8F83-D65F4CC3C517}" presName="rootComposite" presStyleCnt="0"/>
      <dgm:spPr/>
    </dgm:pt>
    <dgm:pt modelId="{D5B2DC0C-7D2F-4A23-892B-1FA91606BCC6}" type="pres">
      <dgm:prSet presAssocID="{AB01F461-8F0A-45B7-8F83-D65F4CC3C517}" presName="rootText" presStyleLbl="node1" presStyleIdx="0" presStyleCnt="7"/>
      <dgm:spPr/>
      <dgm:t>
        <a:bodyPr/>
        <a:lstStyle/>
        <a:p>
          <a:endParaRPr lang="en-US"/>
        </a:p>
      </dgm:t>
    </dgm:pt>
    <dgm:pt modelId="{FF46F36E-A5ED-4D68-91F3-0EAC3F1191D2}" type="pres">
      <dgm:prSet presAssocID="{AB01F461-8F0A-45B7-8F83-D65F4CC3C517}" presName="rootConnector" presStyleLbl="node1" presStyleIdx="0" presStyleCnt="7"/>
      <dgm:spPr/>
      <dgm:t>
        <a:bodyPr/>
        <a:lstStyle/>
        <a:p>
          <a:endParaRPr lang="en-US"/>
        </a:p>
      </dgm:t>
    </dgm:pt>
    <dgm:pt modelId="{6EF63794-815D-4FCE-AAF4-CD6ED4E24BF6}" type="pres">
      <dgm:prSet presAssocID="{AB01F461-8F0A-45B7-8F83-D65F4CC3C517}" presName="childShape" presStyleCnt="0"/>
      <dgm:spPr/>
    </dgm:pt>
    <dgm:pt modelId="{CD299964-E5D7-4AB2-91DF-64053F58977E}" type="pres">
      <dgm:prSet presAssocID="{9F791647-C1DA-45D3-A3EC-117DDB0C0E6F}" presName="Name13" presStyleLbl="parChTrans1D2" presStyleIdx="0" presStyleCnt="39"/>
      <dgm:spPr/>
      <dgm:t>
        <a:bodyPr/>
        <a:lstStyle/>
        <a:p>
          <a:endParaRPr lang="en-US"/>
        </a:p>
      </dgm:t>
    </dgm:pt>
    <dgm:pt modelId="{35FA0E77-694F-4302-92D1-55756C5BC5BE}" type="pres">
      <dgm:prSet presAssocID="{B81394E0-BDE9-4883-9702-1445BEB57AF1}" presName="childText" presStyleLbl="bgAcc1" presStyleIdx="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548D3-D824-4AD9-92F4-071E8262E2B3}" type="pres">
      <dgm:prSet presAssocID="{D06B9631-2288-4E4D-8D1D-B645A7C88D25}" presName="Name13" presStyleLbl="parChTrans1D2" presStyleIdx="1" presStyleCnt="39"/>
      <dgm:spPr/>
      <dgm:t>
        <a:bodyPr/>
        <a:lstStyle/>
        <a:p>
          <a:endParaRPr lang="en-US"/>
        </a:p>
      </dgm:t>
    </dgm:pt>
    <dgm:pt modelId="{304B0E0A-449C-4800-A57B-6ADBA687653B}" type="pres">
      <dgm:prSet presAssocID="{EC8F9496-CEFF-4D4A-8A75-08DEAE15066B}" presName="childText" presStyleLbl="bgAcc1" presStyleIdx="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46370-5315-4CC1-AD13-BDC52CDB9BF8}" type="pres">
      <dgm:prSet presAssocID="{838925C4-E588-4425-8D15-9D4DC61E82D1}" presName="Name13" presStyleLbl="parChTrans1D2" presStyleIdx="2" presStyleCnt="39"/>
      <dgm:spPr/>
      <dgm:t>
        <a:bodyPr/>
        <a:lstStyle/>
        <a:p>
          <a:endParaRPr lang="en-US"/>
        </a:p>
      </dgm:t>
    </dgm:pt>
    <dgm:pt modelId="{025914D4-7F43-40E0-9C26-4D00DB05224D}" type="pres">
      <dgm:prSet presAssocID="{7D310C78-4952-4215-BF49-F9821952A3BF}" presName="childText" presStyleLbl="bgAcc1" presStyleIdx="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58BCF-8C02-413C-A24B-A8B6F8C1BA32}" type="pres">
      <dgm:prSet presAssocID="{2CA41D84-7444-4D7C-A866-D38299D7F242}" presName="Name13" presStyleLbl="parChTrans1D2" presStyleIdx="3" presStyleCnt="39"/>
      <dgm:spPr/>
      <dgm:t>
        <a:bodyPr/>
        <a:lstStyle/>
        <a:p>
          <a:endParaRPr lang="en-US"/>
        </a:p>
      </dgm:t>
    </dgm:pt>
    <dgm:pt modelId="{8694C215-4AC4-45A9-B238-FD5D64FEE88A}" type="pres">
      <dgm:prSet presAssocID="{68F6B481-1333-4259-AAD1-95535C82E2D0}" presName="childText" presStyleLbl="bgAcc1" presStyleIdx="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4DB0C-F9BC-4011-A550-D4828B536FC7}" type="pres">
      <dgm:prSet presAssocID="{71816DD0-841D-482F-87E1-1710163EFD13}" presName="root" presStyleCnt="0"/>
      <dgm:spPr/>
    </dgm:pt>
    <dgm:pt modelId="{AB958009-018D-43F6-A305-3B7FD484D580}" type="pres">
      <dgm:prSet presAssocID="{71816DD0-841D-482F-87E1-1710163EFD13}" presName="rootComposite" presStyleCnt="0"/>
      <dgm:spPr/>
    </dgm:pt>
    <dgm:pt modelId="{12AFD21C-52D2-42E2-B236-08EDAEBB9D65}" type="pres">
      <dgm:prSet presAssocID="{71816DD0-841D-482F-87E1-1710163EFD13}" presName="rootText" presStyleLbl="node1" presStyleIdx="1" presStyleCnt="7"/>
      <dgm:spPr/>
      <dgm:t>
        <a:bodyPr/>
        <a:lstStyle/>
        <a:p>
          <a:endParaRPr lang="en-US"/>
        </a:p>
      </dgm:t>
    </dgm:pt>
    <dgm:pt modelId="{0E17FE03-38BD-4CBA-9F5B-8C76F8B18A3F}" type="pres">
      <dgm:prSet presAssocID="{71816DD0-841D-482F-87E1-1710163EFD13}" presName="rootConnector" presStyleLbl="node1" presStyleIdx="1" presStyleCnt="7"/>
      <dgm:spPr/>
      <dgm:t>
        <a:bodyPr/>
        <a:lstStyle/>
        <a:p>
          <a:endParaRPr lang="en-US"/>
        </a:p>
      </dgm:t>
    </dgm:pt>
    <dgm:pt modelId="{B9998EB2-D656-4A97-B025-87EBD36431BA}" type="pres">
      <dgm:prSet presAssocID="{71816DD0-841D-482F-87E1-1710163EFD13}" presName="childShape" presStyleCnt="0"/>
      <dgm:spPr/>
    </dgm:pt>
    <dgm:pt modelId="{AD1E4E55-6F34-477C-9329-3B9837B204CA}" type="pres">
      <dgm:prSet presAssocID="{3CD92BE8-13F8-4734-BCF4-E364B0322E35}" presName="Name13" presStyleLbl="parChTrans1D2" presStyleIdx="4" presStyleCnt="39"/>
      <dgm:spPr/>
      <dgm:t>
        <a:bodyPr/>
        <a:lstStyle/>
        <a:p>
          <a:endParaRPr lang="en-US"/>
        </a:p>
      </dgm:t>
    </dgm:pt>
    <dgm:pt modelId="{16C7F150-CCE7-458F-BAC7-82B95C85A055}" type="pres">
      <dgm:prSet presAssocID="{4044F0E1-FE15-4E9E-B02A-1336CA144B1E}" presName="childText" presStyleLbl="bgAcc1" presStyleIdx="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A4E09-21A8-4C8C-899C-E13C65F06FCC}" type="pres">
      <dgm:prSet presAssocID="{085A0DC9-41CE-433E-888C-58612E1D2B21}" presName="Name13" presStyleLbl="parChTrans1D2" presStyleIdx="5" presStyleCnt="39"/>
      <dgm:spPr/>
      <dgm:t>
        <a:bodyPr/>
        <a:lstStyle/>
        <a:p>
          <a:endParaRPr lang="en-US"/>
        </a:p>
      </dgm:t>
    </dgm:pt>
    <dgm:pt modelId="{ED4509CF-3F7E-4260-8C97-54CD4358C4EA}" type="pres">
      <dgm:prSet presAssocID="{44BBD6BB-3D55-49A5-9193-95BEA0AE9624}" presName="childText" presStyleLbl="bgAcc1" presStyleIdx="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7406F-E20C-407E-98ED-1F24C1EB83D8}" type="pres">
      <dgm:prSet presAssocID="{C3C41858-8717-4C3C-84E9-3360A7F4086C}" presName="Name13" presStyleLbl="parChTrans1D2" presStyleIdx="6" presStyleCnt="39"/>
      <dgm:spPr/>
      <dgm:t>
        <a:bodyPr/>
        <a:lstStyle/>
        <a:p>
          <a:endParaRPr lang="en-US"/>
        </a:p>
      </dgm:t>
    </dgm:pt>
    <dgm:pt modelId="{A59641DD-FD0F-4C57-8C78-BEDA7536FB0F}" type="pres">
      <dgm:prSet presAssocID="{C3C435E6-E116-475F-8D6D-C232F7D94E15}" presName="childText" presStyleLbl="bgAcc1" presStyleIdx="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BE523-A051-426A-9A55-09563B133A26}" type="pres">
      <dgm:prSet presAssocID="{634DCC8F-70FC-4CC7-80D5-8C5F1E2DAE41}" presName="Name13" presStyleLbl="parChTrans1D2" presStyleIdx="7" presStyleCnt="39"/>
      <dgm:spPr/>
      <dgm:t>
        <a:bodyPr/>
        <a:lstStyle/>
        <a:p>
          <a:endParaRPr lang="en-US"/>
        </a:p>
      </dgm:t>
    </dgm:pt>
    <dgm:pt modelId="{5BABE6E0-4844-4262-82CF-ADB51A645B3D}" type="pres">
      <dgm:prSet presAssocID="{3B951647-0306-441B-AB45-71DCE80D7282}" presName="childText" presStyleLbl="bgAcc1" presStyleIdx="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D055F-05F0-4C3B-9D4C-3BA544871774}" type="pres">
      <dgm:prSet presAssocID="{33FD9372-5ED5-4E9E-851F-9DC935C7E80F}" presName="Name13" presStyleLbl="parChTrans1D2" presStyleIdx="8" presStyleCnt="39"/>
      <dgm:spPr/>
      <dgm:t>
        <a:bodyPr/>
        <a:lstStyle/>
        <a:p>
          <a:endParaRPr lang="en-US"/>
        </a:p>
      </dgm:t>
    </dgm:pt>
    <dgm:pt modelId="{6F6A97FF-4654-43F6-813A-5F335CF439D7}" type="pres">
      <dgm:prSet presAssocID="{286248DD-2D8B-46D1-A76D-031E138082A8}" presName="childText" presStyleLbl="bgAcc1" presStyleIdx="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3317E-09EB-473F-8840-B47D1DCEC32E}" type="pres">
      <dgm:prSet presAssocID="{DF31D43E-D869-415A-A347-0375ED906924}" presName="Name13" presStyleLbl="parChTrans1D2" presStyleIdx="9" presStyleCnt="39"/>
      <dgm:spPr/>
      <dgm:t>
        <a:bodyPr/>
        <a:lstStyle/>
        <a:p>
          <a:endParaRPr lang="en-US"/>
        </a:p>
      </dgm:t>
    </dgm:pt>
    <dgm:pt modelId="{6AD810AE-60A5-4C76-83ED-017927B76BE2}" type="pres">
      <dgm:prSet presAssocID="{30BB3404-2EA2-4A98-9B42-152365235A42}" presName="childText" presStyleLbl="bgAcc1" presStyleIdx="9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0336D-EB60-4623-A0F8-ACBCB70FAE3D}" type="pres">
      <dgm:prSet presAssocID="{5401B8A6-90F0-4778-B3B9-EE7B2F387917}" presName="Name13" presStyleLbl="parChTrans1D2" presStyleIdx="10" presStyleCnt="39"/>
      <dgm:spPr/>
      <dgm:t>
        <a:bodyPr/>
        <a:lstStyle/>
        <a:p>
          <a:endParaRPr lang="en-US"/>
        </a:p>
      </dgm:t>
    </dgm:pt>
    <dgm:pt modelId="{88501043-8612-43C1-AF41-9A2889705020}" type="pres">
      <dgm:prSet presAssocID="{D1656E89-2017-4C89-A3BD-E47A4CE69CA0}" presName="childText" presStyleLbl="bgAcc1" presStyleIdx="1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3595F-1EFC-452E-A65E-66B0297416CB}" type="pres">
      <dgm:prSet presAssocID="{59508381-BDDA-4E8C-BC7C-B78ED07EE39E}" presName="root" presStyleCnt="0"/>
      <dgm:spPr/>
    </dgm:pt>
    <dgm:pt modelId="{01923B09-7458-417A-943B-DD22C1CAB9E9}" type="pres">
      <dgm:prSet presAssocID="{59508381-BDDA-4E8C-BC7C-B78ED07EE39E}" presName="rootComposite" presStyleCnt="0"/>
      <dgm:spPr/>
    </dgm:pt>
    <dgm:pt modelId="{2417A736-F546-4F20-9B1C-7C64AC79CEA2}" type="pres">
      <dgm:prSet presAssocID="{59508381-BDDA-4E8C-BC7C-B78ED07EE39E}" presName="rootText" presStyleLbl="node1" presStyleIdx="2" presStyleCnt="7"/>
      <dgm:spPr/>
      <dgm:t>
        <a:bodyPr/>
        <a:lstStyle/>
        <a:p>
          <a:endParaRPr lang="en-US"/>
        </a:p>
      </dgm:t>
    </dgm:pt>
    <dgm:pt modelId="{7C9758F0-1868-4BCC-AF09-3BE39E0042D6}" type="pres">
      <dgm:prSet presAssocID="{59508381-BDDA-4E8C-BC7C-B78ED07EE39E}" presName="rootConnector" presStyleLbl="node1" presStyleIdx="2" presStyleCnt="7"/>
      <dgm:spPr/>
      <dgm:t>
        <a:bodyPr/>
        <a:lstStyle/>
        <a:p>
          <a:endParaRPr lang="en-US"/>
        </a:p>
      </dgm:t>
    </dgm:pt>
    <dgm:pt modelId="{723D1E9B-CAE3-4D79-9D37-E4EDBB38187D}" type="pres">
      <dgm:prSet presAssocID="{59508381-BDDA-4E8C-BC7C-B78ED07EE39E}" presName="childShape" presStyleCnt="0"/>
      <dgm:spPr/>
    </dgm:pt>
    <dgm:pt modelId="{4B15EEFE-1F47-498D-ADCB-9F19D795E9D0}" type="pres">
      <dgm:prSet presAssocID="{12F97A3A-15C9-4A61-9C72-9CD65C1D597C}" presName="Name13" presStyleLbl="parChTrans1D2" presStyleIdx="11" presStyleCnt="39"/>
      <dgm:spPr/>
      <dgm:t>
        <a:bodyPr/>
        <a:lstStyle/>
        <a:p>
          <a:endParaRPr lang="en-US"/>
        </a:p>
      </dgm:t>
    </dgm:pt>
    <dgm:pt modelId="{FA16B25E-DD6F-4BC1-842F-CC3B6FB82CF3}" type="pres">
      <dgm:prSet presAssocID="{EFC13256-2C4F-4ABE-9050-69BD4DE3D377}" presName="childText" presStyleLbl="bgAcc1" presStyleIdx="1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6683F-E978-4093-999E-31C85D922207}" type="pres">
      <dgm:prSet presAssocID="{D1F44FCF-4023-4B0A-9DF7-0A592D556DDD}" presName="Name13" presStyleLbl="parChTrans1D2" presStyleIdx="12" presStyleCnt="39"/>
      <dgm:spPr/>
      <dgm:t>
        <a:bodyPr/>
        <a:lstStyle/>
        <a:p>
          <a:endParaRPr lang="en-US"/>
        </a:p>
      </dgm:t>
    </dgm:pt>
    <dgm:pt modelId="{123043D3-839D-4436-A712-B301A189D26B}" type="pres">
      <dgm:prSet presAssocID="{2AE70087-543D-41FC-92B2-C093272CECCA}" presName="childText" presStyleLbl="bgAcc1" presStyleIdx="1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54FA6-3DFA-4385-B238-CB86871B1D35}" type="pres">
      <dgm:prSet presAssocID="{9FEB9203-23E2-4367-A66D-A86F13605F4E}" presName="Name13" presStyleLbl="parChTrans1D2" presStyleIdx="13" presStyleCnt="39"/>
      <dgm:spPr/>
      <dgm:t>
        <a:bodyPr/>
        <a:lstStyle/>
        <a:p>
          <a:endParaRPr lang="en-US"/>
        </a:p>
      </dgm:t>
    </dgm:pt>
    <dgm:pt modelId="{0581E0D5-996D-4F10-B968-15895A106992}" type="pres">
      <dgm:prSet presAssocID="{3A3402C9-27E7-4BB8-B505-112B51E7C0C2}" presName="childText" presStyleLbl="bgAcc1" presStyleIdx="1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B11E8-C423-44D0-B212-95624E9C8160}" type="pres">
      <dgm:prSet presAssocID="{96F2E235-CB2E-4474-8D51-9895B6280F02}" presName="Name13" presStyleLbl="parChTrans1D2" presStyleIdx="14" presStyleCnt="39"/>
      <dgm:spPr/>
      <dgm:t>
        <a:bodyPr/>
        <a:lstStyle/>
        <a:p>
          <a:endParaRPr lang="en-US"/>
        </a:p>
      </dgm:t>
    </dgm:pt>
    <dgm:pt modelId="{825E6AC6-4213-47FA-9A01-C907C6E073DB}" type="pres">
      <dgm:prSet presAssocID="{74C022DB-489A-4A88-818A-ADB4401CF330}" presName="childText" presStyleLbl="bgAcc1" presStyleIdx="1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4F170-8475-4427-BAB6-AF02C889F153}" type="pres">
      <dgm:prSet presAssocID="{BAE64036-8A12-4C4B-A3B2-62D8F98B8BF7}" presName="Name13" presStyleLbl="parChTrans1D2" presStyleIdx="15" presStyleCnt="39"/>
      <dgm:spPr/>
      <dgm:t>
        <a:bodyPr/>
        <a:lstStyle/>
        <a:p>
          <a:endParaRPr lang="en-US"/>
        </a:p>
      </dgm:t>
    </dgm:pt>
    <dgm:pt modelId="{1633B0D4-46A2-4C5F-A2FF-403F4A29A8E0}" type="pres">
      <dgm:prSet presAssocID="{BC6B7C48-774B-4540-9D23-22F5723040E0}" presName="childText" presStyleLbl="bgAcc1" presStyleIdx="1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C214A-DB51-4CD8-B3C3-9D0BEE6B4CC5}" type="pres">
      <dgm:prSet presAssocID="{B06D9E06-F979-461B-B15C-EFBE320158CD}" presName="Name13" presStyleLbl="parChTrans1D2" presStyleIdx="16" presStyleCnt="39"/>
      <dgm:spPr/>
      <dgm:t>
        <a:bodyPr/>
        <a:lstStyle/>
        <a:p>
          <a:endParaRPr lang="en-US"/>
        </a:p>
      </dgm:t>
    </dgm:pt>
    <dgm:pt modelId="{0380C960-1924-4543-B574-BC1766FC1C8F}" type="pres">
      <dgm:prSet presAssocID="{B2AD441F-BBA7-4BEC-A267-FE4C7CD8ADA9}" presName="childText" presStyleLbl="bgAcc1" presStyleIdx="1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4C94D-49BB-4A6A-A299-EB9E4D9BE2AA}" type="pres">
      <dgm:prSet presAssocID="{36698E03-0FEB-4DE9-8534-65C287AF702F}" presName="Name13" presStyleLbl="parChTrans1D2" presStyleIdx="17" presStyleCnt="39"/>
      <dgm:spPr/>
      <dgm:t>
        <a:bodyPr/>
        <a:lstStyle/>
        <a:p>
          <a:endParaRPr lang="en-US"/>
        </a:p>
      </dgm:t>
    </dgm:pt>
    <dgm:pt modelId="{73E08747-258F-40F3-A27C-02ADC9FC4F8E}" type="pres">
      <dgm:prSet presAssocID="{B4237A50-2169-446C-AE53-EC21E2E80686}" presName="childText" presStyleLbl="bgAcc1" presStyleIdx="1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FF119-7267-4CC3-93B2-76A744C2F25C}" type="pres">
      <dgm:prSet presAssocID="{87346056-285D-4591-8C82-33B2DE1822D8}" presName="root" presStyleCnt="0"/>
      <dgm:spPr/>
    </dgm:pt>
    <dgm:pt modelId="{D5608287-05BD-4B5C-989D-F2686230CCCF}" type="pres">
      <dgm:prSet presAssocID="{87346056-285D-4591-8C82-33B2DE1822D8}" presName="rootComposite" presStyleCnt="0"/>
      <dgm:spPr/>
    </dgm:pt>
    <dgm:pt modelId="{B719827E-69B5-4FBF-AD5C-C310C5EBF66C}" type="pres">
      <dgm:prSet presAssocID="{87346056-285D-4591-8C82-33B2DE1822D8}" presName="rootText" presStyleLbl="node1" presStyleIdx="3" presStyleCnt="7"/>
      <dgm:spPr/>
      <dgm:t>
        <a:bodyPr/>
        <a:lstStyle/>
        <a:p>
          <a:endParaRPr lang="en-US"/>
        </a:p>
      </dgm:t>
    </dgm:pt>
    <dgm:pt modelId="{6657C0A5-09DD-45D8-B790-B2BBFD20208A}" type="pres">
      <dgm:prSet presAssocID="{87346056-285D-4591-8C82-33B2DE1822D8}" presName="rootConnector" presStyleLbl="node1" presStyleIdx="3" presStyleCnt="7"/>
      <dgm:spPr/>
      <dgm:t>
        <a:bodyPr/>
        <a:lstStyle/>
        <a:p>
          <a:endParaRPr lang="en-US"/>
        </a:p>
      </dgm:t>
    </dgm:pt>
    <dgm:pt modelId="{64D0FBB2-AE35-43FE-835C-D90D3502FD52}" type="pres">
      <dgm:prSet presAssocID="{87346056-285D-4591-8C82-33B2DE1822D8}" presName="childShape" presStyleCnt="0"/>
      <dgm:spPr/>
    </dgm:pt>
    <dgm:pt modelId="{937AAAF2-0737-4067-94E9-1DA90317891B}" type="pres">
      <dgm:prSet presAssocID="{247D3E16-4E44-4479-A2A5-85E6F706995C}" presName="Name13" presStyleLbl="parChTrans1D2" presStyleIdx="18" presStyleCnt="39"/>
      <dgm:spPr/>
      <dgm:t>
        <a:bodyPr/>
        <a:lstStyle/>
        <a:p>
          <a:endParaRPr lang="en-US"/>
        </a:p>
      </dgm:t>
    </dgm:pt>
    <dgm:pt modelId="{F0647FA6-806B-4E62-8811-51B596C0A1F7}" type="pres">
      <dgm:prSet presAssocID="{8E27B5B8-930E-4718-9C07-3E2D5C078C65}" presName="childText" presStyleLbl="bgAcc1" presStyleIdx="1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08D8E-CD44-44B0-8A60-C6B13E1D80FA}" type="pres">
      <dgm:prSet presAssocID="{54456840-29B6-4DA1-950A-2046FB5C5675}" presName="Name13" presStyleLbl="parChTrans1D2" presStyleIdx="19" presStyleCnt="39"/>
      <dgm:spPr/>
      <dgm:t>
        <a:bodyPr/>
        <a:lstStyle/>
        <a:p>
          <a:endParaRPr lang="en-US"/>
        </a:p>
      </dgm:t>
    </dgm:pt>
    <dgm:pt modelId="{7653EEC8-2A99-478D-953A-C249815B8ED6}" type="pres">
      <dgm:prSet presAssocID="{E860E255-8E02-44BA-9630-667B0746C94A}" presName="childText" presStyleLbl="bgAcc1" presStyleIdx="19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76C5E-32C9-475B-8148-6784931E1388}" type="pres">
      <dgm:prSet presAssocID="{D823003C-A8EA-42BE-964E-28958FA08D54}" presName="Name13" presStyleLbl="parChTrans1D2" presStyleIdx="20" presStyleCnt="39"/>
      <dgm:spPr/>
      <dgm:t>
        <a:bodyPr/>
        <a:lstStyle/>
        <a:p>
          <a:endParaRPr lang="en-US"/>
        </a:p>
      </dgm:t>
    </dgm:pt>
    <dgm:pt modelId="{5FF14FF6-C67A-4DE1-ABB0-80284EC3E57B}" type="pres">
      <dgm:prSet presAssocID="{0E2F0FD0-8200-4746-9245-5A15BA1956ED}" presName="childText" presStyleLbl="bgAcc1" presStyleIdx="2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8845D-F5B8-4DCD-8E37-05A4E47C0A71}" type="pres">
      <dgm:prSet presAssocID="{D99E1DBC-9458-411E-BF0F-1B53D5129B4D}" presName="Name13" presStyleLbl="parChTrans1D2" presStyleIdx="21" presStyleCnt="39"/>
      <dgm:spPr/>
      <dgm:t>
        <a:bodyPr/>
        <a:lstStyle/>
        <a:p>
          <a:endParaRPr lang="en-US"/>
        </a:p>
      </dgm:t>
    </dgm:pt>
    <dgm:pt modelId="{2B517470-75ED-4B62-922E-F40087E6752C}" type="pres">
      <dgm:prSet presAssocID="{43460FC6-E5F4-45DB-97C4-C28E7CE805A1}" presName="childText" presStyleLbl="bgAcc1" presStyleIdx="2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02D01-D901-49A7-AA55-A2D7623D0B9E}" type="pres">
      <dgm:prSet presAssocID="{0F4B709B-D871-4E9D-980A-6DF8F74EFF53}" presName="Name13" presStyleLbl="parChTrans1D2" presStyleIdx="22" presStyleCnt="39"/>
      <dgm:spPr/>
      <dgm:t>
        <a:bodyPr/>
        <a:lstStyle/>
        <a:p>
          <a:endParaRPr lang="en-US"/>
        </a:p>
      </dgm:t>
    </dgm:pt>
    <dgm:pt modelId="{35A5BF80-E72F-47BA-9679-4D92D580C06E}" type="pres">
      <dgm:prSet presAssocID="{8617E666-A00B-44AC-B088-3EB90455DFB2}" presName="childText" presStyleLbl="bgAcc1" presStyleIdx="2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1A2A6-5854-4D26-A894-390520F3E79E}" type="pres">
      <dgm:prSet presAssocID="{9BDECBE4-FAD1-442E-B357-4DFAE77D0562}" presName="Name13" presStyleLbl="parChTrans1D2" presStyleIdx="23" presStyleCnt="39"/>
      <dgm:spPr/>
      <dgm:t>
        <a:bodyPr/>
        <a:lstStyle/>
        <a:p>
          <a:endParaRPr lang="en-US"/>
        </a:p>
      </dgm:t>
    </dgm:pt>
    <dgm:pt modelId="{9FDE4B40-2D64-42DA-BAAE-0B9938E42597}" type="pres">
      <dgm:prSet presAssocID="{7113A5F8-6DCE-483C-BA92-220AF84ACD57}" presName="childText" presStyleLbl="bgAcc1" presStyleIdx="2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29C88-5FB4-41EC-BBB8-4C155D526E55}" type="pres">
      <dgm:prSet presAssocID="{F21EE871-273C-4876-A1D3-0C5C9E927830}" presName="Name13" presStyleLbl="parChTrans1D2" presStyleIdx="24" presStyleCnt="39"/>
      <dgm:spPr/>
      <dgm:t>
        <a:bodyPr/>
        <a:lstStyle/>
        <a:p>
          <a:endParaRPr lang="en-US"/>
        </a:p>
      </dgm:t>
    </dgm:pt>
    <dgm:pt modelId="{B3F5A53C-D08C-46F2-95AC-0A1B4BD5F664}" type="pres">
      <dgm:prSet presAssocID="{14EE64CC-50BB-43DC-8536-62CEFDD6FB2E}" presName="childText" presStyleLbl="bgAcc1" presStyleIdx="2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C430B-BB1D-4ABC-B6BA-33E64EAE5869}" type="pres">
      <dgm:prSet presAssocID="{97F0ABBE-D5D0-4B15-B733-F568695A8856}" presName="root" presStyleCnt="0"/>
      <dgm:spPr/>
    </dgm:pt>
    <dgm:pt modelId="{B0150976-C24C-4D21-AC58-DA7B9ADDEFB3}" type="pres">
      <dgm:prSet presAssocID="{97F0ABBE-D5D0-4B15-B733-F568695A8856}" presName="rootComposite" presStyleCnt="0"/>
      <dgm:spPr/>
    </dgm:pt>
    <dgm:pt modelId="{141C8125-0E03-481F-B78F-71E7ABA5C2AD}" type="pres">
      <dgm:prSet presAssocID="{97F0ABBE-D5D0-4B15-B733-F568695A8856}" presName="rootText" presStyleLbl="node1" presStyleIdx="4" presStyleCnt="7"/>
      <dgm:spPr/>
      <dgm:t>
        <a:bodyPr/>
        <a:lstStyle/>
        <a:p>
          <a:endParaRPr lang="en-US"/>
        </a:p>
      </dgm:t>
    </dgm:pt>
    <dgm:pt modelId="{025E64AF-3CB6-4863-9E91-580735EBFBEB}" type="pres">
      <dgm:prSet presAssocID="{97F0ABBE-D5D0-4B15-B733-F568695A8856}" presName="rootConnector" presStyleLbl="node1" presStyleIdx="4" presStyleCnt="7"/>
      <dgm:spPr/>
      <dgm:t>
        <a:bodyPr/>
        <a:lstStyle/>
        <a:p>
          <a:endParaRPr lang="en-US"/>
        </a:p>
      </dgm:t>
    </dgm:pt>
    <dgm:pt modelId="{6CF7A9EB-8A7D-47E1-9248-701CD0CC7E6D}" type="pres">
      <dgm:prSet presAssocID="{97F0ABBE-D5D0-4B15-B733-F568695A8856}" presName="childShape" presStyleCnt="0"/>
      <dgm:spPr/>
    </dgm:pt>
    <dgm:pt modelId="{8918BBD5-FF38-4CE3-8A4B-66D1C2C71DDE}" type="pres">
      <dgm:prSet presAssocID="{5509A126-D029-4517-8745-80B14957B16D}" presName="Name13" presStyleLbl="parChTrans1D2" presStyleIdx="25" presStyleCnt="39"/>
      <dgm:spPr/>
      <dgm:t>
        <a:bodyPr/>
        <a:lstStyle/>
        <a:p>
          <a:endParaRPr lang="en-US"/>
        </a:p>
      </dgm:t>
    </dgm:pt>
    <dgm:pt modelId="{FE5580F7-C4C4-4070-AF2E-88386998F4A0}" type="pres">
      <dgm:prSet presAssocID="{5565D21A-EB5C-49DD-BAD4-7926D0A7B700}" presName="childText" presStyleLbl="bgAcc1" presStyleIdx="2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64CBB-E916-401D-9A68-E3A7C2241785}" type="pres">
      <dgm:prSet presAssocID="{7F009598-64E0-43D6-A027-9A7CD79A52B3}" presName="Name13" presStyleLbl="parChTrans1D2" presStyleIdx="26" presStyleCnt="39"/>
      <dgm:spPr/>
      <dgm:t>
        <a:bodyPr/>
        <a:lstStyle/>
        <a:p>
          <a:endParaRPr lang="en-US"/>
        </a:p>
      </dgm:t>
    </dgm:pt>
    <dgm:pt modelId="{7AC99B2E-9BEA-42D4-98F1-3777E62E81DB}" type="pres">
      <dgm:prSet presAssocID="{C31D2F7D-EC26-45C5-9284-2D5F5E2B3A9C}" presName="childText" presStyleLbl="bgAcc1" presStyleIdx="2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3B0F5-B6A2-4A6B-8352-1B96EDE66D74}" type="pres">
      <dgm:prSet presAssocID="{2B3A4484-2727-4EDF-9567-978478E1E215}" presName="Name13" presStyleLbl="parChTrans1D2" presStyleIdx="27" presStyleCnt="39"/>
      <dgm:spPr/>
      <dgm:t>
        <a:bodyPr/>
        <a:lstStyle/>
        <a:p>
          <a:endParaRPr lang="en-US"/>
        </a:p>
      </dgm:t>
    </dgm:pt>
    <dgm:pt modelId="{A4137CB9-78CF-4265-B573-095FBA95EF89}" type="pres">
      <dgm:prSet presAssocID="{E7636FB0-C6DF-44B2-A595-27F46DC906D4}" presName="childText" presStyleLbl="bgAcc1" presStyleIdx="2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F08B6-AD97-45B2-BF5C-D2E8A2F86293}" type="pres">
      <dgm:prSet presAssocID="{8B37F236-DD10-4E7F-B8E7-C94829AB9BCD}" presName="root" presStyleCnt="0"/>
      <dgm:spPr/>
    </dgm:pt>
    <dgm:pt modelId="{8BDEC917-D1EE-4034-A00C-B9460B075058}" type="pres">
      <dgm:prSet presAssocID="{8B37F236-DD10-4E7F-B8E7-C94829AB9BCD}" presName="rootComposite" presStyleCnt="0"/>
      <dgm:spPr/>
    </dgm:pt>
    <dgm:pt modelId="{AC38D8A0-9B22-4BE2-AF6F-344AADFE1D8E}" type="pres">
      <dgm:prSet presAssocID="{8B37F236-DD10-4E7F-B8E7-C94829AB9BCD}" presName="rootText" presStyleLbl="node1" presStyleIdx="5" presStyleCnt="7"/>
      <dgm:spPr/>
      <dgm:t>
        <a:bodyPr/>
        <a:lstStyle/>
        <a:p>
          <a:endParaRPr lang="en-US"/>
        </a:p>
      </dgm:t>
    </dgm:pt>
    <dgm:pt modelId="{3C89107A-8F1D-4FEB-90A7-C5899857143B}" type="pres">
      <dgm:prSet presAssocID="{8B37F236-DD10-4E7F-B8E7-C94829AB9BCD}" presName="rootConnector" presStyleLbl="node1" presStyleIdx="5" presStyleCnt="7"/>
      <dgm:spPr/>
      <dgm:t>
        <a:bodyPr/>
        <a:lstStyle/>
        <a:p>
          <a:endParaRPr lang="en-US"/>
        </a:p>
      </dgm:t>
    </dgm:pt>
    <dgm:pt modelId="{39AE91FF-EBE0-435A-8149-C764EC03684E}" type="pres">
      <dgm:prSet presAssocID="{8B37F236-DD10-4E7F-B8E7-C94829AB9BCD}" presName="childShape" presStyleCnt="0"/>
      <dgm:spPr/>
    </dgm:pt>
    <dgm:pt modelId="{8619D0CB-8D35-4D6B-8C3D-FF8B5E64CD5E}" type="pres">
      <dgm:prSet presAssocID="{2EDA260F-A15C-4584-A420-F9C1D1C471B5}" presName="Name13" presStyleLbl="parChTrans1D2" presStyleIdx="28" presStyleCnt="39"/>
      <dgm:spPr/>
      <dgm:t>
        <a:bodyPr/>
        <a:lstStyle/>
        <a:p>
          <a:endParaRPr lang="en-US"/>
        </a:p>
      </dgm:t>
    </dgm:pt>
    <dgm:pt modelId="{E82F9EC4-E11F-4AE2-BA0E-221F8453EC7F}" type="pres">
      <dgm:prSet presAssocID="{3DB63866-C325-4823-AC59-91F978007FD7}" presName="childText" presStyleLbl="bgAcc1" presStyleIdx="2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9079D-8B0A-441A-8F8A-847BFF271714}" type="pres">
      <dgm:prSet presAssocID="{17595FDA-44C5-464C-BE77-7CEDE40E6EC1}" presName="Name13" presStyleLbl="parChTrans1D2" presStyleIdx="29" presStyleCnt="39"/>
      <dgm:spPr/>
      <dgm:t>
        <a:bodyPr/>
        <a:lstStyle/>
        <a:p>
          <a:endParaRPr lang="en-US"/>
        </a:p>
      </dgm:t>
    </dgm:pt>
    <dgm:pt modelId="{3F76FD13-21DB-4DEF-97E7-A892F80B44AC}" type="pres">
      <dgm:prSet presAssocID="{1A2B48C8-519C-4E59-BCC7-DBDB79EE630B}" presName="childText" presStyleLbl="bgAcc1" presStyleIdx="29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E05E8-3A76-4877-8928-9040D03E3885}" type="pres">
      <dgm:prSet presAssocID="{38B01398-E265-41AF-BF8D-C4CEE743782C}" presName="Name13" presStyleLbl="parChTrans1D2" presStyleIdx="30" presStyleCnt="39"/>
      <dgm:spPr/>
      <dgm:t>
        <a:bodyPr/>
        <a:lstStyle/>
        <a:p>
          <a:endParaRPr lang="en-US"/>
        </a:p>
      </dgm:t>
    </dgm:pt>
    <dgm:pt modelId="{1FE16D80-FECC-4308-94F9-F6DFC4E88E41}" type="pres">
      <dgm:prSet presAssocID="{28A0C26A-2F04-48C3-B9F3-FB1AB1D74527}" presName="childText" presStyleLbl="bgAcc1" presStyleIdx="3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D9A60-D480-491D-9D86-51FF5E137910}" type="pres">
      <dgm:prSet presAssocID="{AADBAD04-4A02-4E10-9BF5-7808ED13072F}" presName="Name13" presStyleLbl="parChTrans1D2" presStyleIdx="31" presStyleCnt="39"/>
      <dgm:spPr/>
      <dgm:t>
        <a:bodyPr/>
        <a:lstStyle/>
        <a:p>
          <a:endParaRPr lang="en-US"/>
        </a:p>
      </dgm:t>
    </dgm:pt>
    <dgm:pt modelId="{D35BD585-225C-4533-836B-5A057CDD4C9B}" type="pres">
      <dgm:prSet presAssocID="{2C181838-F8F3-4B02-9EAF-803A79E08A2C}" presName="childText" presStyleLbl="bgAcc1" presStyleIdx="3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02152-CA07-4C4C-9DEF-2EF11D2783D6}" type="pres">
      <dgm:prSet presAssocID="{A76F072D-96BD-4F39-BB16-38B5080BBBA3}" presName="Name13" presStyleLbl="parChTrans1D2" presStyleIdx="32" presStyleCnt="39"/>
      <dgm:spPr/>
      <dgm:t>
        <a:bodyPr/>
        <a:lstStyle/>
        <a:p>
          <a:endParaRPr lang="en-US"/>
        </a:p>
      </dgm:t>
    </dgm:pt>
    <dgm:pt modelId="{2D24368D-B634-488A-8EA3-9CB85EB65DD0}" type="pres">
      <dgm:prSet presAssocID="{D3AB33AB-3AA7-4308-BBB9-78AB7E9C13BF}" presName="childText" presStyleLbl="bgAcc1" presStyleIdx="3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46035-A2A9-4269-9A03-EE599D58C0A8}" type="pres">
      <dgm:prSet presAssocID="{D431CFA0-B15C-4A26-91D5-A0C209E1790C}" presName="Name13" presStyleLbl="parChTrans1D2" presStyleIdx="33" presStyleCnt="39"/>
      <dgm:spPr/>
      <dgm:t>
        <a:bodyPr/>
        <a:lstStyle/>
        <a:p>
          <a:endParaRPr lang="en-US"/>
        </a:p>
      </dgm:t>
    </dgm:pt>
    <dgm:pt modelId="{2BE7E748-7D3A-4FA5-920D-9DC78380AD2E}" type="pres">
      <dgm:prSet presAssocID="{B26F61DC-B960-4A39-ABC1-FC6C10DE7090}" presName="childText" presStyleLbl="bgAcc1" presStyleIdx="3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C85C9-19AE-47B2-8159-115CCE422106}" type="pres">
      <dgm:prSet presAssocID="{D381D989-39A0-43BB-8EB0-B577D85965AA}" presName="Name13" presStyleLbl="parChTrans1D2" presStyleIdx="34" presStyleCnt="39"/>
      <dgm:spPr/>
      <dgm:t>
        <a:bodyPr/>
        <a:lstStyle/>
        <a:p>
          <a:endParaRPr lang="en-US"/>
        </a:p>
      </dgm:t>
    </dgm:pt>
    <dgm:pt modelId="{73CB39ED-08B7-42B3-AB2E-AE75519FDDAF}" type="pres">
      <dgm:prSet presAssocID="{69B4B090-A161-453D-93C6-AF8DA2E6EEB1}" presName="childText" presStyleLbl="bgAcc1" presStyleIdx="3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0CB5A-87C7-4421-988D-4D1A256E5471}" type="pres">
      <dgm:prSet presAssocID="{30AC01E8-1F7B-43F6-BC0A-70DD06214353}" presName="root" presStyleCnt="0"/>
      <dgm:spPr/>
    </dgm:pt>
    <dgm:pt modelId="{CB368991-DA9A-46BB-9815-47476C689194}" type="pres">
      <dgm:prSet presAssocID="{30AC01E8-1F7B-43F6-BC0A-70DD06214353}" presName="rootComposite" presStyleCnt="0"/>
      <dgm:spPr/>
    </dgm:pt>
    <dgm:pt modelId="{4862EF85-1486-42B2-B3EA-FD8FF5BED2D2}" type="pres">
      <dgm:prSet presAssocID="{30AC01E8-1F7B-43F6-BC0A-70DD06214353}" presName="rootText" presStyleLbl="node1" presStyleIdx="6" presStyleCnt="7"/>
      <dgm:spPr/>
      <dgm:t>
        <a:bodyPr/>
        <a:lstStyle/>
        <a:p>
          <a:endParaRPr lang="en-US"/>
        </a:p>
      </dgm:t>
    </dgm:pt>
    <dgm:pt modelId="{3B36AD0E-CC43-4AD3-A196-EA40A427D05D}" type="pres">
      <dgm:prSet presAssocID="{30AC01E8-1F7B-43F6-BC0A-70DD06214353}" presName="rootConnector" presStyleLbl="node1" presStyleIdx="6" presStyleCnt="7"/>
      <dgm:spPr/>
      <dgm:t>
        <a:bodyPr/>
        <a:lstStyle/>
        <a:p>
          <a:endParaRPr lang="en-US"/>
        </a:p>
      </dgm:t>
    </dgm:pt>
    <dgm:pt modelId="{56FA3E8E-6DAC-4B6B-91B1-98C6DCBC9D18}" type="pres">
      <dgm:prSet presAssocID="{30AC01E8-1F7B-43F6-BC0A-70DD06214353}" presName="childShape" presStyleCnt="0"/>
      <dgm:spPr/>
    </dgm:pt>
    <dgm:pt modelId="{6730FFAB-5E5D-4BCC-914C-E40A5FB46761}" type="pres">
      <dgm:prSet presAssocID="{9EDEDFA9-8BB5-482D-A568-D4AD4EDAEC0A}" presName="Name13" presStyleLbl="parChTrans1D2" presStyleIdx="35" presStyleCnt="39"/>
      <dgm:spPr/>
      <dgm:t>
        <a:bodyPr/>
        <a:lstStyle/>
        <a:p>
          <a:endParaRPr lang="en-US"/>
        </a:p>
      </dgm:t>
    </dgm:pt>
    <dgm:pt modelId="{0D239387-DC97-4C36-8999-FDFDFF3D739B}" type="pres">
      <dgm:prSet presAssocID="{ADFCCBF2-2AEA-49AF-AF8A-7C638B01F4B3}" presName="childText" presStyleLbl="bgAcc1" presStyleIdx="3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5D566-F2D2-43D3-B477-EF9B7C47C070}" type="pres">
      <dgm:prSet presAssocID="{E6FFC343-EF4B-4BEB-8A8B-6904F45D52DE}" presName="Name13" presStyleLbl="parChTrans1D2" presStyleIdx="36" presStyleCnt="39"/>
      <dgm:spPr/>
      <dgm:t>
        <a:bodyPr/>
        <a:lstStyle/>
        <a:p>
          <a:endParaRPr lang="en-US"/>
        </a:p>
      </dgm:t>
    </dgm:pt>
    <dgm:pt modelId="{6B3145DB-4D6A-4EC3-ADF6-1D78B5F4B076}" type="pres">
      <dgm:prSet presAssocID="{9D0CAAEC-B89D-4779-8C98-07917A921327}" presName="childText" presStyleLbl="bgAcc1" presStyleIdx="3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C3BD1-C968-4454-B0FD-91E91DEF49D2}" type="pres">
      <dgm:prSet presAssocID="{E7236B83-C7FE-4FFF-BF20-BE4FA19AC1DE}" presName="Name13" presStyleLbl="parChTrans1D2" presStyleIdx="37" presStyleCnt="39"/>
      <dgm:spPr/>
      <dgm:t>
        <a:bodyPr/>
        <a:lstStyle/>
        <a:p>
          <a:endParaRPr lang="en-US"/>
        </a:p>
      </dgm:t>
    </dgm:pt>
    <dgm:pt modelId="{A307AFB6-3431-43A3-976C-B977F6AD264B}" type="pres">
      <dgm:prSet presAssocID="{43F439B7-8556-42E3-B13F-447909B03336}" presName="childText" presStyleLbl="bgAcc1" presStyleIdx="3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37E68-9B65-49ED-A92F-AF8ABE1C8701}" type="pres">
      <dgm:prSet presAssocID="{3FF0D578-E52F-4A7A-A2D4-ACAA73867178}" presName="Name13" presStyleLbl="parChTrans1D2" presStyleIdx="38" presStyleCnt="39"/>
      <dgm:spPr/>
      <dgm:t>
        <a:bodyPr/>
        <a:lstStyle/>
        <a:p>
          <a:endParaRPr lang="en-US"/>
        </a:p>
      </dgm:t>
    </dgm:pt>
    <dgm:pt modelId="{806BAA80-6B96-40A0-B443-BF0C47BDB9D5}" type="pres">
      <dgm:prSet presAssocID="{20B3A936-A884-4610-A506-C2E03C91DAC1}" presName="childText" presStyleLbl="bgAcc1" presStyleIdx="3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74FED3-FD50-4A41-B80D-0856B0F68794}" type="presOf" srcId="{3B951647-0306-441B-AB45-71DCE80D7282}" destId="{5BABE6E0-4844-4262-82CF-ADB51A645B3D}" srcOrd="0" destOrd="0" presId="urn:microsoft.com/office/officeart/2005/8/layout/hierarchy3"/>
    <dgm:cxn modelId="{DCDB204E-81E0-4913-B58A-090DA463D59B}" type="presOf" srcId="{BAE64036-8A12-4C4B-A3B2-62D8F98B8BF7}" destId="{9A44F170-8475-4427-BAB6-AF02C889F153}" srcOrd="0" destOrd="0" presId="urn:microsoft.com/office/officeart/2005/8/layout/hierarchy3"/>
    <dgm:cxn modelId="{1F2F2970-C05F-4A46-82F0-17A584489E16}" type="presOf" srcId="{C3C435E6-E116-475F-8D6D-C232F7D94E15}" destId="{A59641DD-FD0F-4C57-8C78-BEDA7536FB0F}" srcOrd="0" destOrd="0" presId="urn:microsoft.com/office/officeart/2005/8/layout/hierarchy3"/>
    <dgm:cxn modelId="{1F01C502-B80A-49C4-BC38-6ACEF47847B4}" type="presOf" srcId="{68F6B481-1333-4259-AAD1-95535C82E2D0}" destId="{8694C215-4AC4-45A9-B238-FD5D64FEE88A}" srcOrd="0" destOrd="0" presId="urn:microsoft.com/office/officeart/2005/8/layout/hierarchy3"/>
    <dgm:cxn modelId="{D5F9661F-2E5F-4EDA-AC41-9E03897D7973}" type="presOf" srcId="{D431CFA0-B15C-4A26-91D5-A0C209E1790C}" destId="{F9B46035-A2A9-4269-9A03-EE599D58C0A8}" srcOrd="0" destOrd="0" presId="urn:microsoft.com/office/officeart/2005/8/layout/hierarchy3"/>
    <dgm:cxn modelId="{2A21E673-4035-4F4B-8551-8C57476BD913}" type="presOf" srcId="{E7236B83-C7FE-4FFF-BF20-BE4FA19AC1DE}" destId="{F0CC3BD1-C968-4454-B0FD-91E91DEF49D2}" srcOrd="0" destOrd="0" presId="urn:microsoft.com/office/officeart/2005/8/layout/hierarchy3"/>
    <dgm:cxn modelId="{6031C9E6-A8C7-49D7-9E1A-26DD9253720D}" type="presOf" srcId="{8B37F236-DD10-4E7F-B8E7-C94829AB9BCD}" destId="{AC38D8A0-9B22-4BE2-AF6F-344AADFE1D8E}" srcOrd="0" destOrd="0" presId="urn:microsoft.com/office/officeart/2005/8/layout/hierarchy3"/>
    <dgm:cxn modelId="{DFBB9788-8D13-4DE4-AD91-62EA51556613}" srcId="{59508381-BDDA-4E8C-BC7C-B78ED07EE39E}" destId="{BC6B7C48-774B-4540-9D23-22F5723040E0}" srcOrd="4" destOrd="0" parTransId="{BAE64036-8A12-4C4B-A3B2-62D8F98B8BF7}" sibTransId="{082B4D75-82A5-44BA-9120-02FFF4357913}"/>
    <dgm:cxn modelId="{0D768E1B-2828-4226-A53B-7244CF0760AD}" type="presOf" srcId="{2B3A4484-2727-4EDF-9567-978478E1E215}" destId="{A593B0F5-B6A2-4A6B-8352-1B96EDE66D74}" srcOrd="0" destOrd="0" presId="urn:microsoft.com/office/officeart/2005/8/layout/hierarchy3"/>
    <dgm:cxn modelId="{3E499BFD-0271-41D8-A1E6-BDE37A20C691}" type="presOf" srcId="{3FF0D578-E52F-4A7A-A2D4-ACAA73867178}" destId="{75337E68-9B65-49ED-A92F-AF8ABE1C8701}" srcOrd="0" destOrd="0" presId="urn:microsoft.com/office/officeart/2005/8/layout/hierarchy3"/>
    <dgm:cxn modelId="{3A41009C-82F8-467D-9D52-7B95DA3DF3B9}" srcId="{59508381-BDDA-4E8C-BC7C-B78ED07EE39E}" destId="{EFC13256-2C4F-4ABE-9050-69BD4DE3D377}" srcOrd="0" destOrd="0" parTransId="{12F97A3A-15C9-4A61-9C72-9CD65C1D597C}" sibTransId="{9AF1D2F2-29E5-4EEB-B526-0D8CD7075FE6}"/>
    <dgm:cxn modelId="{99BC4547-ED01-4D6A-9E32-10BE2F805AAA}" srcId="{AB01F461-8F0A-45B7-8F83-D65F4CC3C517}" destId="{68F6B481-1333-4259-AAD1-95535C82E2D0}" srcOrd="3" destOrd="0" parTransId="{2CA41D84-7444-4D7C-A866-D38299D7F242}" sibTransId="{1AC1728A-D91E-431D-9517-02BA9186B6D0}"/>
    <dgm:cxn modelId="{1F79C0B5-26A4-4C0C-B694-37E69A097B7E}" type="presOf" srcId="{33FD9372-5ED5-4E9E-851F-9DC935C7E80F}" destId="{053D055F-05F0-4C3B-9D4C-3BA544871774}" srcOrd="0" destOrd="0" presId="urn:microsoft.com/office/officeart/2005/8/layout/hierarchy3"/>
    <dgm:cxn modelId="{6B839B7F-B2EB-4E4E-A7CC-5193AFB90478}" type="presOf" srcId="{9D0CAAEC-B89D-4779-8C98-07917A921327}" destId="{6B3145DB-4D6A-4EC3-ADF6-1D78B5F4B076}" srcOrd="0" destOrd="0" presId="urn:microsoft.com/office/officeart/2005/8/layout/hierarchy3"/>
    <dgm:cxn modelId="{E743561B-1D58-44AC-88FD-C41C3061E31D}" srcId="{8B37F236-DD10-4E7F-B8E7-C94829AB9BCD}" destId="{2C181838-F8F3-4B02-9EAF-803A79E08A2C}" srcOrd="3" destOrd="0" parTransId="{AADBAD04-4A02-4E10-9BF5-7808ED13072F}" sibTransId="{85D4845F-2B1A-4C16-971B-0FE529660EDF}"/>
    <dgm:cxn modelId="{DA91D8D7-60A7-420D-935F-4496C81F07F0}" srcId="{59508381-BDDA-4E8C-BC7C-B78ED07EE39E}" destId="{B4237A50-2169-446C-AE53-EC21E2E80686}" srcOrd="6" destOrd="0" parTransId="{36698E03-0FEB-4DE9-8534-65C287AF702F}" sibTransId="{F75015A3-2F32-49DF-B5DC-B1E0B6611464}"/>
    <dgm:cxn modelId="{30C974D4-99DD-4E73-88EE-98C1F0BDAC26}" srcId="{354D35BC-1F2D-4EAA-85A6-BE48232E40CC}" destId="{30AC01E8-1F7B-43F6-BC0A-70DD06214353}" srcOrd="6" destOrd="0" parTransId="{5BACB5EE-F6EF-4717-B2C7-0A7356685816}" sibTransId="{AD4B7B5D-0CA6-4237-9B19-057590FBC865}"/>
    <dgm:cxn modelId="{294EFCF2-288E-4DB3-A0AE-C52682322B67}" srcId="{71816DD0-841D-482F-87E1-1710163EFD13}" destId="{30BB3404-2EA2-4A98-9B42-152365235A42}" srcOrd="5" destOrd="0" parTransId="{DF31D43E-D869-415A-A347-0375ED906924}" sibTransId="{D0BF61F4-C7B6-4D7A-B703-20CAC2633726}"/>
    <dgm:cxn modelId="{B40ECEB9-C1F9-44A0-9BE6-0125A1A15443}" srcId="{8B37F236-DD10-4E7F-B8E7-C94829AB9BCD}" destId="{69B4B090-A161-453D-93C6-AF8DA2E6EEB1}" srcOrd="6" destOrd="0" parTransId="{D381D989-39A0-43BB-8EB0-B577D85965AA}" sibTransId="{97DC548C-24E1-49B7-A3F2-A7C083872C6A}"/>
    <dgm:cxn modelId="{5B3C5FBD-FECF-45E3-A4F6-E13DB8A5CDD3}" srcId="{354D35BC-1F2D-4EAA-85A6-BE48232E40CC}" destId="{87346056-285D-4591-8C82-33B2DE1822D8}" srcOrd="3" destOrd="0" parTransId="{C6BBB186-6DD6-4B6D-8363-BFB2D837BC7C}" sibTransId="{7DA44C0E-8685-41A3-9F82-BBDEF4D2B64A}"/>
    <dgm:cxn modelId="{FDF54B35-4448-4ABC-B8CB-619411988299}" type="presOf" srcId="{AADBAD04-4A02-4E10-9BF5-7808ED13072F}" destId="{191D9A60-D480-491D-9D86-51FF5E137910}" srcOrd="0" destOrd="0" presId="urn:microsoft.com/office/officeart/2005/8/layout/hierarchy3"/>
    <dgm:cxn modelId="{BF3723FD-EA67-4AE6-829F-DF77A7EF7201}" type="presOf" srcId="{3A3402C9-27E7-4BB8-B505-112B51E7C0C2}" destId="{0581E0D5-996D-4F10-B968-15895A106992}" srcOrd="0" destOrd="0" presId="urn:microsoft.com/office/officeart/2005/8/layout/hierarchy3"/>
    <dgm:cxn modelId="{5121200F-A41A-4819-902B-52DE64FD6AAF}" type="presOf" srcId="{BC6B7C48-774B-4540-9D23-22F5723040E0}" destId="{1633B0D4-46A2-4C5F-A2FF-403F4A29A8E0}" srcOrd="0" destOrd="0" presId="urn:microsoft.com/office/officeart/2005/8/layout/hierarchy3"/>
    <dgm:cxn modelId="{2C66B28F-CD6F-4C15-A6F9-A6A2DE9AE266}" type="presOf" srcId="{71816DD0-841D-482F-87E1-1710163EFD13}" destId="{0E17FE03-38BD-4CBA-9F5B-8C76F8B18A3F}" srcOrd="1" destOrd="0" presId="urn:microsoft.com/office/officeart/2005/8/layout/hierarchy3"/>
    <dgm:cxn modelId="{A2DCAE8A-7666-45E5-9588-9D1ADB47FE15}" srcId="{87346056-285D-4591-8C82-33B2DE1822D8}" destId="{8E27B5B8-930E-4718-9C07-3E2D5C078C65}" srcOrd="0" destOrd="0" parTransId="{247D3E16-4E44-4479-A2A5-85E6F706995C}" sibTransId="{5E729D93-96AB-4FF1-8C94-783C658FFCBE}"/>
    <dgm:cxn modelId="{F5ED89B4-26CF-442B-B801-9D02288A3A5F}" srcId="{8B37F236-DD10-4E7F-B8E7-C94829AB9BCD}" destId="{1A2B48C8-519C-4E59-BCC7-DBDB79EE630B}" srcOrd="1" destOrd="0" parTransId="{17595FDA-44C5-464C-BE77-7CEDE40E6EC1}" sibTransId="{892526E7-C597-48F1-A795-595F32A7683A}"/>
    <dgm:cxn modelId="{8F194A57-F603-4941-A2E4-84B39E007366}" srcId="{59508381-BDDA-4E8C-BC7C-B78ED07EE39E}" destId="{2AE70087-543D-41FC-92B2-C093272CECCA}" srcOrd="1" destOrd="0" parTransId="{D1F44FCF-4023-4B0A-9DF7-0A592D556DDD}" sibTransId="{FDF235D7-CA30-447D-A307-7408C4772CB5}"/>
    <dgm:cxn modelId="{60B37814-5D4D-484D-B412-3FF2B5B48350}" srcId="{AB01F461-8F0A-45B7-8F83-D65F4CC3C517}" destId="{B81394E0-BDE9-4883-9702-1445BEB57AF1}" srcOrd="0" destOrd="0" parTransId="{9F791647-C1DA-45D3-A3EC-117DDB0C0E6F}" sibTransId="{CC6ABFBD-C023-4785-90CB-19947670A0C3}"/>
    <dgm:cxn modelId="{6F4C986D-AF05-46D2-99C4-81A37FCDED14}" srcId="{71816DD0-841D-482F-87E1-1710163EFD13}" destId="{44BBD6BB-3D55-49A5-9193-95BEA0AE9624}" srcOrd="1" destOrd="0" parTransId="{085A0DC9-41CE-433E-888C-58612E1D2B21}" sibTransId="{78042BFB-E013-4C78-A44C-8024485A6CFE}"/>
    <dgm:cxn modelId="{CE37040D-7078-4E8A-BD93-41286C9352C8}" type="presOf" srcId="{14EE64CC-50BB-43DC-8536-62CEFDD6FB2E}" destId="{B3F5A53C-D08C-46F2-95AC-0A1B4BD5F664}" srcOrd="0" destOrd="0" presId="urn:microsoft.com/office/officeart/2005/8/layout/hierarchy3"/>
    <dgm:cxn modelId="{770C339F-8DEC-427C-A000-5C29A3826A55}" srcId="{97F0ABBE-D5D0-4B15-B733-F568695A8856}" destId="{5565D21A-EB5C-49DD-BAD4-7926D0A7B700}" srcOrd="0" destOrd="0" parTransId="{5509A126-D029-4517-8745-80B14957B16D}" sibTransId="{66FA41D5-9F9C-4D79-B1E4-55360B3A9F33}"/>
    <dgm:cxn modelId="{37AD173D-0CB7-4A62-8294-7F1B241F1182}" srcId="{71816DD0-841D-482F-87E1-1710163EFD13}" destId="{D1656E89-2017-4C89-A3BD-E47A4CE69CA0}" srcOrd="6" destOrd="0" parTransId="{5401B8A6-90F0-4778-B3B9-EE7B2F387917}" sibTransId="{51AC00C9-5BD1-43FB-88E5-5912D95C7264}"/>
    <dgm:cxn modelId="{85E03E8B-32CC-4077-A466-4D22BE51E375}" type="presOf" srcId="{97F0ABBE-D5D0-4B15-B733-F568695A8856}" destId="{025E64AF-3CB6-4863-9E91-580735EBFBEB}" srcOrd="1" destOrd="0" presId="urn:microsoft.com/office/officeart/2005/8/layout/hierarchy3"/>
    <dgm:cxn modelId="{223E35EC-2E90-4371-9256-F2B18487ABC6}" type="presOf" srcId="{D06B9631-2288-4E4D-8D1D-B645A7C88D25}" destId="{89E548D3-D824-4AD9-92F4-071E8262E2B3}" srcOrd="0" destOrd="0" presId="urn:microsoft.com/office/officeart/2005/8/layout/hierarchy3"/>
    <dgm:cxn modelId="{1C88B348-9F8A-4A01-88D3-F65B2E42BDD3}" type="presOf" srcId="{2AE70087-543D-41FC-92B2-C093272CECCA}" destId="{123043D3-839D-4436-A712-B301A189D26B}" srcOrd="0" destOrd="0" presId="urn:microsoft.com/office/officeart/2005/8/layout/hierarchy3"/>
    <dgm:cxn modelId="{6B187AC0-643D-46A6-A8D8-7D804A18FD49}" type="presOf" srcId="{838925C4-E588-4425-8D15-9D4DC61E82D1}" destId="{36746370-5315-4CC1-AD13-BDC52CDB9BF8}" srcOrd="0" destOrd="0" presId="urn:microsoft.com/office/officeart/2005/8/layout/hierarchy3"/>
    <dgm:cxn modelId="{CD7F5B8C-AB1B-4391-879F-B375570EF89E}" type="presOf" srcId="{EC8F9496-CEFF-4D4A-8A75-08DEAE15066B}" destId="{304B0E0A-449C-4800-A57B-6ADBA687653B}" srcOrd="0" destOrd="0" presId="urn:microsoft.com/office/officeart/2005/8/layout/hierarchy3"/>
    <dgm:cxn modelId="{688DA682-17EC-4212-AD54-53048F88CC5C}" type="presOf" srcId="{D1656E89-2017-4C89-A3BD-E47A4CE69CA0}" destId="{88501043-8612-43C1-AF41-9A2889705020}" srcOrd="0" destOrd="0" presId="urn:microsoft.com/office/officeart/2005/8/layout/hierarchy3"/>
    <dgm:cxn modelId="{C193ADB2-90DF-4770-A607-81AC7C2BBA94}" type="presOf" srcId="{DF31D43E-D869-415A-A347-0375ED906924}" destId="{8263317E-09EB-473F-8840-B47D1DCEC32E}" srcOrd="0" destOrd="0" presId="urn:microsoft.com/office/officeart/2005/8/layout/hierarchy3"/>
    <dgm:cxn modelId="{0569268D-2C4B-44CD-B3A5-CE100B2C6A40}" type="presOf" srcId="{7D310C78-4952-4215-BF49-F9821952A3BF}" destId="{025914D4-7F43-40E0-9C26-4D00DB05224D}" srcOrd="0" destOrd="0" presId="urn:microsoft.com/office/officeart/2005/8/layout/hierarchy3"/>
    <dgm:cxn modelId="{D0BCC0D7-0A99-4CC6-80A6-49A600AEA572}" srcId="{87346056-285D-4591-8C82-33B2DE1822D8}" destId="{0E2F0FD0-8200-4746-9245-5A15BA1956ED}" srcOrd="2" destOrd="0" parTransId="{D823003C-A8EA-42BE-964E-28958FA08D54}" sibTransId="{FBA30CD4-CE67-4605-883B-611B2DFF3CDC}"/>
    <dgm:cxn modelId="{B5245907-4FA0-45CB-A857-834EEA6CA7DB}" type="presOf" srcId="{38B01398-E265-41AF-BF8D-C4CEE743782C}" destId="{F61E05E8-3A76-4877-8928-9040D03E3885}" srcOrd="0" destOrd="0" presId="urn:microsoft.com/office/officeart/2005/8/layout/hierarchy3"/>
    <dgm:cxn modelId="{AD04D040-7872-44D4-AA36-4590B2BFB946}" type="presOf" srcId="{3CD92BE8-13F8-4734-BCF4-E364B0322E35}" destId="{AD1E4E55-6F34-477C-9329-3B9837B204CA}" srcOrd="0" destOrd="0" presId="urn:microsoft.com/office/officeart/2005/8/layout/hierarchy3"/>
    <dgm:cxn modelId="{F2CEB577-3517-4BC3-AADE-2B50559F8A09}" type="presOf" srcId="{0E2F0FD0-8200-4746-9245-5A15BA1956ED}" destId="{5FF14FF6-C67A-4DE1-ABB0-80284EC3E57B}" srcOrd="0" destOrd="0" presId="urn:microsoft.com/office/officeart/2005/8/layout/hierarchy3"/>
    <dgm:cxn modelId="{9423E3A4-CAF7-454F-9DF5-B417CE362300}" type="presOf" srcId="{D823003C-A8EA-42BE-964E-28958FA08D54}" destId="{D1676C5E-32C9-475B-8148-6784931E1388}" srcOrd="0" destOrd="0" presId="urn:microsoft.com/office/officeart/2005/8/layout/hierarchy3"/>
    <dgm:cxn modelId="{BE3273AC-F8CE-4BDC-A740-AC82EBE7E945}" type="presOf" srcId="{12F97A3A-15C9-4A61-9C72-9CD65C1D597C}" destId="{4B15EEFE-1F47-498D-ADCB-9F19D795E9D0}" srcOrd="0" destOrd="0" presId="urn:microsoft.com/office/officeart/2005/8/layout/hierarchy3"/>
    <dgm:cxn modelId="{61A6DC0C-EF6B-44E7-885C-35B213A016F9}" type="presOf" srcId="{43F439B7-8556-42E3-B13F-447909B03336}" destId="{A307AFB6-3431-43A3-976C-B977F6AD264B}" srcOrd="0" destOrd="0" presId="urn:microsoft.com/office/officeart/2005/8/layout/hierarchy3"/>
    <dgm:cxn modelId="{139E0EE2-92BA-42C4-A4AB-62D69AFB00E6}" type="presOf" srcId="{354D35BC-1F2D-4EAA-85A6-BE48232E40CC}" destId="{5363648D-66E0-4B34-AC6C-83E5A4CF1DFD}" srcOrd="0" destOrd="0" presId="urn:microsoft.com/office/officeart/2005/8/layout/hierarchy3"/>
    <dgm:cxn modelId="{E7ECEB4F-BA33-4C08-9FF1-036F16B53554}" type="presOf" srcId="{E860E255-8E02-44BA-9630-667B0746C94A}" destId="{7653EEC8-2A99-478D-953A-C249815B8ED6}" srcOrd="0" destOrd="0" presId="urn:microsoft.com/office/officeart/2005/8/layout/hierarchy3"/>
    <dgm:cxn modelId="{4BB94511-4451-4D7B-9169-F5CCEBA77D6E}" type="presOf" srcId="{69B4B090-A161-453D-93C6-AF8DA2E6EEB1}" destId="{73CB39ED-08B7-42B3-AB2E-AE75519FDDAF}" srcOrd="0" destOrd="0" presId="urn:microsoft.com/office/officeart/2005/8/layout/hierarchy3"/>
    <dgm:cxn modelId="{26A6FFD1-9A60-47C4-92B3-9F035F56EE43}" type="presOf" srcId="{B4237A50-2169-446C-AE53-EC21E2E80686}" destId="{73E08747-258F-40F3-A27C-02ADC9FC4F8E}" srcOrd="0" destOrd="0" presId="urn:microsoft.com/office/officeart/2005/8/layout/hierarchy3"/>
    <dgm:cxn modelId="{99AA9A29-FC68-444D-9DED-CC6FE59DB7B2}" type="presOf" srcId="{30BB3404-2EA2-4A98-9B42-152365235A42}" destId="{6AD810AE-60A5-4C76-83ED-017927B76BE2}" srcOrd="0" destOrd="0" presId="urn:microsoft.com/office/officeart/2005/8/layout/hierarchy3"/>
    <dgm:cxn modelId="{72CE03BE-0F3B-4ADB-85BF-277A360F8DC4}" type="presOf" srcId="{5565D21A-EB5C-49DD-BAD4-7926D0A7B700}" destId="{FE5580F7-C4C4-4070-AF2E-88386998F4A0}" srcOrd="0" destOrd="0" presId="urn:microsoft.com/office/officeart/2005/8/layout/hierarchy3"/>
    <dgm:cxn modelId="{B9975A62-BDEA-474C-B44C-7D93CD416554}" type="presOf" srcId="{A76F072D-96BD-4F39-BB16-38B5080BBBA3}" destId="{CC302152-CA07-4C4C-9DEF-2EF11D2783D6}" srcOrd="0" destOrd="0" presId="urn:microsoft.com/office/officeart/2005/8/layout/hierarchy3"/>
    <dgm:cxn modelId="{D9BBF749-85B5-4E20-932E-5A60B865078F}" srcId="{97F0ABBE-D5D0-4B15-B733-F568695A8856}" destId="{E7636FB0-C6DF-44B2-A595-27F46DC906D4}" srcOrd="2" destOrd="0" parTransId="{2B3A4484-2727-4EDF-9567-978478E1E215}" sibTransId="{DCC73462-60DC-4704-B756-F8558FBA77BD}"/>
    <dgm:cxn modelId="{CD623FCB-723F-47D8-8D7D-011BB6A6EE93}" type="presOf" srcId="{C3C41858-8717-4C3C-84E9-3360A7F4086C}" destId="{2717406F-E20C-407E-98ED-1F24C1EB83D8}" srcOrd="0" destOrd="0" presId="urn:microsoft.com/office/officeart/2005/8/layout/hierarchy3"/>
    <dgm:cxn modelId="{234F9E90-DF20-46B6-8F04-5E7EE79760EE}" srcId="{59508381-BDDA-4E8C-BC7C-B78ED07EE39E}" destId="{74C022DB-489A-4A88-818A-ADB4401CF330}" srcOrd="3" destOrd="0" parTransId="{96F2E235-CB2E-4474-8D51-9895B6280F02}" sibTransId="{F696939B-BFD0-4785-A0DE-3C56532E7F58}"/>
    <dgm:cxn modelId="{023312A7-9EB8-401D-B344-DB39D05A1DFF}" type="presOf" srcId="{AB01F461-8F0A-45B7-8F83-D65F4CC3C517}" destId="{FF46F36E-A5ED-4D68-91F3-0EAC3F1191D2}" srcOrd="1" destOrd="0" presId="urn:microsoft.com/office/officeart/2005/8/layout/hierarchy3"/>
    <dgm:cxn modelId="{7D7539D0-2BA2-41F5-BB4B-22DA2B33220A}" type="presOf" srcId="{B2AD441F-BBA7-4BEC-A267-FE4C7CD8ADA9}" destId="{0380C960-1924-4543-B574-BC1766FC1C8F}" srcOrd="0" destOrd="0" presId="urn:microsoft.com/office/officeart/2005/8/layout/hierarchy3"/>
    <dgm:cxn modelId="{B4AAC5E8-9B93-4FC9-A339-22E87338390B}" type="presOf" srcId="{59508381-BDDA-4E8C-BC7C-B78ED07EE39E}" destId="{7C9758F0-1868-4BCC-AF09-3BE39E0042D6}" srcOrd="1" destOrd="0" presId="urn:microsoft.com/office/officeart/2005/8/layout/hierarchy3"/>
    <dgm:cxn modelId="{1BF21046-0D6F-44AF-9D06-1F830F331973}" type="presOf" srcId="{8E27B5B8-930E-4718-9C07-3E2D5C078C65}" destId="{F0647FA6-806B-4E62-8811-51B596C0A1F7}" srcOrd="0" destOrd="0" presId="urn:microsoft.com/office/officeart/2005/8/layout/hierarchy3"/>
    <dgm:cxn modelId="{D8F1E70D-5F3F-46EA-8CFF-64C1CC806062}" type="presOf" srcId="{B81394E0-BDE9-4883-9702-1445BEB57AF1}" destId="{35FA0E77-694F-4302-92D1-55756C5BC5BE}" srcOrd="0" destOrd="0" presId="urn:microsoft.com/office/officeart/2005/8/layout/hierarchy3"/>
    <dgm:cxn modelId="{DB70EAE1-AEEB-4626-A4CD-9889FAC00B2E}" type="presOf" srcId="{30AC01E8-1F7B-43F6-BC0A-70DD06214353}" destId="{3B36AD0E-CC43-4AD3-A196-EA40A427D05D}" srcOrd="1" destOrd="0" presId="urn:microsoft.com/office/officeart/2005/8/layout/hierarchy3"/>
    <dgm:cxn modelId="{67551018-62DB-49CD-AB3F-6F200C6571B3}" srcId="{59508381-BDDA-4E8C-BC7C-B78ED07EE39E}" destId="{3A3402C9-27E7-4BB8-B505-112B51E7C0C2}" srcOrd="2" destOrd="0" parTransId="{9FEB9203-23E2-4367-A66D-A86F13605F4E}" sibTransId="{D201316B-6487-4E97-9757-67A52D3BF309}"/>
    <dgm:cxn modelId="{6CF291F9-8619-4886-8469-8CA8D78FD9FD}" type="presOf" srcId="{9F791647-C1DA-45D3-A3EC-117DDB0C0E6F}" destId="{CD299964-E5D7-4AB2-91DF-64053F58977E}" srcOrd="0" destOrd="0" presId="urn:microsoft.com/office/officeart/2005/8/layout/hierarchy3"/>
    <dgm:cxn modelId="{06D459DC-9E58-4C20-A394-E63FCB7C9950}" type="presOf" srcId="{97F0ABBE-D5D0-4B15-B733-F568695A8856}" destId="{141C8125-0E03-481F-B78F-71E7ABA5C2AD}" srcOrd="0" destOrd="0" presId="urn:microsoft.com/office/officeart/2005/8/layout/hierarchy3"/>
    <dgm:cxn modelId="{DF13076A-6984-470A-A831-222D3FA8ABB7}" type="presOf" srcId="{71816DD0-841D-482F-87E1-1710163EFD13}" destId="{12AFD21C-52D2-42E2-B236-08EDAEBB9D65}" srcOrd="0" destOrd="0" presId="urn:microsoft.com/office/officeart/2005/8/layout/hierarchy3"/>
    <dgm:cxn modelId="{AC539C77-125F-4408-8143-B944E239BB4F}" srcId="{87346056-285D-4591-8C82-33B2DE1822D8}" destId="{14EE64CC-50BB-43DC-8536-62CEFDD6FB2E}" srcOrd="6" destOrd="0" parTransId="{F21EE871-273C-4876-A1D3-0C5C9E927830}" sibTransId="{32D73D9F-E2E3-43D6-B079-84EA83D0DE5C}"/>
    <dgm:cxn modelId="{1C86D788-55AC-4DB0-B1F0-3531F3A02A1B}" type="presOf" srcId="{E7636FB0-C6DF-44B2-A595-27F46DC906D4}" destId="{A4137CB9-78CF-4265-B573-095FBA95EF89}" srcOrd="0" destOrd="0" presId="urn:microsoft.com/office/officeart/2005/8/layout/hierarchy3"/>
    <dgm:cxn modelId="{0FA23B32-1131-4A9B-9859-6EA073BCAC8B}" srcId="{71816DD0-841D-482F-87E1-1710163EFD13}" destId="{286248DD-2D8B-46D1-A76D-031E138082A8}" srcOrd="4" destOrd="0" parTransId="{33FD9372-5ED5-4E9E-851F-9DC935C7E80F}" sibTransId="{35AF8A9C-9191-40D1-A6FB-F0C29EF05A50}"/>
    <dgm:cxn modelId="{72E688A8-CD82-4A0E-98A5-D1EE1F9492CC}" srcId="{354D35BC-1F2D-4EAA-85A6-BE48232E40CC}" destId="{97F0ABBE-D5D0-4B15-B733-F568695A8856}" srcOrd="4" destOrd="0" parTransId="{5DB83438-CA92-4EE1-9E20-C456A4D68811}" sibTransId="{174F84ED-D00E-4BE2-BD89-39AEF790C12A}"/>
    <dgm:cxn modelId="{9DDF04DA-E09F-43FC-914F-782F9FD0385B}" srcId="{71816DD0-841D-482F-87E1-1710163EFD13}" destId="{3B951647-0306-441B-AB45-71DCE80D7282}" srcOrd="3" destOrd="0" parTransId="{634DCC8F-70FC-4CC7-80D5-8C5F1E2DAE41}" sibTransId="{2FFACBB7-B5BD-4180-857E-9DF93B9B71DB}"/>
    <dgm:cxn modelId="{B6775B96-FCE6-42A2-A869-9E4346E07982}" type="presOf" srcId="{96F2E235-CB2E-4474-8D51-9895B6280F02}" destId="{BF7B11E8-C423-44D0-B212-95624E9C8160}" srcOrd="0" destOrd="0" presId="urn:microsoft.com/office/officeart/2005/8/layout/hierarchy3"/>
    <dgm:cxn modelId="{B0C461B5-EA4C-4E87-8B00-220B397E1DA0}" type="presOf" srcId="{43460FC6-E5F4-45DB-97C4-C28E7CE805A1}" destId="{2B517470-75ED-4B62-922E-F40087E6752C}" srcOrd="0" destOrd="0" presId="urn:microsoft.com/office/officeart/2005/8/layout/hierarchy3"/>
    <dgm:cxn modelId="{86D06746-9DC2-410D-BBB3-4C07CF195180}" srcId="{AB01F461-8F0A-45B7-8F83-D65F4CC3C517}" destId="{7D310C78-4952-4215-BF49-F9821952A3BF}" srcOrd="2" destOrd="0" parTransId="{838925C4-E588-4425-8D15-9D4DC61E82D1}" sibTransId="{66F5602F-884E-4E45-AACC-0B9CF36C64BD}"/>
    <dgm:cxn modelId="{47C5E995-7F12-4C82-BDE9-C6926D997193}" type="presOf" srcId="{5401B8A6-90F0-4778-B3B9-EE7B2F387917}" destId="{DBC0336D-EB60-4623-A0F8-ACBCB70FAE3D}" srcOrd="0" destOrd="0" presId="urn:microsoft.com/office/officeart/2005/8/layout/hierarchy3"/>
    <dgm:cxn modelId="{904215AD-A8B3-4244-9809-8ACAF0592E03}" type="presOf" srcId="{44BBD6BB-3D55-49A5-9193-95BEA0AE9624}" destId="{ED4509CF-3F7E-4260-8C97-54CD4358C4EA}" srcOrd="0" destOrd="0" presId="urn:microsoft.com/office/officeart/2005/8/layout/hierarchy3"/>
    <dgm:cxn modelId="{FA5CB8D4-63E1-48F8-BB71-0181808230F6}" type="presOf" srcId="{36698E03-0FEB-4DE9-8534-65C287AF702F}" destId="{AB54C94D-49BB-4A6A-A299-EB9E4D9BE2AA}" srcOrd="0" destOrd="0" presId="urn:microsoft.com/office/officeart/2005/8/layout/hierarchy3"/>
    <dgm:cxn modelId="{D6141925-DFA7-4032-852B-93C0881305E1}" srcId="{354D35BC-1F2D-4EAA-85A6-BE48232E40CC}" destId="{AB01F461-8F0A-45B7-8F83-D65F4CC3C517}" srcOrd="0" destOrd="0" parTransId="{CA931EE5-AC48-4663-96D1-67FB2602E149}" sibTransId="{00200978-CB5B-4B6F-8894-C694BE4383C2}"/>
    <dgm:cxn modelId="{FE9DDFFE-267D-43E3-A412-DC1FFFDE2301}" type="presOf" srcId="{D381D989-39A0-43BB-8EB0-B577D85965AA}" destId="{CBAC85C9-19AE-47B2-8159-115CCE422106}" srcOrd="0" destOrd="0" presId="urn:microsoft.com/office/officeart/2005/8/layout/hierarchy3"/>
    <dgm:cxn modelId="{20D7CCE9-1F0F-42E4-8061-DE96BCE5B1B7}" type="presOf" srcId="{9BDECBE4-FAD1-442E-B357-4DFAE77D0562}" destId="{F051A2A6-5854-4D26-A894-390520F3E79E}" srcOrd="0" destOrd="0" presId="urn:microsoft.com/office/officeart/2005/8/layout/hierarchy3"/>
    <dgm:cxn modelId="{35CE76B3-D893-40C4-AB0D-1FF63E37AACF}" srcId="{8B37F236-DD10-4E7F-B8E7-C94829AB9BCD}" destId="{B26F61DC-B960-4A39-ABC1-FC6C10DE7090}" srcOrd="5" destOrd="0" parTransId="{D431CFA0-B15C-4A26-91D5-A0C209E1790C}" sibTransId="{0C6C827D-36F9-4787-A478-5E3B87FA0D8E}"/>
    <dgm:cxn modelId="{E27DB33B-267F-40DA-BDC7-0A5F9AB8A8FF}" type="presOf" srcId="{54456840-29B6-4DA1-950A-2046FB5C5675}" destId="{73608D8E-CD44-44B0-8A60-C6B13E1D80FA}" srcOrd="0" destOrd="0" presId="urn:microsoft.com/office/officeart/2005/8/layout/hierarchy3"/>
    <dgm:cxn modelId="{61A18541-AF25-4CF5-B9D4-6E19BA924D3C}" type="presOf" srcId="{085A0DC9-41CE-433E-888C-58612E1D2B21}" destId="{1AEA4E09-21A8-4C8C-899C-E13C65F06FCC}" srcOrd="0" destOrd="0" presId="urn:microsoft.com/office/officeart/2005/8/layout/hierarchy3"/>
    <dgm:cxn modelId="{822D2626-C165-4F78-96F9-15E5E4B8062F}" srcId="{354D35BC-1F2D-4EAA-85A6-BE48232E40CC}" destId="{8B37F236-DD10-4E7F-B8E7-C94829AB9BCD}" srcOrd="5" destOrd="0" parTransId="{537ACCB1-CDB1-4178-B1A5-A6CAD6FCF978}" sibTransId="{17FEB760-E216-4916-A538-0DAE8742CC9F}"/>
    <dgm:cxn modelId="{CF432F02-562E-42FA-B3E7-631BECF1489E}" type="presOf" srcId="{D1F44FCF-4023-4B0A-9DF7-0A592D556DDD}" destId="{0056683F-E978-4093-999E-31C85D922207}" srcOrd="0" destOrd="0" presId="urn:microsoft.com/office/officeart/2005/8/layout/hierarchy3"/>
    <dgm:cxn modelId="{4852A830-0D2E-4568-9398-F245DBE2D870}" srcId="{8B37F236-DD10-4E7F-B8E7-C94829AB9BCD}" destId="{D3AB33AB-3AA7-4308-BBB9-78AB7E9C13BF}" srcOrd="4" destOrd="0" parTransId="{A76F072D-96BD-4F39-BB16-38B5080BBBA3}" sibTransId="{6BA3F1D3-D5C2-4561-AA53-85D954B68827}"/>
    <dgm:cxn modelId="{BED87255-410A-4657-9D17-5CCCC7BC1138}" type="presOf" srcId="{8B37F236-DD10-4E7F-B8E7-C94829AB9BCD}" destId="{3C89107A-8F1D-4FEB-90A7-C5899857143B}" srcOrd="1" destOrd="0" presId="urn:microsoft.com/office/officeart/2005/8/layout/hierarchy3"/>
    <dgm:cxn modelId="{4A575C6D-22B1-410E-A249-E772DB366ABC}" type="presOf" srcId="{247D3E16-4E44-4479-A2A5-85E6F706995C}" destId="{937AAAF2-0737-4067-94E9-1DA90317891B}" srcOrd="0" destOrd="0" presId="urn:microsoft.com/office/officeart/2005/8/layout/hierarchy3"/>
    <dgm:cxn modelId="{725BFCAD-7138-455C-9B38-60761F325AF5}" type="presOf" srcId="{C31D2F7D-EC26-45C5-9284-2D5F5E2B3A9C}" destId="{7AC99B2E-9BEA-42D4-98F1-3777E62E81DB}" srcOrd="0" destOrd="0" presId="urn:microsoft.com/office/officeart/2005/8/layout/hierarchy3"/>
    <dgm:cxn modelId="{293BC525-5B85-480D-8CC4-BDA6483B2D4F}" srcId="{87346056-285D-4591-8C82-33B2DE1822D8}" destId="{E860E255-8E02-44BA-9630-667B0746C94A}" srcOrd="1" destOrd="0" parTransId="{54456840-29B6-4DA1-950A-2046FB5C5675}" sibTransId="{E88A0621-9DBF-436C-9ABD-43832B0C60FB}"/>
    <dgm:cxn modelId="{0229A9A6-8183-40AF-A8C5-E5E160A58C5C}" srcId="{71816DD0-841D-482F-87E1-1710163EFD13}" destId="{C3C435E6-E116-475F-8D6D-C232F7D94E15}" srcOrd="2" destOrd="0" parTransId="{C3C41858-8717-4C3C-84E9-3360A7F4086C}" sibTransId="{60CB77D1-5ECD-4126-81C5-9CCE89519EBF}"/>
    <dgm:cxn modelId="{61F77AF5-225C-40EF-ABBB-E06D347734A5}" type="presOf" srcId="{74C022DB-489A-4A88-818A-ADB4401CF330}" destId="{825E6AC6-4213-47FA-9A01-C907C6E073DB}" srcOrd="0" destOrd="0" presId="urn:microsoft.com/office/officeart/2005/8/layout/hierarchy3"/>
    <dgm:cxn modelId="{CF10A244-2DBC-4EFB-A01A-9B1000714004}" srcId="{30AC01E8-1F7B-43F6-BC0A-70DD06214353}" destId="{ADFCCBF2-2AEA-49AF-AF8A-7C638B01F4B3}" srcOrd="0" destOrd="0" parTransId="{9EDEDFA9-8BB5-482D-A568-D4AD4EDAEC0A}" sibTransId="{B4D0683B-F1EF-4091-884E-E6916CAC6815}"/>
    <dgm:cxn modelId="{0018CB0F-8F14-45B6-B2DE-A75AC41BFD70}" srcId="{87346056-285D-4591-8C82-33B2DE1822D8}" destId="{8617E666-A00B-44AC-B088-3EB90455DFB2}" srcOrd="4" destOrd="0" parTransId="{0F4B709B-D871-4E9D-980A-6DF8F74EFF53}" sibTransId="{1BC9E4CD-C80B-4B37-9491-3E3D1299D95E}"/>
    <dgm:cxn modelId="{44575237-5FA8-4785-ACD4-CA391D7E14F9}" srcId="{59508381-BDDA-4E8C-BC7C-B78ED07EE39E}" destId="{B2AD441F-BBA7-4BEC-A267-FE4C7CD8ADA9}" srcOrd="5" destOrd="0" parTransId="{B06D9E06-F979-461B-B15C-EFBE320158CD}" sibTransId="{0F1C1847-4A22-4270-9256-E4FA885CE0BB}"/>
    <dgm:cxn modelId="{49A59618-F270-42BC-BD4E-438E8BFEA0A3}" type="presOf" srcId="{7113A5F8-6DCE-483C-BA92-220AF84ACD57}" destId="{9FDE4B40-2D64-42DA-BAAE-0B9938E42597}" srcOrd="0" destOrd="0" presId="urn:microsoft.com/office/officeart/2005/8/layout/hierarchy3"/>
    <dgm:cxn modelId="{749143A0-1DAE-45C9-BD5B-604F003D5EC2}" srcId="{30AC01E8-1F7B-43F6-BC0A-70DD06214353}" destId="{20B3A936-A884-4610-A506-C2E03C91DAC1}" srcOrd="3" destOrd="0" parTransId="{3FF0D578-E52F-4A7A-A2D4-ACAA73867178}" sibTransId="{B9010B46-8FF0-45D4-B9C1-1591D83A8AA7}"/>
    <dgm:cxn modelId="{84B23FD4-C555-4DE4-9348-88975E5B233F}" type="presOf" srcId="{ADFCCBF2-2AEA-49AF-AF8A-7C638B01F4B3}" destId="{0D239387-DC97-4C36-8999-FDFDFF3D739B}" srcOrd="0" destOrd="0" presId="urn:microsoft.com/office/officeart/2005/8/layout/hierarchy3"/>
    <dgm:cxn modelId="{51F182B4-A43B-4C4A-A61C-C5F7687D2CEC}" type="presOf" srcId="{2CA41D84-7444-4D7C-A866-D38299D7F242}" destId="{6C958BCF-8C02-413C-A24B-A8B6F8C1BA32}" srcOrd="0" destOrd="0" presId="urn:microsoft.com/office/officeart/2005/8/layout/hierarchy3"/>
    <dgm:cxn modelId="{018522BE-77FB-4D35-B22F-452DF024FAB4}" type="presOf" srcId="{D99E1DBC-9458-411E-BF0F-1B53D5129B4D}" destId="{1068845D-F5B8-4DCD-8E37-05A4E47C0A71}" srcOrd="0" destOrd="0" presId="urn:microsoft.com/office/officeart/2005/8/layout/hierarchy3"/>
    <dgm:cxn modelId="{AABDAAC0-731A-4AA4-BFCC-272C502CC71C}" srcId="{8B37F236-DD10-4E7F-B8E7-C94829AB9BCD}" destId="{3DB63866-C325-4823-AC59-91F978007FD7}" srcOrd="0" destOrd="0" parTransId="{2EDA260F-A15C-4584-A420-F9C1D1C471B5}" sibTransId="{62EBBD8E-9D7F-4419-AEA1-BBEAB37433B9}"/>
    <dgm:cxn modelId="{ACD76513-A9AB-407C-A66B-C5F38E4E0065}" type="presOf" srcId="{B06D9E06-F979-461B-B15C-EFBE320158CD}" destId="{F9BC214A-DB51-4CD8-B3C3-9D0BEE6B4CC5}" srcOrd="0" destOrd="0" presId="urn:microsoft.com/office/officeart/2005/8/layout/hierarchy3"/>
    <dgm:cxn modelId="{B60C5067-AAE6-44C9-9B08-E5E9E0926ECD}" type="presOf" srcId="{EFC13256-2C4F-4ABE-9050-69BD4DE3D377}" destId="{FA16B25E-DD6F-4BC1-842F-CC3B6FB82CF3}" srcOrd="0" destOrd="0" presId="urn:microsoft.com/office/officeart/2005/8/layout/hierarchy3"/>
    <dgm:cxn modelId="{A09D6A4D-29C3-4188-8855-5DBD4A108C9D}" type="presOf" srcId="{9FEB9203-23E2-4367-A66D-A86F13605F4E}" destId="{6C754FA6-3DFA-4385-B238-CB86871B1D35}" srcOrd="0" destOrd="0" presId="urn:microsoft.com/office/officeart/2005/8/layout/hierarchy3"/>
    <dgm:cxn modelId="{084511CD-0CB7-414D-AFE7-0AA9756B0DF0}" type="presOf" srcId="{17595FDA-44C5-464C-BE77-7CEDE40E6EC1}" destId="{FA49079D-8B0A-441A-8F8A-847BFF271714}" srcOrd="0" destOrd="0" presId="urn:microsoft.com/office/officeart/2005/8/layout/hierarchy3"/>
    <dgm:cxn modelId="{9F3D9E2F-EA03-4CB9-BA80-3C709771B3FA}" type="presOf" srcId="{28A0C26A-2F04-48C3-B9F3-FB1AB1D74527}" destId="{1FE16D80-FECC-4308-94F9-F6DFC4E88E41}" srcOrd="0" destOrd="0" presId="urn:microsoft.com/office/officeart/2005/8/layout/hierarchy3"/>
    <dgm:cxn modelId="{74CA8A8D-A7B1-4E72-BBF2-DFFC76F779D2}" srcId="{71816DD0-841D-482F-87E1-1710163EFD13}" destId="{4044F0E1-FE15-4E9E-B02A-1336CA144B1E}" srcOrd="0" destOrd="0" parTransId="{3CD92BE8-13F8-4734-BCF4-E364B0322E35}" sibTransId="{E2D5D534-8C12-4740-B104-D61F926C788F}"/>
    <dgm:cxn modelId="{6F86D485-37BB-4699-ABA5-8A3D088E7031}" srcId="{87346056-285D-4591-8C82-33B2DE1822D8}" destId="{43460FC6-E5F4-45DB-97C4-C28E7CE805A1}" srcOrd="3" destOrd="0" parTransId="{D99E1DBC-9458-411E-BF0F-1B53D5129B4D}" sibTransId="{EBD48C6B-1932-4D05-A45B-9BCEE86B6EBD}"/>
    <dgm:cxn modelId="{61F01A49-3BF7-4F87-A35D-4EFAEAFB12EB}" type="presOf" srcId="{9EDEDFA9-8BB5-482D-A568-D4AD4EDAEC0A}" destId="{6730FFAB-5E5D-4BCC-914C-E40A5FB46761}" srcOrd="0" destOrd="0" presId="urn:microsoft.com/office/officeart/2005/8/layout/hierarchy3"/>
    <dgm:cxn modelId="{3739B249-D3C9-422A-A9A8-66C8D966E7A9}" type="presOf" srcId="{634DCC8F-70FC-4CC7-80D5-8C5F1E2DAE41}" destId="{CD2BE523-A051-426A-9A55-09563B133A26}" srcOrd="0" destOrd="0" presId="urn:microsoft.com/office/officeart/2005/8/layout/hierarchy3"/>
    <dgm:cxn modelId="{0C0A7F38-9312-4FFE-9D7C-7314A2ED786F}" type="presOf" srcId="{2EDA260F-A15C-4584-A420-F9C1D1C471B5}" destId="{8619D0CB-8D35-4D6B-8C3D-FF8B5E64CD5E}" srcOrd="0" destOrd="0" presId="urn:microsoft.com/office/officeart/2005/8/layout/hierarchy3"/>
    <dgm:cxn modelId="{E9D55855-84A9-4520-8C65-E0AB3F9E1E38}" srcId="{354D35BC-1F2D-4EAA-85A6-BE48232E40CC}" destId="{59508381-BDDA-4E8C-BC7C-B78ED07EE39E}" srcOrd="2" destOrd="0" parTransId="{FC0EACBB-E090-4A2C-9B39-6C4D7D28673E}" sibTransId="{B9361DED-B6D3-4648-9BA6-B9A86E34021B}"/>
    <dgm:cxn modelId="{0EB8D593-879A-4EDE-A971-751B196CFD7A}" srcId="{30AC01E8-1F7B-43F6-BC0A-70DD06214353}" destId="{43F439B7-8556-42E3-B13F-447909B03336}" srcOrd="2" destOrd="0" parTransId="{E7236B83-C7FE-4FFF-BF20-BE4FA19AC1DE}" sibTransId="{3EE6D6CD-46C5-43CE-9116-A53E68456756}"/>
    <dgm:cxn modelId="{DC751B6A-C08B-4A71-8A3F-DB9B48DFB1AC}" type="presOf" srcId="{59508381-BDDA-4E8C-BC7C-B78ED07EE39E}" destId="{2417A736-F546-4F20-9B1C-7C64AC79CEA2}" srcOrd="0" destOrd="0" presId="urn:microsoft.com/office/officeart/2005/8/layout/hierarchy3"/>
    <dgm:cxn modelId="{BCF8A6E9-90B6-49AD-8513-3227254B7748}" srcId="{354D35BC-1F2D-4EAA-85A6-BE48232E40CC}" destId="{71816DD0-841D-482F-87E1-1710163EFD13}" srcOrd="1" destOrd="0" parTransId="{80B1FA3F-9BD7-4D83-9EA9-5A8D8DCE9D74}" sibTransId="{0F5F0357-4514-4A65-A102-62FAD3706D4F}"/>
    <dgm:cxn modelId="{76824079-D0A0-4976-A7B5-7266E6B1259D}" type="presOf" srcId="{D3AB33AB-3AA7-4308-BBB9-78AB7E9C13BF}" destId="{2D24368D-B634-488A-8EA3-9CB85EB65DD0}" srcOrd="0" destOrd="0" presId="urn:microsoft.com/office/officeart/2005/8/layout/hierarchy3"/>
    <dgm:cxn modelId="{2F2773BF-8545-48FA-9BFD-2FADA47C1342}" type="presOf" srcId="{7F009598-64E0-43D6-A027-9A7CD79A52B3}" destId="{00064CBB-E916-401D-9A68-E3A7C2241785}" srcOrd="0" destOrd="0" presId="urn:microsoft.com/office/officeart/2005/8/layout/hierarchy3"/>
    <dgm:cxn modelId="{89DCA1DA-D118-4492-AAB0-3B765578E9BD}" type="presOf" srcId="{0F4B709B-D871-4E9D-980A-6DF8F74EFF53}" destId="{84A02D01-D901-49A7-AA55-A2D7623D0B9E}" srcOrd="0" destOrd="0" presId="urn:microsoft.com/office/officeart/2005/8/layout/hierarchy3"/>
    <dgm:cxn modelId="{7F6BEA6C-51E0-4D40-8FF7-9E2A65F3ED51}" type="presOf" srcId="{F21EE871-273C-4876-A1D3-0C5C9E927830}" destId="{BF629C88-5FB4-41EC-BBB8-4C155D526E55}" srcOrd="0" destOrd="0" presId="urn:microsoft.com/office/officeart/2005/8/layout/hierarchy3"/>
    <dgm:cxn modelId="{F236CA38-E7F2-4445-A812-3D8D0F38C6AE}" type="presOf" srcId="{B26F61DC-B960-4A39-ABC1-FC6C10DE7090}" destId="{2BE7E748-7D3A-4FA5-920D-9DC78380AD2E}" srcOrd="0" destOrd="0" presId="urn:microsoft.com/office/officeart/2005/8/layout/hierarchy3"/>
    <dgm:cxn modelId="{91905713-1E68-4F73-A841-631113082B92}" type="presOf" srcId="{E6FFC343-EF4B-4BEB-8A8B-6904F45D52DE}" destId="{6575D566-F2D2-43D3-B477-EF9B7C47C070}" srcOrd="0" destOrd="0" presId="urn:microsoft.com/office/officeart/2005/8/layout/hierarchy3"/>
    <dgm:cxn modelId="{E1AEA616-BD5B-46E1-AD41-79061B439248}" type="presOf" srcId="{4044F0E1-FE15-4E9E-B02A-1336CA144B1E}" destId="{16C7F150-CCE7-458F-BAC7-82B95C85A055}" srcOrd="0" destOrd="0" presId="urn:microsoft.com/office/officeart/2005/8/layout/hierarchy3"/>
    <dgm:cxn modelId="{3C638335-7C8C-4313-B0E2-6B97A5219DDF}" type="presOf" srcId="{8617E666-A00B-44AC-B088-3EB90455DFB2}" destId="{35A5BF80-E72F-47BA-9679-4D92D580C06E}" srcOrd="0" destOrd="0" presId="urn:microsoft.com/office/officeart/2005/8/layout/hierarchy3"/>
    <dgm:cxn modelId="{7223D254-7422-468B-AD48-CD50861237C3}" srcId="{AB01F461-8F0A-45B7-8F83-D65F4CC3C517}" destId="{EC8F9496-CEFF-4D4A-8A75-08DEAE15066B}" srcOrd="1" destOrd="0" parTransId="{D06B9631-2288-4E4D-8D1D-B645A7C88D25}" sibTransId="{3BD30ACF-EA89-4BCA-985B-D8F190555AAB}"/>
    <dgm:cxn modelId="{542C4028-127C-43FE-B261-C2808793B821}" srcId="{8B37F236-DD10-4E7F-B8E7-C94829AB9BCD}" destId="{28A0C26A-2F04-48C3-B9F3-FB1AB1D74527}" srcOrd="2" destOrd="0" parTransId="{38B01398-E265-41AF-BF8D-C4CEE743782C}" sibTransId="{37F34336-84E8-40B6-92B2-F2AB43FD3E9A}"/>
    <dgm:cxn modelId="{3A0B2893-6BEC-4E41-8695-4B3E3E363B9D}" type="presOf" srcId="{87346056-285D-4591-8C82-33B2DE1822D8}" destId="{6657C0A5-09DD-45D8-B790-B2BBFD20208A}" srcOrd="1" destOrd="0" presId="urn:microsoft.com/office/officeart/2005/8/layout/hierarchy3"/>
    <dgm:cxn modelId="{12873F43-3A71-49C5-BDAF-9CCEA594F866}" type="presOf" srcId="{286248DD-2D8B-46D1-A76D-031E138082A8}" destId="{6F6A97FF-4654-43F6-813A-5F335CF439D7}" srcOrd="0" destOrd="0" presId="urn:microsoft.com/office/officeart/2005/8/layout/hierarchy3"/>
    <dgm:cxn modelId="{215A4128-123A-4981-95BB-5E6AD0D481DD}" type="presOf" srcId="{2C181838-F8F3-4B02-9EAF-803A79E08A2C}" destId="{D35BD585-225C-4533-836B-5A057CDD4C9B}" srcOrd="0" destOrd="0" presId="urn:microsoft.com/office/officeart/2005/8/layout/hierarchy3"/>
    <dgm:cxn modelId="{D7913D99-24D1-47BD-9D9E-CA6353D47506}" type="presOf" srcId="{1A2B48C8-519C-4E59-BCC7-DBDB79EE630B}" destId="{3F76FD13-21DB-4DEF-97E7-A892F80B44AC}" srcOrd="0" destOrd="0" presId="urn:microsoft.com/office/officeart/2005/8/layout/hierarchy3"/>
    <dgm:cxn modelId="{E1B6FCC2-D709-4A1B-B025-2B33D146C5F3}" type="presOf" srcId="{AB01F461-8F0A-45B7-8F83-D65F4CC3C517}" destId="{D5B2DC0C-7D2F-4A23-892B-1FA91606BCC6}" srcOrd="0" destOrd="0" presId="urn:microsoft.com/office/officeart/2005/8/layout/hierarchy3"/>
    <dgm:cxn modelId="{91FD69C9-A0CB-49E6-B633-42EDE1FC5AB3}" type="presOf" srcId="{5509A126-D029-4517-8745-80B14957B16D}" destId="{8918BBD5-FF38-4CE3-8A4B-66D1C2C71DDE}" srcOrd="0" destOrd="0" presId="urn:microsoft.com/office/officeart/2005/8/layout/hierarchy3"/>
    <dgm:cxn modelId="{6FCACD71-A807-47B6-ADC7-B94B7C32425B}" srcId="{30AC01E8-1F7B-43F6-BC0A-70DD06214353}" destId="{9D0CAAEC-B89D-4779-8C98-07917A921327}" srcOrd="1" destOrd="0" parTransId="{E6FFC343-EF4B-4BEB-8A8B-6904F45D52DE}" sibTransId="{C8D428C1-6EA7-45F8-AC84-55A3681EBD4A}"/>
    <dgm:cxn modelId="{FA471E79-1F1D-4B9D-9DA6-8C4F38A1E245}" srcId="{87346056-285D-4591-8C82-33B2DE1822D8}" destId="{7113A5F8-6DCE-483C-BA92-220AF84ACD57}" srcOrd="5" destOrd="0" parTransId="{9BDECBE4-FAD1-442E-B357-4DFAE77D0562}" sibTransId="{989C7C46-B4D1-4E88-9679-95940904B9E6}"/>
    <dgm:cxn modelId="{2B789BF9-28D1-4699-94C6-363DE0D8CF40}" type="presOf" srcId="{3DB63866-C325-4823-AC59-91F978007FD7}" destId="{E82F9EC4-E11F-4AE2-BA0E-221F8453EC7F}" srcOrd="0" destOrd="0" presId="urn:microsoft.com/office/officeart/2005/8/layout/hierarchy3"/>
    <dgm:cxn modelId="{E6BE25BF-100F-4A53-A0DE-B29EFA536AC9}" type="presOf" srcId="{30AC01E8-1F7B-43F6-BC0A-70DD06214353}" destId="{4862EF85-1486-42B2-B3EA-FD8FF5BED2D2}" srcOrd="0" destOrd="0" presId="urn:microsoft.com/office/officeart/2005/8/layout/hierarchy3"/>
    <dgm:cxn modelId="{0364A451-0E12-4FC6-9765-DCDF05DEF642}" type="presOf" srcId="{20B3A936-A884-4610-A506-C2E03C91DAC1}" destId="{806BAA80-6B96-40A0-B443-BF0C47BDB9D5}" srcOrd="0" destOrd="0" presId="urn:microsoft.com/office/officeart/2005/8/layout/hierarchy3"/>
    <dgm:cxn modelId="{9CDCE39D-4C15-4F5A-8C2B-AE214856E667}" srcId="{97F0ABBE-D5D0-4B15-B733-F568695A8856}" destId="{C31D2F7D-EC26-45C5-9284-2D5F5E2B3A9C}" srcOrd="1" destOrd="0" parTransId="{7F009598-64E0-43D6-A027-9A7CD79A52B3}" sibTransId="{D5915E7B-1FC1-4E45-96F8-1BE7F967D409}"/>
    <dgm:cxn modelId="{9CAA9FFF-F062-4C56-8978-DCAD5F6F5081}" type="presOf" srcId="{87346056-285D-4591-8C82-33B2DE1822D8}" destId="{B719827E-69B5-4FBF-AD5C-C310C5EBF66C}" srcOrd="0" destOrd="0" presId="urn:microsoft.com/office/officeart/2005/8/layout/hierarchy3"/>
    <dgm:cxn modelId="{9456F706-F04A-45C2-955E-73405506E6A3}" type="presParOf" srcId="{5363648D-66E0-4B34-AC6C-83E5A4CF1DFD}" destId="{F790963E-F9CF-446F-A088-41FFBBFD67B4}" srcOrd="0" destOrd="0" presId="urn:microsoft.com/office/officeart/2005/8/layout/hierarchy3"/>
    <dgm:cxn modelId="{F4C2063E-95D2-480C-AD34-324765ACBC45}" type="presParOf" srcId="{F790963E-F9CF-446F-A088-41FFBBFD67B4}" destId="{90C2C509-76C9-4877-9546-98EEF183C045}" srcOrd="0" destOrd="0" presId="urn:microsoft.com/office/officeart/2005/8/layout/hierarchy3"/>
    <dgm:cxn modelId="{11572870-ED10-4B1E-842F-8DAE02AC0823}" type="presParOf" srcId="{90C2C509-76C9-4877-9546-98EEF183C045}" destId="{D5B2DC0C-7D2F-4A23-892B-1FA91606BCC6}" srcOrd="0" destOrd="0" presId="urn:microsoft.com/office/officeart/2005/8/layout/hierarchy3"/>
    <dgm:cxn modelId="{BCA595B4-EF10-4C4B-BCD4-24EF881ED2EC}" type="presParOf" srcId="{90C2C509-76C9-4877-9546-98EEF183C045}" destId="{FF46F36E-A5ED-4D68-91F3-0EAC3F1191D2}" srcOrd="1" destOrd="0" presId="urn:microsoft.com/office/officeart/2005/8/layout/hierarchy3"/>
    <dgm:cxn modelId="{6DE6E7EB-4A2F-452B-A897-1CD3869F6B58}" type="presParOf" srcId="{F790963E-F9CF-446F-A088-41FFBBFD67B4}" destId="{6EF63794-815D-4FCE-AAF4-CD6ED4E24BF6}" srcOrd="1" destOrd="0" presId="urn:microsoft.com/office/officeart/2005/8/layout/hierarchy3"/>
    <dgm:cxn modelId="{BE0FD880-7422-45CE-B151-0FFFD205D77D}" type="presParOf" srcId="{6EF63794-815D-4FCE-AAF4-CD6ED4E24BF6}" destId="{CD299964-E5D7-4AB2-91DF-64053F58977E}" srcOrd="0" destOrd="0" presId="urn:microsoft.com/office/officeart/2005/8/layout/hierarchy3"/>
    <dgm:cxn modelId="{C018A326-172C-441A-A466-8D37E8A27BF7}" type="presParOf" srcId="{6EF63794-815D-4FCE-AAF4-CD6ED4E24BF6}" destId="{35FA0E77-694F-4302-92D1-55756C5BC5BE}" srcOrd="1" destOrd="0" presId="urn:microsoft.com/office/officeart/2005/8/layout/hierarchy3"/>
    <dgm:cxn modelId="{D0A66219-D4C1-4F98-83EB-3F2CDC00AF36}" type="presParOf" srcId="{6EF63794-815D-4FCE-AAF4-CD6ED4E24BF6}" destId="{89E548D3-D824-4AD9-92F4-071E8262E2B3}" srcOrd="2" destOrd="0" presId="urn:microsoft.com/office/officeart/2005/8/layout/hierarchy3"/>
    <dgm:cxn modelId="{0F6A4622-3034-4264-B2CD-01A3DCC2E595}" type="presParOf" srcId="{6EF63794-815D-4FCE-AAF4-CD6ED4E24BF6}" destId="{304B0E0A-449C-4800-A57B-6ADBA687653B}" srcOrd="3" destOrd="0" presId="urn:microsoft.com/office/officeart/2005/8/layout/hierarchy3"/>
    <dgm:cxn modelId="{C8BA6476-8C54-4B79-85F7-DCD7F0C27C9D}" type="presParOf" srcId="{6EF63794-815D-4FCE-AAF4-CD6ED4E24BF6}" destId="{36746370-5315-4CC1-AD13-BDC52CDB9BF8}" srcOrd="4" destOrd="0" presId="urn:microsoft.com/office/officeart/2005/8/layout/hierarchy3"/>
    <dgm:cxn modelId="{AAD2FB4D-377E-47B9-9BBD-256AAA9A33BF}" type="presParOf" srcId="{6EF63794-815D-4FCE-AAF4-CD6ED4E24BF6}" destId="{025914D4-7F43-40E0-9C26-4D00DB05224D}" srcOrd="5" destOrd="0" presId="urn:microsoft.com/office/officeart/2005/8/layout/hierarchy3"/>
    <dgm:cxn modelId="{3B9C24E3-BEE7-4855-9003-3BA280AE0A49}" type="presParOf" srcId="{6EF63794-815D-4FCE-AAF4-CD6ED4E24BF6}" destId="{6C958BCF-8C02-413C-A24B-A8B6F8C1BA32}" srcOrd="6" destOrd="0" presId="urn:microsoft.com/office/officeart/2005/8/layout/hierarchy3"/>
    <dgm:cxn modelId="{746659E7-89DD-459B-9740-CB337B4B6D2C}" type="presParOf" srcId="{6EF63794-815D-4FCE-AAF4-CD6ED4E24BF6}" destId="{8694C215-4AC4-45A9-B238-FD5D64FEE88A}" srcOrd="7" destOrd="0" presId="urn:microsoft.com/office/officeart/2005/8/layout/hierarchy3"/>
    <dgm:cxn modelId="{6D9FC185-BCA0-41BB-9796-540197B3E11B}" type="presParOf" srcId="{5363648D-66E0-4B34-AC6C-83E5A4CF1DFD}" destId="{0F24DB0C-F9BC-4011-A550-D4828B536FC7}" srcOrd="1" destOrd="0" presId="urn:microsoft.com/office/officeart/2005/8/layout/hierarchy3"/>
    <dgm:cxn modelId="{4D206798-7D9A-4E29-AB2D-4602EE276571}" type="presParOf" srcId="{0F24DB0C-F9BC-4011-A550-D4828B536FC7}" destId="{AB958009-018D-43F6-A305-3B7FD484D580}" srcOrd="0" destOrd="0" presId="urn:microsoft.com/office/officeart/2005/8/layout/hierarchy3"/>
    <dgm:cxn modelId="{CA6B9270-6BF8-4302-B948-A92272C65BBE}" type="presParOf" srcId="{AB958009-018D-43F6-A305-3B7FD484D580}" destId="{12AFD21C-52D2-42E2-B236-08EDAEBB9D65}" srcOrd="0" destOrd="0" presId="urn:microsoft.com/office/officeart/2005/8/layout/hierarchy3"/>
    <dgm:cxn modelId="{CA58E28B-EC00-43E8-A1FF-815ED158F1ED}" type="presParOf" srcId="{AB958009-018D-43F6-A305-3B7FD484D580}" destId="{0E17FE03-38BD-4CBA-9F5B-8C76F8B18A3F}" srcOrd="1" destOrd="0" presId="urn:microsoft.com/office/officeart/2005/8/layout/hierarchy3"/>
    <dgm:cxn modelId="{C600B2EE-28C8-4D10-88C7-E808BB142C98}" type="presParOf" srcId="{0F24DB0C-F9BC-4011-A550-D4828B536FC7}" destId="{B9998EB2-D656-4A97-B025-87EBD36431BA}" srcOrd="1" destOrd="0" presId="urn:microsoft.com/office/officeart/2005/8/layout/hierarchy3"/>
    <dgm:cxn modelId="{EFBA9035-3C31-4DA1-921E-152DA82E1FA6}" type="presParOf" srcId="{B9998EB2-D656-4A97-B025-87EBD36431BA}" destId="{AD1E4E55-6F34-477C-9329-3B9837B204CA}" srcOrd="0" destOrd="0" presId="urn:microsoft.com/office/officeart/2005/8/layout/hierarchy3"/>
    <dgm:cxn modelId="{4F5198CA-4C52-41EB-85A6-02D0A5BD4629}" type="presParOf" srcId="{B9998EB2-D656-4A97-B025-87EBD36431BA}" destId="{16C7F150-CCE7-458F-BAC7-82B95C85A055}" srcOrd="1" destOrd="0" presId="urn:microsoft.com/office/officeart/2005/8/layout/hierarchy3"/>
    <dgm:cxn modelId="{2314A899-4384-4D01-8C5C-1715D2275767}" type="presParOf" srcId="{B9998EB2-D656-4A97-B025-87EBD36431BA}" destId="{1AEA4E09-21A8-4C8C-899C-E13C65F06FCC}" srcOrd="2" destOrd="0" presId="urn:microsoft.com/office/officeart/2005/8/layout/hierarchy3"/>
    <dgm:cxn modelId="{375668BC-D54E-49E7-B1B7-0C9F68E8B4C2}" type="presParOf" srcId="{B9998EB2-D656-4A97-B025-87EBD36431BA}" destId="{ED4509CF-3F7E-4260-8C97-54CD4358C4EA}" srcOrd="3" destOrd="0" presId="urn:microsoft.com/office/officeart/2005/8/layout/hierarchy3"/>
    <dgm:cxn modelId="{F62FC1BA-73B1-4D71-8E71-792F715F5B88}" type="presParOf" srcId="{B9998EB2-D656-4A97-B025-87EBD36431BA}" destId="{2717406F-E20C-407E-98ED-1F24C1EB83D8}" srcOrd="4" destOrd="0" presId="urn:microsoft.com/office/officeart/2005/8/layout/hierarchy3"/>
    <dgm:cxn modelId="{FD0DC2F7-85A5-4AA0-BC7A-71A6AF34D8AD}" type="presParOf" srcId="{B9998EB2-D656-4A97-B025-87EBD36431BA}" destId="{A59641DD-FD0F-4C57-8C78-BEDA7536FB0F}" srcOrd="5" destOrd="0" presId="urn:microsoft.com/office/officeart/2005/8/layout/hierarchy3"/>
    <dgm:cxn modelId="{D85B0FFB-6ABD-487B-BD4A-C341A536DAD9}" type="presParOf" srcId="{B9998EB2-D656-4A97-B025-87EBD36431BA}" destId="{CD2BE523-A051-426A-9A55-09563B133A26}" srcOrd="6" destOrd="0" presId="urn:microsoft.com/office/officeart/2005/8/layout/hierarchy3"/>
    <dgm:cxn modelId="{BD2096AE-50CF-4DC9-85A1-9F8BCCE0CFD5}" type="presParOf" srcId="{B9998EB2-D656-4A97-B025-87EBD36431BA}" destId="{5BABE6E0-4844-4262-82CF-ADB51A645B3D}" srcOrd="7" destOrd="0" presId="urn:microsoft.com/office/officeart/2005/8/layout/hierarchy3"/>
    <dgm:cxn modelId="{2B15A021-E7E8-4954-A0C0-9CB49B685230}" type="presParOf" srcId="{B9998EB2-D656-4A97-B025-87EBD36431BA}" destId="{053D055F-05F0-4C3B-9D4C-3BA544871774}" srcOrd="8" destOrd="0" presId="urn:microsoft.com/office/officeart/2005/8/layout/hierarchy3"/>
    <dgm:cxn modelId="{F163213A-CD70-4393-8F07-433971BAEAA0}" type="presParOf" srcId="{B9998EB2-D656-4A97-B025-87EBD36431BA}" destId="{6F6A97FF-4654-43F6-813A-5F335CF439D7}" srcOrd="9" destOrd="0" presId="urn:microsoft.com/office/officeart/2005/8/layout/hierarchy3"/>
    <dgm:cxn modelId="{A11D7874-F656-43AC-8D88-E4CDEA80179B}" type="presParOf" srcId="{B9998EB2-D656-4A97-B025-87EBD36431BA}" destId="{8263317E-09EB-473F-8840-B47D1DCEC32E}" srcOrd="10" destOrd="0" presId="urn:microsoft.com/office/officeart/2005/8/layout/hierarchy3"/>
    <dgm:cxn modelId="{32716A57-85D1-4416-B609-EBFD123E1B75}" type="presParOf" srcId="{B9998EB2-D656-4A97-B025-87EBD36431BA}" destId="{6AD810AE-60A5-4C76-83ED-017927B76BE2}" srcOrd="11" destOrd="0" presId="urn:microsoft.com/office/officeart/2005/8/layout/hierarchy3"/>
    <dgm:cxn modelId="{05BE9E43-4CC0-4051-8008-684379D5A2BF}" type="presParOf" srcId="{B9998EB2-D656-4A97-B025-87EBD36431BA}" destId="{DBC0336D-EB60-4623-A0F8-ACBCB70FAE3D}" srcOrd="12" destOrd="0" presId="urn:microsoft.com/office/officeart/2005/8/layout/hierarchy3"/>
    <dgm:cxn modelId="{9ACF8FC9-B39A-4385-A59E-2DBB9AC17093}" type="presParOf" srcId="{B9998EB2-D656-4A97-B025-87EBD36431BA}" destId="{88501043-8612-43C1-AF41-9A2889705020}" srcOrd="13" destOrd="0" presId="urn:microsoft.com/office/officeart/2005/8/layout/hierarchy3"/>
    <dgm:cxn modelId="{D5574913-9860-4251-8640-3E1149155404}" type="presParOf" srcId="{5363648D-66E0-4B34-AC6C-83E5A4CF1DFD}" destId="{7073595F-1EFC-452E-A65E-66B0297416CB}" srcOrd="2" destOrd="0" presId="urn:microsoft.com/office/officeart/2005/8/layout/hierarchy3"/>
    <dgm:cxn modelId="{7DF84602-9388-4D84-A8A7-78B731FE15A8}" type="presParOf" srcId="{7073595F-1EFC-452E-A65E-66B0297416CB}" destId="{01923B09-7458-417A-943B-DD22C1CAB9E9}" srcOrd="0" destOrd="0" presId="urn:microsoft.com/office/officeart/2005/8/layout/hierarchy3"/>
    <dgm:cxn modelId="{FEBC6A4E-0C21-4074-840D-66436CBFD2DE}" type="presParOf" srcId="{01923B09-7458-417A-943B-DD22C1CAB9E9}" destId="{2417A736-F546-4F20-9B1C-7C64AC79CEA2}" srcOrd="0" destOrd="0" presId="urn:microsoft.com/office/officeart/2005/8/layout/hierarchy3"/>
    <dgm:cxn modelId="{65B46F3A-2DC8-4231-8F0E-DEC1C59BE468}" type="presParOf" srcId="{01923B09-7458-417A-943B-DD22C1CAB9E9}" destId="{7C9758F0-1868-4BCC-AF09-3BE39E0042D6}" srcOrd="1" destOrd="0" presId="urn:microsoft.com/office/officeart/2005/8/layout/hierarchy3"/>
    <dgm:cxn modelId="{B338E5FE-9640-4BDA-B3D4-E2D7DEC406F9}" type="presParOf" srcId="{7073595F-1EFC-452E-A65E-66B0297416CB}" destId="{723D1E9B-CAE3-4D79-9D37-E4EDBB38187D}" srcOrd="1" destOrd="0" presId="urn:microsoft.com/office/officeart/2005/8/layout/hierarchy3"/>
    <dgm:cxn modelId="{001F47ED-73E8-4E11-8B66-B7B1A43D3DB3}" type="presParOf" srcId="{723D1E9B-CAE3-4D79-9D37-E4EDBB38187D}" destId="{4B15EEFE-1F47-498D-ADCB-9F19D795E9D0}" srcOrd="0" destOrd="0" presId="urn:microsoft.com/office/officeart/2005/8/layout/hierarchy3"/>
    <dgm:cxn modelId="{A535954E-FB53-4E86-8496-0C67951CC6FE}" type="presParOf" srcId="{723D1E9B-CAE3-4D79-9D37-E4EDBB38187D}" destId="{FA16B25E-DD6F-4BC1-842F-CC3B6FB82CF3}" srcOrd="1" destOrd="0" presId="urn:microsoft.com/office/officeart/2005/8/layout/hierarchy3"/>
    <dgm:cxn modelId="{5E8190B9-CFC9-4171-9B4D-D2BE0EFB45BC}" type="presParOf" srcId="{723D1E9B-CAE3-4D79-9D37-E4EDBB38187D}" destId="{0056683F-E978-4093-999E-31C85D922207}" srcOrd="2" destOrd="0" presId="urn:microsoft.com/office/officeart/2005/8/layout/hierarchy3"/>
    <dgm:cxn modelId="{B92CBC05-4183-4BC6-A06E-A3FE0F76BCA5}" type="presParOf" srcId="{723D1E9B-CAE3-4D79-9D37-E4EDBB38187D}" destId="{123043D3-839D-4436-A712-B301A189D26B}" srcOrd="3" destOrd="0" presId="urn:microsoft.com/office/officeart/2005/8/layout/hierarchy3"/>
    <dgm:cxn modelId="{6409736D-984F-4913-82BA-CD697F5DE1D9}" type="presParOf" srcId="{723D1E9B-CAE3-4D79-9D37-E4EDBB38187D}" destId="{6C754FA6-3DFA-4385-B238-CB86871B1D35}" srcOrd="4" destOrd="0" presId="urn:microsoft.com/office/officeart/2005/8/layout/hierarchy3"/>
    <dgm:cxn modelId="{D6E57F86-982E-4D51-8D22-39FD1BD2826F}" type="presParOf" srcId="{723D1E9B-CAE3-4D79-9D37-E4EDBB38187D}" destId="{0581E0D5-996D-4F10-B968-15895A106992}" srcOrd="5" destOrd="0" presId="urn:microsoft.com/office/officeart/2005/8/layout/hierarchy3"/>
    <dgm:cxn modelId="{BFE6017C-B42C-4D5B-9050-7EF9460EB2B6}" type="presParOf" srcId="{723D1E9B-CAE3-4D79-9D37-E4EDBB38187D}" destId="{BF7B11E8-C423-44D0-B212-95624E9C8160}" srcOrd="6" destOrd="0" presId="urn:microsoft.com/office/officeart/2005/8/layout/hierarchy3"/>
    <dgm:cxn modelId="{87F99B04-7D0C-4507-935A-F8E451CA6E0F}" type="presParOf" srcId="{723D1E9B-CAE3-4D79-9D37-E4EDBB38187D}" destId="{825E6AC6-4213-47FA-9A01-C907C6E073DB}" srcOrd="7" destOrd="0" presId="urn:microsoft.com/office/officeart/2005/8/layout/hierarchy3"/>
    <dgm:cxn modelId="{6AC6B1C2-25B2-4D78-A6DC-1578C69862F0}" type="presParOf" srcId="{723D1E9B-CAE3-4D79-9D37-E4EDBB38187D}" destId="{9A44F170-8475-4427-BAB6-AF02C889F153}" srcOrd="8" destOrd="0" presId="urn:microsoft.com/office/officeart/2005/8/layout/hierarchy3"/>
    <dgm:cxn modelId="{4B3E4BD9-41DA-4FEC-87D2-5EEF0812CFAE}" type="presParOf" srcId="{723D1E9B-CAE3-4D79-9D37-E4EDBB38187D}" destId="{1633B0D4-46A2-4C5F-A2FF-403F4A29A8E0}" srcOrd="9" destOrd="0" presId="urn:microsoft.com/office/officeart/2005/8/layout/hierarchy3"/>
    <dgm:cxn modelId="{D2C116D5-47F9-41E1-ABB7-E749BC55FF15}" type="presParOf" srcId="{723D1E9B-CAE3-4D79-9D37-E4EDBB38187D}" destId="{F9BC214A-DB51-4CD8-B3C3-9D0BEE6B4CC5}" srcOrd="10" destOrd="0" presId="urn:microsoft.com/office/officeart/2005/8/layout/hierarchy3"/>
    <dgm:cxn modelId="{8D482F6B-9644-4FAA-B33C-DFA26F5D004A}" type="presParOf" srcId="{723D1E9B-CAE3-4D79-9D37-E4EDBB38187D}" destId="{0380C960-1924-4543-B574-BC1766FC1C8F}" srcOrd="11" destOrd="0" presId="urn:microsoft.com/office/officeart/2005/8/layout/hierarchy3"/>
    <dgm:cxn modelId="{A14B9AD1-BF0B-4364-A756-E6B631A624EC}" type="presParOf" srcId="{723D1E9B-CAE3-4D79-9D37-E4EDBB38187D}" destId="{AB54C94D-49BB-4A6A-A299-EB9E4D9BE2AA}" srcOrd="12" destOrd="0" presId="urn:microsoft.com/office/officeart/2005/8/layout/hierarchy3"/>
    <dgm:cxn modelId="{05963A65-F8A6-4DC3-83C2-412A66710CE1}" type="presParOf" srcId="{723D1E9B-CAE3-4D79-9D37-E4EDBB38187D}" destId="{73E08747-258F-40F3-A27C-02ADC9FC4F8E}" srcOrd="13" destOrd="0" presId="urn:microsoft.com/office/officeart/2005/8/layout/hierarchy3"/>
    <dgm:cxn modelId="{5A250F39-B071-49B3-95E4-BB5484A1DEF8}" type="presParOf" srcId="{5363648D-66E0-4B34-AC6C-83E5A4CF1DFD}" destId="{03AFF119-7267-4CC3-93B2-76A744C2F25C}" srcOrd="3" destOrd="0" presId="urn:microsoft.com/office/officeart/2005/8/layout/hierarchy3"/>
    <dgm:cxn modelId="{A20E9451-C662-43EC-B743-180419A2ED5D}" type="presParOf" srcId="{03AFF119-7267-4CC3-93B2-76A744C2F25C}" destId="{D5608287-05BD-4B5C-989D-F2686230CCCF}" srcOrd="0" destOrd="0" presId="urn:microsoft.com/office/officeart/2005/8/layout/hierarchy3"/>
    <dgm:cxn modelId="{B2D75671-41FD-4E0B-9F46-8D47CFFE6DBB}" type="presParOf" srcId="{D5608287-05BD-4B5C-989D-F2686230CCCF}" destId="{B719827E-69B5-4FBF-AD5C-C310C5EBF66C}" srcOrd="0" destOrd="0" presId="urn:microsoft.com/office/officeart/2005/8/layout/hierarchy3"/>
    <dgm:cxn modelId="{2A49C23E-C856-40CF-AB10-31F2EF742F9A}" type="presParOf" srcId="{D5608287-05BD-4B5C-989D-F2686230CCCF}" destId="{6657C0A5-09DD-45D8-B790-B2BBFD20208A}" srcOrd="1" destOrd="0" presId="urn:microsoft.com/office/officeart/2005/8/layout/hierarchy3"/>
    <dgm:cxn modelId="{F2A1069A-F974-4085-ACB4-8D9280DFC771}" type="presParOf" srcId="{03AFF119-7267-4CC3-93B2-76A744C2F25C}" destId="{64D0FBB2-AE35-43FE-835C-D90D3502FD52}" srcOrd="1" destOrd="0" presId="urn:microsoft.com/office/officeart/2005/8/layout/hierarchy3"/>
    <dgm:cxn modelId="{F4E77690-9C3E-46CF-8645-27D8CE95D94E}" type="presParOf" srcId="{64D0FBB2-AE35-43FE-835C-D90D3502FD52}" destId="{937AAAF2-0737-4067-94E9-1DA90317891B}" srcOrd="0" destOrd="0" presId="urn:microsoft.com/office/officeart/2005/8/layout/hierarchy3"/>
    <dgm:cxn modelId="{6B0F6718-8CE1-48EF-B5B8-2D12F9DACA37}" type="presParOf" srcId="{64D0FBB2-AE35-43FE-835C-D90D3502FD52}" destId="{F0647FA6-806B-4E62-8811-51B596C0A1F7}" srcOrd="1" destOrd="0" presId="urn:microsoft.com/office/officeart/2005/8/layout/hierarchy3"/>
    <dgm:cxn modelId="{B596CF12-26D3-44CC-AEA5-7C64A33F8F2D}" type="presParOf" srcId="{64D0FBB2-AE35-43FE-835C-D90D3502FD52}" destId="{73608D8E-CD44-44B0-8A60-C6B13E1D80FA}" srcOrd="2" destOrd="0" presId="urn:microsoft.com/office/officeart/2005/8/layout/hierarchy3"/>
    <dgm:cxn modelId="{FA6969CE-7138-4D22-97CF-ADDA83B3A631}" type="presParOf" srcId="{64D0FBB2-AE35-43FE-835C-D90D3502FD52}" destId="{7653EEC8-2A99-478D-953A-C249815B8ED6}" srcOrd="3" destOrd="0" presId="urn:microsoft.com/office/officeart/2005/8/layout/hierarchy3"/>
    <dgm:cxn modelId="{A926EF22-0A69-44DA-9A9D-7A08F7D77352}" type="presParOf" srcId="{64D0FBB2-AE35-43FE-835C-D90D3502FD52}" destId="{D1676C5E-32C9-475B-8148-6784931E1388}" srcOrd="4" destOrd="0" presId="urn:microsoft.com/office/officeart/2005/8/layout/hierarchy3"/>
    <dgm:cxn modelId="{563205F1-80E0-4F12-B4B3-62486EAFD08F}" type="presParOf" srcId="{64D0FBB2-AE35-43FE-835C-D90D3502FD52}" destId="{5FF14FF6-C67A-4DE1-ABB0-80284EC3E57B}" srcOrd="5" destOrd="0" presId="urn:microsoft.com/office/officeart/2005/8/layout/hierarchy3"/>
    <dgm:cxn modelId="{4DE52295-AFEF-49BB-8751-10D3A60A596E}" type="presParOf" srcId="{64D0FBB2-AE35-43FE-835C-D90D3502FD52}" destId="{1068845D-F5B8-4DCD-8E37-05A4E47C0A71}" srcOrd="6" destOrd="0" presId="urn:microsoft.com/office/officeart/2005/8/layout/hierarchy3"/>
    <dgm:cxn modelId="{0EAC18BE-D5A9-4D02-9B82-B46434598CCC}" type="presParOf" srcId="{64D0FBB2-AE35-43FE-835C-D90D3502FD52}" destId="{2B517470-75ED-4B62-922E-F40087E6752C}" srcOrd="7" destOrd="0" presId="urn:microsoft.com/office/officeart/2005/8/layout/hierarchy3"/>
    <dgm:cxn modelId="{AFA0AFDE-FDE1-4F18-ADAC-CA966E4C520C}" type="presParOf" srcId="{64D0FBB2-AE35-43FE-835C-D90D3502FD52}" destId="{84A02D01-D901-49A7-AA55-A2D7623D0B9E}" srcOrd="8" destOrd="0" presId="urn:microsoft.com/office/officeart/2005/8/layout/hierarchy3"/>
    <dgm:cxn modelId="{D9CC9C2D-BF9C-43DB-90A5-4818EBE0DC1D}" type="presParOf" srcId="{64D0FBB2-AE35-43FE-835C-D90D3502FD52}" destId="{35A5BF80-E72F-47BA-9679-4D92D580C06E}" srcOrd="9" destOrd="0" presId="urn:microsoft.com/office/officeart/2005/8/layout/hierarchy3"/>
    <dgm:cxn modelId="{0B7A0DCB-B683-4468-97D3-DF9C9B2D6C3C}" type="presParOf" srcId="{64D0FBB2-AE35-43FE-835C-D90D3502FD52}" destId="{F051A2A6-5854-4D26-A894-390520F3E79E}" srcOrd="10" destOrd="0" presId="urn:microsoft.com/office/officeart/2005/8/layout/hierarchy3"/>
    <dgm:cxn modelId="{283EE1A1-4824-48B9-A754-34B72C23D9B1}" type="presParOf" srcId="{64D0FBB2-AE35-43FE-835C-D90D3502FD52}" destId="{9FDE4B40-2D64-42DA-BAAE-0B9938E42597}" srcOrd="11" destOrd="0" presId="urn:microsoft.com/office/officeart/2005/8/layout/hierarchy3"/>
    <dgm:cxn modelId="{D59107F2-73F7-4D37-A1FC-54C7C57C0166}" type="presParOf" srcId="{64D0FBB2-AE35-43FE-835C-D90D3502FD52}" destId="{BF629C88-5FB4-41EC-BBB8-4C155D526E55}" srcOrd="12" destOrd="0" presId="urn:microsoft.com/office/officeart/2005/8/layout/hierarchy3"/>
    <dgm:cxn modelId="{FDABF9C3-2E54-4187-8A82-2B43A91DBD7A}" type="presParOf" srcId="{64D0FBB2-AE35-43FE-835C-D90D3502FD52}" destId="{B3F5A53C-D08C-46F2-95AC-0A1B4BD5F664}" srcOrd="13" destOrd="0" presId="urn:microsoft.com/office/officeart/2005/8/layout/hierarchy3"/>
    <dgm:cxn modelId="{EFE0A3A6-88B3-406E-88E7-32A5A2C55E22}" type="presParOf" srcId="{5363648D-66E0-4B34-AC6C-83E5A4CF1DFD}" destId="{4E1C430B-BB1D-4ABC-B6BA-33E64EAE5869}" srcOrd="4" destOrd="0" presId="urn:microsoft.com/office/officeart/2005/8/layout/hierarchy3"/>
    <dgm:cxn modelId="{2C93696F-8BFA-4F5E-AF33-F27F8084CB25}" type="presParOf" srcId="{4E1C430B-BB1D-4ABC-B6BA-33E64EAE5869}" destId="{B0150976-C24C-4D21-AC58-DA7B9ADDEFB3}" srcOrd="0" destOrd="0" presId="urn:microsoft.com/office/officeart/2005/8/layout/hierarchy3"/>
    <dgm:cxn modelId="{38B2E5D8-7292-4E8F-8E3B-2AC969A6F84A}" type="presParOf" srcId="{B0150976-C24C-4D21-AC58-DA7B9ADDEFB3}" destId="{141C8125-0E03-481F-B78F-71E7ABA5C2AD}" srcOrd="0" destOrd="0" presId="urn:microsoft.com/office/officeart/2005/8/layout/hierarchy3"/>
    <dgm:cxn modelId="{E296F679-2721-4129-AC59-4903291E9A16}" type="presParOf" srcId="{B0150976-C24C-4D21-AC58-DA7B9ADDEFB3}" destId="{025E64AF-3CB6-4863-9E91-580735EBFBEB}" srcOrd="1" destOrd="0" presId="urn:microsoft.com/office/officeart/2005/8/layout/hierarchy3"/>
    <dgm:cxn modelId="{29C04A82-3158-4FD8-862B-714722761504}" type="presParOf" srcId="{4E1C430B-BB1D-4ABC-B6BA-33E64EAE5869}" destId="{6CF7A9EB-8A7D-47E1-9248-701CD0CC7E6D}" srcOrd="1" destOrd="0" presId="urn:microsoft.com/office/officeart/2005/8/layout/hierarchy3"/>
    <dgm:cxn modelId="{D0663932-7990-4A55-A841-59D8AA90D7D2}" type="presParOf" srcId="{6CF7A9EB-8A7D-47E1-9248-701CD0CC7E6D}" destId="{8918BBD5-FF38-4CE3-8A4B-66D1C2C71DDE}" srcOrd="0" destOrd="0" presId="urn:microsoft.com/office/officeart/2005/8/layout/hierarchy3"/>
    <dgm:cxn modelId="{0DB907A3-27FD-45FF-9CEA-9760A236BFEA}" type="presParOf" srcId="{6CF7A9EB-8A7D-47E1-9248-701CD0CC7E6D}" destId="{FE5580F7-C4C4-4070-AF2E-88386998F4A0}" srcOrd="1" destOrd="0" presId="urn:microsoft.com/office/officeart/2005/8/layout/hierarchy3"/>
    <dgm:cxn modelId="{718A5CE6-7514-4A33-B071-9FF3646CFCF3}" type="presParOf" srcId="{6CF7A9EB-8A7D-47E1-9248-701CD0CC7E6D}" destId="{00064CBB-E916-401D-9A68-E3A7C2241785}" srcOrd="2" destOrd="0" presId="urn:microsoft.com/office/officeart/2005/8/layout/hierarchy3"/>
    <dgm:cxn modelId="{87BA5C01-714A-4219-8247-C61018A1D00B}" type="presParOf" srcId="{6CF7A9EB-8A7D-47E1-9248-701CD0CC7E6D}" destId="{7AC99B2E-9BEA-42D4-98F1-3777E62E81DB}" srcOrd="3" destOrd="0" presId="urn:microsoft.com/office/officeart/2005/8/layout/hierarchy3"/>
    <dgm:cxn modelId="{E61EF18C-AA5A-4A18-A609-BAB02C5AACE4}" type="presParOf" srcId="{6CF7A9EB-8A7D-47E1-9248-701CD0CC7E6D}" destId="{A593B0F5-B6A2-4A6B-8352-1B96EDE66D74}" srcOrd="4" destOrd="0" presId="urn:microsoft.com/office/officeart/2005/8/layout/hierarchy3"/>
    <dgm:cxn modelId="{1B0A79D0-7ADE-43A0-B2A6-5A61DC406220}" type="presParOf" srcId="{6CF7A9EB-8A7D-47E1-9248-701CD0CC7E6D}" destId="{A4137CB9-78CF-4265-B573-095FBA95EF89}" srcOrd="5" destOrd="0" presId="urn:microsoft.com/office/officeart/2005/8/layout/hierarchy3"/>
    <dgm:cxn modelId="{9BE5173E-C453-490F-B16B-EB551C88F706}" type="presParOf" srcId="{5363648D-66E0-4B34-AC6C-83E5A4CF1DFD}" destId="{A7BF08B6-AD97-45B2-BF5C-D2E8A2F86293}" srcOrd="5" destOrd="0" presId="urn:microsoft.com/office/officeart/2005/8/layout/hierarchy3"/>
    <dgm:cxn modelId="{43853F06-4EE9-436E-9D0B-71FA15A834FF}" type="presParOf" srcId="{A7BF08B6-AD97-45B2-BF5C-D2E8A2F86293}" destId="{8BDEC917-D1EE-4034-A00C-B9460B075058}" srcOrd="0" destOrd="0" presId="urn:microsoft.com/office/officeart/2005/8/layout/hierarchy3"/>
    <dgm:cxn modelId="{84B36FA7-FE46-4D88-9E90-B1D06C895958}" type="presParOf" srcId="{8BDEC917-D1EE-4034-A00C-B9460B075058}" destId="{AC38D8A0-9B22-4BE2-AF6F-344AADFE1D8E}" srcOrd="0" destOrd="0" presId="urn:microsoft.com/office/officeart/2005/8/layout/hierarchy3"/>
    <dgm:cxn modelId="{E12BF8BD-848A-44E9-8A4B-0FFAADF1511C}" type="presParOf" srcId="{8BDEC917-D1EE-4034-A00C-B9460B075058}" destId="{3C89107A-8F1D-4FEB-90A7-C5899857143B}" srcOrd="1" destOrd="0" presId="urn:microsoft.com/office/officeart/2005/8/layout/hierarchy3"/>
    <dgm:cxn modelId="{854DF01A-A886-4623-AA8A-74808792E4AD}" type="presParOf" srcId="{A7BF08B6-AD97-45B2-BF5C-D2E8A2F86293}" destId="{39AE91FF-EBE0-435A-8149-C764EC03684E}" srcOrd="1" destOrd="0" presId="urn:microsoft.com/office/officeart/2005/8/layout/hierarchy3"/>
    <dgm:cxn modelId="{A1EF49C5-E782-47EB-B08D-3265C13B206F}" type="presParOf" srcId="{39AE91FF-EBE0-435A-8149-C764EC03684E}" destId="{8619D0CB-8D35-4D6B-8C3D-FF8B5E64CD5E}" srcOrd="0" destOrd="0" presId="urn:microsoft.com/office/officeart/2005/8/layout/hierarchy3"/>
    <dgm:cxn modelId="{C629B786-208D-4460-86C8-745B7618857D}" type="presParOf" srcId="{39AE91FF-EBE0-435A-8149-C764EC03684E}" destId="{E82F9EC4-E11F-4AE2-BA0E-221F8453EC7F}" srcOrd="1" destOrd="0" presId="urn:microsoft.com/office/officeart/2005/8/layout/hierarchy3"/>
    <dgm:cxn modelId="{C9CC3A87-251F-4FBD-8668-B8B7D5A59920}" type="presParOf" srcId="{39AE91FF-EBE0-435A-8149-C764EC03684E}" destId="{FA49079D-8B0A-441A-8F8A-847BFF271714}" srcOrd="2" destOrd="0" presId="urn:microsoft.com/office/officeart/2005/8/layout/hierarchy3"/>
    <dgm:cxn modelId="{19D5BF97-AA67-4026-A671-B6A8B71F7AB7}" type="presParOf" srcId="{39AE91FF-EBE0-435A-8149-C764EC03684E}" destId="{3F76FD13-21DB-4DEF-97E7-A892F80B44AC}" srcOrd="3" destOrd="0" presId="urn:microsoft.com/office/officeart/2005/8/layout/hierarchy3"/>
    <dgm:cxn modelId="{9FFA4DA7-A54E-4B40-A412-77FBDD4C5D28}" type="presParOf" srcId="{39AE91FF-EBE0-435A-8149-C764EC03684E}" destId="{F61E05E8-3A76-4877-8928-9040D03E3885}" srcOrd="4" destOrd="0" presId="urn:microsoft.com/office/officeart/2005/8/layout/hierarchy3"/>
    <dgm:cxn modelId="{EC34CA13-7D1D-4A6C-A036-7409F48E0D5E}" type="presParOf" srcId="{39AE91FF-EBE0-435A-8149-C764EC03684E}" destId="{1FE16D80-FECC-4308-94F9-F6DFC4E88E41}" srcOrd="5" destOrd="0" presId="urn:microsoft.com/office/officeart/2005/8/layout/hierarchy3"/>
    <dgm:cxn modelId="{5DB1E49D-8274-4A3C-940A-FDFF9BA1DD8A}" type="presParOf" srcId="{39AE91FF-EBE0-435A-8149-C764EC03684E}" destId="{191D9A60-D480-491D-9D86-51FF5E137910}" srcOrd="6" destOrd="0" presId="urn:microsoft.com/office/officeart/2005/8/layout/hierarchy3"/>
    <dgm:cxn modelId="{3ED6C9C9-9B5E-4A05-A3E7-42243B9B3856}" type="presParOf" srcId="{39AE91FF-EBE0-435A-8149-C764EC03684E}" destId="{D35BD585-225C-4533-836B-5A057CDD4C9B}" srcOrd="7" destOrd="0" presId="urn:microsoft.com/office/officeart/2005/8/layout/hierarchy3"/>
    <dgm:cxn modelId="{76A67B5B-6CD5-4460-8F5A-C114F594552A}" type="presParOf" srcId="{39AE91FF-EBE0-435A-8149-C764EC03684E}" destId="{CC302152-CA07-4C4C-9DEF-2EF11D2783D6}" srcOrd="8" destOrd="0" presId="urn:microsoft.com/office/officeart/2005/8/layout/hierarchy3"/>
    <dgm:cxn modelId="{705A7A91-1A3A-477B-A181-CAE2BF1707BD}" type="presParOf" srcId="{39AE91FF-EBE0-435A-8149-C764EC03684E}" destId="{2D24368D-B634-488A-8EA3-9CB85EB65DD0}" srcOrd="9" destOrd="0" presId="urn:microsoft.com/office/officeart/2005/8/layout/hierarchy3"/>
    <dgm:cxn modelId="{3C94571D-C465-4D7B-9FB4-3C1D8E7D8E8F}" type="presParOf" srcId="{39AE91FF-EBE0-435A-8149-C764EC03684E}" destId="{F9B46035-A2A9-4269-9A03-EE599D58C0A8}" srcOrd="10" destOrd="0" presId="urn:microsoft.com/office/officeart/2005/8/layout/hierarchy3"/>
    <dgm:cxn modelId="{5E92AEFA-CB2D-4E03-A14C-CD6CDCF251C3}" type="presParOf" srcId="{39AE91FF-EBE0-435A-8149-C764EC03684E}" destId="{2BE7E748-7D3A-4FA5-920D-9DC78380AD2E}" srcOrd="11" destOrd="0" presId="urn:microsoft.com/office/officeart/2005/8/layout/hierarchy3"/>
    <dgm:cxn modelId="{725085C4-5B44-4992-AD66-DE0B23542EC0}" type="presParOf" srcId="{39AE91FF-EBE0-435A-8149-C764EC03684E}" destId="{CBAC85C9-19AE-47B2-8159-115CCE422106}" srcOrd="12" destOrd="0" presId="urn:microsoft.com/office/officeart/2005/8/layout/hierarchy3"/>
    <dgm:cxn modelId="{4F32C60F-AFA6-471C-B1C2-D15372B35495}" type="presParOf" srcId="{39AE91FF-EBE0-435A-8149-C764EC03684E}" destId="{73CB39ED-08B7-42B3-AB2E-AE75519FDDAF}" srcOrd="13" destOrd="0" presId="urn:microsoft.com/office/officeart/2005/8/layout/hierarchy3"/>
    <dgm:cxn modelId="{7D46768C-B4AF-4C19-B2ED-E69FB36AB150}" type="presParOf" srcId="{5363648D-66E0-4B34-AC6C-83E5A4CF1DFD}" destId="{2870CB5A-87C7-4421-988D-4D1A256E5471}" srcOrd="6" destOrd="0" presId="urn:microsoft.com/office/officeart/2005/8/layout/hierarchy3"/>
    <dgm:cxn modelId="{F81C13F4-FB5B-4FB8-981A-D61B91CBDB4E}" type="presParOf" srcId="{2870CB5A-87C7-4421-988D-4D1A256E5471}" destId="{CB368991-DA9A-46BB-9815-47476C689194}" srcOrd="0" destOrd="0" presId="urn:microsoft.com/office/officeart/2005/8/layout/hierarchy3"/>
    <dgm:cxn modelId="{E3F2037D-C22D-447D-B2C2-2F038B6049C3}" type="presParOf" srcId="{CB368991-DA9A-46BB-9815-47476C689194}" destId="{4862EF85-1486-42B2-B3EA-FD8FF5BED2D2}" srcOrd="0" destOrd="0" presId="urn:microsoft.com/office/officeart/2005/8/layout/hierarchy3"/>
    <dgm:cxn modelId="{5F09A469-BF6F-4286-8D5D-E6951F89AD5A}" type="presParOf" srcId="{CB368991-DA9A-46BB-9815-47476C689194}" destId="{3B36AD0E-CC43-4AD3-A196-EA40A427D05D}" srcOrd="1" destOrd="0" presId="urn:microsoft.com/office/officeart/2005/8/layout/hierarchy3"/>
    <dgm:cxn modelId="{7B4450A1-6152-4E81-AD50-1D7455A64D84}" type="presParOf" srcId="{2870CB5A-87C7-4421-988D-4D1A256E5471}" destId="{56FA3E8E-6DAC-4B6B-91B1-98C6DCBC9D18}" srcOrd="1" destOrd="0" presId="urn:microsoft.com/office/officeart/2005/8/layout/hierarchy3"/>
    <dgm:cxn modelId="{EA18F92E-93BE-4CBD-B2CF-5A0A2C89ABE8}" type="presParOf" srcId="{56FA3E8E-6DAC-4B6B-91B1-98C6DCBC9D18}" destId="{6730FFAB-5E5D-4BCC-914C-E40A5FB46761}" srcOrd="0" destOrd="0" presId="urn:microsoft.com/office/officeart/2005/8/layout/hierarchy3"/>
    <dgm:cxn modelId="{8DC7E6CE-FD0C-4C6D-B4CF-2BF8C0752A36}" type="presParOf" srcId="{56FA3E8E-6DAC-4B6B-91B1-98C6DCBC9D18}" destId="{0D239387-DC97-4C36-8999-FDFDFF3D739B}" srcOrd="1" destOrd="0" presId="urn:microsoft.com/office/officeart/2005/8/layout/hierarchy3"/>
    <dgm:cxn modelId="{566B1BDA-4C9E-45DA-AA05-7AA43B494A97}" type="presParOf" srcId="{56FA3E8E-6DAC-4B6B-91B1-98C6DCBC9D18}" destId="{6575D566-F2D2-43D3-B477-EF9B7C47C070}" srcOrd="2" destOrd="0" presId="urn:microsoft.com/office/officeart/2005/8/layout/hierarchy3"/>
    <dgm:cxn modelId="{9F1BE229-2263-45A3-8DFB-4DBBC3BA6462}" type="presParOf" srcId="{56FA3E8E-6DAC-4B6B-91B1-98C6DCBC9D18}" destId="{6B3145DB-4D6A-4EC3-ADF6-1D78B5F4B076}" srcOrd="3" destOrd="0" presId="urn:microsoft.com/office/officeart/2005/8/layout/hierarchy3"/>
    <dgm:cxn modelId="{403CDD18-8FD8-4221-9473-11859C39EBC1}" type="presParOf" srcId="{56FA3E8E-6DAC-4B6B-91B1-98C6DCBC9D18}" destId="{F0CC3BD1-C968-4454-B0FD-91E91DEF49D2}" srcOrd="4" destOrd="0" presId="urn:microsoft.com/office/officeart/2005/8/layout/hierarchy3"/>
    <dgm:cxn modelId="{3A7EB617-9A58-4455-9B7F-C234048419A8}" type="presParOf" srcId="{56FA3E8E-6DAC-4B6B-91B1-98C6DCBC9D18}" destId="{A307AFB6-3431-43A3-976C-B977F6AD264B}" srcOrd="5" destOrd="0" presId="urn:microsoft.com/office/officeart/2005/8/layout/hierarchy3"/>
    <dgm:cxn modelId="{D53A3264-36C8-4678-9AC9-C242DDB12437}" type="presParOf" srcId="{56FA3E8E-6DAC-4B6B-91B1-98C6DCBC9D18}" destId="{75337E68-9B65-49ED-A92F-AF8ABE1C8701}" srcOrd="6" destOrd="0" presId="urn:microsoft.com/office/officeart/2005/8/layout/hierarchy3"/>
    <dgm:cxn modelId="{EE34495B-E64B-4797-B0A0-B788FDB8CAEA}" type="presParOf" srcId="{56FA3E8E-6DAC-4B6B-91B1-98C6DCBC9D18}" destId="{806BAA80-6B96-40A0-B443-BF0C47BDB9D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smtClean="0"/>
            <a:t>Linear Model</a:t>
          </a:r>
          <a:endParaRPr lang="en-US" dirty="0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 dirty="0"/>
        </a:p>
      </dgm:t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smtClean="0"/>
            <a:t>Loss Function</a:t>
          </a:r>
          <a:endParaRPr lang="en-US" dirty="0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mtClean="0"/>
            <a:t>Analytic Solution</a:t>
          </a:r>
          <a:endParaRPr lang="en-US" dirty="0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/>
      <dgm:t>
        <a:bodyPr/>
        <a:lstStyle/>
        <a:p>
          <a:r>
            <a:rPr lang="en-US" smtClean="0"/>
            <a:t>Minibatch Stochastic Gradient Descent</a:t>
          </a:r>
          <a:endParaRPr lang="en-US" dirty="0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GB" dirty="0" smtClean="0"/>
            <a:t>Making Predictions with the Learned Model</a:t>
          </a:r>
          <a:endParaRPr lang="en-US" dirty="0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73D48A94-92AE-436B-9FF8-65EE8E8B7400}" type="pres">
      <dgm:prSet presAssocID="{C3730A6E-D764-4F47-82D5-1530CAB7F10D}" presName="diagram" presStyleCnt="0">
        <dgm:presLayoutVars>
          <dgm:dir/>
          <dgm:resizeHandles val="exact"/>
        </dgm:presLayoutVars>
      </dgm:prSet>
      <dgm:spPr/>
    </dgm:pt>
    <dgm:pt modelId="{2BCEC8F7-0B40-4AB8-A0F6-755120E70086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6DDD5-B8BA-4552-A146-12614504ECEE}" type="pres">
      <dgm:prSet presAssocID="{E51492E1-6912-4130-BDCE-AFAEBBCE5B34}" presName="sibTrans" presStyleCnt="0"/>
      <dgm:spPr/>
    </dgm:pt>
    <dgm:pt modelId="{5FF6C443-E676-4578-B3E9-C7CB57BECD67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DF52A-E579-4A18-9B76-A970A07F59FB}" type="pres">
      <dgm:prSet presAssocID="{752F865B-7C8D-47D3-9CC7-E59CAC0DCFCA}" presName="sibTrans" presStyleCnt="0"/>
      <dgm:spPr/>
    </dgm:pt>
    <dgm:pt modelId="{681FC2C3-07B7-4BE8-94CD-37C2A26B5FA8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658BC-3340-41AF-9F48-231B8EFB8113}" type="pres">
      <dgm:prSet presAssocID="{33E95BB5-B82A-4A50-8065-A2F38C2581F0}" presName="sibTrans" presStyleCnt="0"/>
      <dgm:spPr/>
    </dgm:pt>
    <dgm:pt modelId="{9BC35CAA-C630-4B9C-BCD9-293DDDA16F04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DB064-80DA-44F0-85E2-B81A28BB577E}" type="pres">
      <dgm:prSet presAssocID="{314D9A22-B561-4EEC-B0EE-7CD8310D5B15}" presName="sibTrans" presStyleCnt="0"/>
      <dgm:spPr/>
    </dgm:pt>
    <dgm:pt modelId="{6F8943FC-A1C2-4EE7-8F36-6D1A5730F679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2277AC6-2F16-41E7-A717-AA9ADB5673F1}" type="presOf" srcId="{566C928C-D6F7-4528-BD0D-D66C4049F19D}" destId="{681FC2C3-07B7-4BE8-94CD-37C2A26B5FA8}" srcOrd="0" destOrd="0" presId="urn:microsoft.com/office/officeart/2005/8/layout/default"/>
    <dgm:cxn modelId="{C3B53DC5-D9EE-4CCD-9970-5FD20F47C0AA}" type="presOf" srcId="{D725AB17-81B0-469C-BFBD-982569CAF093}" destId="{2BCEC8F7-0B40-4AB8-A0F6-755120E70086}" srcOrd="0" destOrd="0" presId="urn:microsoft.com/office/officeart/2005/8/layout/default"/>
    <dgm:cxn modelId="{30EBF19B-DD9C-4643-9B48-88A0CDCF4B69}" type="presOf" srcId="{13F5EC06-8357-4302-84B0-2CB3DD50E467}" destId="{9BC35CAA-C630-4B9C-BCD9-293DDDA16F04}" srcOrd="0" destOrd="0" presId="urn:microsoft.com/office/officeart/2005/8/layout/default"/>
    <dgm:cxn modelId="{723F00F5-870A-4C67-9486-0C521E968FAF}" type="presOf" srcId="{901C246A-3EE2-43BD-BAD9-6773F9ABB57A}" destId="{5FF6C443-E676-4578-B3E9-C7CB57BECD67}" srcOrd="0" destOrd="0" presId="urn:microsoft.com/office/officeart/2005/8/layout/default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2CEB225-A999-41FD-8C26-AD2700555477}" type="presOf" srcId="{1529A8D0-66C4-4373-8A0E-CF03B711C89E}" destId="{6F8943FC-A1C2-4EE7-8F36-6D1A5730F679}" srcOrd="0" destOrd="0" presId="urn:microsoft.com/office/officeart/2005/8/layout/default"/>
    <dgm:cxn modelId="{5BC383BE-C87B-4FE8-8D40-BE6904AD0B8F}" type="presOf" srcId="{C3730A6E-D764-4F47-82D5-1530CAB7F10D}" destId="{73D48A94-92AE-436B-9FF8-65EE8E8B7400}" srcOrd="0" destOrd="0" presId="urn:microsoft.com/office/officeart/2005/8/layout/default"/>
    <dgm:cxn modelId="{372E8213-295A-4344-8692-6C561750D048}" type="presParOf" srcId="{73D48A94-92AE-436B-9FF8-65EE8E8B7400}" destId="{2BCEC8F7-0B40-4AB8-A0F6-755120E70086}" srcOrd="0" destOrd="0" presId="urn:microsoft.com/office/officeart/2005/8/layout/default"/>
    <dgm:cxn modelId="{762FF667-56CE-473A-AC8C-D4E65C91A9EA}" type="presParOf" srcId="{73D48A94-92AE-436B-9FF8-65EE8E8B7400}" destId="{AD06DDD5-B8BA-4552-A146-12614504ECEE}" srcOrd="1" destOrd="0" presId="urn:microsoft.com/office/officeart/2005/8/layout/default"/>
    <dgm:cxn modelId="{C1054027-D8B2-4087-AB8F-EA06DB34A26B}" type="presParOf" srcId="{73D48A94-92AE-436B-9FF8-65EE8E8B7400}" destId="{5FF6C443-E676-4578-B3E9-C7CB57BECD67}" srcOrd="2" destOrd="0" presId="urn:microsoft.com/office/officeart/2005/8/layout/default"/>
    <dgm:cxn modelId="{3EBD1F91-95CC-4B06-B1E2-A0BE8EC9723F}" type="presParOf" srcId="{73D48A94-92AE-436B-9FF8-65EE8E8B7400}" destId="{718DF52A-E579-4A18-9B76-A970A07F59FB}" srcOrd="3" destOrd="0" presId="urn:microsoft.com/office/officeart/2005/8/layout/default"/>
    <dgm:cxn modelId="{6E4AF51A-4496-4977-85E3-1B1999ADF8AD}" type="presParOf" srcId="{73D48A94-92AE-436B-9FF8-65EE8E8B7400}" destId="{681FC2C3-07B7-4BE8-94CD-37C2A26B5FA8}" srcOrd="4" destOrd="0" presId="urn:microsoft.com/office/officeart/2005/8/layout/default"/>
    <dgm:cxn modelId="{210D199E-7E1C-4E70-8A96-8CAF930F5BA6}" type="presParOf" srcId="{73D48A94-92AE-436B-9FF8-65EE8E8B7400}" destId="{B58658BC-3340-41AF-9F48-231B8EFB8113}" srcOrd="5" destOrd="0" presId="urn:microsoft.com/office/officeart/2005/8/layout/default"/>
    <dgm:cxn modelId="{F047528A-ECEC-4C41-AE13-A780D4988C97}" type="presParOf" srcId="{73D48A94-92AE-436B-9FF8-65EE8E8B7400}" destId="{9BC35CAA-C630-4B9C-BCD9-293DDDA16F04}" srcOrd="6" destOrd="0" presId="urn:microsoft.com/office/officeart/2005/8/layout/default"/>
    <dgm:cxn modelId="{695FE1A6-D0A4-4575-AF3B-D3F168F1F1C0}" type="presParOf" srcId="{73D48A94-92AE-436B-9FF8-65EE8E8B7400}" destId="{2D4DB064-80DA-44F0-85E2-B81A28BB577E}" srcOrd="7" destOrd="0" presId="urn:microsoft.com/office/officeart/2005/8/layout/default"/>
    <dgm:cxn modelId="{C6E4F2CF-A30D-4E37-BF8D-486CFF7C8E45}" type="presParOf" srcId="{73D48A94-92AE-436B-9FF8-65EE8E8B7400}" destId="{6F8943FC-A1C2-4EE7-8F36-6D1A5730F67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smtClean="0"/>
            <a:t>Linear Model</a:t>
          </a:r>
          <a:endParaRPr lang="en-US" dirty="0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 dirty="0"/>
        </a:p>
      </dgm:t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smtClean="0"/>
            <a:t>Loss Function</a:t>
          </a:r>
          <a:endParaRPr lang="en-US" dirty="0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Analytic Solution</a:t>
          </a:r>
          <a:endParaRPr lang="en-US" dirty="0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err="1" smtClean="0"/>
            <a:t>Minibatch</a:t>
          </a:r>
          <a:r>
            <a:rPr lang="en-US" dirty="0" smtClean="0"/>
            <a:t> Stochastic Gradient Descent</a:t>
          </a:r>
          <a:endParaRPr lang="en-US" dirty="0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GB" dirty="0" smtClean="0"/>
            <a:t>Making Predictions with the Learned Model</a:t>
          </a:r>
          <a:endParaRPr lang="en-US" dirty="0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73D48A94-92AE-436B-9FF8-65EE8E8B7400}" type="pres">
      <dgm:prSet presAssocID="{C3730A6E-D764-4F47-82D5-1530CAB7F10D}" presName="diagram" presStyleCnt="0">
        <dgm:presLayoutVars>
          <dgm:dir/>
          <dgm:resizeHandles val="exact"/>
        </dgm:presLayoutVars>
      </dgm:prSet>
      <dgm:spPr/>
    </dgm:pt>
    <dgm:pt modelId="{2BCEC8F7-0B40-4AB8-A0F6-755120E70086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6DDD5-B8BA-4552-A146-12614504ECEE}" type="pres">
      <dgm:prSet presAssocID="{E51492E1-6912-4130-BDCE-AFAEBBCE5B34}" presName="sibTrans" presStyleCnt="0"/>
      <dgm:spPr/>
    </dgm:pt>
    <dgm:pt modelId="{5FF6C443-E676-4578-B3E9-C7CB57BECD67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DF52A-E579-4A18-9B76-A970A07F59FB}" type="pres">
      <dgm:prSet presAssocID="{752F865B-7C8D-47D3-9CC7-E59CAC0DCFCA}" presName="sibTrans" presStyleCnt="0"/>
      <dgm:spPr/>
    </dgm:pt>
    <dgm:pt modelId="{681FC2C3-07B7-4BE8-94CD-37C2A26B5FA8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658BC-3340-41AF-9F48-231B8EFB8113}" type="pres">
      <dgm:prSet presAssocID="{33E95BB5-B82A-4A50-8065-A2F38C2581F0}" presName="sibTrans" presStyleCnt="0"/>
      <dgm:spPr/>
    </dgm:pt>
    <dgm:pt modelId="{9BC35CAA-C630-4B9C-BCD9-293DDDA16F04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DB064-80DA-44F0-85E2-B81A28BB577E}" type="pres">
      <dgm:prSet presAssocID="{314D9A22-B561-4EEC-B0EE-7CD8310D5B15}" presName="sibTrans" presStyleCnt="0"/>
      <dgm:spPr/>
    </dgm:pt>
    <dgm:pt modelId="{6F8943FC-A1C2-4EE7-8F36-6D1A5730F679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2277AC6-2F16-41E7-A717-AA9ADB5673F1}" type="presOf" srcId="{566C928C-D6F7-4528-BD0D-D66C4049F19D}" destId="{681FC2C3-07B7-4BE8-94CD-37C2A26B5FA8}" srcOrd="0" destOrd="0" presId="urn:microsoft.com/office/officeart/2005/8/layout/default"/>
    <dgm:cxn modelId="{C3B53DC5-D9EE-4CCD-9970-5FD20F47C0AA}" type="presOf" srcId="{D725AB17-81B0-469C-BFBD-982569CAF093}" destId="{2BCEC8F7-0B40-4AB8-A0F6-755120E70086}" srcOrd="0" destOrd="0" presId="urn:microsoft.com/office/officeart/2005/8/layout/default"/>
    <dgm:cxn modelId="{30EBF19B-DD9C-4643-9B48-88A0CDCF4B69}" type="presOf" srcId="{13F5EC06-8357-4302-84B0-2CB3DD50E467}" destId="{9BC35CAA-C630-4B9C-BCD9-293DDDA16F04}" srcOrd="0" destOrd="0" presId="urn:microsoft.com/office/officeart/2005/8/layout/default"/>
    <dgm:cxn modelId="{723F00F5-870A-4C67-9486-0C521E968FAF}" type="presOf" srcId="{901C246A-3EE2-43BD-BAD9-6773F9ABB57A}" destId="{5FF6C443-E676-4578-B3E9-C7CB57BECD67}" srcOrd="0" destOrd="0" presId="urn:microsoft.com/office/officeart/2005/8/layout/default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2CEB225-A999-41FD-8C26-AD2700555477}" type="presOf" srcId="{1529A8D0-66C4-4373-8A0E-CF03B711C89E}" destId="{6F8943FC-A1C2-4EE7-8F36-6D1A5730F679}" srcOrd="0" destOrd="0" presId="urn:microsoft.com/office/officeart/2005/8/layout/default"/>
    <dgm:cxn modelId="{5BC383BE-C87B-4FE8-8D40-BE6904AD0B8F}" type="presOf" srcId="{C3730A6E-D764-4F47-82D5-1530CAB7F10D}" destId="{73D48A94-92AE-436B-9FF8-65EE8E8B7400}" srcOrd="0" destOrd="0" presId="urn:microsoft.com/office/officeart/2005/8/layout/default"/>
    <dgm:cxn modelId="{372E8213-295A-4344-8692-6C561750D048}" type="presParOf" srcId="{73D48A94-92AE-436B-9FF8-65EE8E8B7400}" destId="{2BCEC8F7-0B40-4AB8-A0F6-755120E70086}" srcOrd="0" destOrd="0" presId="urn:microsoft.com/office/officeart/2005/8/layout/default"/>
    <dgm:cxn modelId="{762FF667-56CE-473A-AC8C-D4E65C91A9EA}" type="presParOf" srcId="{73D48A94-92AE-436B-9FF8-65EE8E8B7400}" destId="{AD06DDD5-B8BA-4552-A146-12614504ECEE}" srcOrd="1" destOrd="0" presId="urn:microsoft.com/office/officeart/2005/8/layout/default"/>
    <dgm:cxn modelId="{C1054027-D8B2-4087-AB8F-EA06DB34A26B}" type="presParOf" srcId="{73D48A94-92AE-436B-9FF8-65EE8E8B7400}" destId="{5FF6C443-E676-4578-B3E9-C7CB57BECD67}" srcOrd="2" destOrd="0" presId="urn:microsoft.com/office/officeart/2005/8/layout/default"/>
    <dgm:cxn modelId="{3EBD1F91-95CC-4B06-B1E2-A0BE8EC9723F}" type="presParOf" srcId="{73D48A94-92AE-436B-9FF8-65EE8E8B7400}" destId="{718DF52A-E579-4A18-9B76-A970A07F59FB}" srcOrd="3" destOrd="0" presId="urn:microsoft.com/office/officeart/2005/8/layout/default"/>
    <dgm:cxn modelId="{6E4AF51A-4496-4977-85E3-1B1999ADF8AD}" type="presParOf" srcId="{73D48A94-92AE-436B-9FF8-65EE8E8B7400}" destId="{681FC2C3-07B7-4BE8-94CD-37C2A26B5FA8}" srcOrd="4" destOrd="0" presId="urn:microsoft.com/office/officeart/2005/8/layout/default"/>
    <dgm:cxn modelId="{210D199E-7E1C-4E70-8A96-8CAF930F5BA6}" type="presParOf" srcId="{73D48A94-92AE-436B-9FF8-65EE8E8B7400}" destId="{B58658BC-3340-41AF-9F48-231B8EFB8113}" srcOrd="5" destOrd="0" presId="urn:microsoft.com/office/officeart/2005/8/layout/default"/>
    <dgm:cxn modelId="{F047528A-ECEC-4C41-AE13-A780D4988C97}" type="presParOf" srcId="{73D48A94-92AE-436B-9FF8-65EE8E8B7400}" destId="{9BC35CAA-C630-4B9C-BCD9-293DDDA16F04}" srcOrd="6" destOrd="0" presId="urn:microsoft.com/office/officeart/2005/8/layout/default"/>
    <dgm:cxn modelId="{695FE1A6-D0A4-4575-AF3B-D3F168F1F1C0}" type="presParOf" srcId="{73D48A94-92AE-436B-9FF8-65EE8E8B7400}" destId="{2D4DB064-80DA-44F0-85E2-B81A28BB577E}" srcOrd="7" destOrd="0" presId="urn:microsoft.com/office/officeart/2005/8/layout/default"/>
    <dgm:cxn modelId="{C6E4F2CF-A30D-4E37-BF8D-486CFF7C8E45}" type="presParOf" srcId="{73D48A94-92AE-436B-9FF8-65EE8E8B7400}" destId="{6F8943FC-A1C2-4EE7-8F36-6D1A5730F67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smtClean="0"/>
            <a:t>Linear Model</a:t>
          </a:r>
          <a:endParaRPr lang="en-US" dirty="0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 dirty="0"/>
        </a:p>
      </dgm:t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smtClean="0"/>
            <a:t>Loss Function</a:t>
          </a:r>
          <a:endParaRPr lang="en-US" dirty="0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Analytic Solution</a:t>
          </a:r>
          <a:endParaRPr lang="en-US" dirty="0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err="1" smtClean="0"/>
            <a:t>Minibatch</a:t>
          </a:r>
          <a:r>
            <a:rPr lang="en-US" dirty="0" smtClean="0"/>
            <a:t> Stochastic Gradient Descent</a:t>
          </a:r>
          <a:endParaRPr lang="en-US" dirty="0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GB" dirty="0" smtClean="0"/>
            <a:t>Making Predictions with the Learned Model</a:t>
          </a:r>
          <a:endParaRPr lang="en-US" dirty="0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73D48A94-92AE-436B-9FF8-65EE8E8B7400}" type="pres">
      <dgm:prSet presAssocID="{C3730A6E-D764-4F47-82D5-1530CAB7F10D}" presName="diagram" presStyleCnt="0">
        <dgm:presLayoutVars>
          <dgm:dir/>
          <dgm:resizeHandles val="exact"/>
        </dgm:presLayoutVars>
      </dgm:prSet>
      <dgm:spPr/>
    </dgm:pt>
    <dgm:pt modelId="{2BCEC8F7-0B40-4AB8-A0F6-755120E70086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6DDD5-B8BA-4552-A146-12614504ECEE}" type="pres">
      <dgm:prSet presAssocID="{E51492E1-6912-4130-BDCE-AFAEBBCE5B34}" presName="sibTrans" presStyleCnt="0"/>
      <dgm:spPr/>
    </dgm:pt>
    <dgm:pt modelId="{5FF6C443-E676-4578-B3E9-C7CB57BECD67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DF52A-E579-4A18-9B76-A970A07F59FB}" type="pres">
      <dgm:prSet presAssocID="{752F865B-7C8D-47D3-9CC7-E59CAC0DCFCA}" presName="sibTrans" presStyleCnt="0"/>
      <dgm:spPr/>
    </dgm:pt>
    <dgm:pt modelId="{681FC2C3-07B7-4BE8-94CD-37C2A26B5FA8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658BC-3340-41AF-9F48-231B8EFB8113}" type="pres">
      <dgm:prSet presAssocID="{33E95BB5-B82A-4A50-8065-A2F38C2581F0}" presName="sibTrans" presStyleCnt="0"/>
      <dgm:spPr/>
    </dgm:pt>
    <dgm:pt modelId="{9BC35CAA-C630-4B9C-BCD9-293DDDA16F04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DB064-80DA-44F0-85E2-B81A28BB577E}" type="pres">
      <dgm:prSet presAssocID="{314D9A22-B561-4EEC-B0EE-7CD8310D5B15}" presName="sibTrans" presStyleCnt="0"/>
      <dgm:spPr/>
    </dgm:pt>
    <dgm:pt modelId="{6F8943FC-A1C2-4EE7-8F36-6D1A5730F679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2277AC6-2F16-41E7-A717-AA9ADB5673F1}" type="presOf" srcId="{566C928C-D6F7-4528-BD0D-D66C4049F19D}" destId="{681FC2C3-07B7-4BE8-94CD-37C2A26B5FA8}" srcOrd="0" destOrd="0" presId="urn:microsoft.com/office/officeart/2005/8/layout/default"/>
    <dgm:cxn modelId="{C3B53DC5-D9EE-4CCD-9970-5FD20F47C0AA}" type="presOf" srcId="{D725AB17-81B0-469C-BFBD-982569CAF093}" destId="{2BCEC8F7-0B40-4AB8-A0F6-755120E70086}" srcOrd="0" destOrd="0" presId="urn:microsoft.com/office/officeart/2005/8/layout/default"/>
    <dgm:cxn modelId="{30EBF19B-DD9C-4643-9B48-88A0CDCF4B69}" type="presOf" srcId="{13F5EC06-8357-4302-84B0-2CB3DD50E467}" destId="{9BC35CAA-C630-4B9C-BCD9-293DDDA16F04}" srcOrd="0" destOrd="0" presId="urn:microsoft.com/office/officeart/2005/8/layout/default"/>
    <dgm:cxn modelId="{723F00F5-870A-4C67-9486-0C521E968FAF}" type="presOf" srcId="{901C246A-3EE2-43BD-BAD9-6773F9ABB57A}" destId="{5FF6C443-E676-4578-B3E9-C7CB57BECD67}" srcOrd="0" destOrd="0" presId="urn:microsoft.com/office/officeart/2005/8/layout/default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2CEB225-A999-41FD-8C26-AD2700555477}" type="presOf" srcId="{1529A8D0-66C4-4373-8A0E-CF03B711C89E}" destId="{6F8943FC-A1C2-4EE7-8F36-6D1A5730F679}" srcOrd="0" destOrd="0" presId="urn:microsoft.com/office/officeart/2005/8/layout/default"/>
    <dgm:cxn modelId="{5BC383BE-C87B-4FE8-8D40-BE6904AD0B8F}" type="presOf" srcId="{C3730A6E-D764-4F47-82D5-1530CAB7F10D}" destId="{73D48A94-92AE-436B-9FF8-65EE8E8B7400}" srcOrd="0" destOrd="0" presId="urn:microsoft.com/office/officeart/2005/8/layout/default"/>
    <dgm:cxn modelId="{372E8213-295A-4344-8692-6C561750D048}" type="presParOf" srcId="{73D48A94-92AE-436B-9FF8-65EE8E8B7400}" destId="{2BCEC8F7-0B40-4AB8-A0F6-755120E70086}" srcOrd="0" destOrd="0" presId="urn:microsoft.com/office/officeart/2005/8/layout/default"/>
    <dgm:cxn modelId="{762FF667-56CE-473A-AC8C-D4E65C91A9EA}" type="presParOf" srcId="{73D48A94-92AE-436B-9FF8-65EE8E8B7400}" destId="{AD06DDD5-B8BA-4552-A146-12614504ECEE}" srcOrd="1" destOrd="0" presId="urn:microsoft.com/office/officeart/2005/8/layout/default"/>
    <dgm:cxn modelId="{C1054027-D8B2-4087-AB8F-EA06DB34A26B}" type="presParOf" srcId="{73D48A94-92AE-436B-9FF8-65EE8E8B7400}" destId="{5FF6C443-E676-4578-B3E9-C7CB57BECD67}" srcOrd="2" destOrd="0" presId="urn:microsoft.com/office/officeart/2005/8/layout/default"/>
    <dgm:cxn modelId="{3EBD1F91-95CC-4B06-B1E2-A0BE8EC9723F}" type="presParOf" srcId="{73D48A94-92AE-436B-9FF8-65EE8E8B7400}" destId="{718DF52A-E579-4A18-9B76-A970A07F59FB}" srcOrd="3" destOrd="0" presId="urn:microsoft.com/office/officeart/2005/8/layout/default"/>
    <dgm:cxn modelId="{6E4AF51A-4496-4977-85E3-1B1999ADF8AD}" type="presParOf" srcId="{73D48A94-92AE-436B-9FF8-65EE8E8B7400}" destId="{681FC2C3-07B7-4BE8-94CD-37C2A26B5FA8}" srcOrd="4" destOrd="0" presId="urn:microsoft.com/office/officeart/2005/8/layout/default"/>
    <dgm:cxn modelId="{210D199E-7E1C-4E70-8A96-8CAF930F5BA6}" type="presParOf" srcId="{73D48A94-92AE-436B-9FF8-65EE8E8B7400}" destId="{B58658BC-3340-41AF-9F48-231B8EFB8113}" srcOrd="5" destOrd="0" presId="urn:microsoft.com/office/officeart/2005/8/layout/default"/>
    <dgm:cxn modelId="{F047528A-ECEC-4C41-AE13-A780D4988C97}" type="presParOf" srcId="{73D48A94-92AE-436B-9FF8-65EE8E8B7400}" destId="{9BC35CAA-C630-4B9C-BCD9-293DDDA16F04}" srcOrd="6" destOrd="0" presId="urn:microsoft.com/office/officeart/2005/8/layout/default"/>
    <dgm:cxn modelId="{695FE1A6-D0A4-4575-AF3B-D3F168F1F1C0}" type="presParOf" srcId="{73D48A94-92AE-436B-9FF8-65EE8E8B7400}" destId="{2D4DB064-80DA-44F0-85E2-B81A28BB577E}" srcOrd="7" destOrd="0" presId="urn:microsoft.com/office/officeart/2005/8/layout/default"/>
    <dgm:cxn modelId="{C6E4F2CF-A30D-4E37-BF8D-486CFF7C8E45}" type="presParOf" srcId="{73D48A94-92AE-436B-9FF8-65EE8E8B7400}" destId="{6F8943FC-A1C2-4EE7-8F36-6D1A5730F67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smtClean="0"/>
            <a:t>Linear Model</a:t>
          </a:r>
          <a:endParaRPr lang="en-US" dirty="0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 dirty="0"/>
        </a:p>
      </dgm:t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smtClean="0"/>
            <a:t>Loss Function</a:t>
          </a:r>
          <a:endParaRPr lang="en-US" dirty="0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Analytic Solution</a:t>
          </a:r>
          <a:endParaRPr lang="en-US" dirty="0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err="1" smtClean="0"/>
            <a:t>Minibatch</a:t>
          </a:r>
          <a:r>
            <a:rPr lang="en-US" dirty="0" smtClean="0"/>
            <a:t> Stochastic Gradient Descent</a:t>
          </a:r>
          <a:endParaRPr lang="en-US" dirty="0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GB" dirty="0" smtClean="0"/>
            <a:t>Making Predictions with the Learned Model</a:t>
          </a:r>
          <a:endParaRPr lang="en-US" dirty="0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73D48A94-92AE-436B-9FF8-65EE8E8B7400}" type="pres">
      <dgm:prSet presAssocID="{C3730A6E-D764-4F47-82D5-1530CAB7F10D}" presName="diagram" presStyleCnt="0">
        <dgm:presLayoutVars>
          <dgm:dir/>
          <dgm:resizeHandles val="exact"/>
        </dgm:presLayoutVars>
      </dgm:prSet>
      <dgm:spPr/>
    </dgm:pt>
    <dgm:pt modelId="{2BCEC8F7-0B40-4AB8-A0F6-755120E70086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6DDD5-B8BA-4552-A146-12614504ECEE}" type="pres">
      <dgm:prSet presAssocID="{E51492E1-6912-4130-BDCE-AFAEBBCE5B34}" presName="sibTrans" presStyleCnt="0"/>
      <dgm:spPr/>
    </dgm:pt>
    <dgm:pt modelId="{5FF6C443-E676-4578-B3E9-C7CB57BECD67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DF52A-E579-4A18-9B76-A970A07F59FB}" type="pres">
      <dgm:prSet presAssocID="{752F865B-7C8D-47D3-9CC7-E59CAC0DCFCA}" presName="sibTrans" presStyleCnt="0"/>
      <dgm:spPr/>
    </dgm:pt>
    <dgm:pt modelId="{681FC2C3-07B7-4BE8-94CD-37C2A26B5FA8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658BC-3340-41AF-9F48-231B8EFB8113}" type="pres">
      <dgm:prSet presAssocID="{33E95BB5-B82A-4A50-8065-A2F38C2581F0}" presName="sibTrans" presStyleCnt="0"/>
      <dgm:spPr/>
    </dgm:pt>
    <dgm:pt modelId="{9BC35CAA-C630-4B9C-BCD9-293DDDA16F04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DB064-80DA-44F0-85E2-B81A28BB577E}" type="pres">
      <dgm:prSet presAssocID="{314D9A22-B561-4EEC-B0EE-7CD8310D5B15}" presName="sibTrans" presStyleCnt="0"/>
      <dgm:spPr/>
    </dgm:pt>
    <dgm:pt modelId="{6F8943FC-A1C2-4EE7-8F36-6D1A5730F679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2277AC6-2F16-41E7-A717-AA9ADB5673F1}" type="presOf" srcId="{566C928C-D6F7-4528-BD0D-D66C4049F19D}" destId="{681FC2C3-07B7-4BE8-94CD-37C2A26B5FA8}" srcOrd="0" destOrd="0" presId="urn:microsoft.com/office/officeart/2005/8/layout/default"/>
    <dgm:cxn modelId="{C3B53DC5-D9EE-4CCD-9970-5FD20F47C0AA}" type="presOf" srcId="{D725AB17-81B0-469C-BFBD-982569CAF093}" destId="{2BCEC8F7-0B40-4AB8-A0F6-755120E70086}" srcOrd="0" destOrd="0" presId="urn:microsoft.com/office/officeart/2005/8/layout/default"/>
    <dgm:cxn modelId="{30EBF19B-DD9C-4643-9B48-88A0CDCF4B69}" type="presOf" srcId="{13F5EC06-8357-4302-84B0-2CB3DD50E467}" destId="{9BC35CAA-C630-4B9C-BCD9-293DDDA16F04}" srcOrd="0" destOrd="0" presId="urn:microsoft.com/office/officeart/2005/8/layout/default"/>
    <dgm:cxn modelId="{723F00F5-870A-4C67-9486-0C521E968FAF}" type="presOf" srcId="{901C246A-3EE2-43BD-BAD9-6773F9ABB57A}" destId="{5FF6C443-E676-4578-B3E9-C7CB57BECD67}" srcOrd="0" destOrd="0" presId="urn:microsoft.com/office/officeart/2005/8/layout/default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2CEB225-A999-41FD-8C26-AD2700555477}" type="presOf" srcId="{1529A8D0-66C4-4373-8A0E-CF03B711C89E}" destId="{6F8943FC-A1C2-4EE7-8F36-6D1A5730F679}" srcOrd="0" destOrd="0" presId="urn:microsoft.com/office/officeart/2005/8/layout/default"/>
    <dgm:cxn modelId="{5BC383BE-C87B-4FE8-8D40-BE6904AD0B8F}" type="presOf" srcId="{C3730A6E-D764-4F47-82D5-1530CAB7F10D}" destId="{73D48A94-92AE-436B-9FF8-65EE8E8B7400}" srcOrd="0" destOrd="0" presId="urn:microsoft.com/office/officeart/2005/8/layout/default"/>
    <dgm:cxn modelId="{372E8213-295A-4344-8692-6C561750D048}" type="presParOf" srcId="{73D48A94-92AE-436B-9FF8-65EE8E8B7400}" destId="{2BCEC8F7-0B40-4AB8-A0F6-755120E70086}" srcOrd="0" destOrd="0" presId="urn:microsoft.com/office/officeart/2005/8/layout/default"/>
    <dgm:cxn modelId="{762FF667-56CE-473A-AC8C-D4E65C91A9EA}" type="presParOf" srcId="{73D48A94-92AE-436B-9FF8-65EE8E8B7400}" destId="{AD06DDD5-B8BA-4552-A146-12614504ECEE}" srcOrd="1" destOrd="0" presId="urn:microsoft.com/office/officeart/2005/8/layout/default"/>
    <dgm:cxn modelId="{C1054027-D8B2-4087-AB8F-EA06DB34A26B}" type="presParOf" srcId="{73D48A94-92AE-436B-9FF8-65EE8E8B7400}" destId="{5FF6C443-E676-4578-B3E9-C7CB57BECD67}" srcOrd="2" destOrd="0" presId="urn:microsoft.com/office/officeart/2005/8/layout/default"/>
    <dgm:cxn modelId="{3EBD1F91-95CC-4B06-B1E2-A0BE8EC9723F}" type="presParOf" srcId="{73D48A94-92AE-436B-9FF8-65EE8E8B7400}" destId="{718DF52A-E579-4A18-9B76-A970A07F59FB}" srcOrd="3" destOrd="0" presId="urn:microsoft.com/office/officeart/2005/8/layout/default"/>
    <dgm:cxn modelId="{6E4AF51A-4496-4977-85E3-1B1999ADF8AD}" type="presParOf" srcId="{73D48A94-92AE-436B-9FF8-65EE8E8B7400}" destId="{681FC2C3-07B7-4BE8-94CD-37C2A26B5FA8}" srcOrd="4" destOrd="0" presId="urn:microsoft.com/office/officeart/2005/8/layout/default"/>
    <dgm:cxn modelId="{210D199E-7E1C-4E70-8A96-8CAF930F5BA6}" type="presParOf" srcId="{73D48A94-92AE-436B-9FF8-65EE8E8B7400}" destId="{B58658BC-3340-41AF-9F48-231B8EFB8113}" srcOrd="5" destOrd="0" presId="urn:microsoft.com/office/officeart/2005/8/layout/default"/>
    <dgm:cxn modelId="{F047528A-ECEC-4C41-AE13-A780D4988C97}" type="presParOf" srcId="{73D48A94-92AE-436B-9FF8-65EE8E8B7400}" destId="{9BC35CAA-C630-4B9C-BCD9-293DDDA16F04}" srcOrd="6" destOrd="0" presId="urn:microsoft.com/office/officeart/2005/8/layout/default"/>
    <dgm:cxn modelId="{695FE1A6-D0A4-4575-AF3B-D3F168F1F1C0}" type="presParOf" srcId="{73D48A94-92AE-436B-9FF8-65EE8E8B7400}" destId="{2D4DB064-80DA-44F0-85E2-B81A28BB577E}" srcOrd="7" destOrd="0" presId="urn:microsoft.com/office/officeart/2005/8/layout/default"/>
    <dgm:cxn modelId="{C6E4F2CF-A30D-4E37-BF8D-486CFF7C8E45}" type="presParOf" srcId="{73D48A94-92AE-436B-9FF8-65EE8E8B7400}" destId="{6F8943FC-A1C2-4EE7-8F36-6D1A5730F67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1CCBFDC-F5E6-44C0-94C7-3CA2B47DC8C9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AAA2D615-667D-4B83-BD01-7A50E8979E97}">
      <dgm:prSet phldrT="[Text]"/>
      <dgm:spPr/>
      <dgm:t>
        <a:bodyPr/>
        <a:lstStyle/>
        <a:p>
          <a:r>
            <a:rPr lang="en-GB" dirty="0" smtClean="0"/>
            <a:t>Randomly initialize the values of the model parameters</a:t>
          </a:r>
          <a:endParaRPr lang="en-US" dirty="0"/>
        </a:p>
      </dgm:t>
    </dgm:pt>
    <dgm:pt modelId="{5B5B4A83-6B19-41F1-96BF-468B83904F1E}" type="parTrans" cxnId="{95F98438-34C0-461C-83EA-383D883EECED}">
      <dgm:prSet/>
      <dgm:spPr/>
      <dgm:t>
        <a:bodyPr/>
        <a:lstStyle/>
        <a:p>
          <a:endParaRPr lang="en-US"/>
        </a:p>
      </dgm:t>
    </dgm:pt>
    <dgm:pt modelId="{250AEE32-60A6-4B56-ADA0-6BB432901F1C}" type="sibTrans" cxnId="{95F98438-34C0-461C-83EA-383D883EECED}">
      <dgm:prSet/>
      <dgm:spPr/>
      <dgm:t>
        <a:bodyPr/>
        <a:lstStyle/>
        <a:p>
          <a:endParaRPr lang="en-US"/>
        </a:p>
      </dgm:t>
    </dgm:pt>
    <dgm:pt modelId="{567BF906-AF24-4337-8680-A0BCD5E54A28}">
      <dgm:prSet phldrT="[Text]"/>
      <dgm:spPr/>
      <dgm:t>
        <a:bodyPr/>
        <a:lstStyle/>
        <a:p>
          <a:r>
            <a:rPr lang="en-GB" dirty="0" smtClean="0"/>
            <a:t>Iteratively sample random </a:t>
          </a:r>
          <a:r>
            <a:rPr lang="en-GB" dirty="0" err="1" smtClean="0"/>
            <a:t>minibatches</a:t>
          </a:r>
          <a:r>
            <a:rPr lang="en-GB" dirty="0" smtClean="0"/>
            <a:t> from the data</a:t>
          </a:r>
          <a:endParaRPr lang="en-US" dirty="0"/>
        </a:p>
      </dgm:t>
    </dgm:pt>
    <dgm:pt modelId="{B74E5856-A3A0-4807-9C6F-97D765EB57B9}" type="parTrans" cxnId="{55E41D12-301A-40B2-8EB8-C41964D7E7D8}">
      <dgm:prSet/>
      <dgm:spPr/>
      <dgm:t>
        <a:bodyPr/>
        <a:lstStyle/>
        <a:p>
          <a:endParaRPr lang="en-US"/>
        </a:p>
      </dgm:t>
    </dgm:pt>
    <dgm:pt modelId="{4CC1E47D-D9AE-47CD-98E0-FCD1FE37E111}" type="sibTrans" cxnId="{55E41D12-301A-40B2-8EB8-C41964D7E7D8}">
      <dgm:prSet/>
      <dgm:spPr/>
      <dgm:t>
        <a:bodyPr/>
        <a:lstStyle/>
        <a:p>
          <a:endParaRPr lang="en-US"/>
        </a:p>
      </dgm:t>
    </dgm:pt>
    <dgm:pt modelId="{C31417B3-9F19-4AE6-B824-9AFF1C2046AF}">
      <dgm:prSet phldrT="[Text]"/>
      <dgm:spPr/>
      <dgm:t>
        <a:bodyPr/>
        <a:lstStyle/>
        <a:p>
          <a:r>
            <a:rPr lang="en-GB" dirty="0" smtClean="0"/>
            <a:t>Update the parameters in the direction of the negative gradient</a:t>
          </a:r>
          <a:endParaRPr lang="en-US" dirty="0"/>
        </a:p>
      </dgm:t>
    </dgm:pt>
    <dgm:pt modelId="{CCC8529E-0AFE-4212-88BE-E6F00ACFFFAA}" type="parTrans" cxnId="{8D92BC94-3C72-4CC4-9B21-E43EBD1A1586}">
      <dgm:prSet/>
      <dgm:spPr/>
      <dgm:t>
        <a:bodyPr/>
        <a:lstStyle/>
        <a:p>
          <a:endParaRPr lang="en-US"/>
        </a:p>
      </dgm:t>
    </dgm:pt>
    <dgm:pt modelId="{4439D405-5757-448D-ADFF-939E7925238C}" type="sibTrans" cxnId="{8D92BC94-3C72-4CC4-9B21-E43EBD1A1586}">
      <dgm:prSet/>
      <dgm:spPr/>
      <dgm:t>
        <a:bodyPr/>
        <a:lstStyle/>
        <a:p>
          <a:endParaRPr lang="en-US"/>
        </a:p>
      </dgm:t>
    </dgm:pt>
    <dgm:pt modelId="{5B7B0EE5-46D0-4459-B648-14D5F2D93176}" type="pres">
      <dgm:prSet presAssocID="{61CCBFDC-F5E6-44C0-94C7-3CA2B47DC8C9}" presName="Name0" presStyleCnt="0">
        <dgm:presLayoutVars>
          <dgm:dir/>
          <dgm:animLvl val="lvl"/>
          <dgm:resizeHandles val="exact"/>
        </dgm:presLayoutVars>
      </dgm:prSet>
      <dgm:spPr/>
    </dgm:pt>
    <dgm:pt modelId="{30F8A23B-637A-456C-947B-AC7B350C4A4A}" type="pres">
      <dgm:prSet presAssocID="{AAA2D615-667D-4B83-BD01-7A50E8979E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D98B0-E61E-41A8-86A7-98D55BAE3B30}" type="pres">
      <dgm:prSet presAssocID="{250AEE32-60A6-4B56-ADA0-6BB432901F1C}" presName="parTxOnlySpace" presStyleCnt="0"/>
      <dgm:spPr/>
    </dgm:pt>
    <dgm:pt modelId="{C6B91015-768B-4CB4-9F97-CD198371E7C5}" type="pres">
      <dgm:prSet presAssocID="{567BF906-AF24-4337-8680-A0BCD5E54A2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38EEF6-B636-451F-9C63-B0EA1E45B318}" type="pres">
      <dgm:prSet presAssocID="{4CC1E47D-D9AE-47CD-98E0-FCD1FE37E111}" presName="parTxOnlySpace" presStyleCnt="0"/>
      <dgm:spPr/>
    </dgm:pt>
    <dgm:pt modelId="{E110ADC7-C8C5-4A7A-BD35-EC889F1A31E0}" type="pres">
      <dgm:prSet presAssocID="{C31417B3-9F19-4AE6-B824-9AFF1C2046A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88E431-7735-473B-B9EF-EAD874FD47C7}" type="presOf" srcId="{567BF906-AF24-4337-8680-A0BCD5E54A28}" destId="{C6B91015-768B-4CB4-9F97-CD198371E7C5}" srcOrd="0" destOrd="0" presId="urn:microsoft.com/office/officeart/2005/8/layout/chevron1"/>
    <dgm:cxn modelId="{193118A9-E53C-4217-871F-0A96672E9E72}" type="presOf" srcId="{AAA2D615-667D-4B83-BD01-7A50E8979E97}" destId="{30F8A23B-637A-456C-947B-AC7B350C4A4A}" srcOrd="0" destOrd="0" presId="urn:microsoft.com/office/officeart/2005/8/layout/chevron1"/>
    <dgm:cxn modelId="{8C6E5794-F5C3-4F87-921D-992B987A7B1F}" type="presOf" srcId="{61CCBFDC-F5E6-44C0-94C7-3CA2B47DC8C9}" destId="{5B7B0EE5-46D0-4459-B648-14D5F2D93176}" srcOrd="0" destOrd="0" presId="urn:microsoft.com/office/officeart/2005/8/layout/chevron1"/>
    <dgm:cxn modelId="{95F98438-34C0-461C-83EA-383D883EECED}" srcId="{61CCBFDC-F5E6-44C0-94C7-3CA2B47DC8C9}" destId="{AAA2D615-667D-4B83-BD01-7A50E8979E97}" srcOrd="0" destOrd="0" parTransId="{5B5B4A83-6B19-41F1-96BF-468B83904F1E}" sibTransId="{250AEE32-60A6-4B56-ADA0-6BB432901F1C}"/>
    <dgm:cxn modelId="{55E41D12-301A-40B2-8EB8-C41964D7E7D8}" srcId="{61CCBFDC-F5E6-44C0-94C7-3CA2B47DC8C9}" destId="{567BF906-AF24-4337-8680-A0BCD5E54A28}" srcOrd="1" destOrd="0" parTransId="{B74E5856-A3A0-4807-9C6F-97D765EB57B9}" sibTransId="{4CC1E47D-D9AE-47CD-98E0-FCD1FE37E111}"/>
    <dgm:cxn modelId="{8D92BC94-3C72-4CC4-9B21-E43EBD1A1586}" srcId="{61CCBFDC-F5E6-44C0-94C7-3CA2B47DC8C9}" destId="{C31417B3-9F19-4AE6-B824-9AFF1C2046AF}" srcOrd="2" destOrd="0" parTransId="{CCC8529E-0AFE-4212-88BE-E6F00ACFFFAA}" sibTransId="{4439D405-5757-448D-ADFF-939E7925238C}"/>
    <dgm:cxn modelId="{F8412ACE-1F82-4CFD-B705-2DA16A96ED97}" type="presOf" srcId="{C31417B3-9F19-4AE6-B824-9AFF1C2046AF}" destId="{E110ADC7-C8C5-4A7A-BD35-EC889F1A31E0}" srcOrd="0" destOrd="0" presId="urn:microsoft.com/office/officeart/2005/8/layout/chevron1"/>
    <dgm:cxn modelId="{7AA10F56-3FF2-4C96-982A-D063DF2E65D5}" type="presParOf" srcId="{5B7B0EE5-46D0-4459-B648-14D5F2D93176}" destId="{30F8A23B-637A-456C-947B-AC7B350C4A4A}" srcOrd="0" destOrd="0" presId="urn:microsoft.com/office/officeart/2005/8/layout/chevron1"/>
    <dgm:cxn modelId="{5B641FB3-7AF2-48B0-8003-695CF88ED633}" type="presParOf" srcId="{5B7B0EE5-46D0-4459-B648-14D5F2D93176}" destId="{679D98B0-E61E-41A8-86A7-98D55BAE3B30}" srcOrd="1" destOrd="0" presId="urn:microsoft.com/office/officeart/2005/8/layout/chevron1"/>
    <dgm:cxn modelId="{86572F35-3E98-4C3B-8879-E59BADC0B80E}" type="presParOf" srcId="{5B7B0EE5-46D0-4459-B648-14D5F2D93176}" destId="{C6B91015-768B-4CB4-9F97-CD198371E7C5}" srcOrd="2" destOrd="0" presId="urn:microsoft.com/office/officeart/2005/8/layout/chevron1"/>
    <dgm:cxn modelId="{320DBF14-D460-4340-A2EC-93226C2BB882}" type="presParOf" srcId="{5B7B0EE5-46D0-4459-B648-14D5F2D93176}" destId="{5538EEF6-B636-451F-9C63-B0EA1E45B318}" srcOrd="3" destOrd="0" presId="urn:microsoft.com/office/officeart/2005/8/layout/chevron1"/>
    <dgm:cxn modelId="{84307FF1-5E93-4B48-AD90-EBA24A0316F3}" type="presParOf" srcId="{5B7B0EE5-46D0-4459-B648-14D5F2D93176}" destId="{E110ADC7-C8C5-4A7A-BD35-EC889F1A31E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smtClean="0"/>
            <a:t>Linear Model</a:t>
          </a:r>
          <a:endParaRPr lang="en-US" dirty="0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 dirty="0"/>
        </a:p>
      </dgm:t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smtClean="0"/>
            <a:t>Loss Function</a:t>
          </a:r>
          <a:endParaRPr lang="en-US" dirty="0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Analytic Solution</a:t>
          </a:r>
          <a:endParaRPr lang="en-US" dirty="0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err="1" smtClean="0"/>
            <a:t>Minibatch</a:t>
          </a:r>
          <a:r>
            <a:rPr lang="en-US" dirty="0" smtClean="0"/>
            <a:t> Stochastic Gradient Descent</a:t>
          </a:r>
          <a:endParaRPr lang="en-US" dirty="0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GB" dirty="0" smtClean="0"/>
            <a:t>Making Predictions with the Learned Model</a:t>
          </a:r>
          <a:endParaRPr lang="en-US" dirty="0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73D48A94-92AE-436B-9FF8-65EE8E8B7400}" type="pres">
      <dgm:prSet presAssocID="{C3730A6E-D764-4F47-82D5-1530CAB7F10D}" presName="diagram" presStyleCnt="0">
        <dgm:presLayoutVars>
          <dgm:dir/>
          <dgm:resizeHandles val="exact"/>
        </dgm:presLayoutVars>
      </dgm:prSet>
      <dgm:spPr/>
    </dgm:pt>
    <dgm:pt modelId="{2BCEC8F7-0B40-4AB8-A0F6-755120E70086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6DDD5-B8BA-4552-A146-12614504ECEE}" type="pres">
      <dgm:prSet presAssocID="{E51492E1-6912-4130-BDCE-AFAEBBCE5B34}" presName="sibTrans" presStyleCnt="0"/>
      <dgm:spPr/>
    </dgm:pt>
    <dgm:pt modelId="{5FF6C443-E676-4578-B3E9-C7CB57BECD67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DF52A-E579-4A18-9B76-A970A07F59FB}" type="pres">
      <dgm:prSet presAssocID="{752F865B-7C8D-47D3-9CC7-E59CAC0DCFCA}" presName="sibTrans" presStyleCnt="0"/>
      <dgm:spPr/>
    </dgm:pt>
    <dgm:pt modelId="{681FC2C3-07B7-4BE8-94CD-37C2A26B5FA8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658BC-3340-41AF-9F48-231B8EFB8113}" type="pres">
      <dgm:prSet presAssocID="{33E95BB5-B82A-4A50-8065-A2F38C2581F0}" presName="sibTrans" presStyleCnt="0"/>
      <dgm:spPr/>
    </dgm:pt>
    <dgm:pt modelId="{9BC35CAA-C630-4B9C-BCD9-293DDDA16F04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DB064-80DA-44F0-85E2-B81A28BB577E}" type="pres">
      <dgm:prSet presAssocID="{314D9A22-B561-4EEC-B0EE-7CD8310D5B15}" presName="sibTrans" presStyleCnt="0"/>
      <dgm:spPr/>
    </dgm:pt>
    <dgm:pt modelId="{6F8943FC-A1C2-4EE7-8F36-6D1A5730F679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2277AC6-2F16-41E7-A717-AA9ADB5673F1}" type="presOf" srcId="{566C928C-D6F7-4528-BD0D-D66C4049F19D}" destId="{681FC2C3-07B7-4BE8-94CD-37C2A26B5FA8}" srcOrd="0" destOrd="0" presId="urn:microsoft.com/office/officeart/2005/8/layout/default"/>
    <dgm:cxn modelId="{C3B53DC5-D9EE-4CCD-9970-5FD20F47C0AA}" type="presOf" srcId="{D725AB17-81B0-469C-BFBD-982569CAF093}" destId="{2BCEC8F7-0B40-4AB8-A0F6-755120E70086}" srcOrd="0" destOrd="0" presId="urn:microsoft.com/office/officeart/2005/8/layout/default"/>
    <dgm:cxn modelId="{30EBF19B-DD9C-4643-9B48-88A0CDCF4B69}" type="presOf" srcId="{13F5EC06-8357-4302-84B0-2CB3DD50E467}" destId="{9BC35CAA-C630-4B9C-BCD9-293DDDA16F04}" srcOrd="0" destOrd="0" presId="urn:microsoft.com/office/officeart/2005/8/layout/default"/>
    <dgm:cxn modelId="{723F00F5-870A-4C67-9486-0C521E968FAF}" type="presOf" srcId="{901C246A-3EE2-43BD-BAD9-6773F9ABB57A}" destId="{5FF6C443-E676-4578-B3E9-C7CB57BECD67}" srcOrd="0" destOrd="0" presId="urn:microsoft.com/office/officeart/2005/8/layout/default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2CEB225-A999-41FD-8C26-AD2700555477}" type="presOf" srcId="{1529A8D0-66C4-4373-8A0E-CF03B711C89E}" destId="{6F8943FC-A1C2-4EE7-8F36-6D1A5730F679}" srcOrd="0" destOrd="0" presId="urn:microsoft.com/office/officeart/2005/8/layout/default"/>
    <dgm:cxn modelId="{5BC383BE-C87B-4FE8-8D40-BE6904AD0B8F}" type="presOf" srcId="{C3730A6E-D764-4F47-82D5-1530CAB7F10D}" destId="{73D48A94-92AE-436B-9FF8-65EE8E8B7400}" srcOrd="0" destOrd="0" presId="urn:microsoft.com/office/officeart/2005/8/layout/default"/>
    <dgm:cxn modelId="{372E8213-295A-4344-8692-6C561750D048}" type="presParOf" srcId="{73D48A94-92AE-436B-9FF8-65EE8E8B7400}" destId="{2BCEC8F7-0B40-4AB8-A0F6-755120E70086}" srcOrd="0" destOrd="0" presId="urn:microsoft.com/office/officeart/2005/8/layout/default"/>
    <dgm:cxn modelId="{762FF667-56CE-473A-AC8C-D4E65C91A9EA}" type="presParOf" srcId="{73D48A94-92AE-436B-9FF8-65EE8E8B7400}" destId="{AD06DDD5-B8BA-4552-A146-12614504ECEE}" srcOrd="1" destOrd="0" presId="urn:microsoft.com/office/officeart/2005/8/layout/default"/>
    <dgm:cxn modelId="{C1054027-D8B2-4087-AB8F-EA06DB34A26B}" type="presParOf" srcId="{73D48A94-92AE-436B-9FF8-65EE8E8B7400}" destId="{5FF6C443-E676-4578-B3E9-C7CB57BECD67}" srcOrd="2" destOrd="0" presId="urn:microsoft.com/office/officeart/2005/8/layout/default"/>
    <dgm:cxn modelId="{3EBD1F91-95CC-4B06-B1E2-A0BE8EC9723F}" type="presParOf" srcId="{73D48A94-92AE-436B-9FF8-65EE8E8B7400}" destId="{718DF52A-E579-4A18-9B76-A970A07F59FB}" srcOrd="3" destOrd="0" presId="urn:microsoft.com/office/officeart/2005/8/layout/default"/>
    <dgm:cxn modelId="{6E4AF51A-4496-4977-85E3-1B1999ADF8AD}" type="presParOf" srcId="{73D48A94-92AE-436B-9FF8-65EE8E8B7400}" destId="{681FC2C3-07B7-4BE8-94CD-37C2A26B5FA8}" srcOrd="4" destOrd="0" presId="urn:microsoft.com/office/officeart/2005/8/layout/default"/>
    <dgm:cxn modelId="{210D199E-7E1C-4E70-8A96-8CAF930F5BA6}" type="presParOf" srcId="{73D48A94-92AE-436B-9FF8-65EE8E8B7400}" destId="{B58658BC-3340-41AF-9F48-231B8EFB8113}" srcOrd="5" destOrd="0" presId="urn:microsoft.com/office/officeart/2005/8/layout/default"/>
    <dgm:cxn modelId="{F047528A-ECEC-4C41-AE13-A780D4988C97}" type="presParOf" srcId="{73D48A94-92AE-436B-9FF8-65EE8E8B7400}" destId="{9BC35CAA-C630-4B9C-BCD9-293DDDA16F04}" srcOrd="6" destOrd="0" presId="urn:microsoft.com/office/officeart/2005/8/layout/default"/>
    <dgm:cxn modelId="{695FE1A6-D0A4-4575-AF3B-D3F168F1F1C0}" type="presParOf" srcId="{73D48A94-92AE-436B-9FF8-65EE8E8B7400}" destId="{2D4DB064-80DA-44F0-85E2-B81A28BB577E}" srcOrd="7" destOrd="0" presId="urn:microsoft.com/office/officeart/2005/8/layout/default"/>
    <dgm:cxn modelId="{C6E4F2CF-A30D-4E37-BF8D-486CFF7C8E45}" type="presParOf" srcId="{73D48A94-92AE-436B-9FF8-65EE8E8B7400}" destId="{6F8943FC-A1C2-4EE7-8F36-6D1A5730F67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smtClean="0"/>
            <a:t>Linear Model</a:t>
          </a:r>
          <a:endParaRPr lang="en-US" dirty="0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 dirty="0"/>
        </a:p>
      </dgm:t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smtClean="0"/>
            <a:t>Loss Function</a:t>
          </a:r>
          <a:endParaRPr lang="en-US" dirty="0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Analytic Solution</a:t>
          </a:r>
          <a:endParaRPr lang="en-US" dirty="0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err="1" smtClean="0"/>
            <a:t>Minibatch</a:t>
          </a:r>
          <a:r>
            <a:rPr lang="en-US" dirty="0" smtClean="0"/>
            <a:t> Stochastic Gradient Descent</a:t>
          </a:r>
          <a:endParaRPr lang="en-US" dirty="0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GB" dirty="0" smtClean="0"/>
            <a:t>Making Predictions with the Learned Model</a:t>
          </a:r>
          <a:endParaRPr lang="en-US" dirty="0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73D48A94-92AE-436B-9FF8-65EE8E8B7400}" type="pres">
      <dgm:prSet presAssocID="{C3730A6E-D764-4F47-82D5-1530CAB7F10D}" presName="diagram" presStyleCnt="0">
        <dgm:presLayoutVars>
          <dgm:dir/>
          <dgm:resizeHandles val="exact"/>
        </dgm:presLayoutVars>
      </dgm:prSet>
      <dgm:spPr/>
    </dgm:pt>
    <dgm:pt modelId="{2BCEC8F7-0B40-4AB8-A0F6-755120E70086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6DDD5-B8BA-4552-A146-12614504ECEE}" type="pres">
      <dgm:prSet presAssocID="{E51492E1-6912-4130-BDCE-AFAEBBCE5B34}" presName="sibTrans" presStyleCnt="0"/>
      <dgm:spPr/>
    </dgm:pt>
    <dgm:pt modelId="{5FF6C443-E676-4578-B3E9-C7CB57BECD67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DF52A-E579-4A18-9B76-A970A07F59FB}" type="pres">
      <dgm:prSet presAssocID="{752F865B-7C8D-47D3-9CC7-E59CAC0DCFCA}" presName="sibTrans" presStyleCnt="0"/>
      <dgm:spPr/>
    </dgm:pt>
    <dgm:pt modelId="{681FC2C3-07B7-4BE8-94CD-37C2A26B5FA8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658BC-3340-41AF-9F48-231B8EFB8113}" type="pres">
      <dgm:prSet presAssocID="{33E95BB5-B82A-4A50-8065-A2F38C2581F0}" presName="sibTrans" presStyleCnt="0"/>
      <dgm:spPr/>
    </dgm:pt>
    <dgm:pt modelId="{9BC35CAA-C630-4B9C-BCD9-293DDDA16F04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DB064-80DA-44F0-85E2-B81A28BB577E}" type="pres">
      <dgm:prSet presAssocID="{314D9A22-B561-4EEC-B0EE-7CD8310D5B15}" presName="sibTrans" presStyleCnt="0"/>
      <dgm:spPr/>
    </dgm:pt>
    <dgm:pt modelId="{6F8943FC-A1C2-4EE7-8F36-6D1A5730F679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2277AC6-2F16-41E7-A717-AA9ADB5673F1}" type="presOf" srcId="{566C928C-D6F7-4528-BD0D-D66C4049F19D}" destId="{681FC2C3-07B7-4BE8-94CD-37C2A26B5FA8}" srcOrd="0" destOrd="0" presId="urn:microsoft.com/office/officeart/2005/8/layout/default"/>
    <dgm:cxn modelId="{C3B53DC5-D9EE-4CCD-9970-5FD20F47C0AA}" type="presOf" srcId="{D725AB17-81B0-469C-BFBD-982569CAF093}" destId="{2BCEC8F7-0B40-4AB8-A0F6-755120E70086}" srcOrd="0" destOrd="0" presId="urn:microsoft.com/office/officeart/2005/8/layout/default"/>
    <dgm:cxn modelId="{30EBF19B-DD9C-4643-9B48-88A0CDCF4B69}" type="presOf" srcId="{13F5EC06-8357-4302-84B0-2CB3DD50E467}" destId="{9BC35CAA-C630-4B9C-BCD9-293DDDA16F04}" srcOrd="0" destOrd="0" presId="urn:microsoft.com/office/officeart/2005/8/layout/default"/>
    <dgm:cxn modelId="{723F00F5-870A-4C67-9486-0C521E968FAF}" type="presOf" srcId="{901C246A-3EE2-43BD-BAD9-6773F9ABB57A}" destId="{5FF6C443-E676-4578-B3E9-C7CB57BECD67}" srcOrd="0" destOrd="0" presId="urn:microsoft.com/office/officeart/2005/8/layout/default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2CEB225-A999-41FD-8C26-AD2700555477}" type="presOf" srcId="{1529A8D0-66C4-4373-8A0E-CF03B711C89E}" destId="{6F8943FC-A1C2-4EE7-8F36-6D1A5730F679}" srcOrd="0" destOrd="0" presId="urn:microsoft.com/office/officeart/2005/8/layout/default"/>
    <dgm:cxn modelId="{5BC383BE-C87B-4FE8-8D40-BE6904AD0B8F}" type="presOf" srcId="{C3730A6E-D764-4F47-82D5-1530CAB7F10D}" destId="{73D48A94-92AE-436B-9FF8-65EE8E8B7400}" srcOrd="0" destOrd="0" presId="urn:microsoft.com/office/officeart/2005/8/layout/default"/>
    <dgm:cxn modelId="{372E8213-295A-4344-8692-6C561750D048}" type="presParOf" srcId="{73D48A94-92AE-436B-9FF8-65EE8E8B7400}" destId="{2BCEC8F7-0B40-4AB8-A0F6-755120E70086}" srcOrd="0" destOrd="0" presId="urn:microsoft.com/office/officeart/2005/8/layout/default"/>
    <dgm:cxn modelId="{762FF667-56CE-473A-AC8C-D4E65C91A9EA}" type="presParOf" srcId="{73D48A94-92AE-436B-9FF8-65EE8E8B7400}" destId="{AD06DDD5-B8BA-4552-A146-12614504ECEE}" srcOrd="1" destOrd="0" presId="urn:microsoft.com/office/officeart/2005/8/layout/default"/>
    <dgm:cxn modelId="{C1054027-D8B2-4087-AB8F-EA06DB34A26B}" type="presParOf" srcId="{73D48A94-92AE-436B-9FF8-65EE8E8B7400}" destId="{5FF6C443-E676-4578-B3E9-C7CB57BECD67}" srcOrd="2" destOrd="0" presId="urn:microsoft.com/office/officeart/2005/8/layout/default"/>
    <dgm:cxn modelId="{3EBD1F91-95CC-4B06-B1E2-A0BE8EC9723F}" type="presParOf" srcId="{73D48A94-92AE-436B-9FF8-65EE8E8B7400}" destId="{718DF52A-E579-4A18-9B76-A970A07F59FB}" srcOrd="3" destOrd="0" presId="urn:microsoft.com/office/officeart/2005/8/layout/default"/>
    <dgm:cxn modelId="{6E4AF51A-4496-4977-85E3-1B1999ADF8AD}" type="presParOf" srcId="{73D48A94-92AE-436B-9FF8-65EE8E8B7400}" destId="{681FC2C3-07B7-4BE8-94CD-37C2A26B5FA8}" srcOrd="4" destOrd="0" presId="urn:microsoft.com/office/officeart/2005/8/layout/default"/>
    <dgm:cxn modelId="{210D199E-7E1C-4E70-8A96-8CAF930F5BA6}" type="presParOf" srcId="{73D48A94-92AE-436B-9FF8-65EE8E8B7400}" destId="{B58658BC-3340-41AF-9F48-231B8EFB8113}" srcOrd="5" destOrd="0" presId="urn:microsoft.com/office/officeart/2005/8/layout/default"/>
    <dgm:cxn modelId="{F047528A-ECEC-4C41-AE13-A780D4988C97}" type="presParOf" srcId="{73D48A94-92AE-436B-9FF8-65EE8E8B7400}" destId="{9BC35CAA-C630-4B9C-BCD9-293DDDA16F04}" srcOrd="6" destOrd="0" presId="urn:microsoft.com/office/officeart/2005/8/layout/default"/>
    <dgm:cxn modelId="{695FE1A6-D0A4-4575-AF3B-D3F168F1F1C0}" type="presParOf" srcId="{73D48A94-92AE-436B-9FF8-65EE8E8B7400}" destId="{2D4DB064-80DA-44F0-85E2-B81A28BB577E}" srcOrd="7" destOrd="0" presId="urn:microsoft.com/office/officeart/2005/8/layout/default"/>
    <dgm:cxn modelId="{C6E4F2CF-A30D-4E37-BF8D-486CFF7C8E45}" type="presParOf" srcId="{73D48A94-92AE-436B-9FF8-65EE8E8B7400}" destId="{6F8943FC-A1C2-4EE7-8F36-6D1A5730F67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smtClean="0"/>
            <a:t>Linear Model</a:t>
          </a:r>
          <a:endParaRPr lang="en-US" dirty="0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 dirty="0"/>
        </a:p>
      </dgm:t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smtClean="0"/>
            <a:t>Loss Function</a:t>
          </a:r>
          <a:endParaRPr lang="en-US" dirty="0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Analytic Solution</a:t>
          </a:r>
          <a:endParaRPr lang="en-US" dirty="0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err="1" smtClean="0"/>
            <a:t>Minibatch</a:t>
          </a:r>
          <a:r>
            <a:rPr lang="en-US" dirty="0" smtClean="0"/>
            <a:t> Stochastic Gradient Descent</a:t>
          </a:r>
          <a:endParaRPr lang="en-US" dirty="0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GB" dirty="0" smtClean="0"/>
            <a:t>Making Predictions with the Learned Model</a:t>
          </a:r>
          <a:endParaRPr lang="en-US" dirty="0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73D48A94-92AE-436B-9FF8-65EE8E8B7400}" type="pres">
      <dgm:prSet presAssocID="{C3730A6E-D764-4F47-82D5-1530CAB7F10D}" presName="diagram" presStyleCnt="0">
        <dgm:presLayoutVars>
          <dgm:dir/>
          <dgm:resizeHandles val="exact"/>
        </dgm:presLayoutVars>
      </dgm:prSet>
      <dgm:spPr/>
    </dgm:pt>
    <dgm:pt modelId="{2BCEC8F7-0B40-4AB8-A0F6-755120E70086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6DDD5-B8BA-4552-A146-12614504ECEE}" type="pres">
      <dgm:prSet presAssocID="{E51492E1-6912-4130-BDCE-AFAEBBCE5B34}" presName="sibTrans" presStyleCnt="0"/>
      <dgm:spPr/>
    </dgm:pt>
    <dgm:pt modelId="{5FF6C443-E676-4578-B3E9-C7CB57BECD67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DF52A-E579-4A18-9B76-A970A07F59FB}" type="pres">
      <dgm:prSet presAssocID="{752F865B-7C8D-47D3-9CC7-E59CAC0DCFCA}" presName="sibTrans" presStyleCnt="0"/>
      <dgm:spPr/>
    </dgm:pt>
    <dgm:pt modelId="{681FC2C3-07B7-4BE8-94CD-37C2A26B5FA8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658BC-3340-41AF-9F48-231B8EFB8113}" type="pres">
      <dgm:prSet presAssocID="{33E95BB5-B82A-4A50-8065-A2F38C2581F0}" presName="sibTrans" presStyleCnt="0"/>
      <dgm:spPr/>
    </dgm:pt>
    <dgm:pt modelId="{9BC35CAA-C630-4B9C-BCD9-293DDDA16F04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DB064-80DA-44F0-85E2-B81A28BB577E}" type="pres">
      <dgm:prSet presAssocID="{314D9A22-B561-4EEC-B0EE-7CD8310D5B15}" presName="sibTrans" presStyleCnt="0"/>
      <dgm:spPr/>
    </dgm:pt>
    <dgm:pt modelId="{6F8943FC-A1C2-4EE7-8F36-6D1A5730F679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2277AC6-2F16-41E7-A717-AA9ADB5673F1}" type="presOf" srcId="{566C928C-D6F7-4528-BD0D-D66C4049F19D}" destId="{681FC2C3-07B7-4BE8-94CD-37C2A26B5FA8}" srcOrd="0" destOrd="0" presId="urn:microsoft.com/office/officeart/2005/8/layout/default"/>
    <dgm:cxn modelId="{C3B53DC5-D9EE-4CCD-9970-5FD20F47C0AA}" type="presOf" srcId="{D725AB17-81B0-469C-BFBD-982569CAF093}" destId="{2BCEC8F7-0B40-4AB8-A0F6-755120E70086}" srcOrd="0" destOrd="0" presId="urn:microsoft.com/office/officeart/2005/8/layout/default"/>
    <dgm:cxn modelId="{30EBF19B-DD9C-4643-9B48-88A0CDCF4B69}" type="presOf" srcId="{13F5EC06-8357-4302-84B0-2CB3DD50E467}" destId="{9BC35CAA-C630-4B9C-BCD9-293DDDA16F04}" srcOrd="0" destOrd="0" presId="urn:microsoft.com/office/officeart/2005/8/layout/default"/>
    <dgm:cxn modelId="{723F00F5-870A-4C67-9486-0C521E968FAF}" type="presOf" srcId="{901C246A-3EE2-43BD-BAD9-6773F9ABB57A}" destId="{5FF6C443-E676-4578-B3E9-C7CB57BECD67}" srcOrd="0" destOrd="0" presId="urn:microsoft.com/office/officeart/2005/8/layout/default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2CEB225-A999-41FD-8C26-AD2700555477}" type="presOf" srcId="{1529A8D0-66C4-4373-8A0E-CF03B711C89E}" destId="{6F8943FC-A1C2-4EE7-8F36-6D1A5730F679}" srcOrd="0" destOrd="0" presId="urn:microsoft.com/office/officeart/2005/8/layout/default"/>
    <dgm:cxn modelId="{5BC383BE-C87B-4FE8-8D40-BE6904AD0B8F}" type="presOf" srcId="{C3730A6E-D764-4F47-82D5-1530CAB7F10D}" destId="{73D48A94-92AE-436B-9FF8-65EE8E8B7400}" srcOrd="0" destOrd="0" presId="urn:microsoft.com/office/officeart/2005/8/layout/default"/>
    <dgm:cxn modelId="{372E8213-295A-4344-8692-6C561750D048}" type="presParOf" srcId="{73D48A94-92AE-436B-9FF8-65EE8E8B7400}" destId="{2BCEC8F7-0B40-4AB8-A0F6-755120E70086}" srcOrd="0" destOrd="0" presId="urn:microsoft.com/office/officeart/2005/8/layout/default"/>
    <dgm:cxn modelId="{762FF667-56CE-473A-AC8C-D4E65C91A9EA}" type="presParOf" srcId="{73D48A94-92AE-436B-9FF8-65EE8E8B7400}" destId="{AD06DDD5-B8BA-4552-A146-12614504ECEE}" srcOrd="1" destOrd="0" presId="urn:microsoft.com/office/officeart/2005/8/layout/default"/>
    <dgm:cxn modelId="{C1054027-D8B2-4087-AB8F-EA06DB34A26B}" type="presParOf" srcId="{73D48A94-92AE-436B-9FF8-65EE8E8B7400}" destId="{5FF6C443-E676-4578-B3E9-C7CB57BECD67}" srcOrd="2" destOrd="0" presId="urn:microsoft.com/office/officeart/2005/8/layout/default"/>
    <dgm:cxn modelId="{3EBD1F91-95CC-4B06-B1E2-A0BE8EC9723F}" type="presParOf" srcId="{73D48A94-92AE-436B-9FF8-65EE8E8B7400}" destId="{718DF52A-E579-4A18-9B76-A970A07F59FB}" srcOrd="3" destOrd="0" presId="urn:microsoft.com/office/officeart/2005/8/layout/default"/>
    <dgm:cxn modelId="{6E4AF51A-4496-4977-85E3-1B1999ADF8AD}" type="presParOf" srcId="{73D48A94-92AE-436B-9FF8-65EE8E8B7400}" destId="{681FC2C3-07B7-4BE8-94CD-37C2A26B5FA8}" srcOrd="4" destOrd="0" presId="urn:microsoft.com/office/officeart/2005/8/layout/default"/>
    <dgm:cxn modelId="{210D199E-7E1C-4E70-8A96-8CAF930F5BA6}" type="presParOf" srcId="{73D48A94-92AE-436B-9FF8-65EE8E8B7400}" destId="{B58658BC-3340-41AF-9F48-231B8EFB8113}" srcOrd="5" destOrd="0" presId="urn:microsoft.com/office/officeart/2005/8/layout/default"/>
    <dgm:cxn modelId="{F047528A-ECEC-4C41-AE13-A780D4988C97}" type="presParOf" srcId="{73D48A94-92AE-436B-9FF8-65EE8E8B7400}" destId="{9BC35CAA-C630-4B9C-BCD9-293DDDA16F04}" srcOrd="6" destOrd="0" presId="urn:microsoft.com/office/officeart/2005/8/layout/default"/>
    <dgm:cxn modelId="{695FE1A6-D0A4-4575-AF3B-D3F168F1F1C0}" type="presParOf" srcId="{73D48A94-92AE-436B-9FF8-65EE8E8B7400}" destId="{2D4DB064-80DA-44F0-85E2-B81A28BB577E}" srcOrd="7" destOrd="0" presId="urn:microsoft.com/office/officeart/2005/8/layout/default"/>
    <dgm:cxn modelId="{C6E4F2CF-A30D-4E37-BF8D-486CFF7C8E45}" type="presParOf" srcId="{73D48A94-92AE-436B-9FF8-65EE8E8B7400}" destId="{6F8943FC-A1C2-4EE7-8F36-6D1A5730F67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smtClean="0"/>
            <a:t>Linear Model</a:t>
          </a:r>
          <a:endParaRPr lang="en-US" dirty="0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 dirty="0"/>
        </a:p>
      </dgm:t>
    </dgm:pt>
    <dgm:pt modelId="{901C246A-3EE2-43BD-BAD9-6773F9ABB57A}">
      <dgm:prSet phldrT="[Text]"/>
      <dgm:spPr/>
      <dgm:t>
        <a:bodyPr/>
        <a:lstStyle/>
        <a:p>
          <a:r>
            <a:rPr lang="en-US" smtClean="0"/>
            <a:t>Loss Function</a:t>
          </a:r>
          <a:endParaRPr lang="en-US" dirty="0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/>
      <dgm:t>
        <a:bodyPr/>
        <a:lstStyle/>
        <a:p>
          <a:r>
            <a:rPr lang="en-US" smtClean="0"/>
            <a:t>Analytic Solution</a:t>
          </a:r>
          <a:endParaRPr lang="en-US" dirty="0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/>
      <dgm:t>
        <a:bodyPr/>
        <a:lstStyle/>
        <a:p>
          <a:r>
            <a:rPr lang="en-US" smtClean="0"/>
            <a:t>Minibatch Stochastic Gradient Descent</a:t>
          </a:r>
          <a:endParaRPr lang="en-US" dirty="0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GB" dirty="0" smtClean="0"/>
            <a:t>Making Predictions with the Learned Model</a:t>
          </a:r>
          <a:endParaRPr lang="en-US" dirty="0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73D48A94-92AE-436B-9FF8-65EE8E8B7400}" type="pres">
      <dgm:prSet presAssocID="{C3730A6E-D764-4F47-82D5-1530CAB7F10D}" presName="diagram" presStyleCnt="0">
        <dgm:presLayoutVars>
          <dgm:dir/>
          <dgm:resizeHandles val="exact"/>
        </dgm:presLayoutVars>
      </dgm:prSet>
      <dgm:spPr/>
    </dgm:pt>
    <dgm:pt modelId="{2BCEC8F7-0B40-4AB8-A0F6-755120E70086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6DDD5-B8BA-4552-A146-12614504ECEE}" type="pres">
      <dgm:prSet presAssocID="{E51492E1-6912-4130-BDCE-AFAEBBCE5B34}" presName="sibTrans" presStyleCnt="0"/>
      <dgm:spPr/>
    </dgm:pt>
    <dgm:pt modelId="{5FF6C443-E676-4578-B3E9-C7CB57BECD67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DF52A-E579-4A18-9B76-A970A07F59FB}" type="pres">
      <dgm:prSet presAssocID="{752F865B-7C8D-47D3-9CC7-E59CAC0DCFCA}" presName="sibTrans" presStyleCnt="0"/>
      <dgm:spPr/>
    </dgm:pt>
    <dgm:pt modelId="{681FC2C3-07B7-4BE8-94CD-37C2A26B5FA8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658BC-3340-41AF-9F48-231B8EFB8113}" type="pres">
      <dgm:prSet presAssocID="{33E95BB5-B82A-4A50-8065-A2F38C2581F0}" presName="sibTrans" presStyleCnt="0"/>
      <dgm:spPr/>
    </dgm:pt>
    <dgm:pt modelId="{9BC35CAA-C630-4B9C-BCD9-293DDDA16F04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DB064-80DA-44F0-85E2-B81A28BB577E}" type="pres">
      <dgm:prSet presAssocID="{314D9A22-B561-4EEC-B0EE-7CD8310D5B15}" presName="sibTrans" presStyleCnt="0"/>
      <dgm:spPr/>
    </dgm:pt>
    <dgm:pt modelId="{6F8943FC-A1C2-4EE7-8F36-6D1A5730F679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2277AC6-2F16-41E7-A717-AA9ADB5673F1}" type="presOf" srcId="{566C928C-D6F7-4528-BD0D-D66C4049F19D}" destId="{681FC2C3-07B7-4BE8-94CD-37C2A26B5FA8}" srcOrd="0" destOrd="0" presId="urn:microsoft.com/office/officeart/2005/8/layout/default"/>
    <dgm:cxn modelId="{C3B53DC5-D9EE-4CCD-9970-5FD20F47C0AA}" type="presOf" srcId="{D725AB17-81B0-469C-BFBD-982569CAF093}" destId="{2BCEC8F7-0B40-4AB8-A0F6-755120E70086}" srcOrd="0" destOrd="0" presId="urn:microsoft.com/office/officeart/2005/8/layout/default"/>
    <dgm:cxn modelId="{30EBF19B-DD9C-4643-9B48-88A0CDCF4B69}" type="presOf" srcId="{13F5EC06-8357-4302-84B0-2CB3DD50E467}" destId="{9BC35CAA-C630-4B9C-BCD9-293DDDA16F04}" srcOrd="0" destOrd="0" presId="urn:microsoft.com/office/officeart/2005/8/layout/default"/>
    <dgm:cxn modelId="{723F00F5-870A-4C67-9486-0C521E968FAF}" type="presOf" srcId="{901C246A-3EE2-43BD-BAD9-6773F9ABB57A}" destId="{5FF6C443-E676-4578-B3E9-C7CB57BECD67}" srcOrd="0" destOrd="0" presId="urn:microsoft.com/office/officeart/2005/8/layout/default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2CEB225-A999-41FD-8C26-AD2700555477}" type="presOf" srcId="{1529A8D0-66C4-4373-8A0E-CF03B711C89E}" destId="{6F8943FC-A1C2-4EE7-8F36-6D1A5730F679}" srcOrd="0" destOrd="0" presId="urn:microsoft.com/office/officeart/2005/8/layout/default"/>
    <dgm:cxn modelId="{5BC383BE-C87B-4FE8-8D40-BE6904AD0B8F}" type="presOf" srcId="{C3730A6E-D764-4F47-82D5-1530CAB7F10D}" destId="{73D48A94-92AE-436B-9FF8-65EE8E8B7400}" srcOrd="0" destOrd="0" presId="urn:microsoft.com/office/officeart/2005/8/layout/default"/>
    <dgm:cxn modelId="{372E8213-295A-4344-8692-6C561750D048}" type="presParOf" srcId="{73D48A94-92AE-436B-9FF8-65EE8E8B7400}" destId="{2BCEC8F7-0B40-4AB8-A0F6-755120E70086}" srcOrd="0" destOrd="0" presId="urn:microsoft.com/office/officeart/2005/8/layout/default"/>
    <dgm:cxn modelId="{762FF667-56CE-473A-AC8C-D4E65C91A9EA}" type="presParOf" srcId="{73D48A94-92AE-436B-9FF8-65EE8E8B7400}" destId="{AD06DDD5-B8BA-4552-A146-12614504ECEE}" srcOrd="1" destOrd="0" presId="urn:microsoft.com/office/officeart/2005/8/layout/default"/>
    <dgm:cxn modelId="{C1054027-D8B2-4087-AB8F-EA06DB34A26B}" type="presParOf" srcId="{73D48A94-92AE-436B-9FF8-65EE8E8B7400}" destId="{5FF6C443-E676-4578-B3E9-C7CB57BECD67}" srcOrd="2" destOrd="0" presId="urn:microsoft.com/office/officeart/2005/8/layout/default"/>
    <dgm:cxn modelId="{3EBD1F91-95CC-4B06-B1E2-A0BE8EC9723F}" type="presParOf" srcId="{73D48A94-92AE-436B-9FF8-65EE8E8B7400}" destId="{718DF52A-E579-4A18-9B76-A970A07F59FB}" srcOrd="3" destOrd="0" presId="urn:microsoft.com/office/officeart/2005/8/layout/default"/>
    <dgm:cxn modelId="{6E4AF51A-4496-4977-85E3-1B1999ADF8AD}" type="presParOf" srcId="{73D48A94-92AE-436B-9FF8-65EE8E8B7400}" destId="{681FC2C3-07B7-4BE8-94CD-37C2A26B5FA8}" srcOrd="4" destOrd="0" presId="urn:microsoft.com/office/officeart/2005/8/layout/default"/>
    <dgm:cxn modelId="{210D199E-7E1C-4E70-8A96-8CAF930F5BA6}" type="presParOf" srcId="{73D48A94-92AE-436B-9FF8-65EE8E8B7400}" destId="{B58658BC-3340-41AF-9F48-231B8EFB8113}" srcOrd="5" destOrd="0" presId="urn:microsoft.com/office/officeart/2005/8/layout/default"/>
    <dgm:cxn modelId="{F047528A-ECEC-4C41-AE13-A780D4988C97}" type="presParOf" srcId="{73D48A94-92AE-436B-9FF8-65EE8E8B7400}" destId="{9BC35CAA-C630-4B9C-BCD9-293DDDA16F04}" srcOrd="6" destOrd="0" presId="urn:microsoft.com/office/officeart/2005/8/layout/default"/>
    <dgm:cxn modelId="{695FE1A6-D0A4-4575-AF3B-D3F168F1F1C0}" type="presParOf" srcId="{73D48A94-92AE-436B-9FF8-65EE8E8B7400}" destId="{2D4DB064-80DA-44F0-85E2-B81A28BB577E}" srcOrd="7" destOrd="0" presId="urn:microsoft.com/office/officeart/2005/8/layout/default"/>
    <dgm:cxn modelId="{C6E4F2CF-A30D-4E37-BF8D-486CFF7C8E45}" type="presParOf" srcId="{73D48A94-92AE-436B-9FF8-65EE8E8B7400}" destId="{6F8943FC-A1C2-4EE7-8F36-6D1A5730F679}" srcOrd="8" destOrd="0" presId="urn:microsoft.com/office/officeart/2005/8/layout/default"/>
  </dgm:cxnLst>
  <dgm:bg>
    <a:effectLst/>
  </dgm:bg>
  <dgm:whole>
    <a:effectLst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</dgm:pt>
    <dgm:pt modelId="{D725AB17-81B0-469C-BFBD-982569CAF093}">
      <dgm:prSet phldrT="[Text]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mtClean="0"/>
            <a:t>Linear Model</a:t>
          </a:r>
          <a:endParaRPr lang="en-US" dirty="0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 dirty="0"/>
        </a:p>
      </dgm:t>
    </dgm:pt>
    <dgm:pt modelId="{901C246A-3EE2-43BD-BAD9-6773F9ABB57A}">
      <dgm:prSet phldrT="[Text]"/>
      <dgm:spPr/>
      <dgm:t>
        <a:bodyPr/>
        <a:lstStyle/>
        <a:p>
          <a:r>
            <a:rPr lang="en-US" smtClean="0"/>
            <a:t>Loss Function</a:t>
          </a:r>
          <a:endParaRPr lang="en-US" dirty="0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/>
      <dgm:t>
        <a:bodyPr/>
        <a:lstStyle/>
        <a:p>
          <a:r>
            <a:rPr lang="en-US" smtClean="0"/>
            <a:t>Analytic Solution</a:t>
          </a:r>
          <a:endParaRPr lang="en-US" dirty="0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/>
      <dgm:t>
        <a:bodyPr/>
        <a:lstStyle/>
        <a:p>
          <a:r>
            <a:rPr lang="en-US" smtClean="0"/>
            <a:t>Minibatch Stochastic Gradient Descent</a:t>
          </a:r>
          <a:endParaRPr lang="en-US" dirty="0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GB" dirty="0" smtClean="0"/>
            <a:t>Making Predictions with the Learned Model</a:t>
          </a:r>
          <a:endParaRPr lang="en-US" dirty="0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73D48A94-92AE-436B-9FF8-65EE8E8B7400}" type="pres">
      <dgm:prSet presAssocID="{C3730A6E-D764-4F47-82D5-1530CAB7F10D}" presName="diagram" presStyleCnt="0">
        <dgm:presLayoutVars>
          <dgm:dir/>
          <dgm:resizeHandles val="exact"/>
        </dgm:presLayoutVars>
      </dgm:prSet>
      <dgm:spPr/>
    </dgm:pt>
    <dgm:pt modelId="{2BCEC8F7-0B40-4AB8-A0F6-755120E70086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6DDD5-B8BA-4552-A146-12614504ECEE}" type="pres">
      <dgm:prSet presAssocID="{E51492E1-6912-4130-BDCE-AFAEBBCE5B34}" presName="sibTrans" presStyleCnt="0"/>
      <dgm:spPr/>
    </dgm:pt>
    <dgm:pt modelId="{5FF6C443-E676-4578-B3E9-C7CB57BECD67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DF52A-E579-4A18-9B76-A970A07F59FB}" type="pres">
      <dgm:prSet presAssocID="{752F865B-7C8D-47D3-9CC7-E59CAC0DCFCA}" presName="sibTrans" presStyleCnt="0"/>
      <dgm:spPr/>
    </dgm:pt>
    <dgm:pt modelId="{681FC2C3-07B7-4BE8-94CD-37C2A26B5FA8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658BC-3340-41AF-9F48-231B8EFB8113}" type="pres">
      <dgm:prSet presAssocID="{33E95BB5-B82A-4A50-8065-A2F38C2581F0}" presName="sibTrans" presStyleCnt="0"/>
      <dgm:spPr/>
    </dgm:pt>
    <dgm:pt modelId="{9BC35CAA-C630-4B9C-BCD9-293DDDA16F04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DB064-80DA-44F0-85E2-B81A28BB577E}" type="pres">
      <dgm:prSet presAssocID="{314D9A22-B561-4EEC-B0EE-7CD8310D5B15}" presName="sibTrans" presStyleCnt="0"/>
      <dgm:spPr/>
    </dgm:pt>
    <dgm:pt modelId="{6F8943FC-A1C2-4EE7-8F36-6D1A5730F679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2277AC6-2F16-41E7-A717-AA9ADB5673F1}" type="presOf" srcId="{566C928C-D6F7-4528-BD0D-D66C4049F19D}" destId="{681FC2C3-07B7-4BE8-94CD-37C2A26B5FA8}" srcOrd="0" destOrd="0" presId="urn:microsoft.com/office/officeart/2005/8/layout/default"/>
    <dgm:cxn modelId="{C3B53DC5-D9EE-4CCD-9970-5FD20F47C0AA}" type="presOf" srcId="{D725AB17-81B0-469C-BFBD-982569CAF093}" destId="{2BCEC8F7-0B40-4AB8-A0F6-755120E70086}" srcOrd="0" destOrd="0" presId="urn:microsoft.com/office/officeart/2005/8/layout/default"/>
    <dgm:cxn modelId="{30EBF19B-DD9C-4643-9B48-88A0CDCF4B69}" type="presOf" srcId="{13F5EC06-8357-4302-84B0-2CB3DD50E467}" destId="{9BC35CAA-C630-4B9C-BCD9-293DDDA16F04}" srcOrd="0" destOrd="0" presId="urn:microsoft.com/office/officeart/2005/8/layout/default"/>
    <dgm:cxn modelId="{723F00F5-870A-4C67-9486-0C521E968FAF}" type="presOf" srcId="{901C246A-3EE2-43BD-BAD9-6773F9ABB57A}" destId="{5FF6C443-E676-4578-B3E9-C7CB57BECD67}" srcOrd="0" destOrd="0" presId="urn:microsoft.com/office/officeart/2005/8/layout/default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2CEB225-A999-41FD-8C26-AD2700555477}" type="presOf" srcId="{1529A8D0-66C4-4373-8A0E-CF03B711C89E}" destId="{6F8943FC-A1C2-4EE7-8F36-6D1A5730F679}" srcOrd="0" destOrd="0" presId="urn:microsoft.com/office/officeart/2005/8/layout/default"/>
    <dgm:cxn modelId="{5BC383BE-C87B-4FE8-8D40-BE6904AD0B8F}" type="presOf" srcId="{C3730A6E-D764-4F47-82D5-1530CAB7F10D}" destId="{73D48A94-92AE-436B-9FF8-65EE8E8B7400}" srcOrd="0" destOrd="0" presId="urn:microsoft.com/office/officeart/2005/8/layout/default"/>
    <dgm:cxn modelId="{372E8213-295A-4344-8692-6C561750D048}" type="presParOf" srcId="{73D48A94-92AE-436B-9FF8-65EE8E8B7400}" destId="{2BCEC8F7-0B40-4AB8-A0F6-755120E70086}" srcOrd="0" destOrd="0" presId="urn:microsoft.com/office/officeart/2005/8/layout/default"/>
    <dgm:cxn modelId="{762FF667-56CE-473A-AC8C-D4E65C91A9EA}" type="presParOf" srcId="{73D48A94-92AE-436B-9FF8-65EE8E8B7400}" destId="{AD06DDD5-B8BA-4552-A146-12614504ECEE}" srcOrd="1" destOrd="0" presId="urn:microsoft.com/office/officeart/2005/8/layout/default"/>
    <dgm:cxn modelId="{C1054027-D8B2-4087-AB8F-EA06DB34A26B}" type="presParOf" srcId="{73D48A94-92AE-436B-9FF8-65EE8E8B7400}" destId="{5FF6C443-E676-4578-B3E9-C7CB57BECD67}" srcOrd="2" destOrd="0" presId="urn:microsoft.com/office/officeart/2005/8/layout/default"/>
    <dgm:cxn modelId="{3EBD1F91-95CC-4B06-B1E2-A0BE8EC9723F}" type="presParOf" srcId="{73D48A94-92AE-436B-9FF8-65EE8E8B7400}" destId="{718DF52A-E579-4A18-9B76-A970A07F59FB}" srcOrd="3" destOrd="0" presId="urn:microsoft.com/office/officeart/2005/8/layout/default"/>
    <dgm:cxn modelId="{6E4AF51A-4496-4977-85E3-1B1999ADF8AD}" type="presParOf" srcId="{73D48A94-92AE-436B-9FF8-65EE8E8B7400}" destId="{681FC2C3-07B7-4BE8-94CD-37C2A26B5FA8}" srcOrd="4" destOrd="0" presId="urn:microsoft.com/office/officeart/2005/8/layout/default"/>
    <dgm:cxn modelId="{210D199E-7E1C-4E70-8A96-8CAF930F5BA6}" type="presParOf" srcId="{73D48A94-92AE-436B-9FF8-65EE8E8B7400}" destId="{B58658BC-3340-41AF-9F48-231B8EFB8113}" srcOrd="5" destOrd="0" presId="urn:microsoft.com/office/officeart/2005/8/layout/default"/>
    <dgm:cxn modelId="{F047528A-ECEC-4C41-AE13-A780D4988C97}" type="presParOf" srcId="{73D48A94-92AE-436B-9FF8-65EE8E8B7400}" destId="{9BC35CAA-C630-4B9C-BCD9-293DDDA16F04}" srcOrd="6" destOrd="0" presId="urn:microsoft.com/office/officeart/2005/8/layout/default"/>
    <dgm:cxn modelId="{695FE1A6-D0A4-4575-AF3B-D3F168F1F1C0}" type="presParOf" srcId="{73D48A94-92AE-436B-9FF8-65EE8E8B7400}" destId="{2D4DB064-80DA-44F0-85E2-B81A28BB577E}" srcOrd="7" destOrd="0" presId="urn:microsoft.com/office/officeart/2005/8/layout/default"/>
    <dgm:cxn modelId="{C6E4F2CF-A30D-4E37-BF8D-486CFF7C8E45}" type="presParOf" srcId="{73D48A94-92AE-436B-9FF8-65EE8E8B7400}" destId="{6F8943FC-A1C2-4EE7-8F36-6D1A5730F67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</dgm:pt>
    <dgm:pt modelId="{D725AB17-81B0-469C-BFBD-982569CAF093}">
      <dgm:prSet phldrT="[Text]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mtClean="0"/>
            <a:t>Linear Model</a:t>
          </a:r>
          <a:endParaRPr lang="en-US" dirty="0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 dirty="0"/>
        </a:p>
      </dgm:t>
    </dgm:pt>
    <dgm:pt modelId="{901C246A-3EE2-43BD-BAD9-6773F9ABB57A}">
      <dgm:prSet phldrT="[Text]"/>
      <dgm:spPr/>
      <dgm:t>
        <a:bodyPr/>
        <a:lstStyle/>
        <a:p>
          <a:r>
            <a:rPr lang="en-US" smtClean="0"/>
            <a:t>Loss Function</a:t>
          </a:r>
          <a:endParaRPr lang="en-US" dirty="0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/>
      <dgm:t>
        <a:bodyPr/>
        <a:lstStyle/>
        <a:p>
          <a:r>
            <a:rPr lang="en-US" smtClean="0"/>
            <a:t>Analytic Solution</a:t>
          </a:r>
          <a:endParaRPr lang="en-US" dirty="0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/>
      <dgm:t>
        <a:bodyPr/>
        <a:lstStyle/>
        <a:p>
          <a:r>
            <a:rPr lang="en-US" smtClean="0"/>
            <a:t>Minibatch Stochastic Gradient Descent</a:t>
          </a:r>
          <a:endParaRPr lang="en-US" dirty="0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GB" dirty="0" smtClean="0"/>
            <a:t>Making Predictions with the Learned Model</a:t>
          </a:r>
          <a:endParaRPr lang="en-US" dirty="0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73D48A94-92AE-436B-9FF8-65EE8E8B7400}" type="pres">
      <dgm:prSet presAssocID="{C3730A6E-D764-4F47-82D5-1530CAB7F10D}" presName="diagram" presStyleCnt="0">
        <dgm:presLayoutVars>
          <dgm:dir/>
          <dgm:resizeHandles val="exact"/>
        </dgm:presLayoutVars>
      </dgm:prSet>
      <dgm:spPr/>
    </dgm:pt>
    <dgm:pt modelId="{2BCEC8F7-0B40-4AB8-A0F6-755120E70086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6DDD5-B8BA-4552-A146-12614504ECEE}" type="pres">
      <dgm:prSet presAssocID="{E51492E1-6912-4130-BDCE-AFAEBBCE5B34}" presName="sibTrans" presStyleCnt="0"/>
      <dgm:spPr/>
    </dgm:pt>
    <dgm:pt modelId="{5FF6C443-E676-4578-B3E9-C7CB57BECD67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DF52A-E579-4A18-9B76-A970A07F59FB}" type="pres">
      <dgm:prSet presAssocID="{752F865B-7C8D-47D3-9CC7-E59CAC0DCFCA}" presName="sibTrans" presStyleCnt="0"/>
      <dgm:spPr/>
    </dgm:pt>
    <dgm:pt modelId="{681FC2C3-07B7-4BE8-94CD-37C2A26B5FA8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658BC-3340-41AF-9F48-231B8EFB8113}" type="pres">
      <dgm:prSet presAssocID="{33E95BB5-B82A-4A50-8065-A2F38C2581F0}" presName="sibTrans" presStyleCnt="0"/>
      <dgm:spPr/>
    </dgm:pt>
    <dgm:pt modelId="{9BC35CAA-C630-4B9C-BCD9-293DDDA16F04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DB064-80DA-44F0-85E2-B81A28BB577E}" type="pres">
      <dgm:prSet presAssocID="{314D9A22-B561-4EEC-B0EE-7CD8310D5B15}" presName="sibTrans" presStyleCnt="0"/>
      <dgm:spPr/>
    </dgm:pt>
    <dgm:pt modelId="{6F8943FC-A1C2-4EE7-8F36-6D1A5730F679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2277AC6-2F16-41E7-A717-AA9ADB5673F1}" type="presOf" srcId="{566C928C-D6F7-4528-BD0D-D66C4049F19D}" destId="{681FC2C3-07B7-4BE8-94CD-37C2A26B5FA8}" srcOrd="0" destOrd="0" presId="urn:microsoft.com/office/officeart/2005/8/layout/default"/>
    <dgm:cxn modelId="{C3B53DC5-D9EE-4CCD-9970-5FD20F47C0AA}" type="presOf" srcId="{D725AB17-81B0-469C-BFBD-982569CAF093}" destId="{2BCEC8F7-0B40-4AB8-A0F6-755120E70086}" srcOrd="0" destOrd="0" presId="urn:microsoft.com/office/officeart/2005/8/layout/default"/>
    <dgm:cxn modelId="{30EBF19B-DD9C-4643-9B48-88A0CDCF4B69}" type="presOf" srcId="{13F5EC06-8357-4302-84B0-2CB3DD50E467}" destId="{9BC35CAA-C630-4B9C-BCD9-293DDDA16F04}" srcOrd="0" destOrd="0" presId="urn:microsoft.com/office/officeart/2005/8/layout/default"/>
    <dgm:cxn modelId="{723F00F5-870A-4C67-9486-0C521E968FAF}" type="presOf" srcId="{901C246A-3EE2-43BD-BAD9-6773F9ABB57A}" destId="{5FF6C443-E676-4578-B3E9-C7CB57BECD67}" srcOrd="0" destOrd="0" presId="urn:microsoft.com/office/officeart/2005/8/layout/default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2CEB225-A999-41FD-8C26-AD2700555477}" type="presOf" srcId="{1529A8D0-66C4-4373-8A0E-CF03B711C89E}" destId="{6F8943FC-A1C2-4EE7-8F36-6D1A5730F679}" srcOrd="0" destOrd="0" presId="urn:microsoft.com/office/officeart/2005/8/layout/default"/>
    <dgm:cxn modelId="{5BC383BE-C87B-4FE8-8D40-BE6904AD0B8F}" type="presOf" srcId="{C3730A6E-D764-4F47-82D5-1530CAB7F10D}" destId="{73D48A94-92AE-436B-9FF8-65EE8E8B7400}" srcOrd="0" destOrd="0" presId="urn:microsoft.com/office/officeart/2005/8/layout/default"/>
    <dgm:cxn modelId="{372E8213-295A-4344-8692-6C561750D048}" type="presParOf" srcId="{73D48A94-92AE-436B-9FF8-65EE8E8B7400}" destId="{2BCEC8F7-0B40-4AB8-A0F6-755120E70086}" srcOrd="0" destOrd="0" presId="urn:microsoft.com/office/officeart/2005/8/layout/default"/>
    <dgm:cxn modelId="{762FF667-56CE-473A-AC8C-D4E65C91A9EA}" type="presParOf" srcId="{73D48A94-92AE-436B-9FF8-65EE8E8B7400}" destId="{AD06DDD5-B8BA-4552-A146-12614504ECEE}" srcOrd="1" destOrd="0" presId="urn:microsoft.com/office/officeart/2005/8/layout/default"/>
    <dgm:cxn modelId="{C1054027-D8B2-4087-AB8F-EA06DB34A26B}" type="presParOf" srcId="{73D48A94-92AE-436B-9FF8-65EE8E8B7400}" destId="{5FF6C443-E676-4578-B3E9-C7CB57BECD67}" srcOrd="2" destOrd="0" presId="urn:microsoft.com/office/officeart/2005/8/layout/default"/>
    <dgm:cxn modelId="{3EBD1F91-95CC-4B06-B1E2-A0BE8EC9723F}" type="presParOf" srcId="{73D48A94-92AE-436B-9FF8-65EE8E8B7400}" destId="{718DF52A-E579-4A18-9B76-A970A07F59FB}" srcOrd="3" destOrd="0" presId="urn:microsoft.com/office/officeart/2005/8/layout/default"/>
    <dgm:cxn modelId="{6E4AF51A-4496-4977-85E3-1B1999ADF8AD}" type="presParOf" srcId="{73D48A94-92AE-436B-9FF8-65EE8E8B7400}" destId="{681FC2C3-07B7-4BE8-94CD-37C2A26B5FA8}" srcOrd="4" destOrd="0" presId="urn:microsoft.com/office/officeart/2005/8/layout/default"/>
    <dgm:cxn modelId="{210D199E-7E1C-4E70-8A96-8CAF930F5BA6}" type="presParOf" srcId="{73D48A94-92AE-436B-9FF8-65EE8E8B7400}" destId="{B58658BC-3340-41AF-9F48-231B8EFB8113}" srcOrd="5" destOrd="0" presId="urn:microsoft.com/office/officeart/2005/8/layout/default"/>
    <dgm:cxn modelId="{F047528A-ECEC-4C41-AE13-A780D4988C97}" type="presParOf" srcId="{73D48A94-92AE-436B-9FF8-65EE8E8B7400}" destId="{9BC35CAA-C630-4B9C-BCD9-293DDDA16F04}" srcOrd="6" destOrd="0" presId="urn:microsoft.com/office/officeart/2005/8/layout/default"/>
    <dgm:cxn modelId="{695FE1A6-D0A4-4575-AF3B-D3F168F1F1C0}" type="presParOf" srcId="{73D48A94-92AE-436B-9FF8-65EE8E8B7400}" destId="{2D4DB064-80DA-44F0-85E2-B81A28BB577E}" srcOrd="7" destOrd="0" presId="urn:microsoft.com/office/officeart/2005/8/layout/default"/>
    <dgm:cxn modelId="{C6E4F2CF-A30D-4E37-BF8D-486CFF7C8E45}" type="presParOf" srcId="{73D48A94-92AE-436B-9FF8-65EE8E8B7400}" destId="{6F8943FC-A1C2-4EE7-8F36-6D1A5730F67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</dgm:pt>
    <dgm:pt modelId="{D725AB17-81B0-469C-BFBD-982569CAF093}">
      <dgm:prSet phldrT="[Text]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mtClean="0"/>
            <a:t>Linear Model</a:t>
          </a:r>
          <a:endParaRPr lang="en-US" dirty="0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 dirty="0"/>
        </a:p>
      </dgm:t>
    </dgm:pt>
    <dgm:pt modelId="{901C246A-3EE2-43BD-BAD9-6773F9ABB57A}">
      <dgm:prSet phldrT="[Text]"/>
      <dgm:spPr/>
      <dgm:t>
        <a:bodyPr/>
        <a:lstStyle/>
        <a:p>
          <a:r>
            <a:rPr lang="en-US" smtClean="0"/>
            <a:t>Loss Function</a:t>
          </a:r>
          <a:endParaRPr lang="en-US" dirty="0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/>
      <dgm:t>
        <a:bodyPr/>
        <a:lstStyle/>
        <a:p>
          <a:r>
            <a:rPr lang="en-US" smtClean="0"/>
            <a:t>Analytic Solution</a:t>
          </a:r>
          <a:endParaRPr lang="en-US" dirty="0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/>
      <dgm:t>
        <a:bodyPr/>
        <a:lstStyle/>
        <a:p>
          <a:r>
            <a:rPr lang="en-US" smtClean="0"/>
            <a:t>Minibatch Stochastic Gradient Descent</a:t>
          </a:r>
          <a:endParaRPr lang="en-US" dirty="0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GB" dirty="0" smtClean="0"/>
            <a:t>Making Predictions with the Learned Model</a:t>
          </a:r>
          <a:endParaRPr lang="en-US" dirty="0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73D48A94-92AE-436B-9FF8-65EE8E8B7400}" type="pres">
      <dgm:prSet presAssocID="{C3730A6E-D764-4F47-82D5-1530CAB7F10D}" presName="diagram" presStyleCnt="0">
        <dgm:presLayoutVars>
          <dgm:dir/>
          <dgm:resizeHandles val="exact"/>
        </dgm:presLayoutVars>
      </dgm:prSet>
      <dgm:spPr/>
    </dgm:pt>
    <dgm:pt modelId="{2BCEC8F7-0B40-4AB8-A0F6-755120E70086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6DDD5-B8BA-4552-A146-12614504ECEE}" type="pres">
      <dgm:prSet presAssocID="{E51492E1-6912-4130-BDCE-AFAEBBCE5B34}" presName="sibTrans" presStyleCnt="0"/>
      <dgm:spPr/>
    </dgm:pt>
    <dgm:pt modelId="{5FF6C443-E676-4578-B3E9-C7CB57BECD67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DF52A-E579-4A18-9B76-A970A07F59FB}" type="pres">
      <dgm:prSet presAssocID="{752F865B-7C8D-47D3-9CC7-E59CAC0DCFCA}" presName="sibTrans" presStyleCnt="0"/>
      <dgm:spPr/>
    </dgm:pt>
    <dgm:pt modelId="{681FC2C3-07B7-4BE8-94CD-37C2A26B5FA8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658BC-3340-41AF-9F48-231B8EFB8113}" type="pres">
      <dgm:prSet presAssocID="{33E95BB5-B82A-4A50-8065-A2F38C2581F0}" presName="sibTrans" presStyleCnt="0"/>
      <dgm:spPr/>
    </dgm:pt>
    <dgm:pt modelId="{9BC35CAA-C630-4B9C-BCD9-293DDDA16F04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DB064-80DA-44F0-85E2-B81A28BB577E}" type="pres">
      <dgm:prSet presAssocID="{314D9A22-B561-4EEC-B0EE-7CD8310D5B15}" presName="sibTrans" presStyleCnt="0"/>
      <dgm:spPr/>
    </dgm:pt>
    <dgm:pt modelId="{6F8943FC-A1C2-4EE7-8F36-6D1A5730F679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2277AC6-2F16-41E7-A717-AA9ADB5673F1}" type="presOf" srcId="{566C928C-D6F7-4528-BD0D-D66C4049F19D}" destId="{681FC2C3-07B7-4BE8-94CD-37C2A26B5FA8}" srcOrd="0" destOrd="0" presId="urn:microsoft.com/office/officeart/2005/8/layout/default"/>
    <dgm:cxn modelId="{C3B53DC5-D9EE-4CCD-9970-5FD20F47C0AA}" type="presOf" srcId="{D725AB17-81B0-469C-BFBD-982569CAF093}" destId="{2BCEC8F7-0B40-4AB8-A0F6-755120E70086}" srcOrd="0" destOrd="0" presId="urn:microsoft.com/office/officeart/2005/8/layout/default"/>
    <dgm:cxn modelId="{30EBF19B-DD9C-4643-9B48-88A0CDCF4B69}" type="presOf" srcId="{13F5EC06-8357-4302-84B0-2CB3DD50E467}" destId="{9BC35CAA-C630-4B9C-BCD9-293DDDA16F04}" srcOrd="0" destOrd="0" presId="urn:microsoft.com/office/officeart/2005/8/layout/default"/>
    <dgm:cxn modelId="{723F00F5-870A-4C67-9486-0C521E968FAF}" type="presOf" srcId="{901C246A-3EE2-43BD-BAD9-6773F9ABB57A}" destId="{5FF6C443-E676-4578-B3E9-C7CB57BECD67}" srcOrd="0" destOrd="0" presId="urn:microsoft.com/office/officeart/2005/8/layout/default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2CEB225-A999-41FD-8C26-AD2700555477}" type="presOf" srcId="{1529A8D0-66C4-4373-8A0E-CF03B711C89E}" destId="{6F8943FC-A1C2-4EE7-8F36-6D1A5730F679}" srcOrd="0" destOrd="0" presId="urn:microsoft.com/office/officeart/2005/8/layout/default"/>
    <dgm:cxn modelId="{5BC383BE-C87B-4FE8-8D40-BE6904AD0B8F}" type="presOf" srcId="{C3730A6E-D764-4F47-82D5-1530CAB7F10D}" destId="{73D48A94-92AE-436B-9FF8-65EE8E8B7400}" srcOrd="0" destOrd="0" presId="urn:microsoft.com/office/officeart/2005/8/layout/default"/>
    <dgm:cxn modelId="{372E8213-295A-4344-8692-6C561750D048}" type="presParOf" srcId="{73D48A94-92AE-436B-9FF8-65EE8E8B7400}" destId="{2BCEC8F7-0B40-4AB8-A0F6-755120E70086}" srcOrd="0" destOrd="0" presId="urn:microsoft.com/office/officeart/2005/8/layout/default"/>
    <dgm:cxn modelId="{762FF667-56CE-473A-AC8C-D4E65C91A9EA}" type="presParOf" srcId="{73D48A94-92AE-436B-9FF8-65EE8E8B7400}" destId="{AD06DDD5-B8BA-4552-A146-12614504ECEE}" srcOrd="1" destOrd="0" presId="urn:microsoft.com/office/officeart/2005/8/layout/default"/>
    <dgm:cxn modelId="{C1054027-D8B2-4087-AB8F-EA06DB34A26B}" type="presParOf" srcId="{73D48A94-92AE-436B-9FF8-65EE8E8B7400}" destId="{5FF6C443-E676-4578-B3E9-C7CB57BECD67}" srcOrd="2" destOrd="0" presId="urn:microsoft.com/office/officeart/2005/8/layout/default"/>
    <dgm:cxn modelId="{3EBD1F91-95CC-4B06-B1E2-A0BE8EC9723F}" type="presParOf" srcId="{73D48A94-92AE-436B-9FF8-65EE8E8B7400}" destId="{718DF52A-E579-4A18-9B76-A970A07F59FB}" srcOrd="3" destOrd="0" presId="urn:microsoft.com/office/officeart/2005/8/layout/default"/>
    <dgm:cxn modelId="{6E4AF51A-4496-4977-85E3-1B1999ADF8AD}" type="presParOf" srcId="{73D48A94-92AE-436B-9FF8-65EE8E8B7400}" destId="{681FC2C3-07B7-4BE8-94CD-37C2A26B5FA8}" srcOrd="4" destOrd="0" presId="urn:microsoft.com/office/officeart/2005/8/layout/default"/>
    <dgm:cxn modelId="{210D199E-7E1C-4E70-8A96-8CAF930F5BA6}" type="presParOf" srcId="{73D48A94-92AE-436B-9FF8-65EE8E8B7400}" destId="{B58658BC-3340-41AF-9F48-231B8EFB8113}" srcOrd="5" destOrd="0" presId="urn:microsoft.com/office/officeart/2005/8/layout/default"/>
    <dgm:cxn modelId="{F047528A-ECEC-4C41-AE13-A780D4988C97}" type="presParOf" srcId="{73D48A94-92AE-436B-9FF8-65EE8E8B7400}" destId="{9BC35CAA-C630-4B9C-BCD9-293DDDA16F04}" srcOrd="6" destOrd="0" presId="urn:microsoft.com/office/officeart/2005/8/layout/default"/>
    <dgm:cxn modelId="{695FE1A6-D0A4-4575-AF3B-D3F168F1F1C0}" type="presParOf" srcId="{73D48A94-92AE-436B-9FF8-65EE8E8B7400}" destId="{2D4DB064-80DA-44F0-85E2-B81A28BB577E}" srcOrd="7" destOrd="0" presId="urn:microsoft.com/office/officeart/2005/8/layout/default"/>
    <dgm:cxn modelId="{C6E4F2CF-A30D-4E37-BF8D-486CFF7C8E45}" type="presParOf" srcId="{73D48A94-92AE-436B-9FF8-65EE8E8B7400}" destId="{6F8943FC-A1C2-4EE7-8F36-6D1A5730F67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</dgm:pt>
    <dgm:pt modelId="{D725AB17-81B0-469C-BFBD-982569CAF093}">
      <dgm:prSet phldrT="[Text]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mtClean="0"/>
            <a:t>Linear Model</a:t>
          </a:r>
          <a:endParaRPr lang="en-US" dirty="0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 dirty="0"/>
        </a:p>
      </dgm:t>
    </dgm:pt>
    <dgm:pt modelId="{901C246A-3EE2-43BD-BAD9-6773F9ABB57A}">
      <dgm:prSet phldrT="[Text]"/>
      <dgm:spPr/>
      <dgm:t>
        <a:bodyPr/>
        <a:lstStyle/>
        <a:p>
          <a:r>
            <a:rPr lang="en-US" smtClean="0"/>
            <a:t>Loss Function</a:t>
          </a:r>
          <a:endParaRPr lang="en-US" dirty="0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/>
      <dgm:t>
        <a:bodyPr/>
        <a:lstStyle/>
        <a:p>
          <a:r>
            <a:rPr lang="en-US" smtClean="0"/>
            <a:t>Analytic Solution</a:t>
          </a:r>
          <a:endParaRPr lang="en-US" dirty="0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/>
      <dgm:t>
        <a:bodyPr/>
        <a:lstStyle/>
        <a:p>
          <a:r>
            <a:rPr lang="en-US" smtClean="0"/>
            <a:t>Minibatch Stochastic Gradient Descent</a:t>
          </a:r>
          <a:endParaRPr lang="en-US" dirty="0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GB" dirty="0" smtClean="0"/>
            <a:t>Making Predictions with the Learned Model</a:t>
          </a:r>
          <a:endParaRPr lang="en-US" dirty="0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73D48A94-92AE-436B-9FF8-65EE8E8B7400}" type="pres">
      <dgm:prSet presAssocID="{C3730A6E-D764-4F47-82D5-1530CAB7F10D}" presName="diagram" presStyleCnt="0">
        <dgm:presLayoutVars>
          <dgm:dir/>
          <dgm:resizeHandles val="exact"/>
        </dgm:presLayoutVars>
      </dgm:prSet>
      <dgm:spPr/>
    </dgm:pt>
    <dgm:pt modelId="{2BCEC8F7-0B40-4AB8-A0F6-755120E70086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6DDD5-B8BA-4552-A146-12614504ECEE}" type="pres">
      <dgm:prSet presAssocID="{E51492E1-6912-4130-BDCE-AFAEBBCE5B34}" presName="sibTrans" presStyleCnt="0"/>
      <dgm:spPr/>
    </dgm:pt>
    <dgm:pt modelId="{5FF6C443-E676-4578-B3E9-C7CB57BECD67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DF52A-E579-4A18-9B76-A970A07F59FB}" type="pres">
      <dgm:prSet presAssocID="{752F865B-7C8D-47D3-9CC7-E59CAC0DCFCA}" presName="sibTrans" presStyleCnt="0"/>
      <dgm:spPr/>
    </dgm:pt>
    <dgm:pt modelId="{681FC2C3-07B7-4BE8-94CD-37C2A26B5FA8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658BC-3340-41AF-9F48-231B8EFB8113}" type="pres">
      <dgm:prSet presAssocID="{33E95BB5-B82A-4A50-8065-A2F38C2581F0}" presName="sibTrans" presStyleCnt="0"/>
      <dgm:spPr/>
    </dgm:pt>
    <dgm:pt modelId="{9BC35CAA-C630-4B9C-BCD9-293DDDA16F04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DB064-80DA-44F0-85E2-B81A28BB577E}" type="pres">
      <dgm:prSet presAssocID="{314D9A22-B561-4EEC-B0EE-7CD8310D5B15}" presName="sibTrans" presStyleCnt="0"/>
      <dgm:spPr/>
    </dgm:pt>
    <dgm:pt modelId="{6F8943FC-A1C2-4EE7-8F36-6D1A5730F679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2277AC6-2F16-41E7-A717-AA9ADB5673F1}" type="presOf" srcId="{566C928C-D6F7-4528-BD0D-D66C4049F19D}" destId="{681FC2C3-07B7-4BE8-94CD-37C2A26B5FA8}" srcOrd="0" destOrd="0" presId="urn:microsoft.com/office/officeart/2005/8/layout/default"/>
    <dgm:cxn modelId="{C3B53DC5-D9EE-4CCD-9970-5FD20F47C0AA}" type="presOf" srcId="{D725AB17-81B0-469C-BFBD-982569CAF093}" destId="{2BCEC8F7-0B40-4AB8-A0F6-755120E70086}" srcOrd="0" destOrd="0" presId="urn:microsoft.com/office/officeart/2005/8/layout/default"/>
    <dgm:cxn modelId="{30EBF19B-DD9C-4643-9B48-88A0CDCF4B69}" type="presOf" srcId="{13F5EC06-8357-4302-84B0-2CB3DD50E467}" destId="{9BC35CAA-C630-4B9C-BCD9-293DDDA16F04}" srcOrd="0" destOrd="0" presId="urn:microsoft.com/office/officeart/2005/8/layout/default"/>
    <dgm:cxn modelId="{723F00F5-870A-4C67-9486-0C521E968FAF}" type="presOf" srcId="{901C246A-3EE2-43BD-BAD9-6773F9ABB57A}" destId="{5FF6C443-E676-4578-B3E9-C7CB57BECD67}" srcOrd="0" destOrd="0" presId="urn:microsoft.com/office/officeart/2005/8/layout/default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2CEB225-A999-41FD-8C26-AD2700555477}" type="presOf" srcId="{1529A8D0-66C4-4373-8A0E-CF03B711C89E}" destId="{6F8943FC-A1C2-4EE7-8F36-6D1A5730F679}" srcOrd="0" destOrd="0" presId="urn:microsoft.com/office/officeart/2005/8/layout/default"/>
    <dgm:cxn modelId="{5BC383BE-C87B-4FE8-8D40-BE6904AD0B8F}" type="presOf" srcId="{C3730A6E-D764-4F47-82D5-1530CAB7F10D}" destId="{73D48A94-92AE-436B-9FF8-65EE8E8B7400}" srcOrd="0" destOrd="0" presId="urn:microsoft.com/office/officeart/2005/8/layout/default"/>
    <dgm:cxn modelId="{372E8213-295A-4344-8692-6C561750D048}" type="presParOf" srcId="{73D48A94-92AE-436B-9FF8-65EE8E8B7400}" destId="{2BCEC8F7-0B40-4AB8-A0F6-755120E70086}" srcOrd="0" destOrd="0" presId="urn:microsoft.com/office/officeart/2005/8/layout/default"/>
    <dgm:cxn modelId="{762FF667-56CE-473A-AC8C-D4E65C91A9EA}" type="presParOf" srcId="{73D48A94-92AE-436B-9FF8-65EE8E8B7400}" destId="{AD06DDD5-B8BA-4552-A146-12614504ECEE}" srcOrd="1" destOrd="0" presId="urn:microsoft.com/office/officeart/2005/8/layout/default"/>
    <dgm:cxn modelId="{C1054027-D8B2-4087-AB8F-EA06DB34A26B}" type="presParOf" srcId="{73D48A94-92AE-436B-9FF8-65EE8E8B7400}" destId="{5FF6C443-E676-4578-B3E9-C7CB57BECD67}" srcOrd="2" destOrd="0" presId="urn:microsoft.com/office/officeart/2005/8/layout/default"/>
    <dgm:cxn modelId="{3EBD1F91-95CC-4B06-B1E2-A0BE8EC9723F}" type="presParOf" srcId="{73D48A94-92AE-436B-9FF8-65EE8E8B7400}" destId="{718DF52A-E579-4A18-9B76-A970A07F59FB}" srcOrd="3" destOrd="0" presId="urn:microsoft.com/office/officeart/2005/8/layout/default"/>
    <dgm:cxn modelId="{6E4AF51A-4496-4977-85E3-1B1999ADF8AD}" type="presParOf" srcId="{73D48A94-92AE-436B-9FF8-65EE8E8B7400}" destId="{681FC2C3-07B7-4BE8-94CD-37C2A26B5FA8}" srcOrd="4" destOrd="0" presId="urn:microsoft.com/office/officeart/2005/8/layout/default"/>
    <dgm:cxn modelId="{210D199E-7E1C-4E70-8A96-8CAF930F5BA6}" type="presParOf" srcId="{73D48A94-92AE-436B-9FF8-65EE8E8B7400}" destId="{B58658BC-3340-41AF-9F48-231B8EFB8113}" srcOrd="5" destOrd="0" presId="urn:microsoft.com/office/officeart/2005/8/layout/default"/>
    <dgm:cxn modelId="{F047528A-ECEC-4C41-AE13-A780D4988C97}" type="presParOf" srcId="{73D48A94-92AE-436B-9FF8-65EE8E8B7400}" destId="{9BC35CAA-C630-4B9C-BCD9-293DDDA16F04}" srcOrd="6" destOrd="0" presId="urn:microsoft.com/office/officeart/2005/8/layout/default"/>
    <dgm:cxn modelId="{695FE1A6-D0A4-4575-AF3B-D3F168F1F1C0}" type="presParOf" srcId="{73D48A94-92AE-436B-9FF8-65EE8E8B7400}" destId="{2D4DB064-80DA-44F0-85E2-B81A28BB577E}" srcOrd="7" destOrd="0" presId="urn:microsoft.com/office/officeart/2005/8/layout/default"/>
    <dgm:cxn modelId="{C6E4F2CF-A30D-4E37-BF8D-486CFF7C8E45}" type="presParOf" srcId="{73D48A94-92AE-436B-9FF8-65EE8E8B7400}" destId="{6F8943FC-A1C2-4EE7-8F36-6D1A5730F67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smtClean="0"/>
            <a:t>Linear Model</a:t>
          </a:r>
          <a:endParaRPr lang="en-US" dirty="0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 dirty="0"/>
        </a:p>
      </dgm:t>
    </dgm:pt>
    <dgm:pt modelId="{901C246A-3EE2-43BD-BAD9-6773F9ABB57A}">
      <dgm:prSet phldrT="[Text]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mtClean="0"/>
            <a:t>Loss Function</a:t>
          </a:r>
          <a:endParaRPr lang="en-US" dirty="0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/>
      <dgm:t>
        <a:bodyPr/>
        <a:lstStyle/>
        <a:p>
          <a:r>
            <a:rPr lang="en-US" smtClean="0"/>
            <a:t>Analytic Solution</a:t>
          </a:r>
          <a:endParaRPr lang="en-US" dirty="0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/>
      <dgm:t>
        <a:bodyPr/>
        <a:lstStyle/>
        <a:p>
          <a:r>
            <a:rPr lang="en-US" smtClean="0"/>
            <a:t>Minibatch Stochastic Gradient Descent</a:t>
          </a:r>
          <a:endParaRPr lang="en-US" dirty="0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GB" dirty="0" smtClean="0"/>
            <a:t>Making Predictions with the Learned Model</a:t>
          </a:r>
          <a:endParaRPr lang="en-US" dirty="0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73D48A94-92AE-436B-9FF8-65EE8E8B7400}" type="pres">
      <dgm:prSet presAssocID="{C3730A6E-D764-4F47-82D5-1530CAB7F10D}" presName="diagram" presStyleCnt="0">
        <dgm:presLayoutVars>
          <dgm:dir/>
          <dgm:resizeHandles val="exact"/>
        </dgm:presLayoutVars>
      </dgm:prSet>
      <dgm:spPr/>
    </dgm:pt>
    <dgm:pt modelId="{2BCEC8F7-0B40-4AB8-A0F6-755120E70086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6DDD5-B8BA-4552-A146-12614504ECEE}" type="pres">
      <dgm:prSet presAssocID="{E51492E1-6912-4130-BDCE-AFAEBBCE5B34}" presName="sibTrans" presStyleCnt="0"/>
      <dgm:spPr/>
    </dgm:pt>
    <dgm:pt modelId="{5FF6C443-E676-4578-B3E9-C7CB57BECD67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DF52A-E579-4A18-9B76-A970A07F59FB}" type="pres">
      <dgm:prSet presAssocID="{752F865B-7C8D-47D3-9CC7-E59CAC0DCFCA}" presName="sibTrans" presStyleCnt="0"/>
      <dgm:spPr/>
    </dgm:pt>
    <dgm:pt modelId="{681FC2C3-07B7-4BE8-94CD-37C2A26B5FA8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658BC-3340-41AF-9F48-231B8EFB8113}" type="pres">
      <dgm:prSet presAssocID="{33E95BB5-B82A-4A50-8065-A2F38C2581F0}" presName="sibTrans" presStyleCnt="0"/>
      <dgm:spPr/>
    </dgm:pt>
    <dgm:pt modelId="{9BC35CAA-C630-4B9C-BCD9-293DDDA16F04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DB064-80DA-44F0-85E2-B81A28BB577E}" type="pres">
      <dgm:prSet presAssocID="{314D9A22-B561-4EEC-B0EE-7CD8310D5B15}" presName="sibTrans" presStyleCnt="0"/>
      <dgm:spPr/>
    </dgm:pt>
    <dgm:pt modelId="{6F8943FC-A1C2-4EE7-8F36-6D1A5730F679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2277AC6-2F16-41E7-A717-AA9ADB5673F1}" type="presOf" srcId="{566C928C-D6F7-4528-BD0D-D66C4049F19D}" destId="{681FC2C3-07B7-4BE8-94CD-37C2A26B5FA8}" srcOrd="0" destOrd="0" presId="urn:microsoft.com/office/officeart/2005/8/layout/default"/>
    <dgm:cxn modelId="{C3B53DC5-D9EE-4CCD-9970-5FD20F47C0AA}" type="presOf" srcId="{D725AB17-81B0-469C-BFBD-982569CAF093}" destId="{2BCEC8F7-0B40-4AB8-A0F6-755120E70086}" srcOrd="0" destOrd="0" presId="urn:microsoft.com/office/officeart/2005/8/layout/default"/>
    <dgm:cxn modelId="{30EBF19B-DD9C-4643-9B48-88A0CDCF4B69}" type="presOf" srcId="{13F5EC06-8357-4302-84B0-2CB3DD50E467}" destId="{9BC35CAA-C630-4B9C-BCD9-293DDDA16F04}" srcOrd="0" destOrd="0" presId="urn:microsoft.com/office/officeart/2005/8/layout/default"/>
    <dgm:cxn modelId="{723F00F5-870A-4C67-9486-0C521E968FAF}" type="presOf" srcId="{901C246A-3EE2-43BD-BAD9-6773F9ABB57A}" destId="{5FF6C443-E676-4578-B3E9-C7CB57BECD67}" srcOrd="0" destOrd="0" presId="urn:microsoft.com/office/officeart/2005/8/layout/default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2CEB225-A999-41FD-8C26-AD2700555477}" type="presOf" srcId="{1529A8D0-66C4-4373-8A0E-CF03B711C89E}" destId="{6F8943FC-A1C2-4EE7-8F36-6D1A5730F679}" srcOrd="0" destOrd="0" presId="urn:microsoft.com/office/officeart/2005/8/layout/default"/>
    <dgm:cxn modelId="{5BC383BE-C87B-4FE8-8D40-BE6904AD0B8F}" type="presOf" srcId="{C3730A6E-D764-4F47-82D5-1530CAB7F10D}" destId="{73D48A94-92AE-436B-9FF8-65EE8E8B7400}" srcOrd="0" destOrd="0" presId="urn:microsoft.com/office/officeart/2005/8/layout/default"/>
    <dgm:cxn modelId="{372E8213-295A-4344-8692-6C561750D048}" type="presParOf" srcId="{73D48A94-92AE-436B-9FF8-65EE8E8B7400}" destId="{2BCEC8F7-0B40-4AB8-A0F6-755120E70086}" srcOrd="0" destOrd="0" presId="urn:microsoft.com/office/officeart/2005/8/layout/default"/>
    <dgm:cxn modelId="{762FF667-56CE-473A-AC8C-D4E65C91A9EA}" type="presParOf" srcId="{73D48A94-92AE-436B-9FF8-65EE8E8B7400}" destId="{AD06DDD5-B8BA-4552-A146-12614504ECEE}" srcOrd="1" destOrd="0" presId="urn:microsoft.com/office/officeart/2005/8/layout/default"/>
    <dgm:cxn modelId="{C1054027-D8B2-4087-AB8F-EA06DB34A26B}" type="presParOf" srcId="{73D48A94-92AE-436B-9FF8-65EE8E8B7400}" destId="{5FF6C443-E676-4578-B3E9-C7CB57BECD67}" srcOrd="2" destOrd="0" presId="urn:microsoft.com/office/officeart/2005/8/layout/default"/>
    <dgm:cxn modelId="{3EBD1F91-95CC-4B06-B1E2-A0BE8EC9723F}" type="presParOf" srcId="{73D48A94-92AE-436B-9FF8-65EE8E8B7400}" destId="{718DF52A-E579-4A18-9B76-A970A07F59FB}" srcOrd="3" destOrd="0" presId="urn:microsoft.com/office/officeart/2005/8/layout/default"/>
    <dgm:cxn modelId="{6E4AF51A-4496-4977-85E3-1B1999ADF8AD}" type="presParOf" srcId="{73D48A94-92AE-436B-9FF8-65EE8E8B7400}" destId="{681FC2C3-07B7-4BE8-94CD-37C2A26B5FA8}" srcOrd="4" destOrd="0" presId="urn:microsoft.com/office/officeart/2005/8/layout/default"/>
    <dgm:cxn modelId="{210D199E-7E1C-4E70-8A96-8CAF930F5BA6}" type="presParOf" srcId="{73D48A94-92AE-436B-9FF8-65EE8E8B7400}" destId="{B58658BC-3340-41AF-9F48-231B8EFB8113}" srcOrd="5" destOrd="0" presId="urn:microsoft.com/office/officeart/2005/8/layout/default"/>
    <dgm:cxn modelId="{F047528A-ECEC-4C41-AE13-A780D4988C97}" type="presParOf" srcId="{73D48A94-92AE-436B-9FF8-65EE8E8B7400}" destId="{9BC35CAA-C630-4B9C-BCD9-293DDDA16F04}" srcOrd="6" destOrd="0" presId="urn:microsoft.com/office/officeart/2005/8/layout/default"/>
    <dgm:cxn modelId="{695FE1A6-D0A4-4575-AF3B-D3F168F1F1C0}" type="presParOf" srcId="{73D48A94-92AE-436B-9FF8-65EE8E8B7400}" destId="{2D4DB064-80DA-44F0-85E2-B81A28BB577E}" srcOrd="7" destOrd="0" presId="urn:microsoft.com/office/officeart/2005/8/layout/default"/>
    <dgm:cxn modelId="{C6E4F2CF-A30D-4E37-BF8D-486CFF7C8E45}" type="presParOf" srcId="{73D48A94-92AE-436B-9FF8-65EE8E8B7400}" destId="{6F8943FC-A1C2-4EE7-8F36-6D1A5730F67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smtClean="0"/>
            <a:t>Linear Model</a:t>
          </a:r>
          <a:endParaRPr lang="en-US" dirty="0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 dirty="0"/>
        </a:p>
      </dgm:t>
    </dgm:pt>
    <dgm:pt modelId="{901C246A-3EE2-43BD-BAD9-6773F9ABB57A}">
      <dgm:prSet phldrT="[Text]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mtClean="0"/>
            <a:t>Loss Function</a:t>
          </a:r>
          <a:endParaRPr lang="en-US" dirty="0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/>
      <dgm:t>
        <a:bodyPr/>
        <a:lstStyle/>
        <a:p>
          <a:r>
            <a:rPr lang="en-US" smtClean="0"/>
            <a:t>Analytic Solution</a:t>
          </a:r>
          <a:endParaRPr lang="en-US" dirty="0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/>
      <dgm:t>
        <a:bodyPr/>
        <a:lstStyle/>
        <a:p>
          <a:r>
            <a:rPr lang="en-US" smtClean="0"/>
            <a:t>Minibatch Stochastic Gradient Descent</a:t>
          </a:r>
          <a:endParaRPr lang="en-US" dirty="0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GB" dirty="0" smtClean="0"/>
            <a:t>Making Predictions with the Learned Model</a:t>
          </a:r>
          <a:endParaRPr lang="en-US" dirty="0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73D48A94-92AE-436B-9FF8-65EE8E8B7400}" type="pres">
      <dgm:prSet presAssocID="{C3730A6E-D764-4F47-82D5-1530CAB7F10D}" presName="diagram" presStyleCnt="0">
        <dgm:presLayoutVars>
          <dgm:dir/>
          <dgm:resizeHandles val="exact"/>
        </dgm:presLayoutVars>
      </dgm:prSet>
      <dgm:spPr/>
    </dgm:pt>
    <dgm:pt modelId="{2BCEC8F7-0B40-4AB8-A0F6-755120E70086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6DDD5-B8BA-4552-A146-12614504ECEE}" type="pres">
      <dgm:prSet presAssocID="{E51492E1-6912-4130-BDCE-AFAEBBCE5B34}" presName="sibTrans" presStyleCnt="0"/>
      <dgm:spPr/>
    </dgm:pt>
    <dgm:pt modelId="{5FF6C443-E676-4578-B3E9-C7CB57BECD67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DF52A-E579-4A18-9B76-A970A07F59FB}" type="pres">
      <dgm:prSet presAssocID="{752F865B-7C8D-47D3-9CC7-E59CAC0DCFCA}" presName="sibTrans" presStyleCnt="0"/>
      <dgm:spPr/>
    </dgm:pt>
    <dgm:pt modelId="{681FC2C3-07B7-4BE8-94CD-37C2A26B5FA8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658BC-3340-41AF-9F48-231B8EFB8113}" type="pres">
      <dgm:prSet presAssocID="{33E95BB5-B82A-4A50-8065-A2F38C2581F0}" presName="sibTrans" presStyleCnt="0"/>
      <dgm:spPr/>
    </dgm:pt>
    <dgm:pt modelId="{9BC35CAA-C630-4B9C-BCD9-293DDDA16F04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DB064-80DA-44F0-85E2-B81A28BB577E}" type="pres">
      <dgm:prSet presAssocID="{314D9A22-B561-4EEC-B0EE-7CD8310D5B15}" presName="sibTrans" presStyleCnt="0"/>
      <dgm:spPr/>
    </dgm:pt>
    <dgm:pt modelId="{6F8943FC-A1C2-4EE7-8F36-6D1A5730F679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2277AC6-2F16-41E7-A717-AA9ADB5673F1}" type="presOf" srcId="{566C928C-D6F7-4528-BD0D-D66C4049F19D}" destId="{681FC2C3-07B7-4BE8-94CD-37C2A26B5FA8}" srcOrd="0" destOrd="0" presId="urn:microsoft.com/office/officeart/2005/8/layout/default"/>
    <dgm:cxn modelId="{C3B53DC5-D9EE-4CCD-9970-5FD20F47C0AA}" type="presOf" srcId="{D725AB17-81B0-469C-BFBD-982569CAF093}" destId="{2BCEC8F7-0B40-4AB8-A0F6-755120E70086}" srcOrd="0" destOrd="0" presId="urn:microsoft.com/office/officeart/2005/8/layout/default"/>
    <dgm:cxn modelId="{30EBF19B-DD9C-4643-9B48-88A0CDCF4B69}" type="presOf" srcId="{13F5EC06-8357-4302-84B0-2CB3DD50E467}" destId="{9BC35CAA-C630-4B9C-BCD9-293DDDA16F04}" srcOrd="0" destOrd="0" presId="urn:microsoft.com/office/officeart/2005/8/layout/default"/>
    <dgm:cxn modelId="{723F00F5-870A-4C67-9486-0C521E968FAF}" type="presOf" srcId="{901C246A-3EE2-43BD-BAD9-6773F9ABB57A}" destId="{5FF6C443-E676-4578-B3E9-C7CB57BECD67}" srcOrd="0" destOrd="0" presId="urn:microsoft.com/office/officeart/2005/8/layout/default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2CEB225-A999-41FD-8C26-AD2700555477}" type="presOf" srcId="{1529A8D0-66C4-4373-8A0E-CF03B711C89E}" destId="{6F8943FC-A1C2-4EE7-8F36-6D1A5730F679}" srcOrd="0" destOrd="0" presId="urn:microsoft.com/office/officeart/2005/8/layout/default"/>
    <dgm:cxn modelId="{5BC383BE-C87B-4FE8-8D40-BE6904AD0B8F}" type="presOf" srcId="{C3730A6E-D764-4F47-82D5-1530CAB7F10D}" destId="{73D48A94-92AE-436B-9FF8-65EE8E8B7400}" srcOrd="0" destOrd="0" presId="urn:microsoft.com/office/officeart/2005/8/layout/default"/>
    <dgm:cxn modelId="{372E8213-295A-4344-8692-6C561750D048}" type="presParOf" srcId="{73D48A94-92AE-436B-9FF8-65EE8E8B7400}" destId="{2BCEC8F7-0B40-4AB8-A0F6-755120E70086}" srcOrd="0" destOrd="0" presId="urn:microsoft.com/office/officeart/2005/8/layout/default"/>
    <dgm:cxn modelId="{762FF667-56CE-473A-AC8C-D4E65C91A9EA}" type="presParOf" srcId="{73D48A94-92AE-436B-9FF8-65EE8E8B7400}" destId="{AD06DDD5-B8BA-4552-A146-12614504ECEE}" srcOrd="1" destOrd="0" presId="urn:microsoft.com/office/officeart/2005/8/layout/default"/>
    <dgm:cxn modelId="{C1054027-D8B2-4087-AB8F-EA06DB34A26B}" type="presParOf" srcId="{73D48A94-92AE-436B-9FF8-65EE8E8B7400}" destId="{5FF6C443-E676-4578-B3E9-C7CB57BECD67}" srcOrd="2" destOrd="0" presId="urn:microsoft.com/office/officeart/2005/8/layout/default"/>
    <dgm:cxn modelId="{3EBD1F91-95CC-4B06-B1E2-A0BE8EC9723F}" type="presParOf" srcId="{73D48A94-92AE-436B-9FF8-65EE8E8B7400}" destId="{718DF52A-E579-4A18-9B76-A970A07F59FB}" srcOrd="3" destOrd="0" presId="urn:microsoft.com/office/officeart/2005/8/layout/default"/>
    <dgm:cxn modelId="{6E4AF51A-4496-4977-85E3-1B1999ADF8AD}" type="presParOf" srcId="{73D48A94-92AE-436B-9FF8-65EE8E8B7400}" destId="{681FC2C3-07B7-4BE8-94CD-37C2A26B5FA8}" srcOrd="4" destOrd="0" presId="urn:microsoft.com/office/officeart/2005/8/layout/default"/>
    <dgm:cxn modelId="{210D199E-7E1C-4E70-8A96-8CAF930F5BA6}" type="presParOf" srcId="{73D48A94-92AE-436B-9FF8-65EE8E8B7400}" destId="{B58658BC-3340-41AF-9F48-231B8EFB8113}" srcOrd="5" destOrd="0" presId="urn:microsoft.com/office/officeart/2005/8/layout/default"/>
    <dgm:cxn modelId="{F047528A-ECEC-4C41-AE13-A780D4988C97}" type="presParOf" srcId="{73D48A94-92AE-436B-9FF8-65EE8E8B7400}" destId="{9BC35CAA-C630-4B9C-BCD9-293DDDA16F04}" srcOrd="6" destOrd="0" presId="urn:microsoft.com/office/officeart/2005/8/layout/default"/>
    <dgm:cxn modelId="{695FE1A6-D0A4-4575-AF3B-D3F168F1F1C0}" type="presParOf" srcId="{73D48A94-92AE-436B-9FF8-65EE8E8B7400}" destId="{2D4DB064-80DA-44F0-85E2-B81A28BB577E}" srcOrd="7" destOrd="0" presId="urn:microsoft.com/office/officeart/2005/8/layout/default"/>
    <dgm:cxn modelId="{C6E4F2CF-A30D-4E37-BF8D-486CFF7C8E45}" type="presParOf" srcId="{73D48A94-92AE-436B-9FF8-65EE8E8B7400}" destId="{6F8943FC-A1C2-4EE7-8F36-6D1A5730F67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smtClean="0"/>
            <a:t>Linear Model</a:t>
          </a:r>
          <a:endParaRPr lang="en-US" dirty="0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 dirty="0"/>
        </a:p>
      </dgm:t>
    </dgm:pt>
    <dgm:pt modelId="{901C246A-3EE2-43BD-BAD9-6773F9ABB57A}">
      <dgm:prSet phldrT="[Text]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mtClean="0"/>
            <a:t>Loss Function</a:t>
          </a:r>
          <a:endParaRPr lang="en-US" dirty="0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/>
      <dgm:t>
        <a:bodyPr/>
        <a:lstStyle/>
        <a:p>
          <a:r>
            <a:rPr lang="en-US" smtClean="0"/>
            <a:t>Analytic Solution</a:t>
          </a:r>
          <a:endParaRPr lang="en-US" dirty="0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/>
      <dgm:t>
        <a:bodyPr/>
        <a:lstStyle/>
        <a:p>
          <a:r>
            <a:rPr lang="en-US" smtClean="0"/>
            <a:t>Minibatch Stochastic Gradient Descent</a:t>
          </a:r>
          <a:endParaRPr lang="en-US" dirty="0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GB" dirty="0" smtClean="0"/>
            <a:t>Making Predictions with the Learned Model</a:t>
          </a:r>
          <a:endParaRPr lang="en-US" dirty="0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73D48A94-92AE-436B-9FF8-65EE8E8B7400}" type="pres">
      <dgm:prSet presAssocID="{C3730A6E-D764-4F47-82D5-1530CAB7F10D}" presName="diagram" presStyleCnt="0">
        <dgm:presLayoutVars>
          <dgm:dir/>
          <dgm:resizeHandles val="exact"/>
        </dgm:presLayoutVars>
      </dgm:prSet>
      <dgm:spPr/>
    </dgm:pt>
    <dgm:pt modelId="{2BCEC8F7-0B40-4AB8-A0F6-755120E70086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6DDD5-B8BA-4552-A146-12614504ECEE}" type="pres">
      <dgm:prSet presAssocID="{E51492E1-6912-4130-BDCE-AFAEBBCE5B34}" presName="sibTrans" presStyleCnt="0"/>
      <dgm:spPr/>
    </dgm:pt>
    <dgm:pt modelId="{5FF6C443-E676-4578-B3E9-C7CB57BECD67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DF52A-E579-4A18-9B76-A970A07F59FB}" type="pres">
      <dgm:prSet presAssocID="{752F865B-7C8D-47D3-9CC7-E59CAC0DCFCA}" presName="sibTrans" presStyleCnt="0"/>
      <dgm:spPr/>
    </dgm:pt>
    <dgm:pt modelId="{681FC2C3-07B7-4BE8-94CD-37C2A26B5FA8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658BC-3340-41AF-9F48-231B8EFB8113}" type="pres">
      <dgm:prSet presAssocID="{33E95BB5-B82A-4A50-8065-A2F38C2581F0}" presName="sibTrans" presStyleCnt="0"/>
      <dgm:spPr/>
    </dgm:pt>
    <dgm:pt modelId="{9BC35CAA-C630-4B9C-BCD9-293DDDA16F04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DB064-80DA-44F0-85E2-B81A28BB577E}" type="pres">
      <dgm:prSet presAssocID="{314D9A22-B561-4EEC-B0EE-7CD8310D5B15}" presName="sibTrans" presStyleCnt="0"/>
      <dgm:spPr/>
    </dgm:pt>
    <dgm:pt modelId="{6F8943FC-A1C2-4EE7-8F36-6D1A5730F679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2277AC6-2F16-41E7-A717-AA9ADB5673F1}" type="presOf" srcId="{566C928C-D6F7-4528-BD0D-D66C4049F19D}" destId="{681FC2C3-07B7-4BE8-94CD-37C2A26B5FA8}" srcOrd="0" destOrd="0" presId="urn:microsoft.com/office/officeart/2005/8/layout/default"/>
    <dgm:cxn modelId="{C3B53DC5-D9EE-4CCD-9970-5FD20F47C0AA}" type="presOf" srcId="{D725AB17-81B0-469C-BFBD-982569CAF093}" destId="{2BCEC8F7-0B40-4AB8-A0F6-755120E70086}" srcOrd="0" destOrd="0" presId="urn:microsoft.com/office/officeart/2005/8/layout/default"/>
    <dgm:cxn modelId="{30EBF19B-DD9C-4643-9B48-88A0CDCF4B69}" type="presOf" srcId="{13F5EC06-8357-4302-84B0-2CB3DD50E467}" destId="{9BC35CAA-C630-4B9C-BCD9-293DDDA16F04}" srcOrd="0" destOrd="0" presId="urn:microsoft.com/office/officeart/2005/8/layout/default"/>
    <dgm:cxn modelId="{723F00F5-870A-4C67-9486-0C521E968FAF}" type="presOf" srcId="{901C246A-3EE2-43BD-BAD9-6773F9ABB57A}" destId="{5FF6C443-E676-4578-B3E9-C7CB57BECD67}" srcOrd="0" destOrd="0" presId="urn:microsoft.com/office/officeart/2005/8/layout/default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2CEB225-A999-41FD-8C26-AD2700555477}" type="presOf" srcId="{1529A8D0-66C4-4373-8A0E-CF03B711C89E}" destId="{6F8943FC-A1C2-4EE7-8F36-6D1A5730F679}" srcOrd="0" destOrd="0" presId="urn:microsoft.com/office/officeart/2005/8/layout/default"/>
    <dgm:cxn modelId="{5BC383BE-C87B-4FE8-8D40-BE6904AD0B8F}" type="presOf" srcId="{C3730A6E-D764-4F47-82D5-1530CAB7F10D}" destId="{73D48A94-92AE-436B-9FF8-65EE8E8B7400}" srcOrd="0" destOrd="0" presId="urn:microsoft.com/office/officeart/2005/8/layout/default"/>
    <dgm:cxn modelId="{372E8213-295A-4344-8692-6C561750D048}" type="presParOf" srcId="{73D48A94-92AE-436B-9FF8-65EE8E8B7400}" destId="{2BCEC8F7-0B40-4AB8-A0F6-755120E70086}" srcOrd="0" destOrd="0" presId="urn:microsoft.com/office/officeart/2005/8/layout/default"/>
    <dgm:cxn modelId="{762FF667-56CE-473A-AC8C-D4E65C91A9EA}" type="presParOf" srcId="{73D48A94-92AE-436B-9FF8-65EE8E8B7400}" destId="{AD06DDD5-B8BA-4552-A146-12614504ECEE}" srcOrd="1" destOrd="0" presId="urn:microsoft.com/office/officeart/2005/8/layout/default"/>
    <dgm:cxn modelId="{C1054027-D8B2-4087-AB8F-EA06DB34A26B}" type="presParOf" srcId="{73D48A94-92AE-436B-9FF8-65EE8E8B7400}" destId="{5FF6C443-E676-4578-B3E9-C7CB57BECD67}" srcOrd="2" destOrd="0" presId="urn:microsoft.com/office/officeart/2005/8/layout/default"/>
    <dgm:cxn modelId="{3EBD1F91-95CC-4B06-B1E2-A0BE8EC9723F}" type="presParOf" srcId="{73D48A94-92AE-436B-9FF8-65EE8E8B7400}" destId="{718DF52A-E579-4A18-9B76-A970A07F59FB}" srcOrd="3" destOrd="0" presId="urn:microsoft.com/office/officeart/2005/8/layout/default"/>
    <dgm:cxn modelId="{6E4AF51A-4496-4977-85E3-1B1999ADF8AD}" type="presParOf" srcId="{73D48A94-92AE-436B-9FF8-65EE8E8B7400}" destId="{681FC2C3-07B7-4BE8-94CD-37C2A26B5FA8}" srcOrd="4" destOrd="0" presId="urn:microsoft.com/office/officeart/2005/8/layout/default"/>
    <dgm:cxn modelId="{210D199E-7E1C-4E70-8A96-8CAF930F5BA6}" type="presParOf" srcId="{73D48A94-92AE-436B-9FF8-65EE8E8B7400}" destId="{B58658BC-3340-41AF-9F48-231B8EFB8113}" srcOrd="5" destOrd="0" presId="urn:microsoft.com/office/officeart/2005/8/layout/default"/>
    <dgm:cxn modelId="{F047528A-ECEC-4C41-AE13-A780D4988C97}" type="presParOf" srcId="{73D48A94-92AE-436B-9FF8-65EE8E8B7400}" destId="{9BC35CAA-C630-4B9C-BCD9-293DDDA16F04}" srcOrd="6" destOrd="0" presId="urn:microsoft.com/office/officeart/2005/8/layout/default"/>
    <dgm:cxn modelId="{695FE1A6-D0A4-4575-AF3B-D3F168F1F1C0}" type="presParOf" srcId="{73D48A94-92AE-436B-9FF8-65EE8E8B7400}" destId="{2D4DB064-80DA-44F0-85E2-B81A28BB577E}" srcOrd="7" destOrd="0" presId="urn:microsoft.com/office/officeart/2005/8/layout/default"/>
    <dgm:cxn modelId="{C6E4F2CF-A30D-4E37-BF8D-486CFF7C8E45}" type="presParOf" srcId="{73D48A94-92AE-436B-9FF8-65EE8E8B7400}" destId="{6F8943FC-A1C2-4EE7-8F36-6D1A5730F67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2DC0C-7D2F-4A23-892B-1FA91606BCC6}">
      <dsp:nvSpPr>
        <dsp:cNvPr id="0" name=""/>
        <dsp:cNvSpPr/>
      </dsp:nvSpPr>
      <dsp:spPr>
        <a:xfrm>
          <a:off x="894330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Linear Regression</a:t>
          </a:r>
          <a:endParaRPr lang="en-US" sz="900" kern="1200" dirty="0"/>
        </a:p>
      </dsp:txBody>
      <dsp:txXfrm>
        <a:off x="909838" y="16432"/>
        <a:ext cx="1027955" cy="498469"/>
      </dsp:txXfrm>
    </dsp:sp>
    <dsp:sp modelId="{CD299964-E5D7-4AB2-91DF-64053F58977E}">
      <dsp:nvSpPr>
        <dsp:cNvPr id="0" name=""/>
        <dsp:cNvSpPr/>
      </dsp:nvSpPr>
      <dsp:spPr>
        <a:xfrm>
          <a:off x="1000227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A0E77-694F-4302-92D1-55756C5BC5BE}">
      <dsp:nvSpPr>
        <dsp:cNvPr id="0" name=""/>
        <dsp:cNvSpPr/>
      </dsp:nvSpPr>
      <dsp:spPr>
        <a:xfrm>
          <a:off x="1106124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Basic Elements of Linear Regression</a:t>
          </a:r>
          <a:endParaRPr lang="en-US" sz="900" kern="1200" dirty="0"/>
        </a:p>
      </dsp:txBody>
      <dsp:txXfrm>
        <a:off x="1121632" y="678289"/>
        <a:ext cx="816161" cy="498469"/>
      </dsp:txXfrm>
    </dsp:sp>
    <dsp:sp modelId="{89E548D3-D824-4AD9-92F4-071E8262E2B3}">
      <dsp:nvSpPr>
        <dsp:cNvPr id="0" name=""/>
        <dsp:cNvSpPr/>
      </dsp:nvSpPr>
      <dsp:spPr>
        <a:xfrm>
          <a:off x="1000227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B0E0A-449C-4800-A57B-6ADBA687653B}">
      <dsp:nvSpPr>
        <dsp:cNvPr id="0" name=""/>
        <dsp:cNvSpPr/>
      </dsp:nvSpPr>
      <dsp:spPr>
        <a:xfrm>
          <a:off x="1106124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Vectorization for Speed</a:t>
          </a:r>
          <a:endParaRPr lang="en-US" sz="900" kern="1200" dirty="0"/>
        </a:p>
      </dsp:txBody>
      <dsp:txXfrm>
        <a:off x="1121632" y="1340146"/>
        <a:ext cx="816161" cy="498469"/>
      </dsp:txXfrm>
    </dsp:sp>
    <dsp:sp modelId="{36746370-5315-4CC1-AD13-BDC52CDB9BF8}">
      <dsp:nvSpPr>
        <dsp:cNvPr id="0" name=""/>
        <dsp:cNvSpPr/>
      </dsp:nvSpPr>
      <dsp:spPr>
        <a:xfrm>
          <a:off x="1000227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914D4-7F43-40E0-9C26-4D00DB05224D}">
      <dsp:nvSpPr>
        <dsp:cNvPr id="0" name=""/>
        <dsp:cNvSpPr/>
      </dsp:nvSpPr>
      <dsp:spPr>
        <a:xfrm>
          <a:off x="1106124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The Normal Distribution and Squared Loss</a:t>
          </a:r>
          <a:endParaRPr lang="en-US" sz="900" kern="1200" dirty="0"/>
        </a:p>
      </dsp:txBody>
      <dsp:txXfrm>
        <a:off x="1121632" y="2002003"/>
        <a:ext cx="816161" cy="498469"/>
      </dsp:txXfrm>
    </dsp:sp>
    <dsp:sp modelId="{6C958BCF-8C02-413C-A24B-A8B6F8C1BA32}">
      <dsp:nvSpPr>
        <dsp:cNvPr id="0" name=""/>
        <dsp:cNvSpPr/>
      </dsp:nvSpPr>
      <dsp:spPr>
        <a:xfrm>
          <a:off x="1000227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4C215-4AC4-45A9-B238-FD5D64FEE88A}">
      <dsp:nvSpPr>
        <dsp:cNvPr id="0" name=""/>
        <dsp:cNvSpPr/>
      </dsp:nvSpPr>
      <dsp:spPr>
        <a:xfrm>
          <a:off x="1106124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From Linear Regression to Deep Networks</a:t>
          </a:r>
          <a:endParaRPr lang="en-US" sz="900" kern="1200" dirty="0"/>
        </a:p>
      </dsp:txBody>
      <dsp:txXfrm>
        <a:off x="1121632" y="2663861"/>
        <a:ext cx="816161" cy="498469"/>
      </dsp:txXfrm>
    </dsp:sp>
    <dsp:sp modelId="{12AFD21C-52D2-42E2-B236-08EDAEBB9D65}">
      <dsp:nvSpPr>
        <dsp:cNvPr id="0" name=""/>
        <dsp:cNvSpPr/>
      </dsp:nvSpPr>
      <dsp:spPr>
        <a:xfrm>
          <a:off x="2218045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Linear Regression Implementation from Scratch</a:t>
          </a:r>
          <a:endParaRPr lang="en-US" sz="900" kern="1200" dirty="0"/>
        </a:p>
      </dsp:txBody>
      <dsp:txXfrm>
        <a:off x="2233553" y="16432"/>
        <a:ext cx="1027955" cy="498469"/>
      </dsp:txXfrm>
    </dsp:sp>
    <dsp:sp modelId="{AD1E4E55-6F34-477C-9329-3B9837B204CA}">
      <dsp:nvSpPr>
        <dsp:cNvPr id="0" name=""/>
        <dsp:cNvSpPr/>
      </dsp:nvSpPr>
      <dsp:spPr>
        <a:xfrm>
          <a:off x="2323942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7F150-CCE7-458F-BAC7-82B95C85A055}">
      <dsp:nvSpPr>
        <dsp:cNvPr id="0" name=""/>
        <dsp:cNvSpPr/>
      </dsp:nvSpPr>
      <dsp:spPr>
        <a:xfrm>
          <a:off x="2429839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Generating the Dataset</a:t>
          </a:r>
          <a:endParaRPr lang="en-US" sz="900" b="0" i="0" kern="1200" dirty="0"/>
        </a:p>
      </dsp:txBody>
      <dsp:txXfrm>
        <a:off x="2445347" y="678289"/>
        <a:ext cx="816161" cy="498469"/>
      </dsp:txXfrm>
    </dsp:sp>
    <dsp:sp modelId="{1AEA4E09-21A8-4C8C-899C-E13C65F06FCC}">
      <dsp:nvSpPr>
        <dsp:cNvPr id="0" name=""/>
        <dsp:cNvSpPr/>
      </dsp:nvSpPr>
      <dsp:spPr>
        <a:xfrm>
          <a:off x="2323942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09CF-3F7E-4260-8C97-54CD4358C4EA}">
      <dsp:nvSpPr>
        <dsp:cNvPr id="0" name=""/>
        <dsp:cNvSpPr/>
      </dsp:nvSpPr>
      <dsp:spPr>
        <a:xfrm>
          <a:off x="2429839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Reading the Dataset</a:t>
          </a:r>
          <a:endParaRPr lang="en-US" sz="900" kern="1200" dirty="0"/>
        </a:p>
      </dsp:txBody>
      <dsp:txXfrm>
        <a:off x="2445347" y="1340146"/>
        <a:ext cx="816161" cy="498469"/>
      </dsp:txXfrm>
    </dsp:sp>
    <dsp:sp modelId="{2717406F-E20C-407E-98ED-1F24C1EB83D8}">
      <dsp:nvSpPr>
        <dsp:cNvPr id="0" name=""/>
        <dsp:cNvSpPr/>
      </dsp:nvSpPr>
      <dsp:spPr>
        <a:xfrm>
          <a:off x="2323942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641DD-FD0F-4C57-8C78-BEDA7536FB0F}">
      <dsp:nvSpPr>
        <dsp:cNvPr id="0" name=""/>
        <dsp:cNvSpPr/>
      </dsp:nvSpPr>
      <dsp:spPr>
        <a:xfrm>
          <a:off x="2429839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Initializing Model Parameters</a:t>
          </a:r>
          <a:endParaRPr lang="en-US" sz="900" kern="1200" dirty="0"/>
        </a:p>
      </dsp:txBody>
      <dsp:txXfrm>
        <a:off x="2445347" y="2002003"/>
        <a:ext cx="816161" cy="498469"/>
      </dsp:txXfrm>
    </dsp:sp>
    <dsp:sp modelId="{CD2BE523-A051-426A-9A55-09563B133A26}">
      <dsp:nvSpPr>
        <dsp:cNvPr id="0" name=""/>
        <dsp:cNvSpPr/>
      </dsp:nvSpPr>
      <dsp:spPr>
        <a:xfrm>
          <a:off x="2323942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BE6E0-4844-4262-82CF-ADB51A645B3D}">
      <dsp:nvSpPr>
        <dsp:cNvPr id="0" name=""/>
        <dsp:cNvSpPr/>
      </dsp:nvSpPr>
      <dsp:spPr>
        <a:xfrm>
          <a:off x="2429839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Model</a:t>
          </a:r>
          <a:endParaRPr lang="en-US" sz="900" kern="1200" dirty="0"/>
        </a:p>
      </dsp:txBody>
      <dsp:txXfrm>
        <a:off x="2445347" y="2663861"/>
        <a:ext cx="816161" cy="498469"/>
      </dsp:txXfrm>
    </dsp:sp>
    <dsp:sp modelId="{053D055F-05F0-4C3B-9D4C-3BA544871774}">
      <dsp:nvSpPr>
        <dsp:cNvPr id="0" name=""/>
        <dsp:cNvSpPr/>
      </dsp:nvSpPr>
      <dsp:spPr>
        <a:xfrm>
          <a:off x="2323942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A97FF-4654-43F6-813A-5F335CF439D7}">
      <dsp:nvSpPr>
        <dsp:cNvPr id="0" name=""/>
        <dsp:cNvSpPr/>
      </dsp:nvSpPr>
      <dsp:spPr>
        <a:xfrm>
          <a:off x="2429839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Loss Function</a:t>
          </a:r>
          <a:endParaRPr lang="en-US" sz="900" kern="1200" dirty="0"/>
        </a:p>
      </dsp:txBody>
      <dsp:txXfrm>
        <a:off x="2445347" y="3325718"/>
        <a:ext cx="816161" cy="498469"/>
      </dsp:txXfrm>
    </dsp:sp>
    <dsp:sp modelId="{8263317E-09EB-473F-8840-B47D1DCEC32E}">
      <dsp:nvSpPr>
        <dsp:cNvPr id="0" name=""/>
        <dsp:cNvSpPr/>
      </dsp:nvSpPr>
      <dsp:spPr>
        <a:xfrm>
          <a:off x="2323942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810AE-60A5-4C76-83ED-017927B76BE2}">
      <dsp:nvSpPr>
        <dsp:cNvPr id="0" name=""/>
        <dsp:cNvSpPr/>
      </dsp:nvSpPr>
      <dsp:spPr>
        <a:xfrm>
          <a:off x="2429839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Optimization Algorithm</a:t>
          </a:r>
          <a:endParaRPr lang="en-US" sz="900" kern="1200" dirty="0"/>
        </a:p>
      </dsp:txBody>
      <dsp:txXfrm>
        <a:off x="2445347" y="3987575"/>
        <a:ext cx="816161" cy="498469"/>
      </dsp:txXfrm>
    </dsp:sp>
    <dsp:sp modelId="{DBC0336D-EB60-4623-A0F8-ACBCB70FAE3D}">
      <dsp:nvSpPr>
        <dsp:cNvPr id="0" name=""/>
        <dsp:cNvSpPr/>
      </dsp:nvSpPr>
      <dsp:spPr>
        <a:xfrm>
          <a:off x="2323942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01043-8612-43C1-AF41-9A2889705020}">
      <dsp:nvSpPr>
        <dsp:cNvPr id="0" name=""/>
        <dsp:cNvSpPr/>
      </dsp:nvSpPr>
      <dsp:spPr>
        <a:xfrm>
          <a:off x="2429839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Training</a:t>
          </a:r>
          <a:endParaRPr lang="en-US" sz="900" kern="1200" dirty="0"/>
        </a:p>
      </dsp:txBody>
      <dsp:txXfrm>
        <a:off x="2445347" y="4649433"/>
        <a:ext cx="816161" cy="498469"/>
      </dsp:txXfrm>
    </dsp:sp>
    <dsp:sp modelId="{2417A736-F546-4F20-9B1C-7C64AC79CEA2}">
      <dsp:nvSpPr>
        <dsp:cNvPr id="0" name=""/>
        <dsp:cNvSpPr/>
      </dsp:nvSpPr>
      <dsp:spPr>
        <a:xfrm>
          <a:off x="3541759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b="0" i="0" kern="1200" smtClean="0"/>
            <a:t>Concise Implementation of Linear Regression</a:t>
          </a:r>
          <a:endParaRPr lang="en-US" sz="900" kern="1200" dirty="0"/>
        </a:p>
      </dsp:txBody>
      <dsp:txXfrm>
        <a:off x="3557267" y="16432"/>
        <a:ext cx="1027955" cy="498469"/>
      </dsp:txXfrm>
    </dsp:sp>
    <dsp:sp modelId="{4B15EEFE-1F47-498D-ADCB-9F19D795E9D0}">
      <dsp:nvSpPr>
        <dsp:cNvPr id="0" name=""/>
        <dsp:cNvSpPr/>
      </dsp:nvSpPr>
      <dsp:spPr>
        <a:xfrm>
          <a:off x="3647656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6B25E-DD6F-4BC1-842F-CC3B6FB82CF3}">
      <dsp:nvSpPr>
        <dsp:cNvPr id="0" name=""/>
        <dsp:cNvSpPr/>
      </dsp:nvSpPr>
      <dsp:spPr>
        <a:xfrm>
          <a:off x="3753553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Generating the Dataset</a:t>
          </a:r>
          <a:endParaRPr lang="en-US" sz="900" kern="1200" dirty="0"/>
        </a:p>
      </dsp:txBody>
      <dsp:txXfrm>
        <a:off x="3769061" y="678289"/>
        <a:ext cx="816161" cy="498469"/>
      </dsp:txXfrm>
    </dsp:sp>
    <dsp:sp modelId="{0056683F-E978-4093-999E-31C85D922207}">
      <dsp:nvSpPr>
        <dsp:cNvPr id="0" name=""/>
        <dsp:cNvSpPr/>
      </dsp:nvSpPr>
      <dsp:spPr>
        <a:xfrm>
          <a:off x="3647656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043D3-839D-4436-A712-B301A189D26B}">
      <dsp:nvSpPr>
        <dsp:cNvPr id="0" name=""/>
        <dsp:cNvSpPr/>
      </dsp:nvSpPr>
      <dsp:spPr>
        <a:xfrm>
          <a:off x="3753553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Reading the Dataset</a:t>
          </a:r>
          <a:endParaRPr lang="en-US" sz="900" kern="1200" dirty="0"/>
        </a:p>
      </dsp:txBody>
      <dsp:txXfrm>
        <a:off x="3769061" y="1340146"/>
        <a:ext cx="816161" cy="498469"/>
      </dsp:txXfrm>
    </dsp:sp>
    <dsp:sp modelId="{6C754FA6-3DFA-4385-B238-CB86871B1D35}">
      <dsp:nvSpPr>
        <dsp:cNvPr id="0" name=""/>
        <dsp:cNvSpPr/>
      </dsp:nvSpPr>
      <dsp:spPr>
        <a:xfrm>
          <a:off x="3647656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1E0D5-996D-4F10-B968-15895A106992}">
      <dsp:nvSpPr>
        <dsp:cNvPr id="0" name=""/>
        <dsp:cNvSpPr/>
      </dsp:nvSpPr>
      <dsp:spPr>
        <a:xfrm>
          <a:off x="3753553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smtClean="0"/>
            <a:t>Defining the Model</a:t>
          </a:r>
          <a:endParaRPr lang="en-US" sz="900" kern="1200" dirty="0"/>
        </a:p>
      </dsp:txBody>
      <dsp:txXfrm>
        <a:off x="3769061" y="2002003"/>
        <a:ext cx="816161" cy="498469"/>
      </dsp:txXfrm>
    </dsp:sp>
    <dsp:sp modelId="{BF7B11E8-C423-44D0-B212-95624E9C8160}">
      <dsp:nvSpPr>
        <dsp:cNvPr id="0" name=""/>
        <dsp:cNvSpPr/>
      </dsp:nvSpPr>
      <dsp:spPr>
        <a:xfrm>
          <a:off x="3647656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E6AC6-4213-47FA-9A01-C907C6E073DB}">
      <dsp:nvSpPr>
        <dsp:cNvPr id="0" name=""/>
        <dsp:cNvSpPr/>
      </dsp:nvSpPr>
      <dsp:spPr>
        <a:xfrm>
          <a:off x="3753553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smtClean="0"/>
            <a:t>Initializing Model Parameters</a:t>
          </a:r>
          <a:endParaRPr lang="en-US" sz="900" kern="1200" dirty="0"/>
        </a:p>
      </dsp:txBody>
      <dsp:txXfrm>
        <a:off x="3769061" y="2663861"/>
        <a:ext cx="816161" cy="498469"/>
      </dsp:txXfrm>
    </dsp:sp>
    <dsp:sp modelId="{9A44F170-8475-4427-BAB6-AF02C889F153}">
      <dsp:nvSpPr>
        <dsp:cNvPr id="0" name=""/>
        <dsp:cNvSpPr/>
      </dsp:nvSpPr>
      <dsp:spPr>
        <a:xfrm>
          <a:off x="3647656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B0D4-46A2-4C5F-A2FF-403F4A29A8E0}">
      <dsp:nvSpPr>
        <dsp:cNvPr id="0" name=""/>
        <dsp:cNvSpPr/>
      </dsp:nvSpPr>
      <dsp:spPr>
        <a:xfrm>
          <a:off x="3753553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Loss Function</a:t>
          </a:r>
          <a:endParaRPr lang="en-US" sz="900" kern="1200" dirty="0"/>
        </a:p>
      </dsp:txBody>
      <dsp:txXfrm>
        <a:off x="3769061" y="3325718"/>
        <a:ext cx="816161" cy="498469"/>
      </dsp:txXfrm>
    </dsp:sp>
    <dsp:sp modelId="{F9BC214A-DB51-4CD8-B3C3-9D0BEE6B4CC5}">
      <dsp:nvSpPr>
        <dsp:cNvPr id="0" name=""/>
        <dsp:cNvSpPr/>
      </dsp:nvSpPr>
      <dsp:spPr>
        <a:xfrm>
          <a:off x="3647656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0C960-1924-4543-B574-BC1766FC1C8F}">
      <dsp:nvSpPr>
        <dsp:cNvPr id="0" name=""/>
        <dsp:cNvSpPr/>
      </dsp:nvSpPr>
      <dsp:spPr>
        <a:xfrm>
          <a:off x="3753553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Defining the Optimization Algorithm</a:t>
          </a:r>
          <a:endParaRPr lang="en-US" sz="900" i="0" kern="1200" dirty="0"/>
        </a:p>
      </dsp:txBody>
      <dsp:txXfrm>
        <a:off x="3769061" y="3987575"/>
        <a:ext cx="816161" cy="498469"/>
      </dsp:txXfrm>
    </dsp:sp>
    <dsp:sp modelId="{AB54C94D-49BB-4A6A-A299-EB9E4D9BE2AA}">
      <dsp:nvSpPr>
        <dsp:cNvPr id="0" name=""/>
        <dsp:cNvSpPr/>
      </dsp:nvSpPr>
      <dsp:spPr>
        <a:xfrm>
          <a:off x="3647656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08747-258F-40F3-A27C-02ADC9FC4F8E}">
      <dsp:nvSpPr>
        <dsp:cNvPr id="0" name=""/>
        <dsp:cNvSpPr/>
      </dsp:nvSpPr>
      <dsp:spPr>
        <a:xfrm>
          <a:off x="3753553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Training</a:t>
          </a:r>
          <a:endParaRPr lang="en-US" sz="900" i="0" kern="1200" dirty="0"/>
        </a:p>
      </dsp:txBody>
      <dsp:txXfrm>
        <a:off x="3769061" y="4649433"/>
        <a:ext cx="816161" cy="498469"/>
      </dsp:txXfrm>
    </dsp:sp>
    <dsp:sp modelId="{B719827E-69B5-4FBF-AD5C-C310C5EBF66C}">
      <dsp:nvSpPr>
        <dsp:cNvPr id="0" name=""/>
        <dsp:cNvSpPr/>
      </dsp:nvSpPr>
      <dsp:spPr>
        <a:xfrm>
          <a:off x="4865474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err="1" smtClean="0"/>
            <a:t>Softmax</a:t>
          </a:r>
          <a:r>
            <a:rPr lang="en-US" sz="900" i="0" kern="1200" dirty="0" smtClean="0"/>
            <a:t> Regression</a:t>
          </a:r>
          <a:endParaRPr lang="en-US" sz="900" i="0" kern="1200" dirty="0"/>
        </a:p>
      </dsp:txBody>
      <dsp:txXfrm>
        <a:off x="4880982" y="16432"/>
        <a:ext cx="1027955" cy="498469"/>
      </dsp:txXfrm>
    </dsp:sp>
    <dsp:sp modelId="{937AAAF2-0737-4067-94E9-1DA90317891B}">
      <dsp:nvSpPr>
        <dsp:cNvPr id="0" name=""/>
        <dsp:cNvSpPr/>
      </dsp:nvSpPr>
      <dsp:spPr>
        <a:xfrm>
          <a:off x="4971371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47FA6-806B-4E62-8811-51B596C0A1F7}">
      <dsp:nvSpPr>
        <dsp:cNvPr id="0" name=""/>
        <dsp:cNvSpPr/>
      </dsp:nvSpPr>
      <dsp:spPr>
        <a:xfrm>
          <a:off x="5077268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Classification Problem</a:t>
          </a:r>
          <a:endParaRPr lang="en-US" sz="900" i="0" kern="1200" dirty="0"/>
        </a:p>
      </dsp:txBody>
      <dsp:txXfrm>
        <a:off x="5092776" y="678289"/>
        <a:ext cx="816161" cy="498469"/>
      </dsp:txXfrm>
    </dsp:sp>
    <dsp:sp modelId="{73608D8E-CD44-44B0-8A60-C6B13E1D80FA}">
      <dsp:nvSpPr>
        <dsp:cNvPr id="0" name=""/>
        <dsp:cNvSpPr/>
      </dsp:nvSpPr>
      <dsp:spPr>
        <a:xfrm>
          <a:off x="4971371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3EEC8-2A99-478D-953A-C249815B8ED6}">
      <dsp:nvSpPr>
        <dsp:cNvPr id="0" name=""/>
        <dsp:cNvSpPr/>
      </dsp:nvSpPr>
      <dsp:spPr>
        <a:xfrm>
          <a:off x="5077268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Network Architecture</a:t>
          </a:r>
          <a:endParaRPr lang="en-US" sz="900" i="0" kern="1200" dirty="0"/>
        </a:p>
      </dsp:txBody>
      <dsp:txXfrm>
        <a:off x="5092776" y="1340146"/>
        <a:ext cx="816161" cy="498469"/>
      </dsp:txXfrm>
    </dsp:sp>
    <dsp:sp modelId="{D1676C5E-32C9-475B-8148-6784931E1388}">
      <dsp:nvSpPr>
        <dsp:cNvPr id="0" name=""/>
        <dsp:cNvSpPr/>
      </dsp:nvSpPr>
      <dsp:spPr>
        <a:xfrm>
          <a:off x="4971371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14FF6-C67A-4DE1-ABB0-80284EC3E57B}">
      <dsp:nvSpPr>
        <dsp:cNvPr id="0" name=""/>
        <dsp:cNvSpPr/>
      </dsp:nvSpPr>
      <dsp:spPr>
        <a:xfrm>
          <a:off x="5077268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Softmax Operation</a:t>
          </a:r>
          <a:endParaRPr lang="en-US" sz="900" i="0" kern="1200" dirty="0"/>
        </a:p>
      </dsp:txBody>
      <dsp:txXfrm>
        <a:off x="5092776" y="2002003"/>
        <a:ext cx="816161" cy="498469"/>
      </dsp:txXfrm>
    </dsp:sp>
    <dsp:sp modelId="{1068845D-F5B8-4DCD-8E37-05A4E47C0A71}">
      <dsp:nvSpPr>
        <dsp:cNvPr id="0" name=""/>
        <dsp:cNvSpPr/>
      </dsp:nvSpPr>
      <dsp:spPr>
        <a:xfrm>
          <a:off x="4971371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17470-75ED-4B62-922E-F40087E6752C}">
      <dsp:nvSpPr>
        <dsp:cNvPr id="0" name=""/>
        <dsp:cNvSpPr/>
      </dsp:nvSpPr>
      <dsp:spPr>
        <a:xfrm>
          <a:off x="5077268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Vectorization for Minibatches</a:t>
          </a:r>
          <a:endParaRPr lang="en-US" sz="900" i="0" kern="1200" dirty="0"/>
        </a:p>
      </dsp:txBody>
      <dsp:txXfrm>
        <a:off x="5092776" y="2663861"/>
        <a:ext cx="816161" cy="498469"/>
      </dsp:txXfrm>
    </dsp:sp>
    <dsp:sp modelId="{84A02D01-D901-49A7-AA55-A2D7623D0B9E}">
      <dsp:nvSpPr>
        <dsp:cNvPr id="0" name=""/>
        <dsp:cNvSpPr/>
      </dsp:nvSpPr>
      <dsp:spPr>
        <a:xfrm>
          <a:off x="4971371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5BF80-E72F-47BA-9679-4D92D580C06E}">
      <dsp:nvSpPr>
        <dsp:cNvPr id="0" name=""/>
        <dsp:cNvSpPr/>
      </dsp:nvSpPr>
      <dsp:spPr>
        <a:xfrm>
          <a:off x="5077268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Loss Function</a:t>
          </a:r>
          <a:endParaRPr lang="en-US" sz="900" i="0" kern="1200" dirty="0"/>
        </a:p>
      </dsp:txBody>
      <dsp:txXfrm>
        <a:off x="5092776" y="3325718"/>
        <a:ext cx="816161" cy="498469"/>
      </dsp:txXfrm>
    </dsp:sp>
    <dsp:sp modelId="{F051A2A6-5854-4D26-A894-390520F3E79E}">
      <dsp:nvSpPr>
        <dsp:cNvPr id="0" name=""/>
        <dsp:cNvSpPr/>
      </dsp:nvSpPr>
      <dsp:spPr>
        <a:xfrm>
          <a:off x="4971371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E4B40-2D64-42DA-BAAE-0B9938E42597}">
      <dsp:nvSpPr>
        <dsp:cNvPr id="0" name=""/>
        <dsp:cNvSpPr/>
      </dsp:nvSpPr>
      <dsp:spPr>
        <a:xfrm>
          <a:off x="5077268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Information Theory Basics</a:t>
          </a:r>
          <a:endParaRPr lang="en-US" sz="900" i="0" kern="1200" dirty="0"/>
        </a:p>
      </dsp:txBody>
      <dsp:txXfrm>
        <a:off x="5092776" y="3987575"/>
        <a:ext cx="816161" cy="498469"/>
      </dsp:txXfrm>
    </dsp:sp>
    <dsp:sp modelId="{BF629C88-5FB4-41EC-BBB8-4C155D526E55}">
      <dsp:nvSpPr>
        <dsp:cNvPr id="0" name=""/>
        <dsp:cNvSpPr/>
      </dsp:nvSpPr>
      <dsp:spPr>
        <a:xfrm>
          <a:off x="4971371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5A53C-D08C-46F2-95AC-0A1B4BD5F664}">
      <dsp:nvSpPr>
        <dsp:cNvPr id="0" name=""/>
        <dsp:cNvSpPr/>
      </dsp:nvSpPr>
      <dsp:spPr>
        <a:xfrm>
          <a:off x="5077268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Model Prediction and Evaluation</a:t>
          </a:r>
          <a:endParaRPr lang="en-US" sz="900" i="0" kern="1200" dirty="0"/>
        </a:p>
      </dsp:txBody>
      <dsp:txXfrm>
        <a:off x="5092776" y="4649433"/>
        <a:ext cx="816161" cy="498469"/>
      </dsp:txXfrm>
    </dsp:sp>
    <dsp:sp modelId="{141C8125-0E03-481F-B78F-71E7ABA5C2AD}">
      <dsp:nvSpPr>
        <dsp:cNvPr id="0" name=""/>
        <dsp:cNvSpPr/>
      </dsp:nvSpPr>
      <dsp:spPr>
        <a:xfrm>
          <a:off x="6189188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The Image Classification Dataset</a:t>
          </a:r>
          <a:endParaRPr lang="en-US" sz="900" kern="1200" dirty="0"/>
        </a:p>
      </dsp:txBody>
      <dsp:txXfrm>
        <a:off x="6204696" y="16432"/>
        <a:ext cx="1027955" cy="498469"/>
      </dsp:txXfrm>
    </dsp:sp>
    <dsp:sp modelId="{8918BBD5-FF38-4CE3-8A4B-66D1C2C71DDE}">
      <dsp:nvSpPr>
        <dsp:cNvPr id="0" name=""/>
        <dsp:cNvSpPr/>
      </dsp:nvSpPr>
      <dsp:spPr>
        <a:xfrm>
          <a:off x="6295085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580F7-C4C4-4070-AF2E-88386998F4A0}">
      <dsp:nvSpPr>
        <dsp:cNvPr id="0" name=""/>
        <dsp:cNvSpPr/>
      </dsp:nvSpPr>
      <dsp:spPr>
        <a:xfrm>
          <a:off x="6400983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Reading the Dataset</a:t>
          </a:r>
          <a:endParaRPr lang="en-US" sz="900" kern="1200" dirty="0"/>
        </a:p>
      </dsp:txBody>
      <dsp:txXfrm>
        <a:off x="6416491" y="678289"/>
        <a:ext cx="816161" cy="498469"/>
      </dsp:txXfrm>
    </dsp:sp>
    <dsp:sp modelId="{00064CBB-E916-401D-9A68-E3A7C2241785}">
      <dsp:nvSpPr>
        <dsp:cNvPr id="0" name=""/>
        <dsp:cNvSpPr/>
      </dsp:nvSpPr>
      <dsp:spPr>
        <a:xfrm>
          <a:off x="6295085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99B2E-9BEA-42D4-98F1-3777E62E81DB}">
      <dsp:nvSpPr>
        <dsp:cNvPr id="0" name=""/>
        <dsp:cNvSpPr/>
      </dsp:nvSpPr>
      <dsp:spPr>
        <a:xfrm>
          <a:off x="6400983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Reading a Minibatch</a:t>
          </a:r>
          <a:endParaRPr lang="en-US" sz="900" kern="1200" dirty="0"/>
        </a:p>
      </dsp:txBody>
      <dsp:txXfrm>
        <a:off x="6416491" y="1340146"/>
        <a:ext cx="816161" cy="498469"/>
      </dsp:txXfrm>
    </dsp:sp>
    <dsp:sp modelId="{A593B0F5-B6A2-4A6B-8352-1B96EDE66D74}">
      <dsp:nvSpPr>
        <dsp:cNvPr id="0" name=""/>
        <dsp:cNvSpPr/>
      </dsp:nvSpPr>
      <dsp:spPr>
        <a:xfrm>
          <a:off x="6295085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37CB9-78CF-4265-B573-095FBA95EF89}">
      <dsp:nvSpPr>
        <dsp:cNvPr id="0" name=""/>
        <dsp:cNvSpPr/>
      </dsp:nvSpPr>
      <dsp:spPr>
        <a:xfrm>
          <a:off x="6400983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Putting All Things Together</a:t>
          </a:r>
          <a:endParaRPr lang="en-US" sz="900" kern="1200" dirty="0"/>
        </a:p>
      </dsp:txBody>
      <dsp:txXfrm>
        <a:off x="6416491" y="2002003"/>
        <a:ext cx="816161" cy="498469"/>
      </dsp:txXfrm>
    </dsp:sp>
    <dsp:sp modelId="{AC38D8A0-9B22-4BE2-AF6F-344AADFE1D8E}">
      <dsp:nvSpPr>
        <dsp:cNvPr id="0" name=""/>
        <dsp:cNvSpPr/>
      </dsp:nvSpPr>
      <dsp:spPr>
        <a:xfrm>
          <a:off x="7512903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b="0" i="0" kern="1200" dirty="0" smtClean="0"/>
            <a:t>Implementation of </a:t>
          </a:r>
          <a:r>
            <a:rPr lang="en-GB" sz="900" b="0" i="0" kern="1200" dirty="0" err="1" smtClean="0"/>
            <a:t>Softmax</a:t>
          </a:r>
          <a:r>
            <a:rPr lang="en-GB" sz="900" b="0" i="0" kern="1200" dirty="0" smtClean="0"/>
            <a:t> Regression from Scratch</a:t>
          </a:r>
          <a:endParaRPr lang="en-US" sz="900" kern="1200" dirty="0"/>
        </a:p>
      </dsp:txBody>
      <dsp:txXfrm>
        <a:off x="7528411" y="16432"/>
        <a:ext cx="1027955" cy="498469"/>
      </dsp:txXfrm>
    </dsp:sp>
    <dsp:sp modelId="{8619D0CB-8D35-4D6B-8C3D-FF8B5E64CD5E}">
      <dsp:nvSpPr>
        <dsp:cNvPr id="0" name=""/>
        <dsp:cNvSpPr/>
      </dsp:nvSpPr>
      <dsp:spPr>
        <a:xfrm>
          <a:off x="7618800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9EC4-E11F-4AE2-BA0E-221F8453EC7F}">
      <dsp:nvSpPr>
        <dsp:cNvPr id="0" name=""/>
        <dsp:cNvSpPr/>
      </dsp:nvSpPr>
      <dsp:spPr>
        <a:xfrm>
          <a:off x="7724697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Initializing Model Parameters</a:t>
          </a:r>
          <a:endParaRPr lang="en-US" sz="900" kern="1200" dirty="0"/>
        </a:p>
      </dsp:txBody>
      <dsp:txXfrm>
        <a:off x="7740205" y="678289"/>
        <a:ext cx="816161" cy="498469"/>
      </dsp:txXfrm>
    </dsp:sp>
    <dsp:sp modelId="{FA49079D-8B0A-441A-8F8A-847BFF271714}">
      <dsp:nvSpPr>
        <dsp:cNvPr id="0" name=""/>
        <dsp:cNvSpPr/>
      </dsp:nvSpPr>
      <dsp:spPr>
        <a:xfrm>
          <a:off x="7618800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FD13-21DB-4DEF-97E7-A892F80B44AC}">
      <dsp:nvSpPr>
        <dsp:cNvPr id="0" name=""/>
        <dsp:cNvSpPr/>
      </dsp:nvSpPr>
      <dsp:spPr>
        <a:xfrm>
          <a:off x="7724697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Defining the Softmax Operation</a:t>
          </a:r>
          <a:endParaRPr lang="en-US" sz="900" kern="1200" dirty="0"/>
        </a:p>
      </dsp:txBody>
      <dsp:txXfrm>
        <a:off x="7740205" y="1340146"/>
        <a:ext cx="816161" cy="498469"/>
      </dsp:txXfrm>
    </dsp:sp>
    <dsp:sp modelId="{F61E05E8-3A76-4877-8928-9040D03E3885}">
      <dsp:nvSpPr>
        <dsp:cNvPr id="0" name=""/>
        <dsp:cNvSpPr/>
      </dsp:nvSpPr>
      <dsp:spPr>
        <a:xfrm>
          <a:off x="7618800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16D80-FECC-4308-94F9-F6DFC4E88E41}">
      <dsp:nvSpPr>
        <dsp:cNvPr id="0" name=""/>
        <dsp:cNvSpPr/>
      </dsp:nvSpPr>
      <dsp:spPr>
        <a:xfrm>
          <a:off x="7724697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Defining the Model</a:t>
          </a:r>
          <a:endParaRPr lang="en-US" sz="900" kern="1200" dirty="0"/>
        </a:p>
      </dsp:txBody>
      <dsp:txXfrm>
        <a:off x="7740205" y="2002003"/>
        <a:ext cx="816161" cy="498469"/>
      </dsp:txXfrm>
    </dsp:sp>
    <dsp:sp modelId="{191D9A60-D480-491D-9D86-51FF5E137910}">
      <dsp:nvSpPr>
        <dsp:cNvPr id="0" name=""/>
        <dsp:cNvSpPr/>
      </dsp:nvSpPr>
      <dsp:spPr>
        <a:xfrm>
          <a:off x="7618800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BD585-225C-4533-836B-5A057CDD4C9B}">
      <dsp:nvSpPr>
        <dsp:cNvPr id="0" name=""/>
        <dsp:cNvSpPr/>
      </dsp:nvSpPr>
      <dsp:spPr>
        <a:xfrm>
          <a:off x="7724697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Loss Function</a:t>
          </a:r>
          <a:endParaRPr lang="en-US" sz="900" kern="1200" dirty="0"/>
        </a:p>
      </dsp:txBody>
      <dsp:txXfrm>
        <a:off x="7740205" y="2663861"/>
        <a:ext cx="816161" cy="498469"/>
      </dsp:txXfrm>
    </dsp:sp>
    <dsp:sp modelId="{CC302152-CA07-4C4C-9DEF-2EF11D2783D6}">
      <dsp:nvSpPr>
        <dsp:cNvPr id="0" name=""/>
        <dsp:cNvSpPr/>
      </dsp:nvSpPr>
      <dsp:spPr>
        <a:xfrm>
          <a:off x="7618800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4368D-B634-488A-8EA3-9CB85EB65DD0}">
      <dsp:nvSpPr>
        <dsp:cNvPr id="0" name=""/>
        <dsp:cNvSpPr/>
      </dsp:nvSpPr>
      <dsp:spPr>
        <a:xfrm>
          <a:off x="7724697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Classification Accuracy</a:t>
          </a:r>
          <a:endParaRPr lang="en-US" sz="900" kern="1200" dirty="0"/>
        </a:p>
      </dsp:txBody>
      <dsp:txXfrm>
        <a:off x="7740205" y="3325718"/>
        <a:ext cx="816161" cy="498469"/>
      </dsp:txXfrm>
    </dsp:sp>
    <dsp:sp modelId="{F9B46035-A2A9-4269-9A03-EE599D58C0A8}">
      <dsp:nvSpPr>
        <dsp:cNvPr id="0" name=""/>
        <dsp:cNvSpPr/>
      </dsp:nvSpPr>
      <dsp:spPr>
        <a:xfrm>
          <a:off x="7618800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7E748-7D3A-4FA5-920D-9DC78380AD2E}">
      <dsp:nvSpPr>
        <dsp:cNvPr id="0" name=""/>
        <dsp:cNvSpPr/>
      </dsp:nvSpPr>
      <dsp:spPr>
        <a:xfrm>
          <a:off x="7724697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Training</a:t>
          </a:r>
          <a:endParaRPr lang="en-US" sz="900" kern="1200" dirty="0"/>
        </a:p>
      </dsp:txBody>
      <dsp:txXfrm>
        <a:off x="7740205" y="3987575"/>
        <a:ext cx="816161" cy="498469"/>
      </dsp:txXfrm>
    </dsp:sp>
    <dsp:sp modelId="{CBAC85C9-19AE-47B2-8159-115CCE422106}">
      <dsp:nvSpPr>
        <dsp:cNvPr id="0" name=""/>
        <dsp:cNvSpPr/>
      </dsp:nvSpPr>
      <dsp:spPr>
        <a:xfrm>
          <a:off x="7618800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CB39ED-08B7-42B3-AB2E-AE75519FDDAF}">
      <dsp:nvSpPr>
        <dsp:cNvPr id="0" name=""/>
        <dsp:cNvSpPr/>
      </dsp:nvSpPr>
      <dsp:spPr>
        <a:xfrm>
          <a:off x="7724697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Prediction</a:t>
          </a:r>
          <a:endParaRPr lang="en-US" sz="900" kern="1200" dirty="0"/>
        </a:p>
      </dsp:txBody>
      <dsp:txXfrm>
        <a:off x="7740205" y="4649433"/>
        <a:ext cx="816161" cy="498469"/>
      </dsp:txXfrm>
    </dsp:sp>
    <dsp:sp modelId="{4862EF85-1486-42B2-B3EA-FD8FF5BED2D2}">
      <dsp:nvSpPr>
        <dsp:cNvPr id="0" name=""/>
        <dsp:cNvSpPr/>
      </dsp:nvSpPr>
      <dsp:spPr>
        <a:xfrm>
          <a:off x="8836617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b="0" i="0" kern="1200" dirty="0" smtClean="0"/>
            <a:t>Concise Implementation of </a:t>
          </a:r>
          <a:r>
            <a:rPr lang="en-GB" sz="900" b="0" i="0" kern="1200" dirty="0" err="1" smtClean="0"/>
            <a:t>Softmax</a:t>
          </a:r>
          <a:r>
            <a:rPr lang="en-GB" sz="900" b="0" i="0" kern="1200" dirty="0" smtClean="0"/>
            <a:t> Regression</a:t>
          </a:r>
          <a:endParaRPr lang="en-US" sz="900" kern="1200" dirty="0"/>
        </a:p>
      </dsp:txBody>
      <dsp:txXfrm>
        <a:off x="8852125" y="16432"/>
        <a:ext cx="1027955" cy="498469"/>
      </dsp:txXfrm>
    </dsp:sp>
    <dsp:sp modelId="{6730FFAB-5E5D-4BCC-914C-E40A5FB46761}">
      <dsp:nvSpPr>
        <dsp:cNvPr id="0" name=""/>
        <dsp:cNvSpPr/>
      </dsp:nvSpPr>
      <dsp:spPr>
        <a:xfrm>
          <a:off x="8942514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39387-DC97-4C36-8999-FDFDFF3D739B}">
      <dsp:nvSpPr>
        <dsp:cNvPr id="0" name=""/>
        <dsp:cNvSpPr/>
      </dsp:nvSpPr>
      <dsp:spPr>
        <a:xfrm>
          <a:off x="9048412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Initializing Model Parameters</a:t>
          </a:r>
          <a:endParaRPr lang="en-US" sz="900" kern="1200" dirty="0"/>
        </a:p>
      </dsp:txBody>
      <dsp:txXfrm>
        <a:off x="9063920" y="678289"/>
        <a:ext cx="816161" cy="498469"/>
      </dsp:txXfrm>
    </dsp:sp>
    <dsp:sp modelId="{6575D566-F2D2-43D3-B477-EF9B7C47C070}">
      <dsp:nvSpPr>
        <dsp:cNvPr id="0" name=""/>
        <dsp:cNvSpPr/>
      </dsp:nvSpPr>
      <dsp:spPr>
        <a:xfrm>
          <a:off x="8942514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145DB-4D6A-4EC3-ADF6-1D78B5F4B076}">
      <dsp:nvSpPr>
        <dsp:cNvPr id="0" name=""/>
        <dsp:cNvSpPr/>
      </dsp:nvSpPr>
      <dsp:spPr>
        <a:xfrm>
          <a:off x="9048412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Softmax Implementation Revisited</a:t>
          </a:r>
          <a:endParaRPr lang="en-US" sz="900" kern="1200" dirty="0"/>
        </a:p>
      </dsp:txBody>
      <dsp:txXfrm>
        <a:off x="9063920" y="1340146"/>
        <a:ext cx="816161" cy="498469"/>
      </dsp:txXfrm>
    </dsp:sp>
    <dsp:sp modelId="{F0CC3BD1-C968-4454-B0FD-91E91DEF49D2}">
      <dsp:nvSpPr>
        <dsp:cNvPr id="0" name=""/>
        <dsp:cNvSpPr/>
      </dsp:nvSpPr>
      <dsp:spPr>
        <a:xfrm>
          <a:off x="8942514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7AFB6-3431-43A3-976C-B977F6AD264B}">
      <dsp:nvSpPr>
        <dsp:cNvPr id="0" name=""/>
        <dsp:cNvSpPr/>
      </dsp:nvSpPr>
      <dsp:spPr>
        <a:xfrm>
          <a:off x="9048412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Optimization Algorithm</a:t>
          </a:r>
          <a:endParaRPr lang="en-US" sz="900" kern="1200" dirty="0"/>
        </a:p>
      </dsp:txBody>
      <dsp:txXfrm>
        <a:off x="9063920" y="2002003"/>
        <a:ext cx="816161" cy="498469"/>
      </dsp:txXfrm>
    </dsp:sp>
    <dsp:sp modelId="{75337E68-9B65-49ED-A92F-AF8ABE1C8701}">
      <dsp:nvSpPr>
        <dsp:cNvPr id="0" name=""/>
        <dsp:cNvSpPr/>
      </dsp:nvSpPr>
      <dsp:spPr>
        <a:xfrm>
          <a:off x="8942514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BAA80-6B96-40A0-B443-BF0C47BDB9D5}">
      <dsp:nvSpPr>
        <dsp:cNvPr id="0" name=""/>
        <dsp:cNvSpPr/>
      </dsp:nvSpPr>
      <dsp:spPr>
        <a:xfrm>
          <a:off x="9048412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Training</a:t>
          </a:r>
          <a:endParaRPr lang="en-US" sz="900" kern="1200" dirty="0"/>
        </a:p>
      </dsp:txBody>
      <dsp:txXfrm>
        <a:off x="9063920" y="2663861"/>
        <a:ext cx="816161" cy="4984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EC8F7-0B40-4AB8-A0F6-755120E70086}">
      <dsp:nvSpPr>
        <dsp:cNvPr id="0" name=""/>
        <dsp:cNvSpPr/>
      </dsp:nvSpPr>
      <dsp:spPr>
        <a:xfrm>
          <a:off x="3684" y="64971"/>
          <a:ext cx="1995048" cy="11970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Linear Model</a:t>
          </a:r>
          <a:endParaRPr lang="en-US" sz="1800" kern="1200" dirty="0"/>
        </a:p>
      </dsp:txBody>
      <dsp:txXfrm>
        <a:off x="3684" y="64971"/>
        <a:ext cx="1995048" cy="1197028"/>
      </dsp:txXfrm>
    </dsp:sp>
    <dsp:sp modelId="{5FF6C443-E676-4578-B3E9-C7CB57BECD67}">
      <dsp:nvSpPr>
        <dsp:cNvPr id="0" name=""/>
        <dsp:cNvSpPr/>
      </dsp:nvSpPr>
      <dsp:spPr>
        <a:xfrm>
          <a:off x="2198237" y="64971"/>
          <a:ext cx="1995048" cy="1197028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Loss Function</a:t>
          </a:r>
          <a:endParaRPr lang="en-US" sz="1800" kern="1200" dirty="0"/>
        </a:p>
      </dsp:txBody>
      <dsp:txXfrm>
        <a:off x="2198237" y="64971"/>
        <a:ext cx="1995048" cy="1197028"/>
      </dsp:txXfrm>
    </dsp:sp>
    <dsp:sp modelId="{681FC2C3-07B7-4BE8-94CD-37C2A26B5FA8}">
      <dsp:nvSpPr>
        <dsp:cNvPr id="0" name=""/>
        <dsp:cNvSpPr/>
      </dsp:nvSpPr>
      <dsp:spPr>
        <a:xfrm>
          <a:off x="4392790" y="64971"/>
          <a:ext cx="1995048" cy="119702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Analytic Solution</a:t>
          </a:r>
          <a:endParaRPr lang="en-US" sz="1800" kern="1200" dirty="0"/>
        </a:p>
      </dsp:txBody>
      <dsp:txXfrm>
        <a:off x="4392790" y="64971"/>
        <a:ext cx="1995048" cy="1197028"/>
      </dsp:txXfrm>
    </dsp:sp>
    <dsp:sp modelId="{9BC35CAA-C630-4B9C-BCD9-293DDDA16F04}">
      <dsp:nvSpPr>
        <dsp:cNvPr id="0" name=""/>
        <dsp:cNvSpPr/>
      </dsp:nvSpPr>
      <dsp:spPr>
        <a:xfrm>
          <a:off x="6587343" y="64971"/>
          <a:ext cx="1995048" cy="1197028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Minibatch Stochastic Gradient Descent</a:t>
          </a:r>
          <a:endParaRPr lang="en-US" sz="1800" kern="1200" dirty="0"/>
        </a:p>
      </dsp:txBody>
      <dsp:txXfrm>
        <a:off x="6587343" y="64971"/>
        <a:ext cx="1995048" cy="1197028"/>
      </dsp:txXfrm>
    </dsp:sp>
    <dsp:sp modelId="{6F8943FC-A1C2-4EE7-8F36-6D1A5730F679}">
      <dsp:nvSpPr>
        <dsp:cNvPr id="0" name=""/>
        <dsp:cNvSpPr/>
      </dsp:nvSpPr>
      <dsp:spPr>
        <a:xfrm>
          <a:off x="8781896" y="64971"/>
          <a:ext cx="1995048" cy="119702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Making Predictions with the Learned Model</a:t>
          </a:r>
          <a:endParaRPr lang="en-US" sz="1800" kern="1200" dirty="0"/>
        </a:p>
      </dsp:txBody>
      <dsp:txXfrm>
        <a:off x="8781896" y="64971"/>
        <a:ext cx="1995048" cy="11970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EC8F7-0B40-4AB8-A0F6-755120E70086}">
      <dsp:nvSpPr>
        <dsp:cNvPr id="0" name=""/>
        <dsp:cNvSpPr/>
      </dsp:nvSpPr>
      <dsp:spPr>
        <a:xfrm>
          <a:off x="3684" y="64971"/>
          <a:ext cx="1995048" cy="11970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Linear Model</a:t>
          </a:r>
          <a:endParaRPr lang="en-US" sz="1800" kern="1200" dirty="0"/>
        </a:p>
      </dsp:txBody>
      <dsp:txXfrm>
        <a:off x="3684" y="64971"/>
        <a:ext cx="1995048" cy="1197028"/>
      </dsp:txXfrm>
    </dsp:sp>
    <dsp:sp modelId="{5FF6C443-E676-4578-B3E9-C7CB57BECD67}">
      <dsp:nvSpPr>
        <dsp:cNvPr id="0" name=""/>
        <dsp:cNvSpPr/>
      </dsp:nvSpPr>
      <dsp:spPr>
        <a:xfrm>
          <a:off x="2198237" y="64971"/>
          <a:ext cx="1995048" cy="1197028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Loss Function</a:t>
          </a:r>
          <a:endParaRPr lang="en-US" sz="1800" kern="1200" dirty="0"/>
        </a:p>
      </dsp:txBody>
      <dsp:txXfrm>
        <a:off x="2198237" y="64971"/>
        <a:ext cx="1995048" cy="1197028"/>
      </dsp:txXfrm>
    </dsp:sp>
    <dsp:sp modelId="{681FC2C3-07B7-4BE8-94CD-37C2A26B5FA8}">
      <dsp:nvSpPr>
        <dsp:cNvPr id="0" name=""/>
        <dsp:cNvSpPr/>
      </dsp:nvSpPr>
      <dsp:spPr>
        <a:xfrm>
          <a:off x="4392790" y="64971"/>
          <a:ext cx="1995048" cy="119702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Analytic Solution</a:t>
          </a:r>
          <a:endParaRPr lang="en-US" sz="1800" kern="1200" dirty="0"/>
        </a:p>
      </dsp:txBody>
      <dsp:txXfrm>
        <a:off x="4392790" y="64971"/>
        <a:ext cx="1995048" cy="1197028"/>
      </dsp:txXfrm>
    </dsp:sp>
    <dsp:sp modelId="{9BC35CAA-C630-4B9C-BCD9-293DDDA16F04}">
      <dsp:nvSpPr>
        <dsp:cNvPr id="0" name=""/>
        <dsp:cNvSpPr/>
      </dsp:nvSpPr>
      <dsp:spPr>
        <a:xfrm>
          <a:off x="6587343" y="64971"/>
          <a:ext cx="1995048" cy="1197028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Minibatch</a:t>
          </a:r>
          <a:r>
            <a:rPr lang="en-US" sz="1800" kern="1200" dirty="0" smtClean="0"/>
            <a:t> Stochastic Gradient Descent</a:t>
          </a:r>
          <a:endParaRPr lang="en-US" sz="1800" kern="1200" dirty="0"/>
        </a:p>
      </dsp:txBody>
      <dsp:txXfrm>
        <a:off x="6587343" y="64971"/>
        <a:ext cx="1995048" cy="1197028"/>
      </dsp:txXfrm>
    </dsp:sp>
    <dsp:sp modelId="{6F8943FC-A1C2-4EE7-8F36-6D1A5730F679}">
      <dsp:nvSpPr>
        <dsp:cNvPr id="0" name=""/>
        <dsp:cNvSpPr/>
      </dsp:nvSpPr>
      <dsp:spPr>
        <a:xfrm>
          <a:off x="8781896" y="64971"/>
          <a:ext cx="1995048" cy="119702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Making Predictions with the Learned Model</a:t>
          </a:r>
          <a:endParaRPr lang="en-US" sz="1800" kern="1200" dirty="0"/>
        </a:p>
      </dsp:txBody>
      <dsp:txXfrm>
        <a:off x="8781896" y="64971"/>
        <a:ext cx="1995048" cy="11970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EC8F7-0B40-4AB8-A0F6-755120E70086}">
      <dsp:nvSpPr>
        <dsp:cNvPr id="0" name=""/>
        <dsp:cNvSpPr/>
      </dsp:nvSpPr>
      <dsp:spPr>
        <a:xfrm>
          <a:off x="3684" y="64971"/>
          <a:ext cx="1995048" cy="11970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Linear Model</a:t>
          </a:r>
          <a:endParaRPr lang="en-US" sz="1800" kern="1200" dirty="0"/>
        </a:p>
      </dsp:txBody>
      <dsp:txXfrm>
        <a:off x="3684" y="64971"/>
        <a:ext cx="1995048" cy="1197028"/>
      </dsp:txXfrm>
    </dsp:sp>
    <dsp:sp modelId="{5FF6C443-E676-4578-B3E9-C7CB57BECD67}">
      <dsp:nvSpPr>
        <dsp:cNvPr id="0" name=""/>
        <dsp:cNvSpPr/>
      </dsp:nvSpPr>
      <dsp:spPr>
        <a:xfrm>
          <a:off x="2198237" y="64971"/>
          <a:ext cx="1995048" cy="1197028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Loss Function</a:t>
          </a:r>
          <a:endParaRPr lang="en-US" sz="1800" kern="1200" dirty="0"/>
        </a:p>
      </dsp:txBody>
      <dsp:txXfrm>
        <a:off x="2198237" y="64971"/>
        <a:ext cx="1995048" cy="1197028"/>
      </dsp:txXfrm>
    </dsp:sp>
    <dsp:sp modelId="{681FC2C3-07B7-4BE8-94CD-37C2A26B5FA8}">
      <dsp:nvSpPr>
        <dsp:cNvPr id="0" name=""/>
        <dsp:cNvSpPr/>
      </dsp:nvSpPr>
      <dsp:spPr>
        <a:xfrm>
          <a:off x="4392790" y="64971"/>
          <a:ext cx="1995048" cy="119702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Analytic Solution</a:t>
          </a:r>
          <a:endParaRPr lang="en-US" sz="1800" kern="1200" dirty="0"/>
        </a:p>
      </dsp:txBody>
      <dsp:txXfrm>
        <a:off x="4392790" y="64971"/>
        <a:ext cx="1995048" cy="1197028"/>
      </dsp:txXfrm>
    </dsp:sp>
    <dsp:sp modelId="{9BC35CAA-C630-4B9C-BCD9-293DDDA16F04}">
      <dsp:nvSpPr>
        <dsp:cNvPr id="0" name=""/>
        <dsp:cNvSpPr/>
      </dsp:nvSpPr>
      <dsp:spPr>
        <a:xfrm>
          <a:off x="6587343" y="64971"/>
          <a:ext cx="1995048" cy="1197028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Minibatch</a:t>
          </a:r>
          <a:r>
            <a:rPr lang="en-US" sz="1800" kern="1200" dirty="0" smtClean="0"/>
            <a:t> Stochastic Gradient Descent</a:t>
          </a:r>
          <a:endParaRPr lang="en-US" sz="1800" kern="1200" dirty="0"/>
        </a:p>
      </dsp:txBody>
      <dsp:txXfrm>
        <a:off x="6587343" y="64971"/>
        <a:ext cx="1995048" cy="1197028"/>
      </dsp:txXfrm>
    </dsp:sp>
    <dsp:sp modelId="{6F8943FC-A1C2-4EE7-8F36-6D1A5730F679}">
      <dsp:nvSpPr>
        <dsp:cNvPr id="0" name=""/>
        <dsp:cNvSpPr/>
      </dsp:nvSpPr>
      <dsp:spPr>
        <a:xfrm>
          <a:off x="8781896" y="64971"/>
          <a:ext cx="1995048" cy="119702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Making Predictions with the Learned Model</a:t>
          </a:r>
          <a:endParaRPr lang="en-US" sz="1800" kern="1200" dirty="0"/>
        </a:p>
      </dsp:txBody>
      <dsp:txXfrm>
        <a:off x="8781896" y="64971"/>
        <a:ext cx="1995048" cy="119702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EC8F7-0B40-4AB8-A0F6-755120E70086}">
      <dsp:nvSpPr>
        <dsp:cNvPr id="0" name=""/>
        <dsp:cNvSpPr/>
      </dsp:nvSpPr>
      <dsp:spPr>
        <a:xfrm>
          <a:off x="3684" y="64971"/>
          <a:ext cx="1995048" cy="11970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Linear Model</a:t>
          </a:r>
          <a:endParaRPr lang="en-US" sz="1800" kern="1200" dirty="0"/>
        </a:p>
      </dsp:txBody>
      <dsp:txXfrm>
        <a:off x="3684" y="64971"/>
        <a:ext cx="1995048" cy="1197028"/>
      </dsp:txXfrm>
    </dsp:sp>
    <dsp:sp modelId="{5FF6C443-E676-4578-B3E9-C7CB57BECD67}">
      <dsp:nvSpPr>
        <dsp:cNvPr id="0" name=""/>
        <dsp:cNvSpPr/>
      </dsp:nvSpPr>
      <dsp:spPr>
        <a:xfrm>
          <a:off x="2198237" y="64971"/>
          <a:ext cx="1995048" cy="1197028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Loss Function</a:t>
          </a:r>
          <a:endParaRPr lang="en-US" sz="1800" kern="1200" dirty="0"/>
        </a:p>
      </dsp:txBody>
      <dsp:txXfrm>
        <a:off x="2198237" y="64971"/>
        <a:ext cx="1995048" cy="1197028"/>
      </dsp:txXfrm>
    </dsp:sp>
    <dsp:sp modelId="{681FC2C3-07B7-4BE8-94CD-37C2A26B5FA8}">
      <dsp:nvSpPr>
        <dsp:cNvPr id="0" name=""/>
        <dsp:cNvSpPr/>
      </dsp:nvSpPr>
      <dsp:spPr>
        <a:xfrm>
          <a:off x="4392790" y="64971"/>
          <a:ext cx="1995048" cy="119702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Analytic Solution</a:t>
          </a:r>
          <a:endParaRPr lang="en-US" sz="1800" kern="1200" dirty="0"/>
        </a:p>
      </dsp:txBody>
      <dsp:txXfrm>
        <a:off x="4392790" y="64971"/>
        <a:ext cx="1995048" cy="1197028"/>
      </dsp:txXfrm>
    </dsp:sp>
    <dsp:sp modelId="{9BC35CAA-C630-4B9C-BCD9-293DDDA16F04}">
      <dsp:nvSpPr>
        <dsp:cNvPr id="0" name=""/>
        <dsp:cNvSpPr/>
      </dsp:nvSpPr>
      <dsp:spPr>
        <a:xfrm>
          <a:off x="6587343" y="64971"/>
          <a:ext cx="1995048" cy="1197028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Minibatch</a:t>
          </a:r>
          <a:r>
            <a:rPr lang="en-US" sz="1800" kern="1200" dirty="0" smtClean="0"/>
            <a:t> Stochastic Gradient Descent</a:t>
          </a:r>
          <a:endParaRPr lang="en-US" sz="1800" kern="1200" dirty="0"/>
        </a:p>
      </dsp:txBody>
      <dsp:txXfrm>
        <a:off x="6587343" y="64971"/>
        <a:ext cx="1995048" cy="1197028"/>
      </dsp:txXfrm>
    </dsp:sp>
    <dsp:sp modelId="{6F8943FC-A1C2-4EE7-8F36-6D1A5730F679}">
      <dsp:nvSpPr>
        <dsp:cNvPr id="0" name=""/>
        <dsp:cNvSpPr/>
      </dsp:nvSpPr>
      <dsp:spPr>
        <a:xfrm>
          <a:off x="8781896" y="64971"/>
          <a:ext cx="1995048" cy="119702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Making Predictions with the Learned Model</a:t>
          </a:r>
          <a:endParaRPr lang="en-US" sz="1800" kern="1200" dirty="0"/>
        </a:p>
      </dsp:txBody>
      <dsp:txXfrm>
        <a:off x="8781896" y="64971"/>
        <a:ext cx="1995048" cy="119702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8A23B-637A-456C-947B-AC7B350C4A4A}">
      <dsp:nvSpPr>
        <dsp:cNvPr id="0" name=""/>
        <dsp:cNvSpPr/>
      </dsp:nvSpPr>
      <dsp:spPr>
        <a:xfrm>
          <a:off x="2411" y="266118"/>
          <a:ext cx="2938160" cy="117526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Randomly initialize the values of the model parameters</a:t>
          </a:r>
          <a:endParaRPr lang="en-US" sz="1700" kern="1200" dirty="0"/>
        </a:p>
      </dsp:txBody>
      <dsp:txXfrm>
        <a:off x="590043" y="266118"/>
        <a:ext cx="1762896" cy="1175264"/>
      </dsp:txXfrm>
    </dsp:sp>
    <dsp:sp modelId="{C6B91015-768B-4CB4-9F97-CD198371E7C5}">
      <dsp:nvSpPr>
        <dsp:cNvPr id="0" name=""/>
        <dsp:cNvSpPr/>
      </dsp:nvSpPr>
      <dsp:spPr>
        <a:xfrm>
          <a:off x="2646756" y="266118"/>
          <a:ext cx="2938160" cy="117526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Iteratively sample random </a:t>
          </a:r>
          <a:r>
            <a:rPr lang="en-GB" sz="1700" kern="1200" dirty="0" err="1" smtClean="0"/>
            <a:t>minibatches</a:t>
          </a:r>
          <a:r>
            <a:rPr lang="en-GB" sz="1700" kern="1200" dirty="0" smtClean="0"/>
            <a:t> from the data</a:t>
          </a:r>
          <a:endParaRPr lang="en-US" sz="1700" kern="1200" dirty="0"/>
        </a:p>
      </dsp:txBody>
      <dsp:txXfrm>
        <a:off x="3234388" y="266118"/>
        <a:ext cx="1762896" cy="1175264"/>
      </dsp:txXfrm>
    </dsp:sp>
    <dsp:sp modelId="{E110ADC7-C8C5-4A7A-BD35-EC889F1A31E0}">
      <dsp:nvSpPr>
        <dsp:cNvPr id="0" name=""/>
        <dsp:cNvSpPr/>
      </dsp:nvSpPr>
      <dsp:spPr>
        <a:xfrm>
          <a:off x="5291100" y="266118"/>
          <a:ext cx="2938160" cy="117526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Update the parameters in the direction of the negative gradient</a:t>
          </a:r>
          <a:endParaRPr lang="en-US" sz="1700" kern="1200" dirty="0"/>
        </a:p>
      </dsp:txBody>
      <dsp:txXfrm>
        <a:off x="5878732" y="266118"/>
        <a:ext cx="1762896" cy="11752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EC8F7-0B40-4AB8-A0F6-755120E70086}">
      <dsp:nvSpPr>
        <dsp:cNvPr id="0" name=""/>
        <dsp:cNvSpPr/>
      </dsp:nvSpPr>
      <dsp:spPr>
        <a:xfrm>
          <a:off x="3684" y="64971"/>
          <a:ext cx="1995048" cy="11970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Linear Model</a:t>
          </a:r>
          <a:endParaRPr lang="en-US" sz="1800" kern="1200" dirty="0"/>
        </a:p>
      </dsp:txBody>
      <dsp:txXfrm>
        <a:off x="3684" y="64971"/>
        <a:ext cx="1995048" cy="1197028"/>
      </dsp:txXfrm>
    </dsp:sp>
    <dsp:sp modelId="{5FF6C443-E676-4578-B3E9-C7CB57BECD67}">
      <dsp:nvSpPr>
        <dsp:cNvPr id="0" name=""/>
        <dsp:cNvSpPr/>
      </dsp:nvSpPr>
      <dsp:spPr>
        <a:xfrm>
          <a:off x="2198237" y="64971"/>
          <a:ext cx="1995048" cy="1197028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Loss Function</a:t>
          </a:r>
          <a:endParaRPr lang="en-US" sz="1800" kern="1200" dirty="0"/>
        </a:p>
      </dsp:txBody>
      <dsp:txXfrm>
        <a:off x="2198237" y="64971"/>
        <a:ext cx="1995048" cy="1197028"/>
      </dsp:txXfrm>
    </dsp:sp>
    <dsp:sp modelId="{681FC2C3-07B7-4BE8-94CD-37C2A26B5FA8}">
      <dsp:nvSpPr>
        <dsp:cNvPr id="0" name=""/>
        <dsp:cNvSpPr/>
      </dsp:nvSpPr>
      <dsp:spPr>
        <a:xfrm>
          <a:off x="4392790" y="64971"/>
          <a:ext cx="1995048" cy="119702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Analytic Solution</a:t>
          </a:r>
          <a:endParaRPr lang="en-US" sz="1800" kern="1200" dirty="0"/>
        </a:p>
      </dsp:txBody>
      <dsp:txXfrm>
        <a:off x="4392790" y="64971"/>
        <a:ext cx="1995048" cy="1197028"/>
      </dsp:txXfrm>
    </dsp:sp>
    <dsp:sp modelId="{9BC35CAA-C630-4B9C-BCD9-293DDDA16F04}">
      <dsp:nvSpPr>
        <dsp:cNvPr id="0" name=""/>
        <dsp:cNvSpPr/>
      </dsp:nvSpPr>
      <dsp:spPr>
        <a:xfrm>
          <a:off x="6587343" y="64971"/>
          <a:ext cx="1995048" cy="1197028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Minibatch</a:t>
          </a:r>
          <a:r>
            <a:rPr lang="en-US" sz="1800" kern="1200" dirty="0" smtClean="0"/>
            <a:t> Stochastic Gradient Descent</a:t>
          </a:r>
          <a:endParaRPr lang="en-US" sz="1800" kern="1200" dirty="0"/>
        </a:p>
      </dsp:txBody>
      <dsp:txXfrm>
        <a:off x="6587343" y="64971"/>
        <a:ext cx="1995048" cy="1197028"/>
      </dsp:txXfrm>
    </dsp:sp>
    <dsp:sp modelId="{6F8943FC-A1C2-4EE7-8F36-6D1A5730F679}">
      <dsp:nvSpPr>
        <dsp:cNvPr id="0" name=""/>
        <dsp:cNvSpPr/>
      </dsp:nvSpPr>
      <dsp:spPr>
        <a:xfrm>
          <a:off x="8781896" y="64971"/>
          <a:ext cx="1995048" cy="119702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Making Predictions with the Learned Model</a:t>
          </a:r>
          <a:endParaRPr lang="en-US" sz="1800" kern="1200" dirty="0"/>
        </a:p>
      </dsp:txBody>
      <dsp:txXfrm>
        <a:off x="8781896" y="64971"/>
        <a:ext cx="1995048" cy="119702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EC8F7-0B40-4AB8-A0F6-755120E70086}">
      <dsp:nvSpPr>
        <dsp:cNvPr id="0" name=""/>
        <dsp:cNvSpPr/>
      </dsp:nvSpPr>
      <dsp:spPr>
        <a:xfrm>
          <a:off x="3684" y="64971"/>
          <a:ext cx="1995048" cy="11970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Linear Model</a:t>
          </a:r>
          <a:endParaRPr lang="en-US" sz="1800" kern="1200" dirty="0"/>
        </a:p>
      </dsp:txBody>
      <dsp:txXfrm>
        <a:off x="3684" y="64971"/>
        <a:ext cx="1995048" cy="1197028"/>
      </dsp:txXfrm>
    </dsp:sp>
    <dsp:sp modelId="{5FF6C443-E676-4578-B3E9-C7CB57BECD67}">
      <dsp:nvSpPr>
        <dsp:cNvPr id="0" name=""/>
        <dsp:cNvSpPr/>
      </dsp:nvSpPr>
      <dsp:spPr>
        <a:xfrm>
          <a:off x="2198237" y="64971"/>
          <a:ext cx="1995048" cy="1197028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Loss Function</a:t>
          </a:r>
          <a:endParaRPr lang="en-US" sz="1800" kern="1200" dirty="0"/>
        </a:p>
      </dsp:txBody>
      <dsp:txXfrm>
        <a:off x="2198237" y="64971"/>
        <a:ext cx="1995048" cy="1197028"/>
      </dsp:txXfrm>
    </dsp:sp>
    <dsp:sp modelId="{681FC2C3-07B7-4BE8-94CD-37C2A26B5FA8}">
      <dsp:nvSpPr>
        <dsp:cNvPr id="0" name=""/>
        <dsp:cNvSpPr/>
      </dsp:nvSpPr>
      <dsp:spPr>
        <a:xfrm>
          <a:off x="4392790" y="64971"/>
          <a:ext cx="1995048" cy="119702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Analytic Solution</a:t>
          </a:r>
          <a:endParaRPr lang="en-US" sz="1800" kern="1200" dirty="0"/>
        </a:p>
      </dsp:txBody>
      <dsp:txXfrm>
        <a:off x="4392790" y="64971"/>
        <a:ext cx="1995048" cy="1197028"/>
      </dsp:txXfrm>
    </dsp:sp>
    <dsp:sp modelId="{9BC35CAA-C630-4B9C-BCD9-293DDDA16F04}">
      <dsp:nvSpPr>
        <dsp:cNvPr id="0" name=""/>
        <dsp:cNvSpPr/>
      </dsp:nvSpPr>
      <dsp:spPr>
        <a:xfrm>
          <a:off x="6587343" y="64971"/>
          <a:ext cx="1995048" cy="1197028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Minibatch</a:t>
          </a:r>
          <a:r>
            <a:rPr lang="en-US" sz="1800" kern="1200" dirty="0" smtClean="0"/>
            <a:t> Stochastic Gradient Descent</a:t>
          </a:r>
          <a:endParaRPr lang="en-US" sz="1800" kern="1200" dirty="0"/>
        </a:p>
      </dsp:txBody>
      <dsp:txXfrm>
        <a:off x="6587343" y="64971"/>
        <a:ext cx="1995048" cy="1197028"/>
      </dsp:txXfrm>
    </dsp:sp>
    <dsp:sp modelId="{6F8943FC-A1C2-4EE7-8F36-6D1A5730F679}">
      <dsp:nvSpPr>
        <dsp:cNvPr id="0" name=""/>
        <dsp:cNvSpPr/>
      </dsp:nvSpPr>
      <dsp:spPr>
        <a:xfrm>
          <a:off x="8781896" y="64971"/>
          <a:ext cx="1995048" cy="119702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Making Predictions with the Learned Model</a:t>
          </a:r>
          <a:endParaRPr lang="en-US" sz="1800" kern="1200" dirty="0"/>
        </a:p>
      </dsp:txBody>
      <dsp:txXfrm>
        <a:off x="8781896" y="64971"/>
        <a:ext cx="1995048" cy="119702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EC8F7-0B40-4AB8-A0F6-755120E70086}">
      <dsp:nvSpPr>
        <dsp:cNvPr id="0" name=""/>
        <dsp:cNvSpPr/>
      </dsp:nvSpPr>
      <dsp:spPr>
        <a:xfrm>
          <a:off x="3684" y="64971"/>
          <a:ext cx="1995048" cy="11970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Linear Model</a:t>
          </a:r>
          <a:endParaRPr lang="en-US" sz="1800" kern="1200" dirty="0"/>
        </a:p>
      </dsp:txBody>
      <dsp:txXfrm>
        <a:off x="3684" y="64971"/>
        <a:ext cx="1995048" cy="1197028"/>
      </dsp:txXfrm>
    </dsp:sp>
    <dsp:sp modelId="{5FF6C443-E676-4578-B3E9-C7CB57BECD67}">
      <dsp:nvSpPr>
        <dsp:cNvPr id="0" name=""/>
        <dsp:cNvSpPr/>
      </dsp:nvSpPr>
      <dsp:spPr>
        <a:xfrm>
          <a:off x="2198237" y="64971"/>
          <a:ext cx="1995048" cy="1197028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Loss Function</a:t>
          </a:r>
          <a:endParaRPr lang="en-US" sz="1800" kern="1200" dirty="0"/>
        </a:p>
      </dsp:txBody>
      <dsp:txXfrm>
        <a:off x="2198237" y="64971"/>
        <a:ext cx="1995048" cy="1197028"/>
      </dsp:txXfrm>
    </dsp:sp>
    <dsp:sp modelId="{681FC2C3-07B7-4BE8-94CD-37C2A26B5FA8}">
      <dsp:nvSpPr>
        <dsp:cNvPr id="0" name=""/>
        <dsp:cNvSpPr/>
      </dsp:nvSpPr>
      <dsp:spPr>
        <a:xfrm>
          <a:off x="4392790" y="64971"/>
          <a:ext cx="1995048" cy="119702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Analytic Solution</a:t>
          </a:r>
          <a:endParaRPr lang="en-US" sz="1800" kern="1200" dirty="0"/>
        </a:p>
      </dsp:txBody>
      <dsp:txXfrm>
        <a:off x="4392790" y="64971"/>
        <a:ext cx="1995048" cy="1197028"/>
      </dsp:txXfrm>
    </dsp:sp>
    <dsp:sp modelId="{9BC35CAA-C630-4B9C-BCD9-293DDDA16F04}">
      <dsp:nvSpPr>
        <dsp:cNvPr id="0" name=""/>
        <dsp:cNvSpPr/>
      </dsp:nvSpPr>
      <dsp:spPr>
        <a:xfrm>
          <a:off x="6587343" y="64971"/>
          <a:ext cx="1995048" cy="1197028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Minibatch</a:t>
          </a:r>
          <a:r>
            <a:rPr lang="en-US" sz="1800" kern="1200" dirty="0" smtClean="0"/>
            <a:t> Stochastic Gradient Descent</a:t>
          </a:r>
          <a:endParaRPr lang="en-US" sz="1800" kern="1200" dirty="0"/>
        </a:p>
      </dsp:txBody>
      <dsp:txXfrm>
        <a:off x="6587343" y="64971"/>
        <a:ext cx="1995048" cy="1197028"/>
      </dsp:txXfrm>
    </dsp:sp>
    <dsp:sp modelId="{6F8943FC-A1C2-4EE7-8F36-6D1A5730F679}">
      <dsp:nvSpPr>
        <dsp:cNvPr id="0" name=""/>
        <dsp:cNvSpPr/>
      </dsp:nvSpPr>
      <dsp:spPr>
        <a:xfrm>
          <a:off x="8781896" y="64971"/>
          <a:ext cx="1995048" cy="119702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Making Predictions with the Learned Model</a:t>
          </a:r>
          <a:endParaRPr lang="en-US" sz="1800" kern="1200" dirty="0"/>
        </a:p>
      </dsp:txBody>
      <dsp:txXfrm>
        <a:off x="8781896" y="64971"/>
        <a:ext cx="1995048" cy="1197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EC8F7-0B40-4AB8-A0F6-755120E70086}">
      <dsp:nvSpPr>
        <dsp:cNvPr id="0" name=""/>
        <dsp:cNvSpPr/>
      </dsp:nvSpPr>
      <dsp:spPr>
        <a:xfrm>
          <a:off x="0" y="130146"/>
          <a:ext cx="3433094" cy="20598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Linear Model</a:t>
          </a:r>
          <a:endParaRPr lang="en-US" sz="3200" kern="1200" dirty="0"/>
        </a:p>
      </dsp:txBody>
      <dsp:txXfrm>
        <a:off x="0" y="130146"/>
        <a:ext cx="3433094" cy="2059856"/>
      </dsp:txXfrm>
    </dsp:sp>
    <dsp:sp modelId="{5FF6C443-E676-4578-B3E9-C7CB57BECD67}">
      <dsp:nvSpPr>
        <dsp:cNvPr id="0" name=""/>
        <dsp:cNvSpPr/>
      </dsp:nvSpPr>
      <dsp:spPr>
        <a:xfrm>
          <a:off x="3776403" y="130146"/>
          <a:ext cx="3433094" cy="2059856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Loss Function</a:t>
          </a:r>
          <a:endParaRPr lang="en-US" sz="3200" kern="1200" dirty="0"/>
        </a:p>
      </dsp:txBody>
      <dsp:txXfrm>
        <a:off x="3776403" y="130146"/>
        <a:ext cx="3433094" cy="2059856"/>
      </dsp:txXfrm>
    </dsp:sp>
    <dsp:sp modelId="{681FC2C3-07B7-4BE8-94CD-37C2A26B5FA8}">
      <dsp:nvSpPr>
        <dsp:cNvPr id="0" name=""/>
        <dsp:cNvSpPr/>
      </dsp:nvSpPr>
      <dsp:spPr>
        <a:xfrm>
          <a:off x="7552807" y="130146"/>
          <a:ext cx="3433094" cy="2059856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Analytic Solution</a:t>
          </a:r>
          <a:endParaRPr lang="en-US" sz="3200" kern="1200" dirty="0"/>
        </a:p>
      </dsp:txBody>
      <dsp:txXfrm>
        <a:off x="7552807" y="130146"/>
        <a:ext cx="3433094" cy="2059856"/>
      </dsp:txXfrm>
    </dsp:sp>
    <dsp:sp modelId="{9BC35CAA-C630-4B9C-BCD9-293DDDA16F04}">
      <dsp:nvSpPr>
        <dsp:cNvPr id="0" name=""/>
        <dsp:cNvSpPr/>
      </dsp:nvSpPr>
      <dsp:spPr>
        <a:xfrm>
          <a:off x="1888201" y="2533312"/>
          <a:ext cx="3433094" cy="2059856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Minibatch Stochastic Gradient Descent</a:t>
          </a:r>
          <a:endParaRPr lang="en-US" sz="3200" kern="1200" dirty="0"/>
        </a:p>
      </dsp:txBody>
      <dsp:txXfrm>
        <a:off x="1888201" y="2533312"/>
        <a:ext cx="3433094" cy="2059856"/>
      </dsp:txXfrm>
    </dsp:sp>
    <dsp:sp modelId="{6F8943FC-A1C2-4EE7-8F36-6D1A5730F679}">
      <dsp:nvSpPr>
        <dsp:cNvPr id="0" name=""/>
        <dsp:cNvSpPr/>
      </dsp:nvSpPr>
      <dsp:spPr>
        <a:xfrm>
          <a:off x="5664605" y="2533312"/>
          <a:ext cx="3433094" cy="205985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Making Predictions with the Learned Model</a:t>
          </a:r>
          <a:endParaRPr lang="en-US" sz="3200" kern="1200" dirty="0"/>
        </a:p>
      </dsp:txBody>
      <dsp:txXfrm>
        <a:off x="5664605" y="2533312"/>
        <a:ext cx="3433094" cy="20598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EC8F7-0B40-4AB8-A0F6-755120E70086}">
      <dsp:nvSpPr>
        <dsp:cNvPr id="0" name=""/>
        <dsp:cNvSpPr/>
      </dsp:nvSpPr>
      <dsp:spPr>
        <a:xfrm>
          <a:off x="3684" y="64971"/>
          <a:ext cx="1995048" cy="11970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Linear Model</a:t>
          </a:r>
          <a:endParaRPr lang="en-US" sz="1800" kern="1200" dirty="0"/>
        </a:p>
      </dsp:txBody>
      <dsp:txXfrm>
        <a:off x="3684" y="64971"/>
        <a:ext cx="1995048" cy="1197028"/>
      </dsp:txXfrm>
    </dsp:sp>
    <dsp:sp modelId="{5FF6C443-E676-4578-B3E9-C7CB57BECD67}">
      <dsp:nvSpPr>
        <dsp:cNvPr id="0" name=""/>
        <dsp:cNvSpPr/>
      </dsp:nvSpPr>
      <dsp:spPr>
        <a:xfrm>
          <a:off x="2198237" y="64971"/>
          <a:ext cx="1995048" cy="1197028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Loss Function</a:t>
          </a:r>
          <a:endParaRPr lang="en-US" sz="1800" kern="1200" dirty="0"/>
        </a:p>
      </dsp:txBody>
      <dsp:txXfrm>
        <a:off x="2198237" y="64971"/>
        <a:ext cx="1995048" cy="1197028"/>
      </dsp:txXfrm>
    </dsp:sp>
    <dsp:sp modelId="{681FC2C3-07B7-4BE8-94CD-37C2A26B5FA8}">
      <dsp:nvSpPr>
        <dsp:cNvPr id="0" name=""/>
        <dsp:cNvSpPr/>
      </dsp:nvSpPr>
      <dsp:spPr>
        <a:xfrm>
          <a:off x="4392790" y="64971"/>
          <a:ext cx="1995048" cy="119702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Analytic Solution</a:t>
          </a:r>
          <a:endParaRPr lang="en-US" sz="1800" kern="1200" dirty="0"/>
        </a:p>
      </dsp:txBody>
      <dsp:txXfrm>
        <a:off x="4392790" y="64971"/>
        <a:ext cx="1995048" cy="1197028"/>
      </dsp:txXfrm>
    </dsp:sp>
    <dsp:sp modelId="{9BC35CAA-C630-4B9C-BCD9-293DDDA16F04}">
      <dsp:nvSpPr>
        <dsp:cNvPr id="0" name=""/>
        <dsp:cNvSpPr/>
      </dsp:nvSpPr>
      <dsp:spPr>
        <a:xfrm>
          <a:off x="6587343" y="64971"/>
          <a:ext cx="1995048" cy="1197028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Minibatch Stochastic Gradient Descent</a:t>
          </a:r>
          <a:endParaRPr lang="en-US" sz="1800" kern="1200" dirty="0"/>
        </a:p>
      </dsp:txBody>
      <dsp:txXfrm>
        <a:off x="6587343" y="64971"/>
        <a:ext cx="1995048" cy="1197028"/>
      </dsp:txXfrm>
    </dsp:sp>
    <dsp:sp modelId="{6F8943FC-A1C2-4EE7-8F36-6D1A5730F679}">
      <dsp:nvSpPr>
        <dsp:cNvPr id="0" name=""/>
        <dsp:cNvSpPr/>
      </dsp:nvSpPr>
      <dsp:spPr>
        <a:xfrm>
          <a:off x="8781896" y="64971"/>
          <a:ext cx="1995048" cy="119702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Making Predictions with the Learned Model</a:t>
          </a:r>
          <a:endParaRPr lang="en-US" sz="1800" kern="1200" dirty="0"/>
        </a:p>
      </dsp:txBody>
      <dsp:txXfrm>
        <a:off x="8781896" y="64971"/>
        <a:ext cx="1995048" cy="11970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EC8F7-0B40-4AB8-A0F6-755120E70086}">
      <dsp:nvSpPr>
        <dsp:cNvPr id="0" name=""/>
        <dsp:cNvSpPr/>
      </dsp:nvSpPr>
      <dsp:spPr>
        <a:xfrm>
          <a:off x="3684" y="64971"/>
          <a:ext cx="1995048" cy="11970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Linear Model</a:t>
          </a:r>
          <a:endParaRPr lang="en-US" sz="1800" kern="1200" dirty="0"/>
        </a:p>
      </dsp:txBody>
      <dsp:txXfrm>
        <a:off x="3684" y="64971"/>
        <a:ext cx="1995048" cy="1197028"/>
      </dsp:txXfrm>
    </dsp:sp>
    <dsp:sp modelId="{5FF6C443-E676-4578-B3E9-C7CB57BECD67}">
      <dsp:nvSpPr>
        <dsp:cNvPr id="0" name=""/>
        <dsp:cNvSpPr/>
      </dsp:nvSpPr>
      <dsp:spPr>
        <a:xfrm>
          <a:off x="2198237" y="64971"/>
          <a:ext cx="1995048" cy="1197028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Loss Function</a:t>
          </a:r>
          <a:endParaRPr lang="en-US" sz="1800" kern="1200" dirty="0"/>
        </a:p>
      </dsp:txBody>
      <dsp:txXfrm>
        <a:off x="2198237" y="64971"/>
        <a:ext cx="1995048" cy="1197028"/>
      </dsp:txXfrm>
    </dsp:sp>
    <dsp:sp modelId="{681FC2C3-07B7-4BE8-94CD-37C2A26B5FA8}">
      <dsp:nvSpPr>
        <dsp:cNvPr id="0" name=""/>
        <dsp:cNvSpPr/>
      </dsp:nvSpPr>
      <dsp:spPr>
        <a:xfrm>
          <a:off x="4392790" y="64971"/>
          <a:ext cx="1995048" cy="119702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Analytic Solution</a:t>
          </a:r>
          <a:endParaRPr lang="en-US" sz="1800" kern="1200" dirty="0"/>
        </a:p>
      </dsp:txBody>
      <dsp:txXfrm>
        <a:off x="4392790" y="64971"/>
        <a:ext cx="1995048" cy="1197028"/>
      </dsp:txXfrm>
    </dsp:sp>
    <dsp:sp modelId="{9BC35CAA-C630-4B9C-BCD9-293DDDA16F04}">
      <dsp:nvSpPr>
        <dsp:cNvPr id="0" name=""/>
        <dsp:cNvSpPr/>
      </dsp:nvSpPr>
      <dsp:spPr>
        <a:xfrm>
          <a:off x="6587343" y="64971"/>
          <a:ext cx="1995048" cy="1197028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Minibatch Stochastic Gradient Descent</a:t>
          </a:r>
          <a:endParaRPr lang="en-US" sz="1800" kern="1200" dirty="0"/>
        </a:p>
      </dsp:txBody>
      <dsp:txXfrm>
        <a:off x="6587343" y="64971"/>
        <a:ext cx="1995048" cy="1197028"/>
      </dsp:txXfrm>
    </dsp:sp>
    <dsp:sp modelId="{6F8943FC-A1C2-4EE7-8F36-6D1A5730F679}">
      <dsp:nvSpPr>
        <dsp:cNvPr id="0" name=""/>
        <dsp:cNvSpPr/>
      </dsp:nvSpPr>
      <dsp:spPr>
        <a:xfrm>
          <a:off x="8781896" y="64971"/>
          <a:ext cx="1995048" cy="119702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Making Predictions with the Learned Model</a:t>
          </a:r>
          <a:endParaRPr lang="en-US" sz="1800" kern="1200" dirty="0"/>
        </a:p>
      </dsp:txBody>
      <dsp:txXfrm>
        <a:off x="8781896" y="64971"/>
        <a:ext cx="1995048" cy="11970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EC8F7-0B40-4AB8-A0F6-755120E70086}">
      <dsp:nvSpPr>
        <dsp:cNvPr id="0" name=""/>
        <dsp:cNvSpPr/>
      </dsp:nvSpPr>
      <dsp:spPr>
        <a:xfrm>
          <a:off x="3684" y="64971"/>
          <a:ext cx="1995048" cy="11970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Linear Model</a:t>
          </a:r>
          <a:endParaRPr lang="en-US" sz="1800" kern="1200" dirty="0"/>
        </a:p>
      </dsp:txBody>
      <dsp:txXfrm>
        <a:off x="3684" y="64971"/>
        <a:ext cx="1995048" cy="1197028"/>
      </dsp:txXfrm>
    </dsp:sp>
    <dsp:sp modelId="{5FF6C443-E676-4578-B3E9-C7CB57BECD67}">
      <dsp:nvSpPr>
        <dsp:cNvPr id="0" name=""/>
        <dsp:cNvSpPr/>
      </dsp:nvSpPr>
      <dsp:spPr>
        <a:xfrm>
          <a:off x="2198237" y="64971"/>
          <a:ext cx="1995048" cy="1197028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Loss Function</a:t>
          </a:r>
          <a:endParaRPr lang="en-US" sz="1800" kern="1200" dirty="0"/>
        </a:p>
      </dsp:txBody>
      <dsp:txXfrm>
        <a:off x="2198237" y="64971"/>
        <a:ext cx="1995048" cy="1197028"/>
      </dsp:txXfrm>
    </dsp:sp>
    <dsp:sp modelId="{681FC2C3-07B7-4BE8-94CD-37C2A26B5FA8}">
      <dsp:nvSpPr>
        <dsp:cNvPr id="0" name=""/>
        <dsp:cNvSpPr/>
      </dsp:nvSpPr>
      <dsp:spPr>
        <a:xfrm>
          <a:off x="4392790" y="64971"/>
          <a:ext cx="1995048" cy="119702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Analytic Solution</a:t>
          </a:r>
          <a:endParaRPr lang="en-US" sz="1800" kern="1200" dirty="0"/>
        </a:p>
      </dsp:txBody>
      <dsp:txXfrm>
        <a:off x="4392790" y="64971"/>
        <a:ext cx="1995048" cy="1197028"/>
      </dsp:txXfrm>
    </dsp:sp>
    <dsp:sp modelId="{9BC35CAA-C630-4B9C-BCD9-293DDDA16F04}">
      <dsp:nvSpPr>
        <dsp:cNvPr id="0" name=""/>
        <dsp:cNvSpPr/>
      </dsp:nvSpPr>
      <dsp:spPr>
        <a:xfrm>
          <a:off x="6587343" y="64971"/>
          <a:ext cx="1995048" cy="1197028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Minibatch Stochastic Gradient Descent</a:t>
          </a:r>
          <a:endParaRPr lang="en-US" sz="1800" kern="1200" dirty="0"/>
        </a:p>
      </dsp:txBody>
      <dsp:txXfrm>
        <a:off x="6587343" y="64971"/>
        <a:ext cx="1995048" cy="1197028"/>
      </dsp:txXfrm>
    </dsp:sp>
    <dsp:sp modelId="{6F8943FC-A1C2-4EE7-8F36-6D1A5730F679}">
      <dsp:nvSpPr>
        <dsp:cNvPr id="0" name=""/>
        <dsp:cNvSpPr/>
      </dsp:nvSpPr>
      <dsp:spPr>
        <a:xfrm>
          <a:off x="8781896" y="64971"/>
          <a:ext cx="1995048" cy="119702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Making Predictions with the Learned Model</a:t>
          </a:r>
          <a:endParaRPr lang="en-US" sz="1800" kern="1200" dirty="0"/>
        </a:p>
      </dsp:txBody>
      <dsp:txXfrm>
        <a:off x="8781896" y="64971"/>
        <a:ext cx="1995048" cy="11970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EC8F7-0B40-4AB8-A0F6-755120E70086}">
      <dsp:nvSpPr>
        <dsp:cNvPr id="0" name=""/>
        <dsp:cNvSpPr/>
      </dsp:nvSpPr>
      <dsp:spPr>
        <a:xfrm>
          <a:off x="3684" y="64971"/>
          <a:ext cx="1995048" cy="11970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Linear Model</a:t>
          </a:r>
          <a:endParaRPr lang="en-US" sz="1800" kern="1200" dirty="0"/>
        </a:p>
      </dsp:txBody>
      <dsp:txXfrm>
        <a:off x="3684" y="64971"/>
        <a:ext cx="1995048" cy="1197028"/>
      </dsp:txXfrm>
    </dsp:sp>
    <dsp:sp modelId="{5FF6C443-E676-4578-B3E9-C7CB57BECD67}">
      <dsp:nvSpPr>
        <dsp:cNvPr id="0" name=""/>
        <dsp:cNvSpPr/>
      </dsp:nvSpPr>
      <dsp:spPr>
        <a:xfrm>
          <a:off x="2198237" y="64971"/>
          <a:ext cx="1995048" cy="1197028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Loss Function</a:t>
          </a:r>
          <a:endParaRPr lang="en-US" sz="1800" kern="1200" dirty="0"/>
        </a:p>
      </dsp:txBody>
      <dsp:txXfrm>
        <a:off x="2198237" y="64971"/>
        <a:ext cx="1995048" cy="1197028"/>
      </dsp:txXfrm>
    </dsp:sp>
    <dsp:sp modelId="{681FC2C3-07B7-4BE8-94CD-37C2A26B5FA8}">
      <dsp:nvSpPr>
        <dsp:cNvPr id="0" name=""/>
        <dsp:cNvSpPr/>
      </dsp:nvSpPr>
      <dsp:spPr>
        <a:xfrm>
          <a:off x="4392790" y="64971"/>
          <a:ext cx="1995048" cy="119702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Analytic Solution</a:t>
          </a:r>
          <a:endParaRPr lang="en-US" sz="1800" kern="1200" dirty="0"/>
        </a:p>
      </dsp:txBody>
      <dsp:txXfrm>
        <a:off x="4392790" y="64971"/>
        <a:ext cx="1995048" cy="1197028"/>
      </dsp:txXfrm>
    </dsp:sp>
    <dsp:sp modelId="{9BC35CAA-C630-4B9C-BCD9-293DDDA16F04}">
      <dsp:nvSpPr>
        <dsp:cNvPr id="0" name=""/>
        <dsp:cNvSpPr/>
      </dsp:nvSpPr>
      <dsp:spPr>
        <a:xfrm>
          <a:off x="6587343" y="64971"/>
          <a:ext cx="1995048" cy="1197028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Minibatch Stochastic Gradient Descent</a:t>
          </a:r>
          <a:endParaRPr lang="en-US" sz="1800" kern="1200" dirty="0"/>
        </a:p>
      </dsp:txBody>
      <dsp:txXfrm>
        <a:off x="6587343" y="64971"/>
        <a:ext cx="1995048" cy="1197028"/>
      </dsp:txXfrm>
    </dsp:sp>
    <dsp:sp modelId="{6F8943FC-A1C2-4EE7-8F36-6D1A5730F679}">
      <dsp:nvSpPr>
        <dsp:cNvPr id="0" name=""/>
        <dsp:cNvSpPr/>
      </dsp:nvSpPr>
      <dsp:spPr>
        <a:xfrm>
          <a:off x="8781896" y="64971"/>
          <a:ext cx="1995048" cy="119702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Making Predictions with the Learned Model</a:t>
          </a:r>
          <a:endParaRPr lang="en-US" sz="1800" kern="1200" dirty="0"/>
        </a:p>
      </dsp:txBody>
      <dsp:txXfrm>
        <a:off x="8781896" y="64971"/>
        <a:ext cx="1995048" cy="11970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EC8F7-0B40-4AB8-A0F6-755120E70086}">
      <dsp:nvSpPr>
        <dsp:cNvPr id="0" name=""/>
        <dsp:cNvSpPr/>
      </dsp:nvSpPr>
      <dsp:spPr>
        <a:xfrm>
          <a:off x="3684" y="64971"/>
          <a:ext cx="1995048" cy="11970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Linear Model</a:t>
          </a:r>
          <a:endParaRPr lang="en-US" sz="1800" kern="1200" dirty="0"/>
        </a:p>
      </dsp:txBody>
      <dsp:txXfrm>
        <a:off x="3684" y="64971"/>
        <a:ext cx="1995048" cy="1197028"/>
      </dsp:txXfrm>
    </dsp:sp>
    <dsp:sp modelId="{5FF6C443-E676-4578-B3E9-C7CB57BECD67}">
      <dsp:nvSpPr>
        <dsp:cNvPr id="0" name=""/>
        <dsp:cNvSpPr/>
      </dsp:nvSpPr>
      <dsp:spPr>
        <a:xfrm>
          <a:off x="2198237" y="64971"/>
          <a:ext cx="1995048" cy="1197028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Loss Function</a:t>
          </a:r>
          <a:endParaRPr lang="en-US" sz="1800" kern="1200" dirty="0"/>
        </a:p>
      </dsp:txBody>
      <dsp:txXfrm>
        <a:off x="2198237" y="64971"/>
        <a:ext cx="1995048" cy="1197028"/>
      </dsp:txXfrm>
    </dsp:sp>
    <dsp:sp modelId="{681FC2C3-07B7-4BE8-94CD-37C2A26B5FA8}">
      <dsp:nvSpPr>
        <dsp:cNvPr id="0" name=""/>
        <dsp:cNvSpPr/>
      </dsp:nvSpPr>
      <dsp:spPr>
        <a:xfrm>
          <a:off x="4392790" y="64971"/>
          <a:ext cx="1995048" cy="119702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Analytic Solution</a:t>
          </a:r>
          <a:endParaRPr lang="en-US" sz="1800" kern="1200" dirty="0"/>
        </a:p>
      </dsp:txBody>
      <dsp:txXfrm>
        <a:off x="4392790" y="64971"/>
        <a:ext cx="1995048" cy="1197028"/>
      </dsp:txXfrm>
    </dsp:sp>
    <dsp:sp modelId="{9BC35CAA-C630-4B9C-BCD9-293DDDA16F04}">
      <dsp:nvSpPr>
        <dsp:cNvPr id="0" name=""/>
        <dsp:cNvSpPr/>
      </dsp:nvSpPr>
      <dsp:spPr>
        <a:xfrm>
          <a:off x="6587343" y="64971"/>
          <a:ext cx="1995048" cy="1197028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Minibatch Stochastic Gradient Descent</a:t>
          </a:r>
          <a:endParaRPr lang="en-US" sz="1800" kern="1200" dirty="0"/>
        </a:p>
      </dsp:txBody>
      <dsp:txXfrm>
        <a:off x="6587343" y="64971"/>
        <a:ext cx="1995048" cy="1197028"/>
      </dsp:txXfrm>
    </dsp:sp>
    <dsp:sp modelId="{6F8943FC-A1C2-4EE7-8F36-6D1A5730F679}">
      <dsp:nvSpPr>
        <dsp:cNvPr id="0" name=""/>
        <dsp:cNvSpPr/>
      </dsp:nvSpPr>
      <dsp:spPr>
        <a:xfrm>
          <a:off x="8781896" y="64971"/>
          <a:ext cx="1995048" cy="119702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Making Predictions with the Learned Model</a:t>
          </a:r>
          <a:endParaRPr lang="en-US" sz="1800" kern="1200" dirty="0"/>
        </a:p>
      </dsp:txBody>
      <dsp:txXfrm>
        <a:off x="8781896" y="64971"/>
        <a:ext cx="1995048" cy="11970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EC8F7-0B40-4AB8-A0F6-755120E70086}">
      <dsp:nvSpPr>
        <dsp:cNvPr id="0" name=""/>
        <dsp:cNvSpPr/>
      </dsp:nvSpPr>
      <dsp:spPr>
        <a:xfrm>
          <a:off x="3684" y="64971"/>
          <a:ext cx="1995048" cy="11970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Linear Model</a:t>
          </a:r>
          <a:endParaRPr lang="en-US" sz="1800" kern="1200" dirty="0"/>
        </a:p>
      </dsp:txBody>
      <dsp:txXfrm>
        <a:off x="3684" y="64971"/>
        <a:ext cx="1995048" cy="1197028"/>
      </dsp:txXfrm>
    </dsp:sp>
    <dsp:sp modelId="{5FF6C443-E676-4578-B3E9-C7CB57BECD67}">
      <dsp:nvSpPr>
        <dsp:cNvPr id="0" name=""/>
        <dsp:cNvSpPr/>
      </dsp:nvSpPr>
      <dsp:spPr>
        <a:xfrm>
          <a:off x="2198237" y="64971"/>
          <a:ext cx="1995048" cy="1197028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Loss Function</a:t>
          </a:r>
          <a:endParaRPr lang="en-US" sz="1800" kern="1200" dirty="0"/>
        </a:p>
      </dsp:txBody>
      <dsp:txXfrm>
        <a:off x="2198237" y="64971"/>
        <a:ext cx="1995048" cy="1197028"/>
      </dsp:txXfrm>
    </dsp:sp>
    <dsp:sp modelId="{681FC2C3-07B7-4BE8-94CD-37C2A26B5FA8}">
      <dsp:nvSpPr>
        <dsp:cNvPr id="0" name=""/>
        <dsp:cNvSpPr/>
      </dsp:nvSpPr>
      <dsp:spPr>
        <a:xfrm>
          <a:off x="4392790" y="64971"/>
          <a:ext cx="1995048" cy="119702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Analytic Solution</a:t>
          </a:r>
          <a:endParaRPr lang="en-US" sz="1800" kern="1200" dirty="0"/>
        </a:p>
      </dsp:txBody>
      <dsp:txXfrm>
        <a:off x="4392790" y="64971"/>
        <a:ext cx="1995048" cy="1197028"/>
      </dsp:txXfrm>
    </dsp:sp>
    <dsp:sp modelId="{9BC35CAA-C630-4B9C-BCD9-293DDDA16F04}">
      <dsp:nvSpPr>
        <dsp:cNvPr id="0" name=""/>
        <dsp:cNvSpPr/>
      </dsp:nvSpPr>
      <dsp:spPr>
        <a:xfrm>
          <a:off x="6587343" y="64971"/>
          <a:ext cx="1995048" cy="1197028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Minibatch Stochastic Gradient Descent</a:t>
          </a:r>
          <a:endParaRPr lang="en-US" sz="1800" kern="1200" dirty="0"/>
        </a:p>
      </dsp:txBody>
      <dsp:txXfrm>
        <a:off x="6587343" y="64971"/>
        <a:ext cx="1995048" cy="1197028"/>
      </dsp:txXfrm>
    </dsp:sp>
    <dsp:sp modelId="{6F8943FC-A1C2-4EE7-8F36-6D1A5730F679}">
      <dsp:nvSpPr>
        <dsp:cNvPr id="0" name=""/>
        <dsp:cNvSpPr/>
      </dsp:nvSpPr>
      <dsp:spPr>
        <a:xfrm>
          <a:off x="8781896" y="64971"/>
          <a:ext cx="1995048" cy="119702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Making Predictions with the Learned Model</a:t>
          </a:r>
          <a:endParaRPr lang="en-US" sz="1800" kern="1200" dirty="0"/>
        </a:p>
      </dsp:txBody>
      <dsp:txXfrm>
        <a:off x="8781896" y="64971"/>
        <a:ext cx="1995048" cy="11970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EC8F7-0B40-4AB8-A0F6-755120E70086}">
      <dsp:nvSpPr>
        <dsp:cNvPr id="0" name=""/>
        <dsp:cNvSpPr/>
      </dsp:nvSpPr>
      <dsp:spPr>
        <a:xfrm>
          <a:off x="3684" y="64971"/>
          <a:ext cx="1995048" cy="11970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Linear Model</a:t>
          </a:r>
          <a:endParaRPr lang="en-US" sz="1800" kern="1200" dirty="0"/>
        </a:p>
      </dsp:txBody>
      <dsp:txXfrm>
        <a:off x="3684" y="64971"/>
        <a:ext cx="1995048" cy="1197028"/>
      </dsp:txXfrm>
    </dsp:sp>
    <dsp:sp modelId="{5FF6C443-E676-4578-B3E9-C7CB57BECD67}">
      <dsp:nvSpPr>
        <dsp:cNvPr id="0" name=""/>
        <dsp:cNvSpPr/>
      </dsp:nvSpPr>
      <dsp:spPr>
        <a:xfrm>
          <a:off x="2198237" y="64971"/>
          <a:ext cx="1995048" cy="1197028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Loss Function</a:t>
          </a:r>
          <a:endParaRPr lang="en-US" sz="1800" kern="1200" dirty="0"/>
        </a:p>
      </dsp:txBody>
      <dsp:txXfrm>
        <a:off x="2198237" y="64971"/>
        <a:ext cx="1995048" cy="1197028"/>
      </dsp:txXfrm>
    </dsp:sp>
    <dsp:sp modelId="{681FC2C3-07B7-4BE8-94CD-37C2A26B5FA8}">
      <dsp:nvSpPr>
        <dsp:cNvPr id="0" name=""/>
        <dsp:cNvSpPr/>
      </dsp:nvSpPr>
      <dsp:spPr>
        <a:xfrm>
          <a:off x="4392790" y="64971"/>
          <a:ext cx="1995048" cy="119702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Analytic Solution</a:t>
          </a:r>
          <a:endParaRPr lang="en-US" sz="1800" kern="1200" dirty="0"/>
        </a:p>
      </dsp:txBody>
      <dsp:txXfrm>
        <a:off x="4392790" y="64971"/>
        <a:ext cx="1995048" cy="1197028"/>
      </dsp:txXfrm>
    </dsp:sp>
    <dsp:sp modelId="{9BC35CAA-C630-4B9C-BCD9-293DDDA16F04}">
      <dsp:nvSpPr>
        <dsp:cNvPr id="0" name=""/>
        <dsp:cNvSpPr/>
      </dsp:nvSpPr>
      <dsp:spPr>
        <a:xfrm>
          <a:off x="6587343" y="64971"/>
          <a:ext cx="1995048" cy="1197028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Minibatch Stochastic Gradient Descent</a:t>
          </a:r>
          <a:endParaRPr lang="en-US" sz="1800" kern="1200" dirty="0"/>
        </a:p>
      </dsp:txBody>
      <dsp:txXfrm>
        <a:off x="6587343" y="64971"/>
        <a:ext cx="1995048" cy="1197028"/>
      </dsp:txXfrm>
    </dsp:sp>
    <dsp:sp modelId="{6F8943FC-A1C2-4EE7-8F36-6D1A5730F679}">
      <dsp:nvSpPr>
        <dsp:cNvPr id="0" name=""/>
        <dsp:cNvSpPr/>
      </dsp:nvSpPr>
      <dsp:spPr>
        <a:xfrm>
          <a:off x="8781896" y="64971"/>
          <a:ext cx="1995048" cy="119702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Making Predictions with the Learned Model</a:t>
          </a:r>
          <a:endParaRPr lang="en-US" sz="1800" kern="1200" dirty="0"/>
        </a:p>
      </dsp:txBody>
      <dsp:txXfrm>
        <a:off x="8781896" y="64971"/>
        <a:ext cx="1995048" cy="1197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5AF7D-2C29-4C24-A9B5-C2B8DACA67A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C37C0-6268-43CE-8A66-EDF69C2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6651"/>
            <a:ext cx="12192000" cy="4351338"/>
          </a:xfrm>
        </p:spPr>
        <p:txBody>
          <a:bodyPr/>
          <a:lstStyle>
            <a:lvl1pPr>
              <a:defRPr sz="1900">
                <a:solidFill>
                  <a:srgbClr val="002060"/>
                </a:solidFill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900">
                <a:solidFill>
                  <a:srgbClr val="FB807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900">
                <a:solidFill>
                  <a:srgbClr val="FB8072"/>
                </a:solidFill>
              </a:defRPr>
            </a:lvl3pPr>
            <a:lvl4pPr marL="1600200" indent="-228600">
              <a:buFont typeface="Wingdings" panose="05000000000000000000" pitchFamily="2" charset="2"/>
              <a:buChar char="q"/>
              <a:defRPr>
                <a:solidFill>
                  <a:srgbClr val="FB8072"/>
                </a:solidFill>
              </a:defRPr>
            </a:lvl4pPr>
            <a:lvl5pPr marL="2057400" indent="-228600">
              <a:buFont typeface="Wingdings" panose="05000000000000000000" pitchFamily="2" charset="2"/>
              <a:buChar char="v"/>
              <a:defRPr>
                <a:solidFill>
                  <a:srgbClr val="FB8072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Title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017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17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DC09-7F4A-44DC-8198-C57FAC212B9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3.png"/><Relationship Id="rId9" Type="http://schemas.microsoft.com/office/2007/relationships/diagramDrawing" Target="../diagrams/drawing5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ltut.com/stochastic-gradient-descent-a-super-easy-complete-guide/" TargetMode="External"/><Relationship Id="rId3" Type="http://schemas.openxmlformats.org/officeDocument/2006/relationships/diagramLayout" Target="../diagrams/layout17.xml"/><Relationship Id="rId7" Type="http://schemas.openxmlformats.org/officeDocument/2006/relationships/image" Target="../media/image24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com/@abhismatrix/neural-network-model-training-tricks-61254a2a1f6b" TargetMode="Externa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sfehrlich.com/blog/stans-world-its-prediction-time-or-it" TargetMode="External"/><Relationship Id="rId4" Type="http://schemas.openxmlformats.org/officeDocument/2006/relationships/hyperlink" Target="https://elsaghirscience.weebly.com/predicting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classifiers-a5cc4e1b062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2729"/>
            <a:ext cx="9144000" cy="12289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Dive into </a:t>
            </a:r>
            <a:r>
              <a:rPr lang="en-US" sz="6700" dirty="0" smtClean="0">
                <a:solidFill>
                  <a:srgbClr val="2196F3"/>
                </a:solidFill>
              </a:rPr>
              <a:t>Deep</a:t>
            </a:r>
            <a:r>
              <a:rPr lang="en-US" dirty="0" smtClean="0">
                <a:solidFill>
                  <a:srgbClr val="2196F3"/>
                </a:solidFill>
              </a:rPr>
              <a:t> Learning</a:t>
            </a:r>
            <a:br>
              <a:rPr lang="en-US" dirty="0" smtClean="0">
                <a:solidFill>
                  <a:srgbClr val="2196F3"/>
                </a:solidFill>
              </a:rPr>
            </a:br>
            <a:endParaRPr lang="en-US" dirty="0">
              <a:solidFill>
                <a:srgbClr val="2196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69" y="1849755"/>
            <a:ext cx="3009900" cy="4133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1" y="2875768"/>
            <a:ext cx="6096000" cy="21544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Chapter 3:</a:t>
            </a:r>
          </a:p>
          <a:p>
            <a:r>
              <a:rPr lang="en-US" sz="5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Linear Neural Networks</a:t>
            </a:r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/>
            </a:r>
            <a:b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2400" b="1" dirty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Basic Elements of Linear Regression</a:t>
            </a:r>
            <a:endParaRPr lang="en-US" sz="4800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95334614"/>
              </p:ext>
            </p:extLst>
          </p:nvPr>
        </p:nvGraphicFramePr>
        <p:xfrm>
          <a:off x="603049" y="1350913"/>
          <a:ext cx="10985902" cy="472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14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Basic Elements of Linear Regression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21298" y="2595620"/>
                <a:ext cx="12257266" cy="3648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linearity assumption says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that the target (price) can be expressed as a weighted sum of the features (area and age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):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ar-EG" sz="1900" dirty="0" smtClean="0">
                  <a:solidFill>
                    <a:srgbClr val="002060"/>
                  </a:solidFill>
                </a:endParaRPr>
              </a:p>
              <a:p>
                <a:pPr lvl="5"/>
                <a:r>
                  <a:rPr lang="en-US" sz="1900" dirty="0" smtClean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		</m:t>
                    </m:r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9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𝑎𝑟𝑒𝑎</m:t>
                        </m:r>
                      </m:sub>
                    </m:sSub>
                    <m:r>
                      <a:rPr lang="en-US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𝑎𝑟𝑒𝑎</m:t>
                    </m:r>
                    <m:r>
                      <a:rPr lang="en-US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  <m:r>
                      <a:rPr lang="en-US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	(3.1.1)</a:t>
                </a:r>
                <a:br>
                  <a:rPr lang="en-US" sz="1900" dirty="0" smtClean="0">
                    <a:solidFill>
                      <a:srgbClr val="002060"/>
                    </a:solidFill>
                  </a:rPr>
                </a:br>
                <a:endParaRPr lang="en-US" sz="1900" dirty="0">
                  <a:solidFill>
                    <a:srgbClr val="002060"/>
                  </a:solidFill>
                </a:endParaRPr>
              </a:p>
              <a:p>
                <a:r>
                  <a:rPr lang="en-US" sz="1900" dirty="0" smtClean="0">
                    <a:solidFill>
                      <a:srgbClr val="00206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𝑎𝑟𝑒𝑎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are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called weights, 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called a bias (also called an offset or intercept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).</a:t>
                </a:r>
                <a:endParaRPr lang="en-US" sz="1900" dirty="0">
                  <a:solidFill>
                    <a:srgbClr val="002060"/>
                  </a:solidFill>
                </a:endParaRPr>
              </a:p>
              <a:p>
                <a:endParaRPr lang="en-US" sz="1900" dirty="0" smtClean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The weights determine the influence of each feature on our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prediction.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bias just says what value the predicted price should take when all of the features take value 0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u="sng" dirty="0" smtClean="0">
                    <a:solidFill>
                      <a:srgbClr val="002060"/>
                    </a:solidFill>
                  </a:rPr>
                  <a:t>(3.1.1)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affine transformation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of input features, which is characterized by a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linear transformation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of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features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via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weighted sum, combined with a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translation</a:t>
                </a:r>
                <a:r>
                  <a:rPr lang="en-GB" sz="1900" dirty="0">
                    <a:solidFill>
                      <a:srgbClr val="002060"/>
                    </a:solidFill>
                  </a:rPr>
                  <a:t> via the added bias.</a:t>
                </a:r>
                <a:endParaRPr lang="en-US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8" y="2595620"/>
                <a:ext cx="12257266" cy="3648563"/>
              </a:xfrm>
              <a:prstGeom prst="rect">
                <a:avLst/>
              </a:prstGeom>
              <a:blipFill>
                <a:blip r:embed="rId2"/>
                <a:stretch>
                  <a:fillRect l="-398" t="-836" b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4855504"/>
              </p:ext>
            </p:extLst>
          </p:nvPr>
        </p:nvGraphicFramePr>
        <p:xfrm>
          <a:off x="696021" y="1080327"/>
          <a:ext cx="10780629" cy="1326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1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Basic Elements of Linear Regression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0629" y="2639865"/>
                <a:ext cx="11490838" cy="1554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Given a dataset, our goal is to choose the weights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bias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such that on average, the predictions made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according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to our model best fit the true prices observed in the data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Models whose output prediction is determined by the affine transformation of input features are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linear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models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affine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transformation is specified by the chosen weights and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bias.</a:t>
                </a:r>
                <a:endParaRPr lang="en-US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639865"/>
                <a:ext cx="11490838" cy="1554272"/>
              </a:xfrm>
              <a:prstGeom prst="rect">
                <a:avLst/>
              </a:prstGeom>
              <a:blipFill>
                <a:blip r:embed="rId2"/>
                <a:stretch>
                  <a:fillRect l="-371" t="-19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629" y="4313079"/>
                <a:ext cx="12118895" cy="1554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 machine learning, we usually work with high-dimensional datasets. 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When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our inputs consist 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features,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express our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(the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“hat” symbol denotes estimates)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as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9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900" dirty="0" smtClean="0">
                    <a:solidFill>
                      <a:srgbClr val="FB8072"/>
                    </a:solidFill>
                  </a:rPr>
                  <a:t>					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(3.1.2)</a:t>
                </a:r>
                <a:endParaRPr lang="en-US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313079"/>
                <a:ext cx="12118895" cy="1554272"/>
              </a:xfrm>
              <a:prstGeom prst="rect">
                <a:avLst/>
              </a:prstGeom>
              <a:blipFill>
                <a:blip r:embed="rId3"/>
                <a:stretch>
                  <a:fillRect l="-352" t="-1969" b="-6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26498248"/>
              </p:ext>
            </p:extLst>
          </p:nvPr>
        </p:nvGraphicFramePr>
        <p:xfrm>
          <a:off x="696021" y="1080327"/>
          <a:ext cx="10780629" cy="1326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954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Basic Elements of Linear Regression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0627" y="2637236"/>
                <a:ext cx="11904221" cy="1559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Collecting all features into a vector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all weights into a vector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we can express our model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using 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a </a:t>
                </a:r>
                <a:r>
                  <a:rPr lang="en-GB" sz="1900" dirty="0">
                    <a:solidFill>
                      <a:srgbClr val="002060"/>
                    </a:solidFill>
                  </a:rPr>
                  <a:t>dot product:</a:t>
                </a:r>
              </a:p>
              <a:p>
                <a:r>
                  <a:rPr lang="en-GB" sz="1900" dirty="0" smtClean="0">
                    <a:solidFill>
                      <a:srgbClr val="002060"/>
                    </a:solidFill>
                  </a:rPr>
                  <a:t>		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b="1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sz="1900" b="1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900" dirty="0" smtClean="0">
                    <a:solidFill>
                      <a:srgbClr val="FB8072"/>
                    </a:solidFill>
                  </a:rPr>
                  <a:t>						</a:t>
                </a:r>
                <a:r>
                  <a:rPr lang="en-GB" sz="1900" dirty="0">
                    <a:solidFill>
                      <a:srgbClr val="002060"/>
                    </a:solidFill>
                  </a:rPr>
                  <a:t>(3.1.3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)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>
                    <a:solidFill>
                      <a:srgbClr val="002060"/>
                    </a:solidFill>
                  </a:rPr>
                  <a:t>      the vector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corresponds to features of a single data example.</a:t>
                </a:r>
                <a:endParaRPr lang="en-US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7" y="2637236"/>
                <a:ext cx="11904221" cy="1559529"/>
              </a:xfrm>
              <a:prstGeom prst="rect">
                <a:avLst/>
              </a:prstGeom>
              <a:blipFill>
                <a:blip r:embed="rId2"/>
                <a:stretch>
                  <a:fillRect l="-358" t="-1569" b="-6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627" y="4357449"/>
                <a:ext cx="9261959" cy="682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refer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to features of our entire dataset 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examples via the design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Here</a:t>
                </a:r>
                <a:r>
                  <a:rPr lang="en-GB" sz="1900" dirty="0">
                    <a:solidFill>
                      <a:srgbClr val="FB807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contains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one row for every example and one column for every feature.</a:t>
                </a:r>
                <a:endParaRPr lang="en-US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7" y="4357449"/>
                <a:ext cx="9261959" cy="682366"/>
              </a:xfrm>
              <a:prstGeom prst="rect">
                <a:avLst/>
              </a:prstGeom>
              <a:blipFill>
                <a:blip r:embed="rId3"/>
                <a:stretch>
                  <a:fillRect l="-461" t="-3571" b="-15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0627" y="5090214"/>
                <a:ext cx="11904221" cy="1554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For a collection of features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predictions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can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be expressed via the matrix-vector product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>
                  <a:solidFill>
                    <a:srgbClr val="002060"/>
                  </a:solidFill>
                </a:endParaRPr>
              </a:p>
              <a:p>
                <a:r>
                  <a:rPr lang="en-GB" sz="1900" dirty="0" smtClean="0">
                    <a:solidFill>
                      <a:srgbClr val="002060"/>
                    </a:solidFill>
                  </a:rPr>
                  <a:t>		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b="1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𝑿𝒘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900" dirty="0" smtClean="0">
                    <a:solidFill>
                      <a:srgbClr val="FB8072"/>
                    </a:solidFill>
                  </a:rPr>
                  <a:t>						</a:t>
                </a:r>
                <a:r>
                  <a:rPr lang="en-GB" sz="1900" dirty="0">
                    <a:solidFill>
                      <a:srgbClr val="002060"/>
                    </a:solidFill>
                  </a:rPr>
                  <a:t>(3.1.4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)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>
                  <a:solidFill>
                    <a:srgbClr val="002060"/>
                  </a:solidFill>
                </a:endParaRPr>
              </a:p>
              <a:p>
                <a:r>
                  <a:rPr lang="en-GB" sz="1900" dirty="0" smtClean="0">
                    <a:solidFill>
                      <a:srgbClr val="002060"/>
                    </a:solidFill>
                  </a:rPr>
                  <a:t>     where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broadcasting (see Section 2.1.3) is applied during the summation.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7" y="5090214"/>
                <a:ext cx="11904221" cy="1554272"/>
              </a:xfrm>
              <a:prstGeom prst="rect">
                <a:avLst/>
              </a:prstGeom>
              <a:blipFill>
                <a:blip r:embed="rId4"/>
                <a:stretch>
                  <a:fillRect l="-358" t="-19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926498248"/>
              </p:ext>
            </p:extLst>
          </p:nvPr>
        </p:nvGraphicFramePr>
        <p:xfrm>
          <a:off x="696021" y="1080327"/>
          <a:ext cx="10780629" cy="1326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5965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Basic Elements of Linear Regression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0629" y="2639865"/>
                <a:ext cx="12223924" cy="2158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Given features of a training dataset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corresponding (known) labels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goal of linear regression is to find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the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weight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vector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bias term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that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given features of a new data example sampled from the same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distribution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new example’s label will (in expectation) be predicted with the lowest error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b="1" dirty="0">
                    <a:solidFill>
                      <a:srgbClr val="002060"/>
                    </a:solidFill>
                  </a:rPr>
                  <a:t>would not</a:t>
                </a:r>
                <a:r>
                  <a:rPr lang="en-GB" sz="1900" dirty="0">
                    <a:solidFill>
                      <a:srgbClr val="002060"/>
                    </a:solidFill>
                  </a:rPr>
                  <a:t> expect to find a real-world dataset 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examples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 dirty="0" err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exactly equals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b="1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GB" sz="19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for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all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Thus, even when we are confident that the underlying relationship is linear, we will incorporate a noise term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to</a:t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account </a:t>
                </a:r>
                <a:r>
                  <a:rPr lang="en-GB" sz="1900" dirty="0">
                    <a:solidFill>
                      <a:srgbClr val="FB8072"/>
                    </a:solidFill>
                  </a:rPr>
                  <a:t>for such errors.</a:t>
                </a:r>
                <a:endParaRPr lang="en-US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639865"/>
                <a:ext cx="12223924" cy="2158796"/>
              </a:xfrm>
              <a:prstGeom prst="rect">
                <a:avLst/>
              </a:prstGeom>
              <a:blipFill>
                <a:blip r:embed="rId2"/>
                <a:stretch>
                  <a:fillRect l="-349" t="-1412" b="-3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30629" y="4947251"/>
                <a:ext cx="10824758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Before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searching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for the best parameters (or model parameters)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we will need two more things: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A quality </a:t>
                </a:r>
                <a:r>
                  <a:rPr lang="en-GB" sz="1900" dirty="0">
                    <a:solidFill>
                      <a:srgbClr val="FB8072"/>
                    </a:solidFill>
                  </a:rPr>
                  <a:t>measure for some given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model.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1900" dirty="0">
                    <a:solidFill>
                      <a:srgbClr val="FB8072"/>
                    </a:solidFill>
                  </a:rPr>
                  <a:t>A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procedure for updating the model to improve its quality.</a:t>
                </a:r>
                <a:endParaRPr lang="en-US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947251"/>
                <a:ext cx="10824758" cy="969496"/>
              </a:xfrm>
              <a:prstGeom prst="rect">
                <a:avLst/>
              </a:prstGeom>
              <a:blipFill>
                <a:blip r:embed="rId3"/>
                <a:stretch>
                  <a:fillRect l="-394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26498248"/>
              </p:ext>
            </p:extLst>
          </p:nvPr>
        </p:nvGraphicFramePr>
        <p:xfrm>
          <a:off x="696021" y="1080327"/>
          <a:ext cx="10780629" cy="1326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701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Basic Elements of Linear Regression</a:t>
            </a:r>
            <a:endParaRPr lang="en-US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3889" y="2534710"/>
            <a:ext cx="9554282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</a:rPr>
              <a:t>To </a:t>
            </a:r>
            <a:r>
              <a:rPr lang="en-GB" sz="1900" dirty="0" smtClean="0">
                <a:solidFill>
                  <a:srgbClr val="002060"/>
                </a:solidFill>
              </a:rPr>
              <a:t>think about </a:t>
            </a:r>
            <a:r>
              <a:rPr lang="en-GB" sz="1900" dirty="0">
                <a:solidFill>
                  <a:srgbClr val="002060"/>
                </a:solidFill>
              </a:rPr>
              <a:t>how to </a:t>
            </a:r>
            <a:r>
              <a:rPr lang="en-GB" sz="1900" i="1" dirty="0">
                <a:solidFill>
                  <a:srgbClr val="002060"/>
                </a:solidFill>
              </a:rPr>
              <a:t>fit</a:t>
            </a:r>
            <a:r>
              <a:rPr lang="en-GB" sz="1900" dirty="0">
                <a:solidFill>
                  <a:srgbClr val="002060"/>
                </a:solidFill>
              </a:rPr>
              <a:t> data with our model, we need to determine a measure of </a:t>
            </a:r>
            <a:r>
              <a:rPr lang="en-GB" sz="1900" i="1" dirty="0">
                <a:solidFill>
                  <a:srgbClr val="002060"/>
                </a:solidFill>
              </a:rPr>
              <a:t>fitness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loss function quantifies the distance between the </a:t>
            </a:r>
            <a:r>
              <a:rPr lang="en-GB" sz="1900" i="1" dirty="0">
                <a:solidFill>
                  <a:srgbClr val="002060"/>
                </a:solidFill>
              </a:rPr>
              <a:t>real</a:t>
            </a:r>
            <a:r>
              <a:rPr lang="en-GB" sz="1900" dirty="0">
                <a:solidFill>
                  <a:srgbClr val="002060"/>
                </a:solidFill>
              </a:rPr>
              <a:t> and </a:t>
            </a:r>
            <a:r>
              <a:rPr lang="en-GB" sz="1900" i="1" dirty="0">
                <a:solidFill>
                  <a:srgbClr val="002060"/>
                </a:solidFill>
              </a:rPr>
              <a:t>predicted</a:t>
            </a:r>
            <a:r>
              <a:rPr lang="en-GB" sz="1900" dirty="0">
                <a:solidFill>
                  <a:srgbClr val="002060"/>
                </a:solidFill>
              </a:rPr>
              <a:t> value of the target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The loss will </a:t>
            </a:r>
            <a:r>
              <a:rPr lang="en-GB" sz="1900" dirty="0" smtClean="0">
                <a:solidFill>
                  <a:srgbClr val="FB8072"/>
                </a:solidFill>
              </a:rPr>
              <a:t>be </a:t>
            </a:r>
            <a:r>
              <a:rPr lang="en-GB" sz="1900" dirty="0">
                <a:solidFill>
                  <a:srgbClr val="FB8072"/>
                </a:solidFill>
              </a:rPr>
              <a:t>a non-negative number where smaller values are </a:t>
            </a:r>
            <a:r>
              <a:rPr lang="en-GB" sz="1900" dirty="0" smtClean="0">
                <a:solidFill>
                  <a:srgbClr val="FB8072"/>
                </a:solidFill>
              </a:rPr>
              <a:t>better.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Perfect </a:t>
            </a:r>
            <a:r>
              <a:rPr lang="en-GB" sz="1900" dirty="0">
                <a:solidFill>
                  <a:srgbClr val="FB8072"/>
                </a:solidFill>
              </a:rPr>
              <a:t>predictions incur a loss of 0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  <a:endParaRPr lang="ar-EG" sz="1900" dirty="0" smtClean="0">
              <a:solidFill>
                <a:srgbClr val="FB807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43889" y="4216393"/>
                <a:ext cx="11904221" cy="2425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most popular loss function in regression problems is the squared error:</a:t>
                </a: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	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d>
                          <m:dPr>
                            <m:ctrlPr>
                              <a:rPr lang="pl-PL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pl-PL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9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pl-PL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pl-PL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pl-PL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l-PL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pl-PL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pl-PL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l-PL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pl-PL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 					(3.1.5)</a:t>
                </a:r>
                <a:br>
                  <a:rPr lang="en-US" sz="1900" dirty="0" smtClean="0">
                    <a:solidFill>
                      <a:srgbClr val="002060"/>
                    </a:solidFill>
                  </a:rPr>
                </a:br>
                <a:r>
                  <a:rPr lang="en-US" sz="1900" dirty="0" smtClean="0">
                    <a:solidFill>
                      <a:srgbClr val="002060"/>
                    </a:solidFill>
                  </a:rPr>
                  <a:t>       </a:t>
                </a:r>
                <a:br>
                  <a:rPr lang="en-US" sz="1900" dirty="0" smtClean="0">
                    <a:solidFill>
                      <a:srgbClr val="002060"/>
                    </a:solidFill>
                  </a:rPr>
                </a:br>
                <a:r>
                  <a:rPr lang="en-US" sz="1900" dirty="0" smtClean="0">
                    <a:solidFill>
                      <a:srgbClr val="002060"/>
                    </a:solidFill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pl-PL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pl-PL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 is the predicted label,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pl-PL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 is the corresponding true label for the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 example.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The constant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makes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no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difference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but will prove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notationally</a:t>
                </a:r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convenient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canceling</a:t>
                </a:r>
                <a:r>
                  <a:rPr lang="en-GB" sz="1900" dirty="0">
                    <a:solidFill>
                      <a:srgbClr val="002060"/>
                    </a:solidFill>
                  </a:rPr>
                  <a:t> out when we take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derivative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of the loss.</a:t>
                </a:r>
                <a:endParaRPr lang="ar-EG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89" y="4216393"/>
                <a:ext cx="11904221" cy="2425216"/>
              </a:xfrm>
              <a:prstGeom prst="rect">
                <a:avLst/>
              </a:prstGeom>
              <a:blipFill>
                <a:blip r:embed="rId2"/>
                <a:stretch>
                  <a:fillRect l="-410" t="-1256" b="-3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85290233"/>
              </p:ext>
            </p:extLst>
          </p:nvPr>
        </p:nvGraphicFramePr>
        <p:xfrm>
          <a:off x="696021" y="1080327"/>
          <a:ext cx="10780629" cy="1326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85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Basic Elements of Linear Regression</a:t>
            </a:r>
            <a:endParaRPr lang="en-US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2553478"/>
            <a:ext cx="1181156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T</a:t>
            </a:r>
            <a:r>
              <a:rPr lang="en-GB" sz="1900" dirty="0" smtClean="0">
                <a:solidFill>
                  <a:srgbClr val="002060"/>
                </a:solidFill>
              </a:rPr>
              <a:t>he </a:t>
            </a:r>
            <a:r>
              <a:rPr lang="en-GB" sz="1900" dirty="0">
                <a:solidFill>
                  <a:srgbClr val="002060"/>
                </a:solidFill>
              </a:rPr>
              <a:t>empirical error is only a function of the model parameters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C</a:t>
            </a:r>
            <a:r>
              <a:rPr lang="en-GB" sz="1900" dirty="0" smtClean="0">
                <a:solidFill>
                  <a:srgbClr val="002060"/>
                </a:solidFill>
              </a:rPr>
              <a:t>onsider </a:t>
            </a:r>
            <a:r>
              <a:rPr lang="en-GB" sz="1900" dirty="0">
                <a:solidFill>
                  <a:srgbClr val="002060"/>
                </a:solidFill>
              </a:rPr>
              <a:t>the example below where we plot a regression problem for a one-dimensional case as shown in Fig. </a:t>
            </a:r>
            <a:r>
              <a:rPr lang="en-GB" sz="1900" u="sng" dirty="0">
                <a:solidFill>
                  <a:srgbClr val="002060"/>
                </a:solidFill>
              </a:rPr>
              <a:t>3.1.1</a:t>
            </a:r>
            <a:r>
              <a:rPr lang="en-GB" sz="1900" dirty="0">
                <a:solidFill>
                  <a:srgbClr val="002060"/>
                </a:solidFill>
              </a:rPr>
              <a:t>.</a:t>
            </a:r>
            <a:endParaRPr lang="ar-EG" sz="1900" dirty="0" smtClean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437" y="3560298"/>
            <a:ext cx="2758829" cy="20507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21993" y="5611050"/>
            <a:ext cx="2239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Fig. 3.1.1 Fit data with a linear model</a:t>
            </a:r>
            <a:r>
              <a:rPr lang="en-GB" sz="1050" dirty="0" smtClean="0"/>
              <a:t>.</a:t>
            </a:r>
            <a:endParaRPr lang="en-US" sz="1050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18605048"/>
              </p:ext>
            </p:extLst>
          </p:nvPr>
        </p:nvGraphicFramePr>
        <p:xfrm>
          <a:off x="696021" y="1080327"/>
          <a:ext cx="10780629" cy="1326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30629" y="5943281"/>
                <a:ext cx="12082923" cy="696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Note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that large differences between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and observations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 dirty="0" err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lead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to even larger contributions to the loss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,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due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to the quadratic dependence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ar-EG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5943281"/>
                <a:ext cx="12082923" cy="696857"/>
              </a:xfrm>
              <a:prstGeom prst="rect">
                <a:avLst/>
              </a:prstGeom>
              <a:blipFill>
                <a:blip r:embed="rId8"/>
                <a:stretch>
                  <a:fillRect l="-353" t="-877" b="-1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50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Basic Elements of Linear Regression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0629" y="2553478"/>
                <a:ext cx="11904221" cy="3176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To measure the quality of a model on the entire dataset 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examples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we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average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(or equivalently, sum)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losses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on the training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set: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pl-PL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l-PL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9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pl-PL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pl-PL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pl-PL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9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pl-PL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pl-PL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l-PL" sz="19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9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sz="19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pl-PL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pl-PL" sz="19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19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pl-PL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l-PL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pl-PL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pl-PL" sz="19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19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pl-PL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(3.1.6)</a:t>
                </a:r>
                <a:br>
                  <a:rPr lang="en-US" sz="1900" dirty="0" smtClean="0">
                    <a:solidFill>
                      <a:srgbClr val="002060"/>
                    </a:solidFill>
                  </a:rPr>
                </a:br>
                <a:r>
                  <a:rPr lang="en-US" sz="1900" dirty="0" smtClean="0">
                    <a:solidFill>
                      <a:srgbClr val="002060"/>
                    </a:solidFill>
                  </a:rPr>
                  <a:t>	</a:t>
                </a:r>
                <a:br>
                  <a:rPr lang="en-US" sz="1900" dirty="0" smtClean="0">
                    <a:solidFill>
                      <a:srgbClr val="002060"/>
                    </a:solidFill>
                  </a:rPr>
                </a:br>
                <a:endParaRPr lang="en-US" sz="1900" dirty="0" smtClean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When training the model, we want to find parameters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b="1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that minimize the total loss across all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training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examples:</a:t>
                </a:r>
              </a:p>
              <a:p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900" b="1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b="1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</a:t>
                </a:r>
                <a:r>
                  <a:rPr lang="en-GB" sz="1900" dirty="0">
                    <a:solidFill>
                      <a:srgbClr val="002060"/>
                    </a:solidFill>
                  </a:rPr>
                  <a:t>(3.1.7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)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553478"/>
                <a:ext cx="11904221" cy="3176511"/>
              </a:xfrm>
              <a:prstGeom prst="rect">
                <a:avLst/>
              </a:prstGeom>
              <a:blipFill>
                <a:blip r:embed="rId2"/>
                <a:stretch>
                  <a:fillRect l="-358" t="-960" b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18605048"/>
              </p:ext>
            </p:extLst>
          </p:nvPr>
        </p:nvGraphicFramePr>
        <p:xfrm>
          <a:off x="696021" y="1080327"/>
          <a:ext cx="10780629" cy="1326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69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Basic Elements of Linear Regression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0629" y="2553478"/>
                <a:ext cx="11995400" cy="2139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L</a:t>
                </a:r>
                <a:r>
                  <a:rPr lang="en-GB" sz="1900" dirty="0" err="1" smtClean="0">
                    <a:solidFill>
                      <a:srgbClr val="002060"/>
                    </a:solidFill>
                  </a:rPr>
                  <a:t>inear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regression can be solved analytically by applying a simple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formula: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S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ubsume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 bias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into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parameter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by </a:t>
                </a:r>
                <a:r>
                  <a:rPr lang="en-GB" sz="1900" dirty="0">
                    <a:solidFill>
                      <a:srgbClr val="FB8072"/>
                    </a:solidFill>
                  </a:rPr>
                  <a:t>appending a column to the design matrix consisting of all ones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Then our prediction problem is to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minimize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∥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𝑿𝒘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Take the loss surface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to be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 minimum of the loss over the entire domain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Taking the derivative of the loss with respect to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and setting it equal to zero yields the analytic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(</a:t>
                </a:r>
                <a:r>
                  <a:rPr lang="en-GB" sz="1900" dirty="0">
                    <a:solidFill>
                      <a:srgbClr val="FB8072"/>
                    </a:solidFill>
                  </a:rPr>
                  <a:t>closed-form)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solution:</a:t>
                </a:r>
              </a:p>
              <a:p>
                <a:pPr lvl="3"/>
                <a:r>
                  <a:rPr lang="en-GB" sz="1900" dirty="0">
                    <a:solidFill>
                      <a:srgbClr val="FB8072"/>
                    </a:solidFill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9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900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900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GB" sz="19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	(3.1.8)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553478"/>
                <a:ext cx="11995400" cy="2139047"/>
              </a:xfrm>
              <a:prstGeom prst="rect">
                <a:avLst/>
              </a:prstGeom>
              <a:blipFill>
                <a:blip r:embed="rId2"/>
                <a:stretch>
                  <a:fillRect l="-356" t="-1425" b="-3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928035833"/>
              </p:ext>
            </p:extLst>
          </p:nvPr>
        </p:nvGraphicFramePr>
        <p:xfrm>
          <a:off x="696021" y="1080327"/>
          <a:ext cx="10780629" cy="1326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0629" y="4972054"/>
            <a:ext cx="1005217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</a:t>
            </a:r>
            <a:r>
              <a:rPr lang="en-GB" sz="1900" dirty="0" smtClean="0">
                <a:solidFill>
                  <a:srgbClr val="002060"/>
                </a:solidFill>
              </a:rPr>
              <a:t>he </a:t>
            </a:r>
            <a:r>
              <a:rPr lang="en-GB" sz="1900" dirty="0">
                <a:solidFill>
                  <a:srgbClr val="002060"/>
                </a:solidFill>
              </a:rPr>
              <a:t>requirement of an analytic solution is so </a:t>
            </a:r>
            <a:r>
              <a:rPr lang="en-GB" sz="1900" dirty="0" smtClean="0">
                <a:solidFill>
                  <a:srgbClr val="002060"/>
                </a:solidFill>
              </a:rPr>
              <a:t>restrictive </a:t>
            </a:r>
            <a:r>
              <a:rPr lang="en-GB" sz="1900" dirty="0">
                <a:solidFill>
                  <a:srgbClr val="002060"/>
                </a:solidFill>
              </a:rPr>
              <a:t>that it would exclude all of deep learning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Simple </a:t>
            </a:r>
            <a:r>
              <a:rPr lang="en-GB" sz="1900" dirty="0">
                <a:solidFill>
                  <a:srgbClr val="FB8072"/>
                </a:solidFill>
              </a:rPr>
              <a:t>problems like linear regression may admit analytic </a:t>
            </a:r>
            <a:r>
              <a:rPr lang="en-GB" sz="1900" dirty="0" smtClean="0">
                <a:solidFill>
                  <a:srgbClr val="FB8072"/>
                </a:solidFill>
              </a:rPr>
              <a:t>solutions but, </a:t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you </a:t>
            </a:r>
            <a:r>
              <a:rPr lang="en-GB" sz="1900" dirty="0">
                <a:solidFill>
                  <a:srgbClr val="FB8072"/>
                </a:solidFill>
              </a:rPr>
              <a:t>should not get used to such good fortune.</a:t>
            </a:r>
          </a:p>
        </p:txBody>
      </p:sp>
    </p:spTree>
    <p:extLst>
      <p:ext uri="{BB962C8B-B14F-4D97-AF65-F5344CB8AC3E}">
        <p14:creationId xmlns:p14="http://schemas.microsoft.com/office/powerpoint/2010/main" val="79419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Basic Elements of Linear Regression</a:t>
            </a:r>
            <a:endParaRPr lang="en-US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2553478"/>
            <a:ext cx="12225206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In cases </a:t>
            </a:r>
            <a:r>
              <a:rPr lang="en-GB" sz="1900" dirty="0">
                <a:solidFill>
                  <a:srgbClr val="002060"/>
                </a:solidFill>
              </a:rPr>
              <a:t>where we cannot solve the models analytically, it turns out that we can still train models effectively in practice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key technique for optimizing nearly any deep learning </a:t>
            </a:r>
            <a:r>
              <a:rPr lang="en-GB" sz="1900" dirty="0" smtClean="0">
                <a:solidFill>
                  <a:srgbClr val="002060"/>
                </a:solidFill>
              </a:rPr>
              <a:t>model is called </a:t>
            </a:r>
            <a:r>
              <a:rPr lang="en-GB" sz="1900" i="1" dirty="0" smtClean="0">
                <a:solidFill>
                  <a:srgbClr val="002060"/>
                </a:solidFill>
              </a:rPr>
              <a:t>gradient descents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Gradient descent iteratively </a:t>
            </a:r>
            <a:r>
              <a:rPr lang="en-GB" sz="1900" dirty="0" smtClean="0">
                <a:solidFill>
                  <a:srgbClr val="FB8072"/>
                </a:solidFill>
              </a:rPr>
              <a:t>reduces </a:t>
            </a:r>
            <a:r>
              <a:rPr lang="en-GB" sz="1900" dirty="0">
                <a:solidFill>
                  <a:srgbClr val="FB8072"/>
                </a:solidFill>
              </a:rPr>
              <a:t>the error by updating the parameters in the direction that incrementally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lowers </a:t>
            </a:r>
            <a:r>
              <a:rPr lang="en-GB" sz="1900" dirty="0">
                <a:solidFill>
                  <a:srgbClr val="FB8072"/>
                </a:solidFill>
              </a:rPr>
              <a:t>the loss function.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237376440"/>
              </p:ext>
            </p:extLst>
          </p:nvPr>
        </p:nvGraphicFramePr>
        <p:xfrm>
          <a:off x="696021" y="1080327"/>
          <a:ext cx="10780629" cy="1326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426002" y="4251085"/>
            <a:ext cx="7944610" cy="2347627"/>
            <a:chOff x="2426002" y="4251085"/>
            <a:chExt cx="7944610" cy="2347627"/>
          </a:xfrm>
        </p:grpSpPr>
        <p:grpSp>
          <p:nvGrpSpPr>
            <p:cNvPr id="8" name="Group 7"/>
            <p:cNvGrpSpPr/>
            <p:nvPr/>
          </p:nvGrpSpPr>
          <p:grpSpPr>
            <a:xfrm>
              <a:off x="3077097" y="4251085"/>
              <a:ext cx="4917373" cy="2347627"/>
              <a:chOff x="1709851" y="3884024"/>
              <a:chExt cx="4917373" cy="2347627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255522" y="3884024"/>
                <a:ext cx="0" cy="193330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55522" y="5817327"/>
                <a:ext cx="437170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eform 12"/>
              <p:cNvSpPr/>
              <p:nvPr/>
            </p:nvSpPr>
            <p:spPr>
              <a:xfrm>
                <a:off x="2481944" y="3901441"/>
                <a:ext cx="3648892" cy="1813084"/>
              </a:xfrm>
              <a:custGeom>
                <a:avLst/>
                <a:gdLst>
                  <a:gd name="connsiteX0" fmla="*/ 0 w 3648892"/>
                  <a:gd name="connsiteY0" fmla="*/ 0 h 1813084"/>
                  <a:gd name="connsiteX1" fmla="*/ 243840 w 3648892"/>
                  <a:gd name="connsiteY1" fmla="*/ 600891 h 1813084"/>
                  <a:gd name="connsiteX2" fmla="*/ 836023 w 3648892"/>
                  <a:gd name="connsiteY2" fmla="*/ 1288869 h 1813084"/>
                  <a:gd name="connsiteX3" fmla="*/ 1837509 w 3648892"/>
                  <a:gd name="connsiteY3" fmla="*/ 1802674 h 1813084"/>
                  <a:gd name="connsiteX4" fmla="*/ 2560320 w 3648892"/>
                  <a:gd name="connsiteY4" fmla="*/ 1584960 h 1813084"/>
                  <a:gd name="connsiteX5" fmla="*/ 3117669 w 3648892"/>
                  <a:gd name="connsiteY5" fmla="*/ 1010194 h 1813084"/>
                  <a:gd name="connsiteX6" fmla="*/ 3648892 w 3648892"/>
                  <a:gd name="connsiteY6" fmla="*/ 34834 h 1813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48892" h="1813084">
                    <a:moveTo>
                      <a:pt x="0" y="0"/>
                    </a:moveTo>
                    <a:cubicBezTo>
                      <a:pt x="52251" y="193039"/>
                      <a:pt x="104503" y="386079"/>
                      <a:pt x="243840" y="600891"/>
                    </a:cubicBezTo>
                    <a:cubicBezTo>
                      <a:pt x="383177" y="815703"/>
                      <a:pt x="570412" y="1088572"/>
                      <a:pt x="836023" y="1288869"/>
                    </a:cubicBezTo>
                    <a:cubicBezTo>
                      <a:pt x="1101634" y="1489166"/>
                      <a:pt x="1550126" y="1753326"/>
                      <a:pt x="1837509" y="1802674"/>
                    </a:cubicBezTo>
                    <a:cubicBezTo>
                      <a:pt x="2124892" y="1852022"/>
                      <a:pt x="2346960" y="1717040"/>
                      <a:pt x="2560320" y="1584960"/>
                    </a:cubicBezTo>
                    <a:cubicBezTo>
                      <a:pt x="2773680" y="1452880"/>
                      <a:pt x="2936240" y="1268548"/>
                      <a:pt x="3117669" y="1010194"/>
                    </a:cubicBezTo>
                    <a:cubicBezTo>
                      <a:pt x="3299098" y="751840"/>
                      <a:pt x="3473995" y="393337"/>
                      <a:pt x="3648892" y="34834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560322" y="4197532"/>
                <a:ext cx="191588" cy="209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73829" y="4689463"/>
                <a:ext cx="191588" cy="209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283131" y="5068390"/>
                <a:ext cx="191588" cy="209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48878" y="5321790"/>
                <a:ext cx="191588" cy="209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049470" y="5487252"/>
                <a:ext cx="191588" cy="2090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319452" y="5564570"/>
                <a:ext cx="191588" cy="209006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Curved Connector 19"/>
              <p:cNvCxnSpPr>
                <a:stCxn id="14" idx="6"/>
                <a:endCxn id="15" idx="7"/>
              </p:cNvCxnSpPr>
              <p:nvPr/>
            </p:nvCxnSpPr>
            <p:spPr>
              <a:xfrm>
                <a:off x="2751910" y="4302035"/>
                <a:ext cx="285450" cy="418036"/>
              </a:xfrm>
              <a:prstGeom prst="curved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urved Connector 20"/>
              <p:cNvCxnSpPr>
                <a:stCxn id="15" idx="6"/>
                <a:endCxn id="16" idx="7"/>
              </p:cNvCxnSpPr>
              <p:nvPr/>
            </p:nvCxnSpPr>
            <p:spPr>
              <a:xfrm>
                <a:off x="3065417" y="4793966"/>
                <a:ext cx="381245" cy="305032"/>
              </a:xfrm>
              <a:prstGeom prst="curved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>
                <a:stCxn id="16" idx="7"/>
                <a:endCxn id="17" idx="0"/>
              </p:cNvCxnSpPr>
              <p:nvPr/>
            </p:nvCxnSpPr>
            <p:spPr>
              <a:xfrm rot="16200000" flipH="1">
                <a:off x="3484271" y="5061389"/>
                <a:ext cx="222792" cy="298010"/>
              </a:xfrm>
              <a:prstGeom prst="curvedConnector3">
                <a:avLst>
                  <a:gd name="adj1" fmla="val -689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/>
              <p:cNvCxnSpPr>
                <a:stCxn id="17" idx="7"/>
                <a:endCxn id="18" idx="0"/>
              </p:cNvCxnSpPr>
              <p:nvPr/>
            </p:nvCxnSpPr>
            <p:spPr>
              <a:xfrm rot="16200000" flipH="1">
                <a:off x="3911409" y="5253398"/>
                <a:ext cx="134854" cy="332855"/>
              </a:xfrm>
              <a:prstGeom prst="curvedConnector3">
                <a:avLst>
                  <a:gd name="adj1" fmla="val -5014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>
                <a:stCxn id="18" idx="7"/>
                <a:endCxn id="19" idx="0"/>
              </p:cNvCxnSpPr>
              <p:nvPr/>
            </p:nvCxnSpPr>
            <p:spPr>
              <a:xfrm rot="16200000" flipH="1">
                <a:off x="4290768" y="5440093"/>
                <a:ext cx="46710" cy="202245"/>
              </a:xfrm>
              <a:prstGeom prst="curvedConnector3">
                <a:avLst>
                  <a:gd name="adj1" fmla="val -29391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709851" y="4699058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loss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338894" y="5862319"/>
                <a:ext cx="163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Value of </a:t>
                </a:r>
                <a:r>
                  <a:rPr lang="en-US" dirty="0" smtClean="0"/>
                  <a:t>weight</a:t>
                </a:r>
                <a:endParaRPr lang="en-US" dirty="0"/>
              </a:p>
            </p:txBody>
          </p:sp>
        </p:grpSp>
        <p:cxnSp>
          <p:nvCxnSpPr>
            <p:cNvPr id="4" name="Curved Connector 3"/>
            <p:cNvCxnSpPr>
              <a:endCxn id="14" idx="1"/>
            </p:cNvCxnSpPr>
            <p:nvPr/>
          </p:nvCxnSpPr>
          <p:spPr>
            <a:xfrm flipV="1">
              <a:off x="2855167" y="4595201"/>
              <a:ext cx="1100458" cy="73895"/>
            </a:xfrm>
            <a:prstGeom prst="curvedConnector4">
              <a:avLst>
                <a:gd name="adj1" fmla="val 48725"/>
                <a:gd name="adj2" fmla="val 4507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endCxn id="19" idx="5"/>
            </p:cNvCxnSpPr>
            <p:nvPr/>
          </p:nvCxnSpPr>
          <p:spPr>
            <a:xfrm rot="10800000">
              <a:off x="5850229" y="6110029"/>
              <a:ext cx="2519330" cy="21769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426002" y="4387452"/>
              <a:ext cx="61266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Starting</a:t>
              </a:r>
              <a:br>
                <a:rPr lang="en-US" sz="1050" dirty="0" smtClean="0"/>
              </a:br>
              <a:r>
                <a:rPr lang="en-US" sz="1050" dirty="0" smtClean="0"/>
                <a:t>point</a:t>
              </a:r>
              <a:endParaRPr lang="en-US" sz="10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55317" y="6119975"/>
              <a:ext cx="201529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Point of convergence </a:t>
              </a:r>
              <a:br>
                <a:rPr lang="en-US" sz="1050" dirty="0" smtClean="0"/>
              </a:br>
              <a:r>
                <a:rPr lang="en-US" sz="1050" dirty="0" smtClean="0"/>
                <a:t>(the loss function at its minimum)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30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graphicFrame>
        <p:nvGraphicFramePr>
          <p:cNvPr id="116" name="Diagram 115"/>
          <p:cNvGraphicFramePr/>
          <p:nvPr>
            <p:extLst>
              <p:ext uri="{D42A27DB-BD31-4B8C-83A1-F6EECF244321}">
                <p14:modId xmlns:p14="http://schemas.microsoft.com/office/powerpoint/2010/main" val="2997944762"/>
              </p:ext>
            </p:extLst>
          </p:nvPr>
        </p:nvGraphicFramePr>
        <p:xfrm>
          <a:off x="748937" y="1340968"/>
          <a:ext cx="10789920" cy="516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3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Basic Elements of Linear Regression</a:t>
            </a:r>
            <a:endParaRPr lang="en-US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2553478"/>
            <a:ext cx="11483015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most naive application of gradient descent consists of taking the derivative of the loss function, which is an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average </a:t>
            </a:r>
            <a:r>
              <a:rPr lang="en-GB" sz="1900" dirty="0">
                <a:solidFill>
                  <a:srgbClr val="002060"/>
                </a:solidFill>
              </a:rPr>
              <a:t>of the losses computed on every single example in the dataset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en-GB" sz="1900" dirty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This is </a:t>
            </a:r>
            <a:r>
              <a:rPr lang="en-GB" sz="1900" dirty="0">
                <a:solidFill>
                  <a:srgbClr val="FB8072"/>
                </a:solidFill>
              </a:rPr>
              <a:t>extremely slow: we must pass over the entire dataset before making a single update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rgbClr val="FB8072"/>
                </a:solidFill>
              </a:rPr>
              <a:t>Thus, we will </a:t>
            </a:r>
            <a:r>
              <a:rPr lang="en-GB" dirty="0" smtClean="0">
                <a:solidFill>
                  <a:srgbClr val="FB8072"/>
                </a:solidFill>
              </a:rPr>
              <a:t>sample </a:t>
            </a:r>
            <a:r>
              <a:rPr lang="en-GB" dirty="0">
                <a:solidFill>
                  <a:srgbClr val="FB8072"/>
                </a:solidFill>
              </a:rPr>
              <a:t>a random </a:t>
            </a:r>
            <a:r>
              <a:rPr lang="en-GB" dirty="0" err="1">
                <a:solidFill>
                  <a:srgbClr val="FB8072"/>
                </a:solidFill>
              </a:rPr>
              <a:t>minibatch</a:t>
            </a:r>
            <a:r>
              <a:rPr lang="en-GB" dirty="0">
                <a:solidFill>
                  <a:srgbClr val="FB8072"/>
                </a:solidFill>
              </a:rPr>
              <a:t> of examples every time we need to compute the update, </a:t>
            </a:r>
            <a:r>
              <a:rPr lang="en-GB" dirty="0" smtClean="0">
                <a:solidFill>
                  <a:srgbClr val="FB8072"/>
                </a:solidFill>
              </a:rPr>
              <a:t/>
            </a:r>
            <a:br>
              <a:rPr lang="en-GB" dirty="0" smtClean="0">
                <a:solidFill>
                  <a:srgbClr val="FB8072"/>
                </a:solidFill>
              </a:rPr>
            </a:br>
            <a:r>
              <a:rPr lang="en-GB" dirty="0" smtClean="0">
                <a:solidFill>
                  <a:srgbClr val="FB8072"/>
                </a:solidFill>
              </a:rPr>
              <a:t>this </a:t>
            </a:r>
            <a:r>
              <a:rPr lang="en-GB" dirty="0">
                <a:solidFill>
                  <a:srgbClr val="FB8072"/>
                </a:solidFill>
              </a:rPr>
              <a:t>variant called </a:t>
            </a:r>
            <a:r>
              <a:rPr lang="en-GB" i="1" dirty="0" err="1">
                <a:solidFill>
                  <a:srgbClr val="FB8072"/>
                </a:solidFill>
              </a:rPr>
              <a:t>minibatch</a:t>
            </a:r>
            <a:r>
              <a:rPr lang="en-GB" i="1" dirty="0">
                <a:solidFill>
                  <a:srgbClr val="FB8072"/>
                </a:solidFill>
              </a:rPr>
              <a:t> stochastic gradient descent</a:t>
            </a:r>
            <a:r>
              <a:rPr lang="en-GB" dirty="0">
                <a:solidFill>
                  <a:srgbClr val="FB8072"/>
                </a:solidFill>
              </a:rPr>
              <a:t>.</a:t>
            </a:r>
            <a:endParaRPr lang="en-GB" sz="1900" dirty="0">
              <a:solidFill>
                <a:srgbClr val="FB8072"/>
              </a:solidFill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237376440"/>
              </p:ext>
            </p:extLst>
          </p:nvPr>
        </p:nvGraphicFramePr>
        <p:xfrm>
          <a:off x="696021" y="1080327"/>
          <a:ext cx="10780629" cy="1326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30629" y="4223151"/>
            <a:ext cx="1160529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each </a:t>
            </a:r>
            <a:r>
              <a:rPr lang="en-GB" sz="1900" dirty="0" smtClean="0">
                <a:solidFill>
                  <a:srgbClr val="002060"/>
                </a:solidFill>
              </a:rPr>
              <a:t>iteration: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900" dirty="0" smtClean="0">
                <a:solidFill>
                  <a:srgbClr val="FB8072"/>
                </a:solidFill>
              </a:rPr>
              <a:t>We </a:t>
            </a:r>
            <a:r>
              <a:rPr lang="en-GB" sz="1900" dirty="0">
                <a:solidFill>
                  <a:srgbClr val="FB8072"/>
                </a:solidFill>
              </a:rPr>
              <a:t>first randomly sample a </a:t>
            </a:r>
            <a:r>
              <a:rPr lang="en-GB" sz="1900" dirty="0" err="1">
                <a:solidFill>
                  <a:srgbClr val="FB8072"/>
                </a:solidFill>
              </a:rPr>
              <a:t>minibatch</a:t>
            </a:r>
            <a:r>
              <a:rPr lang="en-GB" sz="1900" dirty="0">
                <a:solidFill>
                  <a:srgbClr val="FB8072"/>
                </a:solidFill>
              </a:rPr>
              <a:t> </a:t>
            </a:r>
            <a:r>
              <a:rPr lang="en-GB" sz="1900" b="1" dirty="0" smtClean="0">
                <a:solidFill>
                  <a:srgbClr val="FB8072"/>
                </a:solidFill>
              </a:rPr>
              <a:t>B</a:t>
            </a:r>
            <a:r>
              <a:rPr lang="en-GB" sz="1900" dirty="0" smtClean="0">
                <a:solidFill>
                  <a:srgbClr val="FB8072"/>
                </a:solidFill>
              </a:rPr>
              <a:t> consisting </a:t>
            </a:r>
            <a:r>
              <a:rPr lang="en-GB" sz="1900" dirty="0">
                <a:solidFill>
                  <a:srgbClr val="FB8072"/>
                </a:solidFill>
              </a:rPr>
              <a:t>of a fixed number of training examples. </a:t>
            </a:r>
            <a:endParaRPr lang="en-GB" sz="1900" dirty="0" smtClean="0">
              <a:solidFill>
                <a:srgbClr val="FB8072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1900" dirty="0" smtClean="0">
                <a:solidFill>
                  <a:srgbClr val="FB8072"/>
                </a:solidFill>
              </a:rPr>
              <a:t>We </a:t>
            </a:r>
            <a:r>
              <a:rPr lang="en-GB" sz="1900" dirty="0">
                <a:solidFill>
                  <a:srgbClr val="FB8072"/>
                </a:solidFill>
              </a:rPr>
              <a:t>then compute the derivative (gradient) of the average loss on the </a:t>
            </a:r>
            <a:r>
              <a:rPr lang="en-GB" sz="1900" dirty="0" err="1">
                <a:solidFill>
                  <a:srgbClr val="FB8072"/>
                </a:solidFill>
              </a:rPr>
              <a:t>minibatch</a:t>
            </a:r>
            <a:r>
              <a:rPr lang="en-GB" sz="1900" dirty="0">
                <a:solidFill>
                  <a:srgbClr val="FB8072"/>
                </a:solidFill>
              </a:rPr>
              <a:t> with regard to the </a:t>
            </a:r>
            <a:r>
              <a:rPr lang="en-GB" sz="1900" dirty="0" smtClean="0">
                <a:solidFill>
                  <a:srgbClr val="FB8072"/>
                </a:solidFill>
              </a:rPr>
              <a:t>model</a:t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parameters</a:t>
            </a:r>
            <a:r>
              <a:rPr lang="en-GB" sz="1900" dirty="0">
                <a:solidFill>
                  <a:srgbClr val="FB8072"/>
                </a:solidFill>
              </a:rPr>
              <a:t>. </a:t>
            </a:r>
            <a:endParaRPr lang="en-GB" sz="1900" dirty="0" smtClean="0">
              <a:solidFill>
                <a:srgbClr val="FB8072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1900" dirty="0" smtClean="0">
                <a:solidFill>
                  <a:srgbClr val="FB8072"/>
                </a:solidFill>
              </a:rPr>
              <a:t>Finally</a:t>
            </a:r>
            <a:r>
              <a:rPr lang="en-GB" sz="1900" dirty="0">
                <a:solidFill>
                  <a:srgbClr val="FB8072"/>
                </a:solidFill>
              </a:rPr>
              <a:t>, we multiply the gradient by a predetermined positive value </a:t>
            </a:r>
            <a:r>
              <a:rPr lang="en-GB" sz="1900" b="1" dirty="0" smtClean="0">
                <a:solidFill>
                  <a:srgbClr val="FB8072"/>
                </a:solidFill>
              </a:rPr>
              <a:t>η</a:t>
            </a:r>
            <a:r>
              <a:rPr lang="en-GB" sz="1900" dirty="0" smtClean="0">
                <a:solidFill>
                  <a:srgbClr val="FB8072"/>
                </a:solidFill>
              </a:rPr>
              <a:t> </a:t>
            </a:r>
            <a:r>
              <a:rPr lang="en-GB" sz="1900" dirty="0">
                <a:solidFill>
                  <a:srgbClr val="FB8072"/>
                </a:solidFill>
              </a:rPr>
              <a:t>and subtract the resulting term from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the </a:t>
            </a:r>
            <a:r>
              <a:rPr lang="en-GB" sz="1900" dirty="0">
                <a:solidFill>
                  <a:srgbClr val="FB8072"/>
                </a:solidFill>
              </a:rPr>
              <a:t>current parameter values.</a:t>
            </a:r>
          </a:p>
        </p:txBody>
      </p:sp>
    </p:spTree>
    <p:extLst>
      <p:ext uri="{BB962C8B-B14F-4D97-AF65-F5344CB8AC3E}">
        <p14:creationId xmlns:p14="http://schemas.microsoft.com/office/powerpoint/2010/main" val="276129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Basic Elements of Linear Regression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0629" y="2553478"/>
                <a:ext cx="9133719" cy="2313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can express the update mathematically as follows (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denotes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partial derivative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):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         	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l-PL" sz="19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9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l-PL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l-PL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pl-PL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9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l-PL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l-PL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pl-PL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pl-PL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d>
                              <m:dPr>
                                <m:ctrlPr>
                                  <a:rPr lang="pl-PL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sz="19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pl-PL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l-PL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b>
                        </m:sSub>
                        <m:sSup>
                          <m:sSup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pl-PL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pl-PL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9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pl-PL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pl-PL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19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is the weights vector,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is the bias, 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     </a:t>
                </a:r>
                <a:r>
                  <a:rPr lang="el-GR" sz="1900" dirty="0" smtClean="0">
                    <a:solidFill>
                      <a:srgbClr val="002060"/>
                    </a:solidFill>
                  </a:rPr>
                  <a:t>η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1900" dirty="0">
                    <a:solidFill>
                      <a:srgbClr val="002060"/>
                    </a:solidFill>
                  </a:rPr>
                  <a:t>is predetermined positive 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value, </a:t>
                </a:r>
                <a:br>
                  <a:rPr lang="en-US" sz="1900" dirty="0" smtClean="0">
                    <a:solidFill>
                      <a:srgbClr val="002060"/>
                    </a:solidFill>
                  </a:rPr>
                </a:br>
                <a:r>
                  <a:rPr lang="en-US" sz="1900" dirty="0" smtClean="0">
                    <a:solidFill>
                      <a:srgbClr val="002060"/>
                    </a:solidFill>
                  </a:rPr>
                  <a:t>     and the term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d>
                          <m:dPr>
                            <m:ctrlPr>
                              <a:rPr lang="pl-PL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9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pl-PL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sSup>
                      <m:sSup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d>
                          <m:dPr>
                            <m:ctrlPr>
                              <a:rPr lang="pl-PL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pl-PL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9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l-PL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sz="1900" b="1" dirty="0" smtClean="0">
                    <a:solidFill>
                      <a:srgbClr val="002060"/>
                    </a:solidFill>
                  </a:rPr>
                  <a:t>”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means the</a:t>
                </a:r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partial derivative of the loss of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sz="19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element.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553478"/>
                <a:ext cx="9133719" cy="2313582"/>
              </a:xfrm>
              <a:prstGeom prst="rect">
                <a:avLst/>
              </a:prstGeom>
              <a:blipFill>
                <a:blip r:embed="rId2"/>
                <a:stretch>
                  <a:fillRect l="-467" t="-131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237376440"/>
              </p:ext>
            </p:extLst>
          </p:nvPr>
        </p:nvGraphicFramePr>
        <p:xfrm>
          <a:off x="696021" y="1080327"/>
          <a:ext cx="10780629" cy="1326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30629" y="5013239"/>
            <a:ext cx="456714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To summarize the steps of </a:t>
            </a:r>
            <a:r>
              <a:rPr lang="en-GB" sz="1900" dirty="0" smtClean="0">
                <a:solidFill>
                  <a:srgbClr val="002060"/>
                </a:solidFill>
              </a:rPr>
              <a:t>the algorithm: </a:t>
            </a:r>
            <a:endParaRPr lang="en-GB" sz="1900" dirty="0">
              <a:solidFill>
                <a:srgbClr val="002060"/>
              </a:solidFill>
            </a:endParaRP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304410711"/>
              </p:ext>
            </p:extLst>
          </p:nvPr>
        </p:nvGraphicFramePr>
        <p:xfrm>
          <a:off x="1970498" y="5150498"/>
          <a:ext cx="8231673" cy="1707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302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Basic Elements of Linear Regression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0629" y="2553478"/>
                <a:ext cx="12027652" cy="2978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For quadratic losses and affine transformations, we can write this out explicitly as follows:</a:t>
                </a: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	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GB" sz="19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GB" sz="19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l-GR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19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sSup>
                          <m:sSup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l-GR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9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9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9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r>
                  <a:rPr lang="en-US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l-GR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GB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l-GR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9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(3.1.10)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>
                    <a:solidFill>
                      <a:srgbClr val="002060"/>
                    </a:solidFill>
                  </a:rPr>
                  <a:t>       Note that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are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vectors.</a:t>
                </a:r>
              </a:p>
              <a:p>
                <a:r>
                  <a:rPr lang="en-GB" sz="1900" dirty="0" smtClean="0">
                    <a:solidFill>
                      <a:srgbClr val="002060"/>
                    </a:solidFill>
                  </a:rPr>
                  <a:t>       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set cardinality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represents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number of examples in each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minibatch</a:t>
                </a:r>
                <a:r>
                  <a:rPr lang="en-GB" sz="1900" dirty="0">
                    <a:solidFill>
                      <a:srgbClr val="002060"/>
                    </a:solidFill>
                  </a:rPr>
                  <a:t> (the batch size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).</a:t>
                </a:r>
              </a:p>
              <a:p>
                <a:r>
                  <a:rPr lang="en-GB" sz="1900" dirty="0" smtClean="0">
                    <a:solidFill>
                      <a:srgbClr val="00206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denotes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learning rate</a:t>
                </a:r>
                <a:r>
                  <a:rPr lang="en-GB" sz="1900" dirty="0">
                    <a:solidFill>
                      <a:srgbClr val="002060"/>
                    </a:solidFill>
                  </a:rPr>
                  <a:t>.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553478"/>
                <a:ext cx="12027652" cy="2978764"/>
              </a:xfrm>
              <a:prstGeom prst="rect">
                <a:avLst/>
              </a:prstGeom>
              <a:blipFill>
                <a:blip r:embed="rId2"/>
                <a:stretch>
                  <a:fillRect l="-355" t="-1022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237376440"/>
              </p:ext>
            </p:extLst>
          </p:nvPr>
        </p:nvGraphicFramePr>
        <p:xfrm>
          <a:off x="696021" y="1080327"/>
          <a:ext cx="10780629" cy="1326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0629" y="5678421"/>
            <a:ext cx="1101654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values of the batch size and learning rate are manually pre-specified and not typically learned through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model </a:t>
            </a:r>
            <a:r>
              <a:rPr lang="en-GB" sz="1900" dirty="0">
                <a:solidFill>
                  <a:srgbClr val="002060"/>
                </a:solidFill>
              </a:rPr>
              <a:t>training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These parameters that are </a:t>
            </a:r>
            <a:r>
              <a:rPr lang="en-GB" sz="1900" dirty="0" err="1">
                <a:solidFill>
                  <a:srgbClr val="FB8072"/>
                </a:solidFill>
              </a:rPr>
              <a:t>tunable</a:t>
            </a:r>
            <a:r>
              <a:rPr lang="en-GB" sz="1900" dirty="0">
                <a:solidFill>
                  <a:srgbClr val="FB8072"/>
                </a:solidFill>
              </a:rPr>
              <a:t> but not updated in the training loop are called </a:t>
            </a:r>
            <a:r>
              <a:rPr lang="en-GB" sz="1900" i="1" dirty="0" err="1">
                <a:solidFill>
                  <a:srgbClr val="FB8072"/>
                </a:solidFill>
              </a:rPr>
              <a:t>hyperparameters</a:t>
            </a:r>
            <a:r>
              <a:rPr lang="en-GB" sz="1900" dirty="0">
                <a:solidFill>
                  <a:srgbClr val="FB8072"/>
                </a:solidFill>
              </a:rPr>
              <a:t>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Basic Elements of Linear Regression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0629" y="2553478"/>
                <a:ext cx="12211163" cy="332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i="1" dirty="0" smtClean="0">
                    <a:solidFill>
                      <a:srgbClr val="002060"/>
                    </a:solidFill>
                  </a:rPr>
                  <a:t>Hyperparameter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 tuning</a:t>
                </a:r>
                <a:r>
                  <a:rPr lang="en-GB" sz="1900" dirty="0">
                    <a:solidFill>
                      <a:srgbClr val="002060"/>
                    </a:solidFill>
                  </a:rPr>
                  <a:t> is the process by which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hyperparameters</a:t>
                </a:r>
                <a:r>
                  <a:rPr lang="en-GB" sz="1900" dirty="0">
                    <a:solidFill>
                      <a:srgbClr val="002060"/>
                    </a:solidFill>
                  </a:rPr>
                  <a:t> are chosen, and typically requires that we adjust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them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based on the results of the training loop as assessed on a separate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validation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dataset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After training for some predetermined number of iterations (or until some other stopping criteria are met),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record the estimated model parameters, denoted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If </a:t>
                </a:r>
                <a:r>
                  <a:rPr lang="en-GB" sz="1900" dirty="0">
                    <a:solidFill>
                      <a:srgbClr val="FB8072"/>
                    </a:solidFill>
                  </a:rPr>
                  <a:t>our function is truly linear and noiseless, these parameters will not be the exact minimizers of the loss because,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although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 algorithm converges slowly towards the minimizers it cannot achieve it exactly in a finite number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of </a:t>
                </a:r>
                <a:r>
                  <a:rPr lang="en-GB" sz="1900" dirty="0">
                    <a:solidFill>
                      <a:srgbClr val="FB8072"/>
                    </a:solidFill>
                  </a:rPr>
                  <a:t>steps.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553478"/>
                <a:ext cx="12211163" cy="3324243"/>
              </a:xfrm>
              <a:prstGeom prst="rect">
                <a:avLst/>
              </a:prstGeom>
              <a:blipFill>
                <a:blip r:embed="rId2"/>
                <a:stretch>
                  <a:fillRect l="-349" t="-917" b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237376440"/>
              </p:ext>
            </p:extLst>
          </p:nvPr>
        </p:nvGraphicFramePr>
        <p:xfrm>
          <a:off x="696021" y="1080327"/>
          <a:ext cx="10780629" cy="1326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73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Basic Elements of Linear Regression</a:t>
            </a:r>
            <a:endParaRPr lang="en-US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2553478"/>
            <a:ext cx="113985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Linear regression happens to be a learning problem where there is only one minimum over the entire domain.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For </a:t>
            </a:r>
            <a:r>
              <a:rPr lang="en-GB" sz="1900" dirty="0">
                <a:solidFill>
                  <a:srgbClr val="FB8072"/>
                </a:solidFill>
              </a:rPr>
              <a:t>more complicated models, like deep networks, the loss surfaces contain many minima.</a:t>
            </a:r>
            <a:r>
              <a:rPr lang="en-GB" sz="1900" dirty="0" smtClean="0">
                <a:solidFill>
                  <a:srgbClr val="FB8072"/>
                </a:solidFill>
              </a:rPr>
              <a:t>	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237376440"/>
              </p:ext>
            </p:extLst>
          </p:nvPr>
        </p:nvGraphicFramePr>
        <p:xfrm>
          <a:off x="696021" y="1080327"/>
          <a:ext cx="10780629" cy="1326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42" name="Picture 2" descr="What is Stochastic Gradient Descent- A Super Easy Complete Guide!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3" t="6267" r="5984" b="28488"/>
          <a:stretch/>
        </p:blipFill>
        <p:spPr bwMode="auto">
          <a:xfrm>
            <a:off x="7928932" y="3303675"/>
            <a:ext cx="4159459" cy="248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47602" y="5791785"/>
            <a:ext cx="35221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8"/>
              </a:rPr>
              <a:t>https://</a:t>
            </a:r>
            <a:r>
              <a:rPr lang="en-US" sz="1050" dirty="0" smtClean="0">
                <a:hlinkClick r:id="rId8"/>
              </a:rPr>
              <a:t>www.mltut.com/stochastic-gradient-descent-a-super</a:t>
            </a:r>
            <a:br>
              <a:rPr lang="en-US" sz="1050" dirty="0" smtClean="0">
                <a:hlinkClick r:id="rId8"/>
              </a:rPr>
            </a:br>
            <a:r>
              <a:rPr lang="en-US" sz="1050" dirty="0" smtClean="0">
                <a:hlinkClick r:id="rId8"/>
              </a:rPr>
              <a:t>-</a:t>
            </a:r>
            <a:r>
              <a:rPr lang="en-US" sz="1050" dirty="0">
                <a:hlinkClick r:id="rId8"/>
              </a:rPr>
              <a:t>easy-complete-guide/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130629" y="3475513"/>
            <a:ext cx="76740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Deep </a:t>
            </a:r>
            <a:r>
              <a:rPr lang="en-GB" sz="1900" dirty="0">
                <a:solidFill>
                  <a:srgbClr val="002060"/>
                </a:solidFill>
              </a:rPr>
              <a:t>learning practitioners seldom struggle to find parameters that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minimize </a:t>
            </a:r>
            <a:r>
              <a:rPr lang="en-GB" sz="1900" dirty="0">
                <a:solidFill>
                  <a:srgbClr val="002060"/>
                </a:solidFill>
              </a:rPr>
              <a:t>the loss on training sets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 </a:t>
            </a: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more formidable task is to find parameters that will achieve low loss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on </a:t>
            </a:r>
            <a:r>
              <a:rPr lang="en-GB" sz="1900" dirty="0">
                <a:solidFill>
                  <a:srgbClr val="002060"/>
                </a:solidFill>
              </a:rPr>
              <a:t>data that we have not seen </a:t>
            </a:r>
            <a:r>
              <a:rPr lang="en-GB" sz="1900" dirty="0" smtClean="0">
                <a:solidFill>
                  <a:srgbClr val="002060"/>
                </a:solidFill>
              </a:rPr>
              <a:t>before.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A </a:t>
            </a:r>
            <a:r>
              <a:rPr lang="en-GB" sz="1900" dirty="0">
                <a:solidFill>
                  <a:srgbClr val="FB8072"/>
                </a:solidFill>
              </a:rPr>
              <a:t>challenge called </a:t>
            </a:r>
            <a:r>
              <a:rPr lang="en-GB" sz="1900" i="1" dirty="0">
                <a:solidFill>
                  <a:srgbClr val="FB8072"/>
                </a:solidFill>
              </a:rPr>
              <a:t>generalization</a:t>
            </a:r>
            <a:r>
              <a:rPr lang="en-GB" sz="1900" dirty="0">
                <a:solidFill>
                  <a:srgbClr val="FB8072"/>
                </a:solidFill>
              </a:rPr>
              <a:t>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0629" y="5373566"/>
                <a:ext cx="7406708" cy="1277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Given the learned linear regression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sz="1900" b="1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GB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, we can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estimate 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price of a new house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given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its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area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Estimating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targets given features is commonly called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i="1" dirty="0" smtClean="0">
                    <a:solidFill>
                      <a:srgbClr val="FB8072"/>
                    </a:solidFill>
                  </a:rPr>
                  <a:t>prediction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or</a:t>
                </a:r>
                <a:r>
                  <a:rPr lang="en-GB" sz="1900" i="1" dirty="0">
                    <a:solidFill>
                      <a:srgbClr val="FB8072"/>
                    </a:solidFill>
                  </a:rPr>
                  <a:t> inference</a:t>
                </a:r>
                <a:r>
                  <a:rPr lang="en-GB" sz="1900" dirty="0">
                    <a:solidFill>
                      <a:srgbClr val="FB8072"/>
                    </a:solidFill>
                  </a:rPr>
                  <a:t>.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5373566"/>
                <a:ext cx="7406708" cy="1277529"/>
              </a:xfrm>
              <a:prstGeom prst="rect">
                <a:avLst/>
              </a:prstGeom>
              <a:blipFill>
                <a:blip r:embed="rId9"/>
                <a:stretch>
                  <a:fillRect l="-576" t="-3333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1347090" y="2847416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1129860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When training our models, we typically want to process whole </a:t>
            </a:r>
            <a:r>
              <a:rPr lang="en-GB" sz="1900" dirty="0" err="1">
                <a:solidFill>
                  <a:srgbClr val="002060"/>
                </a:solidFill>
              </a:rPr>
              <a:t>minibatches</a:t>
            </a:r>
            <a:r>
              <a:rPr lang="en-GB" sz="1900" dirty="0">
                <a:solidFill>
                  <a:srgbClr val="002060"/>
                </a:solidFill>
              </a:rPr>
              <a:t> of examples simultaneously. </a:t>
            </a:r>
            <a:endParaRPr lang="ar-EG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Doing </a:t>
            </a:r>
            <a:r>
              <a:rPr lang="en-GB" sz="1900" dirty="0">
                <a:solidFill>
                  <a:srgbClr val="FB8072"/>
                </a:solidFill>
              </a:rPr>
              <a:t>this efficiently requires that we </a:t>
            </a:r>
            <a:r>
              <a:rPr lang="en-GB" sz="1900" dirty="0" err="1">
                <a:solidFill>
                  <a:srgbClr val="FB8072"/>
                </a:solidFill>
              </a:rPr>
              <a:t>vectorize</a:t>
            </a:r>
            <a:r>
              <a:rPr lang="en-GB" sz="1900" dirty="0">
                <a:solidFill>
                  <a:srgbClr val="FB8072"/>
                </a:solidFill>
              </a:rPr>
              <a:t> the calculations and leverage fast linear algebra </a:t>
            </a:r>
            <a:r>
              <a:rPr lang="en-GB" sz="1900" dirty="0" smtClean="0">
                <a:solidFill>
                  <a:srgbClr val="FB8072"/>
                </a:solidFill>
              </a:rPr>
              <a:t>libraries. 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Vectorization for Speed</a:t>
            </a:r>
            <a:endParaRPr lang="en-US" sz="4800" b="1" dirty="0"/>
          </a:p>
        </p:txBody>
      </p:sp>
      <p:sp>
        <p:nvSpPr>
          <p:cNvPr id="2" name="Rectangle 1"/>
          <p:cNvSpPr/>
          <p:nvPr/>
        </p:nvSpPr>
        <p:spPr>
          <a:xfrm>
            <a:off x="510073" y="1831919"/>
            <a:ext cx="10779967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%</a:t>
            </a:r>
            <a:r>
              <a:rPr lang="en-GB" sz="1600" dirty="0" err="1">
                <a:solidFill>
                  <a:srgbClr val="F92672"/>
                </a:solidFill>
                <a:latin typeface="Courier New" panose="02070309020205020404" pitchFamily="49" charset="0"/>
              </a:rPr>
              <a:t>matplotlib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inline</a:t>
            </a:r>
          </a:p>
          <a:p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d2l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mxnet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as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d2l</a:t>
            </a:r>
          </a:p>
          <a:p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math</a:t>
            </a:r>
          </a:p>
          <a:p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mxnet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time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629" y="3308682"/>
            <a:ext cx="830246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consider two methods for adding vectors.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To </a:t>
            </a:r>
            <a:r>
              <a:rPr lang="en-GB" sz="1900" dirty="0">
                <a:solidFill>
                  <a:srgbClr val="FB8072"/>
                </a:solidFill>
              </a:rPr>
              <a:t>start we instantiate two 10000-dimensional vectors containing all ones.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In </a:t>
            </a:r>
            <a:r>
              <a:rPr lang="en-GB" sz="1900" dirty="0">
                <a:solidFill>
                  <a:srgbClr val="FB8072"/>
                </a:solidFill>
              </a:rPr>
              <a:t>one method we will loop over the vectors with a Python for-loop.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In </a:t>
            </a:r>
            <a:r>
              <a:rPr lang="en-GB" sz="1900" dirty="0">
                <a:solidFill>
                  <a:srgbClr val="FB8072"/>
                </a:solidFill>
              </a:rPr>
              <a:t>the other method we will rely on a single call to +.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0072" y="4723890"/>
            <a:ext cx="10779967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n </a:t>
            </a:r>
            <a:r>
              <a:rPr lang="pt-BR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pt-B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pt-BR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10000</a:t>
            </a:r>
            <a:endParaRPr lang="pt-BR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 </a:t>
            </a:r>
            <a:r>
              <a:rPr lang="pt-BR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pt-B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np.ones</a:t>
            </a:r>
            <a:r>
              <a:rPr lang="pt-B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n</a:t>
            </a:r>
            <a:r>
              <a:rPr lang="pt-B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pt-BR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 </a:t>
            </a:r>
            <a:r>
              <a:rPr lang="pt-BR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pt-B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np.ones</a:t>
            </a:r>
            <a:r>
              <a:rPr lang="pt-B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n</a:t>
            </a:r>
            <a:r>
              <a:rPr lang="pt-B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pt-BR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0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253883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Let </a:t>
            </a:r>
            <a:r>
              <a:rPr lang="en-GB" sz="1900" dirty="0">
                <a:solidFill>
                  <a:srgbClr val="002060"/>
                </a:solidFill>
              </a:rPr>
              <a:t>us define a </a:t>
            </a:r>
            <a:r>
              <a:rPr lang="en-GB" sz="1900" dirty="0" smtClean="0">
                <a:solidFill>
                  <a:srgbClr val="002060"/>
                </a:solidFill>
              </a:rPr>
              <a:t>timer.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Vectorization for Speed</a:t>
            </a:r>
            <a:endParaRPr lang="en-US" sz="4800" b="1" dirty="0"/>
          </a:p>
        </p:txBody>
      </p:sp>
      <p:sp>
        <p:nvSpPr>
          <p:cNvPr id="2" name="Rectangle 1"/>
          <p:cNvSpPr/>
          <p:nvPr/>
        </p:nvSpPr>
        <p:spPr>
          <a:xfrm>
            <a:off x="454090" y="1421044"/>
            <a:ext cx="10779967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66D9E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Timer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75715E"/>
                </a:solidFill>
                <a:latin typeface="Courier New" panose="02070309020205020404" pitchFamily="49" charset="0"/>
              </a:rPr>
              <a:t>#@save</a:t>
            </a:r>
            <a:endParaRPr lang="en-US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E6DB74"/>
                </a:solidFill>
                <a:latin typeface="Courier New" panose="02070309020205020404" pitchFamily="49" charset="0"/>
              </a:rPr>
              <a:t>"""Record multiple running times."""</a:t>
            </a:r>
            <a:endParaRPr lang="en-US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A6E22E"/>
                </a:solidFill>
                <a:latin typeface="Courier New" panose="02070309020205020404" pitchFamily="49" charset="0"/>
              </a:rPr>
              <a:t>__</a:t>
            </a:r>
            <a:r>
              <a:rPr lang="en-US" sz="1200" dirty="0" err="1">
                <a:solidFill>
                  <a:srgbClr val="A6E22E"/>
                </a:solidFill>
                <a:latin typeface="Courier New" panose="02070309020205020404" pitchFamily="49" charset="0"/>
              </a:rPr>
              <a:t>init</a:t>
            </a:r>
            <a:r>
              <a:rPr lang="en-US" sz="1200" dirty="0">
                <a:solidFill>
                  <a:srgbClr val="A6E22E"/>
                </a:solidFill>
                <a:latin typeface="Courier New" panose="020703090202050204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200" i="1" dirty="0">
                <a:solidFill>
                  <a:srgbClr val="FD971F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dirty="0" err="1">
                <a:solidFill>
                  <a:srgbClr val="74B0DF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.times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[]</a:t>
            </a:r>
            <a:endParaRPr lang="en-US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dirty="0" err="1">
                <a:solidFill>
                  <a:srgbClr val="74B0DF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.start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A6E22E"/>
                </a:solidFill>
                <a:latin typeface="Courier New" panose="02070309020205020404" pitchFamily="49" charset="0"/>
              </a:rPr>
              <a:t>start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200" i="1" dirty="0">
                <a:solidFill>
                  <a:srgbClr val="FD971F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dirty="0">
                <a:solidFill>
                  <a:srgbClr val="E6DB74"/>
                </a:solidFill>
                <a:latin typeface="Courier New" panose="02070309020205020404" pitchFamily="49" charset="0"/>
              </a:rPr>
              <a:t>"""Start the timer."""</a:t>
            </a:r>
            <a:endParaRPr lang="en-US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dirty="0" err="1">
                <a:solidFill>
                  <a:srgbClr val="74B0DF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.tik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time.time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A6E22E"/>
                </a:solidFill>
                <a:latin typeface="Courier New" panose="02070309020205020404" pitchFamily="49" charset="0"/>
              </a:rPr>
              <a:t>stop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200" i="1" dirty="0">
                <a:solidFill>
                  <a:srgbClr val="FD971F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dirty="0">
                <a:solidFill>
                  <a:srgbClr val="E6DB74"/>
                </a:solidFill>
                <a:latin typeface="Courier New" panose="02070309020205020404" pitchFamily="49" charset="0"/>
              </a:rPr>
              <a:t>"""Stop the timer and record the time in a list."""</a:t>
            </a:r>
            <a:endParaRPr lang="en-US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dirty="0" err="1">
                <a:solidFill>
                  <a:srgbClr val="74B0DF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.times.append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time.time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92672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74B0DF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.tik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dirty="0">
                <a:solidFill>
                  <a:srgbClr val="F92672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74B0DF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.times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AE81FF"/>
                </a:solidFill>
                <a:latin typeface="Courier New" panose="02070309020205020404" pitchFamily="49" charset="0"/>
              </a:rPr>
              <a:t>-1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A6E22E"/>
                </a:solidFill>
                <a:latin typeface="Courier New" panose="02070309020205020404" pitchFamily="49" charset="0"/>
              </a:rPr>
              <a:t>avg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200" i="1" dirty="0">
                <a:solidFill>
                  <a:srgbClr val="FD971F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dirty="0">
                <a:solidFill>
                  <a:srgbClr val="E6DB74"/>
                </a:solidFill>
                <a:latin typeface="Courier New" panose="02070309020205020404" pitchFamily="49" charset="0"/>
              </a:rPr>
              <a:t>"""Return the average time."""</a:t>
            </a:r>
            <a:endParaRPr lang="en-US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dirty="0">
                <a:solidFill>
                  <a:srgbClr val="F92672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74B0DF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.times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66D9EF"/>
                </a:solidFill>
                <a:latin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74B0DF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.times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A6E22E"/>
                </a:solidFill>
                <a:latin typeface="Courier New" panose="02070309020205020404" pitchFamily="49" charset="0"/>
              </a:rPr>
              <a:t>sum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200" i="1" dirty="0">
                <a:solidFill>
                  <a:srgbClr val="FD971F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dirty="0">
                <a:solidFill>
                  <a:srgbClr val="E6DB74"/>
                </a:solidFill>
                <a:latin typeface="Courier New" panose="02070309020205020404" pitchFamily="49" charset="0"/>
              </a:rPr>
              <a:t>"""Return the sum of time."""</a:t>
            </a:r>
            <a:endParaRPr lang="en-US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dirty="0">
                <a:solidFill>
                  <a:srgbClr val="F92672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74B0DF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.times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A6E22E"/>
                </a:solidFill>
                <a:latin typeface="Courier New" panose="02070309020205020404" pitchFamily="49" charset="0"/>
              </a:rPr>
              <a:t>cumsum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200" i="1" dirty="0">
                <a:solidFill>
                  <a:srgbClr val="FD971F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dirty="0">
                <a:solidFill>
                  <a:srgbClr val="E6DB74"/>
                </a:solidFill>
                <a:latin typeface="Courier New" panose="02070309020205020404" pitchFamily="49" charset="0"/>
              </a:rPr>
              <a:t>"""Return the accumulated time."""</a:t>
            </a:r>
            <a:endParaRPr lang="en-US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dirty="0">
                <a:solidFill>
                  <a:srgbClr val="F92672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74B0DF"/>
                </a:solidFill>
                <a:latin typeface="Courier New" panose="02070309020205020404" pitchFamily="49" charset="0"/>
              </a:rPr>
              <a:t>self</a:t>
            </a:r>
            <a:r>
              <a:rPr lang="en-US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.times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cumsum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tolist</a:t>
            </a:r>
            <a:r>
              <a:rPr lang="en-US" sz="12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8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704449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Now we can benchmark the workloads.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First</a:t>
            </a:r>
            <a:r>
              <a:rPr lang="en-GB" sz="1900" dirty="0">
                <a:solidFill>
                  <a:srgbClr val="FB8072"/>
                </a:solidFill>
              </a:rPr>
              <a:t>, we add them, one coordinate at a time, using a for-loop.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Vectorization for Speed</a:t>
            </a:r>
            <a:endParaRPr lang="en-US" sz="4800" b="1" dirty="0"/>
          </a:p>
        </p:txBody>
      </p:sp>
      <p:sp>
        <p:nvSpPr>
          <p:cNvPr id="2" name="Rectangle 1"/>
          <p:cNvSpPr/>
          <p:nvPr/>
        </p:nvSpPr>
        <p:spPr>
          <a:xfrm>
            <a:off x="426098" y="1678595"/>
            <a:ext cx="10779967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c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np.zeros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timer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Timer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66D9EF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c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a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b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66D9E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timer.stop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():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.5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 sec'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29" y="3294421"/>
            <a:ext cx="924246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Alternatively, we rely on the reloaded + operator to compute the elementwise sum.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098" y="3713978"/>
            <a:ext cx="10779967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timer.start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d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a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b</a:t>
            </a:r>
          </a:p>
          <a:p>
            <a:r>
              <a:rPr lang="en-US" sz="1600" i="1" dirty="0">
                <a:solidFill>
                  <a:srgbClr val="66D9E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timer.stop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():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0.5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 sec'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629" y="4811487"/>
            <a:ext cx="690798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second method is dramatically faster than the first.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err="1" smtClean="0">
                <a:solidFill>
                  <a:srgbClr val="FB8072"/>
                </a:solidFill>
              </a:rPr>
              <a:t>Vectorizing</a:t>
            </a:r>
            <a:r>
              <a:rPr lang="en-GB" sz="1900" dirty="0" smtClean="0">
                <a:solidFill>
                  <a:srgbClr val="FB8072"/>
                </a:solidFill>
              </a:rPr>
              <a:t> </a:t>
            </a:r>
            <a:r>
              <a:rPr lang="en-GB" sz="1900" dirty="0">
                <a:solidFill>
                  <a:srgbClr val="FB8072"/>
                </a:solidFill>
              </a:rPr>
              <a:t>code often yields order-of-magnitude speedups. 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1347090" y="3509274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15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0629" y="1001487"/>
                <a:ext cx="12027652" cy="2274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There is a strong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connection between the normal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distribution (Gaussian)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and linear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regression.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probability density of a normal distribution with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mean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(</a:t>
                </a:r>
                <a:r>
                  <a:rPr lang="en-GB" sz="1900" dirty="0">
                    <a:solidFill>
                      <a:srgbClr val="002060"/>
                    </a:solidFill>
                  </a:rPr>
                  <a:t>standard deviation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) is given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as:</a:t>
                </a:r>
              </a:p>
              <a:p>
                <a:pPr lvl="1"/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l-GR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l-GR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l-GR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l-GR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l-GR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	(3.1.11)</a:t>
                </a:r>
              </a:p>
              <a:p>
                <a:pPr lvl="1"/>
                <a:endParaRPr lang="en-US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A </a:t>
                </a:r>
                <a:r>
                  <a:rPr lang="en-GB" sz="1900" dirty="0">
                    <a:solidFill>
                      <a:srgbClr val="FB8072"/>
                    </a:solidFill>
                  </a:rPr>
                  <a:t>Python function to compute the normal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distribution:</a:t>
                </a:r>
                <a:endParaRPr lang="ar-EG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2027652" cy="2274020"/>
              </a:xfrm>
              <a:prstGeom prst="rect">
                <a:avLst/>
              </a:prstGeom>
              <a:blipFill>
                <a:blip r:embed="rId2"/>
                <a:stretch>
                  <a:fillRect l="-355" t="-1340" b="-3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The Normal Distribution and Squared Loss</a:t>
            </a:r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472751" y="3310343"/>
            <a:ext cx="10779967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6E22E"/>
                </a:solidFill>
                <a:latin typeface="Courier New" panose="02070309020205020404" pitchFamily="49" charset="0"/>
              </a:rPr>
              <a:t>normal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FD971F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600" i="1" dirty="0">
                <a:solidFill>
                  <a:srgbClr val="FD971F"/>
                </a:solidFill>
                <a:latin typeface="Courier New" panose="02070309020205020404" pitchFamily="49" charset="0"/>
              </a:rPr>
              <a:t>mu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600" i="1" dirty="0">
                <a:solidFill>
                  <a:srgbClr val="FD971F"/>
                </a:solidFill>
                <a:latin typeface="Courier New" panose="02070309020205020404" pitchFamily="49" charset="0"/>
              </a:rPr>
              <a:t>sigma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p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math.sqrt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math.pi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sigma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**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p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np.exp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-0.5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sigma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**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mu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**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629" y="4279641"/>
            <a:ext cx="436510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Visualize </a:t>
            </a:r>
            <a:r>
              <a:rPr lang="en-GB" sz="1900" dirty="0">
                <a:solidFill>
                  <a:srgbClr val="FB8072"/>
                </a:solidFill>
              </a:rPr>
              <a:t>the normal </a:t>
            </a:r>
            <a:r>
              <a:rPr lang="en-GB" sz="1900" dirty="0" smtClean="0">
                <a:solidFill>
                  <a:srgbClr val="FB8072"/>
                </a:solidFill>
              </a:rPr>
              <a:t>distributions: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751" y="4673693"/>
            <a:ext cx="10779967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Use </a:t>
            </a:r>
            <a:r>
              <a:rPr lang="en-US" sz="1600" dirty="0" err="1">
                <a:solidFill>
                  <a:srgbClr val="75715E"/>
                </a:solidFill>
                <a:latin typeface="Courier New" panose="02070309020205020404" pitchFamily="49" charset="0"/>
              </a:rPr>
              <a:t>numpy</a:t>
            </a:r>
            <a:r>
              <a:rPr lang="en-US" sz="1600" dirty="0">
                <a:solidFill>
                  <a:srgbClr val="75715E"/>
                </a:solidFill>
                <a:latin typeface="Courier New" panose="02070309020205020404" pitchFamily="49" charset="0"/>
              </a:rPr>
              <a:t> again for visualization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-7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7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0.01</a:t>
            </a:r>
            <a:r>
              <a:rPr lang="en-US" sz="16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Mean and standard deviation pairs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params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)]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d2l.plot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normal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mu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sigma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mu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sigma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params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endParaRPr lang="en-US" sz="1600" dirty="0" smtClean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         </a:t>
            </a:r>
            <a:r>
              <a:rPr lang="en-US" sz="16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xlabel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'x</a:t>
            </a:r>
            <a:r>
              <a:rPr lang="en-US" sz="1600" dirty="0" smtClean="0">
                <a:solidFill>
                  <a:srgbClr val="E6DB74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ylabel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'p(x)'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figsize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4.5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2.5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legend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'mean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mu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sigma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mu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sigma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params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868" y="4176176"/>
            <a:ext cx="3851398" cy="222876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674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0629" y="1001487"/>
                <a:ext cx="12097543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To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motivate linear regression with 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squared loss function, assume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that observations arise from noisy observations, </a:t>
                </a:r>
                <a:r>
                  <a:rPr lang="en-GB" sz="1900" dirty="0">
                    <a:solidFill>
                      <a:srgbClr val="002060"/>
                    </a:solidFill>
                  </a:rPr>
                  <a:t/>
                </a:r>
                <a:br>
                  <a:rPr lang="en-GB" sz="1900" dirty="0">
                    <a:solidFill>
                      <a:srgbClr val="002060"/>
                    </a:solidFill>
                  </a:rPr>
                </a:br>
                <a:r>
                  <a:rPr lang="en-GB" sz="1900" dirty="0">
                    <a:solidFill>
                      <a:srgbClr val="002060"/>
                    </a:solidFill>
                  </a:rPr>
                  <a:t>where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noise is normally distributed as follows</a:t>
                </a:r>
                <a:r>
                  <a:rPr lang="en-GB" sz="1900" dirty="0">
                    <a:solidFill>
                      <a:srgbClr val="002060"/>
                    </a:solidFill>
                  </a:rPr>
                  <a:t>:</a:t>
                </a:r>
                <a:r>
                  <a:rPr lang="en-US" sz="1900" dirty="0">
                    <a:solidFill>
                      <a:srgbClr val="FB8072"/>
                    </a:solidFill>
                  </a:rPr>
                  <a:t/>
                </a:r>
                <a:br>
                  <a:rPr lang="en-US" sz="1900" dirty="0">
                    <a:solidFill>
                      <a:srgbClr val="FB8072"/>
                    </a:solidFill>
                  </a:rPr>
                </a:br>
                <a:r>
                  <a:rPr lang="en-US" sz="1900" dirty="0">
                    <a:solidFill>
                      <a:srgbClr val="FB8072"/>
                    </a:solidFill>
                  </a:rPr>
                  <a:t>	</a:t>
                </a:r>
                <a:br>
                  <a:rPr lang="en-US" sz="1900" dirty="0">
                    <a:solidFill>
                      <a:srgbClr val="FB8072"/>
                    </a:solidFill>
                  </a:rPr>
                </a:br>
                <a:r>
                  <a:rPr lang="en-US" sz="1900" dirty="0">
                    <a:solidFill>
                      <a:srgbClr val="FB8072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19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l-GR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l-GR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l-GR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l-GR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				(3.1.12)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2097543" cy="1261884"/>
              </a:xfrm>
              <a:prstGeom prst="rect">
                <a:avLst/>
              </a:prstGeom>
              <a:blipFill>
                <a:blip r:embed="rId2"/>
                <a:stretch>
                  <a:fillRect l="-353" t="-2415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The Normal Distribution and Squared Loss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9043" y="2732010"/>
                <a:ext cx="11953913" cy="1104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Thus, we write out the likelihood of seeing a particular 𝑦 for a given 𝒙 via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l-GR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l-GR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l-GR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9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GB" sz="19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(3.1.13)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43" y="2732010"/>
                <a:ext cx="11953913" cy="1104470"/>
              </a:xfrm>
              <a:prstGeom prst="rect">
                <a:avLst/>
              </a:prstGeom>
              <a:blipFill>
                <a:blip r:embed="rId3"/>
                <a:stretch>
                  <a:fillRect l="-408" t="-3867" r="-153" b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30629" y="4305120"/>
                <a:ext cx="11953913" cy="1289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Now, according to the principle of maximum likelihood, the best values of parameters  w  and  b  are those that 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maximize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likelihood of the entire dataset:</a:t>
                </a:r>
              </a:p>
              <a:p>
                <a:r>
                  <a:rPr lang="en-GB" sz="1900" dirty="0" smtClean="0">
                    <a:solidFill>
                      <a:srgbClr val="002060"/>
                    </a:solidFill>
                  </a:rPr>
                  <a:t>			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b="1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b="1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ctrlPr>
                          <a:rPr lang="en-GB" sz="19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9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900" i="1" dirty="0" err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9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900" i="1" dirty="0" err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	(3.1.14)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305120"/>
                <a:ext cx="11953913" cy="1289392"/>
              </a:xfrm>
              <a:prstGeom prst="rect">
                <a:avLst/>
              </a:prstGeom>
              <a:blipFill>
                <a:blip r:embed="rId4"/>
                <a:stretch>
                  <a:fillRect l="-357" t="-2358" r="-153" b="-53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9043" y="6063152"/>
            <a:ext cx="1138952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Estimators chosen according to the principle of maximum likelihood are called </a:t>
            </a:r>
            <a:r>
              <a:rPr lang="en-GB" sz="1900" i="1" dirty="0">
                <a:solidFill>
                  <a:srgbClr val="002060"/>
                </a:solidFill>
              </a:rPr>
              <a:t>maximum likelihood estimators</a:t>
            </a:r>
            <a:r>
              <a:rPr lang="en-GB" sz="19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14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1218795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 Maximizing </a:t>
            </a:r>
            <a:r>
              <a:rPr lang="en-GB" sz="1900" dirty="0">
                <a:solidFill>
                  <a:srgbClr val="002060"/>
                </a:solidFill>
              </a:rPr>
              <a:t>the product of many exponential </a:t>
            </a:r>
            <a:r>
              <a:rPr lang="en-GB" sz="1900" dirty="0" smtClean="0">
                <a:solidFill>
                  <a:srgbClr val="002060"/>
                </a:solidFill>
              </a:rPr>
              <a:t>functions</a:t>
            </a:r>
            <a:r>
              <a:rPr lang="en-GB" sz="1900" dirty="0">
                <a:solidFill>
                  <a:srgbClr val="002060"/>
                </a:solidFill>
              </a:rPr>
              <a:t> </a:t>
            </a:r>
            <a:r>
              <a:rPr lang="en-GB" sz="1900" dirty="0" smtClean="0">
                <a:solidFill>
                  <a:srgbClr val="002060"/>
                </a:solidFill>
              </a:rPr>
              <a:t>is difficult.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So, we maximize </a:t>
            </a:r>
            <a:r>
              <a:rPr lang="en-GB" sz="1900" dirty="0">
                <a:solidFill>
                  <a:srgbClr val="FB8072"/>
                </a:solidFill>
              </a:rPr>
              <a:t>the log of the likelihood instead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For historical reasons, optimizations are </a:t>
            </a:r>
            <a:r>
              <a:rPr lang="en-GB" sz="1900" dirty="0" smtClean="0">
                <a:solidFill>
                  <a:srgbClr val="FB8072"/>
                </a:solidFill>
              </a:rPr>
              <a:t>expressed </a:t>
            </a:r>
            <a:r>
              <a:rPr lang="en-GB" sz="1900" dirty="0">
                <a:solidFill>
                  <a:srgbClr val="FB8072"/>
                </a:solidFill>
              </a:rPr>
              <a:t>as minimization rather than </a:t>
            </a:r>
            <a:r>
              <a:rPr lang="en-GB" sz="1900" dirty="0" smtClean="0">
                <a:solidFill>
                  <a:srgbClr val="FB8072"/>
                </a:solidFill>
              </a:rPr>
              <a:t>maximization.</a:t>
            </a:r>
            <a:r>
              <a:rPr lang="en-US" sz="1900" dirty="0">
                <a:solidFill>
                  <a:srgbClr val="FB8072"/>
                </a:solidFill>
              </a:rPr>
              <a:t>	</a:t>
            </a:r>
            <a:r>
              <a:rPr lang="en-US" sz="1900" dirty="0" smtClean="0">
                <a:solidFill>
                  <a:srgbClr val="FB8072"/>
                </a:solidFill>
              </a:rPr>
              <a:t>		</a:t>
            </a:r>
            <a:endParaRPr lang="ar-EG" sz="1900" dirty="0" smtClean="0">
              <a:solidFill>
                <a:srgbClr val="FB807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The Normal Distribution and Squared Loss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21298" y="2145738"/>
                <a:ext cx="12027652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So, We minimize the negative log-likelihood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: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lvl="2"/>
                <a:r>
                  <a:rPr lang="en-GB" sz="1900" dirty="0">
                    <a:solidFill>
                      <a:srgbClr val="002060"/>
                    </a:solidFill>
                  </a:rPr>
                  <a:t/>
                </a:r>
                <a:br>
                  <a:rPr lang="en-GB" sz="1900" dirty="0">
                    <a:solidFill>
                      <a:srgbClr val="002060"/>
                    </a:solidFill>
                  </a:rPr>
                </a:br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9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sepChr m:val="∣"/>
                            <m:ctrlP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GB" sz="19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</m:func>
                    <m:r>
                      <a:rPr lang="en-GB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l-GR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l-GR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f>
                          <m:f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l-GR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l-GR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190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9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9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GB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9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9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(3.1.15)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We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assume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is some fixed constant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Thus we can ignore the first term because it does not depend on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Now the second term is identical to the squared error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loss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d>
                          <m:dPr>
                            <m:ctrlPr>
                              <a:rPr lang="pl-PL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pl-PL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900" b="1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pl-PL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900" i="1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pl-PL" sz="1900" i="1">
                                        <a:solidFill>
                                          <a:srgbClr val="FB807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i="1">
                                        <a:solidFill>
                                          <a:srgbClr val="FB807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pl-PL" sz="1900" i="1">
                                        <a:solidFill>
                                          <a:srgbClr val="FB807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l-PL" sz="1900" i="1">
                                        <a:solidFill>
                                          <a:srgbClr val="FB807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pl-PL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900" i="1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sz="1900" i="1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pl-PL" sz="1900" i="1">
                                        <a:solidFill>
                                          <a:srgbClr val="FB807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l-PL" sz="1900" i="1">
                                        <a:solidFill>
                                          <a:srgbClr val="FB807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pl-PL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</a:t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except </a:t>
                </a:r>
                <a:r>
                  <a:rPr lang="en-GB" sz="1900" dirty="0">
                    <a:solidFill>
                      <a:srgbClr val="FB8072"/>
                    </a:solidFill>
                  </a:rPr>
                  <a:t>for the multiplicative constant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900" b="0" i="1" dirty="0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00" i="1" dirty="0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sz="1900" i="1" dirty="0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lvl="2"/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8" y="2145738"/>
                <a:ext cx="12027652" cy="3139321"/>
              </a:xfrm>
              <a:prstGeom prst="rect">
                <a:avLst/>
              </a:prstGeom>
              <a:blipFill>
                <a:blip r:embed="rId2"/>
                <a:stretch>
                  <a:fillRect l="-405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0629" y="5106652"/>
                <a:ext cx="11474680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M</a:t>
                </a:r>
                <a:r>
                  <a:rPr lang="en-GB" sz="1900" dirty="0" err="1" smtClean="0">
                    <a:solidFill>
                      <a:srgbClr val="002060"/>
                    </a:solidFill>
                  </a:rPr>
                  <a:t>inimizing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mean squared error is equivalent to maximum likelihood estimation of a linear model under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the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assumption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of additive Gaussian noise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solution does not depend 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  <a:endParaRPr lang="en-GB" sz="1900" dirty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5106652"/>
                <a:ext cx="11474680" cy="969496"/>
              </a:xfrm>
              <a:prstGeom prst="rect">
                <a:avLst/>
              </a:prstGeom>
              <a:blipFill>
                <a:blip r:embed="rId3"/>
                <a:stretch>
                  <a:fillRect l="-372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6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1347090" y="4171132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1044875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think </a:t>
            </a:r>
            <a:r>
              <a:rPr lang="en-GB" sz="1900" dirty="0">
                <a:solidFill>
                  <a:srgbClr val="002060"/>
                </a:solidFill>
              </a:rPr>
              <a:t>of the linear model as a neural network by expressing it in the language of neural networks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900" dirty="0" smtClean="0">
                <a:solidFill>
                  <a:srgbClr val="FB8072"/>
                </a:solidFill>
              </a:rPr>
              <a:t>	</a:t>
            </a:r>
            <a:r>
              <a:rPr lang="en-GB" sz="1900" dirty="0" smtClean="0">
                <a:solidFill>
                  <a:srgbClr val="FB8072"/>
                </a:solidFill>
              </a:rPr>
              <a:t>Neural </a:t>
            </a:r>
            <a:r>
              <a:rPr lang="en-GB" sz="1900" dirty="0">
                <a:solidFill>
                  <a:srgbClr val="FB8072"/>
                </a:solidFill>
              </a:rPr>
              <a:t>networks cover a much richer family of </a:t>
            </a:r>
            <a:r>
              <a:rPr lang="en-GB" sz="1900" dirty="0" smtClean="0">
                <a:solidFill>
                  <a:srgbClr val="FB8072"/>
                </a:solidFill>
              </a:rPr>
              <a:t>models.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From Linear Regression to Deep Networks</a:t>
            </a:r>
            <a:endParaRPr lang="en-US" sz="4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0629" y="1742666"/>
            <a:ext cx="1104340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 </a:t>
            </a: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depict our linear regression model as a neural network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These </a:t>
            </a:r>
            <a:r>
              <a:rPr lang="en-GB" sz="1900" dirty="0">
                <a:solidFill>
                  <a:srgbClr val="FB8072"/>
                </a:solidFill>
              </a:rPr>
              <a:t>diagrams highlight the connectivity pattern such as how each input is connected to the output,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but </a:t>
            </a:r>
            <a:r>
              <a:rPr lang="en-GB" sz="1900" dirty="0">
                <a:solidFill>
                  <a:srgbClr val="FB8072"/>
                </a:solidFill>
              </a:rPr>
              <a:t>not the values taken by the weights or biases.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0629" y="2861008"/>
                <a:ext cx="7733335" cy="1554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For the neural network shown in </a:t>
                </a:r>
                <a:r>
                  <a:rPr lang="en-GB" sz="1900" u="sng" dirty="0" smtClean="0">
                    <a:solidFill>
                      <a:srgbClr val="002060"/>
                    </a:solidFill>
                  </a:rPr>
                  <a:t>Fig. </a:t>
                </a:r>
                <a:r>
                  <a:rPr lang="en-GB" sz="1900" u="sng" dirty="0">
                    <a:solidFill>
                      <a:srgbClr val="002060"/>
                    </a:solidFill>
                  </a:rPr>
                  <a:t>3.1.2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inputs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 </a:t>
                </a:r>
                <a:r>
                  <a:rPr lang="en-GB" sz="1900" dirty="0">
                    <a:solidFill>
                      <a:srgbClr val="FB8072"/>
                    </a:solidFill>
                  </a:rPr>
                  <a:t>so the number of inputs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(</a:t>
                </a:r>
                <a:r>
                  <a:rPr lang="en-GB" sz="1900" dirty="0">
                    <a:solidFill>
                      <a:srgbClr val="FB8072"/>
                    </a:solidFill>
                  </a:rPr>
                  <a:t>or feature dimensionality) in the input layer is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d.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output of the network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 </a:t>
                </a:r>
                <a:r>
                  <a:rPr lang="en-GB" sz="1900" dirty="0">
                    <a:solidFill>
                      <a:srgbClr val="FB8072"/>
                    </a:solidFill>
                  </a:rPr>
                  <a:t>so the number of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outputs is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1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inputs are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all given and there is just a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single</a:t>
                </a:r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i="1" dirty="0" smtClean="0">
                    <a:solidFill>
                      <a:srgbClr val="FB8072"/>
                    </a:solidFill>
                  </a:rPr>
                  <a:t>computed </a:t>
                </a:r>
                <a:r>
                  <a:rPr lang="en-GB" sz="1900" i="1" dirty="0">
                    <a:solidFill>
                      <a:srgbClr val="FB8072"/>
                    </a:solidFill>
                  </a:rPr>
                  <a:t>neuron</a:t>
                </a:r>
                <a:r>
                  <a:rPr lang="en-GB" sz="1900" dirty="0">
                    <a:solidFill>
                      <a:srgbClr val="FB8072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861008"/>
                <a:ext cx="7733335" cy="1554272"/>
              </a:xfrm>
              <a:prstGeom prst="rect">
                <a:avLst/>
              </a:prstGeom>
              <a:blipFill>
                <a:blip r:embed="rId2"/>
                <a:stretch>
                  <a:fillRect l="-552" t="-19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097" y="2712162"/>
            <a:ext cx="4438274" cy="19188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629" y="4779840"/>
            <a:ext cx="1119537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do not consider the input layer when counting layers.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The </a:t>
            </a:r>
            <a:r>
              <a:rPr lang="en-GB" sz="1900" dirty="0">
                <a:solidFill>
                  <a:srgbClr val="FB8072"/>
                </a:solidFill>
              </a:rPr>
              <a:t>number of layers for the neural network in </a:t>
            </a:r>
            <a:r>
              <a:rPr lang="en-GB" sz="1900" u="sng" dirty="0">
                <a:solidFill>
                  <a:srgbClr val="FB8072"/>
                </a:solidFill>
              </a:rPr>
              <a:t>Fig. 3.1.2 </a:t>
            </a:r>
            <a:r>
              <a:rPr lang="en-GB" sz="1900" dirty="0">
                <a:solidFill>
                  <a:srgbClr val="FB8072"/>
                </a:solidFill>
              </a:rPr>
              <a:t>is 1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We can think of linear regression models as neural networks consisting of just a single artificial neuron,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or </a:t>
            </a:r>
            <a:r>
              <a:rPr lang="en-GB" sz="1900" dirty="0">
                <a:solidFill>
                  <a:srgbClr val="FB8072"/>
                </a:solidFill>
              </a:rPr>
              <a:t>as single-layer neural networks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Since for linear regression, every input is connected to every </a:t>
            </a:r>
            <a:r>
              <a:rPr lang="en-GB" sz="1900" dirty="0" smtClean="0">
                <a:solidFill>
                  <a:srgbClr val="FB8072"/>
                </a:solidFill>
              </a:rPr>
              <a:t>output, we </a:t>
            </a:r>
            <a:r>
              <a:rPr lang="en-GB" sz="1900" dirty="0">
                <a:solidFill>
                  <a:srgbClr val="FB8072"/>
                </a:solidFill>
              </a:rPr>
              <a:t>can regard this transformation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(</a:t>
            </a:r>
            <a:r>
              <a:rPr lang="en-GB" sz="1900" dirty="0">
                <a:solidFill>
                  <a:srgbClr val="FB8072"/>
                </a:solidFill>
              </a:rPr>
              <a:t>the output layer in </a:t>
            </a:r>
            <a:r>
              <a:rPr lang="en-GB" sz="1900" u="sng" dirty="0">
                <a:solidFill>
                  <a:srgbClr val="FB8072"/>
                </a:solidFill>
              </a:rPr>
              <a:t>Fig. 3.1.2</a:t>
            </a:r>
            <a:r>
              <a:rPr lang="en-GB" sz="1900" dirty="0">
                <a:solidFill>
                  <a:srgbClr val="FB8072"/>
                </a:solidFill>
              </a:rPr>
              <a:t>) as a </a:t>
            </a:r>
            <a:r>
              <a:rPr lang="en-GB" sz="1900" i="1" dirty="0">
                <a:solidFill>
                  <a:srgbClr val="FB8072"/>
                </a:solidFill>
              </a:rPr>
              <a:t>fully-connected layer</a:t>
            </a:r>
            <a:r>
              <a:rPr lang="en-GB" sz="1900" dirty="0">
                <a:solidFill>
                  <a:srgbClr val="FB8072"/>
                </a:solidFill>
              </a:rPr>
              <a:t> or </a:t>
            </a:r>
            <a:r>
              <a:rPr lang="en-GB" sz="1900" i="1" dirty="0">
                <a:solidFill>
                  <a:srgbClr val="FB8072"/>
                </a:solidFill>
              </a:rPr>
              <a:t>dense layer</a:t>
            </a:r>
            <a:r>
              <a:rPr lang="en-GB" sz="1900" dirty="0">
                <a:solidFill>
                  <a:srgbClr val="FB807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0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908556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2060"/>
                </a:solidFill>
              </a:rPr>
              <a:t>L</a:t>
            </a:r>
            <a:r>
              <a:rPr lang="en-GB" sz="1900" dirty="0" err="1" smtClean="0">
                <a:solidFill>
                  <a:srgbClr val="002060"/>
                </a:solidFill>
              </a:rPr>
              <a:t>inear</a:t>
            </a:r>
            <a:r>
              <a:rPr lang="en-GB" sz="1900" dirty="0" smtClean="0">
                <a:solidFill>
                  <a:srgbClr val="002060"/>
                </a:solidFill>
              </a:rPr>
              <a:t> </a:t>
            </a:r>
            <a:r>
              <a:rPr lang="en-GB" sz="1900" dirty="0">
                <a:solidFill>
                  <a:srgbClr val="002060"/>
                </a:solidFill>
              </a:rPr>
              <a:t>regression (invented in 1795) predates computational </a:t>
            </a:r>
            <a:r>
              <a:rPr lang="en-GB" sz="1900" dirty="0" smtClean="0">
                <a:solidFill>
                  <a:srgbClr val="002060"/>
                </a:solidFill>
              </a:rPr>
              <a:t>neuroscience.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Warren </a:t>
            </a:r>
            <a:r>
              <a:rPr lang="en-GB" sz="1900" dirty="0">
                <a:solidFill>
                  <a:srgbClr val="FB8072"/>
                </a:solidFill>
              </a:rPr>
              <a:t>McCulloch and Walter Pitts began to develop models of artificial </a:t>
            </a:r>
            <a:r>
              <a:rPr lang="en-GB" sz="1900" dirty="0" smtClean="0">
                <a:solidFill>
                  <a:srgbClr val="FB8072"/>
                </a:solidFill>
              </a:rPr>
              <a:t>neurons.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From Linear Regression to Deep Networks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53" y="3517559"/>
            <a:ext cx="5215812" cy="32317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629" y="1963287"/>
            <a:ext cx="9414629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Consider </a:t>
            </a:r>
            <a:r>
              <a:rPr lang="en-GB" sz="1900" dirty="0">
                <a:solidFill>
                  <a:srgbClr val="002060"/>
                </a:solidFill>
              </a:rPr>
              <a:t>the cartoonish picture of a biological neuron in </a:t>
            </a:r>
            <a:r>
              <a:rPr lang="en-GB" sz="1900" u="sng" dirty="0">
                <a:solidFill>
                  <a:srgbClr val="002060"/>
                </a:solidFill>
              </a:rPr>
              <a:t>Fig. </a:t>
            </a:r>
            <a:r>
              <a:rPr lang="en-GB" sz="1900" u="sng" dirty="0" smtClean="0">
                <a:solidFill>
                  <a:srgbClr val="002060"/>
                </a:solidFill>
              </a:rPr>
              <a:t>3.1.3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D</a:t>
            </a:r>
            <a:r>
              <a:rPr lang="en-GB" sz="1900" dirty="0" smtClean="0">
                <a:solidFill>
                  <a:srgbClr val="FB8072"/>
                </a:solidFill>
              </a:rPr>
              <a:t>endrites = input terminals,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Nucleus = CPU,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Axon  = output wire,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Axon </a:t>
            </a:r>
            <a:r>
              <a:rPr lang="en-GB" sz="1900" dirty="0">
                <a:solidFill>
                  <a:srgbClr val="FB8072"/>
                </a:solidFill>
              </a:rPr>
              <a:t>terminals </a:t>
            </a:r>
            <a:r>
              <a:rPr lang="en-GB" sz="1900" dirty="0" smtClean="0">
                <a:solidFill>
                  <a:srgbClr val="FB8072"/>
                </a:solidFill>
              </a:rPr>
              <a:t>= output terminals, enable </a:t>
            </a:r>
            <a:r>
              <a:rPr lang="en-GB" sz="1900" dirty="0">
                <a:solidFill>
                  <a:srgbClr val="FB8072"/>
                </a:solidFill>
              </a:rPr>
              <a:t>connections to other </a:t>
            </a:r>
            <a:r>
              <a:rPr lang="en-GB" sz="1900" dirty="0" smtClean="0">
                <a:solidFill>
                  <a:srgbClr val="FB8072"/>
                </a:solidFill>
              </a:rPr>
              <a:t>neurons via synapses.</a:t>
            </a:r>
          </a:p>
        </p:txBody>
      </p:sp>
    </p:spTree>
    <p:extLst>
      <p:ext uri="{BB962C8B-B14F-4D97-AF65-F5344CB8AC3E}">
        <p14:creationId xmlns:p14="http://schemas.microsoft.com/office/powerpoint/2010/main" val="28508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0629" y="1001487"/>
                <a:ext cx="12119921" cy="2139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arriving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from other neurons (or environmental sensors such as the retina) is received in the dendrites. 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That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information is weighted by synaptic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determining the effect of the inputs (e.g., activation or </a:t>
                </a:r>
                <a:r>
                  <a:rPr lang="en-GB" sz="1900" dirty="0">
                    <a:solidFill>
                      <a:srgbClr val="FB8072"/>
                    </a:solidFill>
                  </a:rPr>
                  <a:t/>
                </a:r>
                <a:br>
                  <a:rPr lang="en-GB" sz="1900" dirty="0">
                    <a:solidFill>
                      <a:srgbClr val="FB8072"/>
                    </a:solidFill>
                  </a:rPr>
                </a:br>
                <a:r>
                  <a:rPr lang="en-GB" sz="1900" dirty="0">
                    <a:solidFill>
                      <a:srgbClr val="FB8072"/>
                    </a:solidFill>
                  </a:rPr>
                  <a:t>inhibition </a:t>
                </a:r>
                <a:r>
                  <a:rPr lang="en-GB" sz="1900" dirty="0">
                    <a:solidFill>
                      <a:srgbClr val="FB8072"/>
                    </a:solidFill>
                  </a:rPr>
                  <a:t>via the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).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weighted inputs arriving from multiple sources are aggregated in the nucleus as a weighted </a:t>
                </a:r>
                <a:r>
                  <a:rPr lang="en-GB" sz="1900" dirty="0">
                    <a:solidFill>
                      <a:srgbClr val="FB8072"/>
                    </a:solidFill>
                  </a:rPr>
                  <a:t>sum </a:t>
                </a:r>
                <a:r>
                  <a:rPr lang="en-US" sz="1900" i="1" dirty="0">
                    <a:solidFill>
                      <a:srgbClr val="FB8072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1900" i="1" dirty="0">
                    <a:solidFill>
                      <a:srgbClr val="FB8072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900" i="1" dirty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900" i="1" dirty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nary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This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information is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sent </a:t>
                </a:r>
                <a:r>
                  <a:rPr lang="en-GB" sz="1900" dirty="0">
                    <a:solidFill>
                      <a:srgbClr val="FB8072"/>
                    </a:solidFill>
                  </a:rPr>
                  <a:t>for further processing in the axon </a:t>
                </a:r>
                <a14:m>
                  <m:oMath xmlns:m="http://schemas.openxmlformats.org/officeDocument/2006/math"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,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typically after nonlinear processing</a:t>
                </a:r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via </a:t>
                </a:r>
                <a14:m>
                  <m:oMath xmlns:m="http://schemas.openxmlformats.org/officeDocument/2006/math"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. </a:t>
                </a:r>
                <a:endParaRPr lang="en-GB" sz="1900" dirty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From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there it either reaches its destination (e.g., a muscle) or is fed into another neuron via its dendrites.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2119921" cy="2139368"/>
              </a:xfrm>
              <a:prstGeom prst="rect">
                <a:avLst/>
              </a:prstGeom>
              <a:blipFill>
                <a:blip r:embed="rId2"/>
                <a:stretch>
                  <a:fillRect l="-352" t="-1425" b="-4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From Linear Regression to Deep Networks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098" y="3388483"/>
            <a:ext cx="4991877" cy="3093035"/>
          </a:xfrm>
          <a:prstGeom prst="rect">
            <a:avLst/>
          </a:prstGeom>
        </p:spPr>
      </p:pic>
      <p:pic>
        <p:nvPicPr>
          <p:cNvPr id="15362" name="Picture 2" descr="Neural Network— Must know Model Training Tricks | by abhishek kushwaha | 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" y="3301203"/>
            <a:ext cx="5305062" cy="307558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4047" y="6440570"/>
            <a:ext cx="5059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hlinkClick r:id="rId5"/>
              </a:rPr>
              <a:t>https://medium.com/@abhismatrix/neural-network-model-training-tricks-61254a2a1f6b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1006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2690328"/>
            <a:ext cx="1113740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Key ingredients in a machine learning model are training data, a loss function, an optimization algorithm,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and </a:t>
            </a:r>
            <a:r>
              <a:rPr lang="en-GB" sz="1900" dirty="0">
                <a:solidFill>
                  <a:srgbClr val="002060"/>
                </a:solidFill>
              </a:rPr>
              <a:t>quite obviously, the model itself.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 err="1">
                <a:solidFill>
                  <a:srgbClr val="002060"/>
                </a:solidFill>
              </a:rPr>
              <a:t>Vectorizing</a:t>
            </a:r>
            <a:r>
              <a:rPr lang="en-GB" sz="1900" dirty="0">
                <a:solidFill>
                  <a:srgbClr val="002060"/>
                </a:solidFill>
              </a:rPr>
              <a:t> makes everything better (mostly math) and faster (mostly code).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Minimizing an objective function and performing maximum likelihood estimation can mean the same thing.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Linear regression models are neural networks, too.</a:t>
            </a:r>
            <a:endParaRPr lang="en-GB" sz="1900" dirty="0">
              <a:solidFill>
                <a:srgbClr val="FB807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Summary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028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11412355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Before we get into the details of deep neural networks, we need to cover the basics of neural network training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this chapter, we will cover the entire training </a:t>
            </a:r>
            <a:r>
              <a:rPr lang="en-GB" sz="1900" dirty="0" smtClean="0">
                <a:solidFill>
                  <a:srgbClr val="002060"/>
                </a:solidFill>
              </a:rPr>
              <a:t>process including: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Defining </a:t>
            </a:r>
            <a:r>
              <a:rPr lang="en-GB" sz="1900" dirty="0">
                <a:solidFill>
                  <a:srgbClr val="FB8072"/>
                </a:solidFill>
              </a:rPr>
              <a:t>simple neural network </a:t>
            </a:r>
            <a:r>
              <a:rPr lang="en-GB" sz="1900" dirty="0" smtClean="0">
                <a:solidFill>
                  <a:srgbClr val="FB8072"/>
                </a:solidFill>
              </a:rPr>
              <a:t>architectures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900" dirty="0" smtClean="0">
                <a:solidFill>
                  <a:srgbClr val="FB8072"/>
                </a:solidFill>
              </a:rPr>
              <a:t>Handling data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FB8072"/>
                </a:solidFill>
              </a:rPr>
              <a:t>S</a:t>
            </a:r>
            <a:r>
              <a:rPr lang="en-US" sz="1900" dirty="0" smtClean="0">
                <a:solidFill>
                  <a:srgbClr val="FB8072"/>
                </a:solidFill>
              </a:rPr>
              <a:t>pecifying </a:t>
            </a:r>
            <a:r>
              <a:rPr lang="en-US" sz="1900" dirty="0">
                <a:solidFill>
                  <a:srgbClr val="FB8072"/>
                </a:solidFill>
              </a:rPr>
              <a:t>a loss </a:t>
            </a:r>
            <a:r>
              <a:rPr lang="en-US" sz="1900" dirty="0" smtClean="0">
                <a:solidFill>
                  <a:srgbClr val="FB8072"/>
                </a:solidFill>
              </a:rPr>
              <a:t>function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900" dirty="0" smtClean="0">
                <a:solidFill>
                  <a:srgbClr val="FB8072"/>
                </a:solidFill>
              </a:rPr>
              <a:t>Training </a:t>
            </a:r>
            <a:r>
              <a:rPr lang="en-US" sz="1900" dirty="0">
                <a:solidFill>
                  <a:srgbClr val="FB8072"/>
                </a:solidFill>
              </a:rPr>
              <a:t>the </a:t>
            </a:r>
            <a:r>
              <a:rPr lang="en-US" sz="1900" dirty="0" smtClean="0">
                <a:solidFill>
                  <a:srgbClr val="FB8072"/>
                </a:solidFill>
              </a:rPr>
              <a:t>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29" y="3831773"/>
            <a:ext cx="61007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Classic statistical learning techniques such as linear and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err="1" smtClean="0">
                <a:solidFill>
                  <a:srgbClr val="002060"/>
                </a:solidFill>
              </a:rPr>
              <a:t>softmax</a:t>
            </a:r>
            <a:r>
              <a:rPr lang="en-GB" sz="1900" dirty="0" smtClean="0">
                <a:solidFill>
                  <a:srgbClr val="002060"/>
                </a:solidFill>
              </a:rPr>
              <a:t> </a:t>
            </a:r>
            <a:r>
              <a:rPr lang="en-GB" sz="1900" dirty="0">
                <a:solidFill>
                  <a:srgbClr val="002060"/>
                </a:solidFill>
              </a:rPr>
              <a:t>regression can be cast as linear neural networks.</a:t>
            </a:r>
          </a:p>
        </p:txBody>
      </p:sp>
      <p:pic>
        <p:nvPicPr>
          <p:cNvPr id="1028" name="Picture 4" descr="Free Vector | Cute dark blue baby dragon carto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8400" l="19649" r="696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828" y="2605574"/>
            <a:ext cx="59626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Linear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740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1248538" y="1526591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11968597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i="1" dirty="0">
                <a:solidFill>
                  <a:srgbClr val="002060"/>
                </a:solidFill>
              </a:rPr>
              <a:t>Regression</a:t>
            </a:r>
            <a:r>
              <a:rPr lang="en-GB" sz="1900" dirty="0">
                <a:solidFill>
                  <a:srgbClr val="002060"/>
                </a:solidFill>
              </a:rPr>
              <a:t> refers to a set of methods for </a:t>
            </a:r>
            <a:r>
              <a:rPr lang="en-GB" sz="1900" dirty="0" err="1">
                <a:solidFill>
                  <a:srgbClr val="002060"/>
                </a:solidFill>
              </a:rPr>
              <a:t>modeling</a:t>
            </a:r>
            <a:r>
              <a:rPr lang="en-GB" sz="1900" dirty="0">
                <a:solidFill>
                  <a:srgbClr val="002060"/>
                </a:solidFill>
              </a:rPr>
              <a:t> the relationship between one or more independent variables </a:t>
            </a:r>
            <a:r>
              <a:rPr lang="en-GB" sz="1900" dirty="0" smtClean="0">
                <a:solidFill>
                  <a:srgbClr val="002060"/>
                </a:solidFill>
              </a:rPr>
              <a:t>and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a </a:t>
            </a:r>
            <a:r>
              <a:rPr lang="en-GB" sz="1900" dirty="0">
                <a:solidFill>
                  <a:srgbClr val="002060"/>
                </a:solidFill>
              </a:rPr>
              <a:t>dependent variable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T</a:t>
            </a:r>
            <a:r>
              <a:rPr lang="en-GB" sz="1900" dirty="0" smtClean="0">
                <a:solidFill>
                  <a:srgbClr val="FB8072"/>
                </a:solidFill>
              </a:rPr>
              <a:t>he </a:t>
            </a:r>
            <a:r>
              <a:rPr lang="en-GB" sz="1900" dirty="0">
                <a:solidFill>
                  <a:srgbClr val="FB8072"/>
                </a:solidFill>
              </a:rPr>
              <a:t>purpose of regression is most often to </a:t>
            </a:r>
            <a:r>
              <a:rPr lang="en-GB" sz="1900" i="1" dirty="0">
                <a:solidFill>
                  <a:srgbClr val="FB8072"/>
                </a:solidFill>
              </a:rPr>
              <a:t>characterize</a:t>
            </a:r>
            <a:r>
              <a:rPr lang="en-GB" sz="1900" dirty="0">
                <a:solidFill>
                  <a:srgbClr val="FB8072"/>
                </a:solidFill>
              </a:rPr>
              <a:t> the relationship between the inputs and outputs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Machine learning, on the other hand, is most often concerned with </a:t>
            </a:r>
            <a:r>
              <a:rPr lang="en-GB" sz="1900" i="1" dirty="0">
                <a:solidFill>
                  <a:srgbClr val="FB8072"/>
                </a:solidFill>
              </a:rPr>
              <a:t>prediction</a:t>
            </a:r>
            <a:r>
              <a:rPr lang="en-GB" sz="1900" dirty="0">
                <a:solidFill>
                  <a:srgbClr val="FB8072"/>
                </a:solidFill>
              </a:rPr>
              <a:t>.</a:t>
            </a:r>
            <a:endParaRPr lang="en-GB" sz="1900" dirty="0" smtClean="0">
              <a:solidFill>
                <a:srgbClr val="FB807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Linear Regression</a:t>
            </a:r>
          </a:p>
        </p:txBody>
      </p:sp>
      <p:pic>
        <p:nvPicPr>
          <p:cNvPr id="2050" name="Picture 2" descr="Predicting - Science Process Skil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517" y="3066371"/>
            <a:ext cx="2724927" cy="224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an's World: It's Prediction Time! Or Is It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978" y="2590595"/>
            <a:ext cx="3810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65859" y="5313242"/>
            <a:ext cx="30235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4"/>
              </a:rPr>
              <a:t>https://elsaghirscience.weebly.com/predicting.html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6770978" y="6054432"/>
            <a:ext cx="39837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5"/>
              </a:rPr>
              <a:t>https://www.sfehrlich.com/blog/stans-world-its-prediction-time-or-it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556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810061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Regression problems pop up whenever we want to predict a numerical value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Predicting </a:t>
            </a:r>
            <a:r>
              <a:rPr lang="en-GB" sz="1900" dirty="0">
                <a:solidFill>
                  <a:srgbClr val="FB8072"/>
                </a:solidFill>
              </a:rPr>
              <a:t>prices (of homes, stocks, etc</a:t>
            </a:r>
            <a:r>
              <a:rPr lang="en-GB" sz="1900" dirty="0" smtClean="0">
                <a:solidFill>
                  <a:srgbClr val="FB8072"/>
                </a:solidFill>
              </a:rPr>
              <a:t>.)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Predicting </a:t>
            </a:r>
            <a:r>
              <a:rPr lang="en-GB" sz="1900" dirty="0">
                <a:solidFill>
                  <a:srgbClr val="FB8072"/>
                </a:solidFill>
              </a:rPr>
              <a:t>length of stay (for patients in the hospital</a:t>
            </a:r>
            <a:r>
              <a:rPr lang="en-GB" sz="1900" dirty="0" smtClean="0">
                <a:solidFill>
                  <a:srgbClr val="FB8072"/>
                </a:solidFill>
              </a:rPr>
              <a:t>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D</a:t>
            </a:r>
            <a:r>
              <a:rPr lang="en-GB" sz="1900" dirty="0" smtClean="0">
                <a:solidFill>
                  <a:srgbClr val="FB8072"/>
                </a:solidFill>
              </a:rPr>
              <a:t>emand </a:t>
            </a:r>
            <a:r>
              <a:rPr lang="en-GB" sz="1900" dirty="0">
                <a:solidFill>
                  <a:srgbClr val="FB8072"/>
                </a:solidFill>
              </a:rPr>
              <a:t>forecasting (for retail sales</a:t>
            </a:r>
            <a:r>
              <a:rPr lang="en-GB" sz="1900" dirty="0" smtClean="0">
                <a:solidFill>
                  <a:srgbClr val="FB8072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Linear Regression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629" y="2351082"/>
            <a:ext cx="90534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Not every prediction problem is a classic regression problem.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In classification </a:t>
            </a:r>
            <a:r>
              <a:rPr lang="en-GB" sz="1900" dirty="0">
                <a:solidFill>
                  <a:srgbClr val="002060"/>
                </a:solidFill>
              </a:rPr>
              <a:t>problems, </a:t>
            </a: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goal is to predict membership among a set of categories.</a:t>
            </a:r>
          </a:p>
        </p:txBody>
      </p:sp>
      <p:pic>
        <p:nvPicPr>
          <p:cNvPr id="3076" name="Picture 4" descr="Machine Learning Classifiers. What is classification? | by Sidath Asiri |  Towards Data Scie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506" y="3408289"/>
            <a:ext cx="5281127" cy="31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84802" y="6533946"/>
            <a:ext cx="43845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3"/>
              </a:rPr>
              <a:t>https://towardsdatascience.com/machine-learning-classifiers-a5cc4e1b0623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306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1347090" y="2185559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0629" y="1001487"/>
                <a:ext cx="11601830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linear regression flows from a few simple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assumptions: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relationship between the independent variables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and the dependent variable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is linear,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i.e</a:t>
                </a:r>
                <a:r>
                  <a:rPr lang="en-GB" sz="1900" dirty="0">
                    <a:solidFill>
                      <a:srgbClr val="FB8072"/>
                    </a:solidFill>
                  </a:rPr>
                  <a:t>., that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can </a:t>
                </a:r>
                <a:r>
                  <a:rPr lang="en-GB" sz="1900" dirty="0">
                    <a:solidFill>
                      <a:srgbClr val="FB8072"/>
                    </a:solidFill>
                  </a:rPr>
                  <a:t>be expressed as a weighted sum of the elements in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, given some noise on the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observations.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A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ssume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that any noise is well-behaved (following a Gaussian distribution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).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1601830" cy="1261884"/>
              </a:xfrm>
              <a:prstGeom prst="rect">
                <a:avLst/>
              </a:prstGeom>
              <a:blipFill>
                <a:blip r:embed="rId2"/>
                <a:stretch>
                  <a:fillRect l="-368" t="-2415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Basic Elements of Linear Regression</a:t>
            </a:r>
            <a:endParaRPr lang="en-US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2646012"/>
            <a:ext cx="12070292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To develop </a:t>
            </a:r>
            <a:r>
              <a:rPr lang="en-GB" sz="1900" dirty="0">
                <a:solidFill>
                  <a:srgbClr val="002060"/>
                </a:solidFill>
              </a:rPr>
              <a:t>a model for predicting house prices, we would need to get </a:t>
            </a:r>
            <a:r>
              <a:rPr lang="en-GB" sz="1900" dirty="0" smtClean="0">
                <a:solidFill>
                  <a:srgbClr val="002060"/>
                </a:solidFill>
              </a:rPr>
              <a:t>a </a:t>
            </a:r>
            <a:r>
              <a:rPr lang="en-GB" sz="1900" dirty="0">
                <a:solidFill>
                  <a:srgbClr val="002060"/>
                </a:solidFill>
              </a:rPr>
              <a:t>dataset consisting of sales for which we </a:t>
            </a:r>
            <a:r>
              <a:rPr lang="en-GB" sz="1900" dirty="0" smtClean="0">
                <a:solidFill>
                  <a:srgbClr val="002060"/>
                </a:solidFill>
              </a:rPr>
              <a:t>know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sale price, area, and age for each home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The </a:t>
            </a:r>
            <a:r>
              <a:rPr lang="en-GB" sz="1900" dirty="0">
                <a:solidFill>
                  <a:srgbClr val="FB8072"/>
                </a:solidFill>
              </a:rPr>
              <a:t>dataset is called a </a:t>
            </a:r>
            <a:r>
              <a:rPr lang="en-GB" sz="1900" i="1" dirty="0">
                <a:solidFill>
                  <a:srgbClr val="FB8072"/>
                </a:solidFill>
              </a:rPr>
              <a:t>training dataset</a:t>
            </a:r>
            <a:r>
              <a:rPr lang="en-GB" sz="1900" dirty="0">
                <a:solidFill>
                  <a:srgbClr val="FB8072"/>
                </a:solidFill>
              </a:rPr>
              <a:t> or </a:t>
            </a:r>
            <a:r>
              <a:rPr lang="en-GB" sz="1900" i="1" dirty="0">
                <a:solidFill>
                  <a:srgbClr val="FB8072"/>
                </a:solidFill>
              </a:rPr>
              <a:t>training </a:t>
            </a:r>
            <a:r>
              <a:rPr lang="en-GB" sz="1900" i="1" dirty="0" smtClean="0">
                <a:solidFill>
                  <a:srgbClr val="FB8072"/>
                </a:solidFill>
              </a:rPr>
              <a:t>set.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Each </a:t>
            </a:r>
            <a:r>
              <a:rPr lang="en-GB" sz="1900" dirty="0">
                <a:solidFill>
                  <a:srgbClr val="FB8072"/>
                </a:solidFill>
              </a:rPr>
              <a:t>row (here the data corresponding to one sale) is called an </a:t>
            </a:r>
            <a:r>
              <a:rPr lang="en-GB" sz="1900" i="1" dirty="0">
                <a:solidFill>
                  <a:srgbClr val="FB8072"/>
                </a:solidFill>
              </a:rPr>
              <a:t>example </a:t>
            </a:r>
            <a:r>
              <a:rPr lang="en-GB" sz="1900" dirty="0">
                <a:solidFill>
                  <a:srgbClr val="FB8072"/>
                </a:solidFill>
              </a:rPr>
              <a:t>(or</a:t>
            </a:r>
            <a:r>
              <a:rPr lang="en-GB" sz="1900" i="1" dirty="0">
                <a:solidFill>
                  <a:srgbClr val="FB8072"/>
                </a:solidFill>
              </a:rPr>
              <a:t> data point, data instance, sample</a:t>
            </a:r>
            <a:r>
              <a:rPr lang="en-GB" sz="1900" dirty="0" smtClean="0">
                <a:solidFill>
                  <a:srgbClr val="FB8072"/>
                </a:solidFill>
              </a:rPr>
              <a:t>).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The thing we are trying to predict (price) is called a </a:t>
            </a:r>
            <a:r>
              <a:rPr lang="en-GB" sz="1900" i="1" dirty="0">
                <a:solidFill>
                  <a:srgbClr val="FB8072"/>
                </a:solidFill>
              </a:rPr>
              <a:t>label</a:t>
            </a:r>
            <a:r>
              <a:rPr lang="en-GB" sz="1900" dirty="0">
                <a:solidFill>
                  <a:srgbClr val="FB8072"/>
                </a:solidFill>
              </a:rPr>
              <a:t> (or </a:t>
            </a:r>
            <a:r>
              <a:rPr lang="en-GB" sz="1900" i="1" dirty="0">
                <a:solidFill>
                  <a:srgbClr val="FB8072"/>
                </a:solidFill>
              </a:rPr>
              <a:t>target</a:t>
            </a:r>
            <a:r>
              <a:rPr lang="en-GB" sz="1900" dirty="0" smtClean="0">
                <a:solidFill>
                  <a:srgbClr val="FB8072"/>
                </a:solidFill>
              </a:rPr>
              <a:t>).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The independent variables (age and area) upon which the predictions are based are called </a:t>
            </a:r>
            <a:r>
              <a:rPr lang="ar-EG" sz="1900" dirty="0" smtClean="0">
                <a:solidFill>
                  <a:srgbClr val="FB8072"/>
                </a:solidFill>
              </a:rPr>
              <a:t/>
            </a:r>
            <a:br>
              <a:rPr lang="ar-EG" sz="1900" dirty="0" smtClean="0">
                <a:solidFill>
                  <a:srgbClr val="FB8072"/>
                </a:solidFill>
              </a:rPr>
            </a:br>
            <a:r>
              <a:rPr lang="en-GB" sz="1900" i="1" dirty="0" smtClean="0">
                <a:solidFill>
                  <a:srgbClr val="FB8072"/>
                </a:solidFill>
              </a:rPr>
              <a:t>features</a:t>
            </a:r>
            <a:r>
              <a:rPr lang="en-GB" sz="1900" dirty="0" smtClean="0">
                <a:solidFill>
                  <a:srgbClr val="FB8072"/>
                </a:solidFill>
              </a:rPr>
              <a:t> </a:t>
            </a:r>
            <a:r>
              <a:rPr lang="en-GB" sz="1900" dirty="0">
                <a:solidFill>
                  <a:srgbClr val="FB8072"/>
                </a:solidFill>
              </a:rPr>
              <a:t>(or </a:t>
            </a:r>
            <a:r>
              <a:rPr lang="en-GB" sz="1900" i="1" dirty="0">
                <a:solidFill>
                  <a:srgbClr val="FB8072"/>
                </a:solidFill>
              </a:rPr>
              <a:t>covariates</a:t>
            </a:r>
            <a:r>
              <a:rPr lang="en-GB" sz="1900" dirty="0">
                <a:solidFill>
                  <a:srgbClr val="FB8072"/>
                </a:solidFill>
              </a:rPr>
              <a:t>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30629" y="5167700"/>
                <a:ext cx="12152173" cy="877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will use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to </a:t>
                </a:r>
                <a:r>
                  <a:rPr lang="en-GB" sz="1900" dirty="0">
                    <a:solidFill>
                      <a:srgbClr val="002060"/>
                    </a:solidFill>
                  </a:rPr>
                  <a:t>denote the number of examples in our dataset. We index the data examples by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denoting each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input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9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9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9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GB" sz="19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900" i="1" dirty="0" err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9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9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9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GB" sz="19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900" i="1" dirty="0" err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corresponding label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 dirty="0" err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5167700"/>
                <a:ext cx="12152173" cy="877291"/>
              </a:xfrm>
              <a:prstGeom prst="rect">
                <a:avLst/>
              </a:prstGeom>
              <a:blipFill>
                <a:blip r:embed="rId3"/>
                <a:stretch>
                  <a:fillRect l="-351" t="-3472" b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83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8836BE-3629-4AC2-B018-B8641C85EA82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14444</TotalTime>
  <Words>2658</Words>
  <Application>Microsoft Office PowerPoint</Application>
  <PresentationFormat>Widescreen</PresentationFormat>
  <Paragraphs>668</Paragraphs>
  <Slides>37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Dive into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 into Deep Learning</dc:title>
  <dc:creator>Promar</dc:creator>
  <cp:lastModifiedBy>Promar</cp:lastModifiedBy>
  <cp:revision>373</cp:revision>
  <dcterms:created xsi:type="dcterms:W3CDTF">2020-09-22T17:05:08Z</dcterms:created>
  <dcterms:modified xsi:type="dcterms:W3CDTF">2020-11-30T23:18:16Z</dcterms:modified>
</cp:coreProperties>
</file>