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A2645-D7CC-486F-9F3C-9C832E93925A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82B3D24F-3AB1-419C-88C5-1C0EAB13BD19}">
      <dgm:prSet phldrT="[Text]"/>
      <dgm:spPr/>
      <dgm:t>
        <a:bodyPr/>
        <a:lstStyle/>
        <a:p>
          <a:r>
            <a:rPr lang="en-GB" dirty="0"/>
            <a:t>vacuum-tube circuits</a:t>
          </a:r>
          <a:endParaRPr lang="en-US" dirty="0"/>
        </a:p>
      </dgm:t>
    </dgm:pt>
    <dgm:pt modelId="{B5B36E76-F5D9-47D1-8233-D5FEA4F3F501}" type="parTrans" cxnId="{A6C333EE-96B0-4DB1-BA5C-9476D27A87D2}">
      <dgm:prSet/>
      <dgm:spPr/>
      <dgm:t>
        <a:bodyPr/>
        <a:lstStyle/>
        <a:p>
          <a:endParaRPr lang="en-US"/>
        </a:p>
      </dgm:t>
    </dgm:pt>
    <dgm:pt modelId="{77E1CEDA-72E3-4F10-A090-21D0B00DAA62}" type="sibTrans" cxnId="{A6C333EE-96B0-4DB1-BA5C-9476D27A87D2}">
      <dgm:prSet/>
      <dgm:spPr/>
      <dgm:t>
        <a:bodyPr/>
        <a:lstStyle/>
        <a:p>
          <a:endParaRPr lang="en-US"/>
        </a:p>
      </dgm:t>
    </dgm:pt>
    <dgm:pt modelId="{51C55D7B-AE18-47EB-AD92-11CFACFDE34B}">
      <dgm:prSet phldrT="[Text]"/>
      <dgm:spPr/>
      <dgm:t>
        <a:bodyPr/>
        <a:lstStyle/>
        <a:p>
          <a:r>
            <a:rPr lang="en-US" dirty="0"/>
            <a:t>discrete transistors</a:t>
          </a:r>
        </a:p>
      </dgm:t>
    </dgm:pt>
    <dgm:pt modelId="{4C4EB56F-A44D-4677-9859-29D2BF496DC2}" type="parTrans" cxnId="{84B1E614-649F-4E39-AAD9-17F723170972}">
      <dgm:prSet/>
      <dgm:spPr/>
      <dgm:t>
        <a:bodyPr/>
        <a:lstStyle/>
        <a:p>
          <a:endParaRPr lang="en-US"/>
        </a:p>
      </dgm:t>
    </dgm:pt>
    <dgm:pt modelId="{5B430EF2-5050-43CE-8272-32DE164FC442}" type="sibTrans" cxnId="{84B1E614-649F-4E39-AAD9-17F723170972}">
      <dgm:prSet/>
      <dgm:spPr/>
      <dgm:t>
        <a:bodyPr/>
        <a:lstStyle/>
        <a:p>
          <a:endParaRPr lang="en-US"/>
        </a:p>
      </dgm:t>
    </dgm:pt>
    <dgm:pt modelId="{668A83C9-ED20-4883-8AE1-EA93CF307CB4}">
      <dgm:prSet phldrT="[Text]"/>
      <dgm:spPr/>
      <dgm:t>
        <a:bodyPr/>
        <a:lstStyle/>
        <a:p>
          <a:r>
            <a:rPr lang="en-US" dirty="0"/>
            <a:t>complex integrated circuits</a:t>
          </a:r>
        </a:p>
      </dgm:t>
    </dgm:pt>
    <dgm:pt modelId="{8F444D77-C751-4063-BEA3-92C083BDC86C}" type="parTrans" cxnId="{1453EA97-14D5-4C81-AA7F-58833CAD394F}">
      <dgm:prSet/>
      <dgm:spPr/>
      <dgm:t>
        <a:bodyPr/>
        <a:lstStyle/>
        <a:p>
          <a:endParaRPr lang="en-US"/>
        </a:p>
      </dgm:t>
    </dgm:pt>
    <dgm:pt modelId="{4C15033D-D759-49DB-91E1-1F5DEC859C68}" type="sibTrans" cxnId="{1453EA97-14D5-4C81-AA7F-58833CAD394F}">
      <dgm:prSet/>
      <dgm:spPr/>
      <dgm:t>
        <a:bodyPr/>
        <a:lstStyle/>
        <a:p>
          <a:endParaRPr lang="en-US"/>
        </a:p>
      </dgm:t>
    </dgm:pt>
    <dgm:pt modelId="{47875848-3A88-423B-B69B-8C72BBE89470}" type="pres">
      <dgm:prSet presAssocID="{FCCA2645-D7CC-486F-9F3C-9C832E93925A}" presName="Name0" presStyleCnt="0">
        <dgm:presLayoutVars>
          <dgm:dir/>
          <dgm:resizeHandles val="exact"/>
        </dgm:presLayoutVars>
      </dgm:prSet>
      <dgm:spPr/>
    </dgm:pt>
    <dgm:pt modelId="{3A2713B2-F0F3-4DE5-88F3-FC27DD58DDCD}" type="pres">
      <dgm:prSet presAssocID="{82B3D24F-3AB1-419C-88C5-1C0EAB13BD19}" presName="parTxOnly" presStyleLbl="node1" presStyleIdx="0" presStyleCnt="3">
        <dgm:presLayoutVars>
          <dgm:bulletEnabled val="1"/>
        </dgm:presLayoutVars>
      </dgm:prSet>
      <dgm:spPr/>
    </dgm:pt>
    <dgm:pt modelId="{22E20DC1-5022-4B41-8F97-78905699FDEE}" type="pres">
      <dgm:prSet presAssocID="{77E1CEDA-72E3-4F10-A090-21D0B00DAA62}" presName="parSpace" presStyleCnt="0"/>
      <dgm:spPr/>
    </dgm:pt>
    <dgm:pt modelId="{77DEAC42-8998-4359-8F99-D5A0D90FEE78}" type="pres">
      <dgm:prSet presAssocID="{51C55D7B-AE18-47EB-AD92-11CFACFDE34B}" presName="parTxOnly" presStyleLbl="node1" presStyleIdx="1" presStyleCnt="3">
        <dgm:presLayoutVars>
          <dgm:bulletEnabled val="1"/>
        </dgm:presLayoutVars>
      </dgm:prSet>
      <dgm:spPr/>
    </dgm:pt>
    <dgm:pt modelId="{780AF6C8-B0EB-4D84-A536-8C9B6AB9FAEF}" type="pres">
      <dgm:prSet presAssocID="{5B430EF2-5050-43CE-8272-32DE164FC442}" presName="parSpace" presStyleCnt="0"/>
      <dgm:spPr/>
    </dgm:pt>
    <dgm:pt modelId="{2FE7BA11-1B77-4E11-A820-EAE2E7D15A49}" type="pres">
      <dgm:prSet presAssocID="{668A83C9-ED20-4883-8AE1-EA93CF307CB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5553A07-21A4-4BEE-B77A-46B4CE3B7615}" type="presOf" srcId="{668A83C9-ED20-4883-8AE1-EA93CF307CB4}" destId="{2FE7BA11-1B77-4E11-A820-EAE2E7D15A49}" srcOrd="0" destOrd="0" presId="urn:microsoft.com/office/officeart/2005/8/layout/hChevron3"/>
    <dgm:cxn modelId="{84B1E614-649F-4E39-AAD9-17F723170972}" srcId="{FCCA2645-D7CC-486F-9F3C-9C832E93925A}" destId="{51C55D7B-AE18-47EB-AD92-11CFACFDE34B}" srcOrd="1" destOrd="0" parTransId="{4C4EB56F-A44D-4677-9859-29D2BF496DC2}" sibTransId="{5B430EF2-5050-43CE-8272-32DE164FC442}"/>
    <dgm:cxn modelId="{D72F301B-5575-48C2-BF2B-F1EA55FD6127}" type="presOf" srcId="{51C55D7B-AE18-47EB-AD92-11CFACFDE34B}" destId="{77DEAC42-8998-4359-8F99-D5A0D90FEE78}" srcOrd="0" destOrd="0" presId="urn:microsoft.com/office/officeart/2005/8/layout/hChevron3"/>
    <dgm:cxn modelId="{5B18393F-62CF-40E8-8AA9-9AD9C3502A5F}" type="presOf" srcId="{82B3D24F-3AB1-419C-88C5-1C0EAB13BD19}" destId="{3A2713B2-F0F3-4DE5-88F3-FC27DD58DDCD}" srcOrd="0" destOrd="0" presId="urn:microsoft.com/office/officeart/2005/8/layout/hChevron3"/>
    <dgm:cxn modelId="{1453EA97-14D5-4C81-AA7F-58833CAD394F}" srcId="{FCCA2645-D7CC-486F-9F3C-9C832E93925A}" destId="{668A83C9-ED20-4883-8AE1-EA93CF307CB4}" srcOrd="2" destOrd="0" parTransId="{8F444D77-C751-4063-BEA3-92C083BDC86C}" sibTransId="{4C15033D-D759-49DB-91E1-1F5DEC859C68}"/>
    <dgm:cxn modelId="{902B97A2-7833-48E1-9533-6455F6AA22E9}" type="presOf" srcId="{FCCA2645-D7CC-486F-9F3C-9C832E93925A}" destId="{47875848-3A88-423B-B69B-8C72BBE89470}" srcOrd="0" destOrd="0" presId="urn:microsoft.com/office/officeart/2005/8/layout/hChevron3"/>
    <dgm:cxn modelId="{A6C333EE-96B0-4DB1-BA5C-9476D27A87D2}" srcId="{FCCA2645-D7CC-486F-9F3C-9C832E93925A}" destId="{82B3D24F-3AB1-419C-88C5-1C0EAB13BD19}" srcOrd="0" destOrd="0" parTransId="{B5B36E76-F5D9-47D1-8233-D5FEA4F3F501}" sibTransId="{77E1CEDA-72E3-4F10-A090-21D0B00DAA62}"/>
    <dgm:cxn modelId="{5AFAA343-4C60-4026-9C2B-013A2378DBB6}" type="presParOf" srcId="{47875848-3A88-423B-B69B-8C72BBE89470}" destId="{3A2713B2-F0F3-4DE5-88F3-FC27DD58DDCD}" srcOrd="0" destOrd="0" presId="urn:microsoft.com/office/officeart/2005/8/layout/hChevron3"/>
    <dgm:cxn modelId="{2FFA04A2-AE7E-462F-87B9-6E51F6B60DA1}" type="presParOf" srcId="{47875848-3A88-423B-B69B-8C72BBE89470}" destId="{22E20DC1-5022-4B41-8F97-78905699FDEE}" srcOrd="1" destOrd="0" presId="urn:microsoft.com/office/officeart/2005/8/layout/hChevron3"/>
    <dgm:cxn modelId="{FFCF2A1E-64CE-4D21-9639-2CBC7DE28034}" type="presParOf" srcId="{47875848-3A88-423B-B69B-8C72BBE89470}" destId="{77DEAC42-8998-4359-8F99-D5A0D90FEE78}" srcOrd="2" destOrd="0" presId="urn:microsoft.com/office/officeart/2005/8/layout/hChevron3"/>
    <dgm:cxn modelId="{54634D00-3325-404F-9B32-04A592192C11}" type="presParOf" srcId="{47875848-3A88-423B-B69B-8C72BBE89470}" destId="{780AF6C8-B0EB-4D84-A536-8C9B6AB9FAEF}" srcOrd="3" destOrd="0" presId="urn:microsoft.com/office/officeart/2005/8/layout/hChevron3"/>
    <dgm:cxn modelId="{E3431A0C-0D2F-474D-B876-C7FED3101A96}" type="presParOf" srcId="{47875848-3A88-423B-B69B-8C72BBE89470}" destId="{2FE7BA11-1B77-4E11-A820-EAE2E7D15A4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7D5C4-E340-4A32-BF57-C7E9A55F6B6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7DE4C9-8C46-403B-BEFD-4BBC2F70CC37}">
      <dgm:prSet phldrT="[Text]"/>
      <dgm:spPr/>
      <dgm:t>
        <a:bodyPr/>
        <a:lstStyle/>
        <a:p>
          <a:r>
            <a:rPr lang="en-US" dirty="0"/>
            <a:t>Electronic circuits</a:t>
          </a:r>
        </a:p>
      </dgm:t>
    </dgm:pt>
    <dgm:pt modelId="{53A4D562-055A-4CC2-95A8-C6D89D556899}" type="parTrans" cxnId="{E788F7E0-48EA-43DA-8CB4-B3651F49308D}">
      <dgm:prSet/>
      <dgm:spPr/>
      <dgm:t>
        <a:bodyPr/>
        <a:lstStyle/>
        <a:p>
          <a:endParaRPr lang="en-US"/>
        </a:p>
      </dgm:t>
    </dgm:pt>
    <dgm:pt modelId="{2E86E916-1363-401E-A0E4-9A4DEA65500A}" type="sibTrans" cxnId="{E788F7E0-48EA-43DA-8CB4-B3651F49308D}">
      <dgm:prSet/>
      <dgm:spPr/>
      <dgm:t>
        <a:bodyPr/>
        <a:lstStyle/>
        <a:p>
          <a:endParaRPr lang="en-US"/>
        </a:p>
      </dgm:t>
    </dgm:pt>
    <dgm:pt modelId="{25256CC4-951A-47B6-A523-1C335ADF729B}">
      <dgm:prSet phldrT="[Text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Digital</a:t>
          </a:r>
        </a:p>
      </dgm:t>
    </dgm:pt>
    <dgm:pt modelId="{853DF0C9-1796-4AEB-B645-F2D5AB516A30}" type="parTrans" cxnId="{A6C08CB4-0061-4E75-BCAF-671ABB8A06CF}">
      <dgm:prSet/>
      <dgm:spPr/>
      <dgm:t>
        <a:bodyPr/>
        <a:lstStyle/>
        <a:p>
          <a:endParaRPr lang="en-US"/>
        </a:p>
      </dgm:t>
    </dgm:pt>
    <dgm:pt modelId="{7DFE723E-5B03-4EAE-A79A-D0EAF647140A}" type="sibTrans" cxnId="{A6C08CB4-0061-4E75-BCAF-671ABB8A06CF}">
      <dgm:prSet/>
      <dgm:spPr/>
      <dgm:t>
        <a:bodyPr/>
        <a:lstStyle/>
        <a:p>
          <a:endParaRPr lang="en-US"/>
        </a:p>
      </dgm:t>
    </dgm:pt>
    <dgm:pt modelId="{142C391B-4617-4703-AFDC-781DA3BD6C43}">
      <dgm:prSet phldrT="[Text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Analog</a:t>
          </a:r>
        </a:p>
      </dgm:t>
    </dgm:pt>
    <dgm:pt modelId="{5A17B486-66D1-40C4-A4B1-A53870B63559}" type="parTrans" cxnId="{6A6F44BC-6F88-422B-9E14-05F413E80CD4}">
      <dgm:prSet/>
      <dgm:spPr/>
      <dgm:t>
        <a:bodyPr/>
        <a:lstStyle/>
        <a:p>
          <a:endParaRPr lang="en-US"/>
        </a:p>
      </dgm:t>
    </dgm:pt>
    <dgm:pt modelId="{EF8922E1-7AEA-46FD-8BBE-D47F248F6847}" type="sibTrans" cxnId="{6A6F44BC-6F88-422B-9E14-05F413E80CD4}">
      <dgm:prSet/>
      <dgm:spPr/>
      <dgm:t>
        <a:bodyPr/>
        <a:lstStyle/>
        <a:p>
          <a:endParaRPr lang="en-US"/>
        </a:p>
      </dgm:t>
    </dgm:pt>
    <dgm:pt modelId="{D369C553-087B-465B-B8E4-3F0B98909462}" type="pres">
      <dgm:prSet presAssocID="{C5D7D5C4-E340-4A32-BF57-C7E9A55F6B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27BA8A-12DB-4DF1-BA86-1418FB1EC14F}" type="pres">
      <dgm:prSet presAssocID="{877DE4C9-8C46-403B-BEFD-4BBC2F70CC37}" presName="hierRoot1" presStyleCnt="0">
        <dgm:presLayoutVars>
          <dgm:hierBranch val="init"/>
        </dgm:presLayoutVars>
      </dgm:prSet>
      <dgm:spPr/>
    </dgm:pt>
    <dgm:pt modelId="{CD3A07C7-A942-4DA6-A9C1-EFA1E8F7712C}" type="pres">
      <dgm:prSet presAssocID="{877DE4C9-8C46-403B-BEFD-4BBC2F70CC37}" presName="rootComposite1" presStyleCnt="0"/>
      <dgm:spPr/>
    </dgm:pt>
    <dgm:pt modelId="{85A2A3A2-FBE4-4490-85E8-0D38F764B100}" type="pres">
      <dgm:prSet presAssocID="{877DE4C9-8C46-403B-BEFD-4BBC2F70CC37}" presName="rootText1" presStyleLbl="node0" presStyleIdx="0" presStyleCnt="1">
        <dgm:presLayoutVars>
          <dgm:chPref val="3"/>
        </dgm:presLayoutVars>
      </dgm:prSet>
      <dgm:spPr/>
    </dgm:pt>
    <dgm:pt modelId="{30BA00D4-533B-4A55-BE40-5882B22A269B}" type="pres">
      <dgm:prSet presAssocID="{877DE4C9-8C46-403B-BEFD-4BBC2F70CC37}" presName="rootConnector1" presStyleLbl="node1" presStyleIdx="0" presStyleCnt="0"/>
      <dgm:spPr/>
    </dgm:pt>
    <dgm:pt modelId="{62B7ECFF-1FDE-4F95-8E34-B4C07F265A5B}" type="pres">
      <dgm:prSet presAssocID="{877DE4C9-8C46-403B-BEFD-4BBC2F70CC37}" presName="hierChild2" presStyleCnt="0"/>
      <dgm:spPr/>
    </dgm:pt>
    <dgm:pt modelId="{5A4C80D6-6E8F-4EBD-BBE3-2959DDFFB65A}" type="pres">
      <dgm:prSet presAssocID="{853DF0C9-1796-4AEB-B645-F2D5AB516A30}" presName="Name37" presStyleLbl="parChTrans1D2" presStyleIdx="0" presStyleCnt="2"/>
      <dgm:spPr/>
    </dgm:pt>
    <dgm:pt modelId="{627FAF17-C516-43E9-A097-F6A54803F77C}" type="pres">
      <dgm:prSet presAssocID="{25256CC4-951A-47B6-A523-1C335ADF729B}" presName="hierRoot2" presStyleCnt="0">
        <dgm:presLayoutVars>
          <dgm:hierBranch val="init"/>
        </dgm:presLayoutVars>
      </dgm:prSet>
      <dgm:spPr/>
    </dgm:pt>
    <dgm:pt modelId="{7E3BD86A-AE65-43C5-88B6-46385D48B097}" type="pres">
      <dgm:prSet presAssocID="{25256CC4-951A-47B6-A523-1C335ADF729B}" presName="rootComposite" presStyleCnt="0"/>
      <dgm:spPr/>
    </dgm:pt>
    <dgm:pt modelId="{AF2BC886-C778-4F3E-8A47-9050F10750FF}" type="pres">
      <dgm:prSet presAssocID="{25256CC4-951A-47B6-A523-1C335ADF729B}" presName="rootText" presStyleLbl="node2" presStyleIdx="0" presStyleCnt="2">
        <dgm:presLayoutVars>
          <dgm:chPref val="3"/>
        </dgm:presLayoutVars>
      </dgm:prSet>
      <dgm:spPr/>
    </dgm:pt>
    <dgm:pt modelId="{3109CA86-249B-4AD5-989A-F07B25160EE4}" type="pres">
      <dgm:prSet presAssocID="{25256CC4-951A-47B6-A523-1C335ADF729B}" presName="rootConnector" presStyleLbl="node2" presStyleIdx="0" presStyleCnt="2"/>
      <dgm:spPr/>
    </dgm:pt>
    <dgm:pt modelId="{E55A6F55-159E-4436-AC47-F418FA0E3613}" type="pres">
      <dgm:prSet presAssocID="{25256CC4-951A-47B6-A523-1C335ADF729B}" presName="hierChild4" presStyleCnt="0"/>
      <dgm:spPr/>
    </dgm:pt>
    <dgm:pt modelId="{02A35568-17A5-4C67-898F-5061BC4CC339}" type="pres">
      <dgm:prSet presAssocID="{25256CC4-951A-47B6-A523-1C335ADF729B}" presName="hierChild5" presStyleCnt="0"/>
      <dgm:spPr/>
    </dgm:pt>
    <dgm:pt modelId="{B15C6A6B-E341-45AD-946F-98B542420C11}" type="pres">
      <dgm:prSet presAssocID="{5A17B486-66D1-40C4-A4B1-A53870B63559}" presName="Name37" presStyleLbl="parChTrans1D2" presStyleIdx="1" presStyleCnt="2"/>
      <dgm:spPr/>
    </dgm:pt>
    <dgm:pt modelId="{A0FD2649-17C5-416E-BEE5-A3932F53131C}" type="pres">
      <dgm:prSet presAssocID="{142C391B-4617-4703-AFDC-781DA3BD6C43}" presName="hierRoot2" presStyleCnt="0">
        <dgm:presLayoutVars>
          <dgm:hierBranch val="init"/>
        </dgm:presLayoutVars>
      </dgm:prSet>
      <dgm:spPr/>
    </dgm:pt>
    <dgm:pt modelId="{7CB7A5C6-2E17-4957-87E2-18CCCFDA7257}" type="pres">
      <dgm:prSet presAssocID="{142C391B-4617-4703-AFDC-781DA3BD6C43}" presName="rootComposite" presStyleCnt="0"/>
      <dgm:spPr/>
    </dgm:pt>
    <dgm:pt modelId="{7E1C3A0E-1A66-49F1-800D-3A1068318274}" type="pres">
      <dgm:prSet presAssocID="{142C391B-4617-4703-AFDC-781DA3BD6C43}" presName="rootText" presStyleLbl="node2" presStyleIdx="1" presStyleCnt="2">
        <dgm:presLayoutVars>
          <dgm:chPref val="3"/>
        </dgm:presLayoutVars>
      </dgm:prSet>
      <dgm:spPr/>
    </dgm:pt>
    <dgm:pt modelId="{CFEE2F9A-A018-405C-BECF-D0317BD1D334}" type="pres">
      <dgm:prSet presAssocID="{142C391B-4617-4703-AFDC-781DA3BD6C43}" presName="rootConnector" presStyleLbl="node2" presStyleIdx="1" presStyleCnt="2"/>
      <dgm:spPr/>
    </dgm:pt>
    <dgm:pt modelId="{0052A086-0871-4FF0-AB13-B5AEE72A3D00}" type="pres">
      <dgm:prSet presAssocID="{142C391B-4617-4703-AFDC-781DA3BD6C43}" presName="hierChild4" presStyleCnt="0"/>
      <dgm:spPr/>
    </dgm:pt>
    <dgm:pt modelId="{DA29C75A-77A6-48F9-97D8-C5F404FF72FC}" type="pres">
      <dgm:prSet presAssocID="{142C391B-4617-4703-AFDC-781DA3BD6C43}" presName="hierChild5" presStyleCnt="0"/>
      <dgm:spPr/>
    </dgm:pt>
    <dgm:pt modelId="{3D04FEC3-05E0-4F42-B1CD-835B2C2D79BA}" type="pres">
      <dgm:prSet presAssocID="{877DE4C9-8C46-403B-BEFD-4BBC2F70CC37}" presName="hierChild3" presStyleCnt="0"/>
      <dgm:spPr/>
    </dgm:pt>
  </dgm:ptLst>
  <dgm:cxnLst>
    <dgm:cxn modelId="{8A74CA06-C1AA-456E-8A8C-E61A1BB126A8}" type="presOf" srcId="{877DE4C9-8C46-403B-BEFD-4BBC2F70CC37}" destId="{30BA00D4-533B-4A55-BE40-5882B22A269B}" srcOrd="1" destOrd="0" presId="urn:microsoft.com/office/officeart/2005/8/layout/orgChart1"/>
    <dgm:cxn modelId="{90B02218-31F1-4281-8E1B-7DFCE6424C8E}" type="presOf" srcId="{853DF0C9-1796-4AEB-B645-F2D5AB516A30}" destId="{5A4C80D6-6E8F-4EBD-BBE3-2959DDFFB65A}" srcOrd="0" destOrd="0" presId="urn:microsoft.com/office/officeart/2005/8/layout/orgChart1"/>
    <dgm:cxn modelId="{9828F62A-C6B2-479A-A2FC-F1FFDDFA2077}" type="presOf" srcId="{25256CC4-951A-47B6-A523-1C335ADF729B}" destId="{AF2BC886-C778-4F3E-8A47-9050F10750FF}" srcOrd="0" destOrd="0" presId="urn:microsoft.com/office/officeart/2005/8/layout/orgChart1"/>
    <dgm:cxn modelId="{8AFDD66F-AFAC-4863-BC4B-1EAC9D6F1483}" type="presOf" srcId="{5A17B486-66D1-40C4-A4B1-A53870B63559}" destId="{B15C6A6B-E341-45AD-946F-98B542420C11}" srcOrd="0" destOrd="0" presId="urn:microsoft.com/office/officeart/2005/8/layout/orgChart1"/>
    <dgm:cxn modelId="{27A1C254-D169-4269-98F0-6C8E70EEE581}" type="presOf" srcId="{25256CC4-951A-47B6-A523-1C335ADF729B}" destId="{3109CA86-249B-4AD5-989A-F07B25160EE4}" srcOrd="1" destOrd="0" presId="urn:microsoft.com/office/officeart/2005/8/layout/orgChart1"/>
    <dgm:cxn modelId="{626D4188-D8DB-4788-BA7D-76D28BFD8A25}" type="presOf" srcId="{142C391B-4617-4703-AFDC-781DA3BD6C43}" destId="{CFEE2F9A-A018-405C-BECF-D0317BD1D334}" srcOrd="1" destOrd="0" presId="urn:microsoft.com/office/officeart/2005/8/layout/orgChart1"/>
    <dgm:cxn modelId="{A6C08CB4-0061-4E75-BCAF-671ABB8A06CF}" srcId="{877DE4C9-8C46-403B-BEFD-4BBC2F70CC37}" destId="{25256CC4-951A-47B6-A523-1C335ADF729B}" srcOrd="0" destOrd="0" parTransId="{853DF0C9-1796-4AEB-B645-F2D5AB516A30}" sibTransId="{7DFE723E-5B03-4EAE-A79A-D0EAF647140A}"/>
    <dgm:cxn modelId="{6A6F44BC-6F88-422B-9E14-05F413E80CD4}" srcId="{877DE4C9-8C46-403B-BEFD-4BBC2F70CC37}" destId="{142C391B-4617-4703-AFDC-781DA3BD6C43}" srcOrd="1" destOrd="0" parTransId="{5A17B486-66D1-40C4-A4B1-A53870B63559}" sibTransId="{EF8922E1-7AEA-46FD-8BBE-D47F248F6847}"/>
    <dgm:cxn modelId="{20C4ADC1-B8B0-4D5E-80C8-6A4C4F5BEFBE}" type="presOf" srcId="{142C391B-4617-4703-AFDC-781DA3BD6C43}" destId="{7E1C3A0E-1A66-49F1-800D-3A1068318274}" srcOrd="0" destOrd="0" presId="urn:microsoft.com/office/officeart/2005/8/layout/orgChart1"/>
    <dgm:cxn modelId="{2D8F61CF-D25B-4E34-B6BD-31075FE33659}" type="presOf" srcId="{C5D7D5C4-E340-4A32-BF57-C7E9A55F6B6B}" destId="{D369C553-087B-465B-B8E4-3F0B98909462}" srcOrd="0" destOrd="0" presId="urn:microsoft.com/office/officeart/2005/8/layout/orgChart1"/>
    <dgm:cxn modelId="{E788F7E0-48EA-43DA-8CB4-B3651F49308D}" srcId="{C5D7D5C4-E340-4A32-BF57-C7E9A55F6B6B}" destId="{877DE4C9-8C46-403B-BEFD-4BBC2F70CC37}" srcOrd="0" destOrd="0" parTransId="{53A4D562-055A-4CC2-95A8-C6D89D556899}" sibTransId="{2E86E916-1363-401E-A0E4-9A4DEA65500A}"/>
    <dgm:cxn modelId="{55C49CF0-1D51-46A2-ACE5-701B27D7BD58}" type="presOf" srcId="{877DE4C9-8C46-403B-BEFD-4BBC2F70CC37}" destId="{85A2A3A2-FBE4-4490-85E8-0D38F764B100}" srcOrd="0" destOrd="0" presId="urn:microsoft.com/office/officeart/2005/8/layout/orgChart1"/>
    <dgm:cxn modelId="{FA0D27A3-776C-413A-AC86-C4C284DB7248}" type="presParOf" srcId="{D369C553-087B-465B-B8E4-3F0B98909462}" destId="{7D27BA8A-12DB-4DF1-BA86-1418FB1EC14F}" srcOrd="0" destOrd="0" presId="urn:microsoft.com/office/officeart/2005/8/layout/orgChart1"/>
    <dgm:cxn modelId="{88A3FAE3-9688-497B-AB92-EE4B4833FDBE}" type="presParOf" srcId="{7D27BA8A-12DB-4DF1-BA86-1418FB1EC14F}" destId="{CD3A07C7-A942-4DA6-A9C1-EFA1E8F7712C}" srcOrd="0" destOrd="0" presId="urn:microsoft.com/office/officeart/2005/8/layout/orgChart1"/>
    <dgm:cxn modelId="{39758969-D2C8-4C79-B75D-6BB28F36D0A4}" type="presParOf" srcId="{CD3A07C7-A942-4DA6-A9C1-EFA1E8F7712C}" destId="{85A2A3A2-FBE4-4490-85E8-0D38F764B100}" srcOrd="0" destOrd="0" presId="urn:microsoft.com/office/officeart/2005/8/layout/orgChart1"/>
    <dgm:cxn modelId="{88D408BB-6DE4-4069-9A16-EBB902503466}" type="presParOf" srcId="{CD3A07C7-A942-4DA6-A9C1-EFA1E8F7712C}" destId="{30BA00D4-533B-4A55-BE40-5882B22A269B}" srcOrd="1" destOrd="0" presId="urn:microsoft.com/office/officeart/2005/8/layout/orgChart1"/>
    <dgm:cxn modelId="{F7772F7C-D564-43A5-BA22-60753E3A2D28}" type="presParOf" srcId="{7D27BA8A-12DB-4DF1-BA86-1418FB1EC14F}" destId="{62B7ECFF-1FDE-4F95-8E34-B4C07F265A5B}" srcOrd="1" destOrd="0" presId="urn:microsoft.com/office/officeart/2005/8/layout/orgChart1"/>
    <dgm:cxn modelId="{1B84E022-3046-42D2-9CE1-7199A50E1405}" type="presParOf" srcId="{62B7ECFF-1FDE-4F95-8E34-B4C07F265A5B}" destId="{5A4C80D6-6E8F-4EBD-BBE3-2959DDFFB65A}" srcOrd="0" destOrd="0" presId="urn:microsoft.com/office/officeart/2005/8/layout/orgChart1"/>
    <dgm:cxn modelId="{8BB5736D-44CB-491D-A00E-22B08F09BCFA}" type="presParOf" srcId="{62B7ECFF-1FDE-4F95-8E34-B4C07F265A5B}" destId="{627FAF17-C516-43E9-A097-F6A54803F77C}" srcOrd="1" destOrd="0" presId="urn:microsoft.com/office/officeart/2005/8/layout/orgChart1"/>
    <dgm:cxn modelId="{B0D7342E-A8E8-40CF-9953-0851DF4E1C86}" type="presParOf" srcId="{627FAF17-C516-43E9-A097-F6A54803F77C}" destId="{7E3BD86A-AE65-43C5-88B6-46385D48B097}" srcOrd="0" destOrd="0" presId="urn:microsoft.com/office/officeart/2005/8/layout/orgChart1"/>
    <dgm:cxn modelId="{B96F6A56-71FD-472A-93ED-69DB4A340A11}" type="presParOf" srcId="{7E3BD86A-AE65-43C5-88B6-46385D48B097}" destId="{AF2BC886-C778-4F3E-8A47-9050F10750FF}" srcOrd="0" destOrd="0" presId="urn:microsoft.com/office/officeart/2005/8/layout/orgChart1"/>
    <dgm:cxn modelId="{1A3BAEF4-449C-42FB-BA09-A5107B3ADF11}" type="presParOf" srcId="{7E3BD86A-AE65-43C5-88B6-46385D48B097}" destId="{3109CA86-249B-4AD5-989A-F07B25160EE4}" srcOrd="1" destOrd="0" presId="urn:microsoft.com/office/officeart/2005/8/layout/orgChart1"/>
    <dgm:cxn modelId="{CE153D9B-E8E2-4376-ABFD-AFFEF506E509}" type="presParOf" srcId="{627FAF17-C516-43E9-A097-F6A54803F77C}" destId="{E55A6F55-159E-4436-AC47-F418FA0E3613}" srcOrd="1" destOrd="0" presId="urn:microsoft.com/office/officeart/2005/8/layout/orgChart1"/>
    <dgm:cxn modelId="{09BD7CA2-3062-4063-A5E9-F59600265562}" type="presParOf" srcId="{627FAF17-C516-43E9-A097-F6A54803F77C}" destId="{02A35568-17A5-4C67-898F-5061BC4CC339}" srcOrd="2" destOrd="0" presId="urn:microsoft.com/office/officeart/2005/8/layout/orgChart1"/>
    <dgm:cxn modelId="{F2984228-C2E4-4A48-9F50-EECB815BF9A4}" type="presParOf" srcId="{62B7ECFF-1FDE-4F95-8E34-B4C07F265A5B}" destId="{B15C6A6B-E341-45AD-946F-98B542420C11}" srcOrd="2" destOrd="0" presId="urn:microsoft.com/office/officeart/2005/8/layout/orgChart1"/>
    <dgm:cxn modelId="{770BC80C-F725-4CB0-A94B-1CA5BB086820}" type="presParOf" srcId="{62B7ECFF-1FDE-4F95-8E34-B4C07F265A5B}" destId="{A0FD2649-17C5-416E-BEE5-A3932F53131C}" srcOrd="3" destOrd="0" presId="urn:microsoft.com/office/officeart/2005/8/layout/orgChart1"/>
    <dgm:cxn modelId="{FEEE9BC8-DCDA-4115-974A-5A255C1B7A65}" type="presParOf" srcId="{A0FD2649-17C5-416E-BEE5-A3932F53131C}" destId="{7CB7A5C6-2E17-4957-87E2-18CCCFDA7257}" srcOrd="0" destOrd="0" presId="urn:microsoft.com/office/officeart/2005/8/layout/orgChart1"/>
    <dgm:cxn modelId="{38222ABF-FF34-46D9-917C-019E4D46F798}" type="presParOf" srcId="{7CB7A5C6-2E17-4957-87E2-18CCCFDA7257}" destId="{7E1C3A0E-1A66-49F1-800D-3A1068318274}" srcOrd="0" destOrd="0" presId="urn:microsoft.com/office/officeart/2005/8/layout/orgChart1"/>
    <dgm:cxn modelId="{98CA2712-68CD-486D-9A70-189A05478A93}" type="presParOf" srcId="{7CB7A5C6-2E17-4957-87E2-18CCCFDA7257}" destId="{CFEE2F9A-A018-405C-BECF-D0317BD1D334}" srcOrd="1" destOrd="0" presId="urn:microsoft.com/office/officeart/2005/8/layout/orgChart1"/>
    <dgm:cxn modelId="{85B702EE-CCAD-44E1-AC19-B95A938300AF}" type="presParOf" srcId="{A0FD2649-17C5-416E-BEE5-A3932F53131C}" destId="{0052A086-0871-4FF0-AB13-B5AEE72A3D00}" srcOrd="1" destOrd="0" presId="urn:microsoft.com/office/officeart/2005/8/layout/orgChart1"/>
    <dgm:cxn modelId="{AC3FFFB1-1756-4889-AD7D-454C85EABECA}" type="presParOf" srcId="{A0FD2649-17C5-416E-BEE5-A3932F53131C}" destId="{DA29C75A-77A6-48F9-97D8-C5F404FF72FC}" srcOrd="2" destOrd="0" presId="urn:microsoft.com/office/officeart/2005/8/layout/orgChart1"/>
    <dgm:cxn modelId="{DBFC96DD-6A7F-4922-A15C-576B993D674A}" type="presParOf" srcId="{7D27BA8A-12DB-4DF1-BA86-1418FB1EC14F}" destId="{3D04FEC3-05E0-4F42-B1CD-835B2C2D79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D7D5C4-E340-4A32-BF57-C7E9A55F6B6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7DE4C9-8C46-403B-BEFD-4BBC2F70CC37}">
      <dgm:prSet phldrT="[Text]"/>
      <dgm:spPr/>
      <dgm:t>
        <a:bodyPr/>
        <a:lstStyle/>
        <a:p>
          <a:r>
            <a:rPr lang="en-US" dirty="0"/>
            <a:t>Electronic circuits</a:t>
          </a:r>
        </a:p>
      </dgm:t>
    </dgm:pt>
    <dgm:pt modelId="{53A4D562-055A-4CC2-95A8-C6D89D556899}" type="parTrans" cxnId="{E788F7E0-48EA-43DA-8CB4-B3651F49308D}">
      <dgm:prSet/>
      <dgm:spPr/>
      <dgm:t>
        <a:bodyPr/>
        <a:lstStyle/>
        <a:p>
          <a:endParaRPr lang="en-US"/>
        </a:p>
      </dgm:t>
    </dgm:pt>
    <dgm:pt modelId="{2E86E916-1363-401E-A0E4-9A4DEA65500A}" type="sibTrans" cxnId="{E788F7E0-48EA-43DA-8CB4-B3651F49308D}">
      <dgm:prSet/>
      <dgm:spPr/>
      <dgm:t>
        <a:bodyPr/>
        <a:lstStyle/>
        <a:p>
          <a:endParaRPr lang="en-US"/>
        </a:p>
      </dgm:t>
    </dgm:pt>
    <dgm:pt modelId="{25256CC4-951A-47B6-A523-1C335ADF729B}">
      <dgm:prSet phldrT="[Text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Digital</a:t>
          </a:r>
        </a:p>
      </dgm:t>
    </dgm:pt>
    <dgm:pt modelId="{853DF0C9-1796-4AEB-B645-F2D5AB516A30}" type="parTrans" cxnId="{A6C08CB4-0061-4E75-BCAF-671ABB8A06CF}">
      <dgm:prSet/>
      <dgm:spPr/>
      <dgm:t>
        <a:bodyPr/>
        <a:lstStyle/>
        <a:p>
          <a:endParaRPr lang="en-US"/>
        </a:p>
      </dgm:t>
    </dgm:pt>
    <dgm:pt modelId="{7DFE723E-5B03-4EAE-A79A-D0EAF647140A}" type="sibTrans" cxnId="{A6C08CB4-0061-4E75-BCAF-671ABB8A06CF}">
      <dgm:prSet/>
      <dgm:spPr/>
      <dgm:t>
        <a:bodyPr/>
        <a:lstStyle/>
        <a:p>
          <a:endParaRPr lang="en-US"/>
        </a:p>
      </dgm:t>
    </dgm:pt>
    <dgm:pt modelId="{142C391B-4617-4703-AFDC-781DA3BD6C43}">
      <dgm:prSet phldrT="[Text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Analog</a:t>
          </a:r>
        </a:p>
      </dgm:t>
    </dgm:pt>
    <dgm:pt modelId="{5A17B486-66D1-40C4-A4B1-A53870B63559}" type="parTrans" cxnId="{6A6F44BC-6F88-422B-9E14-05F413E80CD4}">
      <dgm:prSet/>
      <dgm:spPr/>
      <dgm:t>
        <a:bodyPr/>
        <a:lstStyle/>
        <a:p>
          <a:endParaRPr lang="en-US"/>
        </a:p>
      </dgm:t>
    </dgm:pt>
    <dgm:pt modelId="{EF8922E1-7AEA-46FD-8BBE-D47F248F6847}" type="sibTrans" cxnId="{6A6F44BC-6F88-422B-9E14-05F413E80CD4}">
      <dgm:prSet/>
      <dgm:spPr/>
      <dgm:t>
        <a:bodyPr/>
        <a:lstStyle/>
        <a:p>
          <a:endParaRPr lang="en-US"/>
        </a:p>
      </dgm:t>
    </dgm:pt>
    <dgm:pt modelId="{D369C553-087B-465B-B8E4-3F0B98909462}" type="pres">
      <dgm:prSet presAssocID="{C5D7D5C4-E340-4A32-BF57-C7E9A55F6B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27BA8A-12DB-4DF1-BA86-1418FB1EC14F}" type="pres">
      <dgm:prSet presAssocID="{877DE4C9-8C46-403B-BEFD-4BBC2F70CC37}" presName="hierRoot1" presStyleCnt="0">
        <dgm:presLayoutVars>
          <dgm:hierBranch val="init"/>
        </dgm:presLayoutVars>
      </dgm:prSet>
      <dgm:spPr/>
    </dgm:pt>
    <dgm:pt modelId="{CD3A07C7-A942-4DA6-A9C1-EFA1E8F7712C}" type="pres">
      <dgm:prSet presAssocID="{877DE4C9-8C46-403B-BEFD-4BBC2F70CC37}" presName="rootComposite1" presStyleCnt="0"/>
      <dgm:spPr/>
    </dgm:pt>
    <dgm:pt modelId="{85A2A3A2-FBE4-4490-85E8-0D38F764B100}" type="pres">
      <dgm:prSet presAssocID="{877DE4C9-8C46-403B-BEFD-4BBC2F70CC37}" presName="rootText1" presStyleLbl="node0" presStyleIdx="0" presStyleCnt="1">
        <dgm:presLayoutVars>
          <dgm:chPref val="3"/>
        </dgm:presLayoutVars>
      </dgm:prSet>
      <dgm:spPr/>
    </dgm:pt>
    <dgm:pt modelId="{30BA00D4-533B-4A55-BE40-5882B22A269B}" type="pres">
      <dgm:prSet presAssocID="{877DE4C9-8C46-403B-BEFD-4BBC2F70CC37}" presName="rootConnector1" presStyleLbl="node1" presStyleIdx="0" presStyleCnt="0"/>
      <dgm:spPr/>
    </dgm:pt>
    <dgm:pt modelId="{62B7ECFF-1FDE-4F95-8E34-B4C07F265A5B}" type="pres">
      <dgm:prSet presAssocID="{877DE4C9-8C46-403B-BEFD-4BBC2F70CC37}" presName="hierChild2" presStyleCnt="0"/>
      <dgm:spPr/>
    </dgm:pt>
    <dgm:pt modelId="{5A4C80D6-6E8F-4EBD-BBE3-2959DDFFB65A}" type="pres">
      <dgm:prSet presAssocID="{853DF0C9-1796-4AEB-B645-F2D5AB516A30}" presName="Name37" presStyleLbl="parChTrans1D2" presStyleIdx="0" presStyleCnt="2"/>
      <dgm:spPr/>
    </dgm:pt>
    <dgm:pt modelId="{627FAF17-C516-43E9-A097-F6A54803F77C}" type="pres">
      <dgm:prSet presAssocID="{25256CC4-951A-47B6-A523-1C335ADF729B}" presName="hierRoot2" presStyleCnt="0">
        <dgm:presLayoutVars>
          <dgm:hierBranch val="init"/>
        </dgm:presLayoutVars>
      </dgm:prSet>
      <dgm:spPr/>
    </dgm:pt>
    <dgm:pt modelId="{7E3BD86A-AE65-43C5-88B6-46385D48B097}" type="pres">
      <dgm:prSet presAssocID="{25256CC4-951A-47B6-A523-1C335ADF729B}" presName="rootComposite" presStyleCnt="0"/>
      <dgm:spPr/>
    </dgm:pt>
    <dgm:pt modelId="{AF2BC886-C778-4F3E-8A47-9050F10750FF}" type="pres">
      <dgm:prSet presAssocID="{25256CC4-951A-47B6-A523-1C335ADF729B}" presName="rootText" presStyleLbl="node2" presStyleIdx="0" presStyleCnt="2">
        <dgm:presLayoutVars>
          <dgm:chPref val="3"/>
        </dgm:presLayoutVars>
      </dgm:prSet>
      <dgm:spPr/>
    </dgm:pt>
    <dgm:pt modelId="{3109CA86-249B-4AD5-989A-F07B25160EE4}" type="pres">
      <dgm:prSet presAssocID="{25256CC4-951A-47B6-A523-1C335ADF729B}" presName="rootConnector" presStyleLbl="node2" presStyleIdx="0" presStyleCnt="2"/>
      <dgm:spPr/>
    </dgm:pt>
    <dgm:pt modelId="{E55A6F55-159E-4436-AC47-F418FA0E3613}" type="pres">
      <dgm:prSet presAssocID="{25256CC4-951A-47B6-A523-1C335ADF729B}" presName="hierChild4" presStyleCnt="0"/>
      <dgm:spPr/>
    </dgm:pt>
    <dgm:pt modelId="{02A35568-17A5-4C67-898F-5061BC4CC339}" type="pres">
      <dgm:prSet presAssocID="{25256CC4-951A-47B6-A523-1C335ADF729B}" presName="hierChild5" presStyleCnt="0"/>
      <dgm:spPr/>
    </dgm:pt>
    <dgm:pt modelId="{B15C6A6B-E341-45AD-946F-98B542420C11}" type="pres">
      <dgm:prSet presAssocID="{5A17B486-66D1-40C4-A4B1-A53870B63559}" presName="Name37" presStyleLbl="parChTrans1D2" presStyleIdx="1" presStyleCnt="2"/>
      <dgm:spPr/>
    </dgm:pt>
    <dgm:pt modelId="{A0FD2649-17C5-416E-BEE5-A3932F53131C}" type="pres">
      <dgm:prSet presAssocID="{142C391B-4617-4703-AFDC-781DA3BD6C43}" presName="hierRoot2" presStyleCnt="0">
        <dgm:presLayoutVars>
          <dgm:hierBranch val="init"/>
        </dgm:presLayoutVars>
      </dgm:prSet>
      <dgm:spPr/>
    </dgm:pt>
    <dgm:pt modelId="{7CB7A5C6-2E17-4957-87E2-18CCCFDA7257}" type="pres">
      <dgm:prSet presAssocID="{142C391B-4617-4703-AFDC-781DA3BD6C43}" presName="rootComposite" presStyleCnt="0"/>
      <dgm:spPr/>
    </dgm:pt>
    <dgm:pt modelId="{7E1C3A0E-1A66-49F1-800D-3A1068318274}" type="pres">
      <dgm:prSet presAssocID="{142C391B-4617-4703-AFDC-781DA3BD6C43}" presName="rootText" presStyleLbl="node2" presStyleIdx="1" presStyleCnt="2">
        <dgm:presLayoutVars>
          <dgm:chPref val="3"/>
        </dgm:presLayoutVars>
      </dgm:prSet>
      <dgm:spPr/>
    </dgm:pt>
    <dgm:pt modelId="{CFEE2F9A-A018-405C-BECF-D0317BD1D334}" type="pres">
      <dgm:prSet presAssocID="{142C391B-4617-4703-AFDC-781DA3BD6C43}" presName="rootConnector" presStyleLbl="node2" presStyleIdx="1" presStyleCnt="2"/>
      <dgm:spPr/>
    </dgm:pt>
    <dgm:pt modelId="{0052A086-0871-4FF0-AB13-B5AEE72A3D00}" type="pres">
      <dgm:prSet presAssocID="{142C391B-4617-4703-AFDC-781DA3BD6C43}" presName="hierChild4" presStyleCnt="0"/>
      <dgm:spPr/>
    </dgm:pt>
    <dgm:pt modelId="{DA29C75A-77A6-48F9-97D8-C5F404FF72FC}" type="pres">
      <dgm:prSet presAssocID="{142C391B-4617-4703-AFDC-781DA3BD6C43}" presName="hierChild5" presStyleCnt="0"/>
      <dgm:spPr/>
    </dgm:pt>
    <dgm:pt modelId="{3D04FEC3-05E0-4F42-B1CD-835B2C2D79BA}" type="pres">
      <dgm:prSet presAssocID="{877DE4C9-8C46-403B-BEFD-4BBC2F70CC37}" presName="hierChild3" presStyleCnt="0"/>
      <dgm:spPr/>
    </dgm:pt>
  </dgm:ptLst>
  <dgm:cxnLst>
    <dgm:cxn modelId="{8A74CA06-C1AA-456E-8A8C-E61A1BB126A8}" type="presOf" srcId="{877DE4C9-8C46-403B-BEFD-4BBC2F70CC37}" destId="{30BA00D4-533B-4A55-BE40-5882B22A269B}" srcOrd="1" destOrd="0" presId="urn:microsoft.com/office/officeart/2005/8/layout/orgChart1"/>
    <dgm:cxn modelId="{90B02218-31F1-4281-8E1B-7DFCE6424C8E}" type="presOf" srcId="{853DF0C9-1796-4AEB-B645-F2D5AB516A30}" destId="{5A4C80D6-6E8F-4EBD-BBE3-2959DDFFB65A}" srcOrd="0" destOrd="0" presId="urn:microsoft.com/office/officeart/2005/8/layout/orgChart1"/>
    <dgm:cxn modelId="{9828F62A-C6B2-479A-A2FC-F1FFDDFA2077}" type="presOf" srcId="{25256CC4-951A-47B6-A523-1C335ADF729B}" destId="{AF2BC886-C778-4F3E-8A47-9050F10750FF}" srcOrd="0" destOrd="0" presId="urn:microsoft.com/office/officeart/2005/8/layout/orgChart1"/>
    <dgm:cxn modelId="{8AFDD66F-AFAC-4863-BC4B-1EAC9D6F1483}" type="presOf" srcId="{5A17B486-66D1-40C4-A4B1-A53870B63559}" destId="{B15C6A6B-E341-45AD-946F-98B542420C11}" srcOrd="0" destOrd="0" presId="urn:microsoft.com/office/officeart/2005/8/layout/orgChart1"/>
    <dgm:cxn modelId="{27A1C254-D169-4269-98F0-6C8E70EEE581}" type="presOf" srcId="{25256CC4-951A-47B6-A523-1C335ADF729B}" destId="{3109CA86-249B-4AD5-989A-F07B25160EE4}" srcOrd="1" destOrd="0" presId="urn:microsoft.com/office/officeart/2005/8/layout/orgChart1"/>
    <dgm:cxn modelId="{626D4188-D8DB-4788-BA7D-76D28BFD8A25}" type="presOf" srcId="{142C391B-4617-4703-AFDC-781DA3BD6C43}" destId="{CFEE2F9A-A018-405C-BECF-D0317BD1D334}" srcOrd="1" destOrd="0" presId="urn:microsoft.com/office/officeart/2005/8/layout/orgChart1"/>
    <dgm:cxn modelId="{A6C08CB4-0061-4E75-BCAF-671ABB8A06CF}" srcId="{877DE4C9-8C46-403B-BEFD-4BBC2F70CC37}" destId="{25256CC4-951A-47B6-A523-1C335ADF729B}" srcOrd="0" destOrd="0" parTransId="{853DF0C9-1796-4AEB-B645-F2D5AB516A30}" sibTransId="{7DFE723E-5B03-4EAE-A79A-D0EAF647140A}"/>
    <dgm:cxn modelId="{6A6F44BC-6F88-422B-9E14-05F413E80CD4}" srcId="{877DE4C9-8C46-403B-BEFD-4BBC2F70CC37}" destId="{142C391B-4617-4703-AFDC-781DA3BD6C43}" srcOrd="1" destOrd="0" parTransId="{5A17B486-66D1-40C4-A4B1-A53870B63559}" sibTransId="{EF8922E1-7AEA-46FD-8BBE-D47F248F6847}"/>
    <dgm:cxn modelId="{20C4ADC1-B8B0-4D5E-80C8-6A4C4F5BEFBE}" type="presOf" srcId="{142C391B-4617-4703-AFDC-781DA3BD6C43}" destId="{7E1C3A0E-1A66-49F1-800D-3A1068318274}" srcOrd="0" destOrd="0" presId="urn:microsoft.com/office/officeart/2005/8/layout/orgChart1"/>
    <dgm:cxn modelId="{2D8F61CF-D25B-4E34-B6BD-31075FE33659}" type="presOf" srcId="{C5D7D5C4-E340-4A32-BF57-C7E9A55F6B6B}" destId="{D369C553-087B-465B-B8E4-3F0B98909462}" srcOrd="0" destOrd="0" presId="urn:microsoft.com/office/officeart/2005/8/layout/orgChart1"/>
    <dgm:cxn modelId="{E788F7E0-48EA-43DA-8CB4-B3651F49308D}" srcId="{C5D7D5C4-E340-4A32-BF57-C7E9A55F6B6B}" destId="{877DE4C9-8C46-403B-BEFD-4BBC2F70CC37}" srcOrd="0" destOrd="0" parTransId="{53A4D562-055A-4CC2-95A8-C6D89D556899}" sibTransId="{2E86E916-1363-401E-A0E4-9A4DEA65500A}"/>
    <dgm:cxn modelId="{55C49CF0-1D51-46A2-ACE5-701B27D7BD58}" type="presOf" srcId="{877DE4C9-8C46-403B-BEFD-4BBC2F70CC37}" destId="{85A2A3A2-FBE4-4490-85E8-0D38F764B100}" srcOrd="0" destOrd="0" presId="urn:microsoft.com/office/officeart/2005/8/layout/orgChart1"/>
    <dgm:cxn modelId="{FA0D27A3-776C-413A-AC86-C4C284DB7248}" type="presParOf" srcId="{D369C553-087B-465B-B8E4-3F0B98909462}" destId="{7D27BA8A-12DB-4DF1-BA86-1418FB1EC14F}" srcOrd="0" destOrd="0" presId="urn:microsoft.com/office/officeart/2005/8/layout/orgChart1"/>
    <dgm:cxn modelId="{88A3FAE3-9688-497B-AB92-EE4B4833FDBE}" type="presParOf" srcId="{7D27BA8A-12DB-4DF1-BA86-1418FB1EC14F}" destId="{CD3A07C7-A942-4DA6-A9C1-EFA1E8F7712C}" srcOrd="0" destOrd="0" presId="urn:microsoft.com/office/officeart/2005/8/layout/orgChart1"/>
    <dgm:cxn modelId="{39758969-D2C8-4C79-B75D-6BB28F36D0A4}" type="presParOf" srcId="{CD3A07C7-A942-4DA6-A9C1-EFA1E8F7712C}" destId="{85A2A3A2-FBE4-4490-85E8-0D38F764B100}" srcOrd="0" destOrd="0" presId="urn:microsoft.com/office/officeart/2005/8/layout/orgChart1"/>
    <dgm:cxn modelId="{88D408BB-6DE4-4069-9A16-EBB902503466}" type="presParOf" srcId="{CD3A07C7-A942-4DA6-A9C1-EFA1E8F7712C}" destId="{30BA00D4-533B-4A55-BE40-5882B22A269B}" srcOrd="1" destOrd="0" presId="urn:microsoft.com/office/officeart/2005/8/layout/orgChart1"/>
    <dgm:cxn modelId="{F7772F7C-D564-43A5-BA22-60753E3A2D28}" type="presParOf" srcId="{7D27BA8A-12DB-4DF1-BA86-1418FB1EC14F}" destId="{62B7ECFF-1FDE-4F95-8E34-B4C07F265A5B}" srcOrd="1" destOrd="0" presId="urn:microsoft.com/office/officeart/2005/8/layout/orgChart1"/>
    <dgm:cxn modelId="{1B84E022-3046-42D2-9CE1-7199A50E1405}" type="presParOf" srcId="{62B7ECFF-1FDE-4F95-8E34-B4C07F265A5B}" destId="{5A4C80D6-6E8F-4EBD-BBE3-2959DDFFB65A}" srcOrd="0" destOrd="0" presId="urn:microsoft.com/office/officeart/2005/8/layout/orgChart1"/>
    <dgm:cxn modelId="{8BB5736D-44CB-491D-A00E-22B08F09BCFA}" type="presParOf" srcId="{62B7ECFF-1FDE-4F95-8E34-B4C07F265A5B}" destId="{627FAF17-C516-43E9-A097-F6A54803F77C}" srcOrd="1" destOrd="0" presId="urn:microsoft.com/office/officeart/2005/8/layout/orgChart1"/>
    <dgm:cxn modelId="{B0D7342E-A8E8-40CF-9953-0851DF4E1C86}" type="presParOf" srcId="{627FAF17-C516-43E9-A097-F6A54803F77C}" destId="{7E3BD86A-AE65-43C5-88B6-46385D48B097}" srcOrd="0" destOrd="0" presId="urn:microsoft.com/office/officeart/2005/8/layout/orgChart1"/>
    <dgm:cxn modelId="{B96F6A56-71FD-472A-93ED-69DB4A340A11}" type="presParOf" srcId="{7E3BD86A-AE65-43C5-88B6-46385D48B097}" destId="{AF2BC886-C778-4F3E-8A47-9050F10750FF}" srcOrd="0" destOrd="0" presId="urn:microsoft.com/office/officeart/2005/8/layout/orgChart1"/>
    <dgm:cxn modelId="{1A3BAEF4-449C-42FB-BA09-A5107B3ADF11}" type="presParOf" srcId="{7E3BD86A-AE65-43C5-88B6-46385D48B097}" destId="{3109CA86-249B-4AD5-989A-F07B25160EE4}" srcOrd="1" destOrd="0" presId="urn:microsoft.com/office/officeart/2005/8/layout/orgChart1"/>
    <dgm:cxn modelId="{CE153D9B-E8E2-4376-ABFD-AFFEF506E509}" type="presParOf" srcId="{627FAF17-C516-43E9-A097-F6A54803F77C}" destId="{E55A6F55-159E-4436-AC47-F418FA0E3613}" srcOrd="1" destOrd="0" presId="urn:microsoft.com/office/officeart/2005/8/layout/orgChart1"/>
    <dgm:cxn modelId="{09BD7CA2-3062-4063-A5E9-F59600265562}" type="presParOf" srcId="{627FAF17-C516-43E9-A097-F6A54803F77C}" destId="{02A35568-17A5-4C67-898F-5061BC4CC339}" srcOrd="2" destOrd="0" presId="urn:microsoft.com/office/officeart/2005/8/layout/orgChart1"/>
    <dgm:cxn modelId="{F2984228-C2E4-4A48-9F50-EECB815BF9A4}" type="presParOf" srcId="{62B7ECFF-1FDE-4F95-8E34-B4C07F265A5B}" destId="{B15C6A6B-E341-45AD-946F-98B542420C11}" srcOrd="2" destOrd="0" presId="urn:microsoft.com/office/officeart/2005/8/layout/orgChart1"/>
    <dgm:cxn modelId="{770BC80C-F725-4CB0-A94B-1CA5BB086820}" type="presParOf" srcId="{62B7ECFF-1FDE-4F95-8E34-B4C07F265A5B}" destId="{A0FD2649-17C5-416E-BEE5-A3932F53131C}" srcOrd="3" destOrd="0" presId="urn:microsoft.com/office/officeart/2005/8/layout/orgChart1"/>
    <dgm:cxn modelId="{FEEE9BC8-DCDA-4115-974A-5A255C1B7A65}" type="presParOf" srcId="{A0FD2649-17C5-416E-BEE5-A3932F53131C}" destId="{7CB7A5C6-2E17-4957-87E2-18CCCFDA7257}" srcOrd="0" destOrd="0" presId="urn:microsoft.com/office/officeart/2005/8/layout/orgChart1"/>
    <dgm:cxn modelId="{38222ABF-FF34-46D9-917C-019E4D46F798}" type="presParOf" srcId="{7CB7A5C6-2E17-4957-87E2-18CCCFDA7257}" destId="{7E1C3A0E-1A66-49F1-800D-3A1068318274}" srcOrd="0" destOrd="0" presId="urn:microsoft.com/office/officeart/2005/8/layout/orgChart1"/>
    <dgm:cxn modelId="{98CA2712-68CD-486D-9A70-189A05478A93}" type="presParOf" srcId="{7CB7A5C6-2E17-4957-87E2-18CCCFDA7257}" destId="{CFEE2F9A-A018-405C-BECF-D0317BD1D334}" srcOrd="1" destOrd="0" presId="urn:microsoft.com/office/officeart/2005/8/layout/orgChart1"/>
    <dgm:cxn modelId="{85B702EE-CCAD-44E1-AC19-B95A938300AF}" type="presParOf" srcId="{A0FD2649-17C5-416E-BEE5-A3932F53131C}" destId="{0052A086-0871-4FF0-AB13-B5AEE72A3D00}" srcOrd="1" destOrd="0" presId="urn:microsoft.com/office/officeart/2005/8/layout/orgChart1"/>
    <dgm:cxn modelId="{AC3FFFB1-1756-4889-AD7D-454C85EABECA}" type="presParOf" srcId="{A0FD2649-17C5-416E-BEE5-A3932F53131C}" destId="{DA29C75A-77A6-48F9-97D8-C5F404FF72FC}" srcOrd="2" destOrd="0" presId="urn:microsoft.com/office/officeart/2005/8/layout/orgChart1"/>
    <dgm:cxn modelId="{DBFC96DD-6A7F-4922-A15C-576B993D674A}" type="presParOf" srcId="{7D27BA8A-12DB-4DF1-BA86-1418FB1EC14F}" destId="{3D04FEC3-05E0-4F42-B1CD-835B2C2D79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4DE23-8AE8-4C68-AB86-F81C09627AC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60D277-3408-4FB7-9A6F-13A557C41185}">
      <dgm:prSet phldrT="[Text]"/>
      <dgm:spPr/>
      <dgm:t>
        <a:bodyPr/>
        <a:lstStyle/>
        <a:p>
          <a:r>
            <a:rPr lang="en-US" dirty="0"/>
            <a:t>Number System</a:t>
          </a:r>
        </a:p>
      </dgm:t>
    </dgm:pt>
    <dgm:pt modelId="{6D2717FE-3053-41D2-89A9-E10DAED84B3A}" type="parTrans" cxnId="{4D003339-FEBE-4305-B102-766AC634B71F}">
      <dgm:prSet/>
      <dgm:spPr/>
      <dgm:t>
        <a:bodyPr/>
        <a:lstStyle/>
        <a:p>
          <a:endParaRPr lang="en-US"/>
        </a:p>
      </dgm:t>
    </dgm:pt>
    <dgm:pt modelId="{8D02D974-1105-409F-A833-E38C812A187F}" type="sibTrans" cxnId="{4D003339-FEBE-4305-B102-766AC634B71F}">
      <dgm:prSet/>
      <dgm:spPr/>
      <dgm:t>
        <a:bodyPr/>
        <a:lstStyle/>
        <a:p>
          <a:endParaRPr lang="en-US"/>
        </a:p>
      </dgm:t>
    </dgm:pt>
    <dgm:pt modelId="{00CD6ACD-487A-4493-9A26-37A57A0B087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Decimal</a:t>
          </a:r>
        </a:p>
      </dgm:t>
    </dgm:pt>
    <dgm:pt modelId="{6DB86991-5A35-4D1F-8C1C-BF8A6A7BDB58}" type="parTrans" cxnId="{95AEB1DC-D27D-4262-A33C-001F7A2A285A}">
      <dgm:prSet/>
      <dgm:spPr/>
      <dgm:t>
        <a:bodyPr/>
        <a:lstStyle/>
        <a:p>
          <a:endParaRPr lang="en-US"/>
        </a:p>
      </dgm:t>
    </dgm:pt>
    <dgm:pt modelId="{2C401F50-6CA5-4468-B79F-7FE466A0E3CD}" type="sibTrans" cxnId="{95AEB1DC-D27D-4262-A33C-001F7A2A285A}">
      <dgm:prSet/>
      <dgm:spPr/>
      <dgm:t>
        <a:bodyPr/>
        <a:lstStyle/>
        <a:p>
          <a:endParaRPr lang="en-US"/>
        </a:p>
      </dgm:t>
    </dgm:pt>
    <dgm:pt modelId="{1F117680-DACF-47AF-9096-882FE2D5670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Binary</a:t>
          </a:r>
        </a:p>
      </dgm:t>
    </dgm:pt>
    <dgm:pt modelId="{621CE22A-432D-4B70-AC5D-37E557834CF1}" type="parTrans" cxnId="{78316D64-D0E9-467F-A0A8-1ADB25749DBD}">
      <dgm:prSet/>
      <dgm:spPr/>
      <dgm:t>
        <a:bodyPr/>
        <a:lstStyle/>
        <a:p>
          <a:endParaRPr lang="en-US"/>
        </a:p>
      </dgm:t>
    </dgm:pt>
    <dgm:pt modelId="{9168D450-22E8-4C95-8269-411EFC6B0174}" type="sibTrans" cxnId="{78316D64-D0E9-467F-A0A8-1ADB25749DBD}">
      <dgm:prSet/>
      <dgm:spPr/>
      <dgm:t>
        <a:bodyPr/>
        <a:lstStyle/>
        <a:p>
          <a:endParaRPr lang="en-US"/>
        </a:p>
      </dgm:t>
    </dgm:pt>
    <dgm:pt modelId="{9A2CD603-3F19-4355-996C-9BBAF474DAC7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Octal</a:t>
          </a:r>
        </a:p>
      </dgm:t>
    </dgm:pt>
    <dgm:pt modelId="{B9ED80CB-A477-4718-BA9B-02983F380CE8}" type="parTrans" cxnId="{9AB057C4-77C2-4F94-BCA0-F05F53CB8F1D}">
      <dgm:prSet/>
      <dgm:spPr/>
      <dgm:t>
        <a:bodyPr/>
        <a:lstStyle/>
        <a:p>
          <a:endParaRPr lang="en-US"/>
        </a:p>
      </dgm:t>
    </dgm:pt>
    <dgm:pt modelId="{C93AAF72-875B-445C-9018-FE35E1B670F3}" type="sibTrans" cxnId="{9AB057C4-77C2-4F94-BCA0-F05F53CB8F1D}">
      <dgm:prSet/>
      <dgm:spPr/>
      <dgm:t>
        <a:bodyPr/>
        <a:lstStyle/>
        <a:p>
          <a:endParaRPr lang="en-US"/>
        </a:p>
      </dgm:t>
    </dgm:pt>
    <dgm:pt modelId="{95DC3409-E108-4907-9D90-1D64D3D27122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Hexadecimal</a:t>
          </a:r>
        </a:p>
      </dgm:t>
    </dgm:pt>
    <dgm:pt modelId="{A7D0D0CA-45AE-429D-A5BC-C82E216DEB90}" type="parTrans" cxnId="{5B0380F5-9BAA-4AF3-AE06-CA404D69EF1D}">
      <dgm:prSet/>
      <dgm:spPr/>
      <dgm:t>
        <a:bodyPr/>
        <a:lstStyle/>
        <a:p>
          <a:endParaRPr lang="en-US"/>
        </a:p>
      </dgm:t>
    </dgm:pt>
    <dgm:pt modelId="{628426DA-D6C1-48C0-8068-876E88FB66C0}" type="sibTrans" cxnId="{5B0380F5-9BAA-4AF3-AE06-CA404D69EF1D}">
      <dgm:prSet/>
      <dgm:spPr/>
      <dgm:t>
        <a:bodyPr/>
        <a:lstStyle/>
        <a:p>
          <a:endParaRPr lang="en-US"/>
        </a:p>
      </dgm:t>
    </dgm:pt>
    <dgm:pt modelId="{78CE50B4-8102-44A5-AC0A-FA207AA013E0}" type="pres">
      <dgm:prSet presAssocID="{8E04DE23-8AE8-4C68-AB86-F81C09627A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D911B7-7EC8-4028-AA73-3D22E3478ECB}" type="pres">
      <dgm:prSet presAssocID="{3460D277-3408-4FB7-9A6F-13A557C41185}" presName="hierRoot1" presStyleCnt="0">
        <dgm:presLayoutVars>
          <dgm:hierBranch val="init"/>
        </dgm:presLayoutVars>
      </dgm:prSet>
      <dgm:spPr/>
    </dgm:pt>
    <dgm:pt modelId="{9659C617-A563-43F4-9CD3-F80CFB4317C3}" type="pres">
      <dgm:prSet presAssocID="{3460D277-3408-4FB7-9A6F-13A557C41185}" presName="rootComposite1" presStyleCnt="0"/>
      <dgm:spPr/>
    </dgm:pt>
    <dgm:pt modelId="{66C6A96C-DAE5-4ABB-9339-EE806FCFA971}" type="pres">
      <dgm:prSet presAssocID="{3460D277-3408-4FB7-9A6F-13A557C41185}" presName="rootText1" presStyleLbl="node0" presStyleIdx="0" presStyleCnt="1">
        <dgm:presLayoutVars>
          <dgm:chPref val="3"/>
        </dgm:presLayoutVars>
      </dgm:prSet>
      <dgm:spPr/>
    </dgm:pt>
    <dgm:pt modelId="{C3BA3863-DAC7-4442-860B-7454CCE34259}" type="pres">
      <dgm:prSet presAssocID="{3460D277-3408-4FB7-9A6F-13A557C41185}" presName="rootConnector1" presStyleLbl="node1" presStyleIdx="0" presStyleCnt="0"/>
      <dgm:spPr/>
    </dgm:pt>
    <dgm:pt modelId="{5B57A622-AD96-484B-8956-5C39D29BDCDB}" type="pres">
      <dgm:prSet presAssocID="{3460D277-3408-4FB7-9A6F-13A557C41185}" presName="hierChild2" presStyleCnt="0"/>
      <dgm:spPr/>
    </dgm:pt>
    <dgm:pt modelId="{6FECDEFD-E9E0-4BDE-9CAE-2188108B0B5B}" type="pres">
      <dgm:prSet presAssocID="{6DB86991-5A35-4D1F-8C1C-BF8A6A7BDB58}" presName="Name37" presStyleLbl="parChTrans1D2" presStyleIdx="0" presStyleCnt="4"/>
      <dgm:spPr/>
    </dgm:pt>
    <dgm:pt modelId="{39287B34-2870-4BB1-97D6-BE7D30179268}" type="pres">
      <dgm:prSet presAssocID="{00CD6ACD-487A-4493-9A26-37A57A0B087C}" presName="hierRoot2" presStyleCnt="0">
        <dgm:presLayoutVars>
          <dgm:hierBranch val="init"/>
        </dgm:presLayoutVars>
      </dgm:prSet>
      <dgm:spPr/>
    </dgm:pt>
    <dgm:pt modelId="{0654AAFD-F66B-42DD-9684-A42B17C205D7}" type="pres">
      <dgm:prSet presAssocID="{00CD6ACD-487A-4493-9A26-37A57A0B087C}" presName="rootComposite" presStyleCnt="0"/>
      <dgm:spPr/>
    </dgm:pt>
    <dgm:pt modelId="{50CC2704-38C6-4C86-92E0-18884B69C65B}" type="pres">
      <dgm:prSet presAssocID="{00CD6ACD-487A-4493-9A26-37A57A0B087C}" presName="rootText" presStyleLbl="node2" presStyleIdx="0" presStyleCnt="4">
        <dgm:presLayoutVars>
          <dgm:chPref val="3"/>
        </dgm:presLayoutVars>
      </dgm:prSet>
      <dgm:spPr/>
    </dgm:pt>
    <dgm:pt modelId="{05C481B9-424A-4772-8E71-007FFA7227EC}" type="pres">
      <dgm:prSet presAssocID="{00CD6ACD-487A-4493-9A26-37A57A0B087C}" presName="rootConnector" presStyleLbl="node2" presStyleIdx="0" presStyleCnt="4"/>
      <dgm:spPr/>
    </dgm:pt>
    <dgm:pt modelId="{95A5D25D-4E10-43A3-B2B0-4F5747EC5B4A}" type="pres">
      <dgm:prSet presAssocID="{00CD6ACD-487A-4493-9A26-37A57A0B087C}" presName="hierChild4" presStyleCnt="0"/>
      <dgm:spPr/>
    </dgm:pt>
    <dgm:pt modelId="{E9934EBE-251D-46DC-8FE0-BB7F87F2F6EB}" type="pres">
      <dgm:prSet presAssocID="{00CD6ACD-487A-4493-9A26-37A57A0B087C}" presName="hierChild5" presStyleCnt="0"/>
      <dgm:spPr/>
    </dgm:pt>
    <dgm:pt modelId="{E840D901-237C-472E-AB84-2102110D9B3F}" type="pres">
      <dgm:prSet presAssocID="{621CE22A-432D-4B70-AC5D-37E557834CF1}" presName="Name37" presStyleLbl="parChTrans1D2" presStyleIdx="1" presStyleCnt="4"/>
      <dgm:spPr/>
    </dgm:pt>
    <dgm:pt modelId="{917D360F-26F4-49E6-AB9A-04D78336F5B3}" type="pres">
      <dgm:prSet presAssocID="{1F117680-DACF-47AF-9096-882FE2D5670C}" presName="hierRoot2" presStyleCnt="0">
        <dgm:presLayoutVars>
          <dgm:hierBranch val="init"/>
        </dgm:presLayoutVars>
      </dgm:prSet>
      <dgm:spPr/>
    </dgm:pt>
    <dgm:pt modelId="{625082AE-60B2-4FFA-B943-929DEC27A0C6}" type="pres">
      <dgm:prSet presAssocID="{1F117680-DACF-47AF-9096-882FE2D5670C}" presName="rootComposite" presStyleCnt="0"/>
      <dgm:spPr/>
    </dgm:pt>
    <dgm:pt modelId="{2AF986D8-35D2-4D86-9B6A-3D4B336020E8}" type="pres">
      <dgm:prSet presAssocID="{1F117680-DACF-47AF-9096-882FE2D5670C}" presName="rootText" presStyleLbl="node2" presStyleIdx="1" presStyleCnt="4">
        <dgm:presLayoutVars>
          <dgm:chPref val="3"/>
        </dgm:presLayoutVars>
      </dgm:prSet>
      <dgm:spPr/>
    </dgm:pt>
    <dgm:pt modelId="{08B07BE9-4C80-4114-87A0-BC17FBE7D494}" type="pres">
      <dgm:prSet presAssocID="{1F117680-DACF-47AF-9096-882FE2D5670C}" presName="rootConnector" presStyleLbl="node2" presStyleIdx="1" presStyleCnt="4"/>
      <dgm:spPr/>
    </dgm:pt>
    <dgm:pt modelId="{9CE3D67D-0048-4ADC-862D-7F042BF7D11D}" type="pres">
      <dgm:prSet presAssocID="{1F117680-DACF-47AF-9096-882FE2D5670C}" presName="hierChild4" presStyleCnt="0"/>
      <dgm:spPr/>
    </dgm:pt>
    <dgm:pt modelId="{59D488CA-2A71-4F34-B3A3-E69AFCC56173}" type="pres">
      <dgm:prSet presAssocID="{1F117680-DACF-47AF-9096-882FE2D5670C}" presName="hierChild5" presStyleCnt="0"/>
      <dgm:spPr/>
    </dgm:pt>
    <dgm:pt modelId="{2F18C1EB-869D-4125-BF16-6933202D95D2}" type="pres">
      <dgm:prSet presAssocID="{B9ED80CB-A477-4718-BA9B-02983F380CE8}" presName="Name37" presStyleLbl="parChTrans1D2" presStyleIdx="2" presStyleCnt="4"/>
      <dgm:spPr/>
    </dgm:pt>
    <dgm:pt modelId="{0B677B68-A81C-4B6B-A2CC-5BF7C5F0CBB7}" type="pres">
      <dgm:prSet presAssocID="{9A2CD603-3F19-4355-996C-9BBAF474DAC7}" presName="hierRoot2" presStyleCnt="0">
        <dgm:presLayoutVars>
          <dgm:hierBranch val="init"/>
        </dgm:presLayoutVars>
      </dgm:prSet>
      <dgm:spPr/>
    </dgm:pt>
    <dgm:pt modelId="{2CFA9CA2-51CA-4DFC-B526-E6B5382427BA}" type="pres">
      <dgm:prSet presAssocID="{9A2CD603-3F19-4355-996C-9BBAF474DAC7}" presName="rootComposite" presStyleCnt="0"/>
      <dgm:spPr/>
    </dgm:pt>
    <dgm:pt modelId="{DAF4A943-92F6-4694-BE0C-FA4A2B3C67C3}" type="pres">
      <dgm:prSet presAssocID="{9A2CD603-3F19-4355-996C-9BBAF474DAC7}" presName="rootText" presStyleLbl="node2" presStyleIdx="2" presStyleCnt="4">
        <dgm:presLayoutVars>
          <dgm:chPref val="3"/>
        </dgm:presLayoutVars>
      </dgm:prSet>
      <dgm:spPr/>
    </dgm:pt>
    <dgm:pt modelId="{3E07C04E-3DA0-4B17-B979-5B16AE02FDC4}" type="pres">
      <dgm:prSet presAssocID="{9A2CD603-3F19-4355-996C-9BBAF474DAC7}" presName="rootConnector" presStyleLbl="node2" presStyleIdx="2" presStyleCnt="4"/>
      <dgm:spPr/>
    </dgm:pt>
    <dgm:pt modelId="{9CE1E2F1-5773-42D5-A044-251FC33119D9}" type="pres">
      <dgm:prSet presAssocID="{9A2CD603-3F19-4355-996C-9BBAF474DAC7}" presName="hierChild4" presStyleCnt="0"/>
      <dgm:spPr/>
    </dgm:pt>
    <dgm:pt modelId="{BC9A6612-EFB2-41D4-A591-1BE025F80C4D}" type="pres">
      <dgm:prSet presAssocID="{9A2CD603-3F19-4355-996C-9BBAF474DAC7}" presName="hierChild5" presStyleCnt="0"/>
      <dgm:spPr/>
    </dgm:pt>
    <dgm:pt modelId="{E40FD855-52D6-4B0C-9B69-1F5A32B88D7A}" type="pres">
      <dgm:prSet presAssocID="{A7D0D0CA-45AE-429D-A5BC-C82E216DEB90}" presName="Name37" presStyleLbl="parChTrans1D2" presStyleIdx="3" presStyleCnt="4"/>
      <dgm:spPr/>
    </dgm:pt>
    <dgm:pt modelId="{05BC5CEE-EC99-46EC-82D9-35B4FBE26E0F}" type="pres">
      <dgm:prSet presAssocID="{95DC3409-E108-4907-9D90-1D64D3D27122}" presName="hierRoot2" presStyleCnt="0">
        <dgm:presLayoutVars>
          <dgm:hierBranch val="init"/>
        </dgm:presLayoutVars>
      </dgm:prSet>
      <dgm:spPr/>
    </dgm:pt>
    <dgm:pt modelId="{504DAFAD-0099-41C0-9EF7-8E24593324BF}" type="pres">
      <dgm:prSet presAssocID="{95DC3409-E108-4907-9D90-1D64D3D27122}" presName="rootComposite" presStyleCnt="0"/>
      <dgm:spPr/>
    </dgm:pt>
    <dgm:pt modelId="{E612A58D-2B39-483C-8223-4A6921608CEA}" type="pres">
      <dgm:prSet presAssocID="{95DC3409-E108-4907-9D90-1D64D3D27122}" presName="rootText" presStyleLbl="node2" presStyleIdx="3" presStyleCnt="4">
        <dgm:presLayoutVars>
          <dgm:chPref val="3"/>
        </dgm:presLayoutVars>
      </dgm:prSet>
      <dgm:spPr/>
    </dgm:pt>
    <dgm:pt modelId="{F49C36BA-90FC-4B01-A2B0-F125D1105368}" type="pres">
      <dgm:prSet presAssocID="{95DC3409-E108-4907-9D90-1D64D3D27122}" presName="rootConnector" presStyleLbl="node2" presStyleIdx="3" presStyleCnt="4"/>
      <dgm:spPr/>
    </dgm:pt>
    <dgm:pt modelId="{1B930CC7-D2D7-471D-AE12-5090BA69500A}" type="pres">
      <dgm:prSet presAssocID="{95DC3409-E108-4907-9D90-1D64D3D27122}" presName="hierChild4" presStyleCnt="0"/>
      <dgm:spPr/>
    </dgm:pt>
    <dgm:pt modelId="{DEC932AF-906C-4B7F-B211-F2621814EF00}" type="pres">
      <dgm:prSet presAssocID="{95DC3409-E108-4907-9D90-1D64D3D27122}" presName="hierChild5" presStyleCnt="0"/>
      <dgm:spPr/>
    </dgm:pt>
    <dgm:pt modelId="{9EA9C740-4D15-4B4F-8243-731B8CC5C7BC}" type="pres">
      <dgm:prSet presAssocID="{3460D277-3408-4FB7-9A6F-13A557C41185}" presName="hierChild3" presStyleCnt="0"/>
      <dgm:spPr/>
    </dgm:pt>
  </dgm:ptLst>
  <dgm:cxnLst>
    <dgm:cxn modelId="{419ECF0C-C70D-44F5-823F-D32D13C1668D}" type="presOf" srcId="{00CD6ACD-487A-4493-9A26-37A57A0B087C}" destId="{05C481B9-424A-4772-8E71-007FFA7227EC}" srcOrd="1" destOrd="0" presId="urn:microsoft.com/office/officeart/2005/8/layout/orgChart1"/>
    <dgm:cxn modelId="{053D1023-6459-44F2-917C-4E39BA1E5543}" type="presOf" srcId="{95DC3409-E108-4907-9D90-1D64D3D27122}" destId="{F49C36BA-90FC-4B01-A2B0-F125D1105368}" srcOrd="1" destOrd="0" presId="urn:microsoft.com/office/officeart/2005/8/layout/orgChart1"/>
    <dgm:cxn modelId="{4D003339-FEBE-4305-B102-766AC634B71F}" srcId="{8E04DE23-8AE8-4C68-AB86-F81C09627AC7}" destId="{3460D277-3408-4FB7-9A6F-13A557C41185}" srcOrd="0" destOrd="0" parTransId="{6D2717FE-3053-41D2-89A9-E10DAED84B3A}" sibTransId="{8D02D974-1105-409F-A833-E38C812A187F}"/>
    <dgm:cxn modelId="{78316D64-D0E9-467F-A0A8-1ADB25749DBD}" srcId="{3460D277-3408-4FB7-9A6F-13A557C41185}" destId="{1F117680-DACF-47AF-9096-882FE2D5670C}" srcOrd="1" destOrd="0" parTransId="{621CE22A-432D-4B70-AC5D-37E557834CF1}" sibTransId="{9168D450-22E8-4C95-8269-411EFC6B0174}"/>
    <dgm:cxn modelId="{3B70D145-FEE4-46EA-A897-14C9F56C0D7F}" type="presOf" srcId="{621CE22A-432D-4B70-AC5D-37E557834CF1}" destId="{E840D901-237C-472E-AB84-2102110D9B3F}" srcOrd="0" destOrd="0" presId="urn:microsoft.com/office/officeart/2005/8/layout/orgChart1"/>
    <dgm:cxn modelId="{8181B468-5AFE-4B0F-A601-2495034E6611}" type="presOf" srcId="{95DC3409-E108-4907-9D90-1D64D3D27122}" destId="{E612A58D-2B39-483C-8223-4A6921608CEA}" srcOrd="0" destOrd="0" presId="urn:microsoft.com/office/officeart/2005/8/layout/orgChart1"/>
    <dgm:cxn modelId="{49FDE476-3A4F-44BF-91DE-F93A286674EA}" type="presOf" srcId="{3460D277-3408-4FB7-9A6F-13A557C41185}" destId="{66C6A96C-DAE5-4ABB-9339-EE806FCFA971}" srcOrd="0" destOrd="0" presId="urn:microsoft.com/office/officeart/2005/8/layout/orgChart1"/>
    <dgm:cxn modelId="{2F7B647A-B160-4025-B730-CB6C00F6C12D}" type="presOf" srcId="{3460D277-3408-4FB7-9A6F-13A557C41185}" destId="{C3BA3863-DAC7-4442-860B-7454CCE34259}" srcOrd="1" destOrd="0" presId="urn:microsoft.com/office/officeart/2005/8/layout/orgChart1"/>
    <dgm:cxn modelId="{1A0CAB80-6A07-4297-95E1-5F67A0590EFB}" type="presOf" srcId="{00CD6ACD-487A-4493-9A26-37A57A0B087C}" destId="{50CC2704-38C6-4C86-92E0-18884B69C65B}" srcOrd="0" destOrd="0" presId="urn:microsoft.com/office/officeart/2005/8/layout/orgChart1"/>
    <dgm:cxn modelId="{E3839595-0E9A-4786-89C3-833088940C3D}" type="presOf" srcId="{1F117680-DACF-47AF-9096-882FE2D5670C}" destId="{08B07BE9-4C80-4114-87A0-BC17FBE7D494}" srcOrd="1" destOrd="0" presId="urn:microsoft.com/office/officeart/2005/8/layout/orgChart1"/>
    <dgm:cxn modelId="{D1D8D0A7-41E0-4104-8463-C79913B82A56}" type="presOf" srcId="{9A2CD603-3F19-4355-996C-9BBAF474DAC7}" destId="{DAF4A943-92F6-4694-BE0C-FA4A2B3C67C3}" srcOrd="0" destOrd="0" presId="urn:microsoft.com/office/officeart/2005/8/layout/orgChart1"/>
    <dgm:cxn modelId="{0EDCA8A9-61B5-4CE5-8DED-78FDA2D7D163}" type="presOf" srcId="{B9ED80CB-A477-4718-BA9B-02983F380CE8}" destId="{2F18C1EB-869D-4125-BF16-6933202D95D2}" srcOrd="0" destOrd="0" presId="urn:microsoft.com/office/officeart/2005/8/layout/orgChart1"/>
    <dgm:cxn modelId="{AB1CF2B4-97B3-4F2D-8751-9AA38851D58C}" type="presOf" srcId="{A7D0D0CA-45AE-429D-A5BC-C82E216DEB90}" destId="{E40FD855-52D6-4B0C-9B69-1F5A32B88D7A}" srcOrd="0" destOrd="0" presId="urn:microsoft.com/office/officeart/2005/8/layout/orgChart1"/>
    <dgm:cxn modelId="{9AB057C4-77C2-4F94-BCA0-F05F53CB8F1D}" srcId="{3460D277-3408-4FB7-9A6F-13A557C41185}" destId="{9A2CD603-3F19-4355-996C-9BBAF474DAC7}" srcOrd="2" destOrd="0" parTransId="{B9ED80CB-A477-4718-BA9B-02983F380CE8}" sibTransId="{C93AAF72-875B-445C-9018-FE35E1B670F3}"/>
    <dgm:cxn modelId="{DAA74DD2-D676-49F0-AB93-9A447A6630E2}" type="presOf" srcId="{8E04DE23-8AE8-4C68-AB86-F81C09627AC7}" destId="{78CE50B4-8102-44A5-AC0A-FA207AA013E0}" srcOrd="0" destOrd="0" presId="urn:microsoft.com/office/officeart/2005/8/layout/orgChart1"/>
    <dgm:cxn modelId="{95AEB1DC-D27D-4262-A33C-001F7A2A285A}" srcId="{3460D277-3408-4FB7-9A6F-13A557C41185}" destId="{00CD6ACD-487A-4493-9A26-37A57A0B087C}" srcOrd="0" destOrd="0" parTransId="{6DB86991-5A35-4D1F-8C1C-BF8A6A7BDB58}" sibTransId="{2C401F50-6CA5-4468-B79F-7FE466A0E3CD}"/>
    <dgm:cxn modelId="{3CC7BEE1-404D-4493-8344-25D3ECF0D59D}" type="presOf" srcId="{6DB86991-5A35-4D1F-8C1C-BF8A6A7BDB58}" destId="{6FECDEFD-E9E0-4BDE-9CAE-2188108B0B5B}" srcOrd="0" destOrd="0" presId="urn:microsoft.com/office/officeart/2005/8/layout/orgChart1"/>
    <dgm:cxn modelId="{5B0380F5-9BAA-4AF3-AE06-CA404D69EF1D}" srcId="{3460D277-3408-4FB7-9A6F-13A557C41185}" destId="{95DC3409-E108-4907-9D90-1D64D3D27122}" srcOrd="3" destOrd="0" parTransId="{A7D0D0CA-45AE-429D-A5BC-C82E216DEB90}" sibTransId="{628426DA-D6C1-48C0-8068-876E88FB66C0}"/>
    <dgm:cxn modelId="{DB2CEEF8-8152-4206-BCAD-3B37BB119A4D}" type="presOf" srcId="{1F117680-DACF-47AF-9096-882FE2D5670C}" destId="{2AF986D8-35D2-4D86-9B6A-3D4B336020E8}" srcOrd="0" destOrd="0" presId="urn:microsoft.com/office/officeart/2005/8/layout/orgChart1"/>
    <dgm:cxn modelId="{D2DC34F9-F35D-4D8D-BC21-5A3AF29F399E}" type="presOf" srcId="{9A2CD603-3F19-4355-996C-9BBAF474DAC7}" destId="{3E07C04E-3DA0-4B17-B979-5B16AE02FDC4}" srcOrd="1" destOrd="0" presId="urn:microsoft.com/office/officeart/2005/8/layout/orgChart1"/>
    <dgm:cxn modelId="{43C6D3F1-1BFB-4BC7-AB79-586783FFF5FD}" type="presParOf" srcId="{78CE50B4-8102-44A5-AC0A-FA207AA013E0}" destId="{D7D911B7-7EC8-4028-AA73-3D22E3478ECB}" srcOrd="0" destOrd="0" presId="urn:microsoft.com/office/officeart/2005/8/layout/orgChart1"/>
    <dgm:cxn modelId="{6E338313-0D6B-4D65-A98D-9752C74A1644}" type="presParOf" srcId="{D7D911B7-7EC8-4028-AA73-3D22E3478ECB}" destId="{9659C617-A563-43F4-9CD3-F80CFB4317C3}" srcOrd="0" destOrd="0" presId="urn:microsoft.com/office/officeart/2005/8/layout/orgChart1"/>
    <dgm:cxn modelId="{D53AB7E9-8290-42EE-A01A-E9856AB9A1CA}" type="presParOf" srcId="{9659C617-A563-43F4-9CD3-F80CFB4317C3}" destId="{66C6A96C-DAE5-4ABB-9339-EE806FCFA971}" srcOrd="0" destOrd="0" presId="urn:microsoft.com/office/officeart/2005/8/layout/orgChart1"/>
    <dgm:cxn modelId="{70564F6B-3530-4673-BE8C-79E3C14620B4}" type="presParOf" srcId="{9659C617-A563-43F4-9CD3-F80CFB4317C3}" destId="{C3BA3863-DAC7-4442-860B-7454CCE34259}" srcOrd="1" destOrd="0" presId="urn:microsoft.com/office/officeart/2005/8/layout/orgChart1"/>
    <dgm:cxn modelId="{B9362563-700E-4BBC-AFFA-A4F48F0EEDF9}" type="presParOf" srcId="{D7D911B7-7EC8-4028-AA73-3D22E3478ECB}" destId="{5B57A622-AD96-484B-8956-5C39D29BDCDB}" srcOrd="1" destOrd="0" presId="urn:microsoft.com/office/officeart/2005/8/layout/orgChart1"/>
    <dgm:cxn modelId="{487C9E94-D6BD-4F7B-AF30-CD0EAF51D699}" type="presParOf" srcId="{5B57A622-AD96-484B-8956-5C39D29BDCDB}" destId="{6FECDEFD-E9E0-4BDE-9CAE-2188108B0B5B}" srcOrd="0" destOrd="0" presId="urn:microsoft.com/office/officeart/2005/8/layout/orgChart1"/>
    <dgm:cxn modelId="{3875C28D-32FA-4F37-9477-C5FC1EA9A481}" type="presParOf" srcId="{5B57A622-AD96-484B-8956-5C39D29BDCDB}" destId="{39287B34-2870-4BB1-97D6-BE7D30179268}" srcOrd="1" destOrd="0" presId="urn:microsoft.com/office/officeart/2005/8/layout/orgChart1"/>
    <dgm:cxn modelId="{816BB4FA-4A2C-4C78-AA33-C90B2607402B}" type="presParOf" srcId="{39287B34-2870-4BB1-97D6-BE7D30179268}" destId="{0654AAFD-F66B-42DD-9684-A42B17C205D7}" srcOrd="0" destOrd="0" presId="urn:microsoft.com/office/officeart/2005/8/layout/orgChart1"/>
    <dgm:cxn modelId="{7049C874-EF70-4322-ABEA-68EA1CB1F2DC}" type="presParOf" srcId="{0654AAFD-F66B-42DD-9684-A42B17C205D7}" destId="{50CC2704-38C6-4C86-92E0-18884B69C65B}" srcOrd="0" destOrd="0" presId="urn:microsoft.com/office/officeart/2005/8/layout/orgChart1"/>
    <dgm:cxn modelId="{2B7B05AF-8323-472D-B090-D55E485057E4}" type="presParOf" srcId="{0654AAFD-F66B-42DD-9684-A42B17C205D7}" destId="{05C481B9-424A-4772-8E71-007FFA7227EC}" srcOrd="1" destOrd="0" presId="urn:microsoft.com/office/officeart/2005/8/layout/orgChart1"/>
    <dgm:cxn modelId="{D1E471C6-D082-4668-AF8F-B6042C7EF44F}" type="presParOf" srcId="{39287B34-2870-4BB1-97D6-BE7D30179268}" destId="{95A5D25D-4E10-43A3-B2B0-4F5747EC5B4A}" srcOrd="1" destOrd="0" presId="urn:microsoft.com/office/officeart/2005/8/layout/orgChart1"/>
    <dgm:cxn modelId="{BACF1469-75C9-44EF-AFD4-8505B4B668CC}" type="presParOf" srcId="{39287B34-2870-4BB1-97D6-BE7D30179268}" destId="{E9934EBE-251D-46DC-8FE0-BB7F87F2F6EB}" srcOrd="2" destOrd="0" presId="urn:microsoft.com/office/officeart/2005/8/layout/orgChart1"/>
    <dgm:cxn modelId="{7BDAF80B-6FC4-40F4-A68B-0C2B85075B33}" type="presParOf" srcId="{5B57A622-AD96-484B-8956-5C39D29BDCDB}" destId="{E840D901-237C-472E-AB84-2102110D9B3F}" srcOrd="2" destOrd="0" presId="urn:microsoft.com/office/officeart/2005/8/layout/orgChart1"/>
    <dgm:cxn modelId="{36FEDDCD-B020-4825-9F7C-C0C78D1DB4A0}" type="presParOf" srcId="{5B57A622-AD96-484B-8956-5C39D29BDCDB}" destId="{917D360F-26F4-49E6-AB9A-04D78336F5B3}" srcOrd="3" destOrd="0" presId="urn:microsoft.com/office/officeart/2005/8/layout/orgChart1"/>
    <dgm:cxn modelId="{2F194DBE-D78D-4F42-8C33-6B65709826E7}" type="presParOf" srcId="{917D360F-26F4-49E6-AB9A-04D78336F5B3}" destId="{625082AE-60B2-4FFA-B943-929DEC27A0C6}" srcOrd="0" destOrd="0" presId="urn:microsoft.com/office/officeart/2005/8/layout/orgChart1"/>
    <dgm:cxn modelId="{B8839BED-FF23-47BB-9692-4E1798AA8D79}" type="presParOf" srcId="{625082AE-60B2-4FFA-B943-929DEC27A0C6}" destId="{2AF986D8-35D2-4D86-9B6A-3D4B336020E8}" srcOrd="0" destOrd="0" presId="urn:microsoft.com/office/officeart/2005/8/layout/orgChart1"/>
    <dgm:cxn modelId="{8C5FC0CD-F928-4C82-88D9-DBAEDB41040F}" type="presParOf" srcId="{625082AE-60B2-4FFA-B943-929DEC27A0C6}" destId="{08B07BE9-4C80-4114-87A0-BC17FBE7D494}" srcOrd="1" destOrd="0" presId="urn:microsoft.com/office/officeart/2005/8/layout/orgChart1"/>
    <dgm:cxn modelId="{B3950964-7757-4254-90B6-B9089B901BED}" type="presParOf" srcId="{917D360F-26F4-49E6-AB9A-04D78336F5B3}" destId="{9CE3D67D-0048-4ADC-862D-7F042BF7D11D}" srcOrd="1" destOrd="0" presId="urn:microsoft.com/office/officeart/2005/8/layout/orgChart1"/>
    <dgm:cxn modelId="{A28E49B9-0E0E-45F2-B75F-1EE2E6917E11}" type="presParOf" srcId="{917D360F-26F4-49E6-AB9A-04D78336F5B3}" destId="{59D488CA-2A71-4F34-B3A3-E69AFCC56173}" srcOrd="2" destOrd="0" presId="urn:microsoft.com/office/officeart/2005/8/layout/orgChart1"/>
    <dgm:cxn modelId="{E19D0EE3-C809-4862-8D93-0C7421007090}" type="presParOf" srcId="{5B57A622-AD96-484B-8956-5C39D29BDCDB}" destId="{2F18C1EB-869D-4125-BF16-6933202D95D2}" srcOrd="4" destOrd="0" presId="urn:microsoft.com/office/officeart/2005/8/layout/orgChart1"/>
    <dgm:cxn modelId="{524FB124-6AA1-481E-BD2E-71B27CAC9163}" type="presParOf" srcId="{5B57A622-AD96-484B-8956-5C39D29BDCDB}" destId="{0B677B68-A81C-4B6B-A2CC-5BF7C5F0CBB7}" srcOrd="5" destOrd="0" presId="urn:microsoft.com/office/officeart/2005/8/layout/orgChart1"/>
    <dgm:cxn modelId="{FC713A4B-CE6A-4850-BF9F-32B66146F705}" type="presParOf" srcId="{0B677B68-A81C-4B6B-A2CC-5BF7C5F0CBB7}" destId="{2CFA9CA2-51CA-4DFC-B526-E6B5382427BA}" srcOrd="0" destOrd="0" presId="urn:microsoft.com/office/officeart/2005/8/layout/orgChart1"/>
    <dgm:cxn modelId="{7640047A-410D-4905-851E-F9CC2415895E}" type="presParOf" srcId="{2CFA9CA2-51CA-4DFC-B526-E6B5382427BA}" destId="{DAF4A943-92F6-4694-BE0C-FA4A2B3C67C3}" srcOrd="0" destOrd="0" presId="urn:microsoft.com/office/officeart/2005/8/layout/orgChart1"/>
    <dgm:cxn modelId="{57E09E87-F15F-4231-80CD-5F039581C2BD}" type="presParOf" srcId="{2CFA9CA2-51CA-4DFC-B526-E6B5382427BA}" destId="{3E07C04E-3DA0-4B17-B979-5B16AE02FDC4}" srcOrd="1" destOrd="0" presId="urn:microsoft.com/office/officeart/2005/8/layout/orgChart1"/>
    <dgm:cxn modelId="{B2197F8B-672D-4350-B256-697C88260C26}" type="presParOf" srcId="{0B677B68-A81C-4B6B-A2CC-5BF7C5F0CBB7}" destId="{9CE1E2F1-5773-42D5-A044-251FC33119D9}" srcOrd="1" destOrd="0" presId="urn:microsoft.com/office/officeart/2005/8/layout/orgChart1"/>
    <dgm:cxn modelId="{60ACDBCA-43FF-4892-9AF8-890025FC6AC7}" type="presParOf" srcId="{0B677B68-A81C-4B6B-A2CC-5BF7C5F0CBB7}" destId="{BC9A6612-EFB2-41D4-A591-1BE025F80C4D}" srcOrd="2" destOrd="0" presId="urn:microsoft.com/office/officeart/2005/8/layout/orgChart1"/>
    <dgm:cxn modelId="{8010B6EF-B5B6-4B8D-8166-32E630CF5471}" type="presParOf" srcId="{5B57A622-AD96-484B-8956-5C39D29BDCDB}" destId="{E40FD855-52D6-4B0C-9B69-1F5A32B88D7A}" srcOrd="6" destOrd="0" presId="urn:microsoft.com/office/officeart/2005/8/layout/orgChart1"/>
    <dgm:cxn modelId="{6F69CFE7-FB2F-49D9-87D7-59E99385B15A}" type="presParOf" srcId="{5B57A622-AD96-484B-8956-5C39D29BDCDB}" destId="{05BC5CEE-EC99-46EC-82D9-35B4FBE26E0F}" srcOrd="7" destOrd="0" presId="urn:microsoft.com/office/officeart/2005/8/layout/orgChart1"/>
    <dgm:cxn modelId="{29E8285C-89B1-4EA2-A132-05DC6D96799D}" type="presParOf" srcId="{05BC5CEE-EC99-46EC-82D9-35B4FBE26E0F}" destId="{504DAFAD-0099-41C0-9EF7-8E24593324BF}" srcOrd="0" destOrd="0" presId="urn:microsoft.com/office/officeart/2005/8/layout/orgChart1"/>
    <dgm:cxn modelId="{5A0BCFD7-60A1-490C-ABFB-DF4816378381}" type="presParOf" srcId="{504DAFAD-0099-41C0-9EF7-8E24593324BF}" destId="{E612A58D-2B39-483C-8223-4A6921608CEA}" srcOrd="0" destOrd="0" presId="urn:microsoft.com/office/officeart/2005/8/layout/orgChart1"/>
    <dgm:cxn modelId="{98A6C0C5-1436-455D-B7DE-66FFA9CD28BE}" type="presParOf" srcId="{504DAFAD-0099-41C0-9EF7-8E24593324BF}" destId="{F49C36BA-90FC-4B01-A2B0-F125D1105368}" srcOrd="1" destOrd="0" presId="urn:microsoft.com/office/officeart/2005/8/layout/orgChart1"/>
    <dgm:cxn modelId="{B2380DBB-48D0-41F8-B6E4-50BE4A78A27E}" type="presParOf" srcId="{05BC5CEE-EC99-46EC-82D9-35B4FBE26E0F}" destId="{1B930CC7-D2D7-471D-AE12-5090BA69500A}" srcOrd="1" destOrd="0" presId="urn:microsoft.com/office/officeart/2005/8/layout/orgChart1"/>
    <dgm:cxn modelId="{A220A48D-C0F3-409C-9142-7F305465134A}" type="presParOf" srcId="{05BC5CEE-EC99-46EC-82D9-35B4FBE26E0F}" destId="{DEC932AF-906C-4B7F-B211-F2621814EF00}" srcOrd="2" destOrd="0" presId="urn:microsoft.com/office/officeart/2005/8/layout/orgChart1"/>
    <dgm:cxn modelId="{2F681B61-EE4A-4FAC-B7E9-C275B2D5C325}" type="presParOf" srcId="{D7D911B7-7EC8-4028-AA73-3D22E3478ECB}" destId="{9EA9C740-4D15-4B4F-8243-731B8CC5C7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04DE23-8AE8-4C68-AB86-F81C09627AC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60D277-3408-4FB7-9A6F-13A557C41185}">
      <dgm:prSet phldrT="[Text]"/>
      <dgm:spPr/>
      <dgm:t>
        <a:bodyPr/>
        <a:lstStyle/>
        <a:p>
          <a:r>
            <a:rPr lang="en-US" dirty="0"/>
            <a:t>Number System</a:t>
          </a:r>
        </a:p>
      </dgm:t>
    </dgm:pt>
    <dgm:pt modelId="{6D2717FE-3053-41D2-89A9-E10DAED84B3A}" type="parTrans" cxnId="{4D003339-FEBE-4305-B102-766AC634B71F}">
      <dgm:prSet/>
      <dgm:spPr/>
      <dgm:t>
        <a:bodyPr/>
        <a:lstStyle/>
        <a:p>
          <a:endParaRPr lang="en-US"/>
        </a:p>
      </dgm:t>
    </dgm:pt>
    <dgm:pt modelId="{8D02D974-1105-409F-A833-E38C812A187F}" type="sibTrans" cxnId="{4D003339-FEBE-4305-B102-766AC634B71F}">
      <dgm:prSet/>
      <dgm:spPr/>
      <dgm:t>
        <a:bodyPr/>
        <a:lstStyle/>
        <a:p>
          <a:endParaRPr lang="en-US"/>
        </a:p>
      </dgm:t>
    </dgm:pt>
    <dgm:pt modelId="{00CD6ACD-487A-4493-9A26-37A57A0B087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Decimal</a:t>
          </a:r>
        </a:p>
      </dgm:t>
    </dgm:pt>
    <dgm:pt modelId="{6DB86991-5A35-4D1F-8C1C-BF8A6A7BDB58}" type="parTrans" cxnId="{95AEB1DC-D27D-4262-A33C-001F7A2A285A}">
      <dgm:prSet/>
      <dgm:spPr/>
      <dgm:t>
        <a:bodyPr/>
        <a:lstStyle/>
        <a:p>
          <a:endParaRPr lang="en-US"/>
        </a:p>
      </dgm:t>
    </dgm:pt>
    <dgm:pt modelId="{2C401F50-6CA5-4468-B79F-7FE466A0E3CD}" type="sibTrans" cxnId="{95AEB1DC-D27D-4262-A33C-001F7A2A285A}">
      <dgm:prSet/>
      <dgm:spPr/>
      <dgm:t>
        <a:bodyPr/>
        <a:lstStyle/>
        <a:p>
          <a:endParaRPr lang="en-US"/>
        </a:p>
      </dgm:t>
    </dgm:pt>
    <dgm:pt modelId="{1F117680-DACF-47AF-9096-882FE2D5670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Binary</a:t>
          </a:r>
        </a:p>
      </dgm:t>
    </dgm:pt>
    <dgm:pt modelId="{621CE22A-432D-4B70-AC5D-37E557834CF1}" type="parTrans" cxnId="{78316D64-D0E9-467F-A0A8-1ADB25749DBD}">
      <dgm:prSet/>
      <dgm:spPr/>
      <dgm:t>
        <a:bodyPr/>
        <a:lstStyle/>
        <a:p>
          <a:endParaRPr lang="en-US"/>
        </a:p>
      </dgm:t>
    </dgm:pt>
    <dgm:pt modelId="{9168D450-22E8-4C95-8269-411EFC6B0174}" type="sibTrans" cxnId="{78316D64-D0E9-467F-A0A8-1ADB25749DBD}">
      <dgm:prSet/>
      <dgm:spPr/>
      <dgm:t>
        <a:bodyPr/>
        <a:lstStyle/>
        <a:p>
          <a:endParaRPr lang="en-US"/>
        </a:p>
      </dgm:t>
    </dgm:pt>
    <dgm:pt modelId="{9A2CD603-3F19-4355-996C-9BBAF474DAC7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Octal</a:t>
          </a:r>
        </a:p>
      </dgm:t>
    </dgm:pt>
    <dgm:pt modelId="{B9ED80CB-A477-4718-BA9B-02983F380CE8}" type="parTrans" cxnId="{9AB057C4-77C2-4F94-BCA0-F05F53CB8F1D}">
      <dgm:prSet/>
      <dgm:spPr/>
      <dgm:t>
        <a:bodyPr/>
        <a:lstStyle/>
        <a:p>
          <a:endParaRPr lang="en-US"/>
        </a:p>
      </dgm:t>
    </dgm:pt>
    <dgm:pt modelId="{C93AAF72-875B-445C-9018-FE35E1B670F3}" type="sibTrans" cxnId="{9AB057C4-77C2-4F94-BCA0-F05F53CB8F1D}">
      <dgm:prSet/>
      <dgm:spPr/>
      <dgm:t>
        <a:bodyPr/>
        <a:lstStyle/>
        <a:p>
          <a:endParaRPr lang="en-US"/>
        </a:p>
      </dgm:t>
    </dgm:pt>
    <dgm:pt modelId="{95DC3409-E108-4907-9D90-1D64D3D27122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Hexadecimal</a:t>
          </a:r>
        </a:p>
      </dgm:t>
    </dgm:pt>
    <dgm:pt modelId="{A7D0D0CA-45AE-429D-A5BC-C82E216DEB90}" type="parTrans" cxnId="{5B0380F5-9BAA-4AF3-AE06-CA404D69EF1D}">
      <dgm:prSet/>
      <dgm:spPr/>
      <dgm:t>
        <a:bodyPr/>
        <a:lstStyle/>
        <a:p>
          <a:endParaRPr lang="en-US"/>
        </a:p>
      </dgm:t>
    </dgm:pt>
    <dgm:pt modelId="{628426DA-D6C1-48C0-8068-876E88FB66C0}" type="sibTrans" cxnId="{5B0380F5-9BAA-4AF3-AE06-CA404D69EF1D}">
      <dgm:prSet/>
      <dgm:spPr/>
      <dgm:t>
        <a:bodyPr/>
        <a:lstStyle/>
        <a:p>
          <a:endParaRPr lang="en-US"/>
        </a:p>
      </dgm:t>
    </dgm:pt>
    <dgm:pt modelId="{78CE50B4-8102-44A5-AC0A-FA207AA013E0}" type="pres">
      <dgm:prSet presAssocID="{8E04DE23-8AE8-4C68-AB86-F81C09627A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D911B7-7EC8-4028-AA73-3D22E3478ECB}" type="pres">
      <dgm:prSet presAssocID="{3460D277-3408-4FB7-9A6F-13A557C41185}" presName="hierRoot1" presStyleCnt="0">
        <dgm:presLayoutVars>
          <dgm:hierBranch val="init"/>
        </dgm:presLayoutVars>
      </dgm:prSet>
      <dgm:spPr/>
    </dgm:pt>
    <dgm:pt modelId="{9659C617-A563-43F4-9CD3-F80CFB4317C3}" type="pres">
      <dgm:prSet presAssocID="{3460D277-3408-4FB7-9A6F-13A557C41185}" presName="rootComposite1" presStyleCnt="0"/>
      <dgm:spPr/>
    </dgm:pt>
    <dgm:pt modelId="{66C6A96C-DAE5-4ABB-9339-EE806FCFA971}" type="pres">
      <dgm:prSet presAssocID="{3460D277-3408-4FB7-9A6F-13A557C41185}" presName="rootText1" presStyleLbl="node0" presStyleIdx="0" presStyleCnt="1">
        <dgm:presLayoutVars>
          <dgm:chPref val="3"/>
        </dgm:presLayoutVars>
      </dgm:prSet>
      <dgm:spPr/>
    </dgm:pt>
    <dgm:pt modelId="{C3BA3863-DAC7-4442-860B-7454CCE34259}" type="pres">
      <dgm:prSet presAssocID="{3460D277-3408-4FB7-9A6F-13A557C41185}" presName="rootConnector1" presStyleLbl="node1" presStyleIdx="0" presStyleCnt="0"/>
      <dgm:spPr/>
    </dgm:pt>
    <dgm:pt modelId="{5B57A622-AD96-484B-8956-5C39D29BDCDB}" type="pres">
      <dgm:prSet presAssocID="{3460D277-3408-4FB7-9A6F-13A557C41185}" presName="hierChild2" presStyleCnt="0"/>
      <dgm:spPr/>
    </dgm:pt>
    <dgm:pt modelId="{6FECDEFD-E9E0-4BDE-9CAE-2188108B0B5B}" type="pres">
      <dgm:prSet presAssocID="{6DB86991-5A35-4D1F-8C1C-BF8A6A7BDB58}" presName="Name37" presStyleLbl="parChTrans1D2" presStyleIdx="0" presStyleCnt="4"/>
      <dgm:spPr/>
    </dgm:pt>
    <dgm:pt modelId="{39287B34-2870-4BB1-97D6-BE7D30179268}" type="pres">
      <dgm:prSet presAssocID="{00CD6ACD-487A-4493-9A26-37A57A0B087C}" presName="hierRoot2" presStyleCnt="0">
        <dgm:presLayoutVars>
          <dgm:hierBranch val="init"/>
        </dgm:presLayoutVars>
      </dgm:prSet>
      <dgm:spPr/>
    </dgm:pt>
    <dgm:pt modelId="{0654AAFD-F66B-42DD-9684-A42B17C205D7}" type="pres">
      <dgm:prSet presAssocID="{00CD6ACD-487A-4493-9A26-37A57A0B087C}" presName="rootComposite" presStyleCnt="0"/>
      <dgm:spPr/>
    </dgm:pt>
    <dgm:pt modelId="{50CC2704-38C6-4C86-92E0-18884B69C65B}" type="pres">
      <dgm:prSet presAssocID="{00CD6ACD-487A-4493-9A26-37A57A0B087C}" presName="rootText" presStyleLbl="node2" presStyleIdx="0" presStyleCnt="4">
        <dgm:presLayoutVars>
          <dgm:chPref val="3"/>
        </dgm:presLayoutVars>
      </dgm:prSet>
      <dgm:spPr/>
    </dgm:pt>
    <dgm:pt modelId="{05C481B9-424A-4772-8E71-007FFA7227EC}" type="pres">
      <dgm:prSet presAssocID="{00CD6ACD-487A-4493-9A26-37A57A0B087C}" presName="rootConnector" presStyleLbl="node2" presStyleIdx="0" presStyleCnt="4"/>
      <dgm:spPr/>
    </dgm:pt>
    <dgm:pt modelId="{95A5D25D-4E10-43A3-B2B0-4F5747EC5B4A}" type="pres">
      <dgm:prSet presAssocID="{00CD6ACD-487A-4493-9A26-37A57A0B087C}" presName="hierChild4" presStyleCnt="0"/>
      <dgm:spPr/>
    </dgm:pt>
    <dgm:pt modelId="{E9934EBE-251D-46DC-8FE0-BB7F87F2F6EB}" type="pres">
      <dgm:prSet presAssocID="{00CD6ACD-487A-4493-9A26-37A57A0B087C}" presName="hierChild5" presStyleCnt="0"/>
      <dgm:spPr/>
    </dgm:pt>
    <dgm:pt modelId="{E840D901-237C-472E-AB84-2102110D9B3F}" type="pres">
      <dgm:prSet presAssocID="{621CE22A-432D-4B70-AC5D-37E557834CF1}" presName="Name37" presStyleLbl="parChTrans1D2" presStyleIdx="1" presStyleCnt="4"/>
      <dgm:spPr/>
    </dgm:pt>
    <dgm:pt modelId="{917D360F-26F4-49E6-AB9A-04D78336F5B3}" type="pres">
      <dgm:prSet presAssocID="{1F117680-DACF-47AF-9096-882FE2D5670C}" presName="hierRoot2" presStyleCnt="0">
        <dgm:presLayoutVars>
          <dgm:hierBranch val="init"/>
        </dgm:presLayoutVars>
      </dgm:prSet>
      <dgm:spPr/>
    </dgm:pt>
    <dgm:pt modelId="{625082AE-60B2-4FFA-B943-929DEC27A0C6}" type="pres">
      <dgm:prSet presAssocID="{1F117680-DACF-47AF-9096-882FE2D5670C}" presName="rootComposite" presStyleCnt="0"/>
      <dgm:spPr/>
    </dgm:pt>
    <dgm:pt modelId="{2AF986D8-35D2-4D86-9B6A-3D4B336020E8}" type="pres">
      <dgm:prSet presAssocID="{1F117680-DACF-47AF-9096-882FE2D5670C}" presName="rootText" presStyleLbl="node2" presStyleIdx="1" presStyleCnt="4">
        <dgm:presLayoutVars>
          <dgm:chPref val="3"/>
        </dgm:presLayoutVars>
      </dgm:prSet>
      <dgm:spPr/>
    </dgm:pt>
    <dgm:pt modelId="{08B07BE9-4C80-4114-87A0-BC17FBE7D494}" type="pres">
      <dgm:prSet presAssocID="{1F117680-DACF-47AF-9096-882FE2D5670C}" presName="rootConnector" presStyleLbl="node2" presStyleIdx="1" presStyleCnt="4"/>
      <dgm:spPr/>
    </dgm:pt>
    <dgm:pt modelId="{9CE3D67D-0048-4ADC-862D-7F042BF7D11D}" type="pres">
      <dgm:prSet presAssocID="{1F117680-DACF-47AF-9096-882FE2D5670C}" presName="hierChild4" presStyleCnt="0"/>
      <dgm:spPr/>
    </dgm:pt>
    <dgm:pt modelId="{59D488CA-2A71-4F34-B3A3-E69AFCC56173}" type="pres">
      <dgm:prSet presAssocID="{1F117680-DACF-47AF-9096-882FE2D5670C}" presName="hierChild5" presStyleCnt="0"/>
      <dgm:spPr/>
    </dgm:pt>
    <dgm:pt modelId="{2F18C1EB-869D-4125-BF16-6933202D95D2}" type="pres">
      <dgm:prSet presAssocID="{B9ED80CB-A477-4718-BA9B-02983F380CE8}" presName="Name37" presStyleLbl="parChTrans1D2" presStyleIdx="2" presStyleCnt="4"/>
      <dgm:spPr/>
    </dgm:pt>
    <dgm:pt modelId="{0B677B68-A81C-4B6B-A2CC-5BF7C5F0CBB7}" type="pres">
      <dgm:prSet presAssocID="{9A2CD603-3F19-4355-996C-9BBAF474DAC7}" presName="hierRoot2" presStyleCnt="0">
        <dgm:presLayoutVars>
          <dgm:hierBranch val="init"/>
        </dgm:presLayoutVars>
      </dgm:prSet>
      <dgm:spPr/>
    </dgm:pt>
    <dgm:pt modelId="{2CFA9CA2-51CA-4DFC-B526-E6B5382427BA}" type="pres">
      <dgm:prSet presAssocID="{9A2CD603-3F19-4355-996C-9BBAF474DAC7}" presName="rootComposite" presStyleCnt="0"/>
      <dgm:spPr/>
    </dgm:pt>
    <dgm:pt modelId="{DAF4A943-92F6-4694-BE0C-FA4A2B3C67C3}" type="pres">
      <dgm:prSet presAssocID="{9A2CD603-3F19-4355-996C-9BBAF474DAC7}" presName="rootText" presStyleLbl="node2" presStyleIdx="2" presStyleCnt="4">
        <dgm:presLayoutVars>
          <dgm:chPref val="3"/>
        </dgm:presLayoutVars>
      </dgm:prSet>
      <dgm:spPr/>
    </dgm:pt>
    <dgm:pt modelId="{3E07C04E-3DA0-4B17-B979-5B16AE02FDC4}" type="pres">
      <dgm:prSet presAssocID="{9A2CD603-3F19-4355-996C-9BBAF474DAC7}" presName="rootConnector" presStyleLbl="node2" presStyleIdx="2" presStyleCnt="4"/>
      <dgm:spPr/>
    </dgm:pt>
    <dgm:pt modelId="{9CE1E2F1-5773-42D5-A044-251FC33119D9}" type="pres">
      <dgm:prSet presAssocID="{9A2CD603-3F19-4355-996C-9BBAF474DAC7}" presName="hierChild4" presStyleCnt="0"/>
      <dgm:spPr/>
    </dgm:pt>
    <dgm:pt modelId="{BC9A6612-EFB2-41D4-A591-1BE025F80C4D}" type="pres">
      <dgm:prSet presAssocID="{9A2CD603-3F19-4355-996C-9BBAF474DAC7}" presName="hierChild5" presStyleCnt="0"/>
      <dgm:spPr/>
    </dgm:pt>
    <dgm:pt modelId="{E40FD855-52D6-4B0C-9B69-1F5A32B88D7A}" type="pres">
      <dgm:prSet presAssocID="{A7D0D0CA-45AE-429D-A5BC-C82E216DEB90}" presName="Name37" presStyleLbl="parChTrans1D2" presStyleIdx="3" presStyleCnt="4"/>
      <dgm:spPr/>
    </dgm:pt>
    <dgm:pt modelId="{05BC5CEE-EC99-46EC-82D9-35B4FBE26E0F}" type="pres">
      <dgm:prSet presAssocID="{95DC3409-E108-4907-9D90-1D64D3D27122}" presName="hierRoot2" presStyleCnt="0">
        <dgm:presLayoutVars>
          <dgm:hierBranch val="init"/>
        </dgm:presLayoutVars>
      </dgm:prSet>
      <dgm:spPr/>
    </dgm:pt>
    <dgm:pt modelId="{504DAFAD-0099-41C0-9EF7-8E24593324BF}" type="pres">
      <dgm:prSet presAssocID="{95DC3409-E108-4907-9D90-1D64D3D27122}" presName="rootComposite" presStyleCnt="0"/>
      <dgm:spPr/>
    </dgm:pt>
    <dgm:pt modelId="{E612A58D-2B39-483C-8223-4A6921608CEA}" type="pres">
      <dgm:prSet presAssocID="{95DC3409-E108-4907-9D90-1D64D3D27122}" presName="rootText" presStyleLbl="node2" presStyleIdx="3" presStyleCnt="4">
        <dgm:presLayoutVars>
          <dgm:chPref val="3"/>
        </dgm:presLayoutVars>
      </dgm:prSet>
      <dgm:spPr/>
    </dgm:pt>
    <dgm:pt modelId="{F49C36BA-90FC-4B01-A2B0-F125D1105368}" type="pres">
      <dgm:prSet presAssocID="{95DC3409-E108-4907-9D90-1D64D3D27122}" presName="rootConnector" presStyleLbl="node2" presStyleIdx="3" presStyleCnt="4"/>
      <dgm:spPr/>
    </dgm:pt>
    <dgm:pt modelId="{1B930CC7-D2D7-471D-AE12-5090BA69500A}" type="pres">
      <dgm:prSet presAssocID="{95DC3409-E108-4907-9D90-1D64D3D27122}" presName="hierChild4" presStyleCnt="0"/>
      <dgm:spPr/>
    </dgm:pt>
    <dgm:pt modelId="{DEC932AF-906C-4B7F-B211-F2621814EF00}" type="pres">
      <dgm:prSet presAssocID="{95DC3409-E108-4907-9D90-1D64D3D27122}" presName="hierChild5" presStyleCnt="0"/>
      <dgm:spPr/>
    </dgm:pt>
    <dgm:pt modelId="{9EA9C740-4D15-4B4F-8243-731B8CC5C7BC}" type="pres">
      <dgm:prSet presAssocID="{3460D277-3408-4FB7-9A6F-13A557C41185}" presName="hierChild3" presStyleCnt="0"/>
      <dgm:spPr/>
    </dgm:pt>
  </dgm:ptLst>
  <dgm:cxnLst>
    <dgm:cxn modelId="{419ECF0C-C70D-44F5-823F-D32D13C1668D}" type="presOf" srcId="{00CD6ACD-487A-4493-9A26-37A57A0B087C}" destId="{05C481B9-424A-4772-8E71-007FFA7227EC}" srcOrd="1" destOrd="0" presId="urn:microsoft.com/office/officeart/2005/8/layout/orgChart1"/>
    <dgm:cxn modelId="{053D1023-6459-44F2-917C-4E39BA1E5543}" type="presOf" srcId="{95DC3409-E108-4907-9D90-1D64D3D27122}" destId="{F49C36BA-90FC-4B01-A2B0-F125D1105368}" srcOrd="1" destOrd="0" presId="urn:microsoft.com/office/officeart/2005/8/layout/orgChart1"/>
    <dgm:cxn modelId="{4D003339-FEBE-4305-B102-766AC634B71F}" srcId="{8E04DE23-8AE8-4C68-AB86-F81C09627AC7}" destId="{3460D277-3408-4FB7-9A6F-13A557C41185}" srcOrd="0" destOrd="0" parTransId="{6D2717FE-3053-41D2-89A9-E10DAED84B3A}" sibTransId="{8D02D974-1105-409F-A833-E38C812A187F}"/>
    <dgm:cxn modelId="{78316D64-D0E9-467F-A0A8-1ADB25749DBD}" srcId="{3460D277-3408-4FB7-9A6F-13A557C41185}" destId="{1F117680-DACF-47AF-9096-882FE2D5670C}" srcOrd="1" destOrd="0" parTransId="{621CE22A-432D-4B70-AC5D-37E557834CF1}" sibTransId="{9168D450-22E8-4C95-8269-411EFC6B0174}"/>
    <dgm:cxn modelId="{3B70D145-FEE4-46EA-A897-14C9F56C0D7F}" type="presOf" srcId="{621CE22A-432D-4B70-AC5D-37E557834CF1}" destId="{E840D901-237C-472E-AB84-2102110D9B3F}" srcOrd="0" destOrd="0" presId="urn:microsoft.com/office/officeart/2005/8/layout/orgChart1"/>
    <dgm:cxn modelId="{8181B468-5AFE-4B0F-A601-2495034E6611}" type="presOf" srcId="{95DC3409-E108-4907-9D90-1D64D3D27122}" destId="{E612A58D-2B39-483C-8223-4A6921608CEA}" srcOrd="0" destOrd="0" presId="urn:microsoft.com/office/officeart/2005/8/layout/orgChart1"/>
    <dgm:cxn modelId="{49FDE476-3A4F-44BF-91DE-F93A286674EA}" type="presOf" srcId="{3460D277-3408-4FB7-9A6F-13A557C41185}" destId="{66C6A96C-DAE5-4ABB-9339-EE806FCFA971}" srcOrd="0" destOrd="0" presId="urn:microsoft.com/office/officeart/2005/8/layout/orgChart1"/>
    <dgm:cxn modelId="{2F7B647A-B160-4025-B730-CB6C00F6C12D}" type="presOf" srcId="{3460D277-3408-4FB7-9A6F-13A557C41185}" destId="{C3BA3863-DAC7-4442-860B-7454CCE34259}" srcOrd="1" destOrd="0" presId="urn:microsoft.com/office/officeart/2005/8/layout/orgChart1"/>
    <dgm:cxn modelId="{1A0CAB80-6A07-4297-95E1-5F67A0590EFB}" type="presOf" srcId="{00CD6ACD-487A-4493-9A26-37A57A0B087C}" destId="{50CC2704-38C6-4C86-92E0-18884B69C65B}" srcOrd="0" destOrd="0" presId="urn:microsoft.com/office/officeart/2005/8/layout/orgChart1"/>
    <dgm:cxn modelId="{E3839595-0E9A-4786-89C3-833088940C3D}" type="presOf" srcId="{1F117680-DACF-47AF-9096-882FE2D5670C}" destId="{08B07BE9-4C80-4114-87A0-BC17FBE7D494}" srcOrd="1" destOrd="0" presId="urn:microsoft.com/office/officeart/2005/8/layout/orgChart1"/>
    <dgm:cxn modelId="{D1D8D0A7-41E0-4104-8463-C79913B82A56}" type="presOf" srcId="{9A2CD603-3F19-4355-996C-9BBAF474DAC7}" destId="{DAF4A943-92F6-4694-BE0C-FA4A2B3C67C3}" srcOrd="0" destOrd="0" presId="urn:microsoft.com/office/officeart/2005/8/layout/orgChart1"/>
    <dgm:cxn modelId="{0EDCA8A9-61B5-4CE5-8DED-78FDA2D7D163}" type="presOf" srcId="{B9ED80CB-A477-4718-BA9B-02983F380CE8}" destId="{2F18C1EB-869D-4125-BF16-6933202D95D2}" srcOrd="0" destOrd="0" presId="urn:microsoft.com/office/officeart/2005/8/layout/orgChart1"/>
    <dgm:cxn modelId="{AB1CF2B4-97B3-4F2D-8751-9AA38851D58C}" type="presOf" srcId="{A7D0D0CA-45AE-429D-A5BC-C82E216DEB90}" destId="{E40FD855-52D6-4B0C-9B69-1F5A32B88D7A}" srcOrd="0" destOrd="0" presId="urn:microsoft.com/office/officeart/2005/8/layout/orgChart1"/>
    <dgm:cxn modelId="{9AB057C4-77C2-4F94-BCA0-F05F53CB8F1D}" srcId="{3460D277-3408-4FB7-9A6F-13A557C41185}" destId="{9A2CD603-3F19-4355-996C-9BBAF474DAC7}" srcOrd="2" destOrd="0" parTransId="{B9ED80CB-A477-4718-BA9B-02983F380CE8}" sibTransId="{C93AAF72-875B-445C-9018-FE35E1B670F3}"/>
    <dgm:cxn modelId="{DAA74DD2-D676-49F0-AB93-9A447A6630E2}" type="presOf" srcId="{8E04DE23-8AE8-4C68-AB86-F81C09627AC7}" destId="{78CE50B4-8102-44A5-AC0A-FA207AA013E0}" srcOrd="0" destOrd="0" presId="urn:microsoft.com/office/officeart/2005/8/layout/orgChart1"/>
    <dgm:cxn modelId="{95AEB1DC-D27D-4262-A33C-001F7A2A285A}" srcId="{3460D277-3408-4FB7-9A6F-13A557C41185}" destId="{00CD6ACD-487A-4493-9A26-37A57A0B087C}" srcOrd="0" destOrd="0" parTransId="{6DB86991-5A35-4D1F-8C1C-BF8A6A7BDB58}" sibTransId="{2C401F50-6CA5-4468-B79F-7FE466A0E3CD}"/>
    <dgm:cxn modelId="{3CC7BEE1-404D-4493-8344-25D3ECF0D59D}" type="presOf" srcId="{6DB86991-5A35-4D1F-8C1C-BF8A6A7BDB58}" destId="{6FECDEFD-E9E0-4BDE-9CAE-2188108B0B5B}" srcOrd="0" destOrd="0" presId="urn:microsoft.com/office/officeart/2005/8/layout/orgChart1"/>
    <dgm:cxn modelId="{5B0380F5-9BAA-4AF3-AE06-CA404D69EF1D}" srcId="{3460D277-3408-4FB7-9A6F-13A557C41185}" destId="{95DC3409-E108-4907-9D90-1D64D3D27122}" srcOrd="3" destOrd="0" parTransId="{A7D0D0CA-45AE-429D-A5BC-C82E216DEB90}" sibTransId="{628426DA-D6C1-48C0-8068-876E88FB66C0}"/>
    <dgm:cxn modelId="{DB2CEEF8-8152-4206-BCAD-3B37BB119A4D}" type="presOf" srcId="{1F117680-DACF-47AF-9096-882FE2D5670C}" destId="{2AF986D8-35D2-4D86-9B6A-3D4B336020E8}" srcOrd="0" destOrd="0" presId="urn:microsoft.com/office/officeart/2005/8/layout/orgChart1"/>
    <dgm:cxn modelId="{D2DC34F9-F35D-4D8D-BC21-5A3AF29F399E}" type="presOf" srcId="{9A2CD603-3F19-4355-996C-9BBAF474DAC7}" destId="{3E07C04E-3DA0-4B17-B979-5B16AE02FDC4}" srcOrd="1" destOrd="0" presId="urn:microsoft.com/office/officeart/2005/8/layout/orgChart1"/>
    <dgm:cxn modelId="{43C6D3F1-1BFB-4BC7-AB79-586783FFF5FD}" type="presParOf" srcId="{78CE50B4-8102-44A5-AC0A-FA207AA013E0}" destId="{D7D911B7-7EC8-4028-AA73-3D22E3478ECB}" srcOrd="0" destOrd="0" presId="urn:microsoft.com/office/officeart/2005/8/layout/orgChart1"/>
    <dgm:cxn modelId="{6E338313-0D6B-4D65-A98D-9752C74A1644}" type="presParOf" srcId="{D7D911B7-7EC8-4028-AA73-3D22E3478ECB}" destId="{9659C617-A563-43F4-9CD3-F80CFB4317C3}" srcOrd="0" destOrd="0" presId="urn:microsoft.com/office/officeart/2005/8/layout/orgChart1"/>
    <dgm:cxn modelId="{D53AB7E9-8290-42EE-A01A-E9856AB9A1CA}" type="presParOf" srcId="{9659C617-A563-43F4-9CD3-F80CFB4317C3}" destId="{66C6A96C-DAE5-4ABB-9339-EE806FCFA971}" srcOrd="0" destOrd="0" presId="urn:microsoft.com/office/officeart/2005/8/layout/orgChart1"/>
    <dgm:cxn modelId="{70564F6B-3530-4673-BE8C-79E3C14620B4}" type="presParOf" srcId="{9659C617-A563-43F4-9CD3-F80CFB4317C3}" destId="{C3BA3863-DAC7-4442-860B-7454CCE34259}" srcOrd="1" destOrd="0" presId="urn:microsoft.com/office/officeart/2005/8/layout/orgChart1"/>
    <dgm:cxn modelId="{B9362563-700E-4BBC-AFFA-A4F48F0EEDF9}" type="presParOf" srcId="{D7D911B7-7EC8-4028-AA73-3D22E3478ECB}" destId="{5B57A622-AD96-484B-8956-5C39D29BDCDB}" srcOrd="1" destOrd="0" presId="urn:microsoft.com/office/officeart/2005/8/layout/orgChart1"/>
    <dgm:cxn modelId="{487C9E94-D6BD-4F7B-AF30-CD0EAF51D699}" type="presParOf" srcId="{5B57A622-AD96-484B-8956-5C39D29BDCDB}" destId="{6FECDEFD-E9E0-4BDE-9CAE-2188108B0B5B}" srcOrd="0" destOrd="0" presId="urn:microsoft.com/office/officeart/2005/8/layout/orgChart1"/>
    <dgm:cxn modelId="{3875C28D-32FA-4F37-9477-C5FC1EA9A481}" type="presParOf" srcId="{5B57A622-AD96-484B-8956-5C39D29BDCDB}" destId="{39287B34-2870-4BB1-97D6-BE7D30179268}" srcOrd="1" destOrd="0" presId="urn:microsoft.com/office/officeart/2005/8/layout/orgChart1"/>
    <dgm:cxn modelId="{816BB4FA-4A2C-4C78-AA33-C90B2607402B}" type="presParOf" srcId="{39287B34-2870-4BB1-97D6-BE7D30179268}" destId="{0654AAFD-F66B-42DD-9684-A42B17C205D7}" srcOrd="0" destOrd="0" presId="urn:microsoft.com/office/officeart/2005/8/layout/orgChart1"/>
    <dgm:cxn modelId="{7049C874-EF70-4322-ABEA-68EA1CB1F2DC}" type="presParOf" srcId="{0654AAFD-F66B-42DD-9684-A42B17C205D7}" destId="{50CC2704-38C6-4C86-92E0-18884B69C65B}" srcOrd="0" destOrd="0" presId="urn:microsoft.com/office/officeart/2005/8/layout/orgChart1"/>
    <dgm:cxn modelId="{2B7B05AF-8323-472D-B090-D55E485057E4}" type="presParOf" srcId="{0654AAFD-F66B-42DD-9684-A42B17C205D7}" destId="{05C481B9-424A-4772-8E71-007FFA7227EC}" srcOrd="1" destOrd="0" presId="urn:microsoft.com/office/officeart/2005/8/layout/orgChart1"/>
    <dgm:cxn modelId="{D1E471C6-D082-4668-AF8F-B6042C7EF44F}" type="presParOf" srcId="{39287B34-2870-4BB1-97D6-BE7D30179268}" destId="{95A5D25D-4E10-43A3-B2B0-4F5747EC5B4A}" srcOrd="1" destOrd="0" presId="urn:microsoft.com/office/officeart/2005/8/layout/orgChart1"/>
    <dgm:cxn modelId="{BACF1469-75C9-44EF-AFD4-8505B4B668CC}" type="presParOf" srcId="{39287B34-2870-4BB1-97D6-BE7D30179268}" destId="{E9934EBE-251D-46DC-8FE0-BB7F87F2F6EB}" srcOrd="2" destOrd="0" presId="urn:microsoft.com/office/officeart/2005/8/layout/orgChart1"/>
    <dgm:cxn modelId="{7BDAF80B-6FC4-40F4-A68B-0C2B85075B33}" type="presParOf" srcId="{5B57A622-AD96-484B-8956-5C39D29BDCDB}" destId="{E840D901-237C-472E-AB84-2102110D9B3F}" srcOrd="2" destOrd="0" presId="urn:microsoft.com/office/officeart/2005/8/layout/orgChart1"/>
    <dgm:cxn modelId="{36FEDDCD-B020-4825-9F7C-C0C78D1DB4A0}" type="presParOf" srcId="{5B57A622-AD96-484B-8956-5C39D29BDCDB}" destId="{917D360F-26F4-49E6-AB9A-04D78336F5B3}" srcOrd="3" destOrd="0" presId="urn:microsoft.com/office/officeart/2005/8/layout/orgChart1"/>
    <dgm:cxn modelId="{2F194DBE-D78D-4F42-8C33-6B65709826E7}" type="presParOf" srcId="{917D360F-26F4-49E6-AB9A-04D78336F5B3}" destId="{625082AE-60B2-4FFA-B943-929DEC27A0C6}" srcOrd="0" destOrd="0" presId="urn:microsoft.com/office/officeart/2005/8/layout/orgChart1"/>
    <dgm:cxn modelId="{B8839BED-FF23-47BB-9692-4E1798AA8D79}" type="presParOf" srcId="{625082AE-60B2-4FFA-B943-929DEC27A0C6}" destId="{2AF986D8-35D2-4D86-9B6A-3D4B336020E8}" srcOrd="0" destOrd="0" presId="urn:microsoft.com/office/officeart/2005/8/layout/orgChart1"/>
    <dgm:cxn modelId="{8C5FC0CD-F928-4C82-88D9-DBAEDB41040F}" type="presParOf" srcId="{625082AE-60B2-4FFA-B943-929DEC27A0C6}" destId="{08B07BE9-4C80-4114-87A0-BC17FBE7D494}" srcOrd="1" destOrd="0" presId="urn:microsoft.com/office/officeart/2005/8/layout/orgChart1"/>
    <dgm:cxn modelId="{B3950964-7757-4254-90B6-B9089B901BED}" type="presParOf" srcId="{917D360F-26F4-49E6-AB9A-04D78336F5B3}" destId="{9CE3D67D-0048-4ADC-862D-7F042BF7D11D}" srcOrd="1" destOrd="0" presId="urn:microsoft.com/office/officeart/2005/8/layout/orgChart1"/>
    <dgm:cxn modelId="{A28E49B9-0E0E-45F2-B75F-1EE2E6917E11}" type="presParOf" srcId="{917D360F-26F4-49E6-AB9A-04D78336F5B3}" destId="{59D488CA-2A71-4F34-B3A3-E69AFCC56173}" srcOrd="2" destOrd="0" presId="urn:microsoft.com/office/officeart/2005/8/layout/orgChart1"/>
    <dgm:cxn modelId="{E19D0EE3-C809-4862-8D93-0C7421007090}" type="presParOf" srcId="{5B57A622-AD96-484B-8956-5C39D29BDCDB}" destId="{2F18C1EB-869D-4125-BF16-6933202D95D2}" srcOrd="4" destOrd="0" presId="urn:microsoft.com/office/officeart/2005/8/layout/orgChart1"/>
    <dgm:cxn modelId="{524FB124-6AA1-481E-BD2E-71B27CAC9163}" type="presParOf" srcId="{5B57A622-AD96-484B-8956-5C39D29BDCDB}" destId="{0B677B68-A81C-4B6B-A2CC-5BF7C5F0CBB7}" srcOrd="5" destOrd="0" presId="urn:microsoft.com/office/officeart/2005/8/layout/orgChart1"/>
    <dgm:cxn modelId="{FC713A4B-CE6A-4850-BF9F-32B66146F705}" type="presParOf" srcId="{0B677B68-A81C-4B6B-A2CC-5BF7C5F0CBB7}" destId="{2CFA9CA2-51CA-4DFC-B526-E6B5382427BA}" srcOrd="0" destOrd="0" presId="urn:microsoft.com/office/officeart/2005/8/layout/orgChart1"/>
    <dgm:cxn modelId="{7640047A-410D-4905-851E-F9CC2415895E}" type="presParOf" srcId="{2CFA9CA2-51CA-4DFC-B526-E6B5382427BA}" destId="{DAF4A943-92F6-4694-BE0C-FA4A2B3C67C3}" srcOrd="0" destOrd="0" presId="urn:microsoft.com/office/officeart/2005/8/layout/orgChart1"/>
    <dgm:cxn modelId="{57E09E87-F15F-4231-80CD-5F039581C2BD}" type="presParOf" srcId="{2CFA9CA2-51CA-4DFC-B526-E6B5382427BA}" destId="{3E07C04E-3DA0-4B17-B979-5B16AE02FDC4}" srcOrd="1" destOrd="0" presId="urn:microsoft.com/office/officeart/2005/8/layout/orgChart1"/>
    <dgm:cxn modelId="{B2197F8B-672D-4350-B256-697C88260C26}" type="presParOf" srcId="{0B677B68-A81C-4B6B-A2CC-5BF7C5F0CBB7}" destId="{9CE1E2F1-5773-42D5-A044-251FC33119D9}" srcOrd="1" destOrd="0" presId="urn:microsoft.com/office/officeart/2005/8/layout/orgChart1"/>
    <dgm:cxn modelId="{60ACDBCA-43FF-4892-9AF8-890025FC6AC7}" type="presParOf" srcId="{0B677B68-A81C-4B6B-A2CC-5BF7C5F0CBB7}" destId="{BC9A6612-EFB2-41D4-A591-1BE025F80C4D}" srcOrd="2" destOrd="0" presId="urn:microsoft.com/office/officeart/2005/8/layout/orgChart1"/>
    <dgm:cxn modelId="{8010B6EF-B5B6-4B8D-8166-32E630CF5471}" type="presParOf" srcId="{5B57A622-AD96-484B-8956-5C39D29BDCDB}" destId="{E40FD855-52D6-4B0C-9B69-1F5A32B88D7A}" srcOrd="6" destOrd="0" presId="urn:microsoft.com/office/officeart/2005/8/layout/orgChart1"/>
    <dgm:cxn modelId="{6F69CFE7-FB2F-49D9-87D7-59E99385B15A}" type="presParOf" srcId="{5B57A622-AD96-484B-8956-5C39D29BDCDB}" destId="{05BC5CEE-EC99-46EC-82D9-35B4FBE26E0F}" srcOrd="7" destOrd="0" presId="urn:microsoft.com/office/officeart/2005/8/layout/orgChart1"/>
    <dgm:cxn modelId="{29E8285C-89B1-4EA2-A132-05DC6D96799D}" type="presParOf" srcId="{05BC5CEE-EC99-46EC-82D9-35B4FBE26E0F}" destId="{504DAFAD-0099-41C0-9EF7-8E24593324BF}" srcOrd="0" destOrd="0" presId="urn:microsoft.com/office/officeart/2005/8/layout/orgChart1"/>
    <dgm:cxn modelId="{5A0BCFD7-60A1-490C-ABFB-DF4816378381}" type="presParOf" srcId="{504DAFAD-0099-41C0-9EF7-8E24593324BF}" destId="{E612A58D-2B39-483C-8223-4A6921608CEA}" srcOrd="0" destOrd="0" presId="urn:microsoft.com/office/officeart/2005/8/layout/orgChart1"/>
    <dgm:cxn modelId="{98A6C0C5-1436-455D-B7DE-66FFA9CD28BE}" type="presParOf" srcId="{504DAFAD-0099-41C0-9EF7-8E24593324BF}" destId="{F49C36BA-90FC-4B01-A2B0-F125D1105368}" srcOrd="1" destOrd="0" presId="urn:microsoft.com/office/officeart/2005/8/layout/orgChart1"/>
    <dgm:cxn modelId="{B2380DBB-48D0-41F8-B6E4-50BE4A78A27E}" type="presParOf" srcId="{05BC5CEE-EC99-46EC-82D9-35B4FBE26E0F}" destId="{1B930CC7-D2D7-471D-AE12-5090BA69500A}" srcOrd="1" destOrd="0" presId="urn:microsoft.com/office/officeart/2005/8/layout/orgChart1"/>
    <dgm:cxn modelId="{A220A48D-C0F3-409C-9142-7F305465134A}" type="presParOf" srcId="{05BC5CEE-EC99-46EC-82D9-35B4FBE26E0F}" destId="{DEC932AF-906C-4B7F-B211-F2621814EF00}" srcOrd="2" destOrd="0" presId="urn:microsoft.com/office/officeart/2005/8/layout/orgChart1"/>
    <dgm:cxn modelId="{2F681B61-EE4A-4FAC-B7E9-C275B2D5C325}" type="presParOf" srcId="{D7D911B7-7EC8-4028-AA73-3D22E3478ECB}" destId="{9EA9C740-4D15-4B4F-8243-731B8CC5C7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04DE23-8AE8-4C68-AB86-F81C09627AC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60D277-3408-4FB7-9A6F-13A557C41185}">
      <dgm:prSet phldrT="[Text]"/>
      <dgm:spPr/>
      <dgm:t>
        <a:bodyPr/>
        <a:lstStyle/>
        <a:p>
          <a:r>
            <a:rPr lang="en-US" dirty="0"/>
            <a:t>Number System</a:t>
          </a:r>
        </a:p>
      </dgm:t>
    </dgm:pt>
    <dgm:pt modelId="{6D2717FE-3053-41D2-89A9-E10DAED84B3A}" type="parTrans" cxnId="{4D003339-FEBE-4305-B102-766AC634B71F}">
      <dgm:prSet/>
      <dgm:spPr/>
      <dgm:t>
        <a:bodyPr/>
        <a:lstStyle/>
        <a:p>
          <a:endParaRPr lang="en-US"/>
        </a:p>
      </dgm:t>
    </dgm:pt>
    <dgm:pt modelId="{8D02D974-1105-409F-A833-E38C812A187F}" type="sibTrans" cxnId="{4D003339-FEBE-4305-B102-766AC634B71F}">
      <dgm:prSet/>
      <dgm:spPr/>
      <dgm:t>
        <a:bodyPr/>
        <a:lstStyle/>
        <a:p>
          <a:endParaRPr lang="en-US"/>
        </a:p>
      </dgm:t>
    </dgm:pt>
    <dgm:pt modelId="{00CD6ACD-487A-4493-9A26-37A57A0B087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Decimal</a:t>
          </a:r>
        </a:p>
      </dgm:t>
    </dgm:pt>
    <dgm:pt modelId="{6DB86991-5A35-4D1F-8C1C-BF8A6A7BDB58}" type="parTrans" cxnId="{95AEB1DC-D27D-4262-A33C-001F7A2A285A}">
      <dgm:prSet/>
      <dgm:spPr/>
      <dgm:t>
        <a:bodyPr/>
        <a:lstStyle/>
        <a:p>
          <a:endParaRPr lang="en-US"/>
        </a:p>
      </dgm:t>
    </dgm:pt>
    <dgm:pt modelId="{2C401F50-6CA5-4468-B79F-7FE466A0E3CD}" type="sibTrans" cxnId="{95AEB1DC-D27D-4262-A33C-001F7A2A285A}">
      <dgm:prSet/>
      <dgm:spPr/>
      <dgm:t>
        <a:bodyPr/>
        <a:lstStyle/>
        <a:p>
          <a:endParaRPr lang="en-US"/>
        </a:p>
      </dgm:t>
    </dgm:pt>
    <dgm:pt modelId="{1F117680-DACF-47AF-9096-882FE2D5670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Binary</a:t>
          </a:r>
        </a:p>
      </dgm:t>
    </dgm:pt>
    <dgm:pt modelId="{621CE22A-432D-4B70-AC5D-37E557834CF1}" type="parTrans" cxnId="{78316D64-D0E9-467F-A0A8-1ADB25749DBD}">
      <dgm:prSet/>
      <dgm:spPr/>
      <dgm:t>
        <a:bodyPr/>
        <a:lstStyle/>
        <a:p>
          <a:endParaRPr lang="en-US"/>
        </a:p>
      </dgm:t>
    </dgm:pt>
    <dgm:pt modelId="{9168D450-22E8-4C95-8269-411EFC6B0174}" type="sibTrans" cxnId="{78316D64-D0E9-467F-A0A8-1ADB25749DBD}">
      <dgm:prSet/>
      <dgm:spPr/>
      <dgm:t>
        <a:bodyPr/>
        <a:lstStyle/>
        <a:p>
          <a:endParaRPr lang="en-US"/>
        </a:p>
      </dgm:t>
    </dgm:pt>
    <dgm:pt modelId="{9A2CD603-3F19-4355-996C-9BBAF474DAC7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Octal</a:t>
          </a:r>
        </a:p>
      </dgm:t>
    </dgm:pt>
    <dgm:pt modelId="{B9ED80CB-A477-4718-BA9B-02983F380CE8}" type="parTrans" cxnId="{9AB057C4-77C2-4F94-BCA0-F05F53CB8F1D}">
      <dgm:prSet/>
      <dgm:spPr/>
      <dgm:t>
        <a:bodyPr/>
        <a:lstStyle/>
        <a:p>
          <a:endParaRPr lang="en-US"/>
        </a:p>
      </dgm:t>
    </dgm:pt>
    <dgm:pt modelId="{C93AAF72-875B-445C-9018-FE35E1B670F3}" type="sibTrans" cxnId="{9AB057C4-77C2-4F94-BCA0-F05F53CB8F1D}">
      <dgm:prSet/>
      <dgm:spPr/>
      <dgm:t>
        <a:bodyPr/>
        <a:lstStyle/>
        <a:p>
          <a:endParaRPr lang="en-US"/>
        </a:p>
      </dgm:t>
    </dgm:pt>
    <dgm:pt modelId="{95DC3409-E108-4907-9D90-1D64D3D27122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Hexadecimal</a:t>
          </a:r>
        </a:p>
      </dgm:t>
    </dgm:pt>
    <dgm:pt modelId="{A7D0D0CA-45AE-429D-A5BC-C82E216DEB90}" type="parTrans" cxnId="{5B0380F5-9BAA-4AF3-AE06-CA404D69EF1D}">
      <dgm:prSet/>
      <dgm:spPr/>
      <dgm:t>
        <a:bodyPr/>
        <a:lstStyle/>
        <a:p>
          <a:endParaRPr lang="en-US"/>
        </a:p>
      </dgm:t>
    </dgm:pt>
    <dgm:pt modelId="{628426DA-D6C1-48C0-8068-876E88FB66C0}" type="sibTrans" cxnId="{5B0380F5-9BAA-4AF3-AE06-CA404D69EF1D}">
      <dgm:prSet/>
      <dgm:spPr/>
      <dgm:t>
        <a:bodyPr/>
        <a:lstStyle/>
        <a:p>
          <a:endParaRPr lang="en-US"/>
        </a:p>
      </dgm:t>
    </dgm:pt>
    <dgm:pt modelId="{78CE50B4-8102-44A5-AC0A-FA207AA013E0}" type="pres">
      <dgm:prSet presAssocID="{8E04DE23-8AE8-4C68-AB86-F81C09627A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D911B7-7EC8-4028-AA73-3D22E3478ECB}" type="pres">
      <dgm:prSet presAssocID="{3460D277-3408-4FB7-9A6F-13A557C41185}" presName="hierRoot1" presStyleCnt="0">
        <dgm:presLayoutVars>
          <dgm:hierBranch val="init"/>
        </dgm:presLayoutVars>
      </dgm:prSet>
      <dgm:spPr/>
    </dgm:pt>
    <dgm:pt modelId="{9659C617-A563-43F4-9CD3-F80CFB4317C3}" type="pres">
      <dgm:prSet presAssocID="{3460D277-3408-4FB7-9A6F-13A557C41185}" presName="rootComposite1" presStyleCnt="0"/>
      <dgm:spPr/>
    </dgm:pt>
    <dgm:pt modelId="{66C6A96C-DAE5-4ABB-9339-EE806FCFA971}" type="pres">
      <dgm:prSet presAssocID="{3460D277-3408-4FB7-9A6F-13A557C41185}" presName="rootText1" presStyleLbl="node0" presStyleIdx="0" presStyleCnt="1">
        <dgm:presLayoutVars>
          <dgm:chPref val="3"/>
        </dgm:presLayoutVars>
      </dgm:prSet>
      <dgm:spPr/>
    </dgm:pt>
    <dgm:pt modelId="{C3BA3863-DAC7-4442-860B-7454CCE34259}" type="pres">
      <dgm:prSet presAssocID="{3460D277-3408-4FB7-9A6F-13A557C41185}" presName="rootConnector1" presStyleLbl="node1" presStyleIdx="0" presStyleCnt="0"/>
      <dgm:spPr/>
    </dgm:pt>
    <dgm:pt modelId="{5B57A622-AD96-484B-8956-5C39D29BDCDB}" type="pres">
      <dgm:prSet presAssocID="{3460D277-3408-4FB7-9A6F-13A557C41185}" presName="hierChild2" presStyleCnt="0"/>
      <dgm:spPr/>
    </dgm:pt>
    <dgm:pt modelId="{6FECDEFD-E9E0-4BDE-9CAE-2188108B0B5B}" type="pres">
      <dgm:prSet presAssocID="{6DB86991-5A35-4D1F-8C1C-BF8A6A7BDB58}" presName="Name37" presStyleLbl="parChTrans1D2" presStyleIdx="0" presStyleCnt="4"/>
      <dgm:spPr/>
    </dgm:pt>
    <dgm:pt modelId="{39287B34-2870-4BB1-97D6-BE7D30179268}" type="pres">
      <dgm:prSet presAssocID="{00CD6ACD-487A-4493-9A26-37A57A0B087C}" presName="hierRoot2" presStyleCnt="0">
        <dgm:presLayoutVars>
          <dgm:hierBranch val="init"/>
        </dgm:presLayoutVars>
      </dgm:prSet>
      <dgm:spPr/>
    </dgm:pt>
    <dgm:pt modelId="{0654AAFD-F66B-42DD-9684-A42B17C205D7}" type="pres">
      <dgm:prSet presAssocID="{00CD6ACD-487A-4493-9A26-37A57A0B087C}" presName="rootComposite" presStyleCnt="0"/>
      <dgm:spPr/>
    </dgm:pt>
    <dgm:pt modelId="{50CC2704-38C6-4C86-92E0-18884B69C65B}" type="pres">
      <dgm:prSet presAssocID="{00CD6ACD-487A-4493-9A26-37A57A0B087C}" presName="rootText" presStyleLbl="node2" presStyleIdx="0" presStyleCnt="4">
        <dgm:presLayoutVars>
          <dgm:chPref val="3"/>
        </dgm:presLayoutVars>
      </dgm:prSet>
      <dgm:spPr/>
    </dgm:pt>
    <dgm:pt modelId="{05C481B9-424A-4772-8E71-007FFA7227EC}" type="pres">
      <dgm:prSet presAssocID="{00CD6ACD-487A-4493-9A26-37A57A0B087C}" presName="rootConnector" presStyleLbl="node2" presStyleIdx="0" presStyleCnt="4"/>
      <dgm:spPr/>
    </dgm:pt>
    <dgm:pt modelId="{95A5D25D-4E10-43A3-B2B0-4F5747EC5B4A}" type="pres">
      <dgm:prSet presAssocID="{00CD6ACD-487A-4493-9A26-37A57A0B087C}" presName="hierChild4" presStyleCnt="0"/>
      <dgm:spPr/>
    </dgm:pt>
    <dgm:pt modelId="{E9934EBE-251D-46DC-8FE0-BB7F87F2F6EB}" type="pres">
      <dgm:prSet presAssocID="{00CD6ACD-487A-4493-9A26-37A57A0B087C}" presName="hierChild5" presStyleCnt="0"/>
      <dgm:spPr/>
    </dgm:pt>
    <dgm:pt modelId="{E840D901-237C-472E-AB84-2102110D9B3F}" type="pres">
      <dgm:prSet presAssocID="{621CE22A-432D-4B70-AC5D-37E557834CF1}" presName="Name37" presStyleLbl="parChTrans1D2" presStyleIdx="1" presStyleCnt="4"/>
      <dgm:spPr/>
    </dgm:pt>
    <dgm:pt modelId="{917D360F-26F4-49E6-AB9A-04D78336F5B3}" type="pres">
      <dgm:prSet presAssocID="{1F117680-DACF-47AF-9096-882FE2D5670C}" presName="hierRoot2" presStyleCnt="0">
        <dgm:presLayoutVars>
          <dgm:hierBranch val="init"/>
        </dgm:presLayoutVars>
      </dgm:prSet>
      <dgm:spPr/>
    </dgm:pt>
    <dgm:pt modelId="{625082AE-60B2-4FFA-B943-929DEC27A0C6}" type="pres">
      <dgm:prSet presAssocID="{1F117680-DACF-47AF-9096-882FE2D5670C}" presName="rootComposite" presStyleCnt="0"/>
      <dgm:spPr/>
    </dgm:pt>
    <dgm:pt modelId="{2AF986D8-35D2-4D86-9B6A-3D4B336020E8}" type="pres">
      <dgm:prSet presAssocID="{1F117680-DACF-47AF-9096-882FE2D5670C}" presName="rootText" presStyleLbl="node2" presStyleIdx="1" presStyleCnt="4">
        <dgm:presLayoutVars>
          <dgm:chPref val="3"/>
        </dgm:presLayoutVars>
      </dgm:prSet>
      <dgm:spPr/>
    </dgm:pt>
    <dgm:pt modelId="{08B07BE9-4C80-4114-87A0-BC17FBE7D494}" type="pres">
      <dgm:prSet presAssocID="{1F117680-DACF-47AF-9096-882FE2D5670C}" presName="rootConnector" presStyleLbl="node2" presStyleIdx="1" presStyleCnt="4"/>
      <dgm:spPr/>
    </dgm:pt>
    <dgm:pt modelId="{9CE3D67D-0048-4ADC-862D-7F042BF7D11D}" type="pres">
      <dgm:prSet presAssocID="{1F117680-DACF-47AF-9096-882FE2D5670C}" presName="hierChild4" presStyleCnt="0"/>
      <dgm:spPr/>
    </dgm:pt>
    <dgm:pt modelId="{59D488CA-2A71-4F34-B3A3-E69AFCC56173}" type="pres">
      <dgm:prSet presAssocID="{1F117680-DACF-47AF-9096-882FE2D5670C}" presName="hierChild5" presStyleCnt="0"/>
      <dgm:spPr/>
    </dgm:pt>
    <dgm:pt modelId="{2F18C1EB-869D-4125-BF16-6933202D95D2}" type="pres">
      <dgm:prSet presAssocID="{B9ED80CB-A477-4718-BA9B-02983F380CE8}" presName="Name37" presStyleLbl="parChTrans1D2" presStyleIdx="2" presStyleCnt="4"/>
      <dgm:spPr/>
    </dgm:pt>
    <dgm:pt modelId="{0B677B68-A81C-4B6B-A2CC-5BF7C5F0CBB7}" type="pres">
      <dgm:prSet presAssocID="{9A2CD603-3F19-4355-996C-9BBAF474DAC7}" presName="hierRoot2" presStyleCnt="0">
        <dgm:presLayoutVars>
          <dgm:hierBranch val="init"/>
        </dgm:presLayoutVars>
      </dgm:prSet>
      <dgm:spPr/>
    </dgm:pt>
    <dgm:pt modelId="{2CFA9CA2-51CA-4DFC-B526-E6B5382427BA}" type="pres">
      <dgm:prSet presAssocID="{9A2CD603-3F19-4355-996C-9BBAF474DAC7}" presName="rootComposite" presStyleCnt="0"/>
      <dgm:spPr/>
    </dgm:pt>
    <dgm:pt modelId="{DAF4A943-92F6-4694-BE0C-FA4A2B3C67C3}" type="pres">
      <dgm:prSet presAssocID="{9A2CD603-3F19-4355-996C-9BBAF474DAC7}" presName="rootText" presStyleLbl="node2" presStyleIdx="2" presStyleCnt="4">
        <dgm:presLayoutVars>
          <dgm:chPref val="3"/>
        </dgm:presLayoutVars>
      </dgm:prSet>
      <dgm:spPr/>
    </dgm:pt>
    <dgm:pt modelId="{3E07C04E-3DA0-4B17-B979-5B16AE02FDC4}" type="pres">
      <dgm:prSet presAssocID="{9A2CD603-3F19-4355-996C-9BBAF474DAC7}" presName="rootConnector" presStyleLbl="node2" presStyleIdx="2" presStyleCnt="4"/>
      <dgm:spPr/>
    </dgm:pt>
    <dgm:pt modelId="{9CE1E2F1-5773-42D5-A044-251FC33119D9}" type="pres">
      <dgm:prSet presAssocID="{9A2CD603-3F19-4355-996C-9BBAF474DAC7}" presName="hierChild4" presStyleCnt="0"/>
      <dgm:spPr/>
    </dgm:pt>
    <dgm:pt modelId="{BC9A6612-EFB2-41D4-A591-1BE025F80C4D}" type="pres">
      <dgm:prSet presAssocID="{9A2CD603-3F19-4355-996C-9BBAF474DAC7}" presName="hierChild5" presStyleCnt="0"/>
      <dgm:spPr/>
    </dgm:pt>
    <dgm:pt modelId="{E40FD855-52D6-4B0C-9B69-1F5A32B88D7A}" type="pres">
      <dgm:prSet presAssocID="{A7D0D0CA-45AE-429D-A5BC-C82E216DEB90}" presName="Name37" presStyleLbl="parChTrans1D2" presStyleIdx="3" presStyleCnt="4"/>
      <dgm:spPr/>
    </dgm:pt>
    <dgm:pt modelId="{05BC5CEE-EC99-46EC-82D9-35B4FBE26E0F}" type="pres">
      <dgm:prSet presAssocID="{95DC3409-E108-4907-9D90-1D64D3D27122}" presName="hierRoot2" presStyleCnt="0">
        <dgm:presLayoutVars>
          <dgm:hierBranch val="init"/>
        </dgm:presLayoutVars>
      </dgm:prSet>
      <dgm:spPr/>
    </dgm:pt>
    <dgm:pt modelId="{504DAFAD-0099-41C0-9EF7-8E24593324BF}" type="pres">
      <dgm:prSet presAssocID="{95DC3409-E108-4907-9D90-1D64D3D27122}" presName="rootComposite" presStyleCnt="0"/>
      <dgm:spPr/>
    </dgm:pt>
    <dgm:pt modelId="{E612A58D-2B39-483C-8223-4A6921608CEA}" type="pres">
      <dgm:prSet presAssocID="{95DC3409-E108-4907-9D90-1D64D3D27122}" presName="rootText" presStyleLbl="node2" presStyleIdx="3" presStyleCnt="4">
        <dgm:presLayoutVars>
          <dgm:chPref val="3"/>
        </dgm:presLayoutVars>
      </dgm:prSet>
      <dgm:spPr/>
    </dgm:pt>
    <dgm:pt modelId="{F49C36BA-90FC-4B01-A2B0-F125D1105368}" type="pres">
      <dgm:prSet presAssocID="{95DC3409-E108-4907-9D90-1D64D3D27122}" presName="rootConnector" presStyleLbl="node2" presStyleIdx="3" presStyleCnt="4"/>
      <dgm:spPr/>
    </dgm:pt>
    <dgm:pt modelId="{1B930CC7-D2D7-471D-AE12-5090BA69500A}" type="pres">
      <dgm:prSet presAssocID="{95DC3409-E108-4907-9D90-1D64D3D27122}" presName="hierChild4" presStyleCnt="0"/>
      <dgm:spPr/>
    </dgm:pt>
    <dgm:pt modelId="{DEC932AF-906C-4B7F-B211-F2621814EF00}" type="pres">
      <dgm:prSet presAssocID="{95DC3409-E108-4907-9D90-1D64D3D27122}" presName="hierChild5" presStyleCnt="0"/>
      <dgm:spPr/>
    </dgm:pt>
    <dgm:pt modelId="{9EA9C740-4D15-4B4F-8243-731B8CC5C7BC}" type="pres">
      <dgm:prSet presAssocID="{3460D277-3408-4FB7-9A6F-13A557C41185}" presName="hierChild3" presStyleCnt="0"/>
      <dgm:spPr/>
    </dgm:pt>
  </dgm:ptLst>
  <dgm:cxnLst>
    <dgm:cxn modelId="{419ECF0C-C70D-44F5-823F-D32D13C1668D}" type="presOf" srcId="{00CD6ACD-487A-4493-9A26-37A57A0B087C}" destId="{05C481B9-424A-4772-8E71-007FFA7227EC}" srcOrd="1" destOrd="0" presId="urn:microsoft.com/office/officeart/2005/8/layout/orgChart1"/>
    <dgm:cxn modelId="{053D1023-6459-44F2-917C-4E39BA1E5543}" type="presOf" srcId="{95DC3409-E108-4907-9D90-1D64D3D27122}" destId="{F49C36BA-90FC-4B01-A2B0-F125D1105368}" srcOrd="1" destOrd="0" presId="urn:microsoft.com/office/officeart/2005/8/layout/orgChart1"/>
    <dgm:cxn modelId="{4D003339-FEBE-4305-B102-766AC634B71F}" srcId="{8E04DE23-8AE8-4C68-AB86-F81C09627AC7}" destId="{3460D277-3408-4FB7-9A6F-13A557C41185}" srcOrd="0" destOrd="0" parTransId="{6D2717FE-3053-41D2-89A9-E10DAED84B3A}" sibTransId="{8D02D974-1105-409F-A833-E38C812A187F}"/>
    <dgm:cxn modelId="{78316D64-D0E9-467F-A0A8-1ADB25749DBD}" srcId="{3460D277-3408-4FB7-9A6F-13A557C41185}" destId="{1F117680-DACF-47AF-9096-882FE2D5670C}" srcOrd="1" destOrd="0" parTransId="{621CE22A-432D-4B70-AC5D-37E557834CF1}" sibTransId="{9168D450-22E8-4C95-8269-411EFC6B0174}"/>
    <dgm:cxn modelId="{3B70D145-FEE4-46EA-A897-14C9F56C0D7F}" type="presOf" srcId="{621CE22A-432D-4B70-AC5D-37E557834CF1}" destId="{E840D901-237C-472E-AB84-2102110D9B3F}" srcOrd="0" destOrd="0" presId="urn:microsoft.com/office/officeart/2005/8/layout/orgChart1"/>
    <dgm:cxn modelId="{8181B468-5AFE-4B0F-A601-2495034E6611}" type="presOf" srcId="{95DC3409-E108-4907-9D90-1D64D3D27122}" destId="{E612A58D-2B39-483C-8223-4A6921608CEA}" srcOrd="0" destOrd="0" presId="urn:microsoft.com/office/officeart/2005/8/layout/orgChart1"/>
    <dgm:cxn modelId="{49FDE476-3A4F-44BF-91DE-F93A286674EA}" type="presOf" srcId="{3460D277-3408-4FB7-9A6F-13A557C41185}" destId="{66C6A96C-DAE5-4ABB-9339-EE806FCFA971}" srcOrd="0" destOrd="0" presId="urn:microsoft.com/office/officeart/2005/8/layout/orgChart1"/>
    <dgm:cxn modelId="{2F7B647A-B160-4025-B730-CB6C00F6C12D}" type="presOf" srcId="{3460D277-3408-4FB7-9A6F-13A557C41185}" destId="{C3BA3863-DAC7-4442-860B-7454CCE34259}" srcOrd="1" destOrd="0" presId="urn:microsoft.com/office/officeart/2005/8/layout/orgChart1"/>
    <dgm:cxn modelId="{1A0CAB80-6A07-4297-95E1-5F67A0590EFB}" type="presOf" srcId="{00CD6ACD-487A-4493-9A26-37A57A0B087C}" destId="{50CC2704-38C6-4C86-92E0-18884B69C65B}" srcOrd="0" destOrd="0" presId="urn:microsoft.com/office/officeart/2005/8/layout/orgChart1"/>
    <dgm:cxn modelId="{E3839595-0E9A-4786-89C3-833088940C3D}" type="presOf" srcId="{1F117680-DACF-47AF-9096-882FE2D5670C}" destId="{08B07BE9-4C80-4114-87A0-BC17FBE7D494}" srcOrd="1" destOrd="0" presId="urn:microsoft.com/office/officeart/2005/8/layout/orgChart1"/>
    <dgm:cxn modelId="{D1D8D0A7-41E0-4104-8463-C79913B82A56}" type="presOf" srcId="{9A2CD603-3F19-4355-996C-9BBAF474DAC7}" destId="{DAF4A943-92F6-4694-BE0C-FA4A2B3C67C3}" srcOrd="0" destOrd="0" presId="urn:microsoft.com/office/officeart/2005/8/layout/orgChart1"/>
    <dgm:cxn modelId="{0EDCA8A9-61B5-4CE5-8DED-78FDA2D7D163}" type="presOf" srcId="{B9ED80CB-A477-4718-BA9B-02983F380CE8}" destId="{2F18C1EB-869D-4125-BF16-6933202D95D2}" srcOrd="0" destOrd="0" presId="urn:microsoft.com/office/officeart/2005/8/layout/orgChart1"/>
    <dgm:cxn modelId="{AB1CF2B4-97B3-4F2D-8751-9AA38851D58C}" type="presOf" srcId="{A7D0D0CA-45AE-429D-A5BC-C82E216DEB90}" destId="{E40FD855-52D6-4B0C-9B69-1F5A32B88D7A}" srcOrd="0" destOrd="0" presId="urn:microsoft.com/office/officeart/2005/8/layout/orgChart1"/>
    <dgm:cxn modelId="{9AB057C4-77C2-4F94-BCA0-F05F53CB8F1D}" srcId="{3460D277-3408-4FB7-9A6F-13A557C41185}" destId="{9A2CD603-3F19-4355-996C-9BBAF474DAC7}" srcOrd="2" destOrd="0" parTransId="{B9ED80CB-A477-4718-BA9B-02983F380CE8}" sibTransId="{C93AAF72-875B-445C-9018-FE35E1B670F3}"/>
    <dgm:cxn modelId="{DAA74DD2-D676-49F0-AB93-9A447A6630E2}" type="presOf" srcId="{8E04DE23-8AE8-4C68-AB86-F81C09627AC7}" destId="{78CE50B4-8102-44A5-AC0A-FA207AA013E0}" srcOrd="0" destOrd="0" presId="urn:microsoft.com/office/officeart/2005/8/layout/orgChart1"/>
    <dgm:cxn modelId="{95AEB1DC-D27D-4262-A33C-001F7A2A285A}" srcId="{3460D277-3408-4FB7-9A6F-13A557C41185}" destId="{00CD6ACD-487A-4493-9A26-37A57A0B087C}" srcOrd="0" destOrd="0" parTransId="{6DB86991-5A35-4D1F-8C1C-BF8A6A7BDB58}" sibTransId="{2C401F50-6CA5-4468-B79F-7FE466A0E3CD}"/>
    <dgm:cxn modelId="{3CC7BEE1-404D-4493-8344-25D3ECF0D59D}" type="presOf" srcId="{6DB86991-5A35-4D1F-8C1C-BF8A6A7BDB58}" destId="{6FECDEFD-E9E0-4BDE-9CAE-2188108B0B5B}" srcOrd="0" destOrd="0" presId="urn:microsoft.com/office/officeart/2005/8/layout/orgChart1"/>
    <dgm:cxn modelId="{5B0380F5-9BAA-4AF3-AE06-CA404D69EF1D}" srcId="{3460D277-3408-4FB7-9A6F-13A557C41185}" destId="{95DC3409-E108-4907-9D90-1D64D3D27122}" srcOrd="3" destOrd="0" parTransId="{A7D0D0CA-45AE-429D-A5BC-C82E216DEB90}" sibTransId="{628426DA-D6C1-48C0-8068-876E88FB66C0}"/>
    <dgm:cxn modelId="{DB2CEEF8-8152-4206-BCAD-3B37BB119A4D}" type="presOf" srcId="{1F117680-DACF-47AF-9096-882FE2D5670C}" destId="{2AF986D8-35D2-4D86-9B6A-3D4B336020E8}" srcOrd="0" destOrd="0" presId="urn:microsoft.com/office/officeart/2005/8/layout/orgChart1"/>
    <dgm:cxn modelId="{D2DC34F9-F35D-4D8D-BC21-5A3AF29F399E}" type="presOf" srcId="{9A2CD603-3F19-4355-996C-9BBAF474DAC7}" destId="{3E07C04E-3DA0-4B17-B979-5B16AE02FDC4}" srcOrd="1" destOrd="0" presId="urn:microsoft.com/office/officeart/2005/8/layout/orgChart1"/>
    <dgm:cxn modelId="{43C6D3F1-1BFB-4BC7-AB79-586783FFF5FD}" type="presParOf" srcId="{78CE50B4-8102-44A5-AC0A-FA207AA013E0}" destId="{D7D911B7-7EC8-4028-AA73-3D22E3478ECB}" srcOrd="0" destOrd="0" presId="urn:microsoft.com/office/officeart/2005/8/layout/orgChart1"/>
    <dgm:cxn modelId="{6E338313-0D6B-4D65-A98D-9752C74A1644}" type="presParOf" srcId="{D7D911B7-7EC8-4028-AA73-3D22E3478ECB}" destId="{9659C617-A563-43F4-9CD3-F80CFB4317C3}" srcOrd="0" destOrd="0" presId="urn:microsoft.com/office/officeart/2005/8/layout/orgChart1"/>
    <dgm:cxn modelId="{D53AB7E9-8290-42EE-A01A-E9856AB9A1CA}" type="presParOf" srcId="{9659C617-A563-43F4-9CD3-F80CFB4317C3}" destId="{66C6A96C-DAE5-4ABB-9339-EE806FCFA971}" srcOrd="0" destOrd="0" presId="urn:microsoft.com/office/officeart/2005/8/layout/orgChart1"/>
    <dgm:cxn modelId="{70564F6B-3530-4673-BE8C-79E3C14620B4}" type="presParOf" srcId="{9659C617-A563-43F4-9CD3-F80CFB4317C3}" destId="{C3BA3863-DAC7-4442-860B-7454CCE34259}" srcOrd="1" destOrd="0" presId="urn:microsoft.com/office/officeart/2005/8/layout/orgChart1"/>
    <dgm:cxn modelId="{B9362563-700E-4BBC-AFFA-A4F48F0EEDF9}" type="presParOf" srcId="{D7D911B7-7EC8-4028-AA73-3D22E3478ECB}" destId="{5B57A622-AD96-484B-8956-5C39D29BDCDB}" srcOrd="1" destOrd="0" presId="urn:microsoft.com/office/officeart/2005/8/layout/orgChart1"/>
    <dgm:cxn modelId="{487C9E94-D6BD-4F7B-AF30-CD0EAF51D699}" type="presParOf" srcId="{5B57A622-AD96-484B-8956-5C39D29BDCDB}" destId="{6FECDEFD-E9E0-4BDE-9CAE-2188108B0B5B}" srcOrd="0" destOrd="0" presId="urn:microsoft.com/office/officeart/2005/8/layout/orgChart1"/>
    <dgm:cxn modelId="{3875C28D-32FA-4F37-9477-C5FC1EA9A481}" type="presParOf" srcId="{5B57A622-AD96-484B-8956-5C39D29BDCDB}" destId="{39287B34-2870-4BB1-97D6-BE7D30179268}" srcOrd="1" destOrd="0" presId="urn:microsoft.com/office/officeart/2005/8/layout/orgChart1"/>
    <dgm:cxn modelId="{816BB4FA-4A2C-4C78-AA33-C90B2607402B}" type="presParOf" srcId="{39287B34-2870-4BB1-97D6-BE7D30179268}" destId="{0654AAFD-F66B-42DD-9684-A42B17C205D7}" srcOrd="0" destOrd="0" presId="urn:microsoft.com/office/officeart/2005/8/layout/orgChart1"/>
    <dgm:cxn modelId="{7049C874-EF70-4322-ABEA-68EA1CB1F2DC}" type="presParOf" srcId="{0654AAFD-F66B-42DD-9684-A42B17C205D7}" destId="{50CC2704-38C6-4C86-92E0-18884B69C65B}" srcOrd="0" destOrd="0" presId="urn:microsoft.com/office/officeart/2005/8/layout/orgChart1"/>
    <dgm:cxn modelId="{2B7B05AF-8323-472D-B090-D55E485057E4}" type="presParOf" srcId="{0654AAFD-F66B-42DD-9684-A42B17C205D7}" destId="{05C481B9-424A-4772-8E71-007FFA7227EC}" srcOrd="1" destOrd="0" presId="urn:microsoft.com/office/officeart/2005/8/layout/orgChart1"/>
    <dgm:cxn modelId="{D1E471C6-D082-4668-AF8F-B6042C7EF44F}" type="presParOf" srcId="{39287B34-2870-4BB1-97D6-BE7D30179268}" destId="{95A5D25D-4E10-43A3-B2B0-4F5747EC5B4A}" srcOrd="1" destOrd="0" presId="urn:microsoft.com/office/officeart/2005/8/layout/orgChart1"/>
    <dgm:cxn modelId="{BACF1469-75C9-44EF-AFD4-8505B4B668CC}" type="presParOf" srcId="{39287B34-2870-4BB1-97D6-BE7D30179268}" destId="{E9934EBE-251D-46DC-8FE0-BB7F87F2F6EB}" srcOrd="2" destOrd="0" presId="urn:microsoft.com/office/officeart/2005/8/layout/orgChart1"/>
    <dgm:cxn modelId="{7BDAF80B-6FC4-40F4-A68B-0C2B85075B33}" type="presParOf" srcId="{5B57A622-AD96-484B-8956-5C39D29BDCDB}" destId="{E840D901-237C-472E-AB84-2102110D9B3F}" srcOrd="2" destOrd="0" presId="urn:microsoft.com/office/officeart/2005/8/layout/orgChart1"/>
    <dgm:cxn modelId="{36FEDDCD-B020-4825-9F7C-C0C78D1DB4A0}" type="presParOf" srcId="{5B57A622-AD96-484B-8956-5C39D29BDCDB}" destId="{917D360F-26F4-49E6-AB9A-04D78336F5B3}" srcOrd="3" destOrd="0" presId="urn:microsoft.com/office/officeart/2005/8/layout/orgChart1"/>
    <dgm:cxn modelId="{2F194DBE-D78D-4F42-8C33-6B65709826E7}" type="presParOf" srcId="{917D360F-26F4-49E6-AB9A-04D78336F5B3}" destId="{625082AE-60B2-4FFA-B943-929DEC27A0C6}" srcOrd="0" destOrd="0" presId="urn:microsoft.com/office/officeart/2005/8/layout/orgChart1"/>
    <dgm:cxn modelId="{B8839BED-FF23-47BB-9692-4E1798AA8D79}" type="presParOf" srcId="{625082AE-60B2-4FFA-B943-929DEC27A0C6}" destId="{2AF986D8-35D2-4D86-9B6A-3D4B336020E8}" srcOrd="0" destOrd="0" presId="urn:microsoft.com/office/officeart/2005/8/layout/orgChart1"/>
    <dgm:cxn modelId="{8C5FC0CD-F928-4C82-88D9-DBAEDB41040F}" type="presParOf" srcId="{625082AE-60B2-4FFA-B943-929DEC27A0C6}" destId="{08B07BE9-4C80-4114-87A0-BC17FBE7D494}" srcOrd="1" destOrd="0" presId="urn:microsoft.com/office/officeart/2005/8/layout/orgChart1"/>
    <dgm:cxn modelId="{B3950964-7757-4254-90B6-B9089B901BED}" type="presParOf" srcId="{917D360F-26F4-49E6-AB9A-04D78336F5B3}" destId="{9CE3D67D-0048-4ADC-862D-7F042BF7D11D}" srcOrd="1" destOrd="0" presId="urn:microsoft.com/office/officeart/2005/8/layout/orgChart1"/>
    <dgm:cxn modelId="{A28E49B9-0E0E-45F2-B75F-1EE2E6917E11}" type="presParOf" srcId="{917D360F-26F4-49E6-AB9A-04D78336F5B3}" destId="{59D488CA-2A71-4F34-B3A3-E69AFCC56173}" srcOrd="2" destOrd="0" presId="urn:microsoft.com/office/officeart/2005/8/layout/orgChart1"/>
    <dgm:cxn modelId="{E19D0EE3-C809-4862-8D93-0C7421007090}" type="presParOf" srcId="{5B57A622-AD96-484B-8956-5C39D29BDCDB}" destId="{2F18C1EB-869D-4125-BF16-6933202D95D2}" srcOrd="4" destOrd="0" presId="urn:microsoft.com/office/officeart/2005/8/layout/orgChart1"/>
    <dgm:cxn modelId="{524FB124-6AA1-481E-BD2E-71B27CAC9163}" type="presParOf" srcId="{5B57A622-AD96-484B-8956-5C39D29BDCDB}" destId="{0B677B68-A81C-4B6B-A2CC-5BF7C5F0CBB7}" srcOrd="5" destOrd="0" presId="urn:microsoft.com/office/officeart/2005/8/layout/orgChart1"/>
    <dgm:cxn modelId="{FC713A4B-CE6A-4850-BF9F-32B66146F705}" type="presParOf" srcId="{0B677B68-A81C-4B6B-A2CC-5BF7C5F0CBB7}" destId="{2CFA9CA2-51CA-4DFC-B526-E6B5382427BA}" srcOrd="0" destOrd="0" presId="urn:microsoft.com/office/officeart/2005/8/layout/orgChart1"/>
    <dgm:cxn modelId="{7640047A-410D-4905-851E-F9CC2415895E}" type="presParOf" srcId="{2CFA9CA2-51CA-4DFC-B526-E6B5382427BA}" destId="{DAF4A943-92F6-4694-BE0C-FA4A2B3C67C3}" srcOrd="0" destOrd="0" presId="urn:microsoft.com/office/officeart/2005/8/layout/orgChart1"/>
    <dgm:cxn modelId="{57E09E87-F15F-4231-80CD-5F039581C2BD}" type="presParOf" srcId="{2CFA9CA2-51CA-4DFC-B526-E6B5382427BA}" destId="{3E07C04E-3DA0-4B17-B979-5B16AE02FDC4}" srcOrd="1" destOrd="0" presId="urn:microsoft.com/office/officeart/2005/8/layout/orgChart1"/>
    <dgm:cxn modelId="{B2197F8B-672D-4350-B256-697C88260C26}" type="presParOf" srcId="{0B677B68-A81C-4B6B-A2CC-5BF7C5F0CBB7}" destId="{9CE1E2F1-5773-42D5-A044-251FC33119D9}" srcOrd="1" destOrd="0" presId="urn:microsoft.com/office/officeart/2005/8/layout/orgChart1"/>
    <dgm:cxn modelId="{60ACDBCA-43FF-4892-9AF8-890025FC6AC7}" type="presParOf" srcId="{0B677B68-A81C-4B6B-A2CC-5BF7C5F0CBB7}" destId="{BC9A6612-EFB2-41D4-A591-1BE025F80C4D}" srcOrd="2" destOrd="0" presId="urn:microsoft.com/office/officeart/2005/8/layout/orgChart1"/>
    <dgm:cxn modelId="{8010B6EF-B5B6-4B8D-8166-32E630CF5471}" type="presParOf" srcId="{5B57A622-AD96-484B-8956-5C39D29BDCDB}" destId="{E40FD855-52D6-4B0C-9B69-1F5A32B88D7A}" srcOrd="6" destOrd="0" presId="urn:microsoft.com/office/officeart/2005/8/layout/orgChart1"/>
    <dgm:cxn modelId="{6F69CFE7-FB2F-49D9-87D7-59E99385B15A}" type="presParOf" srcId="{5B57A622-AD96-484B-8956-5C39D29BDCDB}" destId="{05BC5CEE-EC99-46EC-82D9-35B4FBE26E0F}" srcOrd="7" destOrd="0" presId="urn:microsoft.com/office/officeart/2005/8/layout/orgChart1"/>
    <dgm:cxn modelId="{29E8285C-89B1-4EA2-A132-05DC6D96799D}" type="presParOf" srcId="{05BC5CEE-EC99-46EC-82D9-35B4FBE26E0F}" destId="{504DAFAD-0099-41C0-9EF7-8E24593324BF}" srcOrd="0" destOrd="0" presId="urn:microsoft.com/office/officeart/2005/8/layout/orgChart1"/>
    <dgm:cxn modelId="{5A0BCFD7-60A1-490C-ABFB-DF4816378381}" type="presParOf" srcId="{504DAFAD-0099-41C0-9EF7-8E24593324BF}" destId="{E612A58D-2B39-483C-8223-4A6921608CEA}" srcOrd="0" destOrd="0" presId="urn:microsoft.com/office/officeart/2005/8/layout/orgChart1"/>
    <dgm:cxn modelId="{98A6C0C5-1436-455D-B7DE-66FFA9CD28BE}" type="presParOf" srcId="{504DAFAD-0099-41C0-9EF7-8E24593324BF}" destId="{F49C36BA-90FC-4B01-A2B0-F125D1105368}" srcOrd="1" destOrd="0" presId="urn:microsoft.com/office/officeart/2005/8/layout/orgChart1"/>
    <dgm:cxn modelId="{B2380DBB-48D0-41F8-B6E4-50BE4A78A27E}" type="presParOf" srcId="{05BC5CEE-EC99-46EC-82D9-35B4FBE26E0F}" destId="{1B930CC7-D2D7-471D-AE12-5090BA69500A}" srcOrd="1" destOrd="0" presId="urn:microsoft.com/office/officeart/2005/8/layout/orgChart1"/>
    <dgm:cxn modelId="{A220A48D-C0F3-409C-9142-7F305465134A}" type="presParOf" srcId="{05BC5CEE-EC99-46EC-82D9-35B4FBE26E0F}" destId="{DEC932AF-906C-4B7F-B211-F2621814EF00}" srcOrd="2" destOrd="0" presId="urn:microsoft.com/office/officeart/2005/8/layout/orgChart1"/>
    <dgm:cxn modelId="{2F681B61-EE4A-4FAC-B7E9-C275B2D5C325}" type="presParOf" srcId="{D7D911B7-7EC8-4028-AA73-3D22E3478ECB}" destId="{9EA9C740-4D15-4B4F-8243-731B8CC5C7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04DE23-8AE8-4C68-AB86-F81C09627AC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60D277-3408-4FB7-9A6F-13A557C41185}">
      <dgm:prSet phldrT="[Text]"/>
      <dgm:spPr/>
      <dgm:t>
        <a:bodyPr/>
        <a:lstStyle/>
        <a:p>
          <a:r>
            <a:rPr lang="en-US" dirty="0"/>
            <a:t>Number System</a:t>
          </a:r>
        </a:p>
      </dgm:t>
    </dgm:pt>
    <dgm:pt modelId="{6D2717FE-3053-41D2-89A9-E10DAED84B3A}" type="parTrans" cxnId="{4D003339-FEBE-4305-B102-766AC634B71F}">
      <dgm:prSet/>
      <dgm:spPr/>
      <dgm:t>
        <a:bodyPr/>
        <a:lstStyle/>
        <a:p>
          <a:endParaRPr lang="en-US"/>
        </a:p>
      </dgm:t>
    </dgm:pt>
    <dgm:pt modelId="{8D02D974-1105-409F-A833-E38C812A187F}" type="sibTrans" cxnId="{4D003339-FEBE-4305-B102-766AC634B71F}">
      <dgm:prSet/>
      <dgm:spPr/>
      <dgm:t>
        <a:bodyPr/>
        <a:lstStyle/>
        <a:p>
          <a:endParaRPr lang="en-US"/>
        </a:p>
      </dgm:t>
    </dgm:pt>
    <dgm:pt modelId="{00CD6ACD-487A-4493-9A26-37A57A0B087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Decimal</a:t>
          </a:r>
        </a:p>
      </dgm:t>
    </dgm:pt>
    <dgm:pt modelId="{6DB86991-5A35-4D1F-8C1C-BF8A6A7BDB58}" type="parTrans" cxnId="{95AEB1DC-D27D-4262-A33C-001F7A2A285A}">
      <dgm:prSet/>
      <dgm:spPr/>
      <dgm:t>
        <a:bodyPr/>
        <a:lstStyle/>
        <a:p>
          <a:endParaRPr lang="en-US"/>
        </a:p>
      </dgm:t>
    </dgm:pt>
    <dgm:pt modelId="{2C401F50-6CA5-4468-B79F-7FE466A0E3CD}" type="sibTrans" cxnId="{95AEB1DC-D27D-4262-A33C-001F7A2A285A}">
      <dgm:prSet/>
      <dgm:spPr/>
      <dgm:t>
        <a:bodyPr/>
        <a:lstStyle/>
        <a:p>
          <a:endParaRPr lang="en-US"/>
        </a:p>
      </dgm:t>
    </dgm:pt>
    <dgm:pt modelId="{1F117680-DACF-47AF-9096-882FE2D5670C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Binary</a:t>
          </a:r>
        </a:p>
      </dgm:t>
    </dgm:pt>
    <dgm:pt modelId="{621CE22A-432D-4B70-AC5D-37E557834CF1}" type="parTrans" cxnId="{78316D64-D0E9-467F-A0A8-1ADB25749DBD}">
      <dgm:prSet/>
      <dgm:spPr/>
      <dgm:t>
        <a:bodyPr/>
        <a:lstStyle/>
        <a:p>
          <a:endParaRPr lang="en-US"/>
        </a:p>
      </dgm:t>
    </dgm:pt>
    <dgm:pt modelId="{9168D450-22E8-4C95-8269-411EFC6B0174}" type="sibTrans" cxnId="{78316D64-D0E9-467F-A0A8-1ADB25749DBD}">
      <dgm:prSet/>
      <dgm:spPr/>
      <dgm:t>
        <a:bodyPr/>
        <a:lstStyle/>
        <a:p>
          <a:endParaRPr lang="en-US"/>
        </a:p>
      </dgm:t>
    </dgm:pt>
    <dgm:pt modelId="{9A2CD603-3F19-4355-996C-9BBAF474DAC7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Octal</a:t>
          </a:r>
        </a:p>
      </dgm:t>
    </dgm:pt>
    <dgm:pt modelId="{B9ED80CB-A477-4718-BA9B-02983F380CE8}" type="parTrans" cxnId="{9AB057C4-77C2-4F94-BCA0-F05F53CB8F1D}">
      <dgm:prSet/>
      <dgm:spPr/>
      <dgm:t>
        <a:bodyPr/>
        <a:lstStyle/>
        <a:p>
          <a:endParaRPr lang="en-US"/>
        </a:p>
      </dgm:t>
    </dgm:pt>
    <dgm:pt modelId="{C93AAF72-875B-445C-9018-FE35E1B670F3}" type="sibTrans" cxnId="{9AB057C4-77C2-4F94-BCA0-F05F53CB8F1D}">
      <dgm:prSet/>
      <dgm:spPr/>
      <dgm:t>
        <a:bodyPr/>
        <a:lstStyle/>
        <a:p>
          <a:endParaRPr lang="en-US"/>
        </a:p>
      </dgm:t>
    </dgm:pt>
    <dgm:pt modelId="{95DC3409-E108-4907-9D90-1D64D3D27122}">
      <dgm:prSet phldrT="[Text]"/>
      <dgm:spPr>
        <a:effectLst>
          <a:reflection blurRad="6350" stA="50000" endA="275" endPos="40000" dist="101600" dir="5400000" sy="-100000" algn="bl" rotWithShape="0"/>
        </a:effectLst>
      </dgm:spPr>
      <dgm:t>
        <a:bodyPr/>
        <a:lstStyle/>
        <a:p>
          <a:r>
            <a:rPr lang="en-US" dirty="0"/>
            <a:t>Hexadecimal</a:t>
          </a:r>
        </a:p>
      </dgm:t>
    </dgm:pt>
    <dgm:pt modelId="{A7D0D0CA-45AE-429D-A5BC-C82E216DEB90}" type="parTrans" cxnId="{5B0380F5-9BAA-4AF3-AE06-CA404D69EF1D}">
      <dgm:prSet/>
      <dgm:spPr/>
      <dgm:t>
        <a:bodyPr/>
        <a:lstStyle/>
        <a:p>
          <a:endParaRPr lang="en-US"/>
        </a:p>
      </dgm:t>
    </dgm:pt>
    <dgm:pt modelId="{628426DA-D6C1-48C0-8068-876E88FB66C0}" type="sibTrans" cxnId="{5B0380F5-9BAA-4AF3-AE06-CA404D69EF1D}">
      <dgm:prSet/>
      <dgm:spPr/>
      <dgm:t>
        <a:bodyPr/>
        <a:lstStyle/>
        <a:p>
          <a:endParaRPr lang="en-US"/>
        </a:p>
      </dgm:t>
    </dgm:pt>
    <dgm:pt modelId="{78CE50B4-8102-44A5-AC0A-FA207AA013E0}" type="pres">
      <dgm:prSet presAssocID="{8E04DE23-8AE8-4C68-AB86-F81C09627A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D911B7-7EC8-4028-AA73-3D22E3478ECB}" type="pres">
      <dgm:prSet presAssocID="{3460D277-3408-4FB7-9A6F-13A557C41185}" presName="hierRoot1" presStyleCnt="0">
        <dgm:presLayoutVars>
          <dgm:hierBranch val="init"/>
        </dgm:presLayoutVars>
      </dgm:prSet>
      <dgm:spPr/>
    </dgm:pt>
    <dgm:pt modelId="{9659C617-A563-43F4-9CD3-F80CFB4317C3}" type="pres">
      <dgm:prSet presAssocID="{3460D277-3408-4FB7-9A6F-13A557C41185}" presName="rootComposite1" presStyleCnt="0"/>
      <dgm:spPr/>
    </dgm:pt>
    <dgm:pt modelId="{66C6A96C-DAE5-4ABB-9339-EE806FCFA971}" type="pres">
      <dgm:prSet presAssocID="{3460D277-3408-4FB7-9A6F-13A557C41185}" presName="rootText1" presStyleLbl="node0" presStyleIdx="0" presStyleCnt="1">
        <dgm:presLayoutVars>
          <dgm:chPref val="3"/>
        </dgm:presLayoutVars>
      </dgm:prSet>
      <dgm:spPr/>
    </dgm:pt>
    <dgm:pt modelId="{C3BA3863-DAC7-4442-860B-7454CCE34259}" type="pres">
      <dgm:prSet presAssocID="{3460D277-3408-4FB7-9A6F-13A557C41185}" presName="rootConnector1" presStyleLbl="node1" presStyleIdx="0" presStyleCnt="0"/>
      <dgm:spPr/>
    </dgm:pt>
    <dgm:pt modelId="{5B57A622-AD96-484B-8956-5C39D29BDCDB}" type="pres">
      <dgm:prSet presAssocID="{3460D277-3408-4FB7-9A6F-13A557C41185}" presName="hierChild2" presStyleCnt="0"/>
      <dgm:spPr/>
    </dgm:pt>
    <dgm:pt modelId="{6FECDEFD-E9E0-4BDE-9CAE-2188108B0B5B}" type="pres">
      <dgm:prSet presAssocID="{6DB86991-5A35-4D1F-8C1C-BF8A6A7BDB58}" presName="Name37" presStyleLbl="parChTrans1D2" presStyleIdx="0" presStyleCnt="4"/>
      <dgm:spPr/>
    </dgm:pt>
    <dgm:pt modelId="{39287B34-2870-4BB1-97D6-BE7D30179268}" type="pres">
      <dgm:prSet presAssocID="{00CD6ACD-487A-4493-9A26-37A57A0B087C}" presName="hierRoot2" presStyleCnt="0">
        <dgm:presLayoutVars>
          <dgm:hierBranch val="init"/>
        </dgm:presLayoutVars>
      </dgm:prSet>
      <dgm:spPr/>
    </dgm:pt>
    <dgm:pt modelId="{0654AAFD-F66B-42DD-9684-A42B17C205D7}" type="pres">
      <dgm:prSet presAssocID="{00CD6ACD-487A-4493-9A26-37A57A0B087C}" presName="rootComposite" presStyleCnt="0"/>
      <dgm:spPr/>
    </dgm:pt>
    <dgm:pt modelId="{50CC2704-38C6-4C86-92E0-18884B69C65B}" type="pres">
      <dgm:prSet presAssocID="{00CD6ACD-487A-4493-9A26-37A57A0B087C}" presName="rootText" presStyleLbl="node2" presStyleIdx="0" presStyleCnt="4">
        <dgm:presLayoutVars>
          <dgm:chPref val="3"/>
        </dgm:presLayoutVars>
      </dgm:prSet>
      <dgm:spPr/>
    </dgm:pt>
    <dgm:pt modelId="{05C481B9-424A-4772-8E71-007FFA7227EC}" type="pres">
      <dgm:prSet presAssocID="{00CD6ACD-487A-4493-9A26-37A57A0B087C}" presName="rootConnector" presStyleLbl="node2" presStyleIdx="0" presStyleCnt="4"/>
      <dgm:spPr/>
    </dgm:pt>
    <dgm:pt modelId="{95A5D25D-4E10-43A3-B2B0-4F5747EC5B4A}" type="pres">
      <dgm:prSet presAssocID="{00CD6ACD-487A-4493-9A26-37A57A0B087C}" presName="hierChild4" presStyleCnt="0"/>
      <dgm:spPr/>
    </dgm:pt>
    <dgm:pt modelId="{E9934EBE-251D-46DC-8FE0-BB7F87F2F6EB}" type="pres">
      <dgm:prSet presAssocID="{00CD6ACD-487A-4493-9A26-37A57A0B087C}" presName="hierChild5" presStyleCnt="0"/>
      <dgm:spPr/>
    </dgm:pt>
    <dgm:pt modelId="{E840D901-237C-472E-AB84-2102110D9B3F}" type="pres">
      <dgm:prSet presAssocID="{621CE22A-432D-4B70-AC5D-37E557834CF1}" presName="Name37" presStyleLbl="parChTrans1D2" presStyleIdx="1" presStyleCnt="4"/>
      <dgm:spPr/>
    </dgm:pt>
    <dgm:pt modelId="{917D360F-26F4-49E6-AB9A-04D78336F5B3}" type="pres">
      <dgm:prSet presAssocID="{1F117680-DACF-47AF-9096-882FE2D5670C}" presName="hierRoot2" presStyleCnt="0">
        <dgm:presLayoutVars>
          <dgm:hierBranch val="init"/>
        </dgm:presLayoutVars>
      </dgm:prSet>
      <dgm:spPr/>
    </dgm:pt>
    <dgm:pt modelId="{625082AE-60B2-4FFA-B943-929DEC27A0C6}" type="pres">
      <dgm:prSet presAssocID="{1F117680-DACF-47AF-9096-882FE2D5670C}" presName="rootComposite" presStyleCnt="0"/>
      <dgm:spPr/>
    </dgm:pt>
    <dgm:pt modelId="{2AF986D8-35D2-4D86-9B6A-3D4B336020E8}" type="pres">
      <dgm:prSet presAssocID="{1F117680-DACF-47AF-9096-882FE2D5670C}" presName="rootText" presStyleLbl="node2" presStyleIdx="1" presStyleCnt="4">
        <dgm:presLayoutVars>
          <dgm:chPref val="3"/>
        </dgm:presLayoutVars>
      </dgm:prSet>
      <dgm:spPr/>
    </dgm:pt>
    <dgm:pt modelId="{08B07BE9-4C80-4114-87A0-BC17FBE7D494}" type="pres">
      <dgm:prSet presAssocID="{1F117680-DACF-47AF-9096-882FE2D5670C}" presName="rootConnector" presStyleLbl="node2" presStyleIdx="1" presStyleCnt="4"/>
      <dgm:spPr/>
    </dgm:pt>
    <dgm:pt modelId="{9CE3D67D-0048-4ADC-862D-7F042BF7D11D}" type="pres">
      <dgm:prSet presAssocID="{1F117680-DACF-47AF-9096-882FE2D5670C}" presName="hierChild4" presStyleCnt="0"/>
      <dgm:spPr/>
    </dgm:pt>
    <dgm:pt modelId="{59D488CA-2A71-4F34-B3A3-E69AFCC56173}" type="pres">
      <dgm:prSet presAssocID="{1F117680-DACF-47AF-9096-882FE2D5670C}" presName="hierChild5" presStyleCnt="0"/>
      <dgm:spPr/>
    </dgm:pt>
    <dgm:pt modelId="{2F18C1EB-869D-4125-BF16-6933202D95D2}" type="pres">
      <dgm:prSet presAssocID="{B9ED80CB-A477-4718-BA9B-02983F380CE8}" presName="Name37" presStyleLbl="parChTrans1D2" presStyleIdx="2" presStyleCnt="4"/>
      <dgm:spPr/>
    </dgm:pt>
    <dgm:pt modelId="{0B677B68-A81C-4B6B-A2CC-5BF7C5F0CBB7}" type="pres">
      <dgm:prSet presAssocID="{9A2CD603-3F19-4355-996C-9BBAF474DAC7}" presName="hierRoot2" presStyleCnt="0">
        <dgm:presLayoutVars>
          <dgm:hierBranch val="init"/>
        </dgm:presLayoutVars>
      </dgm:prSet>
      <dgm:spPr/>
    </dgm:pt>
    <dgm:pt modelId="{2CFA9CA2-51CA-4DFC-B526-E6B5382427BA}" type="pres">
      <dgm:prSet presAssocID="{9A2CD603-3F19-4355-996C-9BBAF474DAC7}" presName="rootComposite" presStyleCnt="0"/>
      <dgm:spPr/>
    </dgm:pt>
    <dgm:pt modelId="{DAF4A943-92F6-4694-BE0C-FA4A2B3C67C3}" type="pres">
      <dgm:prSet presAssocID="{9A2CD603-3F19-4355-996C-9BBAF474DAC7}" presName="rootText" presStyleLbl="node2" presStyleIdx="2" presStyleCnt="4">
        <dgm:presLayoutVars>
          <dgm:chPref val="3"/>
        </dgm:presLayoutVars>
      </dgm:prSet>
      <dgm:spPr/>
    </dgm:pt>
    <dgm:pt modelId="{3E07C04E-3DA0-4B17-B979-5B16AE02FDC4}" type="pres">
      <dgm:prSet presAssocID="{9A2CD603-3F19-4355-996C-9BBAF474DAC7}" presName="rootConnector" presStyleLbl="node2" presStyleIdx="2" presStyleCnt="4"/>
      <dgm:spPr/>
    </dgm:pt>
    <dgm:pt modelId="{9CE1E2F1-5773-42D5-A044-251FC33119D9}" type="pres">
      <dgm:prSet presAssocID="{9A2CD603-3F19-4355-996C-9BBAF474DAC7}" presName="hierChild4" presStyleCnt="0"/>
      <dgm:spPr/>
    </dgm:pt>
    <dgm:pt modelId="{BC9A6612-EFB2-41D4-A591-1BE025F80C4D}" type="pres">
      <dgm:prSet presAssocID="{9A2CD603-3F19-4355-996C-9BBAF474DAC7}" presName="hierChild5" presStyleCnt="0"/>
      <dgm:spPr/>
    </dgm:pt>
    <dgm:pt modelId="{E40FD855-52D6-4B0C-9B69-1F5A32B88D7A}" type="pres">
      <dgm:prSet presAssocID="{A7D0D0CA-45AE-429D-A5BC-C82E216DEB90}" presName="Name37" presStyleLbl="parChTrans1D2" presStyleIdx="3" presStyleCnt="4"/>
      <dgm:spPr/>
    </dgm:pt>
    <dgm:pt modelId="{05BC5CEE-EC99-46EC-82D9-35B4FBE26E0F}" type="pres">
      <dgm:prSet presAssocID="{95DC3409-E108-4907-9D90-1D64D3D27122}" presName="hierRoot2" presStyleCnt="0">
        <dgm:presLayoutVars>
          <dgm:hierBranch val="init"/>
        </dgm:presLayoutVars>
      </dgm:prSet>
      <dgm:spPr/>
    </dgm:pt>
    <dgm:pt modelId="{504DAFAD-0099-41C0-9EF7-8E24593324BF}" type="pres">
      <dgm:prSet presAssocID="{95DC3409-E108-4907-9D90-1D64D3D27122}" presName="rootComposite" presStyleCnt="0"/>
      <dgm:spPr/>
    </dgm:pt>
    <dgm:pt modelId="{E612A58D-2B39-483C-8223-4A6921608CEA}" type="pres">
      <dgm:prSet presAssocID="{95DC3409-E108-4907-9D90-1D64D3D27122}" presName="rootText" presStyleLbl="node2" presStyleIdx="3" presStyleCnt="4">
        <dgm:presLayoutVars>
          <dgm:chPref val="3"/>
        </dgm:presLayoutVars>
      </dgm:prSet>
      <dgm:spPr/>
    </dgm:pt>
    <dgm:pt modelId="{F49C36BA-90FC-4B01-A2B0-F125D1105368}" type="pres">
      <dgm:prSet presAssocID="{95DC3409-E108-4907-9D90-1D64D3D27122}" presName="rootConnector" presStyleLbl="node2" presStyleIdx="3" presStyleCnt="4"/>
      <dgm:spPr/>
    </dgm:pt>
    <dgm:pt modelId="{1B930CC7-D2D7-471D-AE12-5090BA69500A}" type="pres">
      <dgm:prSet presAssocID="{95DC3409-E108-4907-9D90-1D64D3D27122}" presName="hierChild4" presStyleCnt="0"/>
      <dgm:spPr/>
    </dgm:pt>
    <dgm:pt modelId="{DEC932AF-906C-4B7F-B211-F2621814EF00}" type="pres">
      <dgm:prSet presAssocID="{95DC3409-E108-4907-9D90-1D64D3D27122}" presName="hierChild5" presStyleCnt="0"/>
      <dgm:spPr/>
    </dgm:pt>
    <dgm:pt modelId="{9EA9C740-4D15-4B4F-8243-731B8CC5C7BC}" type="pres">
      <dgm:prSet presAssocID="{3460D277-3408-4FB7-9A6F-13A557C41185}" presName="hierChild3" presStyleCnt="0"/>
      <dgm:spPr/>
    </dgm:pt>
  </dgm:ptLst>
  <dgm:cxnLst>
    <dgm:cxn modelId="{419ECF0C-C70D-44F5-823F-D32D13C1668D}" type="presOf" srcId="{00CD6ACD-487A-4493-9A26-37A57A0B087C}" destId="{05C481B9-424A-4772-8E71-007FFA7227EC}" srcOrd="1" destOrd="0" presId="urn:microsoft.com/office/officeart/2005/8/layout/orgChart1"/>
    <dgm:cxn modelId="{053D1023-6459-44F2-917C-4E39BA1E5543}" type="presOf" srcId="{95DC3409-E108-4907-9D90-1D64D3D27122}" destId="{F49C36BA-90FC-4B01-A2B0-F125D1105368}" srcOrd="1" destOrd="0" presId="urn:microsoft.com/office/officeart/2005/8/layout/orgChart1"/>
    <dgm:cxn modelId="{4D003339-FEBE-4305-B102-766AC634B71F}" srcId="{8E04DE23-8AE8-4C68-AB86-F81C09627AC7}" destId="{3460D277-3408-4FB7-9A6F-13A557C41185}" srcOrd="0" destOrd="0" parTransId="{6D2717FE-3053-41D2-89A9-E10DAED84B3A}" sibTransId="{8D02D974-1105-409F-A833-E38C812A187F}"/>
    <dgm:cxn modelId="{78316D64-D0E9-467F-A0A8-1ADB25749DBD}" srcId="{3460D277-3408-4FB7-9A6F-13A557C41185}" destId="{1F117680-DACF-47AF-9096-882FE2D5670C}" srcOrd="1" destOrd="0" parTransId="{621CE22A-432D-4B70-AC5D-37E557834CF1}" sibTransId="{9168D450-22E8-4C95-8269-411EFC6B0174}"/>
    <dgm:cxn modelId="{3B70D145-FEE4-46EA-A897-14C9F56C0D7F}" type="presOf" srcId="{621CE22A-432D-4B70-AC5D-37E557834CF1}" destId="{E840D901-237C-472E-AB84-2102110D9B3F}" srcOrd="0" destOrd="0" presId="urn:microsoft.com/office/officeart/2005/8/layout/orgChart1"/>
    <dgm:cxn modelId="{8181B468-5AFE-4B0F-A601-2495034E6611}" type="presOf" srcId="{95DC3409-E108-4907-9D90-1D64D3D27122}" destId="{E612A58D-2B39-483C-8223-4A6921608CEA}" srcOrd="0" destOrd="0" presId="urn:microsoft.com/office/officeart/2005/8/layout/orgChart1"/>
    <dgm:cxn modelId="{49FDE476-3A4F-44BF-91DE-F93A286674EA}" type="presOf" srcId="{3460D277-3408-4FB7-9A6F-13A557C41185}" destId="{66C6A96C-DAE5-4ABB-9339-EE806FCFA971}" srcOrd="0" destOrd="0" presId="urn:microsoft.com/office/officeart/2005/8/layout/orgChart1"/>
    <dgm:cxn modelId="{2F7B647A-B160-4025-B730-CB6C00F6C12D}" type="presOf" srcId="{3460D277-3408-4FB7-9A6F-13A557C41185}" destId="{C3BA3863-DAC7-4442-860B-7454CCE34259}" srcOrd="1" destOrd="0" presId="urn:microsoft.com/office/officeart/2005/8/layout/orgChart1"/>
    <dgm:cxn modelId="{1A0CAB80-6A07-4297-95E1-5F67A0590EFB}" type="presOf" srcId="{00CD6ACD-487A-4493-9A26-37A57A0B087C}" destId="{50CC2704-38C6-4C86-92E0-18884B69C65B}" srcOrd="0" destOrd="0" presId="urn:microsoft.com/office/officeart/2005/8/layout/orgChart1"/>
    <dgm:cxn modelId="{E3839595-0E9A-4786-89C3-833088940C3D}" type="presOf" srcId="{1F117680-DACF-47AF-9096-882FE2D5670C}" destId="{08B07BE9-4C80-4114-87A0-BC17FBE7D494}" srcOrd="1" destOrd="0" presId="urn:microsoft.com/office/officeart/2005/8/layout/orgChart1"/>
    <dgm:cxn modelId="{D1D8D0A7-41E0-4104-8463-C79913B82A56}" type="presOf" srcId="{9A2CD603-3F19-4355-996C-9BBAF474DAC7}" destId="{DAF4A943-92F6-4694-BE0C-FA4A2B3C67C3}" srcOrd="0" destOrd="0" presId="urn:microsoft.com/office/officeart/2005/8/layout/orgChart1"/>
    <dgm:cxn modelId="{0EDCA8A9-61B5-4CE5-8DED-78FDA2D7D163}" type="presOf" srcId="{B9ED80CB-A477-4718-BA9B-02983F380CE8}" destId="{2F18C1EB-869D-4125-BF16-6933202D95D2}" srcOrd="0" destOrd="0" presId="urn:microsoft.com/office/officeart/2005/8/layout/orgChart1"/>
    <dgm:cxn modelId="{AB1CF2B4-97B3-4F2D-8751-9AA38851D58C}" type="presOf" srcId="{A7D0D0CA-45AE-429D-A5BC-C82E216DEB90}" destId="{E40FD855-52D6-4B0C-9B69-1F5A32B88D7A}" srcOrd="0" destOrd="0" presId="urn:microsoft.com/office/officeart/2005/8/layout/orgChart1"/>
    <dgm:cxn modelId="{9AB057C4-77C2-4F94-BCA0-F05F53CB8F1D}" srcId="{3460D277-3408-4FB7-9A6F-13A557C41185}" destId="{9A2CD603-3F19-4355-996C-9BBAF474DAC7}" srcOrd="2" destOrd="0" parTransId="{B9ED80CB-A477-4718-BA9B-02983F380CE8}" sibTransId="{C93AAF72-875B-445C-9018-FE35E1B670F3}"/>
    <dgm:cxn modelId="{DAA74DD2-D676-49F0-AB93-9A447A6630E2}" type="presOf" srcId="{8E04DE23-8AE8-4C68-AB86-F81C09627AC7}" destId="{78CE50B4-8102-44A5-AC0A-FA207AA013E0}" srcOrd="0" destOrd="0" presId="urn:microsoft.com/office/officeart/2005/8/layout/orgChart1"/>
    <dgm:cxn modelId="{95AEB1DC-D27D-4262-A33C-001F7A2A285A}" srcId="{3460D277-3408-4FB7-9A6F-13A557C41185}" destId="{00CD6ACD-487A-4493-9A26-37A57A0B087C}" srcOrd="0" destOrd="0" parTransId="{6DB86991-5A35-4D1F-8C1C-BF8A6A7BDB58}" sibTransId="{2C401F50-6CA5-4468-B79F-7FE466A0E3CD}"/>
    <dgm:cxn modelId="{3CC7BEE1-404D-4493-8344-25D3ECF0D59D}" type="presOf" srcId="{6DB86991-5A35-4D1F-8C1C-BF8A6A7BDB58}" destId="{6FECDEFD-E9E0-4BDE-9CAE-2188108B0B5B}" srcOrd="0" destOrd="0" presId="urn:microsoft.com/office/officeart/2005/8/layout/orgChart1"/>
    <dgm:cxn modelId="{5B0380F5-9BAA-4AF3-AE06-CA404D69EF1D}" srcId="{3460D277-3408-4FB7-9A6F-13A557C41185}" destId="{95DC3409-E108-4907-9D90-1D64D3D27122}" srcOrd="3" destOrd="0" parTransId="{A7D0D0CA-45AE-429D-A5BC-C82E216DEB90}" sibTransId="{628426DA-D6C1-48C0-8068-876E88FB66C0}"/>
    <dgm:cxn modelId="{DB2CEEF8-8152-4206-BCAD-3B37BB119A4D}" type="presOf" srcId="{1F117680-DACF-47AF-9096-882FE2D5670C}" destId="{2AF986D8-35D2-4D86-9B6A-3D4B336020E8}" srcOrd="0" destOrd="0" presId="urn:microsoft.com/office/officeart/2005/8/layout/orgChart1"/>
    <dgm:cxn modelId="{D2DC34F9-F35D-4D8D-BC21-5A3AF29F399E}" type="presOf" srcId="{9A2CD603-3F19-4355-996C-9BBAF474DAC7}" destId="{3E07C04E-3DA0-4B17-B979-5B16AE02FDC4}" srcOrd="1" destOrd="0" presId="urn:microsoft.com/office/officeart/2005/8/layout/orgChart1"/>
    <dgm:cxn modelId="{43C6D3F1-1BFB-4BC7-AB79-586783FFF5FD}" type="presParOf" srcId="{78CE50B4-8102-44A5-AC0A-FA207AA013E0}" destId="{D7D911B7-7EC8-4028-AA73-3D22E3478ECB}" srcOrd="0" destOrd="0" presId="urn:microsoft.com/office/officeart/2005/8/layout/orgChart1"/>
    <dgm:cxn modelId="{6E338313-0D6B-4D65-A98D-9752C74A1644}" type="presParOf" srcId="{D7D911B7-7EC8-4028-AA73-3D22E3478ECB}" destId="{9659C617-A563-43F4-9CD3-F80CFB4317C3}" srcOrd="0" destOrd="0" presId="urn:microsoft.com/office/officeart/2005/8/layout/orgChart1"/>
    <dgm:cxn modelId="{D53AB7E9-8290-42EE-A01A-E9856AB9A1CA}" type="presParOf" srcId="{9659C617-A563-43F4-9CD3-F80CFB4317C3}" destId="{66C6A96C-DAE5-4ABB-9339-EE806FCFA971}" srcOrd="0" destOrd="0" presId="urn:microsoft.com/office/officeart/2005/8/layout/orgChart1"/>
    <dgm:cxn modelId="{70564F6B-3530-4673-BE8C-79E3C14620B4}" type="presParOf" srcId="{9659C617-A563-43F4-9CD3-F80CFB4317C3}" destId="{C3BA3863-DAC7-4442-860B-7454CCE34259}" srcOrd="1" destOrd="0" presId="urn:microsoft.com/office/officeart/2005/8/layout/orgChart1"/>
    <dgm:cxn modelId="{B9362563-700E-4BBC-AFFA-A4F48F0EEDF9}" type="presParOf" srcId="{D7D911B7-7EC8-4028-AA73-3D22E3478ECB}" destId="{5B57A622-AD96-484B-8956-5C39D29BDCDB}" srcOrd="1" destOrd="0" presId="urn:microsoft.com/office/officeart/2005/8/layout/orgChart1"/>
    <dgm:cxn modelId="{487C9E94-D6BD-4F7B-AF30-CD0EAF51D699}" type="presParOf" srcId="{5B57A622-AD96-484B-8956-5C39D29BDCDB}" destId="{6FECDEFD-E9E0-4BDE-9CAE-2188108B0B5B}" srcOrd="0" destOrd="0" presId="urn:microsoft.com/office/officeart/2005/8/layout/orgChart1"/>
    <dgm:cxn modelId="{3875C28D-32FA-4F37-9477-C5FC1EA9A481}" type="presParOf" srcId="{5B57A622-AD96-484B-8956-5C39D29BDCDB}" destId="{39287B34-2870-4BB1-97D6-BE7D30179268}" srcOrd="1" destOrd="0" presId="urn:microsoft.com/office/officeart/2005/8/layout/orgChart1"/>
    <dgm:cxn modelId="{816BB4FA-4A2C-4C78-AA33-C90B2607402B}" type="presParOf" srcId="{39287B34-2870-4BB1-97D6-BE7D30179268}" destId="{0654AAFD-F66B-42DD-9684-A42B17C205D7}" srcOrd="0" destOrd="0" presId="urn:microsoft.com/office/officeart/2005/8/layout/orgChart1"/>
    <dgm:cxn modelId="{7049C874-EF70-4322-ABEA-68EA1CB1F2DC}" type="presParOf" srcId="{0654AAFD-F66B-42DD-9684-A42B17C205D7}" destId="{50CC2704-38C6-4C86-92E0-18884B69C65B}" srcOrd="0" destOrd="0" presId="urn:microsoft.com/office/officeart/2005/8/layout/orgChart1"/>
    <dgm:cxn modelId="{2B7B05AF-8323-472D-B090-D55E485057E4}" type="presParOf" srcId="{0654AAFD-F66B-42DD-9684-A42B17C205D7}" destId="{05C481B9-424A-4772-8E71-007FFA7227EC}" srcOrd="1" destOrd="0" presId="urn:microsoft.com/office/officeart/2005/8/layout/orgChart1"/>
    <dgm:cxn modelId="{D1E471C6-D082-4668-AF8F-B6042C7EF44F}" type="presParOf" srcId="{39287B34-2870-4BB1-97D6-BE7D30179268}" destId="{95A5D25D-4E10-43A3-B2B0-4F5747EC5B4A}" srcOrd="1" destOrd="0" presId="urn:microsoft.com/office/officeart/2005/8/layout/orgChart1"/>
    <dgm:cxn modelId="{BACF1469-75C9-44EF-AFD4-8505B4B668CC}" type="presParOf" srcId="{39287B34-2870-4BB1-97D6-BE7D30179268}" destId="{E9934EBE-251D-46DC-8FE0-BB7F87F2F6EB}" srcOrd="2" destOrd="0" presId="urn:microsoft.com/office/officeart/2005/8/layout/orgChart1"/>
    <dgm:cxn modelId="{7BDAF80B-6FC4-40F4-A68B-0C2B85075B33}" type="presParOf" srcId="{5B57A622-AD96-484B-8956-5C39D29BDCDB}" destId="{E840D901-237C-472E-AB84-2102110D9B3F}" srcOrd="2" destOrd="0" presId="urn:microsoft.com/office/officeart/2005/8/layout/orgChart1"/>
    <dgm:cxn modelId="{36FEDDCD-B020-4825-9F7C-C0C78D1DB4A0}" type="presParOf" srcId="{5B57A622-AD96-484B-8956-5C39D29BDCDB}" destId="{917D360F-26F4-49E6-AB9A-04D78336F5B3}" srcOrd="3" destOrd="0" presId="urn:microsoft.com/office/officeart/2005/8/layout/orgChart1"/>
    <dgm:cxn modelId="{2F194DBE-D78D-4F42-8C33-6B65709826E7}" type="presParOf" srcId="{917D360F-26F4-49E6-AB9A-04D78336F5B3}" destId="{625082AE-60B2-4FFA-B943-929DEC27A0C6}" srcOrd="0" destOrd="0" presId="urn:microsoft.com/office/officeart/2005/8/layout/orgChart1"/>
    <dgm:cxn modelId="{B8839BED-FF23-47BB-9692-4E1798AA8D79}" type="presParOf" srcId="{625082AE-60B2-4FFA-B943-929DEC27A0C6}" destId="{2AF986D8-35D2-4D86-9B6A-3D4B336020E8}" srcOrd="0" destOrd="0" presId="urn:microsoft.com/office/officeart/2005/8/layout/orgChart1"/>
    <dgm:cxn modelId="{8C5FC0CD-F928-4C82-88D9-DBAEDB41040F}" type="presParOf" srcId="{625082AE-60B2-4FFA-B943-929DEC27A0C6}" destId="{08B07BE9-4C80-4114-87A0-BC17FBE7D494}" srcOrd="1" destOrd="0" presId="urn:microsoft.com/office/officeart/2005/8/layout/orgChart1"/>
    <dgm:cxn modelId="{B3950964-7757-4254-90B6-B9089B901BED}" type="presParOf" srcId="{917D360F-26F4-49E6-AB9A-04D78336F5B3}" destId="{9CE3D67D-0048-4ADC-862D-7F042BF7D11D}" srcOrd="1" destOrd="0" presId="urn:microsoft.com/office/officeart/2005/8/layout/orgChart1"/>
    <dgm:cxn modelId="{A28E49B9-0E0E-45F2-B75F-1EE2E6917E11}" type="presParOf" srcId="{917D360F-26F4-49E6-AB9A-04D78336F5B3}" destId="{59D488CA-2A71-4F34-B3A3-E69AFCC56173}" srcOrd="2" destOrd="0" presId="urn:microsoft.com/office/officeart/2005/8/layout/orgChart1"/>
    <dgm:cxn modelId="{E19D0EE3-C809-4862-8D93-0C7421007090}" type="presParOf" srcId="{5B57A622-AD96-484B-8956-5C39D29BDCDB}" destId="{2F18C1EB-869D-4125-BF16-6933202D95D2}" srcOrd="4" destOrd="0" presId="urn:microsoft.com/office/officeart/2005/8/layout/orgChart1"/>
    <dgm:cxn modelId="{524FB124-6AA1-481E-BD2E-71B27CAC9163}" type="presParOf" srcId="{5B57A622-AD96-484B-8956-5C39D29BDCDB}" destId="{0B677B68-A81C-4B6B-A2CC-5BF7C5F0CBB7}" srcOrd="5" destOrd="0" presId="urn:microsoft.com/office/officeart/2005/8/layout/orgChart1"/>
    <dgm:cxn modelId="{FC713A4B-CE6A-4850-BF9F-32B66146F705}" type="presParOf" srcId="{0B677B68-A81C-4B6B-A2CC-5BF7C5F0CBB7}" destId="{2CFA9CA2-51CA-4DFC-B526-E6B5382427BA}" srcOrd="0" destOrd="0" presId="urn:microsoft.com/office/officeart/2005/8/layout/orgChart1"/>
    <dgm:cxn modelId="{7640047A-410D-4905-851E-F9CC2415895E}" type="presParOf" srcId="{2CFA9CA2-51CA-4DFC-B526-E6B5382427BA}" destId="{DAF4A943-92F6-4694-BE0C-FA4A2B3C67C3}" srcOrd="0" destOrd="0" presId="urn:microsoft.com/office/officeart/2005/8/layout/orgChart1"/>
    <dgm:cxn modelId="{57E09E87-F15F-4231-80CD-5F039581C2BD}" type="presParOf" srcId="{2CFA9CA2-51CA-4DFC-B526-E6B5382427BA}" destId="{3E07C04E-3DA0-4B17-B979-5B16AE02FDC4}" srcOrd="1" destOrd="0" presId="urn:microsoft.com/office/officeart/2005/8/layout/orgChart1"/>
    <dgm:cxn modelId="{B2197F8B-672D-4350-B256-697C88260C26}" type="presParOf" srcId="{0B677B68-A81C-4B6B-A2CC-5BF7C5F0CBB7}" destId="{9CE1E2F1-5773-42D5-A044-251FC33119D9}" srcOrd="1" destOrd="0" presId="urn:microsoft.com/office/officeart/2005/8/layout/orgChart1"/>
    <dgm:cxn modelId="{60ACDBCA-43FF-4892-9AF8-890025FC6AC7}" type="presParOf" srcId="{0B677B68-A81C-4B6B-A2CC-5BF7C5F0CBB7}" destId="{BC9A6612-EFB2-41D4-A591-1BE025F80C4D}" srcOrd="2" destOrd="0" presId="urn:microsoft.com/office/officeart/2005/8/layout/orgChart1"/>
    <dgm:cxn modelId="{8010B6EF-B5B6-4B8D-8166-32E630CF5471}" type="presParOf" srcId="{5B57A622-AD96-484B-8956-5C39D29BDCDB}" destId="{E40FD855-52D6-4B0C-9B69-1F5A32B88D7A}" srcOrd="6" destOrd="0" presId="urn:microsoft.com/office/officeart/2005/8/layout/orgChart1"/>
    <dgm:cxn modelId="{6F69CFE7-FB2F-49D9-87D7-59E99385B15A}" type="presParOf" srcId="{5B57A622-AD96-484B-8956-5C39D29BDCDB}" destId="{05BC5CEE-EC99-46EC-82D9-35B4FBE26E0F}" srcOrd="7" destOrd="0" presId="urn:microsoft.com/office/officeart/2005/8/layout/orgChart1"/>
    <dgm:cxn modelId="{29E8285C-89B1-4EA2-A132-05DC6D96799D}" type="presParOf" srcId="{05BC5CEE-EC99-46EC-82D9-35B4FBE26E0F}" destId="{504DAFAD-0099-41C0-9EF7-8E24593324BF}" srcOrd="0" destOrd="0" presId="urn:microsoft.com/office/officeart/2005/8/layout/orgChart1"/>
    <dgm:cxn modelId="{5A0BCFD7-60A1-490C-ABFB-DF4816378381}" type="presParOf" srcId="{504DAFAD-0099-41C0-9EF7-8E24593324BF}" destId="{E612A58D-2B39-483C-8223-4A6921608CEA}" srcOrd="0" destOrd="0" presId="urn:microsoft.com/office/officeart/2005/8/layout/orgChart1"/>
    <dgm:cxn modelId="{98A6C0C5-1436-455D-B7DE-66FFA9CD28BE}" type="presParOf" srcId="{504DAFAD-0099-41C0-9EF7-8E24593324BF}" destId="{F49C36BA-90FC-4B01-A2B0-F125D1105368}" srcOrd="1" destOrd="0" presId="urn:microsoft.com/office/officeart/2005/8/layout/orgChart1"/>
    <dgm:cxn modelId="{B2380DBB-48D0-41F8-B6E4-50BE4A78A27E}" type="presParOf" srcId="{05BC5CEE-EC99-46EC-82D9-35B4FBE26E0F}" destId="{1B930CC7-D2D7-471D-AE12-5090BA69500A}" srcOrd="1" destOrd="0" presId="urn:microsoft.com/office/officeart/2005/8/layout/orgChart1"/>
    <dgm:cxn modelId="{A220A48D-C0F3-409C-9142-7F305465134A}" type="presParOf" srcId="{05BC5CEE-EC99-46EC-82D9-35B4FBE26E0F}" destId="{DEC932AF-906C-4B7F-B211-F2621814EF00}" srcOrd="2" destOrd="0" presId="urn:microsoft.com/office/officeart/2005/8/layout/orgChart1"/>
    <dgm:cxn modelId="{2F681B61-EE4A-4FAC-B7E9-C275B2D5C325}" type="presParOf" srcId="{D7D911B7-7EC8-4028-AA73-3D22E3478ECB}" destId="{9EA9C740-4D15-4B4F-8243-731B8CC5C7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C0D17E-B1E5-47AC-99EC-91200574237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19AFE7-E2F8-49A9-BA25-A86CA69A2592}">
      <dgm:prSet phldrT="[Text]"/>
      <dgm:spPr/>
      <dgm:t>
        <a:bodyPr/>
        <a:lstStyle/>
        <a:p>
          <a:r>
            <a:rPr lang="en-US" dirty="0"/>
            <a:t>Logic functions</a:t>
          </a:r>
        </a:p>
      </dgm:t>
    </dgm:pt>
    <dgm:pt modelId="{2155881B-E61D-4927-AC25-7AABB75E59C5}" type="parTrans" cxnId="{D742FCDB-AB86-4633-A072-CEFB98E9B72B}">
      <dgm:prSet/>
      <dgm:spPr/>
      <dgm:t>
        <a:bodyPr/>
        <a:lstStyle/>
        <a:p>
          <a:endParaRPr lang="en-US"/>
        </a:p>
      </dgm:t>
    </dgm:pt>
    <dgm:pt modelId="{C2A6E9F3-815B-4565-91A6-AD48E045A980}" type="sibTrans" cxnId="{D742FCDB-AB86-4633-A072-CEFB98E9B72B}">
      <dgm:prSet/>
      <dgm:spPr/>
      <dgm:t>
        <a:bodyPr/>
        <a:lstStyle/>
        <a:p>
          <a:endParaRPr lang="en-US"/>
        </a:p>
      </dgm:t>
    </dgm:pt>
    <dgm:pt modelId="{8049E6D7-1EC5-45CB-88E6-676539913725}">
      <dgm:prSet phldrT="[Text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AND</a:t>
          </a:r>
        </a:p>
      </dgm:t>
    </dgm:pt>
    <dgm:pt modelId="{81834F53-2AB4-464A-98DF-5BA9A93E9627}" type="parTrans" cxnId="{98B1DAEB-7372-4D93-8232-8E022E352725}">
      <dgm:prSet/>
      <dgm:spPr/>
      <dgm:t>
        <a:bodyPr/>
        <a:lstStyle/>
        <a:p>
          <a:endParaRPr lang="en-US"/>
        </a:p>
      </dgm:t>
    </dgm:pt>
    <dgm:pt modelId="{2BE23F25-6029-41AC-BA1D-4F72C0B43964}" type="sibTrans" cxnId="{98B1DAEB-7372-4D93-8232-8E022E352725}">
      <dgm:prSet/>
      <dgm:spPr/>
      <dgm:t>
        <a:bodyPr/>
        <a:lstStyle/>
        <a:p>
          <a:endParaRPr lang="en-US"/>
        </a:p>
      </dgm:t>
    </dgm:pt>
    <dgm:pt modelId="{F4BBAD17-FD37-4349-B514-B900EF346003}">
      <dgm:prSet phldrT="[Text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OR</a:t>
          </a:r>
        </a:p>
      </dgm:t>
    </dgm:pt>
    <dgm:pt modelId="{EFF5BB18-78C7-40EC-8809-AF7C4635DEA0}" type="parTrans" cxnId="{CB138EC1-CC55-45A2-96A7-6E4E32AA56B0}">
      <dgm:prSet/>
      <dgm:spPr/>
      <dgm:t>
        <a:bodyPr/>
        <a:lstStyle/>
        <a:p>
          <a:endParaRPr lang="en-US"/>
        </a:p>
      </dgm:t>
    </dgm:pt>
    <dgm:pt modelId="{AAC7BF79-4037-4293-AFE4-F23ABB0C5EE6}" type="sibTrans" cxnId="{CB138EC1-CC55-45A2-96A7-6E4E32AA56B0}">
      <dgm:prSet/>
      <dgm:spPr/>
      <dgm:t>
        <a:bodyPr/>
        <a:lstStyle/>
        <a:p>
          <a:endParaRPr lang="en-US"/>
        </a:p>
      </dgm:t>
    </dgm:pt>
    <dgm:pt modelId="{3DB4E8A7-E15C-401E-89B7-19F7B147F102}">
      <dgm:prSet phldrT="[Text]"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en-US" dirty="0"/>
            <a:t>NOT</a:t>
          </a:r>
        </a:p>
      </dgm:t>
    </dgm:pt>
    <dgm:pt modelId="{6C08B5DC-F399-4D67-AADD-EB6C825D3488}" type="parTrans" cxnId="{256D184B-D3D4-4AC7-BE08-2642CBB52DA0}">
      <dgm:prSet/>
      <dgm:spPr/>
      <dgm:t>
        <a:bodyPr/>
        <a:lstStyle/>
        <a:p>
          <a:endParaRPr lang="en-US"/>
        </a:p>
      </dgm:t>
    </dgm:pt>
    <dgm:pt modelId="{79D8B441-BBF3-4FF9-9719-3FCEC9CECDF2}" type="sibTrans" cxnId="{256D184B-D3D4-4AC7-BE08-2642CBB52DA0}">
      <dgm:prSet/>
      <dgm:spPr/>
      <dgm:t>
        <a:bodyPr/>
        <a:lstStyle/>
        <a:p>
          <a:endParaRPr lang="en-US"/>
        </a:p>
      </dgm:t>
    </dgm:pt>
    <dgm:pt modelId="{6DAC32CF-FBE5-4804-8D2B-FF5D6554E281}" type="pres">
      <dgm:prSet presAssocID="{7EC0D17E-B1E5-47AC-99EC-9120057423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6E0A86-8C7A-4B0F-9F68-6120DDA95237}" type="pres">
      <dgm:prSet presAssocID="{BF19AFE7-E2F8-49A9-BA25-A86CA69A2592}" presName="hierRoot1" presStyleCnt="0">
        <dgm:presLayoutVars>
          <dgm:hierBranch val="init"/>
        </dgm:presLayoutVars>
      </dgm:prSet>
      <dgm:spPr/>
    </dgm:pt>
    <dgm:pt modelId="{6BF24F7D-9749-492C-B282-4A300467CAB9}" type="pres">
      <dgm:prSet presAssocID="{BF19AFE7-E2F8-49A9-BA25-A86CA69A2592}" presName="rootComposite1" presStyleCnt="0"/>
      <dgm:spPr/>
    </dgm:pt>
    <dgm:pt modelId="{60BCF0D5-0402-4A9C-B62C-0CC1D461A446}" type="pres">
      <dgm:prSet presAssocID="{BF19AFE7-E2F8-49A9-BA25-A86CA69A2592}" presName="rootText1" presStyleLbl="node0" presStyleIdx="0" presStyleCnt="1">
        <dgm:presLayoutVars>
          <dgm:chPref val="3"/>
        </dgm:presLayoutVars>
      </dgm:prSet>
      <dgm:spPr/>
    </dgm:pt>
    <dgm:pt modelId="{27710995-1338-4CED-9E17-ED32C160DC20}" type="pres">
      <dgm:prSet presAssocID="{BF19AFE7-E2F8-49A9-BA25-A86CA69A2592}" presName="rootConnector1" presStyleLbl="node1" presStyleIdx="0" presStyleCnt="0"/>
      <dgm:spPr/>
    </dgm:pt>
    <dgm:pt modelId="{1198A323-28D6-4B0C-9E4A-AE78D520DEBC}" type="pres">
      <dgm:prSet presAssocID="{BF19AFE7-E2F8-49A9-BA25-A86CA69A2592}" presName="hierChild2" presStyleCnt="0"/>
      <dgm:spPr/>
    </dgm:pt>
    <dgm:pt modelId="{6642E99A-EA25-4D74-904C-46834B7D057E}" type="pres">
      <dgm:prSet presAssocID="{81834F53-2AB4-464A-98DF-5BA9A93E9627}" presName="Name37" presStyleLbl="parChTrans1D2" presStyleIdx="0" presStyleCnt="3"/>
      <dgm:spPr/>
    </dgm:pt>
    <dgm:pt modelId="{A1BE85D1-6D63-48B1-BC30-4B2C3A36BE34}" type="pres">
      <dgm:prSet presAssocID="{8049E6D7-1EC5-45CB-88E6-676539913725}" presName="hierRoot2" presStyleCnt="0">
        <dgm:presLayoutVars>
          <dgm:hierBranch val="init"/>
        </dgm:presLayoutVars>
      </dgm:prSet>
      <dgm:spPr/>
    </dgm:pt>
    <dgm:pt modelId="{6A5F2A1A-77C2-45B9-B18F-D3DC18CDAA8B}" type="pres">
      <dgm:prSet presAssocID="{8049E6D7-1EC5-45CB-88E6-676539913725}" presName="rootComposite" presStyleCnt="0"/>
      <dgm:spPr/>
    </dgm:pt>
    <dgm:pt modelId="{BAA3B543-57A1-45DB-B35D-5C5BE110606A}" type="pres">
      <dgm:prSet presAssocID="{8049E6D7-1EC5-45CB-88E6-676539913725}" presName="rootText" presStyleLbl="node2" presStyleIdx="0" presStyleCnt="3">
        <dgm:presLayoutVars>
          <dgm:chPref val="3"/>
        </dgm:presLayoutVars>
      </dgm:prSet>
      <dgm:spPr/>
    </dgm:pt>
    <dgm:pt modelId="{7D341AD3-F629-4527-9C2C-B21C26BCF428}" type="pres">
      <dgm:prSet presAssocID="{8049E6D7-1EC5-45CB-88E6-676539913725}" presName="rootConnector" presStyleLbl="node2" presStyleIdx="0" presStyleCnt="3"/>
      <dgm:spPr/>
    </dgm:pt>
    <dgm:pt modelId="{8EF6DBD7-A6D9-4BCA-B563-8BF7CFE46817}" type="pres">
      <dgm:prSet presAssocID="{8049E6D7-1EC5-45CB-88E6-676539913725}" presName="hierChild4" presStyleCnt="0"/>
      <dgm:spPr/>
    </dgm:pt>
    <dgm:pt modelId="{1486C5EC-2516-4062-9044-F6CC336D8FD2}" type="pres">
      <dgm:prSet presAssocID="{8049E6D7-1EC5-45CB-88E6-676539913725}" presName="hierChild5" presStyleCnt="0"/>
      <dgm:spPr/>
    </dgm:pt>
    <dgm:pt modelId="{478A6B4E-3400-4B18-9AD2-2F20BA58F96E}" type="pres">
      <dgm:prSet presAssocID="{EFF5BB18-78C7-40EC-8809-AF7C4635DEA0}" presName="Name37" presStyleLbl="parChTrans1D2" presStyleIdx="1" presStyleCnt="3"/>
      <dgm:spPr/>
    </dgm:pt>
    <dgm:pt modelId="{35F4300C-CC98-43A9-B912-A90FB01FF731}" type="pres">
      <dgm:prSet presAssocID="{F4BBAD17-FD37-4349-B514-B900EF346003}" presName="hierRoot2" presStyleCnt="0">
        <dgm:presLayoutVars>
          <dgm:hierBranch val="init"/>
        </dgm:presLayoutVars>
      </dgm:prSet>
      <dgm:spPr/>
    </dgm:pt>
    <dgm:pt modelId="{959C5E2C-CE8A-4798-85CB-82D4AA86030E}" type="pres">
      <dgm:prSet presAssocID="{F4BBAD17-FD37-4349-B514-B900EF346003}" presName="rootComposite" presStyleCnt="0"/>
      <dgm:spPr/>
    </dgm:pt>
    <dgm:pt modelId="{0FFE81B2-36BC-4BA2-944D-1E36F7003163}" type="pres">
      <dgm:prSet presAssocID="{F4BBAD17-FD37-4349-B514-B900EF346003}" presName="rootText" presStyleLbl="node2" presStyleIdx="1" presStyleCnt="3">
        <dgm:presLayoutVars>
          <dgm:chPref val="3"/>
        </dgm:presLayoutVars>
      </dgm:prSet>
      <dgm:spPr/>
    </dgm:pt>
    <dgm:pt modelId="{0B984B80-BFEC-4CD6-8203-FF8A64D3A29C}" type="pres">
      <dgm:prSet presAssocID="{F4BBAD17-FD37-4349-B514-B900EF346003}" presName="rootConnector" presStyleLbl="node2" presStyleIdx="1" presStyleCnt="3"/>
      <dgm:spPr/>
    </dgm:pt>
    <dgm:pt modelId="{EA742B06-5458-457D-8FA9-1D7CFFAFE057}" type="pres">
      <dgm:prSet presAssocID="{F4BBAD17-FD37-4349-B514-B900EF346003}" presName="hierChild4" presStyleCnt="0"/>
      <dgm:spPr/>
    </dgm:pt>
    <dgm:pt modelId="{169404D0-55B8-4505-A59B-B07DD0B2506C}" type="pres">
      <dgm:prSet presAssocID="{F4BBAD17-FD37-4349-B514-B900EF346003}" presName="hierChild5" presStyleCnt="0"/>
      <dgm:spPr/>
    </dgm:pt>
    <dgm:pt modelId="{B98D8794-E1FE-4B05-848D-2FC644ABDA13}" type="pres">
      <dgm:prSet presAssocID="{6C08B5DC-F399-4D67-AADD-EB6C825D3488}" presName="Name37" presStyleLbl="parChTrans1D2" presStyleIdx="2" presStyleCnt="3"/>
      <dgm:spPr/>
    </dgm:pt>
    <dgm:pt modelId="{01F7AF58-27BF-4674-BEF4-CC1FF8A7D2E4}" type="pres">
      <dgm:prSet presAssocID="{3DB4E8A7-E15C-401E-89B7-19F7B147F102}" presName="hierRoot2" presStyleCnt="0">
        <dgm:presLayoutVars>
          <dgm:hierBranch val="init"/>
        </dgm:presLayoutVars>
      </dgm:prSet>
      <dgm:spPr/>
    </dgm:pt>
    <dgm:pt modelId="{85DBC3B8-9423-42EA-A01D-5EF6944DFDB7}" type="pres">
      <dgm:prSet presAssocID="{3DB4E8A7-E15C-401E-89B7-19F7B147F102}" presName="rootComposite" presStyleCnt="0"/>
      <dgm:spPr/>
    </dgm:pt>
    <dgm:pt modelId="{BA3F000D-0472-44F6-8737-DFEE81543E31}" type="pres">
      <dgm:prSet presAssocID="{3DB4E8A7-E15C-401E-89B7-19F7B147F102}" presName="rootText" presStyleLbl="node2" presStyleIdx="2" presStyleCnt="3">
        <dgm:presLayoutVars>
          <dgm:chPref val="3"/>
        </dgm:presLayoutVars>
      </dgm:prSet>
      <dgm:spPr/>
    </dgm:pt>
    <dgm:pt modelId="{62116DFF-0D6D-4614-B563-445DF61BAD18}" type="pres">
      <dgm:prSet presAssocID="{3DB4E8A7-E15C-401E-89B7-19F7B147F102}" presName="rootConnector" presStyleLbl="node2" presStyleIdx="2" presStyleCnt="3"/>
      <dgm:spPr/>
    </dgm:pt>
    <dgm:pt modelId="{8D1DA313-D88F-423F-B4A3-1EFBE989B214}" type="pres">
      <dgm:prSet presAssocID="{3DB4E8A7-E15C-401E-89B7-19F7B147F102}" presName="hierChild4" presStyleCnt="0"/>
      <dgm:spPr/>
    </dgm:pt>
    <dgm:pt modelId="{71BEBE8B-E7F7-41DF-A2E2-14D8CF76A68C}" type="pres">
      <dgm:prSet presAssocID="{3DB4E8A7-E15C-401E-89B7-19F7B147F102}" presName="hierChild5" presStyleCnt="0"/>
      <dgm:spPr/>
    </dgm:pt>
    <dgm:pt modelId="{0A02C14D-7802-492A-8D18-A78DC282885B}" type="pres">
      <dgm:prSet presAssocID="{BF19AFE7-E2F8-49A9-BA25-A86CA69A2592}" presName="hierChild3" presStyleCnt="0"/>
      <dgm:spPr/>
    </dgm:pt>
  </dgm:ptLst>
  <dgm:cxnLst>
    <dgm:cxn modelId="{86A18B02-5EA4-46E0-A6E9-F697B7C46588}" type="presOf" srcId="{F4BBAD17-FD37-4349-B514-B900EF346003}" destId="{0B984B80-BFEC-4CD6-8203-FF8A64D3A29C}" srcOrd="1" destOrd="0" presId="urn:microsoft.com/office/officeart/2005/8/layout/orgChart1"/>
    <dgm:cxn modelId="{F324831A-34E0-4652-B983-460C22F2172C}" type="presOf" srcId="{8049E6D7-1EC5-45CB-88E6-676539913725}" destId="{BAA3B543-57A1-45DB-B35D-5C5BE110606A}" srcOrd="0" destOrd="0" presId="urn:microsoft.com/office/officeart/2005/8/layout/orgChart1"/>
    <dgm:cxn modelId="{68A7D532-F1F1-45EC-BFAF-4BBB4FE5A99E}" type="presOf" srcId="{81834F53-2AB4-464A-98DF-5BA9A93E9627}" destId="{6642E99A-EA25-4D74-904C-46834B7D057E}" srcOrd="0" destOrd="0" presId="urn:microsoft.com/office/officeart/2005/8/layout/orgChart1"/>
    <dgm:cxn modelId="{6441B133-A2C1-4BF1-B422-ED62CADBFC22}" type="presOf" srcId="{7EC0D17E-B1E5-47AC-99EC-912005742378}" destId="{6DAC32CF-FBE5-4804-8D2B-FF5D6554E281}" srcOrd="0" destOrd="0" presId="urn:microsoft.com/office/officeart/2005/8/layout/orgChart1"/>
    <dgm:cxn modelId="{0D921037-F7E3-4BA3-9FE0-B1BDAF8DC204}" type="presOf" srcId="{3DB4E8A7-E15C-401E-89B7-19F7B147F102}" destId="{BA3F000D-0472-44F6-8737-DFEE81543E31}" srcOrd="0" destOrd="0" presId="urn:microsoft.com/office/officeart/2005/8/layout/orgChart1"/>
    <dgm:cxn modelId="{0C4BC337-AB25-49D8-8695-089A3F7B291B}" type="presOf" srcId="{3DB4E8A7-E15C-401E-89B7-19F7B147F102}" destId="{62116DFF-0D6D-4614-B563-445DF61BAD18}" srcOrd="1" destOrd="0" presId="urn:microsoft.com/office/officeart/2005/8/layout/orgChart1"/>
    <dgm:cxn modelId="{7F04F35F-9759-49F1-B877-ECD306A90141}" type="presOf" srcId="{6C08B5DC-F399-4D67-AADD-EB6C825D3488}" destId="{B98D8794-E1FE-4B05-848D-2FC644ABDA13}" srcOrd="0" destOrd="0" presId="urn:microsoft.com/office/officeart/2005/8/layout/orgChart1"/>
    <dgm:cxn modelId="{256D184B-D3D4-4AC7-BE08-2642CBB52DA0}" srcId="{BF19AFE7-E2F8-49A9-BA25-A86CA69A2592}" destId="{3DB4E8A7-E15C-401E-89B7-19F7B147F102}" srcOrd="2" destOrd="0" parTransId="{6C08B5DC-F399-4D67-AADD-EB6C825D3488}" sibTransId="{79D8B441-BBF3-4FF9-9719-3FCEC9CECDF2}"/>
    <dgm:cxn modelId="{967C1C88-C133-4DF0-BD21-9974DCAEE9F0}" type="presOf" srcId="{BF19AFE7-E2F8-49A9-BA25-A86CA69A2592}" destId="{60BCF0D5-0402-4A9C-B62C-0CC1D461A446}" srcOrd="0" destOrd="0" presId="urn:microsoft.com/office/officeart/2005/8/layout/orgChart1"/>
    <dgm:cxn modelId="{1CC962A7-DDBF-4272-8A37-594BD1B307C3}" type="presOf" srcId="{BF19AFE7-E2F8-49A9-BA25-A86CA69A2592}" destId="{27710995-1338-4CED-9E17-ED32C160DC20}" srcOrd="1" destOrd="0" presId="urn:microsoft.com/office/officeart/2005/8/layout/orgChart1"/>
    <dgm:cxn modelId="{CB138EC1-CC55-45A2-96A7-6E4E32AA56B0}" srcId="{BF19AFE7-E2F8-49A9-BA25-A86CA69A2592}" destId="{F4BBAD17-FD37-4349-B514-B900EF346003}" srcOrd="1" destOrd="0" parTransId="{EFF5BB18-78C7-40EC-8809-AF7C4635DEA0}" sibTransId="{AAC7BF79-4037-4293-AFE4-F23ABB0C5EE6}"/>
    <dgm:cxn modelId="{79239CD4-A38D-4F8E-9E49-10611FEDEE2E}" type="presOf" srcId="{EFF5BB18-78C7-40EC-8809-AF7C4635DEA0}" destId="{478A6B4E-3400-4B18-9AD2-2F20BA58F96E}" srcOrd="0" destOrd="0" presId="urn:microsoft.com/office/officeart/2005/8/layout/orgChart1"/>
    <dgm:cxn modelId="{B54BE2D8-5E68-4E2E-83D8-CEBF8F972D33}" type="presOf" srcId="{F4BBAD17-FD37-4349-B514-B900EF346003}" destId="{0FFE81B2-36BC-4BA2-944D-1E36F7003163}" srcOrd="0" destOrd="0" presId="urn:microsoft.com/office/officeart/2005/8/layout/orgChart1"/>
    <dgm:cxn modelId="{D742FCDB-AB86-4633-A072-CEFB98E9B72B}" srcId="{7EC0D17E-B1E5-47AC-99EC-912005742378}" destId="{BF19AFE7-E2F8-49A9-BA25-A86CA69A2592}" srcOrd="0" destOrd="0" parTransId="{2155881B-E61D-4927-AC25-7AABB75E59C5}" sibTransId="{C2A6E9F3-815B-4565-91A6-AD48E045A980}"/>
    <dgm:cxn modelId="{449CAEE8-7531-4B22-8370-6CE7224AC9D6}" type="presOf" srcId="{8049E6D7-1EC5-45CB-88E6-676539913725}" destId="{7D341AD3-F629-4527-9C2C-B21C26BCF428}" srcOrd="1" destOrd="0" presId="urn:microsoft.com/office/officeart/2005/8/layout/orgChart1"/>
    <dgm:cxn modelId="{98B1DAEB-7372-4D93-8232-8E022E352725}" srcId="{BF19AFE7-E2F8-49A9-BA25-A86CA69A2592}" destId="{8049E6D7-1EC5-45CB-88E6-676539913725}" srcOrd="0" destOrd="0" parTransId="{81834F53-2AB4-464A-98DF-5BA9A93E9627}" sibTransId="{2BE23F25-6029-41AC-BA1D-4F72C0B43964}"/>
    <dgm:cxn modelId="{D0249D44-3719-4034-A273-5548EF4D16E4}" type="presParOf" srcId="{6DAC32CF-FBE5-4804-8D2B-FF5D6554E281}" destId="{0D6E0A86-8C7A-4B0F-9F68-6120DDA95237}" srcOrd="0" destOrd="0" presId="urn:microsoft.com/office/officeart/2005/8/layout/orgChart1"/>
    <dgm:cxn modelId="{A315A772-A017-4FA9-A1BB-856722D1566F}" type="presParOf" srcId="{0D6E0A86-8C7A-4B0F-9F68-6120DDA95237}" destId="{6BF24F7D-9749-492C-B282-4A300467CAB9}" srcOrd="0" destOrd="0" presId="urn:microsoft.com/office/officeart/2005/8/layout/orgChart1"/>
    <dgm:cxn modelId="{13D9B792-94BA-466C-8664-FA1038F0A66C}" type="presParOf" srcId="{6BF24F7D-9749-492C-B282-4A300467CAB9}" destId="{60BCF0D5-0402-4A9C-B62C-0CC1D461A446}" srcOrd="0" destOrd="0" presId="urn:microsoft.com/office/officeart/2005/8/layout/orgChart1"/>
    <dgm:cxn modelId="{5AB049CF-6569-4F1D-8992-FC860CC1CC1B}" type="presParOf" srcId="{6BF24F7D-9749-492C-B282-4A300467CAB9}" destId="{27710995-1338-4CED-9E17-ED32C160DC20}" srcOrd="1" destOrd="0" presId="urn:microsoft.com/office/officeart/2005/8/layout/orgChart1"/>
    <dgm:cxn modelId="{0BDB73EA-66E6-4018-8C5F-94DFDCBF54E5}" type="presParOf" srcId="{0D6E0A86-8C7A-4B0F-9F68-6120DDA95237}" destId="{1198A323-28D6-4B0C-9E4A-AE78D520DEBC}" srcOrd="1" destOrd="0" presId="urn:microsoft.com/office/officeart/2005/8/layout/orgChart1"/>
    <dgm:cxn modelId="{2FD1E716-F47A-4356-9EC7-D9B7B6CA9AB7}" type="presParOf" srcId="{1198A323-28D6-4B0C-9E4A-AE78D520DEBC}" destId="{6642E99A-EA25-4D74-904C-46834B7D057E}" srcOrd="0" destOrd="0" presId="urn:microsoft.com/office/officeart/2005/8/layout/orgChart1"/>
    <dgm:cxn modelId="{6D23863B-8EF7-4E7A-8CE3-32CABCE18E7E}" type="presParOf" srcId="{1198A323-28D6-4B0C-9E4A-AE78D520DEBC}" destId="{A1BE85D1-6D63-48B1-BC30-4B2C3A36BE34}" srcOrd="1" destOrd="0" presId="urn:microsoft.com/office/officeart/2005/8/layout/orgChart1"/>
    <dgm:cxn modelId="{338FC77E-6A67-4B99-96B7-0D3DE28A6B38}" type="presParOf" srcId="{A1BE85D1-6D63-48B1-BC30-4B2C3A36BE34}" destId="{6A5F2A1A-77C2-45B9-B18F-D3DC18CDAA8B}" srcOrd="0" destOrd="0" presId="urn:microsoft.com/office/officeart/2005/8/layout/orgChart1"/>
    <dgm:cxn modelId="{3F1E68CA-9C55-4D17-9EC6-CEA5EB1E91DE}" type="presParOf" srcId="{6A5F2A1A-77C2-45B9-B18F-D3DC18CDAA8B}" destId="{BAA3B543-57A1-45DB-B35D-5C5BE110606A}" srcOrd="0" destOrd="0" presId="urn:microsoft.com/office/officeart/2005/8/layout/orgChart1"/>
    <dgm:cxn modelId="{1DEFBD8A-DB3A-4E54-AE13-223D5BD7E473}" type="presParOf" srcId="{6A5F2A1A-77C2-45B9-B18F-D3DC18CDAA8B}" destId="{7D341AD3-F629-4527-9C2C-B21C26BCF428}" srcOrd="1" destOrd="0" presId="urn:microsoft.com/office/officeart/2005/8/layout/orgChart1"/>
    <dgm:cxn modelId="{5069BCBE-4C30-451A-B4E4-2451A3BACAA0}" type="presParOf" srcId="{A1BE85D1-6D63-48B1-BC30-4B2C3A36BE34}" destId="{8EF6DBD7-A6D9-4BCA-B563-8BF7CFE46817}" srcOrd="1" destOrd="0" presId="urn:microsoft.com/office/officeart/2005/8/layout/orgChart1"/>
    <dgm:cxn modelId="{1687FAE6-CE80-45FF-B0C8-16A15B3F36D8}" type="presParOf" srcId="{A1BE85D1-6D63-48B1-BC30-4B2C3A36BE34}" destId="{1486C5EC-2516-4062-9044-F6CC336D8FD2}" srcOrd="2" destOrd="0" presId="urn:microsoft.com/office/officeart/2005/8/layout/orgChart1"/>
    <dgm:cxn modelId="{E4DE624E-8449-41F8-B1CD-E49ADD2FF0C6}" type="presParOf" srcId="{1198A323-28D6-4B0C-9E4A-AE78D520DEBC}" destId="{478A6B4E-3400-4B18-9AD2-2F20BA58F96E}" srcOrd="2" destOrd="0" presId="urn:microsoft.com/office/officeart/2005/8/layout/orgChart1"/>
    <dgm:cxn modelId="{2D8DD7F9-8F6F-42E7-834A-3FFCFFFF2DD2}" type="presParOf" srcId="{1198A323-28D6-4B0C-9E4A-AE78D520DEBC}" destId="{35F4300C-CC98-43A9-B912-A90FB01FF731}" srcOrd="3" destOrd="0" presId="urn:microsoft.com/office/officeart/2005/8/layout/orgChart1"/>
    <dgm:cxn modelId="{9ED0CFD1-4ADA-4D39-8D71-C37309CB7BB0}" type="presParOf" srcId="{35F4300C-CC98-43A9-B912-A90FB01FF731}" destId="{959C5E2C-CE8A-4798-85CB-82D4AA86030E}" srcOrd="0" destOrd="0" presId="urn:microsoft.com/office/officeart/2005/8/layout/orgChart1"/>
    <dgm:cxn modelId="{FCA7F3C4-4510-4582-88A8-69A04C92A345}" type="presParOf" srcId="{959C5E2C-CE8A-4798-85CB-82D4AA86030E}" destId="{0FFE81B2-36BC-4BA2-944D-1E36F7003163}" srcOrd="0" destOrd="0" presId="urn:microsoft.com/office/officeart/2005/8/layout/orgChart1"/>
    <dgm:cxn modelId="{1FCC533F-1B58-4866-82B3-1C59D3E693D4}" type="presParOf" srcId="{959C5E2C-CE8A-4798-85CB-82D4AA86030E}" destId="{0B984B80-BFEC-4CD6-8203-FF8A64D3A29C}" srcOrd="1" destOrd="0" presId="urn:microsoft.com/office/officeart/2005/8/layout/orgChart1"/>
    <dgm:cxn modelId="{38F2F946-A18B-4302-9EC3-F3FB8A8513B2}" type="presParOf" srcId="{35F4300C-CC98-43A9-B912-A90FB01FF731}" destId="{EA742B06-5458-457D-8FA9-1D7CFFAFE057}" srcOrd="1" destOrd="0" presId="urn:microsoft.com/office/officeart/2005/8/layout/orgChart1"/>
    <dgm:cxn modelId="{7628610C-35A0-4D87-B064-FA94D232B971}" type="presParOf" srcId="{35F4300C-CC98-43A9-B912-A90FB01FF731}" destId="{169404D0-55B8-4505-A59B-B07DD0B2506C}" srcOrd="2" destOrd="0" presId="urn:microsoft.com/office/officeart/2005/8/layout/orgChart1"/>
    <dgm:cxn modelId="{390B8F16-2262-4CA5-89B9-42E261B114BC}" type="presParOf" srcId="{1198A323-28D6-4B0C-9E4A-AE78D520DEBC}" destId="{B98D8794-E1FE-4B05-848D-2FC644ABDA13}" srcOrd="4" destOrd="0" presId="urn:microsoft.com/office/officeart/2005/8/layout/orgChart1"/>
    <dgm:cxn modelId="{51666C94-00BF-4017-8E1D-ED12D1C9638F}" type="presParOf" srcId="{1198A323-28D6-4B0C-9E4A-AE78D520DEBC}" destId="{01F7AF58-27BF-4674-BEF4-CC1FF8A7D2E4}" srcOrd="5" destOrd="0" presId="urn:microsoft.com/office/officeart/2005/8/layout/orgChart1"/>
    <dgm:cxn modelId="{11C1CC0B-5FCA-4C5E-86C4-561BC482948C}" type="presParOf" srcId="{01F7AF58-27BF-4674-BEF4-CC1FF8A7D2E4}" destId="{85DBC3B8-9423-42EA-A01D-5EF6944DFDB7}" srcOrd="0" destOrd="0" presId="urn:microsoft.com/office/officeart/2005/8/layout/orgChart1"/>
    <dgm:cxn modelId="{40A60E5E-DF42-4EC2-8548-400D24DA57CB}" type="presParOf" srcId="{85DBC3B8-9423-42EA-A01D-5EF6944DFDB7}" destId="{BA3F000D-0472-44F6-8737-DFEE81543E31}" srcOrd="0" destOrd="0" presId="urn:microsoft.com/office/officeart/2005/8/layout/orgChart1"/>
    <dgm:cxn modelId="{8E95115D-B012-4C19-BF02-F9D89ABBD52C}" type="presParOf" srcId="{85DBC3B8-9423-42EA-A01D-5EF6944DFDB7}" destId="{62116DFF-0D6D-4614-B563-445DF61BAD18}" srcOrd="1" destOrd="0" presId="urn:microsoft.com/office/officeart/2005/8/layout/orgChart1"/>
    <dgm:cxn modelId="{310AEDFD-9314-4298-9004-7C0DF81BF4ED}" type="presParOf" srcId="{01F7AF58-27BF-4674-BEF4-CC1FF8A7D2E4}" destId="{8D1DA313-D88F-423F-B4A3-1EFBE989B214}" srcOrd="1" destOrd="0" presId="urn:microsoft.com/office/officeart/2005/8/layout/orgChart1"/>
    <dgm:cxn modelId="{B2102E89-E26C-4E46-BD89-1730A9E631F8}" type="presParOf" srcId="{01F7AF58-27BF-4674-BEF4-CC1FF8A7D2E4}" destId="{71BEBE8B-E7F7-41DF-A2E2-14D8CF76A68C}" srcOrd="2" destOrd="0" presId="urn:microsoft.com/office/officeart/2005/8/layout/orgChart1"/>
    <dgm:cxn modelId="{EC4377C7-4D20-44FA-B3D6-8321F4FF522B}" type="presParOf" srcId="{0D6E0A86-8C7A-4B0F-9F68-6120DDA95237}" destId="{0A02C14D-7802-492A-8D18-A78DC28288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13B2-F0F3-4DE5-88F3-FC27DD58DDCD}">
      <dsp:nvSpPr>
        <dsp:cNvPr id="0" name=""/>
        <dsp:cNvSpPr/>
      </dsp:nvSpPr>
      <dsp:spPr>
        <a:xfrm>
          <a:off x="3923" y="679402"/>
          <a:ext cx="3431118" cy="137244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vacuum-tube circuits</a:t>
          </a:r>
          <a:endParaRPr lang="en-US" sz="2900" kern="1200" dirty="0"/>
        </a:p>
      </dsp:txBody>
      <dsp:txXfrm>
        <a:off x="3923" y="679402"/>
        <a:ext cx="3088006" cy="1372447"/>
      </dsp:txXfrm>
    </dsp:sp>
    <dsp:sp modelId="{77DEAC42-8998-4359-8F99-D5A0D90FEE78}">
      <dsp:nvSpPr>
        <dsp:cNvPr id="0" name=""/>
        <dsp:cNvSpPr/>
      </dsp:nvSpPr>
      <dsp:spPr>
        <a:xfrm>
          <a:off x="2748818" y="679402"/>
          <a:ext cx="3431118" cy="13724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discrete transistors</a:t>
          </a:r>
        </a:p>
      </dsp:txBody>
      <dsp:txXfrm>
        <a:off x="3435042" y="679402"/>
        <a:ext cx="2058671" cy="1372447"/>
      </dsp:txXfrm>
    </dsp:sp>
    <dsp:sp modelId="{2FE7BA11-1B77-4E11-A820-EAE2E7D15A49}">
      <dsp:nvSpPr>
        <dsp:cNvPr id="0" name=""/>
        <dsp:cNvSpPr/>
      </dsp:nvSpPr>
      <dsp:spPr>
        <a:xfrm>
          <a:off x="5493712" y="679402"/>
          <a:ext cx="3431118" cy="137244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complex integrated circuits</a:t>
          </a:r>
        </a:p>
      </dsp:txBody>
      <dsp:txXfrm>
        <a:off x="6179936" y="679402"/>
        <a:ext cx="2058671" cy="1372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C6A6B-E341-45AD-946F-98B542420C11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C80D6-6E8F-4EBD-BBE3-2959DDFFB65A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2A3A2-FBE4-4490-85E8-0D38F764B100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Electronic circuits</a:t>
          </a:r>
        </a:p>
      </dsp:txBody>
      <dsp:txXfrm>
        <a:off x="3460700" y="1178"/>
        <a:ext cx="3594199" cy="1797099"/>
      </dsp:txXfrm>
    </dsp:sp>
    <dsp:sp modelId="{AF2BC886-C778-4F3E-8A47-9050F10750FF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Digital</a:t>
          </a:r>
        </a:p>
      </dsp:txBody>
      <dsp:txXfrm>
        <a:off x="1286209" y="2553059"/>
        <a:ext cx="3594199" cy="1797099"/>
      </dsp:txXfrm>
    </dsp:sp>
    <dsp:sp modelId="{7E1C3A0E-1A66-49F1-800D-3A1068318274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Analog</a:t>
          </a:r>
        </a:p>
      </dsp:txBody>
      <dsp:txXfrm>
        <a:off x="5635190" y="2553059"/>
        <a:ext cx="3594199" cy="1797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C6A6B-E341-45AD-946F-98B542420C11}">
      <dsp:nvSpPr>
        <dsp:cNvPr id="0" name=""/>
        <dsp:cNvSpPr/>
      </dsp:nvSpPr>
      <dsp:spPr>
        <a:xfrm>
          <a:off x="4793922" y="1290748"/>
          <a:ext cx="1561331" cy="541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74"/>
              </a:lnTo>
              <a:lnTo>
                <a:pt x="1561331" y="270974"/>
              </a:lnTo>
              <a:lnTo>
                <a:pt x="1561331" y="5419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C80D6-6E8F-4EBD-BBE3-2959DDFFB65A}">
      <dsp:nvSpPr>
        <dsp:cNvPr id="0" name=""/>
        <dsp:cNvSpPr/>
      </dsp:nvSpPr>
      <dsp:spPr>
        <a:xfrm>
          <a:off x="3232591" y="1290748"/>
          <a:ext cx="1561331" cy="541949"/>
        </a:xfrm>
        <a:custGeom>
          <a:avLst/>
          <a:gdLst/>
          <a:ahLst/>
          <a:cxnLst/>
          <a:rect l="0" t="0" r="0" b="0"/>
          <a:pathLst>
            <a:path>
              <a:moveTo>
                <a:pt x="1561331" y="0"/>
              </a:moveTo>
              <a:lnTo>
                <a:pt x="1561331" y="270974"/>
              </a:lnTo>
              <a:lnTo>
                <a:pt x="0" y="270974"/>
              </a:lnTo>
              <a:lnTo>
                <a:pt x="0" y="5419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2A3A2-FBE4-4490-85E8-0D38F764B100}">
      <dsp:nvSpPr>
        <dsp:cNvPr id="0" name=""/>
        <dsp:cNvSpPr/>
      </dsp:nvSpPr>
      <dsp:spPr>
        <a:xfrm>
          <a:off x="3503566" y="392"/>
          <a:ext cx="2580712" cy="1290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Electronic circuits</a:t>
          </a:r>
        </a:p>
      </dsp:txBody>
      <dsp:txXfrm>
        <a:off x="3503566" y="392"/>
        <a:ext cx="2580712" cy="1290356"/>
      </dsp:txXfrm>
    </dsp:sp>
    <dsp:sp modelId="{AF2BC886-C778-4F3E-8A47-9050F10750FF}">
      <dsp:nvSpPr>
        <dsp:cNvPr id="0" name=""/>
        <dsp:cNvSpPr/>
      </dsp:nvSpPr>
      <dsp:spPr>
        <a:xfrm>
          <a:off x="1942234" y="1832698"/>
          <a:ext cx="2580712" cy="1290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Digital</a:t>
          </a:r>
        </a:p>
      </dsp:txBody>
      <dsp:txXfrm>
        <a:off x="1942234" y="1832698"/>
        <a:ext cx="2580712" cy="1290356"/>
      </dsp:txXfrm>
    </dsp:sp>
    <dsp:sp modelId="{7E1C3A0E-1A66-49F1-800D-3A1068318274}">
      <dsp:nvSpPr>
        <dsp:cNvPr id="0" name=""/>
        <dsp:cNvSpPr/>
      </dsp:nvSpPr>
      <dsp:spPr>
        <a:xfrm>
          <a:off x="5064897" y="1832698"/>
          <a:ext cx="2580712" cy="1290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Analog</a:t>
          </a:r>
        </a:p>
      </dsp:txBody>
      <dsp:txXfrm>
        <a:off x="5064897" y="1832698"/>
        <a:ext cx="2580712" cy="1290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FD855-52D6-4B0C-9B69-1F5A32B88D7A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C1EB-869D-4125-BF16-6933202D95D2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0D901-237C-472E-AB84-2102110D9B3F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CDEFD-E9E0-4BDE-9CAE-2188108B0B5B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6A96C-DAE5-4ABB-9339-EE806FCFA971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Number System</a:t>
          </a:r>
        </a:p>
      </dsp:txBody>
      <dsp:txXfrm>
        <a:off x="4123380" y="803021"/>
        <a:ext cx="2268838" cy="1134419"/>
      </dsp:txXfrm>
    </dsp:sp>
    <dsp:sp modelId="{50CC2704-38C6-4C86-92E0-18884B69C65B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Decimal</a:t>
          </a:r>
        </a:p>
      </dsp:txBody>
      <dsp:txXfrm>
        <a:off x="5439" y="2413897"/>
        <a:ext cx="2268838" cy="1134419"/>
      </dsp:txXfrm>
    </dsp:sp>
    <dsp:sp modelId="{2AF986D8-35D2-4D86-9B6A-3D4B336020E8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Binary</a:t>
          </a:r>
        </a:p>
      </dsp:txBody>
      <dsp:txXfrm>
        <a:off x="2750733" y="2413897"/>
        <a:ext cx="2268838" cy="1134419"/>
      </dsp:txXfrm>
    </dsp:sp>
    <dsp:sp modelId="{DAF4A943-92F6-4694-BE0C-FA4A2B3C67C3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Octal</a:t>
          </a:r>
        </a:p>
      </dsp:txBody>
      <dsp:txXfrm>
        <a:off x="5496028" y="2413897"/>
        <a:ext cx="2268838" cy="1134419"/>
      </dsp:txXfrm>
    </dsp:sp>
    <dsp:sp modelId="{E612A58D-2B39-483C-8223-4A6921608CEA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Hexadecimal</a:t>
          </a:r>
        </a:p>
      </dsp:txBody>
      <dsp:txXfrm>
        <a:off x="8241322" y="2413897"/>
        <a:ext cx="2268838" cy="11344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FD855-52D6-4B0C-9B69-1F5A32B88D7A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C1EB-869D-4125-BF16-6933202D95D2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0D901-237C-472E-AB84-2102110D9B3F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CDEFD-E9E0-4BDE-9CAE-2188108B0B5B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6A96C-DAE5-4ABB-9339-EE806FCFA971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Number System</a:t>
          </a:r>
        </a:p>
      </dsp:txBody>
      <dsp:txXfrm>
        <a:off x="4123380" y="803021"/>
        <a:ext cx="2268838" cy="1134419"/>
      </dsp:txXfrm>
    </dsp:sp>
    <dsp:sp modelId="{50CC2704-38C6-4C86-92E0-18884B69C65B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Decimal</a:t>
          </a:r>
        </a:p>
      </dsp:txBody>
      <dsp:txXfrm>
        <a:off x="5439" y="2413897"/>
        <a:ext cx="2268838" cy="1134419"/>
      </dsp:txXfrm>
    </dsp:sp>
    <dsp:sp modelId="{2AF986D8-35D2-4D86-9B6A-3D4B336020E8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Binary</a:t>
          </a:r>
        </a:p>
      </dsp:txBody>
      <dsp:txXfrm>
        <a:off x="2750733" y="2413897"/>
        <a:ext cx="2268838" cy="1134419"/>
      </dsp:txXfrm>
    </dsp:sp>
    <dsp:sp modelId="{DAF4A943-92F6-4694-BE0C-FA4A2B3C67C3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Octal</a:t>
          </a:r>
        </a:p>
      </dsp:txBody>
      <dsp:txXfrm>
        <a:off x="5496028" y="2413897"/>
        <a:ext cx="2268838" cy="1134419"/>
      </dsp:txXfrm>
    </dsp:sp>
    <dsp:sp modelId="{E612A58D-2B39-483C-8223-4A6921608CEA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Hexadecimal</a:t>
          </a:r>
        </a:p>
      </dsp:txBody>
      <dsp:txXfrm>
        <a:off x="8241322" y="2413897"/>
        <a:ext cx="2268838" cy="11344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FD855-52D6-4B0C-9B69-1F5A32B88D7A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C1EB-869D-4125-BF16-6933202D95D2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0D901-237C-472E-AB84-2102110D9B3F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CDEFD-E9E0-4BDE-9CAE-2188108B0B5B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6A96C-DAE5-4ABB-9339-EE806FCFA971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Number System</a:t>
          </a:r>
        </a:p>
      </dsp:txBody>
      <dsp:txXfrm>
        <a:off x="4123380" y="803021"/>
        <a:ext cx="2268838" cy="1134419"/>
      </dsp:txXfrm>
    </dsp:sp>
    <dsp:sp modelId="{50CC2704-38C6-4C86-92E0-18884B69C65B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Decimal</a:t>
          </a:r>
        </a:p>
      </dsp:txBody>
      <dsp:txXfrm>
        <a:off x="5439" y="2413897"/>
        <a:ext cx="2268838" cy="1134419"/>
      </dsp:txXfrm>
    </dsp:sp>
    <dsp:sp modelId="{2AF986D8-35D2-4D86-9B6A-3D4B336020E8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Binary</a:t>
          </a:r>
        </a:p>
      </dsp:txBody>
      <dsp:txXfrm>
        <a:off x="2750733" y="2413897"/>
        <a:ext cx="2268838" cy="1134419"/>
      </dsp:txXfrm>
    </dsp:sp>
    <dsp:sp modelId="{DAF4A943-92F6-4694-BE0C-FA4A2B3C67C3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Octal</a:t>
          </a:r>
        </a:p>
      </dsp:txBody>
      <dsp:txXfrm>
        <a:off x="5496028" y="2413897"/>
        <a:ext cx="2268838" cy="1134419"/>
      </dsp:txXfrm>
    </dsp:sp>
    <dsp:sp modelId="{E612A58D-2B39-483C-8223-4A6921608CEA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Hexadecimal</a:t>
          </a:r>
        </a:p>
      </dsp:txBody>
      <dsp:txXfrm>
        <a:off x="8241322" y="2413897"/>
        <a:ext cx="2268838" cy="11344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FD855-52D6-4B0C-9B69-1F5A32B88D7A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C1EB-869D-4125-BF16-6933202D95D2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0D901-237C-472E-AB84-2102110D9B3F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CDEFD-E9E0-4BDE-9CAE-2188108B0B5B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6A96C-DAE5-4ABB-9339-EE806FCFA971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Number System</a:t>
          </a:r>
        </a:p>
      </dsp:txBody>
      <dsp:txXfrm>
        <a:off x="4123380" y="803021"/>
        <a:ext cx="2268838" cy="1134419"/>
      </dsp:txXfrm>
    </dsp:sp>
    <dsp:sp modelId="{50CC2704-38C6-4C86-92E0-18884B69C65B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Decimal</a:t>
          </a:r>
        </a:p>
      </dsp:txBody>
      <dsp:txXfrm>
        <a:off x="5439" y="2413897"/>
        <a:ext cx="2268838" cy="1134419"/>
      </dsp:txXfrm>
    </dsp:sp>
    <dsp:sp modelId="{2AF986D8-35D2-4D86-9B6A-3D4B336020E8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Binary</a:t>
          </a:r>
        </a:p>
      </dsp:txBody>
      <dsp:txXfrm>
        <a:off x="2750733" y="2413897"/>
        <a:ext cx="2268838" cy="1134419"/>
      </dsp:txXfrm>
    </dsp:sp>
    <dsp:sp modelId="{DAF4A943-92F6-4694-BE0C-FA4A2B3C67C3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Octal</a:t>
          </a:r>
        </a:p>
      </dsp:txBody>
      <dsp:txXfrm>
        <a:off x="5496028" y="2413897"/>
        <a:ext cx="2268838" cy="1134419"/>
      </dsp:txXfrm>
    </dsp:sp>
    <dsp:sp modelId="{E612A58D-2B39-483C-8223-4A6921608CEA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75" endPos="40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Hexadecimal</a:t>
          </a:r>
        </a:p>
      </dsp:txBody>
      <dsp:txXfrm>
        <a:off x="8241322" y="2413897"/>
        <a:ext cx="2268838" cy="11344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D8794-E1FE-4B05-848D-2FC644ABDA13}">
      <dsp:nvSpPr>
        <dsp:cNvPr id="0" name=""/>
        <dsp:cNvSpPr/>
      </dsp:nvSpPr>
      <dsp:spPr>
        <a:xfrm>
          <a:off x="4953785" y="1835361"/>
          <a:ext cx="3504839" cy="608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138"/>
              </a:lnTo>
              <a:lnTo>
                <a:pt x="3504839" y="304138"/>
              </a:lnTo>
              <a:lnTo>
                <a:pt x="3504839" y="6082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A6B4E-3400-4B18-9AD2-2F20BA58F96E}">
      <dsp:nvSpPr>
        <dsp:cNvPr id="0" name=""/>
        <dsp:cNvSpPr/>
      </dsp:nvSpPr>
      <dsp:spPr>
        <a:xfrm>
          <a:off x="4908065" y="1835361"/>
          <a:ext cx="91440" cy="608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82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2E99A-EA25-4D74-904C-46834B7D057E}">
      <dsp:nvSpPr>
        <dsp:cNvPr id="0" name=""/>
        <dsp:cNvSpPr/>
      </dsp:nvSpPr>
      <dsp:spPr>
        <a:xfrm>
          <a:off x="1448945" y="1835361"/>
          <a:ext cx="3504839" cy="608277"/>
        </a:xfrm>
        <a:custGeom>
          <a:avLst/>
          <a:gdLst/>
          <a:ahLst/>
          <a:cxnLst/>
          <a:rect l="0" t="0" r="0" b="0"/>
          <a:pathLst>
            <a:path>
              <a:moveTo>
                <a:pt x="3504839" y="0"/>
              </a:moveTo>
              <a:lnTo>
                <a:pt x="3504839" y="304138"/>
              </a:lnTo>
              <a:lnTo>
                <a:pt x="0" y="304138"/>
              </a:lnTo>
              <a:lnTo>
                <a:pt x="0" y="6082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CF0D5-0402-4A9C-B62C-0CC1D461A446}">
      <dsp:nvSpPr>
        <dsp:cNvPr id="0" name=""/>
        <dsp:cNvSpPr/>
      </dsp:nvSpPr>
      <dsp:spPr>
        <a:xfrm>
          <a:off x="3505504" y="387080"/>
          <a:ext cx="2896561" cy="1448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Logic functions</a:t>
          </a:r>
        </a:p>
      </dsp:txBody>
      <dsp:txXfrm>
        <a:off x="3505504" y="387080"/>
        <a:ext cx="2896561" cy="1448280"/>
      </dsp:txXfrm>
    </dsp:sp>
    <dsp:sp modelId="{BAA3B543-57A1-45DB-B35D-5C5BE110606A}">
      <dsp:nvSpPr>
        <dsp:cNvPr id="0" name=""/>
        <dsp:cNvSpPr/>
      </dsp:nvSpPr>
      <dsp:spPr>
        <a:xfrm>
          <a:off x="665" y="2443638"/>
          <a:ext cx="2896561" cy="1448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AND</a:t>
          </a:r>
        </a:p>
      </dsp:txBody>
      <dsp:txXfrm>
        <a:off x="665" y="2443638"/>
        <a:ext cx="2896561" cy="1448280"/>
      </dsp:txXfrm>
    </dsp:sp>
    <dsp:sp modelId="{0FFE81B2-36BC-4BA2-944D-1E36F7003163}">
      <dsp:nvSpPr>
        <dsp:cNvPr id="0" name=""/>
        <dsp:cNvSpPr/>
      </dsp:nvSpPr>
      <dsp:spPr>
        <a:xfrm>
          <a:off x="3505504" y="2443638"/>
          <a:ext cx="2896561" cy="1448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OR</a:t>
          </a:r>
        </a:p>
      </dsp:txBody>
      <dsp:txXfrm>
        <a:off x="3505504" y="2443638"/>
        <a:ext cx="2896561" cy="1448280"/>
      </dsp:txXfrm>
    </dsp:sp>
    <dsp:sp modelId="{BA3F000D-0472-44F6-8737-DFEE81543E31}">
      <dsp:nvSpPr>
        <dsp:cNvPr id="0" name=""/>
        <dsp:cNvSpPr/>
      </dsp:nvSpPr>
      <dsp:spPr>
        <a:xfrm>
          <a:off x="7010344" y="2443638"/>
          <a:ext cx="2896561" cy="1448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NOT</a:t>
          </a:r>
        </a:p>
      </dsp:txBody>
      <dsp:txXfrm>
        <a:off x="7010344" y="2443638"/>
        <a:ext cx="2896561" cy="144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07A1-D3C1-48C6-9A7E-0AC36B6DE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Digital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226E2-A33B-4C29-8647-22287AD7D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Introductory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DF59C-D7AB-4121-AE8E-831AEC0C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07453-8A83-424B-8839-CCD366BD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and Analog Quantities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F5466-9F87-4957-8CB5-E2DDB6E29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29" b="19247"/>
          <a:stretch/>
        </p:blipFill>
        <p:spPr>
          <a:xfrm>
            <a:off x="6243687" y="3746255"/>
            <a:ext cx="5700073" cy="2980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7978E-36E4-41C3-B7DC-A28BD2D6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13" b="10561"/>
          <a:stretch/>
        </p:blipFill>
        <p:spPr>
          <a:xfrm>
            <a:off x="339365" y="1690687"/>
            <a:ext cx="5866915" cy="29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and Analog Quantities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Digital representation has advantages over </a:t>
            </a:r>
            <a:r>
              <a:rPr lang="en-GB" dirty="0" err="1">
                <a:solidFill>
                  <a:schemeClr val="bg1"/>
                </a:solidFill>
              </a:rPr>
              <a:t>analog</a:t>
            </a:r>
            <a:r>
              <a:rPr lang="en-GB" dirty="0">
                <a:solidFill>
                  <a:schemeClr val="bg1"/>
                </a:solidFill>
              </a:rPr>
              <a:t> representation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Reliable data transfer and processing.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Data storage.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Noise removal.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Example, music when converted to digital form can be stored more compactly and reproduced with greater accuracy and clarity than is possible when it is in </a:t>
            </a:r>
            <a:r>
              <a:rPr lang="en-GB" dirty="0" err="1">
                <a:solidFill>
                  <a:schemeClr val="bg1"/>
                </a:solidFill>
              </a:rPr>
              <a:t>analog</a:t>
            </a:r>
            <a:r>
              <a:rPr lang="en-GB" dirty="0">
                <a:solidFill>
                  <a:schemeClr val="bg1"/>
                </a:solidFill>
              </a:rPr>
              <a:t> form.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and Analog Quantities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398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CD player uses digital and </a:t>
            </a:r>
            <a:r>
              <a:rPr lang="en-GB" dirty="0" err="1">
                <a:solidFill>
                  <a:schemeClr val="bg1"/>
                </a:solidFill>
              </a:rPr>
              <a:t>analog</a:t>
            </a:r>
            <a:r>
              <a:rPr lang="en-GB" dirty="0">
                <a:solidFill>
                  <a:schemeClr val="bg1"/>
                </a:solidFill>
              </a:rPr>
              <a:t> circuits.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Music in digital form is stored on the compact disk.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 laser diode reads digital data and transfers it to </a:t>
            </a:r>
            <a:r>
              <a:rPr lang="en-GB" i="1" u="sng" dirty="0">
                <a:solidFill>
                  <a:schemeClr val="bg1"/>
                </a:solidFill>
              </a:rPr>
              <a:t>digital-to-</a:t>
            </a:r>
            <a:r>
              <a:rPr lang="en-GB" i="1" u="sng" dirty="0" err="1">
                <a:solidFill>
                  <a:schemeClr val="bg1"/>
                </a:solidFill>
              </a:rPr>
              <a:t>analog</a:t>
            </a:r>
            <a:r>
              <a:rPr lang="en-GB" i="1" u="sng" dirty="0">
                <a:solidFill>
                  <a:schemeClr val="bg1"/>
                </a:solidFill>
              </a:rPr>
              <a:t>-converter</a:t>
            </a:r>
            <a:r>
              <a:rPr lang="en-GB" b="1" i="1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DAC changes the digital data into an </a:t>
            </a:r>
            <a:r>
              <a:rPr lang="en-GB" i="1" dirty="0" err="1">
                <a:solidFill>
                  <a:schemeClr val="bg1"/>
                </a:solidFill>
              </a:rPr>
              <a:t>analog</a:t>
            </a:r>
            <a:r>
              <a:rPr lang="en-GB" i="1" dirty="0">
                <a:solidFill>
                  <a:schemeClr val="bg1"/>
                </a:solidFill>
              </a:rPr>
              <a:t> signal.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Signal is amplified and sent to the speaker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D9ECD-9588-4CB7-9B45-F2E4546C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8" y="3619892"/>
            <a:ext cx="7541002" cy="31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Checkup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Define </a:t>
            </a:r>
            <a:r>
              <a:rPr lang="en-GB" b="1" u="sng" dirty="0" err="1">
                <a:solidFill>
                  <a:schemeClr val="bg1"/>
                </a:solidFill>
              </a:rPr>
              <a:t>analog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Define </a:t>
            </a:r>
            <a:r>
              <a:rPr lang="en-GB" b="1" u="sng" dirty="0">
                <a:solidFill>
                  <a:schemeClr val="bg1"/>
                </a:solidFill>
              </a:rPr>
              <a:t>digital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Give an example of a system that is </a:t>
            </a:r>
            <a:r>
              <a:rPr lang="en-GB" dirty="0" err="1">
                <a:solidFill>
                  <a:schemeClr val="bg1"/>
                </a:solidFill>
              </a:rPr>
              <a:t>analog</a:t>
            </a:r>
            <a:r>
              <a:rPr lang="en-GB" dirty="0">
                <a:solidFill>
                  <a:schemeClr val="bg1"/>
                </a:solidFill>
              </a:rPr>
              <a:t> and one that is a combination of both digital and </a:t>
            </a:r>
            <a:r>
              <a:rPr lang="en-GB" dirty="0" err="1">
                <a:solidFill>
                  <a:schemeClr val="bg1"/>
                </a:solidFill>
              </a:rPr>
              <a:t>analog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r>
              <a:rPr lang="en-GB" dirty="0">
                <a:solidFill>
                  <a:schemeClr val="bg1"/>
                </a:solidFill>
              </a:rPr>
              <a:t>Name a system that is entirely digital.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1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Quiz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</a:t>
            </a:r>
            <a:r>
              <a:rPr lang="en-GB" b="1" u="sng" dirty="0">
                <a:solidFill>
                  <a:schemeClr val="bg1"/>
                </a:solidFill>
              </a:rPr>
              <a:t>IC</a:t>
            </a:r>
            <a:r>
              <a:rPr lang="en-GB" dirty="0">
                <a:solidFill>
                  <a:schemeClr val="bg1"/>
                </a:solidFill>
              </a:rPr>
              <a:t> means?</a:t>
            </a:r>
          </a:p>
          <a:p>
            <a:r>
              <a:rPr lang="en-GB" dirty="0">
                <a:solidFill>
                  <a:schemeClr val="bg1"/>
                </a:solidFill>
              </a:rPr>
              <a:t>Mention the main ICs found in your computer’s motherboard.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6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Section Outline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167700-5188-4E08-92E4-09118794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06846"/>
              </p:ext>
            </p:extLst>
          </p:nvPr>
        </p:nvGraphicFramePr>
        <p:xfrm>
          <a:off x="625442" y="1797451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9689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Digital and Analog Quantities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Number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Basic Logic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73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A6BCC6-3464-4798-A0F7-59AC5A83AEFC}"/>
              </a:ext>
            </a:extLst>
          </p:cNvPr>
          <p:cNvSpPr/>
          <p:nvPr/>
        </p:nvSpPr>
        <p:spPr>
          <a:xfrm>
            <a:off x="634869" y="2762055"/>
            <a:ext cx="7702485" cy="3770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Digital electronics involves circuits and systems in which there are only two possible states.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HIGH,  (+5V, Pulse)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LOW.    (0 V, No pulse)</a:t>
            </a:r>
          </a:p>
          <a:p>
            <a:r>
              <a:rPr lang="en-GB" dirty="0">
                <a:solidFill>
                  <a:schemeClr val="bg1"/>
                </a:solidFill>
              </a:rPr>
              <a:t>Combinations of the two states are used to represent numbers, symbols, alphabetic characters, and other types of information.</a:t>
            </a:r>
          </a:p>
          <a:p>
            <a:r>
              <a:rPr lang="en-GB" dirty="0">
                <a:solidFill>
                  <a:schemeClr val="bg1"/>
                </a:solidFill>
              </a:rPr>
              <a:t>The two-state number system is called </a:t>
            </a:r>
            <a:r>
              <a:rPr lang="en-GB" b="1" u="sng" dirty="0">
                <a:solidFill>
                  <a:schemeClr val="bg1"/>
                </a:solidFill>
              </a:rPr>
              <a:t>binary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Two digits only, 0 and 1.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 binary digit is called a </a:t>
            </a:r>
            <a:r>
              <a:rPr lang="en-GB" b="1" u="sng" dirty="0">
                <a:solidFill>
                  <a:schemeClr val="bg1"/>
                </a:solidFill>
              </a:rPr>
              <a:t>bit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9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80A5609-9AD4-49B5-B61B-F33EB6310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09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8D22F5F8-B342-4794-A445-3C5E32D98625}"/>
              </a:ext>
            </a:extLst>
          </p:cNvPr>
          <p:cNvSpPr/>
          <p:nvPr/>
        </p:nvSpPr>
        <p:spPr>
          <a:xfrm>
            <a:off x="1593130" y="5750351"/>
            <a:ext cx="537328" cy="7425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Decimal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 the decimal number system, we have ten digits, 0 through 9.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position of a digit representants the magnitude of a quantity.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DADAA-B231-4C39-8BA4-4AE3EE00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96" y="2951873"/>
            <a:ext cx="7744808" cy="35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4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Decimal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EFC4DF7-C132-4361-9DB1-896B41113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The weights for whole numbers are positive powers of ten that increase from right to left, beginning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For fractional numbers, the weights are negative powers of ten that decrease from left to right beginning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EFC4DF7-C132-4361-9DB1-896B41113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8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term </a:t>
            </a:r>
            <a:r>
              <a:rPr lang="en-GB" b="1" u="sng" dirty="0">
                <a:solidFill>
                  <a:schemeClr val="bg1"/>
                </a:solidFill>
              </a:rPr>
              <a:t>digital</a:t>
            </a:r>
            <a:r>
              <a:rPr lang="en-GB" dirty="0">
                <a:solidFill>
                  <a:schemeClr val="bg1"/>
                </a:solidFill>
              </a:rPr>
              <a:t> is derived from the way operations are performed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Digital = signals = expressed as series of the digits 0 and 1 = values of a physical quantity such as voltage or magnetic polarization.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357F9-0E65-468D-A8F1-24F840BE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95" y="2948269"/>
            <a:ext cx="5826010" cy="38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Decimal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value of a decimal number is the sum of the digits after each digit has been multiplied by its weight.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5BEF5-3744-4D13-B57C-897238F5242F}"/>
              </a:ext>
            </a:extLst>
          </p:cNvPr>
          <p:cNvGrpSpPr/>
          <p:nvPr/>
        </p:nvGrpSpPr>
        <p:grpSpPr>
          <a:xfrm>
            <a:off x="961534" y="2855053"/>
            <a:ext cx="10689996" cy="1226753"/>
            <a:chOff x="961534" y="2855053"/>
            <a:chExt cx="10689996" cy="12267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D91AE8-B349-4A3E-8337-2687EAD46BC2}"/>
                </a:ext>
              </a:extLst>
            </p:cNvPr>
            <p:cNvSpPr/>
            <p:nvPr/>
          </p:nvSpPr>
          <p:spPr>
            <a:xfrm>
              <a:off x="961534" y="3129699"/>
              <a:ext cx="10689996" cy="9521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>
                  <a:solidFill>
                    <a:schemeClr val="tx1"/>
                  </a:solidFill>
                </a:rPr>
                <a:t>Express the decimal number 47 as a sum of the values of each digit.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8B5FE5-2B1A-4C8A-A598-B5EFA89D0A3F}"/>
                </a:ext>
              </a:extLst>
            </p:cNvPr>
            <p:cNvSpPr/>
            <p:nvPr/>
          </p:nvSpPr>
          <p:spPr>
            <a:xfrm>
              <a:off x="961534" y="2855053"/>
              <a:ext cx="1878296" cy="549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43696-B4F8-481F-8DCB-7D96087F1B27}"/>
              </a:ext>
            </a:extLst>
          </p:cNvPr>
          <p:cNvGrpSpPr/>
          <p:nvPr/>
        </p:nvGrpSpPr>
        <p:grpSpPr>
          <a:xfrm>
            <a:off x="961534" y="4201816"/>
            <a:ext cx="10689996" cy="2352869"/>
            <a:chOff x="961534" y="4201816"/>
            <a:chExt cx="10689996" cy="2352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/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2000" dirty="0">
                      <a:solidFill>
                        <a:schemeClr val="tx1"/>
                      </a:solidFill>
                    </a:rPr>
                    <a:t>The digit 4 has a weight of 10,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, as indicated by its position. The digit 7 has a weight of 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, as indicated by its position.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47 = (4 ∗ 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+ (7 ∗ 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=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 ∗ 10</m:t>
                            </m:r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 ∗ 1</m:t>
                            </m:r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40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7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blipFill>
                  <a:blip r:embed="rId2"/>
                  <a:stretch>
                    <a:fillRect l="-5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C2C9FC-3D3B-445C-808C-FF0311F076C6}"/>
                </a:ext>
              </a:extLst>
            </p:cNvPr>
            <p:cNvSpPr/>
            <p:nvPr/>
          </p:nvSpPr>
          <p:spPr>
            <a:xfrm>
              <a:off x="961534" y="4201816"/>
              <a:ext cx="1878296" cy="549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66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Determine the value of each digit in 939.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43696-B4F8-481F-8DCB-7D96087F1B27}"/>
              </a:ext>
            </a:extLst>
          </p:cNvPr>
          <p:cNvGrpSpPr/>
          <p:nvPr/>
        </p:nvGrpSpPr>
        <p:grpSpPr>
          <a:xfrm>
            <a:off x="751002" y="2731234"/>
            <a:ext cx="10689996" cy="2352869"/>
            <a:chOff x="961534" y="4201816"/>
            <a:chExt cx="10689996" cy="2352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/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2000" dirty="0">
                      <a:solidFill>
                        <a:schemeClr val="tx1"/>
                      </a:solidFill>
                    </a:rPr>
                    <a:t>The digit 9 (left most) has a weight of 100,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, as indicated by its position. The digit 3 has a weight of 10,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, as indicated by its position, and the value of 9 (right most) has a weight of 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ctrlP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+(9∗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=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 1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9∗1</m:t>
                            </m:r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900+30+9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blipFill>
                  <a:blip r:embed="rId2"/>
                  <a:stretch>
                    <a:fillRect l="-513" r="-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C2C9FC-3D3B-445C-808C-FF0311F076C6}"/>
                </a:ext>
              </a:extLst>
            </p:cNvPr>
            <p:cNvSpPr/>
            <p:nvPr/>
          </p:nvSpPr>
          <p:spPr>
            <a:xfrm>
              <a:off x="961534" y="4201816"/>
              <a:ext cx="1878296" cy="549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6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Decimal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value of a decimal number is the sum of the digits after each digit has been multiplied by its weight.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5BEF5-3744-4D13-B57C-897238F5242F}"/>
              </a:ext>
            </a:extLst>
          </p:cNvPr>
          <p:cNvGrpSpPr/>
          <p:nvPr/>
        </p:nvGrpSpPr>
        <p:grpSpPr>
          <a:xfrm>
            <a:off x="961534" y="2855053"/>
            <a:ext cx="10689996" cy="1226753"/>
            <a:chOff x="961534" y="2855053"/>
            <a:chExt cx="10689996" cy="12267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D91AE8-B349-4A3E-8337-2687EAD46BC2}"/>
                </a:ext>
              </a:extLst>
            </p:cNvPr>
            <p:cNvSpPr/>
            <p:nvPr/>
          </p:nvSpPr>
          <p:spPr>
            <a:xfrm>
              <a:off x="961534" y="3129699"/>
              <a:ext cx="10689996" cy="9521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>
                  <a:solidFill>
                    <a:schemeClr val="tx1"/>
                  </a:solidFill>
                </a:rPr>
                <a:t>Express the decimal number 568.23 as a sum of the values of each digit.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8B5FE5-2B1A-4C8A-A598-B5EFA89D0A3F}"/>
                </a:ext>
              </a:extLst>
            </p:cNvPr>
            <p:cNvSpPr/>
            <p:nvPr/>
          </p:nvSpPr>
          <p:spPr>
            <a:xfrm>
              <a:off x="961534" y="2855053"/>
              <a:ext cx="1878296" cy="549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43696-B4F8-481F-8DCB-7D96087F1B27}"/>
              </a:ext>
            </a:extLst>
          </p:cNvPr>
          <p:cNvGrpSpPr/>
          <p:nvPr/>
        </p:nvGrpSpPr>
        <p:grpSpPr>
          <a:xfrm>
            <a:off x="961534" y="4201816"/>
            <a:ext cx="10689996" cy="2352869"/>
            <a:chOff x="961534" y="4201816"/>
            <a:chExt cx="10689996" cy="2352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/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The whole number digit 5 has a weight of 100,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, the digit 6 has a weight of 10,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, the digit 8 has a weight of 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, the fractional digit 2 has a weight of 0.1,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, and the fractional digit 3 has a weight of 0.01,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568.23 = (5 ∗ 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+ (6 ∗ 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+ (8 ∗ 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+ (2 ∗ 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+ (3 ∗ 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(5 ∗ 100) + (6 ∗ 10) + (8 ∗ 1) + (2 ∗ 0.1) + (3 ∗ 0.01)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500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60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blipFill>
                  <a:blip r:embed="rId2"/>
                  <a:stretch>
                    <a:fillRect l="-456" r="-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C2C9FC-3D3B-445C-808C-FF0311F076C6}"/>
                </a:ext>
              </a:extLst>
            </p:cNvPr>
            <p:cNvSpPr/>
            <p:nvPr/>
          </p:nvSpPr>
          <p:spPr>
            <a:xfrm>
              <a:off x="961534" y="4201816"/>
              <a:ext cx="1878296" cy="549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Determine the value of each digit in 67.924.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43696-B4F8-481F-8DCB-7D96087F1B27}"/>
              </a:ext>
            </a:extLst>
          </p:cNvPr>
          <p:cNvGrpSpPr/>
          <p:nvPr/>
        </p:nvGrpSpPr>
        <p:grpSpPr>
          <a:xfrm>
            <a:off x="751002" y="2731234"/>
            <a:ext cx="10689996" cy="2594910"/>
            <a:chOff x="961534" y="4201816"/>
            <a:chExt cx="10689996" cy="2352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/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2000" dirty="0">
                      <a:solidFill>
                        <a:schemeClr val="tx1"/>
                      </a:solidFill>
                    </a:rPr>
                    <a:t>The digit 6 has a weight of 10,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. The digit 7 has a weight of 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. The value of 9 has a weight of 0.1,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. The value of 2 has a weight of 0.01,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. The value of 4 has a weight of 0.001, which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a14:m>
                  <a:r>
                    <a:rPr lang="en-GB" sz="20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7.924</m:t>
                        </m:r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9∗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+(4∗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=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 10</m:t>
                            </m:r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GB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9∗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∗0.01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4∗0.001</m:t>
                            </m:r>
                          </m:e>
                        </m:d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7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+0.9+0.02+0.004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FE0EA9-B97A-422A-9CBE-91286D3C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34" y="4476462"/>
                  <a:ext cx="10689996" cy="2078223"/>
                </a:xfrm>
                <a:prstGeom prst="rect">
                  <a:avLst/>
                </a:prstGeom>
                <a:blipFill>
                  <a:blip r:embed="rId2"/>
                  <a:stretch>
                    <a:fillRect l="-513" r="-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C2C9FC-3D3B-445C-808C-FF0311F076C6}"/>
                </a:ext>
              </a:extLst>
            </p:cNvPr>
            <p:cNvSpPr/>
            <p:nvPr/>
          </p:nvSpPr>
          <p:spPr>
            <a:xfrm>
              <a:off x="961534" y="4201816"/>
              <a:ext cx="1878296" cy="5492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4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80A5609-9AD4-49B5-B61B-F33EB63100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8D22F5F8-B342-4794-A445-3C5E32D98625}"/>
              </a:ext>
            </a:extLst>
          </p:cNvPr>
          <p:cNvSpPr/>
          <p:nvPr/>
        </p:nvSpPr>
        <p:spPr>
          <a:xfrm>
            <a:off x="4477732" y="5750351"/>
            <a:ext cx="537328" cy="7425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Binary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EFC4DF7-C132-4361-9DB1-896B41113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Binary system less complicated than the decimal system.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Binary system has two digits, 0 and 1 (base 2).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Decimal system has nine digits, 0 to 9 (base 10).</a:t>
                </a:r>
                <a:br>
                  <a:rPr lang="en-GB" i="1" dirty="0">
                    <a:solidFill>
                      <a:schemeClr val="bg1"/>
                    </a:solidFill>
                  </a:rPr>
                </a:br>
                <a:endParaRPr lang="en-GB" i="1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position of a 1 or 0 in a binary number indicates its weight.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The weights in a binary number are based on powers of two.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EFC4DF7-C132-4361-9DB1-896B41113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Binary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C4DF7-C132-4361-9DB1-896B4111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count in decimal system, we start with 0 and continue to 9.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To count more, we start another digit position. (0:9, 10:99, 100:999, ….)</a:t>
            </a:r>
            <a:br>
              <a:rPr lang="en-GB" i="1" dirty="0">
                <a:solidFill>
                  <a:schemeClr val="bg1"/>
                </a:solidFill>
              </a:rPr>
            </a:br>
            <a:endParaRPr lang="en-GB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count in binary system, we start with 0 and continue to 1 ONLY.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To count more, we start another digit position. (0:1, 10:11, 100:111, …..)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4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6EDFE-4AE7-47B3-B86E-236291A24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8443" y="1466904"/>
            <a:ext cx="5344755" cy="522009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326A0C-0919-44B1-A180-826E6D8B8CCE}"/>
                  </a:ext>
                </a:extLst>
              </p:cNvPr>
              <p:cNvSpPr txBox="1"/>
              <p:nvPr/>
            </p:nvSpPr>
            <p:spPr>
              <a:xfrm>
                <a:off x="304015" y="1794962"/>
                <a:ext cx="6094428" cy="4406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  <a:latin typeface="Times-Roman"/>
                  </a:rPr>
                  <a:t>W</a:t>
                </a:r>
                <a:r>
                  <a:rPr lang="en-GB" sz="2800" b="0" i="0" u="none" strike="noStrike" baseline="0" dirty="0">
                    <a:solidFill>
                      <a:schemeClr val="bg1"/>
                    </a:solidFill>
                    <a:latin typeface="Times-Roman"/>
                  </a:rPr>
                  <a:t>ith </a:t>
                </a:r>
                <a:r>
                  <a:rPr lang="en-GB" sz="2800" b="0" i="1" u="none" strike="noStrike" baseline="0" dirty="0">
                    <a:solidFill>
                      <a:schemeClr val="bg1"/>
                    </a:solidFill>
                    <a:latin typeface="Times-Italic"/>
                  </a:rPr>
                  <a:t>n </a:t>
                </a:r>
                <a:r>
                  <a:rPr lang="en-GB" sz="2800" b="0" i="0" u="none" strike="noStrike" baseline="0" dirty="0">
                    <a:solidFill>
                      <a:schemeClr val="bg1"/>
                    </a:solidFill>
                    <a:latin typeface="Times-Roman"/>
                  </a:rPr>
                  <a:t>bits you can count up to a number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GB" sz="2800" b="0" i="0" u="none" strike="noStrike" baseline="0" dirty="0">
                    <a:solidFill>
                      <a:schemeClr val="bg1"/>
                    </a:solidFill>
                    <a:latin typeface="Times-Roman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800" i="1" dirty="0">
                    <a:solidFill>
                      <a:schemeClr val="bg1"/>
                    </a:solidFill>
                  </a:rPr>
                  <a:t>Four bits are required to count from zero to 15.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800" i="1" dirty="0">
                    <a:solidFill>
                      <a:schemeClr val="bg1"/>
                    </a:solidFill>
                  </a:rPr>
                  <a:t>With five bits (n = 5) you can count from zero to thirty-one. </a:t>
                </a:r>
                <a:br>
                  <a:rPr lang="en-GB" sz="2800" i="1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GB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− 1 = 32 − 1 = 31</m:t>
                    </m:r>
                  </m:oMath>
                </a14:m>
                <a:endParaRPr lang="en-US" sz="2800" i="1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800" i="1" dirty="0">
                    <a:solidFill>
                      <a:schemeClr val="bg1"/>
                    </a:solidFill>
                  </a:rPr>
                  <a:t>With six bits (n = 6) you can count from zero to sixty-three.</a:t>
                </a:r>
              </a:p>
              <a:p>
                <a:pPr lvl="2"/>
                <a:r>
                  <a:rPr lang="en-GB" sz="2800" i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− 1 = 64 − 1 = 63</m:t>
                    </m:r>
                  </m:oMath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326A0C-0919-44B1-A180-826E6D8B8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5" y="1794962"/>
                <a:ext cx="6094428" cy="4406078"/>
              </a:xfrm>
              <a:prstGeom prst="rect">
                <a:avLst/>
              </a:prstGeom>
              <a:blipFill>
                <a:blip r:embed="rId3"/>
                <a:stretch>
                  <a:fillRect l="-1800" t="-1383" r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9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Binary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6EA475-9CCC-4CAD-86C2-1FCD8967B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 binary number is a weighted number.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The right-most bit is </a:t>
                </a:r>
                <a:r>
                  <a:rPr lang="en-GB" b="1" i="1" u="sng" dirty="0">
                    <a:solidFill>
                      <a:schemeClr val="bg1"/>
                    </a:solidFill>
                  </a:rPr>
                  <a:t>the LSB (least significant bit) </a:t>
                </a:r>
                <a:r>
                  <a:rPr lang="en-GB" i="1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1" i="1" u="sng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The weights increase from right to left by a power of two for each bit.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The left-most bit is the </a:t>
                </a:r>
                <a:r>
                  <a:rPr lang="en-GB" b="1" i="1" u="sng" dirty="0">
                    <a:solidFill>
                      <a:schemeClr val="bg1"/>
                    </a:solidFill>
                  </a:rPr>
                  <a:t>MSB (most significant bit) </a:t>
                </a:r>
                <a:r>
                  <a:rPr lang="en-GB" i="1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Fractional numbers can be represented in binary by placing bits to the right of the binary point.</a:t>
                </a:r>
                <a:br>
                  <a:rPr lang="en-GB" dirty="0">
                    <a:solidFill>
                      <a:schemeClr val="bg1"/>
                    </a:solidFill>
                  </a:rPr>
                </a:br>
                <a:br>
                  <a:rPr lang="en-GB" dirty="0">
                    <a:solidFill>
                      <a:schemeClr val="bg1"/>
                    </a:solidFill>
                  </a:rPr>
                </a:br>
                <a:r>
                  <a:rPr lang="en-GB" dirty="0">
                    <a:solidFill>
                      <a:schemeClr val="bg1"/>
                    </a:solidFill>
                  </a:rPr>
                  <a:t>	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-1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-1</m:t>
                        </m:r>
                      </m:sup>
                    </m:sSup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-2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i="1" dirty="0">
                  <a:solidFill>
                    <a:schemeClr val="bg1"/>
                  </a:solidFill>
                </a:endParaRPr>
              </a:p>
              <a:p>
                <a:pPr lvl="1"/>
                <a:endParaRPr lang="en-US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6EA475-9CCC-4CAD-86C2-1FCD8967B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753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Binary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EA475-9CCC-4CAD-86C2-1FCD8967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powers of two and their equivalent decimal weights for an 8-bit binary whole number and a 6-bit binary fractional number are shown in Table 2–2.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88FF1-9D2C-4B6D-B17E-B126FADB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7" y="3620547"/>
            <a:ext cx="11645026" cy="25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Digital technology applied in a wide range of areas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Computers, television,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communications systems,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radar,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navigation and guidance systems,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military systems,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medical instrumentation,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industrial process control,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consumer electronics</a:t>
            </a:r>
          </a:p>
        </p:txBody>
      </p:sp>
      <p:pic>
        <p:nvPicPr>
          <p:cNvPr id="2050" name="Picture 2" descr="Chapter 9: Satellite Communications Systems | Engineering360">
            <a:extLst>
              <a:ext uri="{FF2B5EF4-FFF2-40B4-BE49-F238E27FC236}">
                <a16:creationId xmlns:a16="http://schemas.microsoft.com/office/drawing/2014/main" id="{0208DDD5-9AAB-4358-8C6D-0D2F7940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27" y="4084179"/>
            <a:ext cx="3333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omedical Instrumentation Technology | MCTC">
            <a:extLst>
              <a:ext uri="{FF2B5EF4-FFF2-40B4-BE49-F238E27FC236}">
                <a16:creationId xmlns:a16="http://schemas.microsoft.com/office/drawing/2014/main" id="{CF1609C7-EBC3-4102-8359-F1DF52178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28"/>
          <a:stretch/>
        </p:blipFill>
        <p:spPr bwMode="auto">
          <a:xfrm>
            <a:off x="8590033" y="1690688"/>
            <a:ext cx="3168333" cy="288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 the Radar: COVID-19, Circonus, and Fake FB Accounts">
            <a:extLst>
              <a:ext uri="{FF2B5EF4-FFF2-40B4-BE49-F238E27FC236}">
                <a16:creationId xmlns:a16="http://schemas.microsoft.com/office/drawing/2014/main" id="{EDE4717F-8915-4A0C-A9D5-EEE62BA41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t="7196" r="6972" b="7549"/>
          <a:stretch/>
        </p:blipFill>
        <p:spPr bwMode="auto">
          <a:xfrm>
            <a:off x="9292473" y="4747149"/>
            <a:ext cx="193665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2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Check-up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EA475-9CCC-4CAD-86C2-1FCD8967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the largest decimal number that can be represented in binary with eight bits?</a:t>
            </a:r>
          </a:p>
          <a:p>
            <a:r>
              <a:rPr lang="en-GB" dirty="0">
                <a:solidFill>
                  <a:schemeClr val="bg1"/>
                </a:solidFill>
              </a:rPr>
              <a:t>Determine the weight of the 1 in the binary number 10000.</a:t>
            </a:r>
          </a:p>
          <a:p>
            <a:r>
              <a:rPr lang="en-GB" dirty="0">
                <a:solidFill>
                  <a:schemeClr val="bg1"/>
                </a:solidFill>
              </a:rPr>
              <a:t>Count students in binary.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80A5609-9AD4-49B5-B61B-F33EB63100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8D22F5F8-B342-4794-A445-3C5E32D98625}"/>
              </a:ext>
            </a:extLst>
          </p:cNvPr>
          <p:cNvSpPr/>
          <p:nvPr/>
        </p:nvSpPr>
        <p:spPr>
          <a:xfrm>
            <a:off x="7202078" y="5750351"/>
            <a:ext cx="537328" cy="7425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Octal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6EA475-9CCC-4CAD-86C2-1FCD8967B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The octal number system is composed of eight digits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0, 1, 2, 3, 4, 5, 6, 7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To count above 7, begin another column and start over: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10, 11, 12, 13, 14, 15, 16, </a:t>
                </a:r>
                <a:r>
                  <a:rPr lang="en-GB" b="1" i="1" dirty="0">
                    <a:solidFill>
                      <a:schemeClr val="bg1"/>
                    </a:solidFill>
                  </a:rPr>
                  <a:t>17, 20</a:t>
                </a:r>
                <a:r>
                  <a:rPr lang="en-GB" i="1" dirty="0">
                    <a:solidFill>
                      <a:schemeClr val="bg1"/>
                    </a:solidFill>
                  </a:rPr>
                  <a:t>, 21, …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Counting in octal is like counting in decimal, except that the digits 8 and 9 are not used.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Subscripts to distinguish decimal from octal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Octal numbers use subscript 8 or 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b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Decimal numbers use subscript 10 or D,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6EA475-9CCC-4CAD-86C2-1FCD8967B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80A5609-9AD4-49B5-B61B-F33EB63100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8D22F5F8-B342-4794-A445-3C5E32D98625}"/>
              </a:ext>
            </a:extLst>
          </p:cNvPr>
          <p:cNvSpPr/>
          <p:nvPr/>
        </p:nvSpPr>
        <p:spPr>
          <a:xfrm>
            <a:off x="10077254" y="5750351"/>
            <a:ext cx="537328" cy="7425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Hexadecimal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EA475-9CCC-4CAD-86C2-1FCD8967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hexadecimal number system has sixteen characters.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Hexadecimal is widely used in computer and microprocessor applications.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0, 1, 3, 4, 5, 6, 7, 8, 9, A, B, C, D, E, F </a:t>
            </a:r>
          </a:p>
          <a:p>
            <a:r>
              <a:rPr lang="en-GB" dirty="0">
                <a:solidFill>
                  <a:schemeClr val="bg1"/>
                </a:solidFill>
              </a:rPr>
              <a:t>Digital systems process binary data in groups that are multiples of four bits.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Each hexadecimal digit represents a 4-bit binary number.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28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Number systems: Hexadecimal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5014A1-F6F4-42AF-83FE-B262EC2E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508" y="1517716"/>
            <a:ext cx="5020037" cy="516369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2CF2FD-F673-48ED-B912-E06288378ADC}"/>
                  </a:ext>
                </a:extLst>
              </p:cNvPr>
              <p:cNvSpPr txBox="1"/>
              <p:nvPr/>
            </p:nvSpPr>
            <p:spPr>
              <a:xfrm>
                <a:off x="0" y="1785536"/>
                <a:ext cx="6094428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</a:rPr>
                  <a:t>Each hexadecimal digit represents a 4-bit binary number.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</a:rPr>
                  <a:t>Counting with hex: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2800" i="1" dirty="0">
                    <a:solidFill>
                      <a:schemeClr val="bg1"/>
                    </a:solidFill>
                  </a:rPr>
                  <a:t>Start with 0 through F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2800" i="1" dirty="0">
                    <a:solidFill>
                      <a:schemeClr val="bg1"/>
                    </a:solidFill>
                  </a:rPr>
                  <a:t>Then add new digit to the left and start again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2800" i="1" dirty="0">
                    <a:solidFill>
                      <a:schemeClr val="bg1"/>
                    </a:solidFill>
                  </a:rPr>
                  <a:t>E.g., 0, 1, 2, …, E ,F, 10, 11, 12, 13, …, 1E, 1F.</a:t>
                </a:r>
                <a:endParaRPr lang="en-US" sz="2800" i="1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1"/>
                    </a:solidFill>
                  </a:rPr>
                  <a:t>Hex numbers use subscript H or 16.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  <m:sub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  <m:sub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2CF2FD-F673-48ED-B912-E0628837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5536"/>
                <a:ext cx="6094428" cy="4401205"/>
              </a:xfrm>
              <a:prstGeom prst="rect">
                <a:avLst/>
              </a:prstGeom>
              <a:blipFill>
                <a:blip r:embed="rId3"/>
                <a:stretch>
                  <a:fillRect t="-1385" r="-2900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01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Section Outline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167700-5188-4E08-92E4-091187944622}"/>
              </a:ext>
            </a:extLst>
          </p:cNvPr>
          <p:cNvGraphicFramePr>
            <a:graphicFrameLocks noGrp="1"/>
          </p:cNvGraphicFramePr>
          <p:nvPr/>
        </p:nvGraphicFramePr>
        <p:xfrm>
          <a:off x="625442" y="1797451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9689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Digital and Analog Quantities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Number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Basic Logic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73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A6BCC6-3464-4798-A0F7-59AC5A83AEFC}"/>
              </a:ext>
            </a:extLst>
          </p:cNvPr>
          <p:cNvSpPr/>
          <p:nvPr/>
        </p:nvSpPr>
        <p:spPr>
          <a:xfrm>
            <a:off x="625442" y="3287598"/>
            <a:ext cx="7702485" cy="3770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EA475-9CCC-4CAD-86C2-1FCD8967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 its basic form, logic is the realm of human reasoning that output a result depending on a condition.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ONLY True and False == 1 and 0</a:t>
            </a:r>
          </a:p>
          <a:p>
            <a:r>
              <a:rPr lang="en-GB" dirty="0">
                <a:solidFill>
                  <a:schemeClr val="bg1"/>
                </a:solidFill>
              </a:rPr>
              <a:t>The term </a:t>
            </a:r>
            <a:r>
              <a:rPr lang="en-GB" b="1" u="sng" dirty="0">
                <a:solidFill>
                  <a:schemeClr val="bg1"/>
                </a:solidFill>
              </a:rPr>
              <a:t>logic</a:t>
            </a:r>
            <a:r>
              <a:rPr lang="en-GB" dirty="0">
                <a:solidFill>
                  <a:schemeClr val="bg1"/>
                </a:solidFill>
              </a:rPr>
              <a:t> is applied to digital circuits used to implement logic functions.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Digital logic circuits are the basic elements that form the building blocks for such complex digital systems as the computer.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6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80A0FD5-86B2-4BC1-876A-C85F99B35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101144"/>
              </p:ext>
            </p:extLst>
          </p:nvPr>
        </p:nvGraphicFramePr>
        <p:xfrm>
          <a:off x="1348033" y="1386509"/>
          <a:ext cx="9907571" cy="427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013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Functions: 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366FD8-4B16-4DA3-93E3-AB3C349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b="1" u="sng" dirty="0">
                <a:solidFill>
                  <a:schemeClr val="bg1"/>
                </a:solidFill>
              </a:rPr>
              <a:t>AND</a:t>
            </a:r>
            <a:r>
              <a:rPr lang="en-GB" dirty="0">
                <a:solidFill>
                  <a:schemeClr val="bg1"/>
                </a:solidFill>
              </a:rPr>
              <a:t> function produces a HIGH output only when all the inputs are HIGH.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all input is +5V </a:t>
            </a:r>
            <a:r>
              <a:rPr lang="en-US" dirty="0">
                <a:solidFill>
                  <a:schemeClr val="bg1"/>
                </a:solidFill>
              </a:rPr>
              <a:t>(1, True, Yes)</a:t>
            </a:r>
            <a:r>
              <a:rPr lang="en-GB" dirty="0">
                <a:solidFill>
                  <a:schemeClr val="bg1"/>
                </a:solidFill>
              </a:rPr>
              <a:t>, the AND function outputs +5V</a:t>
            </a:r>
            <a:r>
              <a:rPr lang="en-US" dirty="0">
                <a:solidFill>
                  <a:schemeClr val="bg1"/>
                </a:solidFill>
              </a:rPr>
              <a:t> (1, True, Yes)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outputs 0V (0, False, No) otherwise.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F7450D-8180-488E-ABFA-17542C67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7" y="4416506"/>
            <a:ext cx="2295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1DA9C-8508-4AA2-A280-D621F7DFE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12790"/>
              </p:ext>
            </p:extLst>
          </p:nvPr>
        </p:nvGraphicFramePr>
        <p:xfrm>
          <a:off x="1947027" y="1027906"/>
          <a:ext cx="8928755" cy="2731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lass IX PP1 Vacuum Tube Phono Preamp">
            <a:extLst>
              <a:ext uri="{FF2B5EF4-FFF2-40B4-BE49-F238E27FC236}">
                <a16:creationId xmlns:a16="http://schemas.microsoft.com/office/drawing/2014/main" id="{A4BAFEE3-4973-4B13-A47A-CB1F9AA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" y="3530503"/>
            <a:ext cx="3987542" cy="29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ransistor Works as Switch. NPN and PNP transistor working">
            <a:extLst>
              <a:ext uri="{FF2B5EF4-FFF2-40B4-BE49-F238E27FC236}">
                <a16:creationId xmlns:a16="http://schemas.microsoft.com/office/drawing/2014/main" id="{17A30480-C10C-4A1F-A32C-C613757D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84" y="3660204"/>
            <a:ext cx="4560842" cy="273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K0080II with Heatsink compound US SELLER Integrated Circuit IC Power  Amplifier Integrated Circuits (ICs) fveh Business &amp; Industrial">
            <a:extLst>
              <a:ext uri="{FF2B5EF4-FFF2-40B4-BE49-F238E27FC236}">
                <a16:creationId xmlns:a16="http://schemas.microsoft.com/office/drawing/2014/main" id="{8CBD4ED0-3E13-4475-BAD6-58E05AFEC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3" b="13843"/>
          <a:stretch/>
        </p:blipFill>
        <p:spPr bwMode="auto">
          <a:xfrm>
            <a:off x="8790150" y="3999685"/>
            <a:ext cx="3117985" cy="225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47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Functions: 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0616E-8641-453C-AFAB-1AC15E498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6" y="4253984"/>
            <a:ext cx="8277225" cy="231457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B087F3-9D89-4C38-948F-21551404A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81120"/>
              </p:ext>
            </p:extLst>
          </p:nvPr>
        </p:nvGraphicFramePr>
        <p:xfrm>
          <a:off x="4364086" y="2045236"/>
          <a:ext cx="346382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4609">
                  <a:extLst>
                    <a:ext uri="{9D8B030D-6E8A-4147-A177-3AD203B41FA5}">
                      <a16:colId xmlns:a16="http://schemas.microsoft.com/office/drawing/2014/main" val="2930446673"/>
                    </a:ext>
                  </a:extLst>
                </a:gridCol>
                <a:gridCol w="1154609">
                  <a:extLst>
                    <a:ext uri="{9D8B030D-6E8A-4147-A177-3AD203B41FA5}">
                      <a16:colId xmlns:a16="http://schemas.microsoft.com/office/drawing/2014/main" val="2779414418"/>
                    </a:ext>
                  </a:extLst>
                </a:gridCol>
                <a:gridCol w="1154609">
                  <a:extLst>
                    <a:ext uri="{9D8B030D-6E8A-4147-A177-3AD203B41FA5}">
                      <a16:colId xmlns:a16="http://schemas.microsoft.com/office/drawing/2014/main" val="331738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2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1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8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045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Functions: 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366FD8-4B16-4DA3-93E3-AB3C349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b="1" u="sng" dirty="0">
                <a:solidFill>
                  <a:schemeClr val="bg1"/>
                </a:solidFill>
              </a:rPr>
              <a:t>OR</a:t>
            </a:r>
            <a:r>
              <a:rPr lang="en-GB" dirty="0">
                <a:solidFill>
                  <a:schemeClr val="bg1"/>
                </a:solidFill>
              </a:rPr>
              <a:t> function produces a HIGH output when one or more inputs are HIGH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</a:t>
            </a:r>
            <a:r>
              <a:rPr lang="en-GB" u="sng" dirty="0">
                <a:solidFill>
                  <a:schemeClr val="bg1"/>
                </a:solidFill>
              </a:rPr>
              <a:t>one of the</a:t>
            </a:r>
            <a:r>
              <a:rPr lang="en-GB" dirty="0">
                <a:solidFill>
                  <a:schemeClr val="bg1"/>
                </a:solidFill>
              </a:rPr>
              <a:t> input (or both) is +5V </a:t>
            </a:r>
            <a:r>
              <a:rPr lang="en-US" dirty="0">
                <a:solidFill>
                  <a:schemeClr val="bg1"/>
                </a:solidFill>
              </a:rPr>
              <a:t>(1, True, Yes)</a:t>
            </a:r>
            <a:r>
              <a:rPr lang="en-GB" dirty="0">
                <a:solidFill>
                  <a:schemeClr val="bg1"/>
                </a:solidFill>
              </a:rPr>
              <a:t>, the OR function outputs +5V</a:t>
            </a:r>
            <a:r>
              <a:rPr lang="en-US" dirty="0">
                <a:solidFill>
                  <a:schemeClr val="bg1"/>
                </a:solidFill>
              </a:rPr>
              <a:t> (1, True, Yes)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outputs 0V (0, False, No) if all inputs are 0V (0, False, No).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46223-0736-47D9-A0EA-AB5D950E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4466009"/>
            <a:ext cx="2352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48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Functions: AND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B087F3-9D89-4C38-948F-21551404A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39474"/>
              </p:ext>
            </p:extLst>
          </p:nvPr>
        </p:nvGraphicFramePr>
        <p:xfrm>
          <a:off x="4364085" y="1987194"/>
          <a:ext cx="346382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4609">
                  <a:extLst>
                    <a:ext uri="{9D8B030D-6E8A-4147-A177-3AD203B41FA5}">
                      <a16:colId xmlns:a16="http://schemas.microsoft.com/office/drawing/2014/main" val="2930446673"/>
                    </a:ext>
                  </a:extLst>
                </a:gridCol>
                <a:gridCol w="1154609">
                  <a:extLst>
                    <a:ext uri="{9D8B030D-6E8A-4147-A177-3AD203B41FA5}">
                      <a16:colId xmlns:a16="http://schemas.microsoft.com/office/drawing/2014/main" val="2779414418"/>
                    </a:ext>
                  </a:extLst>
                </a:gridCol>
                <a:gridCol w="1154609">
                  <a:extLst>
                    <a:ext uri="{9D8B030D-6E8A-4147-A177-3AD203B41FA5}">
                      <a16:colId xmlns:a16="http://schemas.microsoft.com/office/drawing/2014/main" val="331738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2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1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8457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585F3E5-4582-49E7-B2DF-AD839F7B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9" y="4137901"/>
            <a:ext cx="82677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7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Functions: NOT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366FD8-4B16-4DA3-93E3-AB3C349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b="1" u="sng" dirty="0">
                <a:solidFill>
                  <a:schemeClr val="bg1"/>
                </a:solidFill>
              </a:rPr>
              <a:t>NOT</a:t>
            </a:r>
            <a:r>
              <a:rPr lang="en-GB" dirty="0">
                <a:solidFill>
                  <a:schemeClr val="bg1"/>
                </a:solidFill>
              </a:rPr>
              <a:t> function changes one logic level to the opposite logic level.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input is 0V (0, False, No), the output is +5V (1, True, Yes)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input is +5V (1, True, Yes), the output is 0V ( 0, False, No)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9E29E-5C05-4349-BD36-B746BA99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4354987"/>
            <a:ext cx="2266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4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Basic Logic Functions: AND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B087F3-9D89-4C38-948F-21551404A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63896"/>
              </p:ext>
            </p:extLst>
          </p:nvPr>
        </p:nvGraphicFramePr>
        <p:xfrm>
          <a:off x="4941390" y="1958914"/>
          <a:ext cx="230921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4609">
                  <a:extLst>
                    <a:ext uri="{9D8B030D-6E8A-4147-A177-3AD203B41FA5}">
                      <a16:colId xmlns:a16="http://schemas.microsoft.com/office/drawing/2014/main" val="2930446673"/>
                    </a:ext>
                  </a:extLst>
                </a:gridCol>
                <a:gridCol w="1154609">
                  <a:extLst>
                    <a:ext uri="{9D8B030D-6E8A-4147-A177-3AD203B41FA5}">
                      <a16:colId xmlns:a16="http://schemas.microsoft.com/office/drawing/2014/main" val="277941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2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1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6702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EDF768-A532-4F23-B267-0E9BB17D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4324890"/>
            <a:ext cx="77152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2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EA475-9CCC-4CAD-86C2-1FCD8967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Explain the basic differences between digital and </a:t>
            </a:r>
            <a:r>
              <a:rPr lang="en-GB" dirty="0" err="1">
                <a:solidFill>
                  <a:schemeClr val="bg1"/>
                </a:solidFill>
              </a:rPr>
              <a:t>analog</a:t>
            </a:r>
            <a:r>
              <a:rPr lang="en-GB" dirty="0">
                <a:solidFill>
                  <a:schemeClr val="bg1"/>
                </a:solidFill>
              </a:rPr>
              <a:t> quantities.</a:t>
            </a:r>
          </a:p>
          <a:p>
            <a:r>
              <a:rPr lang="en-GB" dirty="0">
                <a:solidFill>
                  <a:schemeClr val="bg1"/>
                </a:solidFill>
              </a:rPr>
              <a:t>Explain the basic logic functions of NOT, AND, and OR.</a:t>
            </a:r>
          </a:p>
          <a:p>
            <a:r>
              <a:rPr lang="en-GB" dirty="0">
                <a:solidFill>
                  <a:schemeClr val="bg1"/>
                </a:solidFill>
              </a:rPr>
              <a:t>Review the decimal number system.</a:t>
            </a:r>
          </a:p>
          <a:p>
            <a:r>
              <a:rPr lang="en-GB" dirty="0">
                <a:solidFill>
                  <a:schemeClr val="bg1"/>
                </a:solidFill>
              </a:rPr>
              <a:t>Define Binary system.</a:t>
            </a:r>
          </a:p>
          <a:p>
            <a:r>
              <a:rPr lang="en-GB" dirty="0">
                <a:solidFill>
                  <a:schemeClr val="bg1"/>
                </a:solidFill>
              </a:rPr>
              <a:t>Define Hexadecimal system.</a:t>
            </a:r>
          </a:p>
          <a:p>
            <a:r>
              <a:rPr lang="en-GB" dirty="0">
                <a:solidFill>
                  <a:schemeClr val="bg1"/>
                </a:solidFill>
              </a:rPr>
              <a:t>Define Octal system.</a:t>
            </a:r>
          </a:p>
        </p:txBody>
      </p:sp>
    </p:spTree>
    <p:extLst>
      <p:ext uri="{BB962C8B-B14F-4D97-AF65-F5344CB8AC3E}">
        <p14:creationId xmlns:p14="http://schemas.microsoft.com/office/powerpoint/2010/main" val="9097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Section Outline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167700-5188-4E08-92E4-09118794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54595"/>
              </p:ext>
            </p:extLst>
          </p:nvPr>
        </p:nvGraphicFramePr>
        <p:xfrm>
          <a:off x="625442" y="1797451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9689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Digital and Analog Quantities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6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Binary Digits, Logic Levels, and Digital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Basic Logic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73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A6BCC6-3464-4798-A0F7-59AC5A83AEFC}"/>
              </a:ext>
            </a:extLst>
          </p:cNvPr>
          <p:cNvSpPr/>
          <p:nvPr/>
        </p:nvSpPr>
        <p:spPr>
          <a:xfrm>
            <a:off x="644296" y="2243579"/>
            <a:ext cx="7702485" cy="3770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and Analog Quantities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8D476F-0460-4587-8C06-65FBD5B41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194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9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and Analog Quantities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8D476F-0460-4587-8C06-65FBD5B41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767236"/>
              </p:ext>
            </p:extLst>
          </p:nvPr>
        </p:nvGraphicFramePr>
        <p:xfrm>
          <a:off x="1328394" y="1759638"/>
          <a:ext cx="9587845" cy="3123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0C1A68-BF64-46B3-B59D-8F06A1EF7366}"/>
              </a:ext>
            </a:extLst>
          </p:cNvPr>
          <p:cNvSpPr txBox="1"/>
          <p:nvPr/>
        </p:nvSpPr>
        <p:spPr>
          <a:xfrm>
            <a:off x="272592" y="5398904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u="sng" dirty="0">
                <a:solidFill>
                  <a:schemeClr val="bg1"/>
                </a:solidFill>
              </a:rPr>
              <a:t>Digital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electronics</a:t>
            </a:r>
            <a:r>
              <a:rPr lang="en-GB" sz="2800" dirty="0">
                <a:solidFill>
                  <a:schemeClr val="bg1"/>
                </a:solidFill>
              </a:rPr>
              <a:t> involves quantities with </a:t>
            </a:r>
            <a:r>
              <a:rPr lang="en-GB" sz="2800" b="1" u="sng" dirty="0">
                <a:solidFill>
                  <a:schemeClr val="bg1"/>
                </a:solidFill>
              </a:rPr>
              <a:t>discrete</a:t>
            </a:r>
            <a:r>
              <a:rPr lang="en-GB" sz="2800" dirty="0">
                <a:solidFill>
                  <a:schemeClr val="bg1"/>
                </a:solidFill>
              </a:rPr>
              <a:t> values.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498BD-505A-4568-A317-4A8ADD52044A}"/>
              </a:ext>
            </a:extLst>
          </p:cNvPr>
          <p:cNvSpPr txBox="1"/>
          <p:nvPr/>
        </p:nvSpPr>
        <p:spPr>
          <a:xfrm>
            <a:off x="6250756" y="5398905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u="sng" dirty="0">
                <a:solidFill>
                  <a:schemeClr val="bg1"/>
                </a:solidFill>
              </a:rPr>
              <a:t>Analog</a:t>
            </a:r>
            <a:r>
              <a:rPr lang="en-GB" sz="2800" dirty="0">
                <a:solidFill>
                  <a:schemeClr val="bg1"/>
                </a:solidFill>
              </a:rPr>
              <a:t> electronics involves quantities with </a:t>
            </a:r>
            <a:r>
              <a:rPr lang="en-GB" sz="2800" b="1" u="sng" dirty="0">
                <a:solidFill>
                  <a:schemeClr val="bg1"/>
                </a:solidFill>
              </a:rPr>
              <a:t>continuous</a:t>
            </a:r>
            <a:r>
              <a:rPr lang="en-GB" sz="2800" dirty="0">
                <a:solidFill>
                  <a:schemeClr val="bg1"/>
                </a:solidFill>
              </a:rPr>
              <a:t> values.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6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and Analog Quantities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BC94F56-E272-4D36-819E-069B1CC1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Most things occur in nature can be measured quantitatively in analogue form.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air temperature, time, pressure, sound, electricity.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6C7A4-7597-4C4C-A74B-E0D20F79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36" y="3157981"/>
            <a:ext cx="7238727" cy="36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and Analog Quantities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BC94F56-E272-4D36-819E-069B1CC1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Rather than graphing measurements continuously, sample the values at discrete points of time.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E.g., Capture measurements every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F5466-9F87-4957-8CB5-E2DDB6E2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10" y="3117937"/>
            <a:ext cx="6589557" cy="36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2082</Words>
  <Application>Microsoft Office PowerPoint</Application>
  <PresentationFormat>Widescreen</PresentationFormat>
  <Paragraphs>259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Times-Italic</vt:lpstr>
      <vt:lpstr>Times-Roman</vt:lpstr>
      <vt:lpstr>Office Theme</vt:lpstr>
      <vt:lpstr>Digital Circuits</vt:lpstr>
      <vt:lpstr>Introduction</vt:lpstr>
      <vt:lpstr>Introduction</vt:lpstr>
      <vt:lpstr>Introduction</vt:lpstr>
      <vt:lpstr>Section Outline</vt:lpstr>
      <vt:lpstr>Digital and Analog Quantities</vt:lpstr>
      <vt:lpstr>Digital and Analog Quantities</vt:lpstr>
      <vt:lpstr>Digital and Analog Quantities</vt:lpstr>
      <vt:lpstr>Digital and Analog Quantities</vt:lpstr>
      <vt:lpstr>Digital and Analog Quantities</vt:lpstr>
      <vt:lpstr>Digital and Analog Quantities</vt:lpstr>
      <vt:lpstr>Digital and Analog Quantities</vt:lpstr>
      <vt:lpstr>Checkup  </vt:lpstr>
      <vt:lpstr>Quiz  </vt:lpstr>
      <vt:lpstr>Section Outline</vt:lpstr>
      <vt:lpstr>Number Systems</vt:lpstr>
      <vt:lpstr>Number Systems</vt:lpstr>
      <vt:lpstr>Number Systems: Decimal</vt:lpstr>
      <vt:lpstr>Number Systems: Decimal</vt:lpstr>
      <vt:lpstr>Number Systems: Decimal</vt:lpstr>
      <vt:lpstr>Checkup</vt:lpstr>
      <vt:lpstr>Number Systems: Decimal</vt:lpstr>
      <vt:lpstr>Checkup</vt:lpstr>
      <vt:lpstr>Number Systems</vt:lpstr>
      <vt:lpstr>Number Systems: Binary</vt:lpstr>
      <vt:lpstr>Number Systems: Binary</vt:lpstr>
      <vt:lpstr>Number Systems: Binary</vt:lpstr>
      <vt:lpstr>Number Systems: Binary</vt:lpstr>
      <vt:lpstr>Number Systems: Binary</vt:lpstr>
      <vt:lpstr>Check-up </vt:lpstr>
      <vt:lpstr>Number Systems</vt:lpstr>
      <vt:lpstr>Number systems: Octal </vt:lpstr>
      <vt:lpstr>Number Systems</vt:lpstr>
      <vt:lpstr>Number systems: Hexadecimal </vt:lpstr>
      <vt:lpstr>Number systems: Hexadecimal </vt:lpstr>
      <vt:lpstr>Section Outline</vt:lpstr>
      <vt:lpstr>Basic Logic Functions</vt:lpstr>
      <vt:lpstr>Basic Logic Functions</vt:lpstr>
      <vt:lpstr>Basic Logic Functions: AND</vt:lpstr>
      <vt:lpstr>Basic Logic Functions: AND</vt:lpstr>
      <vt:lpstr>Basic Logic Functions: OR</vt:lpstr>
      <vt:lpstr>Basic Logic Functions: AND</vt:lpstr>
      <vt:lpstr>Basic Logic Functions: NOT</vt:lpstr>
      <vt:lpstr>Basic Logic Functions: AND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34</cp:revision>
  <dcterms:created xsi:type="dcterms:W3CDTF">2021-03-25T18:23:19Z</dcterms:created>
  <dcterms:modified xsi:type="dcterms:W3CDTF">2021-03-29T04:00:11Z</dcterms:modified>
</cp:coreProperties>
</file>