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7" r:id="rId7"/>
    <p:sldId id="269" r:id="rId8"/>
    <p:sldId id="306" r:id="rId9"/>
    <p:sldId id="305" r:id="rId10"/>
    <p:sldId id="342" r:id="rId11"/>
    <p:sldId id="343" r:id="rId12"/>
    <p:sldId id="347" r:id="rId13"/>
    <p:sldId id="348" r:id="rId14"/>
    <p:sldId id="349" r:id="rId15"/>
    <p:sldId id="350" r:id="rId16"/>
    <p:sldId id="389" r:id="rId17"/>
    <p:sldId id="390" r:id="rId18"/>
    <p:sldId id="397" r:id="rId19"/>
    <p:sldId id="398" r:id="rId20"/>
    <p:sldId id="401" r:id="rId21"/>
    <p:sldId id="402" r:id="rId22"/>
    <p:sldId id="352" r:id="rId23"/>
    <p:sldId id="404" r:id="rId24"/>
    <p:sldId id="405" r:id="rId25"/>
    <p:sldId id="406" r:id="rId26"/>
    <p:sldId id="259" r:id="rId27"/>
    <p:sldId id="382" r:id="rId28"/>
    <p:sldId id="403" r:id="rId29"/>
    <p:sldId id="379" r:id="rId30"/>
    <p:sldId id="407" r:id="rId31"/>
    <p:sldId id="408" r:id="rId32"/>
    <p:sldId id="409" r:id="rId33"/>
    <p:sldId id="381" r:id="rId34"/>
    <p:sldId id="414" r:id="rId35"/>
    <p:sldId id="415" r:id="rId36"/>
    <p:sldId id="417" r:id="rId37"/>
    <p:sldId id="416" r:id="rId38"/>
    <p:sldId id="41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310.png"/><Relationship Id="rId1" Type="http://schemas.openxmlformats.org/officeDocument/2006/relationships/image" Target="../media/image210.png"/><Relationship Id="rId4" Type="http://schemas.openxmlformats.org/officeDocument/2006/relationships/image" Target="../media/image5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546C9-C2D8-4931-9992-670378607BDA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FEBAFF-6382-4720-80F5-193B169B0420}">
      <dgm:prSet phldrT="[Text]" custT="1"/>
      <dgm:spPr/>
      <dgm:t>
        <a:bodyPr/>
        <a:lstStyle/>
        <a:p>
          <a:r>
            <a:rPr lang="en-US" sz="1800" dirty="0"/>
            <a:t>Logical Operations</a:t>
          </a:r>
        </a:p>
      </dgm:t>
    </dgm:pt>
    <dgm:pt modelId="{67438C36-8DF3-4E26-8360-D4B32B80B80B}" type="parTrans" cxnId="{5939741E-694F-4206-9C58-C57659008227}">
      <dgm:prSet/>
      <dgm:spPr/>
      <dgm:t>
        <a:bodyPr/>
        <a:lstStyle/>
        <a:p>
          <a:endParaRPr lang="en-US" sz="1600"/>
        </a:p>
      </dgm:t>
    </dgm:pt>
    <dgm:pt modelId="{03B0917D-6857-4B4B-B52F-2FB7292DF851}" type="sibTrans" cxnId="{5939741E-694F-4206-9C58-C57659008227}">
      <dgm:prSet/>
      <dgm:spPr/>
      <dgm:t>
        <a:bodyPr/>
        <a:lstStyle/>
        <a:p>
          <a:endParaRPr lang="en-US" sz="1600"/>
        </a:p>
      </dgm:t>
    </dgm:pt>
    <dgm:pt modelId="{346422F4-92E2-4EDE-B962-72FAFEDFF964}">
      <dgm:prSet phldrT="[Text]" custT="1"/>
      <dgm:spPr/>
      <dgm:t>
        <a:bodyPr/>
        <a:lstStyle/>
        <a:p>
          <a:r>
            <a:rPr lang="en-US" sz="1800" dirty="0"/>
            <a:t>Negation (¬𝑝) </a:t>
          </a:r>
        </a:p>
      </dgm:t>
    </dgm:pt>
    <dgm:pt modelId="{B6D7D99C-29FB-41A0-A40F-47C70BB87027}" type="parTrans" cxnId="{45695BD2-9C20-47FE-BBDB-6AF110410D25}">
      <dgm:prSet/>
      <dgm:spPr/>
      <dgm:t>
        <a:bodyPr/>
        <a:lstStyle/>
        <a:p>
          <a:endParaRPr lang="en-US" sz="1100"/>
        </a:p>
      </dgm:t>
    </dgm:pt>
    <dgm:pt modelId="{3BEBD7C5-29C3-4C60-9FF3-BCB16AF437B9}" type="sibTrans" cxnId="{45695BD2-9C20-47FE-BBDB-6AF110410D25}">
      <dgm:prSet/>
      <dgm:spPr/>
      <dgm:t>
        <a:bodyPr/>
        <a:lstStyle/>
        <a:p>
          <a:endParaRPr lang="en-US" sz="1600"/>
        </a:p>
      </dgm:t>
    </dgm:pt>
    <mc:AlternateContent xmlns:mc="http://schemas.openxmlformats.org/markup-compatibility/2006" xmlns:a14="http://schemas.microsoft.com/office/drawing/2010/main">
      <mc:Choice Requires="a14">
        <dgm:pt modelId="{AA7C551E-55F6-44A4-B862-5FF1393402F3}">
          <dgm:prSet phldrT="[Text]" custT="1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GB" sz="1800" dirty="0"/>
                <a:t>Conjunction (</a:t>
              </a:r>
              <a14:m>
                <m:oMath xmlns:m="http://schemas.openxmlformats.org/officeDocument/2006/math">
                  <m:r>
                    <a:rPr lang="en-GB" sz="1800" i="1" dirty="0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GB" sz="1800" i="1" dirty="0" smtClean="0">
                      <a:latin typeface="Cambria Math" panose="02040503050406030204" pitchFamily="18" charset="0"/>
                    </a:rPr>
                    <m:t> ∧ </m:t>
                  </m:r>
                  <m:r>
                    <a:rPr lang="en-GB" sz="1800" i="1" dirty="0" smtClean="0">
                      <a:latin typeface="Cambria Math" panose="02040503050406030204" pitchFamily="18" charset="0"/>
                    </a:rPr>
                    <m:t>𝑞</m:t>
                  </m:r>
                </m:oMath>
              </a14:m>
              <a:r>
                <a:rPr lang="en-GB" sz="1800" dirty="0"/>
                <a:t>)</a:t>
              </a:r>
              <a:endParaRPr lang="en-US" sz="1800" dirty="0"/>
            </a:p>
          </dgm:t>
        </dgm:pt>
      </mc:Choice>
      <mc:Fallback xmlns="">
        <dgm:pt modelId="{AA7C551E-55F6-44A4-B862-5FF1393402F3}">
          <dgm:prSet phldrT="[Text]" custT="1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GB" sz="1800" dirty="0"/>
                <a:t>Conjunction (</a:t>
              </a:r>
              <a:r>
                <a:rPr lang="en-GB" sz="1800" i="0" dirty="0">
                  <a:latin typeface="Cambria Math" panose="02040503050406030204" pitchFamily="18" charset="0"/>
                </a:rPr>
                <a:t>𝑝 ∧ 𝑞</a:t>
              </a:r>
              <a:r>
                <a:rPr lang="en-GB" sz="1800" dirty="0"/>
                <a:t>)</a:t>
              </a:r>
              <a:endParaRPr lang="en-US" sz="1800" dirty="0"/>
            </a:p>
          </dgm:t>
        </dgm:pt>
      </mc:Fallback>
    </mc:AlternateContent>
    <dgm:pt modelId="{B3334E02-2FB7-40B5-A155-0958A9E83BDE}" type="parTrans" cxnId="{ACB8806C-9B55-4346-8AE1-7932970358CC}">
      <dgm:prSet/>
      <dgm:spPr/>
      <dgm:t>
        <a:bodyPr/>
        <a:lstStyle/>
        <a:p>
          <a:endParaRPr lang="en-US" sz="1100"/>
        </a:p>
      </dgm:t>
    </dgm:pt>
    <dgm:pt modelId="{02DC5FFD-EB84-4448-9A71-B6E9D0053760}" type="sibTrans" cxnId="{ACB8806C-9B55-4346-8AE1-7932970358CC}">
      <dgm:prSet/>
      <dgm:spPr/>
      <dgm:t>
        <a:bodyPr/>
        <a:lstStyle/>
        <a:p>
          <a:endParaRPr lang="en-US" sz="1600"/>
        </a:p>
      </dgm:t>
    </dgm:pt>
    <mc:AlternateContent xmlns:mc="http://schemas.openxmlformats.org/markup-compatibility/2006" xmlns:a14="http://schemas.microsoft.com/office/drawing/2010/main">
      <mc:Choice Requires="a14">
        <dgm:pt modelId="{B60E60AA-05E3-45DD-A758-94C705741BDF}">
          <dgm:prSet phldrT="[Text]" custT="1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GB" sz="1800" dirty="0"/>
                <a:t>Disjunction (</a:t>
              </a:r>
              <a14:m>
                <m:oMath xmlns:m="http://schemas.openxmlformats.org/officeDocument/2006/math">
                  <m:r>
                    <a:rPr lang="en-GB" sz="1800" i="1" dirty="0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GB" sz="1800" i="1" dirty="0" smtClean="0">
                      <a:latin typeface="Cambria Math" panose="02040503050406030204" pitchFamily="18" charset="0"/>
                    </a:rPr>
                    <m:t> ∨ </m:t>
                  </m:r>
                  <m:r>
                    <a:rPr lang="en-GB" sz="1800" i="1" dirty="0" smtClean="0">
                      <a:latin typeface="Cambria Math" panose="02040503050406030204" pitchFamily="18" charset="0"/>
                    </a:rPr>
                    <m:t>𝑞</m:t>
                  </m:r>
                </m:oMath>
              </a14:m>
              <a:r>
                <a:rPr lang="en-GB" sz="1800" dirty="0"/>
                <a:t>)</a:t>
              </a:r>
              <a:endParaRPr lang="en-US" sz="1800" dirty="0"/>
            </a:p>
          </dgm:t>
        </dgm:pt>
      </mc:Choice>
      <mc:Fallback xmlns="">
        <dgm:pt modelId="{B60E60AA-05E3-45DD-A758-94C705741BDF}">
          <dgm:prSet phldrT="[Text]" custT="1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GB" sz="1800" dirty="0"/>
                <a:t>Disjunction (</a:t>
              </a:r>
              <a:r>
                <a:rPr lang="en-GB" sz="1800" i="0" dirty="0">
                  <a:latin typeface="Cambria Math" panose="02040503050406030204" pitchFamily="18" charset="0"/>
                </a:rPr>
                <a:t>𝑝 ∨ 𝑞</a:t>
              </a:r>
              <a:r>
                <a:rPr lang="en-GB" sz="1800" dirty="0"/>
                <a:t>)</a:t>
              </a:r>
              <a:endParaRPr lang="en-US" sz="1800" dirty="0"/>
            </a:p>
          </dgm:t>
        </dgm:pt>
      </mc:Fallback>
    </mc:AlternateContent>
    <dgm:pt modelId="{F00E562E-345D-4086-BDAC-FB5D42886CA6}" type="parTrans" cxnId="{AEAA457C-2269-4168-8F03-36CF6DA2DFB3}">
      <dgm:prSet/>
      <dgm:spPr/>
      <dgm:t>
        <a:bodyPr/>
        <a:lstStyle/>
        <a:p>
          <a:endParaRPr lang="en-US" sz="1100"/>
        </a:p>
      </dgm:t>
    </dgm:pt>
    <dgm:pt modelId="{9EBA8CA6-D1E9-4216-8061-313057C7A25E}" type="sibTrans" cxnId="{AEAA457C-2269-4168-8F03-36CF6DA2DFB3}">
      <dgm:prSet/>
      <dgm:spPr/>
      <dgm:t>
        <a:bodyPr/>
        <a:lstStyle/>
        <a:p>
          <a:endParaRPr lang="en-US" sz="1600"/>
        </a:p>
      </dgm:t>
    </dgm:pt>
    <mc:AlternateContent xmlns:mc="http://schemas.openxmlformats.org/markup-compatibility/2006" xmlns:a14="http://schemas.microsoft.com/office/drawing/2010/main">
      <mc:Choice Requires="a14">
        <dgm:pt modelId="{D76872DD-A862-450C-8260-8FE22CD6C029}">
          <dgm:prSet phldrT="[Text]" custT="1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sz="1800" dirty="0"/>
                <a:t>Conditional (</a:t>
              </a:r>
              <a14:m>
                <m:oMath xmlns:m="http://schemas.openxmlformats.org/officeDocument/2006/math">
                  <m:r>
                    <a:rPr lang="en-US" sz="1800" i="1" dirty="0" smtClean="0">
                      <a:latin typeface="Cambria Math" panose="02040503050406030204" pitchFamily="18" charset="0"/>
                    </a:rPr>
                    <m:t>𝑝</m:t>
                  </m:r>
                  <m:r>
                    <a:rPr lang="en-US" sz="1800" i="1" dirty="0" smtClean="0">
                      <a:latin typeface="Cambria Math" panose="02040503050406030204" pitchFamily="18" charset="0"/>
                    </a:rPr>
                    <m:t> → </m:t>
                  </m:r>
                  <m:r>
                    <a:rPr lang="en-US" sz="1800" i="1" dirty="0" smtClean="0">
                      <a:latin typeface="Cambria Math" panose="02040503050406030204" pitchFamily="18" charset="0"/>
                    </a:rPr>
                    <m:t>𝑞</m:t>
                  </m:r>
                </m:oMath>
              </a14:m>
              <a:r>
                <a:rPr lang="en-US" sz="1800" dirty="0"/>
                <a:t>)</a:t>
              </a:r>
            </a:p>
          </dgm:t>
        </dgm:pt>
      </mc:Choice>
      <mc:Fallback xmlns="">
        <dgm:pt modelId="{D76872DD-A862-450C-8260-8FE22CD6C029}">
          <dgm:prSet phldrT="[Text]" custT="1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US" sz="1800" dirty="0"/>
                <a:t>Conditional (</a:t>
              </a:r>
              <a:r>
                <a:rPr lang="en-US" sz="1800" i="0" dirty="0">
                  <a:latin typeface="Cambria Math" panose="02040503050406030204" pitchFamily="18" charset="0"/>
                </a:rPr>
                <a:t>𝑝 → 𝑞</a:t>
              </a:r>
              <a:r>
                <a:rPr lang="en-US" sz="1800" dirty="0"/>
                <a:t>)</a:t>
              </a:r>
            </a:p>
          </dgm:t>
        </dgm:pt>
      </mc:Fallback>
    </mc:AlternateContent>
    <dgm:pt modelId="{26E8F97A-B979-4DD8-B1EE-DE1F9BEAD9FE}" type="parTrans" cxnId="{384AE773-2EF6-41F8-A358-1E180D1A6AEE}">
      <dgm:prSet/>
      <dgm:spPr/>
      <dgm:t>
        <a:bodyPr/>
        <a:lstStyle/>
        <a:p>
          <a:endParaRPr lang="en-US" sz="1100"/>
        </a:p>
      </dgm:t>
    </dgm:pt>
    <dgm:pt modelId="{D0EFF43D-47EA-4109-84E4-AA5D29EF3C91}" type="sibTrans" cxnId="{384AE773-2EF6-41F8-A358-1E180D1A6AEE}">
      <dgm:prSet/>
      <dgm:spPr/>
      <dgm:t>
        <a:bodyPr/>
        <a:lstStyle/>
        <a:p>
          <a:endParaRPr lang="en-US" sz="1600"/>
        </a:p>
      </dgm:t>
    </dgm:pt>
    <mc:AlternateContent xmlns:mc="http://schemas.openxmlformats.org/markup-compatibility/2006" xmlns:a14="http://schemas.microsoft.com/office/drawing/2010/main">
      <mc:Choice Requires="a14">
        <dgm:pt modelId="{E7E55505-9C8D-4FDE-9934-C8000847A1D1}">
          <dgm:prSet phldrT="[Text]" custT="1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GB" sz="1800" dirty="0"/>
                <a:t>Exclusive (</a:t>
              </a:r>
              <a14:m>
                <m:oMath xmlns:m="http://schemas.openxmlformats.org/officeDocument/2006/math">
                  <m:r>
                    <a:rPr lang="en-GB" sz="1800" i="1">
                      <a:latin typeface="Cambria Math" panose="02040503050406030204" pitchFamily="18" charset="0"/>
                    </a:rPr>
                    <m:t>𝑝</m:t>
                  </m:r>
                  <m:r>
                    <a:rPr lang="en-GB" sz="1800" i="1">
                      <a:latin typeface="Cambria Math" panose="02040503050406030204" pitchFamily="18" charset="0"/>
                    </a:rPr>
                    <m:t> ⊕ </m:t>
                  </m:r>
                  <m:r>
                    <a:rPr lang="en-GB" sz="1800" i="1">
                      <a:latin typeface="Cambria Math" panose="02040503050406030204" pitchFamily="18" charset="0"/>
                    </a:rPr>
                    <m:t>𝑞</m:t>
                  </m:r>
                </m:oMath>
              </a14:m>
              <a:r>
                <a:rPr lang="en-GB" sz="1800" dirty="0"/>
                <a:t>)</a:t>
              </a:r>
              <a:endParaRPr lang="en-US" sz="1800" dirty="0"/>
            </a:p>
          </dgm:t>
        </dgm:pt>
      </mc:Choice>
      <mc:Fallback xmlns="">
        <dgm:pt modelId="{E7E55505-9C8D-4FDE-9934-C8000847A1D1}">
          <dgm:prSet phldrT="[Text]" custT="1"/>
          <dgm:spPr/>
          <dgm:t>
            <a:bodyPr/>
            <a:lstStyle/>
            <a:p>
              <a:pPr>
                <a:buFont typeface="+mj-lt"/>
                <a:buAutoNum type="arabicPeriod"/>
              </a:pPr>
              <a:r>
                <a:rPr lang="en-GB" sz="1800" dirty="0"/>
                <a:t>Exclusive (</a:t>
              </a:r>
              <a:r>
                <a:rPr lang="en-GB" sz="1800" i="0">
                  <a:latin typeface="Cambria Math" panose="02040503050406030204" pitchFamily="18" charset="0"/>
                </a:rPr>
                <a:t>𝑝 ⊕ 𝑞</a:t>
              </a:r>
              <a:r>
                <a:rPr lang="en-GB" sz="1800" dirty="0"/>
                <a:t>)</a:t>
              </a:r>
              <a:endParaRPr lang="en-US" sz="1800" dirty="0"/>
            </a:p>
          </dgm:t>
        </dgm:pt>
      </mc:Fallback>
    </mc:AlternateContent>
    <dgm:pt modelId="{140FE36A-B499-414D-B172-C55E25CE2BFA}" type="parTrans" cxnId="{EDFB948F-16BF-4F0D-94B8-32ED3A2B9105}">
      <dgm:prSet/>
      <dgm:spPr/>
      <dgm:t>
        <a:bodyPr/>
        <a:lstStyle/>
        <a:p>
          <a:endParaRPr lang="en-US" sz="1100"/>
        </a:p>
      </dgm:t>
    </dgm:pt>
    <dgm:pt modelId="{3FF46FF3-1420-4712-A194-64D37414DFA6}" type="sibTrans" cxnId="{EDFB948F-16BF-4F0D-94B8-32ED3A2B9105}">
      <dgm:prSet/>
      <dgm:spPr/>
      <dgm:t>
        <a:bodyPr/>
        <a:lstStyle/>
        <a:p>
          <a:endParaRPr lang="en-US" sz="1600"/>
        </a:p>
      </dgm:t>
    </dgm:pt>
    <dgm:pt modelId="{EB06A4E3-3243-4D70-8E78-EA21A992E3E9}" type="pres">
      <dgm:prSet presAssocID="{925546C9-C2D8-4931-9992-670378607B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81FE3B-3E56-4E70-82D2-FFED3FAC1430}" type="pres">
      <dgm:prSet presAssocID="{82FEBAFF-6382-4720-80F5-193B169B0420}" presName="hierRoot1" presStyleCnt="0">
        <dgm:presLayoutVars>
          <dgm:hierBranch val="init"/>
        </dgm:presLayoutVars>
      </dgm:prSet>
      <dgm:spPr/>
    </dgm:pt>
    <dgm:pt modelId="{8CFBEAE1-C4A2-4602-831C-B8304AA891A8}" type="pres">
      <dgm:prSet presAssocID="{82FEBAFF-6382-4720-80F5-193B169B0420}" presName="rootComposite1" presStyleCnt="0"/>
      <dgm:spPr/>
    </dgm:pt>
    <dgm:pt modelId="{CFC78952-5EBE-435A-97AB-ECF649E2FDC0}" type="pres">
      <dgm:prSet presAssocID="{82FEBAFF-6382-4720-80F5-193B169B0420}" presName="rootText1" presStyleLbl="node0" presStyleIdx="0" presStyleCnt="1">
        <dgm:presLayoutVars>
          <dgm:chPref val="3"/>
        </dgm:presLayoutVars>
      </dgm:prSet>
      <dgm:spPr/>
    </dgm:pt>
    <dgm:pt modelId="{9BA23BE3-1139-4C1E-AFEB-97E1E479C7AD}" type="pres">
      <dgm:prSet presAssocID="{82FEBAFF-6382-4720-80F5-193B169B0420}" presName="rootConnector1" presStyleLbl="node1" presStyleIdx="0" presStyleCnt="0"/>
      <dgm:spPr/>
    </dgm:pt>
    <dgm:pt modelId="{8D0D8B28-558D-417A-814E-DF886217D035}" type="pres">
      <dgm:prSet presAssocID="{82FEBAFF-6382-4720-80F5-193B169B0420}" presName="hierChild2" presStyleCnt="0"/>
      <dgm:spPr/>
    </dgm:pt>
    <dgm:pt modelId="{080D5282-605E-4C12-AC92-468DCA96459C}" type="pres">
      <dgm:prSet presAssocID="{B6D7D99C-29FB-41A0-A40F-47C70BB87027}" presName="Name37" presStyleLbl="parChTrans1D2" presStyleIdx="0" presStyleCnt="5"/>
      <dgm:spPr/>
    </dgm:pt>
    <dgm:pt modelId="{93EB8696-7E54-4B1B-AF71-5978E5077C61}" type="pres">
      <dgm:prSet presAssocID="{346422F4-92E2-4EDE-B962-72FAFEDFF964}" presName="hierRoot2" presStyleCnt="0">
        <dgm:presLayoutVars>
          <dgm:hierBranch val="init"/>
        </dgm:presLayoutVars>
      </dgm:prSet>
      <dgm:spPr/>
    </dgm:pt>
    <dgm:pt modelId="{C731356F-46F8-404D-B2B6-04C6D125C4B7}" type="pres">
      <dgm:prSet presAssocID="{346422F4-92E2-4EDE-B962-72FAFEDFF964}" presName="rootComposite" presStyleCnt="0"/>
      <dgm:spPr/>
    </dgm:pt>
    <dgm:pt modelId="{7D774E18-1689-46FF-A00A-5FC783F7A5B0}" type="pres">
      <dgm:prSet presAssocID="{346422F4-92E2-4EDE-B962-72FAFEDFF964}" presName="rootText" presStyleLbl="node2" presStyleIdx="0" presStyleCnt="5">
        <dgm:presLayoutVars>
          <dgm:chPref val="3"/>
        </dgm:presLayoutVars>
      </dgm:prSet>
      <dgm:spPr/>
    </dgm:pt>
    <dgm:pt modelId="{8CFC9FC6-09DC-4075-A66D-11A646908BB8}" type="pres">
      <dgm:prSet presAssocID="{346422F4-92E2-4EDE-B962-72FAFEDFF964}" presName="rootConnector" presStyleLbl="node2" presStyleIdx="0" presStyleCnt="5"/>
      <dgm:spPr/>
    </dgm:pt>
    <dgm:pt modelId="{01646A17-1EA5-42FA-952F-A688D32F62E7}" type="pres">
      <dgm:prSet presAssocID="{346422F4-92E2-4EDE-B962-72FAFEDFF964}" presName="hierChild4" presStyleCnt="0"/>
      <dgm:spPr/>
    </dgm:pt>
    <dgm:pt modelId="{A95307E8-E95E-4D37-9CDD-86AE8779395F}" type="pres">
      <dgm:prSet presAssocID="{346422F4-92E2-4EDE-B962-72FAFEDFF964}" presName="hierChild5" presStyleCnt="0"/>
      <dgm:spPr/>
    </dgm:pt>
    <dgm:pt modelId="{230B5DF4-D9B5-46AD-B009-383D84D15E62}" type="pres">
      <dgm:prSet presAssocID="{B3334E02-2FB7-40B5-A155-0958A9E83BDE}" presName="Name37" presStyleLbl="parChTrans1D2" presStyleIdx="1" presStyleCnt="5"/>
      <dgm:spPr/>
    </dgm:pt>
    <dgm:pt modelId="{BB06D380-D8A7-436F-A1F6-981C7CC5A3F8}" type="pres">
      <dgm:prSet presAssocID="{AA7C551E-55F6-44A4-B862-5FF1393402F3}" presName="hierRoot2" presStyleCnt="0">
        <dgm:presLayoutVars>
          <dgm:hierBranch val="init"/>
        </dgm:presLayoutVars>
      </dgm:prSet>
      <dgm:spPr/>
    </dgm:pt>
    <dgm:pt modelId="{5AEA70AF-EE90-4C50-BF97-5C437DCA2DA8}" type="pres">
      <dgm:prSet presAssocID="{AA7C551E-55F6-44A4-B862-5FF1393402F3}" presName="rootComposite" presStyleCnt="0"/>
      <dgm:spPr/>
    </dgm:pt>
    <dgm:pt modelId="{A8DAD580-92A3-462D-9FAA-2C9D1C4A3E4A}" type="pres">
      <dgm:prSet presAssocID="{AA7C551E-55F6-44A4-B862-5FF1393402F3}" presName="rootText" presStyleLbl="node2" presStyleIdx="1" presStyleCnt="5">
        <dgm:presLayoutVars>
          <dgm:chPref val="3"/>
        </dgm:presLayoutVars>
      </dgm:prSet>
      <dgm:spPr/>
    </dgm:pt>
    <dgm:pt modelId="{593730A7-E344-4B54-A90C-12686A91F4F3}" type="pres">
      <dgm:prSet presAssocID="{AA7C551E-55F6-44A4-B862-5FF1393402F3}" presName="rootConnector" presStyleLbl="node2" presStyleIdx="1" presStyleCnt="5"/>
      <dgm:spPr/>
    </dgm:pt>
    <dgm:pt modelId="{F925E2D0-762E-4656-9FF0-1299DD66EC5E}" type="pres">
      <dgm:prSet presAssocID="{AA7C551E-55F6-44A4-B862-5FF1393402F3}" presName="hierChild4" presStyleCnt="0"/>
      <dgm:spPr/>
    </dgm:pt>
    <dgm:pt modelId="{FB93754E-069F-42C3-A4F1-8E3A92E16A33}" type="pres">
      <dgm:prSet presAssocID="{AA7C551E-55F6-44A4-B862-5FF1393402F3}" presName="hierChild5" presStyleCnt="0"/>
      <dgm:spPr/>
    </dgm:pt>
    <dgm:pt modelId="{9869A12B-77D9-49E7-B40F-D919A62044A3}" type="pres">
      <dgm:prSet presAssocID="{F00E562E-345D-4086-BDAC-FB5D42886CA6}" presName="Name37" presStyleLbl="parChTrans1D2" presStyleIdx="2" presStyleCnt="5"/>
      <dgm:spPr/>
    </dgm:pt>
    <dgm:pt modelId="{D2178430-FC6C-46FE-B149-B6124514CA5A}" type="pres">
      <dgm:prSet presAssocID="{B60E60AA-05E3-45DD-A758-94C705741BDF}" presName="hierRoot2" presStyleCnt="0">
        <dgm:presLayoutVars>
          <dgm:hierBranch val="init"/>
        </dgm:presLayoutVars>
      </dgm:prSet>
      <dgm:spPr/>
    </dgm:pt>
    <dgm:pt modelId="{802C0A8F-B4C0-4779-B8FF-83FD83EE1F69}" type="pres">
      <dgm:prSet presAssocID="{B60E60AA-05E3-45DD-A758-94C705741BDF}" presName="rootComposite" presStyleCnt="0"/>
      <dgm:spPr/>
    </dgm:pt>
    <dgm:pt modelId="{4194A2E4-4EEA-4E4A-B5E5-D30F68D34D0A}" type="pres">
      <dgm:prSet presAssocID="{B60E60AA-05E3-45DD-A758-94C705741BDF}" presName="rootText" presStyleLbl="node2" presStyleIdx="2" presStyleCnt="5">
        <dgm:presLayoutVars>
          <dgm:chPref val="3"/>
        </dgm:presLayoutVars>
      </dgm:prSet>
      <dgm:spPr/>
    </dgm:pt>
    <dgm:pt modelId="{F70A698A-1A82-4948-BCB6-0018AC7ABFCD}" type="pres">
      <dgm:prSet presAssocID="{B60E60AA-05E3-45DD-A758-94C705741BDF}" presName="rootConnector" presStyleLbl="node2" presStyleIdx="2" presStyleCnt="5"/>
      <dgm:spPr/>
    </dgm:pt>
    <dgm:pt modelId="{64178102-3DEB-413E-BDFB-C8C9B28C0DC7}" type="pres">
      <dgm:prSet presAssocID="{B60E60AA-05E3-45DD-A758-94C705741BDF}" presName="hierChild4" presStyleCnt="0"/>
      <dgm:spPr/>
    </dgm:pt>
    <dgm:pt modelId="{B3B88765-DD3F-4422-B1F1-60E81719C13E}" type="pres">
      <dgm:prSet presAssocID="{B60E60AA-05E3-45DD-A758-94C705741BDF}" presName="hierChild5" presStyleCnt="0"/>
      <dgm:spPr/>
    </dgm:pt>
    <dgm:pt modelId="{899C9B46-19C8-4335-BC4A-4C4CE3FB30EB}" type="pres">
      <dgm:prSet presAssocID="{140FE36A-B499-414D-B172-C55E25CE2BFA}" presName="Name37" presStyleLbl="parChTrans1D2" presStyleIdx="3" presStyleCnt="5"/>
      <dgm:spPr/>
    </dgm:pt>
    <dgm:pt modelId="{E847020E-B409-4842-A483-B788EA4A0278}" type="pres">
      <dgm:prSet presAssocID="{E7E55505-9C8D-4FDE-9934-C8000847A1D1}" presName="hierRoot2" presStyleCnt="0">
        <dgm:presLayoutVars>
          <dgm:hierBranch val="init"/>
        </dgm:presLayoutVars>
      </dgm:prSet>
      <dgm:spPr/>
    </dgm:pt>
    <dgm:pt modelId="{22F7AD99-B3E3-4510-B28A-62EF26D7BAE0}" type="pres">
      <dgm:prSet presAssocID="{E7E55505-9C8D-4FDE-9934-C8000847A1D1}" presName="rootComposite" presStyleCnt="0"/>
      <dgm:spPr/>
    </dgm:pt>
    <dgm:pt modelId="{9E864DC6-4201-45EA-91BD-2ACCE78710E2}" type="pres">
      <dgm:prSet presAssocID="{E7E55505-9C8D-4FDE-9934-C8000847A1D1}" presName="rootText" presStyleLbl="node2" presStyleIdx="3" presStyleCnt="5">
        <dgm:presLayoutVars>
          <dgm:chPref val="3"/>
        </dgm:presLayoutVars>
      </dgm:prSet>
      <dgm:spPr/>
    </dgm:pt>
    <dgm:pt modelId="{023E7A9C-67E2-48A8-97BA-891C4472CA14}" type="pres">
      <dgm:prSet presAssocID="{E7E55505-9C8D-4FDE-9934-C8000847A1D1}" presName="rootConnector" presStyleLbl="node2" presStyleIdx="3" presStyleCnt="5"/>
      <dgm:spPr/>
    </dgm:pt>
    <dgm:pt modelId="{F791A483-E7A8-4730-82F4-272DA3329E2A}" type="pres">
      <dgm:prSet presAssocID="{E7E55505-9C8D-4FDE-9934-C8000847A1D1}" presName="hierChild4" presStyleCnt="0"/>
      <dgm:spPr/>
    </dgm:pt>
    <dgm:pt modelId="{FE045D5C-7F6E-4275-A9DC-DB2C8396AD47}" type="pres">
      <dgm:prSet presAssocID="{E7E55505-9C8D-4FDE-9934-C8000847A1D1}" presName="hierChild5" presStyleCnt="0"/>
      <dgm:spPr/>
    </dgm:pt>
    <dgm:pt modelId="{0E781E27-2F3B-44FA-8FAE-19C61B25B0E3}" type="pres">
      <dgm:prSet presAssocID="{26E8F97A-B979-4DD8-B1EE-DE1F9BEAD9FE}" presName="Name37" presStyleLbl="parChTrans1D2" presStyleIdx="4" presStyleCnt="5"/>
      <dgm:spPr/>
    </dgm:pt>
    <dgm:pt modelId="{5490B096-D3F9-46C8-8C4C-F725B771AD5F}" type="pres">
      <dgm:prSet presAssocID="{D76872DD-A862-450C-8260-8FE22CD6C029}" presName="hierRoot2" presStyleCnt="0">
        <dgm:presLayoutVars>
          <dgm:hierBranch val="init"/>
        </dgm:presLayoutVars>
      </dgm:prSet>
      <dgm:spPr/>
    </dgm:pt>
    <dgm:pt modelId="{359D0568-5DB7-4A4B-95D7-090C5D236A89}" type="pres">
      <dgm:prSet presAssocID="{D76872DD-A862-450C-8260-8FE22CD6C029}" presName="rootComposite" presStyleCnt="0"/>
      <dgm:spPr/>
    </dgm:pt>
    <dgm:pt modelId="{A251F7A9-3F4E-4680-841A-032CE0AC1E91}" type="pres">
      <dgm:prSet presAssocID="{D76872DD-A862-450C-8260-8FE22CD6C029}" presName="rootText" presStyleLbl="node2" presStyleIdx="4" presStyleCnt="5">
        <dgm:presLayoutVars>
          <dgm:chPref val="3"/>
        </dgm:presLayoutVars>
      </dgm:prSet>
      <dgm:spPr/>
    </dgm:pt>
    <dgm:pt modelId="{E2C2B5DE-8972-4EA3-8C1B-04694E1FC511}" type="pres">
      <dgm:prSet presAssocID="{D76872DD-A862-450C-8260-8FE22CD6C029}" presName="rootConnector" presStyleLbl="node2" presStyleIdx="4" presStyleCnt="5"/>
      <dgm:spPr/>
    </dgm:pt>
    <dgm:pt modelId="{F1F4CEBB-7D96-4EF9-96F5-CE45B9A12CA9}" type="pres">
      <dgm:prSet presAssocID="{D76872DD-A862-450C-8260-8FE22CD6C029}" presName="hierChild4" presStyleCnt="0"/>
      <dgm:spPr/>
    </dgm:pt>
    <dgm:pt modelId="{67869C3A-7045-4979-A831-B3757E14357B}" type="pres">
      <dgm:prSet presAssocID="{D76872DD-A862-450C-8260-8FE22CD6C029}" presName="hierChild5" presStyleCnt="0"/>
      <dgm:spPr/>
    </dgm:pt>
    <dgm:pt modelId="{FEC13650-090C-42B9-92F8-92DB80B6646C}" type="pres">
      <dgm:prSet presAssocID="{82FEBAFF-6382-4720-80F5-193B169B0420}" presName="hierChild3" presStyleCnt="0"/>
      <dgm:spPr/>
    </dgm:pt>
  </dgm:ptLst>
  <dgm:cxnLst>
    <dgm:cxn modelId="{A2AEF509-B7BC-4A4A-B399-99225CCEE9B2}" type="presOf" srcId="{E7E55505-9C8D-4FDE-9934-C8000847A1D1}" destId="{9E864DC6-4201-45EA-91BD-2ACCE78710E2}" srcOrd="0" destOrd="0" presId="urn:microsoft.com/office/officeart/2005/8/layout/orgChart1"/>
    <dgm:cxn modelId="{F1052E0F-B28C-4630-A97B-7F597A2BA04D}" type="presOf" srcId="{B60E60AA-05E3-45DD-A758-94C705741BDF}" destId="{F70A698A-1A82-4948-BCB6-0018AC7ABFCD}" srcOrd="1" destOrd="0" presId="urn:microsoft.com/office/officeart/2005/8/layout/orgChart1"/>
    <dgm:cxn modelId="{5939741E-694F-4206-9C58-C57659008227}" srcId="{925546C9-C2D8-4931-9992-670378607BDA}" destId="{82FEBAFF-6382-4720-80F5-193B169B0420}" srcOrd="0" destOrd="0" parTransId="{67438C36-8DF3-4E26-8360-D4B32B80B80B}" sibTransId="{03B0917D-6857-4B4B-B52F-2FB7292DF851}"/>
    <dgm:cxn modelId="{F0F13141-416B-4CFA-88F5-512A6DD88D37}" type="presOf" srcId="{AA7C551E-55F6-44A4-B862-5FF1393402F3}" destId="{A8DAD580-92A3-462D-9FAA-2C9D1C4A3E4A}" srcOrd="0" destOrd="0" presId="urn:microsoft.com/office/officeart/2005/8/layout/orgChart1"/>
    <dgm:cxn modelId="{1DEF7342-8F2F-4939-B691-1B0CD04CCE7C}" type="presOf" srcId="{B6D7D99C-29FB-41A0-A40F-47C70BB87027}" destId="{080D5282-605E-4C12-AC92-468DCA96459C}" srcOrd="0" destOrd="0" presId="urn:microsoft.com/office/officeart/2005/8/layout/orgChart1"/>
    <dgm:cxn modelId="{F3377148-49E5-42F2-9FD8-167A12514CCB}" type="presOf" srcId="{B3334E02-2FB7-40B5-A155-0958A9E83BDE}" destId="{230B5DF4-D9B5-46AD-B009-383D84D15E62}" srcOrd="0" destOrd="0" presId="urn:microsoft.com/office/officeart/2005/8/layout/orgChart1"/>
    <dgm:cxn modelId="{ACB8806C-9B55-4346-8AE1-7932970358CC}" srcId="{82FEBAFF-6382-4720-80F5-193B169B0420}" destId="{AA7C551E-55F6-44A4-B862-5FF1393402F3}" srcOrd="1" destOrd="0" parTransId="{B3334E02-2FB7-40B5-A155-0958A9E83BDE}" sibTransId="{02DC5FFD-EB84-4448-9A71-B6E9D0053760}"/>
    <dgm:cxn modelId="{8A9D5E53-D4DD-4A97-9CDC-E78444D6192B}" type="presOf" srcId="{140FE36A-B499-414D-B172-C55E25CE2BFA}" destId="{899C9B46-19C8-4335-BC4A-4C4CE3FB30EB}" srcOrd="0" destOrd="0" presId="urn:microsoft.com/office/officeart/2005/8/layout/orgChart1"/>
    <dgm:cxn modelId="{384AE773-2EF6-41F8-A358-1E180D1A6AEE}" srcId="{82FEBAFF-6382-4720-80F5-193B169B0420}" destId="{D76872DD-A862-450C-8260-8FE22CD6C029}" srcOrd="4" destOrd="0" parTransId="{26E8F97A-B979-4DD8-B1EE-DE1F9BEAD9FE}" sibTransId="{D0EFF43D-47EA-4109-84E4-AA5D29EF3C91}"/>
    <dgm:cxn modelId="{AEAA457C-2269-4168-8F03-36CF6DA2DFB3}" srcId="{82FEBAFF-6382-4720-80F5-193B169B0420}" destId="{B60E60AA-05E3-45DD-A758-94C705741BDF}" srcOrd="2" destOrd="0" parTransId="{F00E562E-345D-4086-BDAC-FB5D42886CA6}" sibTransId="{9EBA8CA6-D1E9-4216-8061-313057C7A25E}"/>
    <dgm:cxn modelId="{A436837E-225B-45AC-A426-AD0759781529}" type="presOf" srcId="{F00E562E-345D-4086-BDAC-FB5D42886CA6}" destId="{9869A12B-77D9-49E7-B40F-D919A62044A3}" srcOrd="0" destOrd="0" presId="urn:microsoft.com/office/officeart/2005/8/layout/orgChart1"/>
    <dgm:cxn modelId="{EDFB948F-16BF-4F0D-94B8-32ED3A2B9105}" srcId="{82FEBAFF-6382-4720-80F5-193B169B0420}" destId="{E7E55505-9C8D-4FDE-9934-C8000847A1D1}" srcOrd="3" destOrd="0" parTransId="{140FE36A-B499-414D-B172-C55E25CE2BFA}" sibTransId="{3FF46FF3-1420-4712-A194-64D37414DFA6}"/>
    <dgm:cxn modelId="{9805C89B-9BB8-4DEC-BFDB-94B9BAC0C631}" type="presOf" srcId="{26E8F97A-B979-4DD8-B1EE-DE1F9BEAD9FE}" destId="{0E781E27-2F3B-44FA-8FAE-19C61B25B0E3}" srcOrd="0" destOrd="0" presId="urn:microsoft.com/office/officeart/2005/8/layout/orgChart1"/>
    <dgm:cxn modelId="{1D5BE8A9-2F8C-48F0-8133-2E1729661870}" type="presOf" srcId="{82FEBAFF-6382-4720-80F5-193B169B0420}" destId="{9BA23BE3-1139-4C1E-AFEB-97E1E479C7AD}" srcOrd="1" destOrd="0" presId="urn:microsoft.com/office/officeart/2005/8/layout/orgChart1"/>
    <dgm:cxn modelId="{499751AB-EDDD-441B-9550-F0C8A346A153}" type="presOf" srcId="{D76872DD-A862-450C-8260-8FE22CD6C029}" destId="{A251F7A9-3F4E-4680-841A-032CE0AC1E91}" srcOrd="0" destOrd="0" presId="urn:microsoft.com/office/officeart/2005/8/layout/orgChart1"/>
    <dgm:cxn modelId="{F92BB7B4-0CE1-4C9B-B905-9222B944D111}" type="presOf" srcId="{925546C9-C2D8-4931-9992-670378607BDA}" destId="{EB06A4E3-3243-4D70-8E78-EA21A992E3E9}" srcOrd="0" destOrd="0" presId="urn:microsoft.com/office/officeart/2005/8/layout/orgChart1"/>
    <dgm:cxn modelId="{64B232BE-2B33-4D2C-B6F3-F83D72070B8F}" type="presOf" srcId="{B60E60AA-05E3-45DD-A758-94C705741BDF}" destId="{4194A2E4-4EEA-4E4A-B5E5-D30F68D34D0A}" srcOrd="0" destOrd="0" presId="urn:microsoft.com/office/officeart/2005/8/layout/orgChart1"/>
    <dgm:cxn modelId="{DB7FE6CD-58FA-4ED2-8919-9551E7585388}" type="presOf" srcId="{82FEBAFF-6382-4720-80F5-193B169B0420}" destId="{CFC78952-5EBE-435A-97AB-ECF649E2FDC0}" srcOrd="0" destOrd="0" presId="urn:microsoft.com/office/officeart/2005/8/layout/orgChart1"/>
    <dgm:cxn modelId="{CFC742CF-DB2E-4D78-811A-795DDE081916}" type="presOf" srcId="{AA7C551E-55F6-44A4-B862-5FF1393402F3}" destId="{593730A7-E344-4B54-A90C-12686A91F4F3}" srcOrd="1" destOrd="0" presId="urn:microsoft.com/office/officeart/2005/8/layout/orgChart1"/>
    <dgm:cxn modelId="{45695BD2-9C20-47FE-BBDB-6AF110410D25}" srcId="{82FEBAFF-6382-4720-80F5-193B169B0420}" destId="{346422F4-92E2-4EDE-B962-72FAFEDFF964}" srcOrd="0" destOrd="0" parTransId="{B6D7D99C-29FB-41A0-A40F-47C70BB87027}" sibTransId="{3BEBD7C5-29C3-4C60-9FF3-BCB16AF437B9}"/>
    <dgm:cxn modelId="{2E1EEED9-9870-4003-B5F8-E5AA3B74CEB7}" type="presOf" srcId="{E7E55505-9C8D-4FDE-9934-C8000847A1D1}" destId="{023E7A9C-67E2-48A8-97BA-891C4472CA14}" srcOrd="1" destOrd="0" presId="urn:microsoft.com/office/officeart/2005/8/layout/orgChart1"/>
    <dgm:cxn modelId="{716717E7-E6DA-4B79-96C8-02319FEA62F6}" type="presOf" srcId="{346422F4-92E2-4EDE-B962-72FAFEDFF964}" destId="{7D774E18-1689-46FF-A00A-5FC783F7A5B0}" srcOrd="0" destOrd="0" presId="urn:microsoft.com/office/officeart/2005/8/layout/orgChart1"/>
    <dgm:cxn modelId="{E967AFEE-877D-448D-9935-92507720DFAB}" type="presOf" srcId="{D76872DD-A862-450C-8260-8FE22CD6C029}" destId="{E2C2B5DE-8972-4EA3-8C1B-04694E1FC511}" srcOrd="1" destOrd="0" presId="urn:microsoft.com/office/officeart/2005/8/layout/orgChart1"/>
    <dgm:cxn modelId="{5F4644FC-781C-4E94-98F2-896645F84A90}" type="presOf" srcId="{346422F4-92E2-4EDE-B962-72FAFEDFF964}" destId="{8CFC9FC6-09DC-4075-A66D-11A646908BB8}" srcOrd="1" destOrd="0" presId="urn:microsoft.com/office/officeart/2005/8/layout/orgChart1"/>
    <dgm:cxn modelId="{6F25556C-420A-4301-B9EF-7A402C98E8E9}" type="presParOf" srcId="{EB06A4E3-3243-4D70-8E78-EA21A992E3E9}" destId="{9181FE3B-3E56-4E70-82D2-FFED3FAC1430}" srcOrd="0" destOrd="0" presId="urn:microsoft.com/office/officeart/2005/8/layout/orgChart1"/>
    <dgm:cxn modelId="{414DFD18-7909-497D-A536-79218B6E3719}" type="presParOf" srcId="{9181FE3B-3E56-4E70-82D2-FFED3FAC1430}" destId="{8CFBEAE1-C4A2-4602-831C-B8304AA891A8}" srcOrd="0" destOrd="0" presId="urn:microsoft.com/office/officeart/2005/8/layout/orgChart1"/>
    <dgm:cxn modelId="{26676525-010E-4339-BADB-EB537897C091}" type="presParOf" srcId="{8CFBEAE1-C4A2-4602-831C-B8304AA891A8}" destId="{CFC78952-5EBE-435A-97AB-ECF649E2FDC0}" srcOrd="0" destOrd="0" presId="urn:microsoft.com/office/officeart/2005/8/layout/orgChart1"/>
    <dgm:cxn modelId="{30CE3B9F-91A6-4AE2-A5BA-72A4C1BCC77C}" type="presParOf" srcId="{8CFBEAE1-C4A2-4602-831C-B8304AA891A8}" destId="{9BA23BE3-1139-4C1E-AFEB-97E1E479C7AD}" srcOrd="1" destOrd="0" presId="urn:microsoft.com/office/officeart/2005/8/layout/orgChart1"/>
    <dgm:cxn modelId="{F308D18E-C7EA-43F4-B605-C5592A15575D}" type="presParOf" srcId="{9181FE3B-3E56-4E70-82D2-FFED3FAC1430}" destId="{8D0D8B28-558D-417A-814E-DF886217D035}" srcOrd="1" destOrd="0" presId="urn:microsoft.com/office/officeart/2005/8/layout/orgChart1"/>
    <dgm:cxn modelId="{F8482C0C-8781-4BDE-935A-EBBF1EB6F152}" type="presParOf" srcId="{8D0D8B28-558D-417A-814E-DF886217D035}" destId="{080D5282-605E-4C12-AC92-468DCA96459C}" srcOrd="0" destOrd="0" presId="urn:microsoft.com/office/officeart/2005/8/layout/orgChart1"/>
    <dgm:cxn modelId="{F3554C35-89E8-4A19-9DDB-712984586F8F}" type="presParOf" srcId="{8D0D8B28-558D-417A-814E-DF886217D035}" destId="{93EB8696-7E54-4B1B-AF71-5978E5077C61}" srcOrd="1" destOrd="0" presId="urn:microsoft.com/office/officeart/2005/8/layout/orgChart1"/>
    <dgm:cxn modelId="{7B7888C6-3E44-457D-A4A2-9C6C75D0801D}" type="presParOf" srcId="{93EB8696-7E54-4B1B-AF71-5978E5077C61}" destId="{C731356F-46F8-404D-B2B6-04C6D125C4B7}" srcOrd="0" destOrd="0" presId="urn:microsoft.com/office/officeart/2005/8/layout/orgChart1"/>
    <dgm:cxn modelId="{D05DE33A-EB27-4F46-995D-3AFA8118D157}" type="presParOf" srcId="{C731356F-46F8-404D-B2B6-04C6D125C4B7}" destId="{7D774E18-1689-46FF-A00A-5FC783F7A5B0}" srcOrd="0" destOrd="0" presId="urn:microsoft.com/office/officeart/2005/8/layout/orgChart1"/>
    <dgm:cxn modelId="{AAA2251B-7F33-4D9B-A555-14F240F72DB9}" type="presParOf" srcId="{C731356F-46F8-404D-B2B6-04C6D125C4B7}" destId="{8CFC9FC6-09DC-4075-A66D-11A646908BB8}" srcOrd="1" destOrd="0" presId="urn:microsoft.com/office/officeart/2005/8/layout/orgChart1"/>
    <dgm:cxn modelId="{D499592C-21F0-4C1E-9B73-48E030753241}" type="presParOf" srcId="{93EB8696-7E54-4B1B-AF71-5978E5077C61}" destId="{01646A17-1EA5-42FA-952F-A688D32F62E7}" srcOrd="1" destOrd="0" presId="urn:microsoft.com/office/officeart/2005/8/layout/orgChart1"/>
    <dgm:cxn modelId="{BA839C79-F6E4-4A89-8187-5E4BEBDDB665}" type="presParOf" srcId="{93EB8696-7E54-4B1B-AF71-5978E5077C61}" destId="{A95307E8-E95E-4D37-9CDD-86AE8779395F}" srcOrd="2" destOrd="0" presId="urn:microsoft.com/office/officeart/2005/8/layout/orgChart1"/>
    <dgm:cxn modelId="{D57487E4-9610-497E-AD92-AB6DF05E734B}" type="presParOf" srcId="{8D0D8B28-558D-417A-814E-DF886217D035}" destId="{230B5DF4-D9B5-46AD-B009-383D84D15E62}" srcOrd="2" destOrd="0" presId="urn:microsoft.com/office/officeart/2005/8/layout/orgChart1"/>
    <dgm:cxn modelId="{1B8B9997-4C2F-4F08-9370-495275D1C6DD}" type="presParOf" srcId="{8D0D8B28-558D-417A-814E-DF886217D035}" destId="{BB06D380-D8A7-436F-A1F6-981C7CC5A3F8}" srcOrd="3" destOrd="0" presId="urn:microsoft.com/office/officeart/2005/8/layout/orgChart1"/>
    <dgm:cxn modelId="{4C9A8E27-9993-4F02-A43C-4EFE6363E4AF}" type="presParOf" srcId="{BB06D380-D8A7-436F-A1F6-981C7CC5A3F8}" destId="{5AEA70AF-EE90-4C50-BF97-5C437DCA2DA8}" srcOrd="0" destOrd="0" presId="urn:microsoft.com/office/officeart/2005/8/layout/orgChart1"/>
    <dgm:cxn modelId="{3CDEF7C4-8D46-472A-9DA2-83B5C745B661}" type="presParOf" srcId="{5AEA70AF-EE90-4C50-BF97-5C437DCA2DA8}" destId="{A8DAD580-92A3-462D-9FAA-2C9D1C4A3E4A}" srcOrd="0" destOrd="0" presId="urn:microsoft.com/office/officeart/2005/8/layout/orgChart1"/>
    <dgm:cxn modelId="{ABCFA9E6-5B63-4902-BC21-F5A0925397ED}" type="presParOf" srcId="{5AEA70AF-EE90-4C50-BF97-5C437DCA2DA8}" destId="{593730A7-E344-4B54-A90C-12686A91F4F3}" srcOrd="1" destOrd="0" presId="urn:microsoft.com/office/officeart/2005/8/layout/orgChart1"/>
    <dgm:cxn modelId="{2BCD9097-6473-4AAB-992E-62C6F0841F80}" type="presParOf" srcId="{BB06D380-D8A7-436F-A1F6-981C7CC5A3F8}" destId="{F925E2D0-762E-4656-9FF0-1299DD66EC5E}" srcOrd="1" destOrd="0" presId="urn:microsoft.com/office/officeart/2005/8/layout/orgChart1"/>
    <dgm:cxn modelId="{33FD0E37-5C46-411B-8CD9-D377D21DD044}" type="presParOf" srcId="{BB06D380-D8A7-436F-A1F6-981C7CC5A3F8}" destId="{FB93754E-069F-42C3-A4F1-8E3A92E16A33}" srcOrd="2" destOrd="0" presId="urn:microsoft.com/office/officeart/2005/8/layout/orgChart1"/>
    <dgm:cxn modelId="{39D7798C-AD0C-4268-B5C8-3B2B85C336C2}" type="presParOf" srcId="{8D0D8B28-558D-417A-814E-DF886217D035}" destId="{9869A12B-77D9-49E7-B40F-D919A62044A3}" srcOrd="4" destOrd="0" presId="urn:microsoft.com/office/officeart/2005/8/layout/orgChart1"/>
    <dgm:cxn modelId="{E49B5B24-8577-4A2D-9AE7-A6DC5DFCD09B}" type="presParOf" srcId="{8D0D8B28-558D-417A-814E-DF886217D035}" destId="{D2178430-FC6C-46FE-B149-B6124514CA5A}" srcOrd="5" destOrd="0" presId="urn:microsoft.com/office/officeart/2005/8/layout/orgChart1"/>
    <dgm:cxn modelId="{A37C6301-0B7F-4063-8379-9D5464E30096}" type="presParOf" srcId="{D2178430-FC6C-46FE-B149-B6124514CA5A}" destId="{802C0A8F-B4C0-4779-B8FF-83FD83EE1F69}" srcOrd="0" destOrd="0" presId="urn:microsoft.com/office/officeart/2005/8/layout/orgChart1"/>
    <dgm:cxn modelId="{5702432D-E3E4-410F-A7F7-2434F2E68AEF}" type="presParOf" srcId="{802C0A8F-B4C0-4779-B8FF-83FD83EE1F69}" destId="{4194A2E4-4EEA-4E4A-B5E5-D30F68D34D0A}" srcOrd="0" destOrd="0" presId="urn:microsoft.com/office/officeart/2005/8/layout/orgChart1"/>
    <dgm:cxn modelId="{E58D84EC-D0CC-4AB0-9033-A6D52174482A}" type="presParOf" srcId="{802C0A8F-B4C0-4779-B8FF-83FD83EE1F69}" destId="{F70A698A-1A82-4948-BCB6-0018AC7ABFCD}" srcOrd="1" destOrd="0" presId="urn:microsoft.com/office/officeart/2005/8/layout/orgChart1"/>
    <dgm:cxn modelId="{FF722E8E-4CC3-4117-9B34-07AE4626F145}" type="presParOf" srcId="{D2178430-FC6C-46FE-B149-B6124514CA5A}" destId="{64178102-3DEB-413E-BDFB-C8C9B28C0DC7}" srcOrd="1" destOrd="0" presId="urn:microsoft.com/office/officeart/2005/8/layout/orgChart1"/>
    <dgm:cxn modelId="{01B87CBE-1C9E-4640-A196-3ACA3E227B55}" type="presParOf" srcId="{D2178430-FC6C-46FE-B149-B6124514CA5A}" destId="{B3B88765-DD3F-4422-B1F1-60E81719C13E}" srcOrd="2" destOrd="0" presId="urn:microsoft.com/office/officeart/2005/8/layout/orgChart1"/>
    <dgm:cxn modelId="{EC4C273E-BE1D-4263-BCC1-E3D92E539801}" type="presParOf" srcId="{8D0D8B28-558D-417A-814E-DF886217D035}" destId="{899C9B46-19C8-4335-BC4A-4C4CE3FB30EB}" srcOrd="6" destOrd="0" presId="urn:microsoft.com/office/officeart/2005/8/layout/orgChart1"/>
    <dgm:cxn modelId="{E2229927-9416-456E-B5AC-D7FB71D61D7C}" type="presParOf" srcId="{8D0D8B28-558D-417A-814E-DF886217D035}" destId="{E847020E-B409-4842-A483-B788EA4A0278}" srcOrd="7" destOrd="0" presId="urn:microsoft.com/office/officeart/2005/8/layout/orgChart1"/>
    <dgm:cxn modelId="{E2471588-0367-4DAF-B82D-75DEE7935D71}" type="presParOf" srcId="{E847020E-B409-4842-A483-B788EA4A0278}" destId="{22F7AD99-B3E3-4510-B28A-62EF26D7BAE0}" srcOrd="0" destOrd="0" presId="urn:microsoft.com/office/officeart/2005/8/layout/orgChart1"/>
    <dgm:cxn modelId="{AE88DD81-9E18-4C21-87BF-92E8DB14AB9A}" type="presParOf" srcId="{22F7AD99-B3E3-4510-B28A-62EF26D7BAE0}" destId="{9E864DC6-4201-45EA-91BD-2ACCE78710E2}" srcOrd="0" destOrd="0" presId="urn:microsoft.com/office/officeart/2005/8/layout/orgChart1"/>
    <dgm:cxn modelId="{A25FABE4-7909-49FF-957F-0670CF9CFD9B}" type="presParOf" srcId="{22F7AD99-B3E3-4510-B28A-62EF26D7BAE0}" destId="{023E7A9C-67E2-48A8-97BA-891C4472CA14}" srcOrd="1" destOrd="0" presId="urn:microsoft.com/office/officeart/2005/8/layout/orgChart1"/>
    <dgm:cxn modelId="{00E8A40E-F112-4977-AB66-D6404F9090A2}" type="presParOf" srcId="{E847020E-B409-4842-A483-B788EA4A0278}" destId="{F791A483-E7A8-4730-82F4-272DA3329E2A}" srcOrd="1" destOrd="0" presId="urn:microsoft.com/office/officeart/2005/8/layout/orgChart1"/>
    <dgm:cxn modelId="{5E0B49DA-8EC7-4BE8-8AE2-3E755E132896}" type="presParOf" srcId="{E847020E-B409-4842-A483-B788EA4A0278}" destId="{FE045D5C-7F6E-4275-A9DC-DB2C8396AD47}" srcOrd="2" destOrd="0" presId="urn:microsoft.com/office/officeart/2005/8/layout/orgChart1"/>
    <dgm:cxn modelId="{19A0A89A-1919-4669-984A-E46645DFF7BD}" type="presParOf" srcId="{8D0D8B28-558D-417A-814E-DF886217D035}" destId="{0E781E27-2F3B-44FA-8FAE-19C61B25B0E3}" srcOrd="8" destOrd="0" presId="urn:microsoft.com/office/officeart/2005/8/layout/orgChart1"/>
    <dgm:cxn modelId="{EDCC1DFF-9E13-42E2-A2DB-B5158269E226}" type="presParOf" srcId="{8D0D8B28-558D-417A-814E-DF886217D035}" destId="{5490B096-D3F9-46C8-8C4C-F725B771AD5F}" srcOrd="9" destOrd="0" presId="urn:microsoft.com/office/officeart/2005/8/layout/orgChart1"/>
    <dgm:cxn modelId="{29FDDD99-64BB-41EE-AFFC-987D1B194F0A}" type="presParOf" srcId="{5490B096-D3F9-46C8-8C4C-F725B771AD5F}" destId="{359D0568-5DB7-4A4B-95D7-090C5D236A89}" srcOrd="0" destOrd="0" presId="urn:microsoft.com/office/officeart/2005/8/layout/orgChart1"/>
    <dgm:cxn modelId="{9818EF9B-511A-4900-BF5C-523A8F40E368}" type="presParOf" srcId="{359D0568-5DB7-4A4B-95D7-090C5D236A89}" destId="{A251F7A9-3F4E-4680-841A-032CE0AC1E91}" srcOrd="0" destOrd="0" presId="urn:microsoft.com/office/officeart/2005/8/layout/orgChart1"/>
    <dgm:cxn modelId="{F5B0F994-E256-410B-B0F4-32742FD22D09}" type="presParOf" srcId="{359D0568-5DB7-4A4B-95D7-090C5D236A89}" destId="{E2C2B5DE-8972-4EA3-8C1B-04694E1FC511}" srcOrd="1" destOrd="0" presId="urn:microsoft.com/office/officeart/2005/8/layout/orgChart1"/>
    <dgm:cxn modelId="{486914BC-6CF9-49E3-9C3C-90B0F47D27F2}" type="presParOf" srcId="{5490B096-D3F9-46C8-8C4C-F725B771AD5F}" destId="{F1F4CEBB-7D96-4EF9-96F5-CE45B9A12CA9}" srcOrd="1" destOrd="0" presId="urn:microsoft.com/office/officeart/2005/8/layout/orgChart1"/>
    <dgm:cxn modelId="{1B4C2172-4146-4F3E-9542-97AD2741655B}" type="presParOf" srcId="{5490B096-D3F9-46C8-8C4C-F725B771AD5F}" destId="{67869C3A-7045-4979-A831-B3757E14357B}" srcOrd="2" destOrd="0" presId="urn:microsoft.com/office/officeart/2005/8/layout/orgChart1"/>
    <dgm:cxn modelId="{5EA3124C-C188-440C-90F4-09B0B4274920}" type="presParOf" srcId="{9181FE3B-3E56-4E70-82D2-FFED3FAC1430}" destId="{FEC13650-090C-42B9-92F8-92DB80B664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5546C9-C2D8-4931-9992-670378607BDA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FEBAFF-6382-4720-80F5-193B169B0420}">
      <dgm:prSet phldrT="[Text]" custT="1"/>
      <dgm:spPr/>
      <dgm:t>
        <a:bodyPr/>
        <a:lstStyle/>
        <a:p>
          <a:r>
            <a:rPr lang="en-US" sz="1800" dirty="0"/>
            <a:t>Logical Operations</a:t>
          </a:r>
        </a:p>
      </dgm:t>
    </dgm:pt>
    <dgm:pt modelId="{67438C36-8DF3-4E26-8360-D4B32B80B80B}" type="parTrans" cxnId="{5939741E-694F-4206-9C58-C57659008227}">
      <dgm:prSet/>
      <dgm:spPr/>
      <dgm:t>
        <a:bodyPr/>
        <a:lstStyle/>
        <a:p>
          <a:endParaRPr lang="en-US" sz="1600"/>
        </a:p>
      </dgm:t>
    </dgm:pt>
    <dgm:pt modelId="{03B0917D-6857-4B4B-B52F-2FB7292DF851}" type="sibTrans" cxnId="{5939741E-694F-4206-9C58-C57659008227}">
      <dgm:prSet/>
      <dgm:spPr/>
      <dgm:t>
        <a:bodyPr/>
        <a:lstStyle/>
        <a:p>
          <a:endParaRPr lang="en-US" sz="1600"/>
        </a:p>
      </dgm:t>
    </dgm:pt>
    <dgm:pt modelId="{346422F4-92E2-4EDE-B962-72FAFEDFF964}">
      <dgm:prSet phldrT="[Text]" custT="1"/>
      <dgm:spPr/>
      <dgm:t>
        <a:bodyPr/>
        <a:lstStyle/>
        <a:p>
          <a:r>
            <a:rPr lang="en-US" sz="1800" dirty="0"/>
            <a:t>Negation (¬𝑝) </a:t>
          </a:r>
        </a:p>
      </dgm:t>
    </dgm:pt>
    <dgm:pt modelId="{B6D7D99C-29FB-41A0-A40F-47C70BB87027}" type="parTrans" cxnId="{45695BD2-9C20-47FE-BBDB-6AF110410D25}">
      <dgm:prSet/>
      <dgm:spPr/>
      <dgm:t>
        <a:bodyPr/>
        <a:lstStyle/>
        <a:p>
          <a:endParaRPr lang="en-US" sz="1100"/>
        </a:p>
      </dgm:t>
    </dgm:pt>
    <dgm:pt modelId="{3BEBD7C5-29C3-4C60-9FF3-BCB16AF437B9}" type="sibTrans" cxnId="{45695BD2-9C20-47FE-BBDB-6AF110410D25}">
      <dgm:prSet/>
      <dgm:spPr/>
      <dgm:t>
        <a:bodyPr/>
        <a:lstStyle/>
        <a:p>
          <a:endParaRPr lang="en-US" sz="1600"/>
        </a:p>
      </dgm:t>
    </dgm:pt>
    <dgm:pt modelId="{AA7C551E-55F6-44A4-B862-5FF1393402F3}">
      <dgm:prSet phldrT="[Text]" custT="1"/>
      <dgm:spPr>
        <a:blipFill>
          <a:blip xmlns:r="http://schemas.openxmlformats.org/officeDocument/2006/relationships" r:embed="rId1"/>
          <a:stretch>
            <a:fillRect l="-5521" r="-552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3334E02-2FB7-40B5-A155-0958A9E83BDE}" type="parTrans" cxnId="{ACB8806C-9B55-4346-8AE1-7932970358CC}">
      <dgm:prSet/>
      <dgm:spPr/>
      <dgm:t>
        <a:bodyPr/>
        <a:lstStyle/>
        <a:p>
          <a:endParaRPr lang="en-US" sz="1100"/>
        </a:p>
      </dgm:t>
    </dgm:pt>
    <dgm:pt modelId="{02DC5FFD-EB84-4448-9A71-B6E9D0053760}" type="sibTrans" cxnId="{ACB8806C-9B55-4346-8AE1-7932970358CC}">
      <dgm:prSet/>
      <dgm:spPr/>
      <dgm:t>
        <a:bodyPr/>
        <a:lstStyle/>
        <a:p>
          <a:endParaRPr lang="en-US" sz="1600"/>
        </a:p>
      </dgm:t>
    </dgm:pt>
    <dgm:pt modelId="{B60E60AA-05E3-45DD-A758-94C705741BDF}">
      <dgm:prSet phldrT="[Text]" custT="1"/>
      <dgm:spPr>
        <a:blipFill>
          <a:blip xmlns:r="http://schemas.openxmlformats.org/officeDocument/2006/relationships" r:embed="rId2"/>
          <a:stretch>
            <a:fillRect l="-3681" r="-337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00E562E-345D-4086-BDAC-FB5D42886CA6}" type="parTrans" cxnId="{AEAA457C-2269-4168-8F03-36CF6DA2DFB3}">
      <dgm:prSet/>
      <dgm:spPr/>
      <dgm:t>
        <a:bodyPr/>
        <a:lstStyle/>
        <a:p>
          <a:endParaRPr lang="en-US" sz="1100"/>
        </a:p>
      </dgm:t>
    </dgm:pt>
    <dgm:pt modelId="{9EBA8CA6-D1E9-4216-8061-313057C7A25E}" type="sibTrans" cxnId="{AEAA457C-2269-4168-8F03-36CF6DA2DFB3}">
      <dgm:prSet/>
      <dgm:spPr/>
      <dgm:t>
        <a:bodyPr/>
        <a:lstStyle/>
        <a:p>
          <a:endParaRPr lang="en-US" sz="1600"/>
        </a:p>
      </dgm:t>
    </dgm:pt>
    <dgm:pt modelId="{D76872DD-A862-450C-8260-8FE22CD6C029}">
      <dgm:prSet phldrT="[Text]" custT="1"/>
      <dgm:spPr>
        <a:blipFill>
          <a:blip xmlns:r="http://schemas.openxmlformats.org/officeDocument/2006/relationships" r:embed="rId3"/>
          <a:stretch>
            <a:fillRect l="-6135" r="-582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6E8F97A-B979-4DD8-B1EE-DE1F9BEAD9FE}" type="parTrans" cxnId="{384AE773-2EF6-41F8-A358-1E180D1A6AEE}">
      <dgm:prSet/>
      <dgm:spPr/>
      <dgm:t>
        <a:bodyPr/>
        <a:lstStyle/>
        <a:p>
          <a:endParaRPr lang="en-US" sz="1100"/>
        </a:p>
      </dgm:t>
    </dgm:pt>
    <dgm:pt modelId="{D0EFF43D-47EA-4109-84E4-AA5D29EF3C91}" type="sibTrans" cxnId="{384AE773-2EF6-41F8-A358-1E180D1A6AEE}">
      <dgm:prSet/>
      <dgm:spPr/>
      <dgm:t>
        <a:bodyPr/>
        <a:lstStyle/>
        <a:p>
          <a:endParaRPr lang="en-US" sz="1600"/>
        </a:p>
      </dgm:t>
    </dgm:pt>
    <dgm:pt modelId="{E7E55505-9C8D-4FDE-9934-C8000847A1D1}">
      <dgm:prSet phldrT="[Text]" custT="1"/>
      <dgm:spPr>
        <a:blipFill>
          <a:blip xmlns:r="http://schemas.openxmlformats.org/officeDocument/2006/relationships" r:embed="rId4"/>
          <a:stretch>
            <a:fillRect l="-613" r="-30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40FE36A-B499-414D-B172-C55E25CE2BFA}" type="parTrans" cxnId="{EDFB948F-16BF-4F0D-94B8-32ED3A2B9105}">
      <dgm:prSet/>
      <dgm:spPr/>
      <dgm:t>
        <a:bodyPr/>
        <a:lstStyle/>
        <a:p>
          <a:endParaRPr lang="en-US" sz="1100"/>
        </a:p>
      </dgm:t>
    </dgm:pt>
    <dgm:pt modelId="{3FF46FF3-1420-4712-A194-64D37414DFA6}" type="sibTrans" cxnId="{EDFB948F-16BF-4F0D-94B8-32ED3A2B9105}">
      <dgm:prSet/>
      <dgm:spPr/>
      <dgm:t>
        <a:bodyPr/>
        <a:lstStyle/>
        <a:p>
          <a:endParaRPr lang="en-US" sz="1600"/>
        </a:p>
      </dgm:t>
    </dgm:pt>
    <dgm:pt modelId="{EB06A4E3-3243-4D70-8E78-EA21A992E3E9}" type="pres">
      <dgm:prSet presAssocID="{925546C9-C2D8-4931-9992-670378607B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81FE3B-3E56-4E70-82D2-FFED3FAC1430}" type="pres">
      <dgm:prSet presAssocID="{82FEBAFF-6382-4720-80F5-193B169B0420}" presName="hierRoot1" presStyleCnt="0">
        <dgm:presLayoutVars>
          <dgm:hierBranch val="init"/>
        </dgm:presLayoutVars>
      </dgm:prSet>
      <dgm:spPr/>
    </dgm:pt>
    <dgm:pt modelId="{8CFBEAE1-C4A2-4602-831C-B8304AA891A8}" type="pres">
      <dgm:prSet presAssocID="{82FEBAFF-6382-4720-80F5-193B169B0420}" presName="rootComposite1" presStyleCnt="0"/>
      <dgm:spPr/>
    </dgm:pt>
    <dgm:pt modelId="{CFC78952-5EBE-435A-97AB-ECF649E2FDC0}" type="pres">
      <dgm:prSet presAssocID="{82FEBAFF-6382-4720-80F5-193B169B0420}" presName="rootText1" presStyleLbl="node0" presStyleIdx="0" presStyleCnt="1">
        <dgm:presLayoutVars>
          <dgm:chPref val="3"/>
        </dgm:presLayoutVars>
      </dgm:prSet>
      <dgm:spPr/>
    </dgm:pt>
    <dgm:pt modelId="{9BA23BE3-1139-4C1E-AFEB-97E1E479C7AD}" type="pres">
      <dgm:prSet presAssocID="{82FEBAFF-6382-4720-80F5-193B169B0420}" presName="rootConnector1" presStyleLbl="node1" presStyleIdx="0" presStyleCnt="0"/>
      <dgm:spPr/>
    </dgm:pt>
    <dgm:pt modelId="{8D0D8B28-558D-417A-814E-DF886217D035}" type="pres">
      <dgm:prSet presAssocID="{82FEBAFF-6382-4720-80F5-193B169B0420}" presName="hierChild2" presStyleCnt="0"/>
      <dgm:spPr/>
    </dgm:pt>
    <dgm:pt modelId="{080D5282-605E-4C12-AC92-468DCA96459C}" type="pres">
      <dgm:prSet presAssocID="{B6D7D99C-29FB-41A0-A40F-47C70BB87027}" presName="Name37" presStyleLbl="parChTrans1D2" presStyleIdx="0" presStyleCnt="5"/>
      <dgm:spPr/>
    </dgm:pt>
    <dgm:pt modelId="{93EB8696-7E54-4B1B-AF71-5978E5077C61}" type="pres">
      <dgm:prSet presAssocID="{346422F4-92E2-4EDE-B962-72FAFEDFF964}" presName="hierRoot2" presStyleCnt="0">
        <dgm:presLayoutVars>
          <dgm:hierBranch val="init"/>
        </dgm:presLayoutVars>
      </dgm:prSet>
      <dgm:spPr/>
    </dgm:pt>
    <dgm:pt modelId="{C731356F-46F8-404D-B2B6-04C6D125C4B7}" type="pres">
      <dgm:prSet presAssocID="{346422F4-92E2-4EDE-B962-72FAFEDFF964}" presName="rootComposite" presStyleCnt="0"/>
      <dgm:spPr/>
    </dgm:pt>
    <dgm:pt modelId="{7D774E18-1689-46FF-A00A-5FC783F7A5B0}" type="pres">
      <dgm:prSet presAssocID="{346422F4-92E2-4EDE-B962-72FAFEDFF964}" presName="rootText" presStyleLbl="node2" presStyleIdx="0" presStyleCnt="5">
        <dgm:presLayoutVars>
          <dgm:chPref val="3"/>
        </dgm:presLayoutVars>
      </dgm:prSet>
      <dgm:spPr/>
    </dgm:pt>
    <dgm:pt modelId="{8CFC9FC6-09DC-4075-A66D-11A646908BB8}" type="pres">
      <dgm:prSet presAssocID="{346422F4-92E2-4EDE-B962-72FAFEDFF964}" presName="rootConnector" presStyleLbl="node2" presStyleIdx="0" presStyleCnt="5"/>
      <dgm:spPr/>
    </dgm:pt>
    <dgm:pt modelId="{01646A17-1EA5-42FA-952F-A688D32F62E7}" type="pres">
      <dgm:prSet presAssocID="{346422F4-92E2-4EDE-B962-72FAFEDFF964}" presName="hierChild4" presStyleCnt="0"/>
      <dgm:spPr/>
    </dgm:pt>
    <dgm:pt modelId="{A95307E8-E95E-4D37-9CDD-86AE8779395F}" type="pres">
      <dgm:prSet presAssocID="{346422F4-92E2-4EDE-B962-72FAFEDFF964}" presName="hierChild5" presStyleCnt="0"/>
      <dgm:spPr/>
    </dgm:pt>
    <dgm:pt modelId="{230B5DF4-D9B5-46AD-B009-383D84D15E62}" type="pres">
      <dgm:prSet presAssocID="{B3334E02-2FB7-40B5-A155-0958A9E83BDE}" presName="Name37" presStyleLbl="parChTrans1D2" presStyleIdx="1" presStyleCnt="5"/>
      <dgm:spPr/>
    </dgm:pt>
    <dgm:pt modelId="{BB06D380-D8A7-436F-A1F6-981C7CC5A3F8}" type="pres">
      <dgm:prSet presAssocID="{AA7C551E-55F6-44A4-B862-5FF1393402F3}" presName="hierRoot2" presStyleCnt="0">
        <dgm:presLayoutVars>
          <dgm:hierBranch val="init"/>
        </dgm:presLayoutVars>
      </dgm:prSet>
      <dgm:spPr/>
    </dgm:pt>
    <dgm:pt modelId="{5AEA70AF-EE90-4C50-BF97-5C437DCA2DA8}" type="pres">
      <dgm:prSet presAssocID="{AA7C551E-55F6-44A4-B862-5FF1393402F3}" presName="rootComposite" presStyleCnt="0"/>
      <dgm:spPr/>
    </dgm:pt>
    <dgm:pt modelId="{A8DAD580-92A3-462D-9FAA-2C9D1C4A3E4A}" type="pres">
      <dgm:prSet presAssocID="{AA7C551E-55F6-44A4-B862-5FF1393402F3}" presName="rootText" presStyleLbl="node2" presStyleIdx="1" presStyleCnt="5">
        <dgm:presLayoutVars>
          <dgm:chPref val="3"/>
        </dgm:presLayoutVars>
      </dgm:prSet>
      <dgm:spPr/>
    </dgm:pt>
    <dgm:pt modelId="{593730A7-E344-4B54-A90C-12686A91F4F3}" type="pres">
      <dgm:prSet presAssocID="{AA7C551E-55F6-44A4-B862-5FF1393402F3}" presName="rootConnector" presStyleLbl="node2" presStyleIdx="1" presStyleCnt="5"/>
      <dgm:spPr/>
    </dgm:pt>
    <dgm:pt modelId="{F925E2D0-762E-4656-9FF0-1299DD66EC5E}" type="pres">
      <dgm:prSet presAssocID="{AA7C551E-55F6-44A4-B862-5FF1393402F3}" presName="hierChild4" presStyleCnt="0"/>
      <dgm:spPr/>
    </dgm:pt>
    <dgm:pt modelId="{FB93754E-069F-42C3-A4F1-8E3A92E16A33}" type="pres">
      <dgm:prSet presAssocID="{AA7C551E-55F6-44A4-B862-5FF1393402F3}" presName="hierChild5" presStyleCnt="0"/>
      <dgm:spPr/>
    </dgm:pt>
    <dgm:pt modelId="{9869A12B-77D9-49E7-B40F-D919A62044A3}" type="pres">
      <dgm:prSet presAssocID="{F00E562E-345D-4086-BDAC-FB5D42886CA6}" presName="Name37" presStyleLbl="parChTrans1D2" presStyleIdx="2" presStyleCnt="5"/>
      <dgm:spPr/>
    </dgm:pt>
    <dgm:pt modelId="{D2178430-FC6C-46FE-B149-B6124514CA5A}" type="pres">
      <dgm:prSet presAssocID="{B60E60AA-05E3-45DD-A758-94C705741BDF}" presName="hierRoot2" presStyleCnt="0">
        <dgm:presLayoutVars>
          <dgm:hierBranch val="init"/>
        </dgm:presLayoutVars>
      </dgm:prSet>
      <dgm:spPr/>
    </dgm:pt>
    <dgm:pt modelId="{802C0A8F-B4C0-4779-B8FF-83FD83EE1F69}" type="pres">
      <dgm:prSet presAssocID="{B60E60AA-05E3-45DD-A758-94C705741BDF}" presName="rootComposite" presStyleCnt="0"/>
      <dgm:spPr/>
    </dgm:pt>
    <dgm:pt modelId="{4194A2E4-4EEA-4E4A-B5E5-D30F68D34D0A}" type="pres">
      <dgm:prSet presAssocID="{B60E60AA-05E3-45DD-A758-94C705741BDF}" presName="rootText" presStyleLbl="node2" presStyleIdx="2" presStyleCnt="5">
        <dgm:presLayoutVars>
          <dgm:chPref val="3"/>
        </dgm:presLayoutVars>
      </dgm:prSet>
      <dgm:spPr/>
    </dgm:pt>
    <dgm:pt modelId="{F70A698A-1A82-4948-BCB6-0018AC7ABFCD}" type="pres">
      <dgm:prSet presAssocID="{B60E60AA-05E3-45DD-A758-94C705741BDF}" presName="rootConnector" presStyleLbl="node2" presStyleIdx="2" presStyleCnt="5"/>
      <dgm:spPr/>
    </dgm:pt>
    <dgm:pt modelId="{64178102-3DEB-413E-BDFB-C8C9B28C0DC7}" type="pres">
      <dgm:prSet presAssocID="{B60E60AA-05E3-45DD-A758-94C705741BDF}" presName="hierChild4" presStyleCnt="0"/>
      <dgm:spPr/>
    </dgm:pt>
    <dgm:pt modelId="{B3B88765-DD3F-4422-B1F1-60E81719C13E}" type="pres">
      <dgm:prSet presAssocID="{B60E60AA-05E3-45DD-A758-94C705741BDF}" presName="hierChild5" presStyleCnt="0"/>
      <dgm:spPr/>
    </dgm:pt>
    <dgm:pt modelId="{899C9B46-19C8-4335-BC4A-4C4CE3FB30EB}" type="pres">
      <dgm:prSet presAssocID="{140FE36A-B499-414D-B172-C55E25CE2BFA}" presName="Name37" presStyleLbl="parChTrans1D2" presStyleIdx="3" presStyleCnt="5"/>
      <dgm:spPr/>
    </dgm:pt>
    <dgm:pt modelId="{E847020E-B409-4842-A483-B788EA4A0278}" type="pres">
      <dgm:prSet presAssocID="{E7E55505-9C8D-4FDE-9934-C8000847A1D1}" presName="hierRoot2" presStyleCnt="0">
        <dgm:presLayoutVars>
          <dgm:hierBranch val="init"/>
        </dgm:presLayoutVars>
      </dgm:prSet>
      <dgm:spPr/>
    </dgm:pt>
    <dgm:pt modelId="{22F7AD99-B3E3-4510-B28A-62EF26D7BAE0}" type="pres">
      <dgm:prSet presAssocID="{E7E55505-9C8D-4FDE-9934-C8000847A1D1}" presName="rootComposite" presStyleCnt="0"/>
      <dgm:spPr/>
    </dgm:pt>
    <dgm:pt modelId="{9E864DC6-4201-45EA-91BD-2ACCE78710E2}" type="pres">
      <dgm:prSet presAssocID="{E7E55505-9C8D-4FDE-9934-C8000847A1D1}" presName="rootText" presStyleLbl="node2" presStyleIdx="3" presStyleCnt="5">
        <dgm:presLayoutVars>
          <dgm:chPref val="3"/>
        </dgm:presLayoutVars>
      </dgm:prSet>
      <dgm:spPr/>
    </dgm:pt>
    <dgm:pt modelId="{023E7A9C-67E2-48A8-97BA-891C4472CA14}" type="pres">
      <dgm:prSet presAssocID="{E7E55505-9C8D-4FDE-9934-C8000847A1D1}" presName="rootConnector" presStyleLbl="node2" presStyleIdx="3" presStyleCnt="5"/>
      <dgm:spPr/>
    </dgm:pt>
    <dgm:pt modelId="{F791A483-E7A8-4730-82F4-272DA3329E2A}" type="pres">
      <dgm:prSet presAssocID="{E7E55505-9C8D-4FDE-9934-C8000847A1D1}" presName="hierChild4" presStyleCnt="0"/>
      <dgm:spPr/>
    </dgm:pt>
    <dgm:pt modelId="{FE045D5C-7F6E-4275-A9DC-DB2C8396AD47}" type="pres">
      <dgm:prSet presAssocID="{E7E55505-9C8D-4FDE-9934-C8000847A1D1}" presName="hierChild5" presStyleCnt="0"/>
      <dgm:spPr/>
    </dgm:pt>
    <dgm:pt modelId="{0E781E27-2F3B-44FA-8FAE-19C61B25B0E3}" type="pres">
      <dgm:prSet presAssocID="{26E8F97A-B979-4DD8-B1EE-DE1F9BEAD9FE}" presName="Name37" presStyleLbl="parChTrans1D2" presStyleIdx="4" presStyleCnt="5"/>
      <dgm:spPr/>
    </dgm:pt>
    <dgm:pt modelId="{5490B096-D3F9-46C8-8C4C-F725B771AD5F}" type="pres">
      <dgm:prSet presAssocID="{D76872DD-A862-450C-8260-8FE22CD6C029}" presName="hierRoot2" presStyleCnt="0">
        <dgm:presLayoutVars>
          <dgm:hierBranch val="init"/>
        </dgm:presLayoutVars>
      </dgm:prSet>
      <dgm:spPr/>
    </dgm:pt>
    <dgm:pt modelId="{359D0568-5DB7-4A4B-95D7-090C5D236A89}" type="pres">
      <dgm:prSet presAssocID="{D76872DD-A862-450C-8260-8FE22CD6C029}" presName="rootComposite" presStyleCnt="0"/>
      <dgm:spPr/>
    </dgm:pt>
    <dgm:pt modelId="{A251F7A9-3F4E-4680-841A-032CE0AC1E91}" type="pres">
      <dgm:prSet presAssocID="{D76872DD-A862-450C-8260-8FE22CD6C029}" presName="rootText" presStyleLbl="node2" presStyleIdx="4" presStyleCnt="5">
        <dgm:presLayoutVars>
          <dgm:chPref val="3"/>
        </dgm:presLayoutVars>
      </dgm:prSet>
      <dgm:spPr/>
    </dgm:pt>
    <dgm:pt modelId="{E2C2B5DE-8972-4EA3-8C1B-04694E1FC511}" type="pres">
      <dgm:prSet presAssocID="{D76872DD-A862-450C-8260-8FE22CD6C029}" presName="rootConnector" presStyleLbl="node2" presStyleIdx="4" presStyleCnt="5"/>
      <dgm:spPr/>
    </dgm:pt>
    <dgm:pt modelId="{F1F4CEBB-7D96-4EF9-96F5-CE45B9A12CA9}" type="pres">
      <dgm:prSet presAssocID="{D76872DD-A862-450C-8260-8FE22CD6C029}" presName="hierChild4" presStyleCnt="0"/>
      <dgm:spPr/>
    </dgm:pt>
    <dgm:pt modelId="{67869C3A-7045-4979-A831-B3757E14357B}" type="pres">
      <dgm:prSet presAssocID="{D76872DD-A862-450C-8260-8FE22CD6C029}" presName="hierChild5" presStyleCnt="0"/>
      <dgm:spPr/>
    </dgm:pt>
    <dgm:pt modelId="{FEC13650-090C-42B9-92F8-92DB80B6646C}" type="pres">
      <dgm:prSet presAssocID="{82FEBAFF-6382-4720-80F5-193B169B0420}" presName="hierChild3" presStyleCnt="0"/>
      <dgm:spPr/>
    </dgm:pt>
  </dgm:ptLst>
  <dgm:cxnLst>
    <dgm:cxn modelId="{A2AEF509-B7BC-4A4A-B399-99225CCEE9B2}" type="presOf" srcId="{E7E55505-9C8D-4FDE-9934-C8000847A1D1}" destId="{9E864DC6-4201-45EA-91BD-2ACCE78710E2}" srcOrd="0" destOrd="0" presId="urn:microsoft.com/office/officeart/2005/8/layout/orgChart1"/>
    <dgm:cxn modelId="{F1052E0F-B28C-4630-A97B-7F597A2BA04D}" type="presOf" srcId="{B60E60AA-05E3-45DD-A758-94C705741BDF}" destId="{F70A698A-1A82-4948-BCB6-0018AC7ABFCD}" srcOrd="1" destOrd="0" presId="urn:microsoft.com/office/officeart/2005/8/layout/orgChart1"/>
    <dgm:cxn modelId="{5939741E-694F-4206-9C58-C57659008227}" srcId="{925546C9-C2D8-4931-9992-670378607BDA}" destId="{82FEBAFF-6382-4720-80F5-193B169B0420}" srcOrd="0" destOrd="0" parTransId="{67438C36-8DF3-4E26-8360-D4B32B80B80B}" sibTransId="{03B0917D-6857-4B4B-B52F-2FB7292DF851}"/>
    <dgm:cxn modelId="{F0F13141-416B-4CFA-88F5-512A6DD88D37}" type="presOf" srcId="{AA7C551E-55F6-44A4-B862-5FF1393402F3}" destId="{A8DAD580-92A3-462D-9FAA-2C9D1C4A3E4A}" srcOrd="0" destOrd="0" presId="urn:microsoft.com/office/officeart/2005/8/layout/orgChart1"/>
    <dgm:cxn modelId="{1DEF7342-8F2F-4939-B691-1B0CD04CCE7C}" type="presOf" srcId="{B6D7D99C-29FB-41A0-A40F-47C70BB87027}" destId="{080D5282-605E-4C12-AC92-468DCA96459C}" srcOrd="0" destOrd="0" presId="urn:microsoft.com/office/officeart/2005/8/layout/orgChart1"/>
    <dgm:cxn modelId="{F3377148-49E5-42F2-9FD8-167A12514CCB}" type="presOf" srcId="{B3334E02-2FB7-40B5-A155-0958A9E83BDE}" destId="{230B5DF4-D9B5-46AD-B009-383D84D15E62}" srcOrd="0" destOrd="0" presId="urn:microsoft.com/office/officeart/2005/8/layout/orgChart1"/>
    <dgm:cxn modelId="{ACB8806C-9B55-4346-8AE1-7932970358CC}" srcId="{82FEBAFF-6382-4720-80F5-193B169B0420}" destId="{AA7C551E-55F6-44A4-B862-5FF1393402F3}" srcOrd="1" destOrd="0" parTransId="{B3334E02-2FB7-40B5-A155-0958A9E83BDE}" sibTransId="{02DC5FFD-EB84-4448-9A71-B6E9D0053760}"/>
    <dgm:cxn modelId="{8A9D5E53-D4DD-4A97-9CDC-E78444D6192B}" type="presOf" srcId="{140FE36A-B499-414D-B172-C55E25CE2BFA}" destId="{899C9B46-19C8-4335-BC4A-4C4CE3FB30EB}" srcOrd="0" destOrd="0" presId="urn:microsoft.com/office/officeart/2005/8/layout/orgChart1"/>
    <dgm:cxn modelId="{384AE773-2EF6-41F8-A358-1E180D1A6AEE}" srcId="{82FEBAFF-6382-4720-80F5-193B169B0420}" destId="{D76872DD-A862-450C-8260-8FE22CD6C029}" srcOrd="4" destOrd="0" parTransId="{26E8F97A-B979-4DD8-B1EE-DE1F9BEAD9FE}" sibTransId="{D0EFF43D-47EA-4109-84E4-AA5D29EF3C91}"/>
    <dgm:cxn modelId="{AEAA457C-2269-4168-8F03-36CF6DA2DFB3}" srcId="{82FEBAFF-6382-4720-80F5-193B169B0420}" destId="{B60E60AA-05E3-45DD-A758-94C705741BDF}" srcOrd="2" destOrd="0" parTransId="{F00E562E-345D-4086-BDAC-FB5D42886CA6}" sibTransId="{9EBA8CA6-D1E9-4216-8061-313057C7A25E}"/>
    <dgm:cxn modelId="{A436837E-225B-45AC-A426-AD0759781529}" type="presOf" srcId="{F00E562E-345D-4086-BDAC-FB5D42886CA6}" destId="{9869A12B-77D9-49E7-B40F-D919A62044A3}" srcOrd="0" destOrd="0" presId="urn:microsoft.com/office/officeart/2005/8/layout/orgChart1"/>
    <dgm:cxn modelId="{EDFB948F-16BF-4F0D-94B8-32ED3A2B9105}" srcId="{82FEBAFF-6382-4720-80F5-193B169B0420}" destId="{E7E55505-9C8D-4FDE-9934-C8000847A1D1}" srcOrd="3" destOrd="0" parTransId="{140FE36A-B499-414D-B172-C55E25CE2BFA}" sibTransId="{3FF46FF3-1420-4712-A194-64D37414DFA6}"/>
    <dgm:cxn modelId="{9805C89B-9BB8-4DEC-BFDB-94B9BAC0C631}" type="presOf" srcId="{26E8F97A-B979-4DD8-B1EE-DE1F9BEAD9FE}" destId="{0E781E27-2F3B-44FA-8FAE-19C61B25B0E3}" srcOrd="0" destOrd="0" presId="urn:microsoft.com/office/officeart/2005/8/layout/orgChart1"/>
    <dgm:cxn modelId="{1D5BE8A9-2F8C-48F0-8133-2E1729661870}" type="presOf" srcId="{82FEBAFF-6382-4720-80F5-193B169B0420}" destId="{9BA23BE3-1139-4C1E-AFEB-97E1E479C7AD}" srcOrd="1" destOrd="0" presId="urn:microsoft.com/office/officeart/2005/8/layout/orgChart1"/>
    <dgm:cxn modelId="{499751AB-EDDD-441B-9550-F0C8A346A153}" type="presOf" srcId="{D76872DD-A862-450C-8260-8FE22CD6C029}" destId="{A251F7A9-3F4E-4680-841A-032CE0AC1E91}" srcOrd="0" destOrd="0" presId="urn:microsoft.com/office/officeart/2005/8/layout/orgChart1"/>
    <dgm:cxn modelId="{F92BB7B4-0CE1-4C9B-B905-9222B944D111}" type="presOf" srcId="{925546C9-C2D8-4931-9992-670378607BDA}" destId="{EB06A4E3-3243-4D70-8E78-EA21A992E3E9}" srcOrd="0" destOrd="0" presId="urn:microsoft.com/office/officeart/2005/8/layout/orgChart1"/>
    <dgm:cxn modelId="{64B232BE-2B33-4D2C-B6F3-F83D72070B8F}" type="presOf" srcId="{B60E60AA-05E3-45DD-A758-94C705741BDF}" destId="{4194A2E4-4EEA-4E4A-B5E5-D30F68D34D0A}" srcOrd="0" destOrd="0" presId="urn:microsoft.com/office/officeart/2005/8/layout/orgChart1"/>
    <dgm:cxn modelId="{DB7FE6CD-58FA-4ED2-8919-9551E7585388}" type="presOf" srcId="{82FEBAFF-6382-4720-80F5-193B169B0420}" destId="{CFC78952-5EBE-435A-97AB-ECF649E2FDC0}" srcOrd="0" destOrd="0" presId="urn:microsoft.com/office/officeart/2005/8/layout/orgChart1"/>
    <dgm:cxn modelId="{CFC742CF-DB2E-4D78-811A-795DDE081916}" type="presOf" srcId="{AA7C551E-55F6-44A4-B862-5FF1393402F3}" destId="{593730A7-E344-4B54-A90C-12686A91F4F3}" srcOrd="1" destOrd="0" presId="urn:microsoft.com/office/officeart/2005/8/layout/orgChart1"/>
    <dgm:cxn modelId="{45695BD2-9C20-47FE-BBDB-6AF110410D25}" srcId="{82FEBAFF-6382-4720-80F5-193B169B0420}" destId="{346422F4-92E2-4EDE-B962-72FAFEDFF964}" srcOrd="0" destOrd="0" parTransId="{B6D7D99C-29FB-41A0-A40F-47C70BB87027}" sibTransId="{3BEBD7C5-29C3-4C60-9FF3-BCB16AF437B9}"/>
    <dgm:cxn modelId="{2E1EEED9-9870-4003-B5F8-E5AA3B74CEB7}" type="presOf" srcId="{E7E55505-9C8D-4FDE-9934-C8000847A1D1}" destId="{023E7A9C-67E2-48A8-97BA-891C4472CA14}" srcOrd="1" destOrd="0" presId="urn:microsoft.com/office/officeart/2005/8/layout/orgChart1"/>
    <dgm:cxn modelId="{716717E7-E6DA-4B79-96C8-02319FEA62F6}" type="presOf" srcId="{346422F4-92E2-4EDE-B962-72FAFEDFF964}" destId="{7D774E18-1689-46FF-A00A-5FC783F7A5B0}" srcOrd="0" destOrd="0" presId="urn:microsoft.com/office/officeart/2005/8/layout/orgChart1"/>
    <dgm:cxn modelId="{E967AFEE-877D-448D-9935-92507720DFAB}" type="presOf" srcId="{D76872DD-A862-450C-8260-8FE22CD6C029}" destId="{E2C2B5DE-8972-4EA3-8C1B-04694E1FC511}" srcOrd="1" destOrd="0" presId="urn:microsoft.com/office/officeart/2005/8/layout/orgChart1"/>
    <dgm:cxn modelId="{5F4644FC-781C-4E94-98F2-896645F84A90}" type="presOf" srcId="{346422F4-92E2-4EDE-B962-72FAFEDFF964}" destId="{8CFC9FC6-09DC-4075-A66D-11A646908BB8}" srcOrd="1" destOrd="0" presId="urn:microsoft.com/office/officeart/2005/8/layout/orgChart1"/>
    <dgm:cxn modelId="{6F25556C-420A-4301-B9EF-7A402C98E8E9}" type="presParOf" srcId="{EB06A4E3-3243-4D70-8E78-EA21A992E3E9}" destId="{9181FE3B-3E56-4E70-82D2-FFED3FAC1430}" srcOrd="0" destOrd="0" presId="urn:microsoft.com/office/officeart/2005/8/layout/orgChart1"/>
    <dgm:cxn modelId="{414DFD18-7909-497D-A536-79218B6E3719}" type="presParOf" srcId="{9181FE3B-3E56-4E70-82D2-FFED3FAC1430}" destId="{8CFBEAE1-C4A2-4602-831C-B8304AA891A8}" srcOrd="0" destOrd="0" presId="urn:microsoft.com/office/officeart/2005/8/layout/orgChart1"/>
    <dgm:cxn modelId="{26676525-010E-4339-BADB-EB537897C091}" type="presParOf" srcId="{8CFBEAE1-C4A2-4602-831C-B8304AA891A8}" destId="{CFC78952-5EBE-435A-97AB-ECF649E2FDC0}" srcOrd="0" destOrd="0" presId="urn:microsoft.com/office/officeart/2005/8/layout/orgChart1"/>
    <dgm:cxn modelId="{30CE3B9F-91A6-4AE2-A5BA-72A4C1BCC77C}" type="presParOf" srcId="{8CFBEAE1-C4A2-4602-831C-B8304AA891A8}" destId="{9BA23BE3-1139-4C1E-AFEB-97E1E479C7AD}" srcOrd="1" destOrd="0" presId="urn:microsoft.com/office/officeart/2005/8/layout/orgChart1"/>
    <dgm:cxn modelId="{F308D18E-C7EA-43F4-B605-C5592A15575D}" type="presParOf" srcId="{9181FE3B-3E56-4E70-82D2-FFED3FAC1430}" destId="{8D0D8B28-558D-417A-814E-DF886217D035}" srcOrd="1" destOrd="0" presId="urn:microsoft.com/office/officeart/2005/8/layout/orgChart1"/>
    <dgm:cxn modelId="{F8482C0C-8781-4BDE-935A-EBBF1EB6F152}" type="presParOf" srcId="{8D0D8B28-558D-417A-814E-DF886217D035}" destId="{080D5282-605E-4C12-AC92-468DCA96459C}" srcOrd="0" destOrd="0" presId="urn:microsoft.com/office/officeart/2005/8/layout/orgChart1"/>
    <dgm:cxn modelId="{F3554C35-89E8-4A19-9DDB-712984586F8F}" type="presParOf" srcId="{8D0D8B28-558D-417A-814E-DF886217D035}" destId="{93EB8696-7E54-4B1B-AF71-5978E5077C61}" srcOrd="1" destOrd="0" presId="urn:microsoft.com/office/officeart/2005/8/layout/orgChart1"/>
    <dgm:cxn modelId="{7B7888C6-3E44-457D-A4A2-9C6C75D0801D}" type="presParOf" srcId="{93EB8696-7E54-4B1B-AF71-5978E5077C61}" destId="{C731356F-46F8-404D-B2B6-04C6D125C4B7}" srcOrd="0" destOrd="0" presId="urn:microsoft.com/office/officeart/2005/8/layout/orgChart1"/>
    <dgm:cxn modelId="{D05DE33A-EB27-4F46-995D-3AFA8118D157}" type="presParOf" srcId="{C731356F-46F8-404D-B2B6-04C6D125C4B7}" destId="{7D774E18-1689-46FF-A00A-5FC783F7A5B0}" srcOrd="0" destOrd="0" presId="urn:microsoft.com/office/officeart/2005/8/layout/orgChart1"/>
    <dgm:cxn modelId="{AAA2251B-7F33-4D9B-A555-14F240F72DB9}" type="presParOf" srcId="{C731356F-46F8-404D-B2B6-04C6D125C4B7}" destId="{8CFC9FC6-09DC-4075-A66D-11A646908BB8}" srcOrd="1" destOrd="0" presId="urn:microsoft.com/office/officeart/2005/8/layout/orgChart1"/>
    <dgm:cxn modelId="{D499592C-21F0-4C1E-9B73-48E030753241}" type="presParOf" srcId="{93EB8696-7E54-4B1B-AF71-5978E5077C61}" destId="{01646A17-1EA5-42FA-952F-A688D32F62E7}" srcOrd="1" destOrd="0" presId="urn:microsoft.com/office/officeart/2005/8/layout/orgChart1"/>
    <dgm:cxn modelId="{BA839C79-F6E4-4A89-8187-5E4BEBDDB665}" type="presParOf" srcId="{93EB8696-7E54-4B1B-AF71-5978E5077C61}" destId="{A95307E8-E95E-4D37-9CDD-86AE8779395F}" srcOrd="2" destOrd="0" presId="urn:microsoft.com/office/officeart/2005/8/layout/orgChart1"/>
    <dgm:cxn modelId="{D57487E4-9610-497E-AD92-AB6DF05E734B}" type="presParOf" srcId="{8D0D8B28-558D-417A-814E-DF886217D035}" destId="{230B5DF4-D9B5-46AD-B009-383D84D15E62}" srcOrd="2" destOrd="0" presId="urn:microsoft.com/office/officeart/2005/8/layout/orgChart1"/>
    <dgm:cxn modelId="{1B8B9997-4C2F-4F08-9370-495275D1C6DD}" type="presParOf" srcId="{8D0D8B28-558D-417A-814E-DF886217D035}" destId="{BB06D380-D8A7-436F-A1F6-981C7CC5A3F8}" srcOrd="3" destOrd="0" presId="urn:microsoft.com/office/officeart/2005/8/layout/orgChart1"/>
    <dgm:cxn modelId="{4C9A8E27-9993-4F02-A43C-4EFE6363E4AF}" type="presParOf" srcId="{BB06D380-D8A7-436F-A1F6-981C7CC5A3F8}" destId="{5AEA70AF-EE90-4C50-BF97-5C437DCA2DA8}" srcOrd="0" destOrd="0" presId="urn:microsoft.com/office/officeart/2005/8/layout/orgChart1"/>
    <dgm:cxn modelId="{3CDEF7C4-8D46-472A-9DA2-83B5C745B661}" type="presParOf" srcId="{5AEA70AF-EE90-4C50-BF97-5C437DCA2DA8}" destId="{A8DAD580-92A3-462D-9FAA-2C9D1C4A3E4A}" srcOrd="0" destOrd="0" presId="urn:microsoft.com/office/officeart/2005/8/layout/orgChart1"/>
    <dgm:cxn modelId="{ABCFA9E6-5B63-4902-BC21-F5A0925397ED}" type="presParOf" srcId="{5AEA70AF-EE90-4C50-BF97-5C437DCA2DA8}" destId="{593730A7-E344-4B54-A90C-12686A91F4F3}" srcOrd="1" destOrd="0" presId="urn:microsoft.com/office/officeart/2005/8/layout/orgChart1"/>
    <dgm:cxn modelId="{2BCD9097-6473-4AAB-992E-62C6F0841F80}" type="presParOf" srcId="{BB06D380-D8A7-436F-A1F6-981C7CC5A3F8}" destId="{F925E2D0-762E-4656-9FF0-1299DD66EC5E}" srcOrd="1" destOrd="0" presId="urn:microsoft.com/office/officeart/2005/8/layout/orgChart1"/>
    <dgm:cxn modelId="{33FD0E37-5C46-411B-8CD9-D377D21DD044}" type="presParOf" srcId="{BB06D380-D8A7-436F-A1F6-981C7CC5A3F8}" destId="{FB93754E-069F-42C3-A4F1-8E3A92E16A33}" srcOrd="2" destOrd="0" presId="urn:microsoft.com/office/officeart/2005/8/layout/orgChart1"/>
    <dgm:cxn modelId="{39D7798C-AD0C-4268-B5C8-3B2B85C336C2}" type="presParOf" srcId="{8D0D8B28-558D-417A-814E-DF886217D035}" destId="{9869A12B-77D9-49E7-B40F-D919A62044A3}" srcOrd="4" destOrd="0" presId="urn:microsoft.com/office/officeart/2005/8/layout/orgChart1"/>
    <dgm:cxn modelId="{E49B5B24-8577-4A2D-9AE7-A6DC5DFCD09B}" type="presParOf" srcId="{8D0D8B28-558D-417A-814E-DF886217D035}" destId="{D2178430-FC6C-46FE-B149-B6124514CA5A}" srcOrd="5" destOrd="0" presId="urn:microsoft.com/office/officeart/2005/8/layout/orgChart1"/>
    <dgm:cxn modelId="{A37C6301-0B7F-4063-8379-9D5464E30096}" type="presParOf" srcId="{D2178430-FC6C-46FE-B149-B6124514CA5A}" destId="{802C0A8F-B4C0-4779-B8FF-83FD83EE1F69}" srcOrd="0" destOrd="0" presId="urn:microsoft.com/office/officeart/2005/8/layout/orgChart1"/>
    <dgm:cxn modelId="{5702432D-E3E4-410F-A7F7-2434F2E68AEF}" type="presParOf" srcId="{802C0A8F-B4C0-4779-B8FF-83FD83EE1F69}" destId="{4194A2E4-4EEA-4E4A-B5E5-D30F68D34D0A}" srcOrd="0" destOrd="0" presId="urn:microsoft.com/office/officeart/2005/8/layout/orgChart1"/>
    <dgm:cxn modelId="{E58D84EC-D0CC-4AB0-9033-A6D52174482A}" type="presParOf" srcId="{802C0A8F-B4C0-4779-B8FF-83FD83EE1F69}" destId="{F70A698A-1A82-4948-BCB6-0018AC7ABFCD}" srcOrd="1" destOrd="0" presId="urn:microsoft.com/office/officeart/2005/8/layout/orgChart1"/>
    <dgm:cxn modelId="{FF722E8E-4CC3-4117-9B34-07AE4626F145}" type="presParOf" srcId="{D2178430-FC6C-46FE-B149-B6124514CA5A}" destId="{64178102-3DEB-413E-BDFB-C8C9B28C0DC7}" srcOrd="1" destOrd="0" presId="urn:microsoft.com/office/officeart/2005/8/layout/orgChart1"/>
    <dgm:cxn modelId="{01B87CBE-1C9E-4640-A196-3ACA3E227B55}" type="presParOf" srcId="{D2178430-FC6C-46FE-B149-B6124514CA5A}" destId="{B3B88765-DD3F-4422-B1F1-60E81719C13E}" srcOrd="2" destOrd="0" presId="urn:microsoft.com/office/officeart/2005/8/layout/orgChart1"/>
    <dgm:cxn modelId="{EC4C273E-BE1D-4263-BCC1-E3D92E539801}" type="presParOf" srcId="{8D0D8B28-558D-417A-814E-DF886217D035}" destId="{899C9B46-19C8-4335-BC4A-4C4CE3FB30EB}" srcOrd="6" destOrd="0" presId="urn:microsoft.com/office/officeart/2005/8/layout/orgChart1"/>
    <dgm:cxn modelId="{E2229927-9416-456E-B5AC-D7FB71D61D7C}" type="presParOf" srcId="{8D0D8B28-558D-417A-814E-DF886217D035}" destId="{E847020E-B409-4842-A483-B788EA4A0278}" srcOrd="7" destOrd="0" presId="urn:microsoft.com/office/officeart/2005/8/layout/orgChart1"/>
    <dgm:cxn modelId="{E2471588-0367-4DAF-B82D-75DEE7935D71}" type="presParOf" srcId="{E847020E-B409-4842-A483-B788EA4A0278}" destId="{22F7AD99-B3E3-4510-B28A-62EF26D7BAE0}" srcOrd="0" destOrd="0" presId="urn:microsoft.com/office/officeart/2005/8/layout/orgChart1"/>
    <dgm:cxn modelId="{AE88DD81-9E18-4C21-87BF-92E8DB14AB9A}" type="presParOf" srcId="{22F7AD99-B3E3-4510-B28A-62EF26D7BAE0}" destId="{9E864DC6-4201-45EA-91BD-2ACCE78710E2}" srcOrd="0" destOrd="0" presId="urn:microsoft.com/office/officeart/2005/8/layout/orgChart1"/>
    <dgm:cxn modelId="{A25FABE4-7909-49FF-957F-0670CF9CFD9B}" type="presParOf" srcId="{22F7AD99-B3E3-4510-B28A-62EF26D7BAE0}" destId="{023E7A9C-67E2-48A8-97BA-891C4472CA14}" srcOrd="1" destOrd="0" presId="urn:microsoft.com/office/officeart/2005/8/layout/orgChart1"/>
    <dgm:cxn modelId="{00E8A40E-F112-4977-AB66-D6404F9090A2}" type="presParOf" srcId="{E847020E-B409-4842-A483-B788EA4A0278}" destId="{F791A483-E7A8-4730-82F4-272DA3329E2A}" srcOrd="1" destOrd="0" presId="urn:microsoft.com/office/officeart/2005/8/layout/orgChart1"/>
    <dgm:cxn modelId="{5E0B49DA-8EC7-4BE8-8AE2-3E755E132896}" type="presParOf" srcId="{E847020E-B409-4842-A483-B788EA4A0278}" destId="{FE045D5C-7F6E-4275-A9DC-DB2C8396AD47}" srcOrd="2" destOrd="0" presId="urn:microsoft.com/office/officeart/2005/8/layout/orgChart1"/>
    <dgm:cxn modelId="{19A0A89A-1919-4669-984A-E46645DFF7BD}" type="presParOf" srcId="{8D0D8B28-558D-417A-814E-DF886217D035}" destId="{0E781E27-2F3B-44FA-8FAE-19C61B25B0E3}" srcOrd="8" destOrd="0" presId="urn:microsoft.com/office/officeart/2005/8/layout/orgChart1"/>
    <dgm:cxn modelId="{EDCC1DFF-9E13-42E2-A2DB-B5158269E226}" type="presParOf" srcId="{8D0D8B28-558D-417A-814E-DF886217D035}" destId="{5490B096-D3F9-46C8-8C4C-F725B771AD5F}" srcOrd="9" destOrd="0" presId="urn:microsoft.com/office/officeart/2005/8/layout/orgChart1"/>
    <dgm:cxn modelId="{29FDDD99-64BB-41EE-AFFC-987D1B194F0A}" type="presParOf" srcId="{5490B096-D3F9-46C8-8C4C-F725B771AD5F}" destId="{359D0568-5DB7-4A4B-95D7-090C5D236A89}" srcOrd="0" destOrd="0" presId="urn:microsoft.com/office/officeart/2005/8/layout/orgChart1"/>
    <dgm:cxn modelId="{9818EF9B-511A-4900-BF5C-523A8F40E368}" type="presParOf" srcId="{359D0568-5DB7-4A4B-95D7-090C5D236A89}" destId="{A251F7A9-3F4E-4680-841A-032CE0AC1E91}" srcOrd="0" destOrd="0" presId="urn:microsoft.com/office/officeart/2005/8/layout/orgChart1"/>
    <dgm:cxn modelId="{F5B0F994-E256-410B-B0F4-32742FD22D09}" type="presParOf" srcId="{359D0568-5DB7-4A4B-95D7-090C5D236A89}" destId="{E2C2B5DE-8972-4EA3-8C1B-04694E1FC511}" srcOrd="1" destOrd="0" presId="urn:microsoft.com/office/officeart/2005/8/layout/orgChart1"/>
    <dgm:cxn modelId="{486914BC-6CF9-49E3-9C3C-90B0F47D27F2}" type="presParOf" srcId="{5490B096-D3F9-46C8-8C4C-F725B771AD5F}" destId="{F1F4CEBB-7D96-4EF9-96F5-CE45B9A12CA9}" srcOrd="1" destOrd="0" presId="urn:microsoft.com/office/officeart/2005/8/layout/orgChart1"/>
    <dgm:cxn modelId="{1B4C2172-4146-4F3E-9542-97AD2741655B}" type="presParOf" srcId="{5490B096-D3F9-46C8-8C4C-F725B771AD5F}" destId="{67869C3A-7045-4979-A831-B3757E14357B}" srcOrd="2" destOrd="0" presId="urn:microsoft.com/office/officeart/2005/8/layout/orgChart1"/>
    <dgm:cxn modelId="{5EA3124C-C188-440C-90F4-09B0B4274920}" type="presParOf" srcId="{9181FE3B-3E56-4E70-82D2-FFED3FAC1430}" destId="{FEC13650-090C-42B9-92F8-92DB80B664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5546C9-C2D8-4931-9992-670378607BDA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FEBAFF-6382-4720-80F5-193B169B0420}">
      <dgm:prSet phldrT="[Text]" custT="1"/>
      <dgm:spPr/>
      <dgm:t>
        <a:bodyPr/>
        <a:lstStyle/>
        <a:p>
          <a:r>
            <a:rPr lang="en-US" sz="1800" dirty="0"/>
            <a:t>Related conditional statements</a:t>
          </a:r>
        </a:p>
      </dgm:t>
    </dgm:pt>
    <dgm:pt modelId="{67438C36-8DF3-4E26-8360-D4B32B80B80B}" type="parTrans" cxnId="{5939741E-694F-4206-9C58-C57659008227}">
      <dgm:prSet/>
      <dgm:spPr/>
      <dgm:t>
        <a:bodyPr/>
        <a:lstStyle/>
        <a:p>
          <a:endParaRPr lang="en-US" sz="1600"/>
        </a:p>
      </dgm:t>
    </dgm:pt>
    <dgm:pt modelId="{03B0917D-6857-4B4B-B52F-2FB7292DF851}" type="sibTrans" cxnId="{5939741E-694F-4206-9C58-C57659008227}">
      <dgm:prSet/>
      <dgm:spPr/>
      <dgm:t>
        <a:bodyPr/>
        <a:lstStyle/>
        <a:p>
          <a:endParaRPr lang="en-US" sz="1600"/>
        </a:p>
      </dgm:t>
    </dgm:pt>
    <dgm:pt modelId="{346422F4-92E2-4EDE-B962-72FAFEDFF964}">
      <dgm:prSet phldrT="[Text]" custT="1"/>
      <dgm:spPr/>
      <dgm:t>
        <a:bodyPr/>
        <a:lstStyle/>
        <a:p>
          <a:r>
            <a:rPr lang="en-US" sz="2400" dirty="0"/>
            <a:t>CONVERSE</a:t>
          </a:r>
        </a:p>
      </dgm:t>
    </dgm:pt>
    <dgm:pt modelId="{B6D7D99C-29FB-41A0-A40F-47C70BB87027}" type="parTrans" cxnId="{45695BD2-9C20-47FE-BBDB-6AF110410D25}">
      <dgm:prSet/>
      <dgm:spPr/>
      <dgm:t>
        <a:bodyPr/>
        <a:lstStyle/>
        <a:p>
          <a:endParaRPr lang="en-US" sz="1100"/>
        </a:p>
      </dgm:t>
    </dgm:pt>
    <dgm:pt modelId="{3BEBD7C5-29C3-4C60-9FF3-BCB16AF437B9}" type="sibTrans" cxnId="{45695BD2-9C20-47FE-BBDB-6AF110410D25}">
      <dgm:prSet/>
      <dgm:spPr/>
      <dgm:t>
        <a:bodyPr/>
        <a:lstStyle/>
        <a:p>
          <a:endParaRPr lang="en-US" sz="1600"/>
        </a:p>
      </dgm:t>
    </dgm:pt>
    <dgm:pt modelId="{AA7C551E-55F6-44A4-B862-5FF1393402F3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400" dirty="0"/>
            <a:t>CONTRAPOSITIVE</a:t>
          </a:r>
        </a:p>
      </dgm:t>
    </dgm:pt>
    <dgm:pt modelId="{B3334E02-2FB7-40B5-A155-0958A9E83BDE}" type="parTrans" cxnId="{ACB8806C-9B55-4346-8AE1-7932970358CC}">
      <dgm:prSet/>
      <dgm:spPr/>
      <dgm:t>
        <a:bodyPr/>
        <a:lstStyle/>
        <a:p>
          <a:endParaRPr lang="en-US" sz="1100"/>
        </a:p>
      </dgm:t>
    </dgm:pt>
    <dgm:pt modelId="{02DC5FFD-EB84-4448-9A71-B6E9D0053760}" type="sibTrans" cxnId="{ACB8806C-9B55-4346-8AE1-7932970358CC}">
      <dgm:prSet/>
      <dgm:spPr/>
      <dgm:t>
        <a:bodyPr/>
        <a:lstStyle/>
        <a:p>
          <a:endParaRPr lang="en-US" sz="1600"/>
        </a:p>
      </dgm:t>
    </dgm:pt>
    <dgm:pt modelId="{B60E60AA-05E3-45DD-A758-94C705741BDF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2400" dirty="0"/>
            <a:t>INVERSE</a:t>
          </a:r>
        </a:p>
      </dgm:t>
    </dgm:pt>
    <dgm:pt modelId="{F00E562E-345D-4086-BDAC-FB5D42886CA6}" type="parTrans" cxnId="{AEAA457C-2269-4168-8F03-36CF6DA2DFB3}">
      <dgm:prSet/>
      <dgm:spPr/>
      <dgm:t>
        <a:bodyPr/>
        <a:lstStyle/>
        <a:p>
          <a:endParaRPr lang="en-US" sz="1100"/>
        </a:p>
      </dgm:t>
    </dgm:pt>
    <dgm:pt modelId="{9EBA8CA6-D1E9-4216-8061-313057C7A25E}" type="sibTrans" cxnId="{AEAA457C-2269-4168-8F03-36CF6DA2DFB3}">
      <dgm:prSet/>
      <dgm:spPr/>
      <dgm:t>
        <a:bodyPr/>
        <a:lstStyle/>
        <a:p>
          <a:endParaRPr lang="en-US" sz="1600"/>
        </a:p>
      </dgm:t>
    </dgm:pt>
    <dgm:pt modelId="{EB06A4E3-3243-4D70-8E78-EA21A992E3E9}" type="pres">
      <dgm:prSet presAssocID="{925546C9-C2D8-4931-9992-670378607B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81FE3B-3E56-4E70-82D2-FFED3FAC1430}" type="pres">
      <dgm:prSet presAssocID="{82FEBAFF-6382-4720-80F5-193B169B0420}" presName="hierRoot1" presStyleCnt="0">
        <dgm:presLayoutVars>
          <dgm:hierBranch val="init"/>
        </dgm:presLayoutVars>
      </dgm:prSet>
      <dgm:spPr/>
    </dgm:pt>
    <dgm:pt modelId="{8CFBEAE1-C4A2-4602-831C-B8304AA891A8}" type="pres">
      <dgm:prSet presAssocID="{82FEBAFF-6382-4720-80F5-193B169B0420}" presName="rootComposite1" presStyleCnt="0"/>
      <dgm:spPr/>
    </dgm:pt>
    <dgm:pt modelId="{CFC78952-5EBE-435A-97AB-ECF649E2FDC0}" type="pres">
      <dgm:prSet presAssocID="{82FEBAFF-6382-4720-80F5-193B169B0420}" presName="rootText1" presStyleLbl="node0" presStyleIdx="0" presStyleCnt="1">
        <dgm:presLayoutVars>
          <dgm:chPref val="3"/>
        </dgm:presLayoutVars>
      </dgm:prSet>
      <dgm:spPr/>
    </dgm:pt>
    <dgm:pt modelId="{9BA23BE3-1139-4C1E-AFEB-97E1E479C7AD}" type="pres">
      <dgm:prSet presAssocID="{82FEBAFF-6382-4720-80F5-193B169B0420}" presName="rootConnector1" presStyleLbl="node1" presStyleIdx="0" presStyleCnt="0"/>
      <dgm:spPr/>
    </dgm:pt>
    <dgm:pt modelId="{8D0D8B28-558D-417A-814E-DF886217D035}" type="pres">
      <dgm:prSet presAssocID="{82FEBAFF-6382-4720-80F5-193B169B0420}" presName="hierChild2" presStyleCnt="0"/>
      <dgm:spPr/>
    </dgm:pt>
    <dgm:pt modelId="{080D5282-605E-4C12-AC92-468DCA96459C}" type="pres">
      <dgm:prSet presAssocID="{B6D7D99C-29FB-41A0-A40F-47C70BB87027}" presName="Name37" presStyleLbl="parChTrans1D2" presStyleIdx="0" presStyleCnt="3"/>
      <dgm:spPr/>
    </dgm:pt>
    <dgm:pt modelId="{93EB8696-7E54-4B1B-AF71-5978E5077C61}" type="pres">
      <dgm:prSet presAssocID="{346422F4-92E2-4EDE-B962-72FAFEDFF964}" presName="hierRoot2" presStyleCnt="0">
        <dgm:presLayoutVars>
          <dgm:hierBranch val="init"/>
        </dgm:presLayoutVars>
      </dgm:prSet>
      <dgm:spPr/>
    </dgm:pt>
    <dgm:pt modelId="{C731356F-46F8-404D-B2B6-04C6D125C4B7}" type="pres">
      <dgm:prSet presAssocID="{346422F4-92E2-4EDE-B962-72FAFEDFF964}" presName="rootComposite" presStyleCnt="0"/>
      <dgm:spPr/>
    </dgm:pt>
    <dgm:pt modelId="{7D774E18-1689-46FF-A00A-5FC783F7A5B0}" type="pres">
      <dgm:prSet presAssocID="{346422F4-92E2-4EDE-B962-72FAFEDFF964}" presName="rootText" presStyleLbl="node2" presStyleIdx="0" presStyleCnt="3">
        <dgm:presLayoutVars>
          <dgm:chPref val="3"/>
        </dgm:presLayoutVars>
      </dgm:prSet>
      <dgm:spPr/>
    </dgm:pt>
    <dgm:pt modelId="{8CFC9FC6-09DC-4075-A66D-11A646908BB8}" type="pres">
      <dgm:prSet presAssocID="{346422F4-92E2-4EDE-B962-72FAFEDFF964}" presName="rootConnector" presStyleLbl="node2" presStyleIdx="0" presStyleCnt="3"/>
      <dgm:spPr/>
    </dgm:pt>
    <dgm:pt modelId="{01646A17-1EA5-42FA-952F-A688D32F62E7}" type="pres">
      <dgm:prSet presAssocID="{346422F4-92E2-4EDE-B962-72FAFEDFF964}" presName="hierChild4" presStyleCnt="0"/>
      <dgm:spPr/>
    </dgm:pt>
    <dgm:pt modelId="{A95307E8-E95E-4D37-9CDD-86AE8779395F}" type="pres">
      <dgm:prSet presAssocID="{346422F4-92E2-4EDE-B962-72FAFEDFF964}" presName="hierChild5" presStyleCnt="0"/>
      <dgm:spPr/>
    </dgm:pt>
    <dgm:pt modelId="{230B5DF4-D9B5-46AD-B009-383D84D15E62}" type="pres">
      <dgm:prSet presAssocID="{B3334E02-2FB7-40B5-A155-0958A9E83BDE}" presName="Name37" presStyleLbl="parChTrans1D2" presStyleIdx="1" presStyleCnt="3"/>
      <dgm:spPr/>
    </dgm:pt>
    <dgm:pt modelId="{BB06D380-D8A7-436F-A1F6-981C7CC5A3F8}" type="pres">
      <dgm:prSet presAssocID="{AA7C551E-55F6-44A4-B862-5FF1393402F3}" presName="hierRoot2" presStyleCnt="0">
        <dgm:presLayoutVars>
          <dgm:hierBranch val="init"/>
        </dgm:presLayoutVars>
      </dgm:prSet>
      <dgm:spPr/>
    </dgm:pt>
    <dgm:pt modelId="{5AEA70AF-EE90-4C50-BF97-5C437DCA2DA8}" type="pres">
      <dgm:prSet presAssocID="{AA7C551E-55F6-44A4-B862-5FF1393402F3}" presName="rootComposite" presStyleCnt="0"/>
      <dgm:spPr/>
    </dgm:pt>
    <dgm:pt modelId="{A8DAD580-92A3-462D-9FAA-2C9D1C4A3E4A}" type="pres">
      <dgm:prSet presAssocID="{AA7C551E-55F6-44A4-B862-5FF1393402F3}" presName="rootText" presStyleLbl="node2" presStyleIdx="1" presStyleCnt="3">
        <dgm:presLayoutVars>
          <dgm:chPref val="3"/>
        </dgm:presLayoutVars>
      </dgm:prSet>
      <dgm:spPr/>
    </dgm:pt>
    <dgm:pt modelId="{593730A7-E344-4B54-A90C-12686A91F4F3}" type="pres">
      <dgm:prSet presAssocID="{AA7C551E-55F6-44A4-B862-5FF1393402F3}" presName="rootConnector" presStyleLbl="node2" presStyleIdx="1" presStyleCnt="3"/>
      <dgm:spPr/>
    </dgm:pt>
    <dgm:pt modelId="{F925E2D0-762E-4656-9FF0-1299DD66EC5E}" type="pres">
      <dgm:prSet presAssocID="{AA7C551E-55F6-44A4-B862-5FF1393402F3}" presName="hierChild4" presStyleCnt="0"/>
      <dgm:spPr/>
    </dgm:pt>
    <dgm:pt modelId="{FB93754E-069F-42C3-A4F1-8E3A92E16A33}" type="pres">
      <dgm:prSet presAssocID="{AA7C551E-55F6-44A4-B862-5FF1393402F3}" presName="hierChild5" presStyleCnt="0"/>
      <dgm:spPr/>
    </dgm:pt>
    <dgm:pt modelId="{9869A12B-77D9-49E7-B40F-D919A62044A3}" type="pres">
      <dgm:prSet presAssocID="{F00E562E-345D-4086-BDAC-FB5D42886CA6}" presName="Name37" presStyleLbl="parChTrans1D2" presStyleIdx="2" presStyleCnt="3"/>
      <dgm:spPr/>
    </dgm:pt>
    <dgm:pt modelId="{D2178430-FC6C-46FE-B149-B6124514CA5A}" type="pres">
      <dgm:prSet presAssocID="{B60E60AA-05E3-45DD-A758-94C705741BDF}" presName="hierRoot2" presStyleCnt="0">
        <dgm:presLayoutVars>
          <dgm:hierBranch val="init"/>
        </dgm:presLayoutVars>
      </dgm:prSet>
      <dgm:spPr/>
    </dgm:pt>
    <dgm:pt modelId="{802C0A8F-B4C0-4779-B8FF-83FD83EE1F69}" type="pres">
      <dgm:prSet presAssocID="{B60E60AA-05E3-45DD-A758-94C705741BDF}" presName="rootComposite" presStyleCnt="0"/>
      <dgm:spPr/>
    </dgm:pt>
    <dgm:pt modelId="{4194A2E4-4EEA-4E4A-B5E5-D30F68D34D0A}" type="pres">
      <dgm:prSet presAssocID="{B60E60AA-05E3-45DD-A758-94C705741BDF}" presName="rootText" presStyleLbl="node2" presStyleIdx="2" presStyleCnt="3">
        <dgm:presLayoutVars>
          <dgm:chPref val="3"/>
        </dgm:presLayoutVars>
      </dgm:prSet>
      <dgm:spPr/>
    </dgm:pt>
    <dgm:pt modelId="{F70A698A-1A82-4948-BCB6-0018AC7ABFCD}" type="pres">
      <dgm:prSet presAssocID="{B60E60AA-05E3-45DD-A758-94C705741BDF}" presName="rootConnector" presStyleLbl="node2" presStyleIdx="2" presStyleCnt="3"/>
      <dgm:spPr/>
    </dgm:pt>
    <dgm:pt modelId="{64178102-3DEB-413E-BDFB-C8C9B28C0DC7}" type="pres">
      <dgm:prSet presAssocID="{B60E60AA-05E3-45DD-A758-94C705741BDF}" presName="hierChild4" presStyleCnt="0"/>
      <dgm:spPr/>
    </dgm:pt>
    <dgm:pt modelId="{B3B88765-DD3F-4422-B1F1-60E81719C13E}" type="pres">
      <dgm:prSet presAssocID="{B60E60AA-05E3-45DD-A758-94C705741BDF}" presName="hierChild5" presStyleCnt="0"/>
      <dgm:spPr/>
    </dgm:pt>
    <dgm:pt modelId="{FEC13650-090C-42B9-92F8-92DB80B6646C}" type="pres">
      <dgm:prSet presAssocID="{82FEBAFF-6382-4720-80F5-193B169B0420}" presName="hierChild3" presStyleCnt="0"/>
      <dgm:spPr/>
    </dgm:pt>
  </dgm:ptLst>
  <dgm:cxnLst>
    <dgm:cxn modelId="{F1052E0F-B28C-4630-A97B-7F597A2BA04D}" type="presOf" srcId="{B60E60AA-05E3-45DD-A758-94C705741BDF}" destId="{F70A698A-1A82-4948-BCB6-0018AC7ABFCD}" srcOrd="1" destOrd="0" presId="urn:microsoft.com/office/officeart/2005/8/layout/orgChart1"/>
    <dgm:cxn modelId="{5939741E-694F-4206-9C58-C57659008227}" srcId="{925546C9-C2D8-4931-9992-670378607BDA}" destId="{82FEBAFF-6382-4720-80F5-193B169B0420}" srcOrd="0" destOrd="0" parTransId="{67438C36-8DF3-4E26-8360-D4B32B80B80B}" sibTransId="{03B0917D-6857-4B4B-B52F-2FB7292DF851}"/>
    <dgm:cxn modelId="{F0F13141-416B-4CFA-88F5-512A6DD88D37}" type="presOf" srcId="{AA7C551E-55F6-44A4-B862-5FF1393402F3}" destId="{A8DAD580-92A3-462D-9FAA-2C9D1C4A3E4A}" srcOrd="0" destOrd="0" presId="urn:microsoft.com/office/officeart/2005/8/layout/orgChart1"/>
    <dgm:cxn modelId="{1DEF7342-8F2F-4939-B691-1B0CD04CCE7C}" type="presOf" srcId="{B6D7D99C-29FB-41A0-A40F-47C70BB87027}" destId="{080D5282-605E-4C12-AC92-468DCA96459C}" srcOrd="0" destOrd="0" presId="urn:microsoft.com/office/officeart/2005/8/layout/orgChart1"/>
    <dgm:cxn modelId="{F3377148-49E5-42F2-9FD8-167A12514CCB}" type="presOf" srcId="{B3334E02-2FB7-40B5-A155-0958A9E83BDE}" destId="{230B5DF4-D9B5-46AD-B009-383D84D15E62}" srcOrd="0" destOrd="0" presId="urn:microsoft.com/office/officeart/2005/8/layout/orgChart1"/>
    <dgm:cxn modelId="{ACB8806C-9B55-4346-8AE1-7932970358CC}" srcId="{82FEBAFF-6382-4720-80F5-193B169B0420}" destId="{AA7C551E-55F6-44A4-B862-5FF1393402F3}" srcOrd="1" destOrd="0" parTransId="{B3334E02-2FB7-40B5-A155-0958A9E83BDE}" sibTransId="{02DC5FFD-EB84-4448-9A71-B6E9D0053760}"/>
    <dgm:cxn modelId="{AEAA457C-2269-4168-8F03-36CF6DA2DFB3}" srcId="{82FEBAFF-6382-4720-80F5-193B169B0420}" destId="{B60E60AA-05E3-45DD-A758-94C705741BDF}" srcOrd="2" destOrd="0" parTransId="{F00E562E-345D-4086-BDAC-FB5D42886CA6}" sibTransId="{9EBA8CA6-D1E9-4216-8061-313057C7A25E}"/>
    <dgm:cxn modelId="{A436837E-225B-45AC-A426-AD0759781529}" type="presOf" srcId="{F00E562E-345D-4086-BDAC-FB5D42886CA6}" destId="{9869A12B-77D9-49E7-B40F-D919A62044A3}" srcOrd="0" destOrd="0" presId="urn:microsoft.com/office/officeart/2005/8/layout/orgChart1"/>
    <dgm:cxn modelId="{1D5BE8A9-2F8C-48F0-8133-2E1729661870}" type="presOf" srcId="{82FEBAFF-6382-4720-80F5-193B169B0420}" destId="{9BA23BE3-1139-4C1E-AFEB-97E1E479C7AD}" srcOrd="1" destOrd="0" presId="urn:microsoft.com/office/officeart/2005/8/layout/orgChart1"/>
    <dgm:cxn modelId="{F92BB7B4-0CE1-4C9B-B905-9222B944D111}" type="presOf" srcId="{925546C9-C2D8-4931-9992-670378607BDA}" destId="{EB06A4E3-3243-4D70-8E78-EA21A992E3E9}" srcOrd="0" destOrd="0" presId="urn:microsoft.com/office/officeart/2005/8/layout/orgChart1"/>
    <dgm:cxn modelId="{64B232BE-2B33-4D2C-B6F3-F83D72070B8F}" type="presOf" srcId="{B60E60AA-05E3-45DD-A758-94C705741BDF}" destId="{4194A2E4-4EEA-4E4A-B5E5-D30F68D34D0A}" srcOrd="0" destOrd="0" presId="urn:microsoft.com/office/officeart/2005/8/layout/orgChart1"/>
    <dgm:cxn modelId="{DB7FE6CD-58FA-4ED2-8919-9551E7585388}" type="presOf" srcId="{82FEBAFF-6382-4720-80F5-193B169B0420}" destId="{CFC78952-5EBE-435A-97AB-ECF649E2FDC0}" srcOrd="0" destOrd="0" presId="urn:microsoft.com/office/officeart/2005/8/layout/orgChart1"/>
    <dgm:cxn modelId="{CFC742CF-DB2E-4D78-811A-795DDE081916}" type="presOf" srcId="{AA7C551E-55F6-44A4-B862-5FF1393402F3}" destId="{593730A7-E344-4B54-A90C-12686A91F4F3}" srcOrd="1" destOrd="0" presId="urn:microsoft.com/office/officeart/2005/8/layout/orgChart1"/>
    <dgm:cxn modelId="{45695BD2-9C20-47FE-BBDB-6AF110410D25}" srcId="{82FEBAFF-6382-4720-80F5-193B169B0420}" destId="{346422F4-92E2-4EDE-B962-72FAFEDFF964}" srcOrd="0" destOrd="0" parTransId="{B6D7D99C-29FB-41A0-A40F-47C70BB87027}" sibTransId="{3BEBD7C5-29C3-4C60-9FF3-BCB16AF437B9}"/>
    <dgm:cxn modelId="{716717E7-E6DA-4B79-96C8-02319FEA62F6}" type="presOf" srcId="{346422F4-92E2-4EDE-B962-72FAFEDFF964}" destId="{7D774E18-1689-46FF-A00A-5FC783F7A5B0}" srcOrd="0" destOrd="0" presId="urn:microsoft.com/office/officeart/2005/8/layout/orgChart1"/>
    <dgm:cxn modelId="{5F4644FC-781C-4E94-98F2-896645F84A90}" type="presOf" srcId="{346422F4-92E2-4EDE-B962-72FAFEDFF964}" destId="{8CFC9FC6-09DC-4075-A66D-11A646908BB8}" srcOrd="1" destOrd="0" presId="urn:microsoft.com/office/officeart/2005/8/layout/orgChart1"/>
    <dgm:cxn modelId="{6F25556C-420A-4301-B9EF-7A402C98E8E9}" type="presParOf" srcId="{EB06A4E3-3243-4D70-8E78-EA21A992E3E9}" destId="{9181FE3B-3E56-4E70-82D2-FFED3FAC1430}" srcOrd="0" destOrd="0" presId="urn:microsoft.com/office/officeart/2005/8/layout/orgChart1"/>
    <dgm:cxn modelId="{414DFD18-7909-497D-A536-79218B6E3719}" type="presParOf" srcId="{9181FE3B-3E56-4E70-82D2-FFED3FAC1430}" destId="{8CFBEAE1-C4A2-4602-831C-B8304AA891A8}" srcOrd="0" destOrd="0" presId="urn:microsoft.com/office/officeart/2005/8/layout/orgChart1"/>
    <dgm:cxn modelId="{26676525-010E-4339-BADB-EB537897C091}" type="presParOf" srcId="{8CFBEAE1-C4A2-4602-831C-B8304AA891A8}" destId="{CFC78952-5EBE-435A-97AB-ECF649E2FDC0}" srcOrd="0" destOrd="0" presId="urn:microsoft.com/office/officeart/2005/8/layout/orgChart1"/>
    <dgm:cxn modelId="{30CE3B9F-91A6-4AE2-A5BA-72A4C1BCC77C}" type="presParOf" srcId="{8CFBEAE1-C4A2-4602-831C-B8304AA891A8}" destId="{9BA23BE3-1139-4C1E-AFEB-97E1E479C7AD}" srcOrd="1" destOrd="0" presId="urn:microsoft.com/office/officeart/2005/8/layout/orgChart1"/>
    <dgm:cxn modelId="{F308D18E-C7EA-43F4-B605-C5592A15575D}" type="presParOf" srcId="{9181FE3B-3E56-4E70-82D2-FFED3FAC1430}" destId="{8D0D8B28-558D-417A-814E-DF886217D035}" srcOrd="1" destOrd="0" presId="urn:microsoft.com/office/officeart/2005/8/layout/orgChart1"/>
    <dgm:cxn modelId="{F8482C0C-8781-4BDE-935A-EBBF1EB6F152}" type="presParOf" srcId="{8D0D8B28-558D-417A-814E-DF886217D035}" destId="{080D5282-605E-4C12-AC92-468DCA96459C}" srcOrd="0" destOrd="0" presId="urn:microsoft.com/office/officeart/2005/8/layout/orgChart1"/>
    <dgm:cxn modelId="{F3554C35-89E8-4A19-9DDB-712984586F8F}" type="presParOf" srcId="{8D0D8B28-558D-417A-814E-DF886217D035}" destId="{93EB8696-7E54-4B1B-AF71-5978E5077C61}" srcOrd="1" destOrd="0" presId="urn:microsoft.com/office/officeart/2005/8/layout/orgChart1"/>
    <dgm:cxn modelId="{7B7888C6-3E44-457D-A4A2-9C6C75D0801D}" type="presParOf" srcId="{93EB8696-7E54-4B1B-AF71-5978E5077C61}" destId="{C731356F-46F8-404D-B2B6-04C6D125C4B7}" srcOrd="0" destOrd="0" presId="urn:microsoft.com/office/officeart/2005/8/layout/orgChart1"/>
    <dgm:cxn modelId="{D05DE33A-EB27-4F46-995D-3AFA8118D157}" type="presParOf" srcId="{C731356F-46F8-404D-B2B6-04C6D125C4B7}" destId="{7D774E18-1689-46FF-A00A-5FC783F7A5B0}" srcOrd="0" destOrd="0" presId="urn:microsoft.com/office/officeart/2005/8/layout/orgChart1"/>
    <dgm:cxn modelId="{AAA2251B-7F33-4D9B-A555-14F240F72DB9}" type="presParOf" srcId="{C731356F-46F8-404D-B2B6-04C6D125C4B7}" destId="{8CFC9FC6-09DC-4075-A66D-11A646908BB8}" srcOrd="1" destOrd="0" presId="urn:microsoft.com/office/officeart/2005/8/layout/orgChart1"/>
    <dgm:cxn modelId="{D499592C-21F0-4C1E-9B73-48E030753241}" type="presParOf" srcId="{93EB8696-7E54-4B1B-AF71-5978E5077C61}" destId="{01646A17-1EA5-42FA-952F-A688D32F62E7}" srcOrd="1" destOrd="0" presId="urn:microsoft.com/office/officeart/2005/8/layout/orgChart1"/>
    <dgm:cxn modelId="{BA839C79-F6E4-4A89-8187-5E4BEBDDB665}" type="presParOf" srcId="{93EB8696-7E54-4B1B-AF71-5978E5077C61}" destId="{A95307E8-E95E-4D37-9CDD-86AE8779395F}" srcOrd="2" destOrd="0" presId="urn:microsoft.com/office/officeart/2005/8/layout/orgChart1"/>
    <dgm:cxn modelId="{D57487E4-9610-497E-AD92-AB6DF05E734B}" type="presParOf" srcId="{8D0D8B28-558D-417A-814E-DF886217D035}" destId="{230B5DF4-D9B5-46AD-B009-383D84D15E62}" srcOrd="2" destOrd="0" presId="urn:microsoft.com/office/officeart/2005/8/layout/orgChart1"/>
    <dgm:cxn modelId="{1B8B9997-4C2F-4F08-9370-495275D1C6DD}" type="presParOf" srcId="{8D0D8B28-558D-417A-814E-DF886217D035}" destId="{BB06D380-D8A7-436F-A1F6-981C7CC5A3F8}" srcOrd="3" destOrd="0" presId="urn:microsoft.com/office/officeart/2005/8/layout/orgChart1"/>
    <dgm:cxn modelId="{4C9A8E27-9993-4F02-A43C-4EFE6363E4AF}" type="presParOf" srcId="{BB06D380-D8A7-436F-A1F6-981C7CC5A3F8}" destId="{5AEA70AF-EE90-4C50-BF97-5C437DCA2DA8}" srcOrd="0" destOrd="0" presId="urn:microsoft.com/office/officeart/2005/8/layout/orgChart1"/>
    <dgm:cxn modelId="{3CDEF7C4-8D46-472A-9DA2-83B5C745B661}" type="presParOf" srcId="{5AEA70AF-EE90-4C50-BF97-5C437DCA2DA8}" destId="{A8DAD580-92A3-462D-9FAA-2C9D1C4A3E4A}" srcOrd="0" destOrd="0" presId="urn:microsoft.com/office/officeart/2005/8/layout/orgChart1"/>
    <dgm:cxn modelId="{ABCFA9E6-5B63-4902-BC21-F5A0925397ED}" type="presParOf" srcId="{5AEA70AF-EE90-4C50-BF97-5C437DCA2DA8}" destId="{593730A7-E344-4B54-A90C-12686A91F4F3}" srcOrd="1" destOrd="0" presId="urn:microsoft.com/office/officeart/2005/8/layout/orgChart1"/>
    <dgm:cxn modelId="{2BCD9097-6473-4AAB-992E-62C6F0841F80}" type="presParOf" srcId="{BB06D380-D8A7-436F-A1F6-981C7CC5A3F8}" destId="{F925E2D0-762E-4656-9FF0-1299DD66EC5E}" srcOrd="1" destOrd="0" presId="urn:microsoft.com/office/officeart/2005/8/layout/orgChart1"/>
    <dgm:cxn modelId="{33FD0E37-5C46-411B-8CD9-D377D21DD044}" type="presParOf" srcId="{BB06D380-D8A7-436F-A1F6-981C7CC5A3F8}" destId="{FB93754E-069F-42C3-A4F1-8E3A92E16A33}" srcOrd="2" destOrd="0" presId="urn:microsoft.com/office/officeart/2005/8/layout/orgChart1"/>
    <dgm:cxn modelId="{39D7798C-AD0C-4268-B5C8-3B2B85C336C2}" type="presParOf" srcId="{8D0D8B28-558D-417A-814E-DF886217D035}" destId="{9869A12B-77D9-49E7-B40F-D919A62044A3}" srcOrd="4" destOrd="0" presId="urn:microsoft.com/office/officeart/2005/8/layout/orgChart1"/>
    <dgm:cxn modelId="{E49B5B24-8577-4A2D-9AE7-A6DC5DFCD09B}" type="presParOf" srcId="{8D0D8B28-558D-417A-814E-DF886217D035}" destId="{D2178430-FC6C-46FE-B149-B6124514CA5A}" srcOrd="5" destOrd="0" presId="urn:microsoft.com/office/officeart/2005/8/layout/orgChart1"/>
    <dgm:cxn modelId="{A37C6301-0B7F-4063-8379-9D5464E30096}" type="presParOf" srcId="{D2178430-FC6C-46FE-B149-B6124514CA5A}" destId="{802C0A8F-B4C0-4779-B8FF-83FD83EE1F69}" srcOrd="0" destOrd="0" presId="urn:microsoft.com/office/officeart/2005/8/layout/orgChart1"/>
    <dgm:cxn modelId="{5702432D-E3E4-410F-A7F7-2434F2E68AEF}" type="presParOf" srcId="{802C0A8F-B4C0-4779-B8FF-83FD83EE1F69}" destId="{4194A2E4-4EEA-4E4A-B5E5-D30F68D34D0A}" srcOrd="0" destOrd="0" presId="urn:microsoft.com/office/officeart/2005/8/layout/orgChart1"/>
    <dgm:cxn modelId="{E58D84EC-D0CC-4AB0-9033-A6D52174482A}" type="presParOf" srcId="{802C0A8F-B4C0-4779-B8FF-83FD83EE1F69}" destId="{F70A698A-1A82-4948-BCB6-0018AC7ABFCD}" srcOrd="1" destOrd="0" presId="urn:microsoft.com/office/officeart/2005/8/layout/orgChart1"/>
    <dgm:cxn modelId="{FF722E8E-4CC3-4117-9B34-07AE4626F145}" type="presParOf" srcId="{D2178430-FC6C-46FE-B149-B6124514CA5A}" destId="{64178102-3DEB-413E-BDFB-C8C9B28C0DC7}" srcOrd="1" destOrd="0" presId="urn:microsoft.com/office/officeart/2005/8/layout/orgChart1"/>
    <dgm:cxn modelId="{01B87CBE-1C9E-4640-A196-3ACA3E227B55}" type="presParOf" srcId="{D2178430-FC6C-46FE-B149-B6124514CA5A}" destId="{B3B88765-DD3F-4422-B1F1-60E81719C13E}" srcOrd="2" destOrd="0" presId="urn:microsoft.com/office/officeart/2005/8/layout/orgChart1"/>
    <dgm:cxn modelId="{5EA3124C-C188-440C-90F4-09B0B4274920}" type="presParOf" srcId="{9181FE3B-3E56-4E70-82D2-FFED3FAC1430}" destId="{FEC13650-090C-42B9-92F8-92DB80B664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980A71-822B-499D-8BB1-654F9373C4BB}" type="doc">
      <dgm:prSet loTypeId="urn:diagrams.loki3.com/VaryingWidthLis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C4C0CCB-96B9-4E30-B13E-A987A8FBF328}">
      <dgm:prSet phldrT="[Text]"/>
      <dgm:spPr/>
      <dgm:t>
        <a:bodyPr/>
        <a:lstStyle/>
        <a:p>
          <a:r>
            <a:rPr lang="en-US" dirty="0"/>
            <a:t>Translating English Sentences</a:t>
          </a:r>
        </a:p>
      </dgm:t>
    </dgm:pt>
    <dgm:pt modelId="{C58AB85E-A0E4-40AC-9F71-6723E1B18CB4}" type="parTrans" cxnId="{18948412-D2CF-438F-AB1F-2DBBF162423D}">
      <dgm:prSet/>
      <dgm:spPr/>
      <dgm:t>
        <a:bodyPr/>
        <a:lstStyle/>
        <a:p>
          <a:endParaRPr lang="en-US"/>
        </a:p>
      </dgm:t>
    </dgm:pt>
    <dgm:pt modelId="{B7FA619B-0CD3-414D-982C-674DD7E162DC}" type="sibTrans" cxnId="{18948412-D2CF-438F-AB1F-2DBBF162423D}">
      <dgm:prSet/>
      <dgm:spPr/>
      <dgm:t>
        <a:bodyPr/>
        <a:lstStyle/>
        <a:p>
          <a:endParaRPr lang="en-US"/>
        </a:p>
      </dgm:t>
    </dgm:pt>
    <dgm:pt modelId="{3BEBEF7B-0A03-4925-8FDC-D1FB6981EB14}">
      <dgm:prSet phldrT="[Text]"/>
      <dgm:spPr/>
      <dgm:t>
        <a:bodyPr/>
        <a:lstStyle/>
        <a:p>
          <a:r>
            <a:rPr lang="en-US" dirty="0"/>
            <a:t>System Specifications</a:t>
          </a:r>
        </a:p>
      </dgm:t>
    </dgm:pt>
    <dgm:pt modelId="{673F96B7-1B73-48EB-AB04-D9DF064D7263}" type="parTrans" cxnId="{DA4D6A12-45A5-447F-A627-C1D141AAF78A}">
      <dgm:prSet/>
      <dgm:spPr/>
      <dgm:t>
        <a:bodyPr/>
        <a:lstStyle/>
        <a:p>
          <a:endParaRPr lang="en-US"/>
        </a:p>
      </dgm:t>
    </dgm:pt>
    <dgm:pt modelId="{4D8053E8-858B-4C89-A1EA-D341F12EE4E1}" type="sibTrans" cxnId="{DA4D6A12-45A5-447F-A627-C1D141AAF78A}">
      <dgm:prSet/>
      <dgm:spPr/>
      <dgm:t>
        <a:bodyPr/>
        <a:lstStyle/>
        <a:p>
          <a:endParaRPr lang="en-US"/>
        </a:p>
      </dgm:t>
    </dgm:pt>
    <dgm:pt modelId="{C39B5672-6E76-45AC-BB0B-AEC5410BBEB5}">
      <dgm:prSet phldrT="[Text]"/>
      <dgm:spPr/>
      <dgm:t>
        <a:bodyPr/>
        <a:lstStyle/>
        <a:p>
          <a:r>
            <a:rPr lang="en-US" dirty="0"/>
            <a:t>Boolean Searches</a:t>
          </a:r>
        </a:p>
      </dgm:t>
    </dgm:pt>
    <dgm:pt modelId="{D90C51A7-487E-48E2-AC42-9C9EC480A7B1}" type="parTrans" cxnId="{7EC5B93C-B37C-4190-8267-783DC78CF02A}">
      <dgm:prSet/>
      <dgm:spPr/>
      <dgm:t>
        <a:bodyPr/>
        <a:lstStyle/>
        <a:p>
          <a:endParaRPr lang="en-US"/>
        </a:p>
      </dgm:t>
    </dgm:pt>
    <dgm:pt modelId="{450F4C34-62EB-4B97-B9DF-31C6BD10F2B2}" type="sibTrans" cxnId="{7EC5B93C-B37C-4190-8267-783DC78CF02A}">
      <dgm:prSet/>
      <dgm:spPr/>
      <dgm:t>
        <a:bodyPr/>
        <a:lstStyle/>
        <a:p>
          <a:endParaRPr lang="en-US"/>
        </a:p>
      </dgm:t>
    </dgm:pt>
    <dgm:pt modelId="{542467CF-BD45-44B8-AA33-35AA60D9ED87}">
      <dgm:prSet phldrT="[Text]"/>
      <dgm:spPr/>
      <dgm:t>
        <a:bodyPr/>
        <a:lstStyle/>
        <a:p>
          <a:r>
            <a:rPr lang="en-US" dirty="0"/>
            <a:t>Logic Puzzles</a:t>
          </a:r>
        </a:p>
      </dgm:t>
    </dgm:pt>
    <dgm:pt modelId="{688FC21B-F100-42EE-8C52-2505DE04CA1E}" type="parTrans" cxnId="{92ADA46D-7BE3-4EBC-B91A-633D5ECF5CBD}">
      <dgm:prSet/>
      <dgm:spPr/>
      <dgm:t>
        <a:bodyPr/>
        <a:lstStyle/>
        <a:p>
          <a:endParaRPr lang="en-US"/>
        </a:p>
      </dgm:t>
    </dgm:pt>
    <dgm:pt modelId="{EC46E84C-E518-4713-BE65-95EF14636FB3}" type="sibTrans" cxnId="{92ADA46D-7BE3-4EBC-B91A-633D5ECF5CBD}">
      <dgm:prSet/>
      <dgm:spPr/>
      <dgm:t>
        <a:bodyPr/>
        <a:lstStyle/>
        <a:p>
          <a:endParaRPr lang="en-US"/>
        </a:p>
      </dgm:t>
    </dgm:pt>
    <dgm:pt modelId="{25367156-2A88-4E28-87AB-435CC724416A}">
      <dgm:prSet phldrT="[Text]"/>
      <dgm:spPr/>
      <dgm:t>
        <a:bodyPr/>
        <a:lstStyle/>
        <a:p>
          <a:r>
            <a:rPr lang="en-US" dirty="0"/>
            <a:t>Logic Circuits</a:t>
          </a:r>
        </a:p>
      </dgm:t>
    </dgm:pt>
    <dgm:pt modelId="{A945DCA8-8EF7-4C5C-9CE7-25448B9F2D74}" type="parTrans" cxnId="{B691EC17-9695-43BA-8048-03BBCCB60D08}">
      <dgm:prSet/>
      <dgm:spPr/>
      <dgm:t>
        <a:bodyPr/>
        <a:lstStyle/>
        <a:p>
          <a:endParaRPr lang="en-US"/>
        </a:p>
      </dgm:t>
    </dgm:pt>
    <dgm:pt modelId="{781F56AE-9A80-4FAC-9232-F1A1E77DC565}" type="sibTrans" cxnId="{B691EC17-9695-43BA-8048-03BBCCB60D08}">
      <dgm:prSet/>
      <dgm:spPr/>
      <dgm:t>
        <a:bodyPr/>
        <a:lstStyle/>
        <a:p>
          <a:endParaRPr lang="en-US"/>
        </a:p>
      </dgm:t>
    </dgm:pt>
    <dgm:pt modelId="{107AD202-20D2-4B54-A58A-EC65FBE05F80}" type="pres">
      <dgm:prSet presAssocID="{EB980A71-822B-499D-8BB1-654F9373C4BB}" presName="Name0" presStyleCnt="0">
        <dgm:presLayoutVars>
          <dgm:resizeHandles/>
        </dgm:presLayoutVars>
      </dgm:prSet>
      <dgm:spPr/>
    </dgm:pt>
    <dgm:pt modelId="{05DC6BD9-FE99-40A7-A568-C68A28012C40}" type="pres">
      <dgm:prSet presAssocID="{0C4C0CCB-96B9-4E30-B13E-A987A8FBF328}" presName="text" presStyleLbl="node1" presStyleIdx="0" presStyleCnt="5">
        <dgm:presLayoutVars>
          <dgm:bulletEnabled val="1"/>
        </dgm:presLayoutVars>
      </dgm:prSet>
      <dgm:spPr/>
    </dgm:pt>
    <dgm:pt modelId="{27D8106B-616A-457B-8B17-8D178F2FC091}" type="pres">
      <dgm:prSet presAssocID="{B7FA619B-0CD3-414D-982C-674DD7E162DC}" presName="space" presStyleCnt="0"/>
      <dgm:spPr/>
    </dgm:pt>
    <dgm:pt modelId="{4DC97DE1-9238-405A-9EC1-BC652D9BFBDE}" type="pres">
      <dgm:prSet presAssocID="{3BEBEF7B-0A03-4925-8FDC-D1FB6981EB14}" presName="text" presStyleLbl="node1" presStyleIdx="1" presStyleCnt="5">
        <dgm:presLayoutVars>
          <dgm:bulletEnabled val="1"/>
        </dgm:presLayoutVars>
      </dgm:prSet>
      <dgm:spPr/>
    </dgm:pt>
    <dgm:pt modelId="{1C612D1A-45CF-42C8-BC85-644F3A02F835}" type="pres">
      <dgm:prSet presAssocID="{4D8053E8-858B-4C89-A1EA-D341F12EE4E1}" presName="space" presStyleCnt="0"/>
      <dgm:spPr/>
    </dgm:pt>
    <dgm:pt modelId="{A4268805-3157-4CAE-8C45-43C5C222A669}" type="pres">
      <dgm:prSet presAssocID="{C39B5672-6E76-45AC-BB0B-AEC5410BBEB5}" presName="text" presStyleLbl="node1" presStyleIdx="2" presStyleCnt="5">
        <dgm:presLayoutVars>
          <dgm:bulletEnabled val="1"/>
        </dgm:presLayoutVars>
      </dgm:prSet>
      <dgm:spPr/>
    </dgm:pt>
    <dgm:pt modelId="{88A3BC28-EA50-443A-A432-5342106791C1}" type="pres">
      <dgm:prSet presAssocID="{450F4C34-62EB-4B97-B9DF-31C6BD10F2B2}" presName="space" presStyleCnt="0"/>
      <dgm:spPr/>
    </dgm:pt>
    <dgm:pt modelId="{B228AE77-61BD-43FE-B1C9-48FCA4297A2F}" type="pres">
      <dgm:prSet presAssocID="{542467CF-BD45-44B8-AA33-35AA60D9ED87}" presName="text" presStyleLbl="node1" presStyleIdx="3" presStyleCnt="5">
        <dgm:presLayoutVars>
          <dgm:bulletEnabled val="1"/>
        </dgm:presLayoutVars>
      </dgm:prSet>
      <dgm:spPr/>
    </dgm:pt>
    <dgm:pt modelId="{3245875A-CD0D-41BB-8EDB-0FAD0213A8C2}" type="pres">
      <dgm:prSet presAssocID="{EC46E84C-E518-4713-BE65-95EF14636FB3}" presName="space" presStyleCnt="0"/>
      <dgm:spPr/>
    </dgm:pt>
    <dgm:pt modelId="{5F2B3971-55E2-43BB-8765-9AA0283A358E}" type="pres">
      <dgm:prSet presAssocID="{25367156-2A88-4E28-87AB-435CC724416A}" presName="text" presStyleLbl="node1" presStyleIdx="4" presStyleCnt="5">
        <dgm:presLayoutVars>
          <dgm:bulletEnabled val="1"/>
        </dgm:presLayoutVars>
      </dgm:prSet>
      <dgm:spPr/>
    </dgm:pt>
  </dgm:ptLst>
  <dgm:cxnLst>
    <dgm:cxn modelId="{DA4D6A12-45A5-447F-A627-C1D141AAF78A}" srcId="{EB980A71-822B-499D-8BB1-654F9373C4BB}" destId="{3BEBEF7B-0A03-4925-8FDC-D1FB6981EB14}" srcOrd="1" destOrd="0" parTransId="{673F96B7-1B73-48EB-AB04-D9DF064D7263}" sibTransId="{4D8053E8-858B-4C89-A1EA-D341F12EE4E1}"/>
    <dgm:cxn modelId="{18948412-D2CF-438F-AB1F-2DBBF162423D}" srcId="{EB980A71-822B-499D-8BB1-654F9373C4BB}" destId="{0C4C0CCB-96B9-4E30-B13E-A987A8FBF328}" srcOrd="0" destOrd="0" parTransId="{C58AB85E-A0E4-40AC-9F71-6723E1B18CB4}" sibTransId="{B7FA619B-0CD3-414D-982C-674DD7E162DC}"/>
    <dgm:cxn modelId="{B691EC17-9695-43BA-8048-03BBCCB60D08}" srcId="{EB980A71-822B-499D-8BB1-654F9373C4BB}" destId="{25367156-2A88-4E28-87AB-435CC724416A}" srcOrd="4" destOrd="0" parTransId="{A945DCA8-8EF7-4C5C-9CE7-25448B9F2D74}" sibTransId="{781F56AE-9A80-4FAC-9232-F1A1E77DC565}"/>
    <dgm:cxn modelId="{4E84A924-CB89-4AD6-ACB4-5B52F6EB384E}" type="presOf" srcId="{C39B5672-6E76-45AC-BB0B-AEC5410BBEB5}" destId="{A4268805-3157-4CAE-8C45-43C5C222A669}" srcOrd="0" destOrd="0" presId="urn:diagrams.loki3.com/VaryingWidthList"/>
    <dgm:cxn modelId="{F516203C-0E24-4C3C-AD0D-C167ABDF1F18}" type="presOf" srcId="{0C4C0CCB-96B9-4E30-B13E-A987A8FBF328}" destId="{05DC6BD9-FE99-40A7-A568-C68A28012C40}" srcOrd="0" destOrd="0" presId="urn:diagrams.loki3.com/VaryingWidthList"/>
    <dgm:cxn modelId="{7EC5B93C-B37C-4190-8267-783DC78CF02A}" srcId="{EB980A71-822B-499D-8BB1-654F9373C4BB}" destId="{C39B5672-6E76-45AC-BB0B-AEC5410BBEB5}" srcOrd="2" destOrd="0" parTransId="{D90C51A7-487E-48E2-AC42-9C9EC480A7B1}" sibTransId="{450F4C34-62EB-4B97-B9DF-31C6BD10F2B2}"/>
    <dgm:cxn modelId="{3795F360-C070-4377-81A2-A1866989F213}" type="presOf" srcId="{542467CF-BD45-44B8-AA33-35AA60D9ED87}" destId="{B228AE77-61BD-43FE-B1C9-48FCA4297A2F}" srcOrd="0" destOrd="0" presId="urn:diagrams.loki3.com/VaryingWidthList"/>
    <dgm:cxn modelId="{E91F604D-E211-414F-A2CB-2F1B6EAD3191}" type="presOf" srcId="{EB980A71-822B-499D-8BB1-654F9373C4BB}" destId="{107AD202-20D2-4B54-A58A-EC65FBE05F80}" srcOrd="0" destOrd="0" presId="urn:diagrams.loki3.com/VaryingWidthList"/>
    <dgm:cxn modelId="{92ADA46D-7BE3-4EBC-B91A-633D5ECF5CBD}" srcId="{EB980A71-822B-499D-8BB1-654F9373C4BB}" destId="{542467CF-BD45-44B8-AA33-35AA60D9ED87}" srcOrd="3" destOrd="0" parTransId="{688FC21B-F100-42EE-8C52-2505DE04CA1E}" sibTransId="{EC46E84C-E518-4713-BE65-95EF14636FB3}"/>
    <dgm:cxn modelId="{00295978-EA49-48AC-AA48-C8145F7A5B8A}" type="presOf" srcId="{25367156-2A88-4E28-87AB-435CC724416A}" destId="{5F2B3971-55E2-43BB-8765-9AA0283A358E}" srcOrd="0" destOrd="0" presId="urn:diagrams.loki3.com/VaryingWidthList"/>
    <dgm:cxn modelId="{3A7DFAAB-A77D-40FE-B555-331ACEF83BAC}" type="presOf" srcId="{3BEBEF7B-0A03-4925-8FDC-D1FB6981EB14}" destId="{4DC97DE1-9238-405A-9EC1-BC652D9BFBDE}" srcOrd="0" destOrd="0" presId="urn:diagrams.loki3.com/VaryingWidthList"/>
    <dgm:cxn modelId="{1B5C613F-B950-4CCF-A0F6-8F75B9C7A8D7}" type="presParOf" srcId="{107AD202-20D2-4B54-A58A-EC65FBE05F80}" destId="{05DC6BD9-FE99-40A7-A568-C68A28012C40}" srcOrd="0" destOrd="0" presId="urn:diagrams.loki3.com/VaryingWidthList"/>
    <dgm:cxn modelId="{F279A633-5479-498E-BF88-E5B82375C0EA}" type="presParOf" srcId="{107AD202-20D2-4B54-A58A-EC65FBE05F80}" destId="{27D8106B-616A-457B-8B17-8D178F2FC091}" srcOrd="1" destOrd="0" presId="urn:diagrams.loki3.com/VaryingWidthList"/>
    <dgm:cxn modelId="{58C93191-B284-4397-A5F5-F32EC400C188}" type="presParOf" srcId="{107AD202-20D2-4B54-A58A-EC65FBE05F80}" destId="{4DC97DE1-9238-405A-9EC1-BC652D9BFBDE}" srcOrd="2" destOrd="0" presId="urn:diagrams.loki3.com/VaryingWidthList"/>
    <dgm:cxn modelId="{FE644F0D-6BA9-4DC0-B47E-86AB98315B39}" type="presParOf" srcId="{107AD202-20D2-4B54-A58A-EC65FBE05F80}" destId="{1C612D1A-45CF-42C8-BC85-644F3A02F835}" srcOrd="3" destOrd="0" presId="urn:diagrams.loki3.com/VaryingWidthList"/>
    <dgm:cxn modelId="{B734E29B-B8D3-42A4-BCA8-3557FDC262AC}" type="presParOf" srcId="{107AD202-20D2-4B54-A58A-EC65FBE05F80}" destId="{A4268805-3157-4CAE-8C45-43C5C222A669}" srcOrd="4" destOrd="0" presId="urn:diagrams.loki3.com/VaryingWidthList"/>
    <dgm:cxn modelId="{93BC3E32-BEF1-4C59-B713-65768D097809}" type="presParOf" srcId="{107AD202-20D2-4B54-A58A-EC65FBE05F80}" destId="{88A3BC28-EA50-443A-A432-5342106791C1}" srcOrd="5" destOrd="0" presId="urn:diagrams.loki3.com/VaryingWidthList"/>
    <dgm:cxn modelId="{2E80B36F-4487-461E-93DE-361ABED9D13C}" type="presParOf" srcId="{107AD202-20D2-4B54-A58A-EC65FBE05F80}" destId="{B228AE77-61BD-43FE-B1C9-48FCA4297A2F}" srcOrd="6" destOrd="0" presId="urn:diagrams.loki3.com/VaryingWidthList"/>
    <dgm:cxn modelId="{7CFD3080-136A-446B-8442-FAD92DE88ADC}" type="presParOf" srcId="{107AD202-20D2-4B54-A58A-EC65FBE05F80}" destId="{3245875A-CD0D-41BB-8EDB-0FAD0213A8C2}" srcOrd="7" destOrd="0" presId="urn:diagrams.loki3.com/VaryingWidthList"/>
    <dgm:cxn modelId="{5B40A664-BEE5-4BE4-833C-29F42545C2EC}" type="presParOf" srcId="{107AD202-20D2-4B54-A58A-EC65FBE05F80}" destId="{5F2B3971-55E2-43BB-8765-9AA0283A358E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0C8F9E-A04C-40B2-AF9F-09340B1C8594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E14922-F898-47B4-9514-E796A1225843}">
      <dgm:prSet phldrT="[Text]"/>
      <dgm:spPr/>
      <dgm:t>
        <a:bodyPr/>
        <a:lstStyle/>
        <a:p>
          <a:r>
            <a:rPr lang="en-GB" i="0" dirty="0"/>
            <a:t>Tautology</a:t>
          </a:r>
          <a:endParaRPr lang="en-US" i="0" dirty="0"/>
        </a:p>
      </dgm:t>
    </dgm:pt>
    <dgm:pt modelId="{9070FC00-B42A-45E3-AAA8-528FBA7EFC45}" type="parTrans" cxnId="{FED397F8-1047-4B05-A5EB-80DA8BB31B23}">
      <dgm:prSet/>
      <dgm:spPr/>
      <dgm:t>
        <a:bodyPr/>
        <a:lstStyle/>
        <a:p>
          <a:endParaRPr lang="en-US"/>
        </a:p>
      </dgm:t>
    </dgm:pt>
    <dgm:pt modelId="{94CA10F3-5B97-434B-89E4-C91C127AEEBB}" type="sibTrans" cxnId="{FED397F8-1047-4B05-A5EB-80DA8BB31B23}">
      <dgm:prSet/>
      <dgm:spPr/>
      <dgm:t>
        <a:bodyPr/>
        <a:lstStyle/>
        <a:p>
          <a:endParaRPr lang="en-US"/>
        </a:p>
      </dgm:t>
    </dgm:pt>
    <dgm:pt modelId="{C822C138-E0B9-45E4-A00F-4EEC5F9AA42C}">
      <dgm:prSet phldrT="[Text]"/>
      <dgm:spPr/>
      <dgm:t>
        <a:bodyPr/>
        <a:lstStyle/>
        <a:p>
          <a:r>
            <a:rPr lang="en-GB" dirty="0"/>
            <a:t>A compound proposition that is always true</a:t>
          </a:r>
          <a:endParaRPr lang="en-US" dirty="0"/>
        </a:p>
      </dgm:t>
    </dgm:pt>
    <dgm:pt modelId="{6C309D17-9068-46F0-A58A-A7387006B23B}" type="parTrans" cxnId="{6BC601A5-4AAC-4E8E-BC18-71D6528BDB3E}">
      <dgm:prSet/>
      <dgm:spPr/>
      <dgm:t>
        <a:bodyPr/>
        <a:lstStyle/>
        <a:p>
          <a:endParaRPr lang="en-US"/>
        </a:p>
      </dgm:t>
    </dgm:pt>
    <dgm:pt modelId="{952C9949-5811-488A-BE74-DFE686111864}" type="sibTrans" cxnId="{6BC601A5-4AAC-4E8E-BC18-71D6528BDB3E}">
      <dgm:prSet/>
      <dgm:spPr/>
      <dgm:t>
        <a:bodyPr/>
        <a:lstStyle/>
        <a:p>
          <a:endParaRPr lang="en-US"/>
        </a:p>
      </dgm:t>
    </dgm:pt>
    <dgm:pt modelId="{7C4A45EE-B2BC-4441-9AB5-169F3E05A9F6}">
      <dgm:prSet phldrT="[Text]"/>
      <dgm:spPr/>
      <dgm:t>
        <a:bodyPr/>
        <a:lstStyle/>
        <a:p>
          <a:r>
            <a:rPr lang="en-GB" i="0" dirty="0"/>
            <a:t>Contradiction</a:t>
          </a:r>
          <a:endParaRPr lang="en-US" i="0" dirty="0"/>
        </a:p>
      </dgm:t>
    </dgm:pt>
    <dgm:pt modelId="{9B7EF709-2D2E-43F7-8B5F-762E425A919B}" type="parTrans" cxnId="{3D817799-5EE3-48F6-90AD-E0F2743BB90A}">
      <dgm:prSet/>
      <dgm:spPr/>
      <dgm:t>
        <a:bodyPr/>
        <a:lstStyle/>
        <a:p>
          <a:endParaRPr lang="en-US"/>
        </a:p>
      </dgm:t>
    </dgm:pt>
    <dgm:pt modelId="{AE07F67E-FD18-423C-898A-C5A13B462AD1}" type="sibTrans" cxnId="{3D817799-5EE3-48F6-90AD-E0F2743BB90A}">
      <dgm:prSet/>
      <dgm:spPr/>
      <dgm:t>
        <a:bodyPr/>
        <a:lstStyle/>
        <a:p>
          <a:endParaRPr lang="en-US"/>
        </a:p>
      </dgm:t>
    </dgm:pt>
    <dgm:pt modelId="{578D954B-CCBC-4362-A44B-F735A358F7B8}">
      <dgm:prSet phldrT="[Text]"/>
      <dgm:spPr/>
      <dgm:t>
        <a:bodyPr/>
        <a:lstStyle/>
        <a:p>
          <a:r>
            <a:rPr lang="en-GB" dirty="0"/>
            <a:t>A compound proposition that is always false </a:t>
          </a:r>
          <a:endParaRPr lang="en-US" dirty="0"/>
        </a:p>
      </dgm:t>
    </dgm:pt>
    <dgm:pt modelId="{CB0AB658-F0AF-42A2-A365-9C1C2469652D}" type="parTrans" cxnId="{689ACDC4-1BD4-4F0A-8D09-5A3E56147424}">
      <dgm:prSet/>
      <dgm:spPr/>
      <dgm:t>
        <a:bodyPr/>
        <a:lstStyle/>
        <a:p>
          <a:endParaRPr lang="en-US"/>
        </a:p>
      </dgm:t>
    </dgm:pt>
    <dgm:pt modelId="{B1DBC8E6-92A7-426D-8FB6-8735D89EEB86}" type="sibTrans" cxnId="{689ACDC4-1BD4-4F0A-8D09-5A3E56147424}">
      <dgm:prSet/>
      <dgm:spPr/>
      <dgm:t>
        <a:bodyPr/>
        <a:lstStyle/>
        <a:p>
          <a:endParaRPr lang="en-US"/>
        </a:p>
      </dgm:t>
    </dgm:pt>
    <dgm:pt modelId="{FCD1FF50-D6AA-4682-8214-CD6C7578E7BB}">
      <dgm:prSet phldrT="[Text]"/>
      <dgm:spPr/>
      <dgm:t>
        <a:bodyPr/>
        <a:lstStyle/>
        <a:p>
          <a:r>
            <a:rPr lang="en-GB" i="0" dirty="0"/>
            <a:t>Contingency</a:t>
          </a:r>
          <a:endParaRPr lang="en-US" i="0" dirty="0"/>
        </a:p>
      </dgm:t>
    </dgm:pt>
    <dgm:pt modelId="{3D5A9AB3-38E4-4EEE-A46A-0392E2456CC5}" type="parTrans" cxnId="{23A0059D-963B-4038-A885-C0E69C08BB32}">
      <dgm:prSet/>
      <dgm:spPr/>
      <dgm:t>
        <a:bodyPr/>
        <a:lstStyle/>
        <a:p>
          <a:endParaRPr lang="en-US"/>
        </a:p>
      </dgm:t>
    </dgm:pt>
    <dgm:pt modelId="{245E7385-1AFD-4B8D-8450-86979BE3B8BA}" type="sibTrans" cxnId="{23A0059D-963B-4038-A885-C0E69C08BB32}">
      <dgm:prSet/>
      <dgm:spPr/>
      <dgm:t>
        <a:bodyPr/>
        <a:lstStyle/>
        <a:p>
          <a:endParaRPr lang="en-US"/>
        </a:p>
      </dgm:t>
    </dgm:pt>
    <dgm:pt modelId="{F305D32F-510D-4B8F-8F93-63821E44D8AA}">
      <dgm:prSet phldrT="[Text]"/>
      <dgm:spPr/>
      <dgm:t>
        <a:bodyPr/>
        <a:lstStyle/>
        <a:p>
          <a:r>
            <a:rPr lang="en-GB" dirty="0"/>
            <a:t>A compound proposition that is neither a tautology nor a contradiction </a:t>
          </a:r>
          <a:endParaRPr lang="en-US" dirty="0"/>
        </a:p>
      </dgm:t>
    </dgm:pt>
    <dgm:pt modelId="{7CAB00AC-4700-4A57-B02C-4E9332D854DB}" type="parTrans" cxnId="{1208C139-87C8-4031-8A5F-69CA767B0AB8}">
      <dgm:prSet/>
      <dgm:spPr/>
      <dgm:t>
        <a:bodyPr/>
        <a:lstStyle/>
        <a:p>
          <a:endParaRPr lang="en-US"/>
        </a:p>
      </dgm:t>
    </dgm:pt>
    <dgm:pt modelId="{4AEA65D5-2F29-4F11-B219-14F9C6BF3E1F}" type="sibTrans" cxnId="{1208C139-87C8-4031-8A5F-69CA767B0AB8}">
      <dgm:prSet/>
      <dgm:spPr/>
      <dgm:t>
        <a:bodyPr/>
        <a:lstStyle/>
        <a:p>
          <a:endParaRPr lang="en-US"/>
        </a:p>
      </dgm:t>
    </dgm:pt>
    <dgm:pt modelId="{F8D75F6D-AC92-45BE-9077-5B3BE135905B}" type="pres">
      <dgm:prSet presAssocID="{3D0C8F9E-A04C-40B2-AF9F-09340B1C859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0F9A134-0F4D-46E8-9BA7-9FE48B6A9712}" type="pres">
      <dgm:prSet presAssocID="{E3E14922-F898-47B4-9514-E796A1225843}" presName="composite" presStyleCnt="0"/>
      <dgm:spPr/>
    </dgm:pt>
    <dgm:pt modelId="{77C590D0-8D26-4A1F-8FF6-769331930202}" type="pres">
      <dgm:prSet presAssocID="{E3E14922-F898-47B4-9514-E796A1225843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D1CE596-4175-4259-A696-64491651CB1F}" type="pres">
      <dgm:prSet presAssocID="{E3E14922-F898-47B4-9514-E796A1225843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19A41624-CBDA-4D30-BF0E-C1D5D5DF275A}" type="pres">
      <dgm:prSet presAssocID="{E3E14922-F898-47B4-9514-E796A1225843}" presName="Accent" presStyleLbl="parChTrans1D1" presStyleIdx="0" presStyleCnt="3"/>
      <dgm:spPr/>
    </dgm:pt>
    <dgm:pt modelId="{3D81BF54-5E39-453D-895A-83578E203D08}" type="pres">
      <dgm:prSet presAssocID="{94CA10F3-5B97-434B-89E4-C91C127AEEBB}" presName="sibTrans" presStyleCnt="0"/>
      <dgm:spPr/>
    </dgm:pt>
    <dgm:pt modelId="{303803E1-CD51-41BE-AE78-388017DD1128}" type="pres">
      <dgm:prSet presAssocID="{7C4A45EE-B2BC-4441-9AB5-169F3E05A9F6}" presName="composite" presStyleCnt="0"/>
      <dgm:spPr/>
    </dgm:pt>
    <dgm:pt modelId="{BA318A31-B045-441C-9383-7145DBF2E4D7}" type="pres">
      <dgm:prSet presAssocID="{7C4A45EE-B2BC-4441-9AB5-169F3E05A9F6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6AAB331-5D81-494D-83E2-238293284538}" type="pres">
      <dgm:prSet presAssocID="{7C4A45EE-B2BC-4441-9AB5-169F3E05A9F6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A5200BA7-8A2A-47BB-A3D1-F31E9BCD4BD3}" type="pres">
      <dgm:prSet presAssocID="{7C4A45EE-B2BC-4441-9AB5-169F3E05A9F6}" presName="Accent" presStyleLbl="parChTrans1D1" presStyleIdx="1" presStyleCnt="3"/>
      <dgm:spPr/>
    </dgm:pt>
    <dgm:pt modelId="{6C25412F-E375-4D9F-9A2B-7E9D584D6FF3}" type="pres">
      <dgm:prSet presAssocID="{AE07F67E-FD18-423C-898A-C5A13B462AD1}" presName="sibTrans" presStyleCnt="0"/>
      <dgm:spPr/>
    </dgm:pt>
    <dgm:pt modelId="{526C568D-DC49-4810-80FA-6E687739664D}" type="pres">
      <dgm:prSet presAssocID="{FCD1FF50-D6AA-4682-8214-CD6C7578E7BB}" presName="composite" presStyleCnt="0"/>
      <dgm:spPr/>
    </dgm:pt>
    <dgm:pt modelId="{4F4991BC-FB20-48B9-8EFB-984A45C2C841}" type="pres">
      <dgm:prSet presAssocID="{FCD1FF50-D6AA-4682-8214-CD6C7578E7BB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369DCDE-A456-4ED9-BB72-5CED2FA7844B}" type="pres">
      <dgm:prSet presAssocID="{FCD1FF50-D6AA-4682-8214-CD6C7578E7B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82D92AA-2D10-4966-BBEA-87884EFEE499}" type="pres">
      <dgm:prSet presAssocID="{FCD1FF50-D6AA-4682-8214-CD6C7578E7BB}" presName="Accent" presStyleLbl="parChTrans1D1" presStyleIdx="2" presStyleCnt="3"/>
      <dgm:spPr/>
    </dgm:pt>
  </dgm:ptLst>
  <dgm:cxnLst>
    <dgm:cxn modelId="{5FFDCE03-F73A-48AF-A12A-220FB0D31626}" type="presOf" srcId="{C822C138-E0B9-45E4-A00F-4EEC5F9AA42C}" destId="{77C590D0-8D26-4A1F-8FF6-769331930202}" srcOrd="0" destOrd="0" presId="urn:microsoft.com/office/officeart/2011/layout/TabList"/>
    <dgm:cxn modelId="{23CA790C-F387-463F-901F-4760E32F499E}" type="presOf" srcId="{578D954B-CCBC-4362-A44B-F735A358F7B8}" destId="{BA318A31-B045-441C-9383-7145DBF2E4D7}" srcOrd="0" destOrd="0" presId="urn:microsoft.com/office/officeart/2011/layout/TabList"/>
    <dgm:cxn modelId="{1208C139-87C8-4031-8A5F-69CA767B0AB8}" srcId="{FCD1FF50-D6AA-4682-8214-CD6C7578E7BB}" destId="{F305D32F-510D-4B8F-8F93-63821E44D8AA}" srcOrd="0" destOrd="0" parTransId="{7CAB00AC-4700-4A57-B02C-4E9332D854DB}" sibTransId="{4AEA65D5-2F29-4F11-B219-14F9C6BF3E1F}"/>
    <dgm:cxn modelId="{6C40EE45-039A-45BA-90E6-5795AE3D4C1B}" type="presOf" srcId="{7C4A45EE-B2BC-4441-9AB5-169F3E05A9F6}" destId="{96AAB331-5D81-494D-83E2-238293284538}" srcOrd="0" destOrd="0" presId="urn:microsoft.com/office/officeart/2011/layout/TabList"/>
    <dgm:cxn modelId="{98806182-69FE-40ED-8911-DF876B5BAC9A}" type="presOf" srcId="{F305D32F-510D-4B8F-8F93-63821E44D8AA}" destId="{4F4991BC-FB20-48B9-8EFB-984A45C2C841}" srcOrd="0" destOrd="0" presId="urn:microsoft.com/office/officeart/2011/layout/TabList"/>
    <dgm:cxn modelId="{A08EA594-BD8D-4913-9634-2D94E2754906}" type="presOf" srcId="{E3E14922-F898-47B4-9514-E796A1225843}" destId="{3D1CE596-4175-4259-A696-64491651CB1F}" srcOrd="0" destOrd="0" presId="urn:microsoft.com/office/officeart/2011/layout/TabList"/>
    <dgm:cxn modelId="{3D817799-5EE3-48F6-90AD-E0F2743BB90A}" srcId="{3D0C8F9E-A04C-40B2-AF9F-09340B1C8594}" destId="{7C4A45EE-B2BC-4441-9AB5-169F3E05A9F6}" srcOrd="1" destOrd="0" parTransId="{9B7EF709-2D2E-43F7-8B5F-762E425A919B}" sibTransId="{AE07F67E-FD18-423C-898A-C5A13B462AD1}"/>
    <dgm:cxn modelId="{23A0059D-963B-4038-A885-C0E69C08BB32}" srcId="{3D0C8F9E-A04C-40B2-AF9F-09340B1C8594}" destId="{FCD1FF50-D6AA-4682-8214-CD6C7578E7BB}" srcOrd="2" destOrd="0" parTransId="{3D5A9AB3-38E4-4EEE-A46A-0392E2456CC5}" sibTransId="{245E7385-1AFD-4B8D-8450-86979BE3B8BA}"/>
    <dgm:cxn modelId="{B0AC349E-7BBF-4A19-8E1F-1B26C82F2D2D}" type="presOf" srcId="{FCD1FF50-D6AA-4682-8214-CD6C7578E7BB}" destId="{F369DCDE-A456-4ED9-BB72-5CED2FA7844B}" srcOrd="0" destOrd="0" presId="urn:microsoft.com/office/officeart/2011/layout/TabList"/>
    <dgm:cxn modelId="{6BC601A5-4AAC-4E8E-BC18-71D6528BDB3E}" srcId="{E3E14922-F898-47B4-9514-E796A1225843}" destId="{C822C138-E0B9-45E4-A00F-4EEC5F9AA42C}" srcOrd="0" destOrd="0" parTransId="{6C309D17-9068-46F0-A58A-A7387006B23B}" sibTransId="{952C9949-5811-488A-BE74-DFE686111864}"/>
    <dgm:cxn modelId="{06018AAD-C712-44B6-AC68-3A04C9A4E646}" type="presOf" srcId="{3D0C8F9E-A04C-40B2-AF9F-09340B1C8594}" destId="{F8D75F6D-AC92-45BE-9077-5B3BE135905B}" srcOrd="0" destOrd="0" presId="urn:microsoft.com/office/officeart/2011/layout/TabList"/>
    <dgm:cxn modelId="{689ACDC4-1BD4-4F0A-8D09-5A3E56147424}" srcId="{7C4A45EE-B2BC-4441-9AB5-169F3E05A9F6}" destId="{578D954B-CCBC-4362-A44B-F735A358F7B8}" srcOrd="0" destOrd="0" parTransId="{CB0AB658-F0AF-42A2-A365-9C1C2469652D}" sibTransId="{B1DBC8E6-92A7-426D-8FB6-8735D89EEB86}"/>
    <dgm:cxn modelId="{FED397F8-1047-4B05-A5EB-80DA8BB31B23}" srcId="{3D0C8F9E-A04C-40B2-AF9F-09340B1C8594}" destId="{E3E14922-F898-47B4-9514-E796A1225843}" srcOrd="0" destOrd="0" parTransId="{9070FC00-B42A-45E3-AAA8-528FBA7EFC45}" sibTransId="{94CA10F3-5B97-434B-89E4-C91C127AEEBB}"/>
    <dgm:cxn modelId="{1ED3CAD9-9D51-4064-8F3F-2F07C0BD57F5}" type="presParOf" srcId="{F8D75F6D-AC92-45BE-9077-5B3BE135905B}" destId="{C0F9A134-0F4D-46E8-9BA7-9FE48B6A9712}" srcOrd="0" destOrd="0" presId="urn:microsoft.com/office/officeart/2011/layout/TabList"/>
    <dgm:cxn modelId="{BE0B74D4-9BE8-4D36-8B31-CCD01571DA05}" type="presParOf" srcId="{C0F9A134-0F4D-46E8-9BA7-9FE48B6A9712}" destId="{77C590D0-8D26-4A1F-8FF6-769331930202}" srcOrd="0" destOrd="0" presId="urn:microsoft.com/office/officeart/2011/layout/TabList"/>
    <dgm:cxn modelId="{C6D2BD9D-52F3-4714-914C-08EEE7EAAA84}" type="presParOf" srcId="{C0F9A134-0F4D-46E8-9BA7-9FE48B6A9712}" destId="{3D1CE596-4175-4259-A696-64491651CB1F}" srcOrd="1" destOrd="0" presId="urn:microsoft.com/office/officeart/2011/layout/TabList"/>
    <dgm:cxn modelId="{DE0A1061-CC49-4AE6-9AC2-3DE9925D66E6}" type="presParOf" srcId="{C0F9A134-0F4D-46E8-9BA7-9FE48B6A9712}" destId="{19A41624-CBDA-4D30-BF0E-C1D5D5DF275A}" srcOrd="2" destOrd="0" presId="urn:microsoft.com/office/officeart/2011/layout/TabList"/>
    <dgm:cxn modelId="{18C795FD-034A-42FA-88AC-B43D87D5AFCF}" type="presParOf" srcId="{F8D75F6D-AC92-45BE-9077-5B3BE135905B}" destId="{3D81BF54-5E39-453D-895A-83578E203D08}" srcOrd="1" destOrd="0" presId="urn:microsoft.com/office/officeart/2011/layout/TabList"/>
    <dgm:cxn modelId="{B7FC687A-D7E8-444E-868C-2AF1FF375190}" type="presParOf" srcId="{F8D75F6D-AC92-45BE-9077-5B3BE135905B}" destId="{303803E1-CD51-41BE-AE78-388017DD1128}" srcOrd="2" destOrd="0" presId="urn:microsoft.com/office/officeart/2011/layout/TabList"/>
    <dgm:cxn modelId="{C48E31A9-8728-4F0B-9ECC-431C37B90B68}" type="presParOf" srcId="{303803E1-CD51-41BE-AE78-388017DD1128}" destId="{BA318A31-B045-441C-9383-7145DBF2E4D7}" srcOrd="0" destOrd="0" presId="urn:microsoft.com/office/officeart/2011/layout/TabList"/>
    <dgm:cxn modelId="{166CC516-9694-4DC3-84A2-2ABC4DB6C718}" type="presParOf" srcId="{303803E1-CD51-41BE-AE78-388017DD1128}" destId="{96AAB331-5D81-494D-83E2-238293284538}" srcOrd="1" destOrd="0" presId="urn:microsoft.com/office/officeart/2011/layout/TabList"/>
    <dgm:cxn modelId="{B58C5B71-2365-4EF4-A4C5-4CEA146D3096}" type="presParOf" srcId="{303803E1-CD51-41BE-AE78-388017DD1128}" destId="{A5200BA7-8A2A-47BB-A3D1-F31E9BCD4BD3}" srcOrd="2" destOrd="0" presId="urn:microsoft.com/office/officeart/2011/layout/TabList"/>
    <dgm:cxn modelId="{D59B4C51-F89A-4AAB-AA52-EB850BDD725E}" type="presParOf" srcId="{F8D75F6D-AC92-45BE-9077-5B3BE135905B}" destId="{6C25412F-E375-4D9F-9A2B-7E9D584D6FF3}" srcOrd="3" destOrd="0" presId="urn:microsoft.com/office/officeart/2011/layout/TabList"/>
    <dgm:cxn modelId="{252C9B83-8C93-47E0-84FA-80DC918635A5}" type="presParOf" srcId="{F8D75F6D-AC92-45BE-9077-5B3BE135905B}" destId="{526C568D-DC49-4810-80FA-6E687739664D}" srcOrd="4" destOrd="0" presId="urn:microsoft.com/office/officeart/2011/layout/TabList"/>
    <dgm:cxn modelId="{A2B2FE99-9BA9-4AAD-A90A-7665E2EA4717}" type="presParOf" srcId="{526C568D-DC49-4810-80FA-6E687739664D}" destId="{4F4991BC-FB20-48B9-8EFB-984A45C2C841}" srcOrd="0" destOrd="0" presId="urn:microsoft.com/office/officeart/2011/layout/TabList"/>
    <dgm:cxn modelId="{DBB074B3-03DC-434A-9556-07E46DE54365}" type="presParOf" srcId="{526C568D-DC49-4810-80FA-6E687739664D}" destId="{F369DCDE-A456-4ED9-BB72-5CED2FA7844B}" srcOrd="1" destOrd="0" presId="urn:microsoft.com/office/officeart/2011/layout/TabList"/>
    <dgm:cxn modelId="{664F42D6-A96C-4AE1-8221-E6FCA8300EF8}" type="presParOf" srcId="{526C568D-DC49-4810-80FA-6E687739664D}" destId="{682D92AA-2D10-4966-BBEA-87884EFEE499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AE3F34-CEE2-42F7-B6A3-A6B83476FBD9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D23390-51E5-4566-915E-E09F74FA3094}">
      <dgm:prSet phldrT="[Text]"/>
      <dgm:spPr/>
      <dgm:t>
        <a:bodyPr/>
        <a:lstStyle/>
        <a:p>
          <a:r>
            <a:rPr lang="en-US" dirty="0"/>
            <a:t>Quantifiers</a:t>
          </a:r>
        </a:p>
      </dgm:t>
    </dgm:pt>
    <dgm:pt modelId="{42B69F60-8510-44B7-ADAD-9B949C607428}" type="parTrans" cxnId="{EC9D869B-0774-4434-A61D-AEA3CE327FE1}">
      <dgm:prSet/>
      <dgm:spPr/>
      <dgm:t>
        <a:bodyPr/>
        <a:lstStyle/>
        <a:p>
          <a:endParaRPr lang="en-US"/>
        </a:p>
      </dgm:t>
    </dgm:pt>
    <dgm:pt modelId="{923CB6FC-72A7-4B95-8D82-7172C85C14C3}" type="sibTrans" cxnId="{EC9D869B-0774-4434-A61D-AEA3CE327FE1}">
      <dgm:prSet/>
      <dgm:spPr/>
      <dgm:t>
        <a:bodyPr/>
        <a:lstStyle/>
        <a:p>
          <a:endParaRPr lang="en-US"/>
        </a:p>
      </dgm:t>
    </dgm:pt>
    <dgm:pt modelId="{E0E28B61-ABF6-4993-8C63-4DB49FAF8C88}">
      <dgm:prSet phldrT="[Text]"/>
      <dgm:spPr/>
      <dgm:t>
        <a:bodyPr/>
        <a:lstStyle/>
        <a:p>
          <a:r>
            <a:rPr lang="en-US" dirty="0"/>
            <a:t>universal quantification</a:t>
          </a:r>
        </a:p>
      </dgm:t>
    </dgm:pt>
    <dgm:pt modelId="{A1D39E92-BF48-4509-AF94-EEB5D2E2E33A}" type="parTrans" cxnId="{D5CF45EE-8BBF-47DD-B67B-72CB8A2DDF55}">
      <dgm:prSet/>
      <dgm:spPr/>
      <dgm:t>
        <a:bodyPr/>
        <a:lstStyle/>
        <a:p>
          <a:endParaRPr lang="en-US"/>
        </a:p>
      </dgm:t>
    </dgm:pt>
    <dgm:pt modelId="{DA0F36A1-2DC2-4226-B1E3-4B40E2D1ED12}" type="sibTrans" cxnId="{D5CF45EE-8BBF-47DD-B67B-72CB8A2DDF55}">
      <dgm:prSet/>
      <dgm:spPr/>
      <dgm:t>
        <a:bodyPr/>
        <a:lstStyle/>
        <a:p>
          <a:endParaRPr lang="en-US"/>
        </a:p>
      </dgm:t>
    </dgm:pt>
    <dgm:pt modelId="{E67DA9EC-FE26-46AC-8DD5-1CFD4B05AA7A}">
      <dgm:prSet phldrT="[Text]"/>
      <dgm:spPr/>
      <dgm:t>
        <a:bodyPr/>
        <a:lstStyle/>
        <a:p>
          <a:r>
            <a:rPr lang="en-US" dirty="0"/>
            <a:t>existential quantification</a:t>
          </a:r>
        </a:p>
      </dgm:t>
    </dgm:pt>
    <dgm:pt modelId="{3270AAAB-198E-4E0F-A7C6-1469A2711F05}" type="parTrans" cxnId="{FDFE4227-8B03-4A44-86C5-5719747EF136}">
      <dgm:prSet/>
      <dgm:spPr/>
      <dgm:t>
        <a:bodyPr/>
        <a:lstStyle/>
        <a:p>
          <a:endParaRPr lang="en-US"/>
        </a:p>
      </dgm:t>
    </dgm:pt>
    <dgm:pt modelId="{17476734-FE51-44C3-8406-27691888D7EA}" type="sibTrans" cxnId="{FDFE4227-8B03-4A44-86C5-5719747EF136}">
      <dgm:prSet/>
      <dgm:spPr/>
      <dgm:t>
        <a:bodyPr/>
        <a:lstStyle/>
        <a:p>
          <a:endParaRPr lang="en-US"/>
        </a:p>
      </dgm:t>
    </dgm:pt>
    <dgm:pt modelId="{AFC6C566-DB0B-418B-8097-B54FCEBF36B5}" type="pres">
      <dgm:prSet presAssocID="{59AE3F34-CEE2-42F7-B6A3-A6B83476FB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EEFE413-D4F2-411F-A901-B2A5E24893ED}" type="pres">
      <dgm:prSet presAssocID="{AAD23390-51E5-4566-915E-E09F74FA3094}" presName="hierRoot1" presStyleCnt="0">
        <dgm:presLayoutVars>
          <dgm:hierBranch val="init"/>
        </dgm:presLayoutVars>
      </dgm:prSet>
      <dgm:spPr/>
    </dgm:pt>
    <dgm:pt modelId="{175B22B8-AEF6-42E7-B820-734076DB602F}" type="pres">
      <dgm:prSet presAssocID="{AAD23390-51E5-4566-915E-E09F74FA3094}" presName="rootComposite1" presStyleCnt="0"/>
      <dgm:spPr/>
    </dgm:pt>
    <dgm:pt modelId="{496D6351-3A55-43AA-B73F-D51D7207341A}" type="pres">
      <dgm:prSet presAssocID="{AAD23390-51E5-4566-915E-E09F74FA3094}" presName="rootText1" presStyleLbl="node0" presStyleIdx="0" presStyleCnt="1">
        <dgm:presLayoutVars>
          <dgm:chPref val="3"/>
        </dgm:presLayoutVars>
      </dgm:prSet>
      <dgm:spPr/>
    </dgm:pt>
    <dgm:pt modelId="{10EA6435-FA48-49E7-8737-C34549536E62}" type="pres">
      <dgm:prSet presAssocID="{AAD23390-51E5-4566-915E-E09F74FA3094}" presName="rootConnector1" presStyleLbl="node1" presStyleIdx="0" presStyleCnt="0"/>
      <dgm:spPr/>
    </dgm:pt>
    <dgm:pt modelId="{25BCD539-AC77-46FC-BF8D-1B92CB9E0134}" type="pres">
      <dgm:prSet presAssocID="{AAD23390-51E5-4566-915E-E09F74FA3094}" presName="hierChild2" presStyleCnt="0"/>
      <dgm:spPr/>
    </dgm:pt>
    <dgm:pt modelId="{DC0DED2E-96B0-411D-AFB6-F49EFA24FF34}" type="pres">
      <dgm:prSet presAssocID="{A1D39E92-BF48-4509-AF94-EEB5D2E2E33A}" presName="Name37" presStyleLbl="parChTrans1D2" presStyleIdx="0" presStyleCnt="2"/>
      <dgm:spPr/>
    </dgm:pt>
    <dgm:pt modelId="{4BADCBE6-3F0E-45CB-9214-EC81B15B157C}" type="pres">
      <dgm:prSet presAssocID="{E0E28B61-ABF6-4993-8C63-4DB49FAF8C88}" presName="hierRoot2" presStyleCnt="0">
        <dgm:presLayoutVars>
          <dgm:hierBranch val="init"/>
        </dgm:presLayoutVars>
      </dgm:prSet>
      <dgm:spPr/>
    </dgm:pt>
    <dgm:pt modelId="{B31CCA48-8B60-423F-BC5D-E8D5490D5A7A}" type="pres">
      <dgm:prSet presAssocID="{E0E28B61-ABF6-4993-8C63-4DB49FAF8C88}" presName="rootComposite" presStyleCnt="0"/>
      <dgm:spPr/>
    </dgm:pt>
    <dgm:pt modelId="{EC3133EC-440F-4F70-A40E-05771B160A6D}" type="pres">
      <dgm:prSet presAssocID="{E0E28B61-ABF6-4993-8C63-4DB49FAF8C88}" presName="rootText" presStyleLbl="node2" presStyleIdx="0" presStyleCnt="2">
        <dgm:presLayoutVars>
          <dgm:chPref val="3"/>
        </dgm:presLayoutVars>
      </dgm:prSet>
      <dgm:spPr/>
    </dgm:pt>
    <dgm:pt modelId="{2663FB2B-F0D7-47C4-A839-47073F8C8108}" type="pres">
      <dgm:prSet presAssocID="{E0E28B61-ABF6-4993-8C63-4DB49FAF8C88}" presName="rootConnector" presStyleLbl="node2" presStyleIdx="0" presStyleCnt="2"/>
      <dgm:spPr/>
    </dgm:pt>
    <dgm:pt modelId="{1E2C64C7-39BD-4575-90FA-888EECA1D1B5}" type="pres">
      <dgm:prSet presAssocID="{E0E28B61-ABF6-4993-8C63-4DB49FAF8C88}" presName="hierChild4" presStyleCnt="0"/>
      <dgm:spPr/>
    </dgm:pt>
    <dgm:pt modelId="{D2750F8F-9B2A-4B75-9FFB-30AAFF1BF239}" type="pres">
      <dgm:prSet presAssocID="{E0E28B61-ABF6-4993-8C63-4DB49FAF8C88}" presName="hierChild5" presStyleCnt="0"/>
      <dgm:spPr/>
    </dgm:pt>
    <dgm:pt modelId="{1CCAD983-B6ED-42C6-B28D-B556D2025715}" type="pres">
      <dgm:prSet presAssocID="{3270AAAB-198E-4E0F-A7C6-1469A2711F05}" presName="Name37" presStyleLbl="parChTrans1D2" presStyleIdx="1" presStyleCnt="2"/>
      <dgm:spPr/>
    </dgm:pt>
    <dgm:pt modelId="{502074AD-F588-4196-B9D4-0088BBABF605}" type="pres">
      <dgm:prSet presAssocID="{E67DA9EC-FE26-46AC-8DD5-1CFD4B05AA7A}" presName="hierRoot2" presStyleCnt="0">
        <dgm:presLayoutVars>
          <dgm:hierBranch val="init"/>
        </dgm:presLayoutVars>
      </dgm:prSet>
      <dgm:spPr/>
    </dgm:pt>
    <dgm:pt modelId="{4E91136E-FA86-44F8-8C8F-E24A4D670F58}" type="pres">
      <dgm:prSet presAssocID="{E67DA9EC-FE26-46AC-8DD5-1CFD4B05AA7A}" presName="rootComposite" presStyleCnt="0"/>
      <dgm:spPr/>
    </dgm:pt>
    <dgm:pt modelId="{334E5452-4C2C-403C-BC0D-D1B9514F06D5}" type="pres">
      <dgm:prSet presAssocID="{E67DA9EC-FE26-46AC-8DD5-1CFD4B05AA7A}" presName="rootText" presStyleLbl="node2" presStyleIdx="1" presStyleCnt="2">
        <dgm:presLayoutVars>
          <dgm:chPref val="3"/>
        </dgm:presLayoutVars>
      </dgm:prSet>
      <dgm:spPr/>
    </dgm:pt>
    <dgm:pt modelId="{BD42C4CF-C5C4-448A-8CB3-1268E3F6FC89}" type="pres">
      <dgm:prSet presAssocID="{E67DA9EC-FE26-46AC-8DD5-1CFD4B05AA7A}" presName="rootConnector" presStyleLbl="node2" presStyleIdx="1" presStyleCnt="2"/>
      <dgm:spPr/>
    </dgm:pt>
    <dgm:pt modelId="{5FBF283E-8C9F-49F4-BF40-CD08EFB09642}" type="pres">
      <dgm:prSet presAssocID="{E67DA9EC-FE26-46AC-8DD5-1CFD4B05AA7A}" presName="hierChild4" presStyleCnt="0"/>
      <dgm:spPr/>
    </dgm:pt>
    <dgm:pt modelId="{76197E9A-FABD-49FB-A20D-994BC3DD17E3}" type="pres">
      <dgm:prSet presAssocID="{E67DA9EC-FE26-46AC-8DD5-1CFD4B05AA7A}" presName="hierChild5" presStyleCnt="0"/>
      <dgm:spPr/>
    </dgm:pt>
    <dgm:pt modelId="{044822A7-B5D9-4445-B394-DC2E5F818D04}" type="pres">
      <dgm:prSet presAssocID="{AAD23390-51E5-4566-915E-E09F74FA3094}" presName="hierChild3" presStyleCnt="0"/>
      <dgm:spPr/>
    </dgm:pt>
  </dgm:ptLst>
  <dgm:cxnLst>
    <dgm:cxn modelId="{3F898803-3D1C-44FE-8EDD-7F40E26B9856}" type="presOf" srcId="{A1D39E92-BF48-4509-AF94-EEB5D2E2E33A}" destId="{DC0DED2E-96B0-411D-AFB6-F49EFA24FF34}" srcOrd="0" destOrd="0" presId="urn:microsoft.com/office/officeart/2005/8/layout/orgChart1"/>
    <dgm:cxn modelId="{FDFE4227-8B03-4A44-86C5-5719747EF136}" srcId="{AAD23390-51E5-4566-915E-E09F74FA3094}" destId="{E67DA9EC-FE26-46AC-8DD5-1CFD4B05AA7A}" srcOrd="1" destOrd="0" parTransId="{3270AAAB-198E-4E0F-A7C6-1469A2711F05}" sibTransId="{17476734-FE51-44C3-8406-27691888D7EA}"/>
    <dgm:cxn modelId="{4D2A0A45-2D15-4CCD-AB60-0F137A183DDF}" type="presOf" srcId="{3270AAAB-198E-4E0F-A7C6-1469A2711F05}" destId="{1CCAD983-B6ED-42C6-B28D-B556D2025715}" srcOrd="0" destOrd="0" presId="urn:microsoft.com/office/officeart/2005/8/layout/orgChart1"/>
    <dgm:cxn modelId="{8B6DC746-2BE0-4EDE-918F-BA37755E1A9C}" type="presOf" srcId="{E67DA9EC-FE26-46AC-8DD5-1CFD4B05AA7A}" destId="{BD42C4CF-C5C4-448A-8CB3-1268E3F6FC89}" srcOrd="1" destOrd="0" presId="urn:microsoft.com/office/officeart/2005/8/layout/orgChart1"/>
    <dgm:cxn modelId="{CBC50D4B-F0FC-4EDB-A748-D13DCF3233C1}" type="presOf" srcId="{AAD23390-51E5-4566-915E-E09F74FA3094}" destId="{496D6351-3A55-43AA-B73F-D51D7207341A}" srcOrd="0" destOrd="0" presId="urn:microsoft.com/office/officeart/2005/8/layout/orgChart1"/>
    <dgm:cxn modelId="{893BF14E-5474-48FC-8BEE-010F3580F9F3}" type="presOf" srcId="{AAD23390-51E5-4566-915E-E09F74FA3094}" destId="{10EA6435-FA48-49E7-8737-C34549536E62}" srcOrd="1" destOrd="0" presId="urn:microsoft.com/office/officeart/2005/8/layout/orgChart1"/>
    <dgm:cxn modelId="{C10BE251-E4C3-43D9-BEC2-5CEB0A8A0826}" type="presOf" srcId="{E0E28B61-ABF6-4993-8C63-4DB49FAF8C88}" destId="{EC3133EC-440F-4F70-A40E-05771B160A6D}" srcOrd="0" destOrd="0" presId="urn:microsoft.com/office/officeart/2005/8/layout/orgChart1"/>
    <dgm:cxn modelId="{8DA4F557-CF6A-4161-A2D5-4706870CEC40}" type="presOf" srcId="{E67DA9EC-FE26-46AC-8DD5-1CFD4B05AA7A}" destId="{334E5452-4C2C-403C-BC0D-D1B9514F06D5}" srcOrd="0" destOrd="0" presId="urn:microsoft.com/office/officeart/2005/8/layout/orgChart1"/>
    <dgm:cxn modelId="{EC9D869B-0774-4434-A61D-AEA3CE327FE1}" srcId="{59AE3F34-CEE2-42F7-B6A3-A6B83476FBD9}" destId="{AAD23390-51E5-4566-915E-E09F74FA3094}" srcOrd="0" destOrd="0" parTransId="{42B69F60-8510-44B7-ADAD-9B949C607428}" sibTransId="{923CB6FC-72A7-4B95-8D82-7172C85C14C3}"/>
    <dgm:cxn modelId="{7B43C5D2-15BD-4168-BE75-CE9F62AA359D}" type="presOf" srcId="{E0E28B61-ABF6-4993-8C63-4DB49FAF8C88}" destId="{2663FB2B-F0D7-47C4-A839-47073F8C8108}" srcOrd="1" destOrd="0" presId="urn:microsoft.com/office/officeart/2005/8/layout/orgChart1"/>
    <dgm:cxn modelId="{D5CF45EE-8BBF-47DD-B67B-72CB8A2DDF55}" srcId="{AAD23390-51E5-4566-915E-E09F74FA3094}" destId="{E0E28B61-ABF6-4993-8C63-4DB49FAF8C88}" srcOrd="0" destOrd="0" parTransId="{A1D39E92-BF48-4509-AF94-EEB5D2E2E33A}" sibTransId="{DA0F36A1-2DC2-4226-B1E3-4B40E2D1ED12}"/>
    <dgm:cxn modelId="{E3ED72F6-47B2-4792-8664-B14267FF0C04}" type="presOf" srcId="{59AE3F34-CEE2-42F7-B6A3-A6B83476FBD9}" destId="{AFC6C566-DB0B-418B-8097-B54FCEBF36B5}" srcOrd="0" destOrd="0" presId="urn:microsoft.com/office/officeart/2005/8/layout/orgChart1"/>
    <dgm:cxn modelId="{FE803B92-C123-4FCA-B408-A0547C483FE8}" type="presParOf" srcId="{AFC6C566-DB0B-418B-8097-B54FCEBF36B5}" destId="{DEEFE413-D4F2-411F-A901-B2A5E24893ED}" srcOrd="0" destOrd="0" presId="urn:microsoft.com/office/officeart/2005/8/layout/orgChart1"/>
    <dgm:cxn modelId="{B9726B65-92B1-445C-953D-AA5ABD44244A}" type="presParOf" srcId="{DEEFE413-D4F2-411F-A901-B2A5E24893ED}" destId="{175B22B8-AEF6-42E7-B820-734076DB602F}" srcOrd="0" destOrd="0" presId="urn:microsoft.com/office/officeart/2005/8/layout/orgChart1"/>
    <dgm:cxn modelId="{BACA34F6-1DB5-43CB-A7A7-83EE53E668C2}" type="presParOf" srcId="{175B22B8-AEF6-42E7-B820-734076DB602F}" destId="{496D6351-3A55-43AA-B73F-D51D7207341A}" srcOrd="0" destOrd="0" presId="urn:microsoft.com/office/officeart/2005/8/layout/orgChart1"/>
    <dgm:cxn modelId="{D2A31624-B467-4C1B-A647-3ECE751799F9}" type="presParOf" srcId="{175B22B8-AEF6-42E7-B820-734076DB602F}" destId="{10EA6435-FA48-49E7-8737-C34549536E62}" srcOrd="1" destOrd="0" presId="urn:microsoft.com/office/officeart/2005/8/layout/orgChart1"/>
    <dgm:cxn modelId="{E555CDDD-A72D-4B4A-ADA8-84C3402C1295}" type="presParOf" srcId="{DEEFE413-D4F2-411F-A901-B2A5E24893ED}" destId="{25BCD539-AC77-46FC-BF8D-1B92CB9E0134}" srcOrd="1" destOrd="0" presId="urn:microsoft.com/office/officeart/2005/8/layout/orgChart1"/>
    <dgm:cxn modelId="{8C347144-7959-4F68-A183-193EFE94C8E7}" type="presParOf" srcId="{25BCD539-AC77-46FC-BF8D-1B92CB9E0134}" destId="{DC0DED2E-96B0-411D-AFB6-F49EFA24FF34}" srcOrd="0" destOrd="0" presId="urn:microsoft.com/office/officeart/2005/8/layout/orgChart1"/>
    <dgm:cxn modelId="{B7FEC158-5900-4775-BC65-DCD5B3D371A5}" type="presParOf" srcId="{25BCD539-AC77-46FC-BF8D-1B92CB9E0134}" destId="{4BADCBE6-3F0E-45CB-9214-EC81B15B157C}" srcOrd="1" destOrd="0" presId="urn:microsoft.com/office/officeart/2005/8/layout/orgChart1"/>
    <dgm:cxn modelId="{DCE94320-00F7-444F-853A-B6535711CD3F}" type="presParOf" srcId="{4BADCBE6-3F0E-45CB-9214-EC81B15B157C}" destId="{B31CCA48-8B60-423F-BC5D-E8D5490D5A7A}" srcOrd="0" destOrd="0" presId="urn:microsoft.com/office/officeart/2005/8/layout/orgChart1"/>
    <dgm:cxn modelId="{6696FF93-72E3-4FDF-BBBB-7B3D38F1C77F}" type="presParOf" srcId="{B31CCA48-8B60-423F-BC5D-E8D5490D5A7A}" destId="{EC3133EC-440F-4F70-A40E-05771B160A6D}" srcOrd="0" destOrd="0" presId="urn:microsoft.com/office/officeart/2005/8/layout/orgChart1"/>
    <dgm:cxn modelId="{A0890A29-6F27-45A3-A248-16987EFFAA0D}" type="presParOf" srcId="{B31CCA48-8B60-423F-BC5D-E8D5490D5A7A}" destId="{2663FB2B-F0D7-47C4-A839-47073F8C8108}" srcOrd="1" destOrd="0" presId="urn:microsoft.com/office/officeart/2005/8/layout/orgChart1"/>
    <dgm:cxn modelId="{7C5C53B4-3B31-46C6-AA0C-0D5CA6BE1FC4}" type="presParOf" srcId="{4BADCBE6-3F0E-45CB-9214-EC81B15B157C}" destId="{1E2C64C7-39BD-4575-90FA-888EECA1D1B5}" srcOrd="1" destOrd="0" presId="urn:microsoft.com/office/officeart/2005/8/layout/orgChart1"/>
    <dgm:cxn modelId="{2A6691DF-9F20-42F7-8923-E8A43BBA96B7}" type="presParOf" srcId="{4BADCBE6-3F0E-45CB-9214-EC81B15B157C}" destId="{D2750F8F-9B2A-4B75-9FFB-30AAFF1BF239}" srcOrd="2" destOrd="0" presId="urn:microsoft.com/office/officeart/2005/8/layout/orgChart1"/>
    <dgm:cxn modelId="{E0897AA7-DAF8-4A04-BDB9-E0CED3408089}" type="presParOf" srcId="{25BCD539-AC77-46FC-BF8D-1B92CB9E0134}" destId="{1CCAD983-B6ED-42C6-B28D-B556D2025715}" srcOrd="2" destOrd="0" presId="urn:microsoft.com/office/officeart/2005/8/layout/orgChart1"/>
    <dgm:cxn modelId="{230A7110-F263-4965-884A-4D19AC4392D5}" type="presParOf" srcId="{25BCD539-AC77-46FC-BF8D-1B92CB9E0134}" destId="{502074AD-F588-4196-B9D4-0088BBABF605}" srcOrd="3" destOrd="0" presId="urn:microsoft.com/office/officeart/2005/8/layout/orgChart1"/>
    <dgm:cxn modelId="{A5C5FFCF-0731-44BE-9C37-94E783600160}" type="presParOf" srcId="{502074AD-F588-4196-B9D4-0088BBABF605}" destId="{4E91136E-FA86-44F8-8C8F-E24A4D670F58}" srcOrd="0" destOrd="0" presId="urn:microsoft.com/office/officeart/2005/8/layout/orgChart1"/>
    <dgm:cxn modelId="{6AE27E87-0C74-4237-9DDB-09DA31F76034}" type="presParOf" srcId="{4E91136E-FA86-44F8-8C8F-E24A4D670F58}" destId="{334E5452-4C2C-403C-BC0D-D1B9514F06D5}" srcOrd="0" destOrd="0" presId="urn:microsoft.com/office/officeart/2005/8/layout/orgChart1"/>
    <dgm:cxn modelId="{F950A463-7C64-453D-B6F8-9528ECA94573}" type="presParOf" srcId="{4E91136E-FA86-44F8-8C8F-E24A4D670F58}" destId="{BD42C4CF-C5C4-448A-8CB3-1268E3F6FC89}" srcOrd="1" destOrd="0" presId="urn:microsoft.com/office/officeart/2005/8/layout/orgChart1"/>
    <dgm:cxn modelId="{48CA73F1-8F4B-4EE6-8290-A34F5961EAAD}" type="presParOf" srcId="{502074AD-F588-4196-B9D4-0088BBABF605}" destId="{5FBF283E-8C9F-49F4-BF40-CD08EFB09642}" srcOrd="1" destOrd="0" presId="urn:microsoft.com/office/officeart/2005/8/layout/orgChart1"/>
    <dgm:cxn modelId="{9092218A-4376-4EEA-90A9-FEF4DD8A82A9}" type="presParOf" srcId="{502074AD-F588-4196-B9D4-0088BBABF605}" destId="{76197E9A-FABD-49FB-A20D-994BC3DD17E3}" srcOrd="2" destOrd="0" presId="urn:microsoft.com/office/officeart/2005/8/layout/orgChart1"/>
    <dgm:cxn modelId="{5DFC41A4-5683-45AC-8E62-5940899F2428}" type="presParOf" srcId="{DEEFE413-D4F2-411F-A901-B2A5E24893ED}" destId="{044822A7-B5D9-4445-B394-DC2E5F818D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87ABA60-DB58-4505-89F1-76D8EF25257C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0491F27-4D97-4F32-B6F6-DB3764D838B6}">
      <dgm:prSet phldrT="[Text]" custT="1"/>
      <dgm:spPr/>
      <dgm:t>
        <a:bodyPr/>
        <a:lstStyle/>
        <a:p>
          <a:r>
            <a:rPr lang="en-US" sz="2400" dirty="0"/>
            <a:t>Fallacies</a:t>
          </a:r>
        </a:p>
      </dgm:t>
    </dgm:pt>
    <dgm:pt modelId="{FD1B0312-39A4-4CFD-AD70-B0CEBECF5F96}" type="parTrans" cxnId="{91E9D294-8EB8-4775-97CF-34D423823D7E}">
      <dgm:prSet/>
      <dgm:spPr/>
      <dgm:t>
        <a:bodyPr/>
        <a:lstStyle/>
        <a:p>
          <a:endParaRPr lang="en-US" sz="1600"/>
        </a:p>
      </dgm:t>
    </dgm:pt>
    <dgm:pt modelId="{44F1E72F-98B5-44A6-81C8-3FD5FC4B2C3B}" type="sibTrans" cxnId="{91E9D294-8EB8-4775-97CF-34D423823D7E}">
      <dgm:prSet/>
      <dgm:spPr/>
      <dgm:t>
        <a:bodyPr/>
        <a:lstStyle/>
        <a:p>
          <a:endParaRPr lang="en-US" sz="1600"/>
        </a:p>
      </dgm:t>
    </dgm:pt>
    <dgm:pt modelId="{2DB72A25-DB5C-442E-8EEE-95B2D4ED612D}">
      <dgm:prSet phldrT="[Text]" custT="1"/>
      <dgm:spPr/>
      <dgm:t>
        <a:bodyPr/>
        <a:lstStyle/>
        <a:p>
          <a:r>
            <a:rPr lang="en-US" sz="2400" dirty="0"/>
            <a:t>Affirming the conclusion.</a:t>
          </a:r>
        </a:p>
      </dgm:t>
    </dgm:pt>
    <dgm:pt modelId="{C5A93243-8110-486E-AF0F-DA84458491E8}" type="parTrans" cxnId="{233DDD56-71BD-4756-AF55-1138F888DE34}">
      <dgm:prSet/>
      <dgm:spPr/>
      <dgm:t>
        <a:bodyPr/>
        <a:lstStyle/>
        <a:p>
          <a:endParaRPr lang="en-US" sz="1600"/>
        </a:p>
      </dgm:t>
    </dgm:pt>
    <dgm:pt modelId="{51AA8CFA-3031-41F3-93B1-5155A4661255}" type="sibTrans" cxnId="{233DDD56-71BD-4756-AF55-1138F888DE34}">
      <dgm:prSet/>
      <dgm:spPr/>
      <dgm:t>
        <a:bodyPr/>
        <a:lstStyle/>
        <a:p>
          <a:endParaRPr lang="en-US" sz="1600"/>
        </a:p>
      </dgm:t>
    </dgm:pt>
    <dgm:pt modelId="{C30B56C0-650B-4743-8E7A-686CAA751075}">
      <dgm:prSet phldrT="[Text]" custT="1"/>
      <dgm:spPr/>
      <dgm:t>
        <a:bodyPr/>
        <a:lstStyle/>
        <a:p>
          <a:r>
            <a:rPr lang="en-GB" sz="2400" dirty="0"/>
            <a:t>Denying the hypothesis.</a:t>
          </a:r>
          <a:endParaRPr lang="en-US" sz="2400" dirty="0"/>
        </a:p>
      </dgm:t>
    </dgm:pt>
    <dgm:pt modelId="{EBF240F2-16E4-4C10-AC0A-5D3BCF71CD26}" type="parTrans" cxnId="{DAB7B0D8-50A7-498D-81DC-9EAE6B874CFD}">
      <dgm:prSet/>
      <dgm:spPr/>
      <dgm:t>
        <a:bodyPr/>
        <a:lstStyle/>
        <a:p>
          <a:endParaRPr lang="en-US" sz="1600"/>
        </a:p>
      </dgm:t>
    </dgm:pt>
    <dgm:pt modelId="{F5CD14A9-EE20-42F1-AA22-06553445AEAA}" type="sibTrans" cxnId="{DAB7B0D8-50A7-498D-81DC-9EAE6B874CFD}">
      <dgm:prSet/>
      <dgm:spPr/>
      <dgm:t>
        <a:bodyPr/>
        <a:lstStyle/>
        <a:p>
          <a:endParaRPr lang="en-US" sz="1600"/>
        </a:p>
      </dgm:t>
    </dgm:pt>
    <dgm:pt modelId="{21770C8C-27CD-486A-8D1C-F006FB1AB424}" type="pres">
      <dgm:prSet presAssocID="{987ABA60-DB58-4505-89F1-76D8EF2525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95A1D7-236D-4068-BC60-0B9FFAB15DE5}" type="pres">
      <dgm:prSet presAssocID="{D0491F27-4D97-4F32-B6F6-DB3764D838B6}" presName="hierRoot1" presStyleCnt="0">
        <dgm:presLayoutVars>
          <dgm:hierBranch val="init"/>
        </dgm:presLayoutVars>
      </dgm:prSet>
      <dgm:spPr/>
    </dgm:pt>
    <dgm:pt modelId="{E3AA6E8D-CA15-4BDF-AC05-C50AD5949B94}" type="pres">
      <dgm:prSet presAssocID="{D0491F27-4D97-4F32-B6F6-DB3764D838B6}" presName="rootComposite1" presStyleCnt="0"/>
      <dgm:spPr/>
    </dgm:pt>
    <dgm:pt modelId="{9DD92E37-B962-4DB9-8BD1-9AEEE9106625}" type="pres">
      <dgm:prSet presAssocID="{D0491F27-4D97-4F32-B6F6-DB3764D838B6}" presName="rootText1" presStyleLbl="node0" presStyleIdx="0" presStyleCnt="1">
        <dgm:presLayoutVars>
          <dgm:chPref val="3"/>
        </dgm:presLayoutVars>
      </dgm:prSet>
      <dgm:spPr/>
    </dgm:pt>
    <dgm:pt modelId="{793E6FCE-499C-42D8-B32B-339E9B5A62B0}" type="pres">
      <dgm:prSet presAssocID="{D0491F27-4D97-4F32-B6F6-DB3764D838B6}" presName="rootConnector1" presStyleLbl="node1" presStyleIdx="0" presStyleCnt="0"/>
      <dgm:spPr/>
    </dgm:pt>
    <dgm:pt modelId="{22FE12B6-DDCD-46F0-B10C-2682CE43890A}" type="pres">
      <dgm:prSet presAssocID="{D0491F27-4D97-4F32-B6F6-DB3764D838B6}" presName="hierChild2" presStyleCnt="0"/>
      <dgm:spPr/>
    </dgm:pt>
    <dgm:pt modelId="{5CB45308-9521-4CE2-8F7C-96C8EB1C9F4E}" type="pres">
      <dgm:prSet presAssocID="{C5A93243-8110-486E-AF0F-DA84458491E8}" presName="Name37" presStyleLbl="parChTrans1D2" presStyleIdx="0" presStyleCnt="2"/>
      <dgm:spPr/>
    </dgm:pt>
    <dgm:pt modelId="{21DFF504-D2AF-49A0-A646-CF6EA0338145}" type="pres">
      <dgm:prSet presAssocID="{2DB72A25-DB5C-442E-8EEE-95B2D4ED612D}" presName="hierRoot2" presStyleCnt="0">
        <dgm:presLayoutVars>
          <dgm:hierBranch val="init"/>
        </dgm:presLayoutVars>
      </dgm:prSet>
      <dgm:spPr/>
    </dgm:pt>
    <dgm:pt modelId="{8DBD6C23-3FBB-4F06-BDA8-39D458B50E93}" type="pres">
      <dgm:prSet presAssocID="{2DB72A25-DB5C-442E-8EEE-95B2D4ED612D}" presName="rootComposite" presStyleCnt="0"/>
      <dgm:spPr/>
    </dgm:pt>
    <dgm:pt modelId="{7C108716-C962-40C7-ABFD-C88612754CE0}" type="pres">
      <dgm:prSet presAssocID="{2DB72A25-DB5C-442E-8EEE-95B2D4ED612D}" presName="rootText" presStyleLbl="node2" presStyleIdx="0" presStyleCnt="2" custScaleX="113515">
        <dgm:presLayoutVars>
          <dgm:chPref val="3"/>
        </dgm:presLayoutVars>
      </dgm:prSet>
      <dgm:spPr/>
    </dgm:pt>
    <dgm:pt modelId="{78854860-DC88-4D5E-B130-4397CA726526}" type="pres">
      <dgm:prSet presAssocID="{2DB72A25-DB5C-442E-8EEE-95B2D4ED612D}" presName="rootConnector" presStyleLbl="node2" presStyleIdx="0" presStyleCnt="2"/>
      <dgm:spPr/>
    </dgm:pt>
    <dgm:pt modelId="{ED6336CB-DD36-40C1-A969-4DE94E513523}" type="pres">
      <dgm:prSet presAssocID="{2DB72A25-DB5C-442E-8EEE-95B2D4ED612D}" presName="hierChild4" presStyleCnt="0"/>
      <dgm:spPr/>
    </dgm:pt>
    <dgm:pt modelId="{A6C795C4-E34B-4B77-A7F7-66675761EB1C}" type="pres">
      <dgm:prSet presAssocID="{2DB72A25-DB5C-442E-8EEE-95B2D4ED612D}" presName="hierChild5" presStyleCnt="0"/>
      <dgm:spPr/>
    </dgm:pt>
    <dgm:pt modelId="{988B1BC9-7DF3-4568-9A4B-BDD2D73F8907}" type="pres">
      <dgm:prSet presAssocID="{EBF240F2-16E4-4C10-AC0A-5D3BCF71CD26}" presName="Name37" presStyleLbl="parChTrans1D2" presStyleIdx="1" presStyleCnt="2"/>
      <dgm:spPr/>
    </dgm:pt>
    <dgm:pt modelId="{DF439A19-ADAB-4386-960A-7013E9DF2C33}" type="pres">
      <dgm:prSet presAssocID="{C30B56C0-650B-4743-8E7A-686CAA751075}" presName="hierRoot2" presStyleCnt="0">
        <dgm:presLayoutVars>
          <dgm:hierBranch val="init"/>
        </dgm:presLayoutVars>
      </dgm:prSet>
      <dgm:spPr/>
    </dgm:pt>
    <dgm:pt modelId="{FC2D602D-D0F9-4537-9462-4EF442D9241E}" type="pres">
      <dgm:prSet presAssocID="{C30B56C0-650B-4743-8E7A-686CAA751075}" presName="rootComposite" presStyleCnt="0"/>
      <dgm:spPr/>
    </dgm:pt>
    <dgm:pt modelId="{2D15F454-4AAC-4DAD-863C-057CB1F49A1E}" type="pres">
      <dgm:prSet presAssocID="{C30B56C0-650B-4743-8E7A-686CAA751075}" presName="rootText" presStyleLbl="node2" presStyleIdx="1" presStyleCnt="2" custScaleX="113515">
        <dgm:presLayoutVars>
          <dgm:chPref val="3"/>
        </dgm:presLayoutVars>
      </dgm:prSet>
      <dgm:spPr/>
    </dgm:pt>
    <dgm:pt modelId="{18FF4A22-E55B-4B7A-A0E6-E0EB92D25B2E}" type="pres">
      <dgm:prSet presAssocID="{C30B56C0-650B-4743-8E7A-686CAA751075}" presName="rootConnector" presStyleLbl="node2" presStyleIdx="1" presStyleCnt="2"/>
      <dgm:spPr/>
    </dgm:pt>
    <dgm:pt modelId="{273E53DF-8128-4FFA-B6EB-AD5F9C4FD631}" type="pres">
      <dgm:prSet presAssocID="{C30B56C0-650B-4743-8E7A-686CAA751075}" presName="hierChild4" presStyleCnt="0"/>
      <dgm:spPr/>
    </dgm:pt>
    <dgm:pt modelId="{0A472CEC-3555-48C6-9A4A-CD2FBADDCD47}" type="pres">
      <dgm:prSet presAssocID="{C30B56C0-650B-4743-8E7A-686CAA751075}" presName="hierChild5" presStyleCnt="0"/>
      <dgm:spPr/>
    </dgm:pt>
    <dgm:pt modelId="{2A65395A-041A-48A8-9ED2-34903BE8AB61}" type="pres">
      <dgm:prSet presAssocID="{D0491F27-4D97-4F32-B6F6-DB3764D838B6}" presName="hierChild3" presStyleCnt="0"/>
      <dgm:spPr/>
    </dgm:pt>
  </dgm:ptLst>
  <dgm:cxnLst>
    <dgm:cxn modelId="{07FB2D20-22EB-4460-A17F-7B5CA7B9C9A3}" type="presOf" srcId="{2DB72A25-DB5C-442E-8EEE-95B2D4ED612D}" destId="{7C108716-C962-40C7-ABFD-C88612754CE0}" srcOrd="0" destOrd="0" presId="urn:microsoft.com/office/officeart/2005/8/layout/orgChart1"/>
    <dgm:cxn modelId="{5570E735-2D97-4480-9217-013B55E47286}" type="presOf" srcId="{C30B56C0-650B-4743-8E7A-686CAA751075}" destId="{2D15F454-4AAC-4DAD-863C-057CB1F49A1E}" srcOrd="0" destOrd="0" presId="urn:microsoft.com/office/officeart/2005/8/layout/orgChart1"/>
    <dgm:cxn modelId="{2C431A60-DDF2-4DA6-A8F4-147E5A2BECF6}" type="presOf" srcId="{C5A93243-8110-486E-AF0F-DA84458491E8}" destId="{5CB45308-9521-4CE2-8F7C-96C8EB1C9F4E}" srcOrd="0" destOrd="0" presId="urn:microsoft.com/office/officeart/2005/8/layout/orgChart1"/>
    <dgm:cxn modelId="{B2975E45-89B5-47BC-9EB7-A40833FFAC78}" type="presOf" srcId="{C30B56C0-650B-4743-8E7A-686CAA751075}" destId="{18FF4A22-E55B-4B7A-A0E6-E0EB92D25B2E}" srcOrd="1" destOrd="0" presId="urn:microsoft.com/office/officeart/2005/8/layout/orgChart1"/>
    <dgm:cxn modelId="{154DE445-4F5E-4FDE-83B4-0A1D8EA56B3C}" type="presOf" srcId="{D0491F27-4D97-4F32-B6F6-DB3764D838B6}" destId="{793E6FCE-499C-42D8-B32B-339E9B5A62B0}" srcOrd="1" destOrd="0" presId="urn:microsoft.com/office/officeart/2005/8/layout/orgChart1"/>
    <dgm:cxn modelId="{233DDD56-71BD-4756-AF55-1138F888DE34}" srcId="{D0491F27-4D97-4F32-B6F6-DB3764D838B6}" destId="{2DB72A25-DB5C-442E-8EEE-95B2D4ED612D}" srcOrd="0" destOrd="0" parTransId="{C5A93243-8110-486E-AF0F-DA84458491E8}" sibTransId="{51AA8CFA-3031-41F3-93B1-5155A4661255}"/>
    <dgm:cxn modelId="{40BB3D79-97A7-46A3-AEA7-E3D2C0BD0B1C}" type="presOf" srcId="{EBF240F2-16E4-4C10-AC0A-5D3BCF71CD26}" destId="{988B1BC9-7DF3-4568-9A4B-BDD2D73F8907}" srcOrd="0" destOrd="0" presId="urn:microsoft.com/office/officeart/2005/8/layout/orgChart1"/>
    <dgm:cxn modelId="{5197E082-E6F9-4B50-AB05-DD5609DB8B3C}" type="presOf" srcId="{987ABA60-DB58-4505-89F1-76D8EF25257C}" destId="{21770C8C-27CD-486A-8D1C-F006FB1AB424}" srcOrd="0" destOrd="0" presId="urn:microsoft.com/office/officeart/2005/8/layout/orgChart1"/>
    <dgm:cxn modelId="{91E9D294-8EB8-4775-97CF-34D423823D7E}" srcId="{987ABA60-DB58-4505-89F1-76D8EF25257C}" destId="{D0491F27-4D97-4F32-B6F6-DB3764D838B6}" srcOrd="0" destOrd="0" parTransId="{FD1B0312-39A4-4CFD-AD70-B0CEBECF5F96}" sibTransId="{44F1E72F-98B5-44A6-81C8-3FD5FC4B2C3B}"/>
    <dgm:cxn modelId="{DAB7B0D8-50A7-498D-81DC-9EAE6B874CFD}" srcId="{D0491F27-4D97-4F32-B6F6-DB3764D838B6}" destId="{C30B56C0-650B-4743-8E7A-686CAA751075}" srcOrd="1" destOrd="0" parTransId="{EBF240F2-16E4-4C10-AC0A-5D3BCF71CD26}" sibTransId="{F5CD14A9-EE20-42F1-AA22-06553445AEAA}"/>
    <dgm:cxn modelId="{611CA8DB-73FE-4277-962C-4568CA965754}" type="presOf" srcId="{2DB72A25-DB5C-442E-8EEE-95B2D4ED612D}" destId="{78854860-DC88-4D5E-B130-4397CA726526}" srcOrd="1" destOrd="0" presId="urn:microsoft.com/office/officeart/2005/8/layout/orgChart1"/>
    <dgm:cxn modelId="{2A6861E9-8A46-4A50-9CAD-DD15F14D9FA8}" type="presOf" srcId="{D0491F27-4D97-4F32-B6F6-DB3764D838B6}" destId="{9DD92E37-B962-4DB9-8BD1-9AEEE9106625}" srcOrd="0" destOrd="0" presId="urn:microsoft.com/office/officeart/2005/8/layout/orgChart1"/>
    <dgm:cxn modelId="{D781CAD0-6074-40AA-B1D1-BEE237B9FB49}" type="presParOf" srcId="{21770C8C-27CD-486A-8D1C-F006FB1AB424}" destId="{BD95A1D7-236D-4068-BC60-0B9FFAB15DE5}" srcOrd="0" destOrd="0" presId="urn:microsoft.com/office/officeart/2005/8/layout/orgChart1"/>
    <dgm:cxn modelId="{ABA1D9BB-B550-475B-AE74-47CD93455652}" type="presParOf" srcId="{BD95A1D7-236D-4068-BC60-0B9FFAB15DE5}" destId="{E3AA6E8D-CA15-4BDF-AC05-C50AD5949B94}" srcOrd="0" destOrd="0" presId="urn:microsoft.com/office/officeart/2005/8/layout/orgChart1"/>
    <dgm:cxn modelId="{B1620FEC-33B9-4F09-8C9E-144B5CAB9EB8}" type="presParOf" srcId="{E3AA6E8D-CA15-4BDF-AC05-C50AD5949B94}" destId="{9DD92E37-B962-4DB9-8BD1-9AEEE9106625}" srcOrd="0" destOrd="0" presId="urn:microsoft.com/office/officeart/2005/8/layout/orgChart1"/>
    <dgm:cxn modelId="{30FDB36D-CD21-4FE4-A00E-D46EFDADDC96}" type="presParOf" srcId="{E3AA6E8D-CA15-4BDF-AC05-C50AD5949B94}" destId="{793E6FCE-499C-42D8-B32B-339E9B5A62B0}" srcOrd="1" destOrd="0" presId="urn:microsoft.com/office/officeart/2005/8/layout/orgChart1"/>
    <dgm:cxn modelId="{CEAF3361-8858-413E-AA62-FE4EFD54E87A}" type="presParOf" srcId="{BD95A1D7-236D-4068-BC60-0B9FFAB15DE5}" destId="{22FE12B6-DDCD-46F0-B10C-2682CE43890A}" srcOrd="1" destOrd="0" presId="urn:microsoft.com/office/officeart/2005/8/layout/orgChart1"/>
    <dgm:cxn modelId="{950F9BEA-CC88-4C90-B2B5-615E75D413FA}" type="presParOf" srcId="{22FE12B6-DDCD-46F0-B10C-2682CE43890A}" destId="{5CB45308-9521-4CE2-8F7C-96C8EB1C9F4E}" srcOrd="0" destOrd="0" presId="urn:microsoft.com/office/officeart/2005/8/layout/orgChart1"/>
    <dgm:cxn modelId="{AE11D256-0218-4B8F-A05F-EA4C3CE67F93}" type="presParOf" srcId="{22FE12B6-DDCD-46F0-B10C-2682CE43890A}" destId="{21DFF504-D2AF-49A0-A646-CF6EA0338145}" srcOrd="1" destOrd="0" presId="urn:microsoft.com/office/officeart/2005/8/layout/orgChart1"/>
    <dgm:cxn modelId="{739D8A52-B064-4370-BE86-FE89BC071DA9}" type="presParOf" srcId="{21DFF504-D2AF-49A0-A646-CF6EA0338145}" destId="{8DBD6C23-3FBB-4F06-BDA8-39D458B50E93}" srcOrd="0" destOrd="0" presId="urn:microsoft.com/office/officeart/2005/8/layout/orgChart1"/>
    <dgm:cxn modelId="{342AF251-CC30-4967-9F0A-634DDA85D45A}" type="presParOf" srcId="{8DBD6C23-3FBB-4F06-BDA8-39D458B50E93}" destId="{7C108716-C962-40C7-ABFD-C88612754CE0}" srcOrd="0" destOrd="0" presId="urn:microsoft.com/office/officeart/2005/8/layout/orgChart1"/>
    <dgm:cxn modelId="{964879DB-9AA5-45FE-A021-EFF7B6BFD012}" type="presParOf" srcId="{8DBD6C23-3FBB-4F06-BDA8-39D458B50E93}" destId="{78854860-DC88-4D5E-B130-4397CA726526}" srcOrd="1" destOrd="0" presId="urn:microsoft.com/office/officeart/2005/8/layout/orgChart1"/>
    <dgm:cxn modelId="{1EFBA972-9C6D-4B6F-9195-AEEC29223A70}" type="presParOf" srcId="{21DFF504-D2AF-49A0-A646-CF6EA0338145}" destId="{ED6336CB-DD36-40C1-A969-4DE94E513523}" srcOrd="1" destOrd="0" presId="urn:microsoft.com/office/officeart/2005/8/layout/orgChart1"/>
    <dgm:cxn modelId="{49CD6FB2-4235-4C1C-B16E-5535C0BC139E}" type="presParOf" srcId="{21DFF504-D2AF-49A0-A646-CF6EA0338145}" destId="{A6C795C4-E34B-4B77-A7F7-66675761EB1C}" srcOrd="2" destOrd="0" presId="urn:microsoft.com/office/officeart/2005/8/layout/orgChart1"/>
    <dgm:cxn modelId="{DDC384E7-4B83-4E2C-BF99-6D7FD4684002}" type="presParOf" srcId="{22FE12B6-DDCD-46F0-B10C-2682CE43890A}" destId="{988B1BC9-7DF3-4568-9A4B-BDD2D73F8907}" srcOrd="2" destOrd="0" presId="urn:microsoft.com/office/officeart/2005/8/layout/orgChart1"/>
    <dgm:cxn modelId="{CDAA82AB-E918-4C8F-9AFE-E4F815CDEB0A}" type="presParOf" srcId="{22FE12B6-DDCD-46F0-B10C-2682CE43890A}" destId="{DF439A19-ADAB-4386-960A-7013E9DF2C33}" srcOrd="3" destOrd="0" presId="urn:microsoft.com/office/officeart/2005/8/layout/orgChart1"/>
    <dgm:cxn modelId="{61FC8C11-E16D-46BD-906E-D5C9A6471CC1}" type="presParOf" srcId="{DF439A19-ADAB-4386-960A-7013E9DF2C33}" destId="{FC2D602D-D0F9-4537-9462-4EF442D9241E}" srcOrd="0" destOrd="0" presId="urn:microsoft.com/office/officeart/2005/8/layout/orgChart1"/>
    <dgm:cxn modelId="{08822533-B57E-457C-9115-5B201B79E955}" type="presParOf" srcId="{FC2D602D-D0F9-4537-9462-4EF442D9241E}" destId="{2D15F454-4AAC-4DAD-863C-057CB1F49A1E}" srcOrd="0" destOrd="0" presId="urn:microsoft.com/office/officeart/2005/8/layout/orgChart1"/>
    <dgm:cxn modelId="{29F5DDED-1E37-43BD-A1CA-6EF88BAC58A7}" type="presParOf" srcId="{FC2D602D-D0F9-4537-9462-4EF442D9241E}" destId="{18FF4A22-E55B-4B7A-A0E6-E0EB92D25B2E}" srcOrd="1" destOrd="0" presId="urn:microsoft.com/office/officeart/2005/8/layout/orgChart1"/>
    <dgm:cxn modelId="{C2B91EF2-0C25-4E27-B64A-58AEB6BD052E}" type="presParOf" srcId="{DF439A19-ADAB-4386-960A-7013E9DF2C33}" destId="{273E53DF-8128-4FFA-B6EB-AD5F9C4FD631}" srcOrd="1" destOrd="0" presId="urn:microsoft.com/office/officeart/2005/8/layout/orgChart1"/>
    <dgm:cxn modelId="{7600CE37-7D8C-4A1D-BB3F-1A1916B466CD}" type="presParOf" srcId="{DF439A19-ADAB-4386-960A-7013E9DF2C33}" destId="{0A472CEC-3555-48C6-9A4A-CD2FBADDCD47}" srcOrd="2" destOrd="0" presId="urn:microsoft.com/office/officeart/2005/8/layout/orgChart1"/>
    <dgm:cxn modelId="{2065BED2-D114-4395-8866-77B6BC79C1D7}" type="presParOf" srcId="{BD95A1D7-236D-4068-BC60-0B9FFAB15DE5}" destId="{2A65395A-041A-48A8-9ED2-34903BE8AB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7BA663-2460-4500-B259-E27292F6EF6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DBA206-D4CD-4F7E-BAD9-23EF67EAAEB2}">
      <dgm:prSet phldrT="[Text]"/>
      <dgm:spPr/>
      <dgm:t>
        <a:bodyPr/>
        <a:lstStyle/>
        <a:p>
          <a:r>
            <a:rPr lang="en-US" dirty="0"/>
            <a:t>Methods of Proving Theorems</a:t>
          </a:r>
        </a:p>
      </dgm:t>
    </dgm:pt>
    <dgm:pt modelId="{CE706FA8-82F0-44E6-9F7C-FCFD83D513AA}" type="parTrans" cxnId="{C7B91054-0C34-414F-B6F0-2B67D38F2DF6}">
      <dgm:prSet/>
      <dgm:spPr/>
      <dgm:t>
        <a:bodyPr/>
        <a:lstStyle/>
        <a:p>
          <a:endParaRPr lang="en-US"/>
        </a:p>
      </dgm:t>
    </dgm:pt>
    <dgm:pt modelId="{59B81211-EB6A-4D54-82FD-FC48EA0C8D80}" type="sibTrans" cxnId="{C7B91054-0C34-414F-B6F0-2B67D38F2DF6}">
      <dgm:prSet/>
      <dgm:spPr/>
      <dgm:t>
        <a:bodyPr/>
        <a:lstStyle/>
        <a:p>
          <a:endParaRPr lang="en-US"/>
        </a:p>
      </dgm:t>
    </dgm:pt>
    <dgm:pt modelId="{41062D8C-8972-4074-A6BF-57AA525CC271}">
      <dgm:prSet phldrT="[Text]"/>
      <dgm:spPr/>
      <dgm:t>
        <a:bodyPr/>
        <a:lstStyle/>
        <a:p>
          <a:r>
            <a:rPr lang="en-US" dirty="0"/>
            <a:t>Direct Proofs</a:t>
          </a:r>
        </a:p>
      </dgm:t>
    </dgm:pt>
    <dgm:pt modelId="{51D4635C-7EB3-41BA-8F2F-52D1EF87B2B9}" type="parTrans" cxnId="{EF122FD5-67DB-4ADF-97A5-E7411CD5AFFA}">
      <dgm:prSet/>
      <dgm:spPr/>
      <dgm:t>
        <a:bodyPr/>
        <a:lstStyle/>
        <a:p>
          <a:endParaRPr lang="en-US"/>
        </a:p>
      </dgm:t>
    </dgm:pt>
    <dgm:pt modelId="{CF24E7DD-5581-4569-B5C9-ED4447307AAE}" type="sibTrans" cxnId="{EF122FD5-67DB-4ADF-97A5-E7411CD5AFFA}">
      <dgm:prSet/>
      <dgm:spPr/>
      <dgm:t>
        <a:bodyPr/>
        <a:lstStyle/>
        <a:p>
          <a:endParaRPr lang="en-US"/>
        </a:p>
      </dgm:t>
    </dgm:pt>
    <dgm:pt modelId="{D9879210-DC51-4E95-BB32-56A0AAD5D150}">
      <dgm:prSet phldrT="[Text]"/>
      <dgm:spPr/>
      <dgm:t>
        <a:bodyPr/>
        <a:lstStyle/>
        <a:p>
          <a:r>
            <a:rPr lang="en-US" dirty="0"/>
            <a:t>Proof by Contraposition</a:t>
          </a:r>
        </a:p>
      </dgm:t>
    </dgm:pt>
    <dgm:pt modelId="{C5EB551F-DFAA-4002-A3FA-D438E1069EDC}" type="parTrans" cxnId="{763E103C-7242-4606-A365-229F448C2B43}">
      <dgm:prSet/>
      <dgm:spPr/>
      <dgm:t>
        <a:bodyPr/>
        <a:lstStyle/>
        <a:p>
          <a:endParaRPr lang="en-US"/>
        </a:p>
      </dgm:t>
    </dgm:pt>
    <dgm:pt modelId="{275446DF-5FE8-4B89-82BA-B55AD917777D}" type="sibTrans" cxnId="{763E103C-7242-4606-A365-229F448C2B43}">
      <dgm:prSet/>
      <dgm:spPr/>
      <dgm:t>
        <a:bodyPr/>
        <a:lstStyle/>
        <a:p>
          <a:endParaRPr lang="en-US"/>
        </a:p>
      </dgm:t>
    </dgm:pt>
    <dgm:pt modelId="{36ADE788-F78E-4ED4-8CAF-7E83288604EC}">
      <dgm:prSet phldrT="[Text]"/>
      <dgm:spPr/>
      <dgm:t>
        <a:bodyPr/>
        <a:lstStyle/>
        <a:p>
          <a:r>
            <a:rPr lang="en-US" dirty="0"/>
            <a:t>Proofs by Contradiction</a:t>
          </a:r>
        </a:p>
      </dgm:t>
    </dgm:pt>
    <dgm:pt modelId="{41A309D3-C8CD-4F2A-BBDC-242D45CB030D}" type="parTrans" cxnId="{CCBBAFF5-2CFD-4665-97D9-BBA13B76FEC8}">
      <dgm:prSet/>
      <dgm:spPr/>
      <dgm:t>
        <a:bodyPr/>
        <a:lstStyle/>
        <a:p>
          <a:endParaRPr lang="en-US"/>
        </a:p>
      </dgm:t>
    </dgm:pt>
    <dgm:pt modelId="{EF05F9C8-250B-4735-9AEB-ED0FD8DD116F}" type="sibTrans" cxnId="{CCBBAFF5-2CFD-4665-97D9-BBA13B76FEC8}">
      <dgm:prSet/>
      <dgm:spPr/>
      <dgm:t>
        <a:bodyPr/>
        <a:lstStyle/>
        <a:p>
          <a:endParaRPr lang="en-US"/>
        </a:p>
      </dgm:t>
    </dgm:pt>
    <dgm:pt modelId="{5E4D577E-C945-4154-9D93-67F045833095}" type="pres">
      <dgm:prSet presAssocID="{DE7BA663-2460-4500-B259-E27292F6EF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C358E2-FD9D-4D07-B572-5E593A11B9A4}" type="pres">
      <dgm:prSet presAssocID="{7ADBA206-D4CD-4F7E-BAD9-23EF67EAAEB2}" presName="hierRoot1" presStyleCnt="0">
        <dgm:presLayoutVars>
          <dgm:hierBranch val="init"/>
        </dgm:presLayoutVars>
      </dgm:prSet>
      <dgm:spPr/>
    </dgm:pt>
    <dgm:pt modelId="{94345F93-86BB-45C6-9DBF-9EC4E02B89FC}" type="pres">
      <dgm:prSet presAssocID="{7ADBA206-D4CD-4F7E-BAD9-23EF67EAAEB2}" presName="rootComposite1" presStyleCnt="0"/>
      <dgm:spPr/>
    </dgm:pt>
    <dgm:pt modelId="{B8F974D2-B1C1-45C3-973C-8D216B49BF6B}" type="pres">
      <dgm:prSet presAssocID="{7ADBA206-D4CD-4F7E-BAD9-23EF67EAAEB2}" presName="rootText1" presStyleLbl="node0" presStyleIdx="0" presStyleCnt="1">
        <dgm:presLayoutVars>
          <dgm:chPref val="3"/>
        </dgm:presLayoutVars>
      </dgm:prSet>
      <dgm:spPr/>
    </dgm:pt>
    <dgm:pt modelId="{0BD93D83-BF54-4033-9850-6DF6F7B0940D}" type="pres">
      <dgm:prSet presAssocID="{7ADBA206-D4CD-4F7E-BAD9-23EF67EAAEB2}" presName="rootConnector1" presStyleLbl="node1" presStyleIdx="0" presStyleCnt="0"/>
      <dgm:spPr/>
    </dgm:pt>
    <dgm:pt modelId="{8D9E67AC-9DDC-49AF-9D89-B1F8016B5A30}" type="pres">
      <dgm:prSet presAssocID="{7ADBA206-D4CD-4F7E-BAD9-23EF67EAAEB2}" presName="hierChild2" presStyleCnt="0"/>
      <dgm:spPr/>
    </dgm:pt>
    <dgm:pt modelId="{8331A078-F137-40A3-B224-C9C86D28891F}" type="pres">
      <dgm:prSet presAssocID="{51D4635C-7EB3-41BA-8F2F-52D1EF87B2B9}" presName="Name37" presStyleLbl="parChTrans1D2" presStyleIdx="0" presStyleCnt="3"/>
      <dgm:spPr/>
    </dgm:pt>
    <dgm:pt modelId="{226821F2-A0F0-4648-80D3-A53B02C57722}" type="pres">
      <dgm:prSet presAssocID="{41062D8C-8972-4074-A6BF-57AA525CC271}" presName="hierRoot2" presStyleCnt="0">
        <dgm:presLayoutVars>
          <dgm:hierBranch val="init"/>
        </dgm:presLayoutVars>
      </dgm:prSet>
      <dgm:spPr/>
    </dgm:pt>
    <dgm:pt modelId="{F9FD543B-96B4-42FD-BA7B-AA91C7929AC1}" type="pres">
      <dgm:prSet presAssocID="{41062D8C-8972-4074-A6BF-57AA525CC271}" presName="rootComposite" presStyleCnt="0"/>
      <dgm:spPr/>
    </dgm:pt>
    <dgm:pt modelId="{132DABD2-D22F-49C9-89FB-7CC92492EDA6}" type="pres">
      <dgm:prSet presAssocID="{41062D8C-8972-4074-A6BF-57AA525CC271}" presName="rootText" presStyleLbl="node2" presStyleIdx="0" presStyleCnt="3">
        <dgm:presLayoutVars>
          <dgm:chPref val="3"/>
        </dgm:presLayoutVars>
      </dgm:prSet>
      <dgm:spPr/>
    </dgm:pt>
    <dgm:pt modelId="{C6E69752-EB1E-4278-9FF7-CC767430C53E}" type="pres">
      <dgm:prSet presAssocID="{41062D8C-8972-4074-A6BF-57AA525CC271}" presName="rootConnector" presStyleLbl="node2" presStyleIdx="0" presStyleCnt="3"/>
      <dgm:spPr/>
    </dgm:pt>
    <dgm:pt modelId="{F758D2DA-C0BC-42F7-A0DF-4CE060FBAFD8}" type="pres">
      <dgm:prSet presAssocID="{41062D8C-8972-4074-A6BF-57AA525CC271}" presName="hierChild4" presStyleCnt="0"/>
      <dgm:spPr/>
    </dgm:pt>
    <dgm:pt modelId="{075492C1-64C7-4B32-954C-2BD0B6DC4EE7}" type="pres">
      <dgm:prSet presAssocID="{41062D8C-8972-4074-A6BF-57AA525CC271}" presName="hierChild5" presStyleCnt="0"/>
      <dgm:spPr/>
    </dgm:pt>
    <dgm:pt modelId="{E2014896-8CDA-40DE-B6C3-612BD057E461}" type="pres">
      <dgm:prSet presAssocID="{C5EB551F-DFAA-4002-A3FA-D438E1069EDC}" presName="Name37" presStyleLbl="parChTrans1D2" presStyleIdx="1" presStyleCnt="3"/>
      <dgm:spPr/>
    </dgm:pt>
    <dgm:pt modelId="{48DF1E90-1D1C-4D31-A406-72737937F04E}" type="pres">
      <dgm:prSet presAssocID="{D9879210-DC51-4E95-BB32-56A0AAD5D150}" presName="hierRoot2" presStyleCnt="0">
        <dgm:presLayoutVars>
          <dgm:hierBranch val="init"/>
        </dgm:presLayoutVars>
      </dgm:prSet>
      <dgm:spPr/>
    </dgm:pt>
    <dgm:pt modelId="{08905523-2349-4C38-98E4-24F20CC1E689}" type="pres">
      <dgm:prSet presAssocID="{D9879210-DC51-4E95-BB32-56A0AAD5D150}" presName="rootComposite" presStyleCnt="0"/>
      <dgm:spPr/>
    </dgm:pt>
    <dgm:pt modelId="{14194C8B-5DAB-4698-902B-0E49A5B4A953}" type="pres">
      <dgm:prSet presAssocID="{D9879210-DC51-4E95-BB32-56A0AAD5D150}" presName="rootText" presStyleLbl="node2" presStyleIdx="1" presStyleCnt="3">
        <dgm:presLayoutVars>
          <dgm:chPref val="3"/>
        </dgm:presLayoutVars>
      </dgm:prSet>
      <dgm:spPr/>
    </dgm:pt>
    <dgm:pt modelId="{ADF9E8AA-ADF3-4D19-A07F-B54ABDC9A2F0}" type="pres">
      <dgm:prSet presAssocID="{D9879210-DC51-4E95-BB32-56A0AAD5D150}" presName="rootConnector" presStyleLbl="node2" presStyleIdx="1" presStyleCnt="3"/>
      <dgm:spPr/>
    </dgm:pt>
    <dgm:pt modelId="{5A184753-2145-4952-95A4-B6625BF6884D}" type="pres">
      <dgm:prSet presAssocID="{D9879210-DC51-4E95-BB32-56A0AAD5D150}" presName="hierChild4" presStyleCnt="0"/>
      <dgm:spPr/>
    </dgm:pt>
    <dgm:pt modelId="{91686BAA-610E-41FD-84C3-CA9B6EDD5EDD}" type="pres">
      <dgm:prSet presAssocID="{D9879210-DC51-4E95-BB32-56A0AAD5D150}" presName="hierChild5" presStyleCnt="0"/>
      <dgm:spPr/>
    </dgm:pt>
    <dgm:pt modelId="{B01CE6E8-BBD6-4FBE-B3D1-3309226589C3}" type="pres">
      <dgm:prSet presAssocID="{41A309D3-C8CD-4F2A-BBDC-242D45CB030D}" presName="Name37" presStyleLbl="parChTrans1D2" presStyleIdx="2" presStyleCnt="3"/>
      <dgm:spPr/>
    </dgm:pt>
    <dgm:pt modelId="{AEBE1B05-1449-4ED4-ACFC-DB7C5DC356D0}" type="pres">
      <dgm:prSet presAssocID="{36ADE788-F78E-4ED4-8CAF-7E83288604EC}" presName="hierRoot2" presStyleCnt="0">
        <dgm:presLayoutVars>
          <dgm:hierBranch val="init"/>
        </dgm:presLayoutVars>
      </dgm:prSet>
      <dgm:spPr/>
    </dgm:pt>
    <dgm:pt modelId="{8E38D67D-4E51-4F60-96E8-37ABCABEA7D0}" type="pres">
      <dgm:prSet presAssocID="{36ADE788-F78E-4ED4-8CAF-7E83288604EC}" presName="rootComposite" presStyleCnt="0"/>
      <dgm:spPr/>
    </dgm:pt>
    <dgm:pt modelId="{F55D7480-AF8F-4CA2-A40D-381A856824FB}" type="pres">
      <dgm:prSet presAssocID="{36ADE788-F78E-4ED4-8CAF-7E83288604EC}" presName="rootText" presStyleLbl="node2" presStyleIdx="2" presStyleCnt="3">
        <dgm:presLayoutVars>
          <dgm:chPref val="3"/>
        </dgm:presLayoutVars>
      </dgm:prSet>
      <dgm:spPr/>
    </dgm:pt>
    <dgm:pt modelId="{24A2D914-8397-4377-884D-75C6984AC44D}" type="pres">
      <dgm:prSet presAssocID="{36ADE788-F78E-4ED4-8CAF-7E83288604EC}" presName="rootConnector" presStyleLbl="node2" presStyleIdx="2" presStyleCnt="3"/>
      <dgm:spPr/>
    </dgm:pt>
    <dgm:pt modelId="{B7B23621-9909-457F-A717-AB6C4EE36F36}" type="pres">
      <dgm:prSet presAssocID="{36ADE788-F78E-4ED4-8CAF-7E83288604EC}" presName="hierChild4" presStyleCnt="0"/>
      <dgm:spPr/>
    </dgm:pt>
    <dgm:pt modelId="{BF15086D-D530-46E2-B8A1-8FF62DB0A660}" type="pres">
      <dgm:prSet presAssocID="{36ADE788-F78E-4ED4-8CAF-7E83288604EC}" presName="hierChild5" presStyleCnt="0"/>
      <dgm:spPr/>
    </dgm:pt>
    <dgm:pt modelId="{85E267CB-6524-4089-ABCE-DC550109EAAA}" type="pres">
      <dgm:prSet presAssocID="{7ADBA206-D4CD-4F7E-BAD9-23EF67EAAEB2}" presName="hierChild3" presStyleCnt="0"/>
      <dgm:spPr/>
    </dgm:pt>
  </dgm:ptLst>
  <dgm:cxnLst>
    <dgm:cxn modelId="{CAB37F02-18DC-47DB-88C9-4ED60000F80B}" type="presOf" srcId="{36ADE788-F78E-4ED4-8CAF-7E83288604EC}" destId="{24A2D914-8397-4377-884D-75C6984AC44D}" srcOrd="1" destOrd="0" presId="urn:microsoft.com/office/officeart/2005/8/layout/orgChart1"/>
    <dgm:cxn modelId="{A77B1F1B-F673-4DB8-BD07-54B991210502}" type="presOf" srcId="{36ADE788-F78E-4ED4-8CAF-7E83288604EC}" destId="{F55D7480-AF8F-4CA2-A40D-381A856824FB}" srcOrd="0" destOrd="0" presId="urn:microsoft.com/office/officeart/2005/8/layout/orgChart1"/>
    <dgm:cxn modelId="{A7758322-6B36-4933-AF4B-16A1C637C56C}" type="presOf" srcId="{7ADBA206-D4CD-4F7E-BAD9-23EF67EAAEB2}" destId="{B8F974D2-B1C1-45C3-973C-8D216B49BF6B}" srcOrd="0" destOrd="0" presId="urn:microsoft.com/office/officeart/2005/8/layout/orgChart1"/>
    <dgm:cxn modelId="{763E103C-7242-4606-A365-229F448C2B43}" srcId="{7ADBA206-D4CD-4F7E-BAD9-23EF67EAAEB2}" destId="{D9879210-DC51-4E95-BB32-56A0AAD5D150}" srcOrd="1" destOrd="0" parTransId="{C5EB551F-DFAA-4002-A3FA-D438E1069EDC}" sibTransId="{275446DF-5FE8-4B89-82BA-B55AD917777D}"/>
    <dgm:cxn modelId="{C7B91054-0C34-414F-B6F0-2B67D38F2DF6}" srcId="{DE7BA663-2460-4500-B259-E27292F6EF6C}" destId="{7ADBA206-D4CD-4F7E-BAD9-23EF67EAAEB2}" srcOrd="0" destOrd="0" parTransId="{CE706FA8-82F0-44E6-9F7C-FCFD83D513AA}" sibTransId="{59B81211-EB6A-4D54-82FD-FC48EA0C8D80}"/>
    <dgm:cxn modelId="{D0E08495-0005-4D1B-8224-FED33E6B8730}" type="presOf" srcId="{D9879210-DC51-4E95-BB32-56A0AAD5D150}" destId="{14194C8B-5DAB-4698-902B-0E49A5B4A953}" srcOrd="0" destOrd="0" presId="urn:microsoft.com/office/officeart/2005/8/layout/orgChart1"/>
    <dgm:cxn modelId="{2F7C8C97-7514-4FC3-B9B5-C827220764BA}" type="presOf" srcId="{D9879210-DC51-4E95-BB32-56A0AAD5D150}" destId="{ADF9E8AA-ADF3-4D19-A07F-B54ABDC9A2F0}" srcOrd="1" destOrd="0" presId="urn:microsoft.com/office/officeart/2005/8/layout/orgChart1"/>
    <dgm:cxn modelId="{2BD3DBA4-244D-4A1C-802D-65973A7DFD95}" type="presOf" srcId="{7ADBA206-D4CD-4F7E-BAD9-23EF67EAAEB2}" destId="{0BD93D83-BF54-4033-9850-6DF6F7B0940D}" srcOrd="1" destOrd="0" presId="urn:microsoft.com/office/officeart/2005/8/layout/orgChart1"/>
    <dgm:cxn modelId="{A2BE49A9-9980-4FF7-B05B-944C268BE85B}" type="presOf" srcId="{41062D8C-8972-4074-A6BF-57AA525CC271}" destId="{C6E69752-EB1E-4278-9FF7-CC767430C53E}" srcOrd="1" destOrd="0" presId="urn:microsoft.com/office/officeart/2005/8/layout/orgChart1"/>
    <dgm:cxn modelId="{95CFACAE-33D7-4223-9005-D74D573E33F8}" type="presOf" srcId="{C5EB551F-DFAA-4002-A3FA-D438E1069EDC}" destId="{E2014896-8CDA-40DE-B6C3-612BD057E461}" srcOrd="0" destOrd="0" presId="urn:microsoft.com/office/officeart/2005/8/layout/orgChart1"/>
    <dgm:cxn modelId="{A932C4C3-0353-4BB9-94CD-434D64042458}" type="presOf" srcId="{41A309D3-C8CD-4F2A-BBDC-242D45CB030D}" destId="{B01CE6E8-BBD6-4FBE-B3D1-3309226589C3}" srcOrd="0" destOrd="0" presId="urn:microsoft.com/office/officeart/2005/8/layout/orgChart1"/>
    <dgm:cxn modelId="{8EA749C7-C7BE-406D-88F4-FFCB3C68989C}" type="presOf" srcId="{41062D8C-8972-4074-A6BF-57AA525CC271}" destId="{132DABD2-D22F-49C9-89FB-7CC92492EDA6}" srcOrd="0" destOrd="0" presId="urn:microsoft.com/office/officeart/2005/8/layout/orgChart1"/>
    <dgm:cxn modelId="{EF122FD5-67DB-4ADF-97A5-E7411CD5AFFA}" srcId="{7ADBA206-D4CD-4F7E-BAD9-23EF67EAAEB2}" destId="{41062D8C-8972-4074-A6BF-57AA525CC271}" srcOrd="0" destOrd="0" parTransId="{51D4635C-7EB3-41BA-8F2F-52D1EF87B2B9}" sibTransId="{CF24E7DD-5581-4569-B5C9-ED4447307AAE}"/>
    <dgm:cxn modelId="{14BFE1E0-B1DE-4206-BB3F-691D3AF591C9}" type="presOf" srcId="{51D4635C-7EB3-41BA-8F2F-52D1EF87B2B9}" destId="{8331A078-F137-40A3-B224-C9C86D28891F}" srcOrd="0" destOrd="0" presId="urn:microsoft.com/office/officeart/2005/8/layout/orgChart1"/>
    <dgm:cxn modelId="{9DEBA6F0-07BA-4EC4-83F7-31EE536BA6C9}" type="presOf" srcId="{DE7BA663-2460-4500-B259-E27292F6EF6C}" destId="{5E4D577E-C945-4154-9D93-67F045833095}" srcOrd="0" destOrd="0" presId="urn:microsoft.com/office/officeart/2005/8/layout/orgChart1"/>
    <dgm:cxn modelId="{CCBBAFF5-2CFD-4665-97D9-BBA13B76FEC8}" srcId="{7ADBA206-D4CD-4F7E-BAD9-23EF67EAAEB2}" destId="{36ADE788-F78E-4ED4-8CAF-7E83288604EC}" srcOrd="2" destOrd="0" parTransId="{41A309D3-C8CD-4F2A-BBDC-242D45CB030D}" sibTransId="{EF05F9C8-250B-4735-9AEB-ED0FD8DD116F}"/>
    <dgm:cxn modelId="{C14CF261-6DF2-49DA-81A3-5A506FD70B0D}" type="presParOf" srcId="{5E4D577E-C945-4154-9D93-67F045833095}" destId="{03C358E2-FD9D-4D07-B572-5E593A11B9A4}" srcOrd="0" destOrd="0" presId="urn:microsoft.com/office/officeart/2005/8/layout/orgChart1"/>
    <dgm:cxn modelId="{AB14CB6F-E87E-4D31-AECC-3BA3A2EFC028}" type="presParOf" srcId="{03C358E2-FD9D-4D07-B572-5E593A11B9A4}" destId="{94345F93-86BB-45C6-9DBF-9EC4E02B89FC}" srcOrd="0" destOrd="0" presId="urn:microsoft.com/office/officeart/2005/8/layout/orgChart1"/>
    <dgm:cxn modelId="{56473166-F461-41AC-8A68-BD9BB0DC77DA}" type="presParOf" srcId="{94345F93-86BB-45C6-9DBF-9EC4E02B89FC}" destId="{B8F974D2-B1C1-45C3-973C-8D216B49BF6B}" srcOrd="0" destOrd="0" presId="urn:microsoft.com/office/officeart/2005/8/layout/orgChart1"/>
    <dgm:cxn modelId="{51358DEF-B0F4-43B3-B092-024E33DE44C6}" type="presParOf" srcId="{94345F93-86BB-45C6-9DBF-9EC4E02B89FC}" destId="{0BD93D83-BF54-4033-9850-6DF6F7B0940D}" srcOrd="1" destOrd="0" presId="urn:microsoft.com/office/officeart/2005/8/layout/orgChart1"/>
    <dgm:cxn modelId="{04AEEA5A-8A77-4592-B99B-EA75410B877B}" type="presParOf" srcId="{03C358E2-FD9D-4D07-B572-5E593A11B9A4}" destId="{8D9E67AC-9DDC-49AF-9D89-B1F8016B5A30}" srcOrd="1" destOrd="0" presId="urn:microsoft.com/office/officeart/2005/8/layout/orgChart1"/>
    <dgm:cxn modelId="{AE49567B-0BD6-4B55-A913-F8810297454E}" type="presParOf" srcId="{8D9E67AC-9DDC-49AF-9D89-B1F8016B5A30}" destId="{8331A078-F137-40A3-B224-C9C86D28891F}" srcOrd="0" destOrd="0" presId="urn:microsoft.com/office/officeart/2005/8/layout/orgChart1"/>
    <dgm:cxn modelId="{2B7FECA9-1328-4CAE-AE8D-8243238831B9}" type="presParOf" srcId="{8D9E67AC-9DDC-49AF-9D89-B1F8016B5A30}" destId="{226821F2-A0F0-4648-80D3-A53B02C57722}" srcOrd="1" destOrd="0" presId="urn:microsoft.com/office/officeart/2005/8/layout/orgChart1"/>
    <dgm:cxn modelId="{614575ED-F7C3-4696-9880-F27B6F613A68}" type="presParOf" srcId="{226821F2-A0F0-4648-80D3-A53B02C57722}" destId="{F9FD543B-96B4-42FD-BA7B-AA91C7929AC1}" srcOrd="0" destOrd="0" presId="urn:microsoft.com/office/officeart/2005/8/layout/orgChart1"/>
    <dgm:cxn modelId="{FF126206-D6E4-48EC-8D83-7C0AFA66F278}" type="presParOf" srcId="{F9FD543B-96B4-42FD-BA7B-AA91C7929AC1}" destId="{132DABD2-D22F-49C9-89FB-7CC92492EDA6}" srcOrd="0" destOrd="0" presId="urn:microsoft.com/office/officeart/2005/8/layout/orgChart1"/>
    <dgm:cxn modelId="{C704C2E6-7ECD-4CA8-B439-73E24C915961}" type="presParOf" srcId="{F9FD543B-96B4-42FD-BA7B-AA91C7929AC1}" destId="{C6E69752-EB1E-4278-9FF7-CC767430C53E}" srcOrd="1" destOrd="0" presId="urn:microsoft.com/office/officeart/2005/8/layout/orgChart1"/>
    <dgm:cxn modelId="{2F46EF3C-0E75-4FCA-A8E1-DB184168AE4B}" type="presParOf" srcId="{226821F2-A0F0-4648-80D3-A53B02C57722}" destId="{F758D2DA-C0BC-42F7-A0DF-4CE060FBAFD8}" srcOrd="1" destOrd="0" presId="urn:microsoft.com/office/officeart/2005/8/layout/orgChart1"/>
    <dgm:cxn modelId="{B9BA6F05-28FE-45B3-9224-D1A28CC7B47C}" type="presParOf" srcId="{226821F2-A0F0-4648-80D3-A53B02C57722}" destId="{075492C1-64C7-4B32-954C-2BD0B6DC4EE7}" srcOrd="2" destOrd="0" presId="urn:microsoft.com/office/officeart/2005/8/layout/orgChart1"/>
    <dgm:cxn modelId="{56484827-E778-4C92-957B-DE3E55636023}" type="presParOf" srcId="{8D9E67AC-9DDC-49AF-9D89-B1F8016B5A30}" destId="{E2014896-8CDA-40DE-B6C3-612BD057E461}" srcOrd="2" destOrd="0" presId="urn:microsoft.com/office/officeart/2005/8/layout/orgChart1"/>
    <dgm:cxn modelId="{C53E25F2-2A21-4B5B-91CF-1D791D827FAC}" type="presParOf" srcId="{8D9E67AC-9DDC-49AF-9D89-B1F8016B5A30}" destId="{48DF1E90-1D1C-4D31-A406-72737937F04E}" srcOrd="3" destOrd="0" presId="urn:microsoft.com/office/officeart/2005/8/layout/orgChart1"/>
    <dgm:cxn modelId="{5F34F851-4EDC-4850-AD87-3531A0178AC2}" type="presParOf" srcId="{48DF1E90-1D1C-4D31-A406-72737937F04E}" destId="{08905523-2349-4C38-98E4-24F20CC1E689}" srcOrd="0" destOrd="0" presId="urn:microsoft.com/office/officeart/2005/8/layout/orgChart1"/>
    <dgm:cxn modelId="{7B7825CF-8DB4-4365-AA17-F1B3A999294C}" type="presParOf" srcId="{08905523-2349-4C38-98E4-24F20CC1E689}" destId="{14194C8B-5DAB-4698-902B-0E49A5B4A953}" srcOrd="0" destOrd="0" presId="urn:microsoft.com/office/officeart/2005/8/layout/orgChart1"/>
    <dgm:cxn modelId="{E65EC7A0-4FBC-4BCC-8462-6BFEA3145645}" type="presParOf" srcId="{08905523-2349-4C38-98E4-24F20CC1E689}" destId="{ADF9E8AA-ADF3-4D19-A07F-B54ABDC9A2F0}" srcOrd="1" destOrd="0" presId="urn:microsoft.com/office/officeart/2005/8/layout/orgChart1"/>
    <dgm:cxn modelId="{9B7EB852-51E6-4E98-8199-B8FC5198F0C8}" type="presParOf" srcId="{48DF1E90-1D1C-4D31-A406-72737937F04E}" destId="{5A184753-2145-4952-95A4-B6625BF6884D}" srcOrd="1" destOrd="0" presId="urn:microsoft.com/office/officeart/2005/8/layout/orgChart1"/>
    <dgm:cxn modelId="{83F4559A-4B1A-4C24-85BC-122792551C82}" type="presParOf" srcId="{48DF1E90-1D1C-4D31-A406-72737937F04E}" destId="{91686BAA-610E-41FD-84C3-CA9B6EDD5EDD}" srcOrd="2" destOrd="0" presId="urn:microsoft.com/office/officeart/2005/8/layout/orgChart1"/>
    <dgm:cxn modelId="{CAE06F72-D2CE-47F8-86ED-C0F8DCB273C6}" type="presParOf" srcId="{8D9E67AC-9DDC-49AF-9D89-B1F8016B5A30}" destId="{B01CE6E8-BBD6-4FBE-B3D1-3309226589C3}" srcOrd="4" destOrd="0" presId="urn:microsoft.com/office/officeart/2005/8/layout/orgChart1"/>
    <dgm:cxn modelId="{C7B3BB25-23A7-4B75-A8E5-3DD0F28D95C4}" type="presParOf" srcId="{8D9E67AC-9DDC-49AF-9D89-B1F8016B5A30}" destId="{AEBE1B05-1449-4ED4-ACFC-DB7C5DC356D0}" srcOrd="5" destOrd="0" presId="urn:microsoft.com/office/officeart/2005/8/layout/orgChart1"/>
    <dgm:cxn modelId="{B1AC0BC1-FFEE-4140-899E-63E55A6B0AEF}" type="presParOf" srcId="{AEBE1B05-1449-4ED4-ACFC-DB7C5DC356D0}" destId="{8E38D67D-4E51-4F60-96E8-37ABCABEA7D0}" srcOrd="0" destOrd="0" presId="urn:microsoft.com/office/officeart/2005/8/layout/orgChart1"/>
    <dgm:cxn modelId="{7854354B-829F-417B-9EE8-8D7F285723A9}" type="presParOf" srcId="{8E38D67D-4E51-4F60-96E8-37ABCABEA7D0}" destId="{F55D7480-AF8F-4CA2-A40D-381A856824FB}" srcOrd="0" destOrd="0" presId="urn:microsoft.com/office/officeart/2005/8/layout/orgChart1"/>
    <dgm:cxn modelId="{E1175823-7AE7-4119-9046-5D4A85689C16}" type="presParOf" srcId="{8E38D67D-4E51-4F60-96E8-37ABCABEA7D0}" destId="{24A2D914-8397-4377-884D-75C6984AC44D}" srcOrd="1" destOrd="0" presId="urn:microsoft.com/office/officeart/2005/8/layout/orgChart1"/>
    <dgm:cxn modelId="{E7329B64-4D05-4CF9-9DC5-35C56BBC8D26}" type="presParOf" srcId="{AEBE1B05-1449-4ED4-ACFC-DB7C5DC356D0}" destId="{B7B23621-9909-457F-A717-AB6C4EE36F36}" srcOrd="1" destOrd="0" presId="urn:microsoft.com/office/officeart/2005/8/layout/orgChart1"/>
    <dgm:cxn modelId="{B13A9B52-4F05-4CF6-B011-9C12280D8AD3}" type="presParOf" srcId="{AEBE1B05-1449-4ED4-ACFC-DB7C5DC356D0}" destId="{BF15086D-D530-46E2-B8A1-8FF62DB0A660}" srcOrd="2" destOrd="0" presId="urn:microsoft.com/office/officeart/2005/8/layout/orgChart1"/>
    <dgm:cxn modelId="{D5EEF91E-DA79-495A-B533-3E82D22C03B7}" type="presParOf" srcId="{03C358E2-FD9D-4D07-B572-5E593A11B9A4}" destId="{85E267CB-6524-4089-ABCE-DC550109EA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81E27-2F3B-44FA-8FAE-19C61B25B0E3}">
      <dsp:nvSpPr>
        <dsp:cNvPr id="0" name=""/>
        <dsp:cNvSpPr/>
      </dsp:nvSpPr>
      <dsp:spPr>
        <a:xfrm>
          <a:off x="5765116" y="1184219"/>
          <a:ext cx="4777122" cy="41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71"/>
              </a:lnTo>
              <a:lnTo>
                <a:pt x="4777122" y="207271"/>
              </a:lnTo>
              <a:lnTo>
                <a:pt x="4777122" y="4145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C9B46-19C8-4335-BC4A-4C4CE3FB30EB}">
      <dsp:nvSpPr>
        <dsp:cNvPr id="0" name=""/>
        <dsp:cNvSpPr/>
      </dsp:nvSpPr>
      <dsp:spPr>
        <a:xfrm>
          <a:off x="5765116" y="1184219"/>
          <a:ext cx="2388561" cy="4145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71"/>
              </a:lnTo>
              <a:lnTo>
                <a:pt x="2388561" y="207271"/>
              </a:lnTo>
              <a:lnTo>
                <a:pt x="2388561" y="4145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69A12B-77D9-49E7-B40F-D919A62044A3}">
      <dsp:nvSpPr>
        <dsp:cNvPr id="0" name=""/>
        <dsp:cNvSpPr/>
      </dsp:nvSpPr>
      <dsp:spPr>
        <a:xfrm>
          <a:off x="5719396" y="1184219"/>
          <a:ext cx="91440" cy="4145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45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B5DF4-D9B5-46AD-B009-383D84D15E62}">
      <dsp:nvSpPr>
        <dsp:cNvPr id="0" name=""/>
        <dsp:cNvSpPr/>
      </dsp:nvSpPr>
      <dsp:spPr>
        <a:xfrm>
          <a:off x="3376555" y="1184219"/>
          <a:ext cx="2388561" cy="414543"/>
        </a:xfrm>
        <a:custGeom>
          <a:avLst/>
          <a:gdLst/>
          <a:ahLst/>
          <a:cxnLst/>
          <a:rect l="0" t="0" r="0" b="0"/>
          <a:pathLst>
            <a:path>
              <a:moveTo>
                <a:pt x="2388561" y="0"/>
              </a:moveTo>
              <a:lnTo>
                <a:pt x="2388561" y="207271"/>
              </a:lnTo>
              <a:lnTo>
                <a:pt x="0" y="207271"/>
              </a:lnTo>
              <a:lnTo>
                <a:pt x="0" y="4145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D5282-605E-4C12-AC92-468DCA96459C}">
      <dsp:nvSpPr>
        <dsp:cNvPr id="0" name=""/>
        <dsp:cNvSpPr/>
      </dsp:nvSpPr>
      <dsp:spPr>
        <a:xfrm>
          <a:off x="987994" y="1184219"/>
          <a:ext cx="4777122" cy="414543"/>
        </a:xfrm>
        <a:custGeom>
          <a:avLst/>
          <a:gdLst/>
          <a:ahLst/>
          <a:cxnLst/>
          <a:rect l="0" t="0" r="0" b="0"/>
          <a:pathLst>
            <a:path>
              <a:moveTo>
                <a:pt x="4777122" y="0"/>
              </a:moveTo>
              <a:lnTo>
                <a:pt x="4777122" y="207271"/>
              </a:lnTo>
              <a:lnTo>
                <a:pt x="0" y="207271"/>
              </a:lnTo>
              <a:lnTo>
                <a:pt x="0" y="4145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78952-5EBE-435A-97AB-ECF649E2FDC0}">
      <dsp:nvSpPr>
        <dsp:cNvPr id="0" name=""/>
        <dsp:cNvSpPr/>
      </dsp:nvSpPr>
      <dsp:spPr>
        <a:xfrm>
          <a:off x="4778107" y="197210"/>
          <a:ext cx="1974017" cy="9870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Logical Operations</a:t>
          </a:r>
        </a:p>
      </dsp:txBody>
      <dsp:txXfrm>
        <a:off x="4778107" y="197210"/>
        <a:ext cx="1974017" cy="987008"/>
      </dsp:txXfrm>
    </dsp:sp>
    <dsp:sp modelId="{7D774E18-1689-46FF-A00A-5FC783F7A5B0}">
      <dsp:nvSpPr>
        <dsp:cNvPr id="0" name=""/>
        <dsp:cNvSpPr/>
      </dsp:nvSpPr>
      <dsp:spPr>
        <a:xfrm>
          <a:off x="985" y="1598762"/>
          <a:ext cx="1974017" cy="9870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Negation (¬𝑝) </a:t>
          </a:r>
        </a:p>
      </dsp:txBody>
      <dsp:txXfrm>
        <a:off x="985" y="1598762"/>
        <a:ext cx="1974017" cy="987008"/>
      </dsp:txXfrm>
    </dsp:sp>
    <dsp:sp modelId="{A8DAD580-92A3-462D-9FAA-2C9D1C4A3E4A}">
      <dsp:nvSpPr>
        <dsp:cNvPr id="0" name=""/>
        <dsp:cNvSpPr/>
      </dsp:nvSpPr>
      <dsp:spPr>
        <a:xfrm>
          <a:off x="2389546" y="1598762"/>
          <a:ext cx="1974017" cy="9870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800" kern="1200" dirty="0"/>
            <a:t>Conjunction (</a:t>
          </a:r>
          <a14:m xmlns:a14="http://schemas.microsoft.com/office/drawing/2010/main">
            <m:oMath xmlns:m="http://schemas.openxmlformats.org/officeDocument/2006/math">
              <m:r>
                <a:rPr lang="en-GB" sz="1800" i="1" kern="1200" dirty="0" smtClean="0">
                  <a:latin typeface="Cambria Math" panose="02040503050406030204" pitchFamily="18" charset="0"/>
                </a:rPr>
                <m:t>𝑝</m:t>
              </m:r>
              <m:r>
                <a:rPr lang="en-GB" sz="1800" i="1" kern="1200" dirty="0" smtClean="0">
                  <a:latin typeface="Cambria Math" panose="02040503050406030204" pitchFamily="18" charset="0"/>
                </a:rPr>
                <m:t> ∧ </m:t>
              </m:r>
              <m:r>
                <a:rPr lang="en-GB" sz="1800" i="1" kern="1200" dirty="0" smtClean="0">
                  <a:latin typeface="Cambria Math" panose="02040503050406030204" pitchFamily="18" charset="0"/>
                </a:rPr>
                <m:t>𝑞</m:t>
              </m:r>
            </m:oMath>
          </a14:m>
          <a:r>
            <a:rPr lang="en-GB" sz="1800" kern="1200" dirty="0"/>
            <a:t>)</a:t>
          </a:r>
          <a:endParaRPr lang="en-US" sz="1800" kern="1200" dirty="0"/>
        </a:p>
      </dsp:txBody>
      <dsp:txXfrm>
        <a:off x="2389546" y="1598762"/>
        <a:ext cx="1974017" cy="987008"/>
      </dsp:txXfrm>
    </dsp:sp>
    <dsp:sp modelId="{4194A2E4-4EEA-4E4A-B5E5-D30F68D34D0A}">
      <dsp:nvSpPr>
        <dsp:cNvPr id="0" name=""/>
        <dsp:cNvSpPr/>
      </dsp:nvSpPr>
      <dsp:spPr>
        <a:xfrm>
          <a:off x="4778107" y="1598762"/>
          <a:ext cx="1974017" cy="9870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800" kern="1200" dirty="0"/>
            <a:t>Disjunction (</a:t>
          </a:r>
          <a14:m xmlns:a14="http://schemas.microsoft.com/office/drawing/2010/main">
            <m:oMath xmlns:m="http://schemas.openxmlformats.org/officeDocument/2006/math">
              <m:r>
                <a:rPr lang="en-GB" sz="1800" i="1" kern="1200" dirty="0" smtClean="0">
                  <a:latin typeface="Cambria Math" panose="02040503050406030204" pitchFamily="18" charset="0"/>
                </a:rPr>
                <m:t>𝑝</m:t>
              </m:r>
              <m:r>
                <a:rPr lang="en-GB" sz="1800" i="1" kern="1200" dirty="0" smtClean="0">
                  <a:latin typeface="Cambria Math" panose="02040503050406030204" pitchFamily="18" charset="0"/>
                </a:rPr>
                <m:t> ∨ </m:t>
              </m:r>
              <m:r>
                <a:rPr lang="en-GB" sz="1800" i="1" kern="1200" dirty="0" smtClean="0">
                  <a:latin typeface="Cambria Math" panose="02040503050406030204" pitchFamily="18" charset="0"/>
                </a:rPr>
                <m:t>𝑞</m:t>
              </m:r>
            </m:oMath>
          </a14:m>
          <a:r>
            <a:rPr lang="en-GB" sz="1800" kern="1200" dirty="0"/>
            <a:t>)</a:t>
          </a:r>
          <a:endParaRPr lang="en-US" sz="1800" kern="1200" dirty="0"/>
        </a:p>
      </dsp:txBody>
      <dsp:txXfrm>
        <a:off x="4778107" y="1598762"/>
        <a:ext cx="1974017" cy="987008"/>
      </dsp:txXfrm>
    </dsp:sp>
    <dsp:sp modelId="{9E864DC6-4201-45EA-91BD-2ACCE78710E2}">
      <dsp:nvSpPr>
        <dsp:cNvPr id="0" name=""/>
        <dsp:cNvSpPr/>
      </dsp:nvSpPr>
      <dsp:spPr>
        <a:xfrm>
          <a:off x="7166668" y="1598762"/>
          <a:ext cx="1974017" cy="9870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800" kern="1200" dirty="0"/>
            <a:t>Exclusive (</a:t>
          </a:r>
          <a14:m xmlns:a14="http://schemas.microsoft.com/office/drawing/2010/main">
            <m:oMath xmlns:m="http://schemas.openxmlformats.org/officeDocument/2006/math">
              <m:r>
                <a:rPr lang="en-GB" sz="1800" i="1" kern="1200">
                  <a:latin typeface="Cambria Math" panose="02040503050406030204" pitchFamily="18" charset="0"/>
                </a:rPr>
                <m:t>𝑝</m:t>
              </m:r>
              <m:r>
                <a:rPr lang="en-GB" sz="1800" i="1" kern="1200">
                  <a:latin typeface="Cambria Math" panose="02040503050406030204" pitchFamily="18" charset="0"/>
                </a:rPr>
                <m:t> ⊕ </m:t>
              </m:r>
              <m:r>
                <a:rPr lang="en-GB" sz="1800" i="1" kern="1200">
                  <a:latin typeface="Cambria Math" panose="02040503050406030204" pitchFamily="18" charset="0"/>
                </a:rPr>
                <m:t>𝑞</m:t>
              </m:r>
            </m:oMath>
          </a14:m>
          <a:r>
            <a:rPr lang="en-GB" sz="1800" kern="1200" dirty="0"/>
            <a:t>)</a:t>
          </a:r>
          <a:endParaRPr lang="en-US" sz="1800" kern="1200" dirty="0"/>
        </a:p>
      </dsp:txBody>
      <dsp:txXfrm>
        <a:off x="7166668" y="1598762"/>
        <a:ext cx="1974017" cy="987008"/>
      </dsp:txXfrm>
    </dsp:sp>
    <dsp:sp modelId="{A251F7A9-3F4E-4680-841A-032CE0AC1E91}">
      <dsp:nvSpPr>
        <dsp:cNvPr id="0" name=""/>
        <dsp:cNvSpPr/>
      </dsp:nvSpPr>
      <dsp:spPr>
        <a:xfrm>
          <a:off x="9555230" y="1598762"/>
          <a:ext cx="1974017" cy="9870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/>
            <a:t>Conditional (</a:t>
          </a:r>
          <a14:m xmlns:a14="http://schemas.microsoft.com/office/drawing/2010/main">
            <m:oMath xmlns:m="http://schemas.openxmlformats.org/officeDocument/2006/math">
              <m:r>
                <a:rPr lang="en-US" sz="1800" i="1" kern="1200" dirty="0" smtClean="0">
                  <a:latin typeface="Cambria Math" panose="02040503050406030204" pitchFamily="18" charset="0"/>
                </a:rPr>
                <m:t>𝑝</m:t>
              </m:r>
              <m:r>
                <a:rPr lang="en-US" sz="1800" i="1" kern="1200" dirty="0" smtClean="0">
                  <a:latin typeface="Cambria Math" panose="02040503050406030204" pitchFamily="18" charset="0"/>
                </a:rPr>
                <m:t> → </m:t>
              </m:r>
              <m:r>
                <a:rPr lang="en-US" sz="1800" i="1" kern="1200" dirty="0" smtClean="0">
                  <a:latin typeface="Cambria Math" panose="02040503050406030204" pitchFamily="18" charset="0"/>
                </a:rPr>
                <m:t>𝑞</m:t>
              </m:r>
            </m:oMath>
          </a14:m>
          <a:r>
            <a:rPr lang="en-US" sz="1800" kern="1200" dirty="0"/>
            <a:t>)</a:t>
          </a:r>
        </a:p>
      </dsp:txBody>
      <dsp:txXfrm>
        <a:off x="9555230" y="1598762"/>
        <a:ext cx="1974017" cy="987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9A12B-77D9-49E7-B40F-D919A62044A3}">
      <dsp:nvSpPr>
        <dsp:cNvPr id="0" name=""/>
        <dsp:cNvSpPr/>
      </dsp:nvSpPr>
      <dsp:spPr>
        <a:xfrm>
          <a:off x="5765116" y="1150228"/>
          <a:ext cx="2780268" cy="482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262"/>
              </a:lnTo>
              <a:lnTo>
                <a:pt x="2780268" y="241262"/>
              </a:lnTo>
              <a:lnTo>
                <a:pt x="2780268" y="4825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B5DF4-D9B5-46AD-B009-383D84D15E62}">
      <dsp:nvSpPr>
        <dsp:cNvPr id="0" name=""/>
        <dsp:cNvSpPr/>
      </dsp:nvSpPr>
      <dsp:spPr>
        <a:xfrm>
          <a:off x="5719396" y="1150228"/>
          <a:ext cx="91440" cy="4825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25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D5282-605E-4C12-AC92-468DCA96459C}">
      <dsp:nvSpPr>
        <dsp:cNvPr id="0" name=""/>
        <dsp:cNvSpPr/>
      </dsp:nvSpPr>
      <dsp:spPr>
        <a:xfrm>
          <a:off x="2984848" y="1150228"/>
          <a:ext cx="2780268" cy="482525"/>
        </a:xfrm>
        <a:custGeom>
          <a:avLst/>
          <a:gdLst/>
          <a:ahLst/>
          <a:cxnLst/>
          <a:rect l="0" t="0" r="0" b="0"/>
          <a:pathLst>
            <a:path>
              <a:moveTo>
                <a:pt x="2780268" y="0"/>
              </a:moveTo>
              <a:lnTo>
                <a:pt x="2780268" y="241262"/>
              </a:lnTo>
              <a:lnTo>
                <a:pt x="0" y="241262"/>
              </a:lnTo>
              <a:lnTo>
                <a:pt x="0" y="48252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78952-5EBE-435A-97AB-ECF649E2FDC0}">
      <dsp:nvSpPr>
        <dsp:cNvPr id="0" name=""/>
        <dsp:cNvSpPr/>
      </dsp:nvSpPr>
      <dsp:spPr>
        <a:xfrm>
          <a:off x="4616245" y="1356"/>
          <a:ext cx="2297742" cy="11488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Related conditional statements</a:t>
          </a:r>
        </a:p>
      </dsp:txBody>
      <dsp:txXfrm>
        <a:off x="4616245" y="1356"/>
        <a:ext cx="2297742" cy="1148871"/>
      </dsp:txXfrm>
    </dsp:sp>
    <dsp:sp modelId="{7D774E18-1689-46FF-A00A-5FC783F7A5B0}">
      <dsp:nvSpPr>
        <dsp:cNvPr id="0" name=""/>
        <dsp:cNvSpPr/>
      </dsp:nvSpPr>
      <dsp:spPr>
        <a:xfrm>
          <a:off x="1835977" y="1632753"/>
          <a:ext cx="2297742" cy="11488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CONVERSE</a:t>
          </a:r>
        </a:p>
      </dsp:txBody>
      <dsp:txXfrm>
        <a:off x="1835977" y="1632753"/>
        <a:ext cx="2297742" cy="1148871"/>
      </dsp:txXfrm>
    </dsp:sp>
    <dsp:sp modelId="{A8DAD580-92A3-462D-9FAA-2C9D1C4A3E4A}">
      <dsp:nvSpPr>
        <dsp:cNvPr id="0" name=""/>
        <dsp:cNvSpPr/>
      </dsp:nvSpPr>
      <dsp:spPr>
        <a:xfrm>
          <a:off x="4616245" y="1632753"/>
          <a:ext cx="2297742" cy="11488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CONTRAPOSITIVE</a:t>
          </a:r>
        </a:p>
      </dsp:txBody>
      <dsp:txXfrm>
        <a:off x="4616245" y="1632753"/>
        <a:ext cx="2297742" cy="1148871"/>
      </dsp:txXfrm>
    </dsp:sp>
    <dsp:sp modelId="{4194A2E4-4EEA-4E4A-B5E5-D30F68D34D0A}">
      <dsp:nvSpPr>
        <dsp:cNvPr id="0" name=""/>
        <dsp:cNvSpPr/>
      </dsp:nvSpPr>
      <dsp:spPr>
        <a:xfrm>
          <a:off x="7396513" y="1632753"/>
          <a:ext cx="2297742" cy="11488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/>
            <a:t>INVERSE</a:t>
          </a:r>
        </a:p>
      </dsp:txBody>
      <dsp:txXfrm>
        <a:off x="7396513" y="1632753"/>
        <a:ext cx="2297742" cy="1148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6BD9-FE99-40A7-A568-C68A28012C40}">
      <dsp:nvSpPr>
        <dsp:cNvPr id="0" name=""/>
        <dsp:cNvSpPr/>
      </dsp:nvSpPr>
      <dsp:spPr>
        <a:xfrm>
          <a:off x="2329925" y="1912"/>
          <a:ext cx="6840000" cy="8360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220" tIns="109220" rIns="109220" bIns="10922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Translating English Sentences</a:t>
          </a:r>
        </a:p>
      </dsp:txBody>
      <dsp:txXfrm>
        <a:off x="2329925" y="1912"/>
        <a:ext cx="6840000" cy="836060"/>
      </dsp:txXfrm>
    </dsp:sp>
    <dsp:sp modelId="{4DC97DE1-9238-405A-9EC1-BC652D9BFBDE}">
      <dsp:nvSpPr>
        <dsp:cNvPr id="0" name=""/>
        <dsp:cNvSpPr/>
      </dsp:nvSpPr>
      <dsp:spPr>
        <a:xfrm>
          <a:off x="3229925" y="879775"/>
          <a:ext cx="5040000" cy="836060"/>
        </a:xfrm>
        <a:prstGeom prst="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220" tIns="109220" rIns="109220" bIns="10922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System Specifications</a:t>
          </a:r>
        </a:p>
      </dsp:txBody>
      <dsp:txXfrm>
        <a:off x="3229925" y="879775"/>
        <a:ext cx="5040000" cy="836060"/>
      </dsp:txXfrm>
    </dsp:sp>
    <dsp:sp modelId="{A4268805-3157-4CAE-8C45-43C5C222A669}">
      <dsp:nvSpPr>
        <dsp:cNvPr id="0" name=""/>
        <dsp:cNvSpPr/>
      </dsp:nvSpPr>
      <dsp:spPr>
        <a:xfrm>
          <a:off x="3679925" y="1757638"/>
          <a:ext cx="4140000" cy="836060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220" tIns="109220" rIns="109220" bIns="10922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Boolean Searches</a:t>
          </a:r>
        </a:p>
      </dsp:txBody>
      <dsp:txXfrm>
        <a:off x="3679925" y="1757638"/>
        <a:ext cx="4140000" cy="836060"/>
      </dsp:txXfrm>
    </dsp:sp>
    <dsp:sp modelId="{B228AE77-61BD-43FE-B1C9-48FCA4297A2F}">
      <dsp:nvSpPr>
        <dsp:cNvPr id="0" name=""/>
        <dsp:cNvSpPr/>
      </dsp:nvSpPr>
      <dsp:spPr>
        <a:xfrm>
          <a:off x="4174925" y="2635502"/>
          <a:ext cx="3150000" cy="836060"/>
        </a:xfrm>
        <a:prstGeom prst="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220" tIns="109220" rIns="109220" bIns="10922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Logic Puzzles</a:t>
          </a:r>
        </a:p>
      </dsp:txBody>
      <dsp:txXfrm>
        <a:off x="4174925" y="2635502"/>
        <a:ext cx="3150000" cy="836060"/>
      </dsp:txXfrm>
    </dsp:sp>
    <dsp:sp modelId="{5F2B3971-55E2-43BB-8765-9AA0283A358E}">
      <dsp:nvSpPr>
        <dsp:cNvPr id="0" name=""/>
        <dsp:cNvSpPr/>
      </dsp:nvSpPr>
      <dsp:spPr>
        <a:xfrm>
          <a:off x="4174925" y="3513365"/>
          <a:ext cx="3150000" cy="836060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9220" tIns="109220" rIns="109220" bIns="10922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Logic Circuits</a:t>
          </a:r>
        </a:p>
      </dsp:txBody>
      <dsp:txXfrm>
        <a:off x="4174925" y="3513365"/>
        <a:ext cx="3150000" cy="8360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D92AA-2D10-4966-BBEA-87884EFEE499}">
      <dsp:nvSpPr>
        <dsp:cNvPr id="0" name=""/>
        <dsp:cNvSpPr/>
      </dsp:nvSpPr>
      <dsp:spPr>
        <a:xfrm>
          <a:off x="0" y="4802025"/>
          <a:ext cx="8474696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00BA7-8A2A-47BB-A3D1-F31E9BCD4BD3}">
      <dsp:nvSpPr>
        <dsp:cNvPr id="0" name=""/>
        <dsp:cNvSpPr/>
      </dsp:nvSpPr>
      <dsp:spPr>
        <a:xfrm>
          <a:off x="0" y="3175587"/>
          <a:ext cx="8474696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41624-CBDA-4D30-BF0E-C1D5D5DF275A}">
      <dsp:nvSpPr>
        <dsp:cNvPr id="0" name=""/>
        <dsp:cNvSpPr/>
      </dsp:nvSpPr>
      <dsp:spPr>
        <a:xfrm>
          <a:off x="0" y="1549150"/>
          <a:ext cx="8474696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590D0-8D26-4A1F-8FF6-769331930202}">
      <dsp:nvSpPr>
        <dsp:cNvPr id="0" name=""/>
        <dsp:cNvSpPr/>
      </dsp:nvSpPr>
      <dsp:spPr>
        <a:xfrm>
          <a:off x="2203420" y="161"/>
          <a:ext cx="6271275" cy="154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 compound proposition that is always true</a:t>
          </a:r>
          <a:endParaRPr lang="en-US" sz="2700" kern="1200" dirty="0"/>
        </a:p>
      </dsp:txBody>
      <dsp:txXfrm>
        <a:off x="2203420" y="161"/>
        <a:ext cx="6271275" cy="1548988"/>
      </dsp:txXfrm>
    </dsp:sp>
    <dsp:sp modelId="{3D1CE596-4175-4259-A696-64491651CB1F}">
      <dsp:nvSpPr>
        <dsp:cNvPr id="0" name=""/>
        <dsp:cNvSpPr/>
      </dsp:nvSpPr>
      <dsp:spPr>
        <a:xfrm>
          <a:off x="0" y="161"/>
          <a:ext cx="2203420" cy="15489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i="0" kern="1200" dirty="0"/>
            <a:t>Tautology</a:t>
          </a:r>
          <a:endParaRPr lang="en-US" sz="2700" i="0" kern="1200" dirty="0"/>
        </a:p>
      </dsp:txBody>
      <dsp:txXfrm>
        <a:off x="75629" y="75790"/>
        <a:ext cx="2052162" cy="1473359"/>
      </dsp:txXfrm>
    </dsp:sp>
    <dsp:sp modelId="{BA318A31-B045-441C-9383-7145DBF2E4D7}">
      <dsp:nvSpPr>
        <dsp:cNvPr id="0" name=""/>
        <dsp:cNvSpPr/>
      </dsp:nvSpPr>
      <dsp:spPr>
        <a:xfrm>
          <a:off x="2203420" y="1626599"/>
          <a:ext cx="6271275" cy="154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 compound proposition that is always false </a:t>
          </a:r>
          <a:endParaRPr lang="en-US" sz="2700" kern="1200" dirty="0"/>
        </a:p>
      </dsp:txBody>
      <dsp:txXfrm>
        <a:off x="2203420" y="1626599"/>
        <a:ext cx="6271275" cy="1548988"/>
      </dsp:txXfrm>
    </dsp:sp>
    <dsp:sp modelId="{96AAB331-5D81-494D-83E2-238293284538}">
      <dsp:nvSpPr>
        <dsp:cNvPr id="0" name=""/>
        <dsp:cNvSpPr/>
      </dsp:nvSpPr>
      <dsp:spPr>
        <a:xfrm>
          <a:off x="0" y="1626599"/>
          <a:ext cx="2203420" cy="15489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i="0" kern="1200" dirty="0"/>
            <a:t>Contradiction</a:t>
          </a:r>
          <a:endParaRPr lang="en-US" sz="2700" i="0" kern="1200" dirty="0"/>
        </a:p>
      </dsp:txBody>
      <dsp:txXfrm>
        <a:off x="75629" y="1702228"/>
        <a:ext cx="2052162" cy="1473359"/>
      </dsp:txXfrm>
    </dsp:sp>
    <dsp:sp modelId="{4F4991BC-FB20-48B9-8EFB-984A45C2C841}">
      <dsp:nvSpPr>
        <dsp:cNvPr id="0" name=""/>
        <dsp:cNvSpPr/>
      </dsp:nvSpPr>
      <dsp:spPr>
        <a:xfrm>
          <a:off x="2203420" y="3253036"/>
          <a:ext cx="6271275" cy="154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 compound proposition that is neither a tautology nor a contradiction </a:t>
          </a:r>
          <a:endParaRPr lang="en-US" sz="2700" kern="1200" dirty="0"/>
        </a:p>
      </dsp:txBody>
      <dsp:txXfrm>
        <a:off x="2203420" y="3253036"/>
        <a:ext cx="6271275" cy="1548988"/>
      </dsp:txXfrm>
    </dsp:sp>
    <dsp:sp modelId="{F369DCDE-A456-4ED9-BB72-5CED2FA7844B}">
      <dsp:nvSpPr>
        <dsp:cNvPr id="0" name=""/>
        <dsp:cNvSpPr/>
      </dsp:nvSpPr>
      <dsp:spPr>
        <a:xfrm>
          <a:off x="0" y="3253036"/>
          <a:ext cx="2203420" cy="15489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i="0" kern="1200" dirty="0"/>
            <a:t>Contingency</a:t>
          </a:r>
          <a:endParaRPr lang="en-US" sz="2700" i="0" kern="1200" dirty="0"/>
        </a:p>
      </dsp:txBody>
      <dsp:txXfrm>
        <a:off x="75629" y="3328665"/>
        <a:ext cx="2052162" cy="14733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AD983-B6ED-42C6-B28D-B556D2025715}">
      <dsp:nvSpPr>
        <dsp:cNvPr id="0" name=""/>
        <dsp:cNvSpPr/>
      </dsp:nvSpPr>
      <dsp:spPr>
        <a:xfrm>
          <a:off x="2848989" y="1397438"/>
          <a:ext cx="1559101" cy="541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587"/>
              </a:lnTo>
              <a:lnTo>
                <a:pt x="1559101" y="270587"/>
              </a:lnTo>
              <a:lnTo>
                <a:pt x="1559101" y="5411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DED2E-96B0-411D-AFB6-F49EFA24FF34}">
      <dsp:nvSpPr>
        <dsp:cNvPr id="0" name=""/>
        <dsp:cNvSpPr/>
      </dsp:nvSpPr>
      <dsp:spPr>
        <a:xfrm>
          <a:off x="1289887" y="1397438"/>
          <a:ext cx="1559101" cy="541175"/>
        </a:xfrm>
        <a:custGeom>
          <a:avLst/>
          <a:gdLst/>
          <a:ahLst/>
          <a:cxnLst/>
          <a:rect l="0" t="0" r="0" b="0"/>
          <a:pathLst>
            <a:path>
              <a:moveTo>
                <a:pt x="1559101" y="0"/>
              </a:moveTo>
              <a:lnTo>
                <a:pt x="1559101" y="270587"/>
              </a:lnTo>
              <a:lnTo>
                <a:pt x="0" y="270587"/>
              </a:lnTo>
              <a:lnTo>
                <a:pt x="0" y="5411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6D6351-3A55-43AA-B73F-D51D7207341A}">
      <dsp:nvSpPr>
        <dsp:cNvPr id="0" name=""/>
        <dsp:cNvSpPr/>
      </dsp:nvSpPr>
      <dsp:spPr>
        <a:xfrm>
          <a:off x="1560475" y="108924"/>
          <a:ext cx="2577027" cy="12885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Quantifiers</a:t>
          </a:r>
        </a:p>
      </dsp:txBody>
      <dsp:txXfrm>
        <a:off x="1560475" y="108924"/>
        <a:ext cx="2577027" cy="1288513"/>
      </dsp:txXfrm>
    </dsp:sp>
    <dsp:sp modelId="{EC3133EC-440F-4F70-A40E-05771B160A6D}">
      <dsp:nvSpPr>
        <dsp:cNvPr id="0" name=""/>
        <dsp:cNvSpPr/>
      </dsp:nvSpPr>
      <dsp:spPr>
        <a:xfrm>
          <a:off x="1373" y="1938614"/>
          <a:ext cx="2577027" cy="12885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universal quantification</a:t>
          </a:r>
        </a:p>
      </dsp:txBody>
      <dsp:txXfrm>
        <a:off x="1373" y="1938614"/>
        <a:ext cx="2577027" cy="1288513"/>
      </dsp:txXfrm>
    </dsp:sp>
    <dsp:sp modelId="{334E5452-4C2C-403C-BC0D-D1B9514F06D5}">
      <dsp:nvSpPr>
        <dsp:cNvPr id="0" name=""/>
        <dsp:cNvSpPr/>
      </dsp:nvSpPr>
      <dsp:spPr>
        <a:xfrm>
          <a:off x="3119577" y="1938614"/>
          <a:ext cx="2577027" cy="12885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existential quantification</a:t>
          </a:r>
        </a:p>
      </dsp:txBody>
      <dsp:txXfrm>
        <a:off x="3119577" y="1938614"/>
        <a:ext cx="2577027" cy="12885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B1BC9-7DF3-4568-9A4B-BDD2D73F8907}">
      <dsp:nvSpPr>
        <dsp:cNvPr id="0" name=""/>
        <dsp:cNvSpPr/>
      </dsp:nvSpPr>
      <dsp:spPr>
        <a:xfrm>
          <a:off x="2571134" y="984487"/>
          <a:ext cx="1323558" cy="413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629"/>
              </a:lnTo>
              <a:lnTo>
                <a:pt x="1323558" y="206629"/>
              </a:lnTo>
              <a:lnTo>
                <a:pt x="1323558" y="41325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45308-9521-4CE2-8F7C-96C8EB1C9F4E}">
      <dsp:nvSpPr>
        <dsp:cNvPr id="0" name=""/>
        <dsp:cNvSpPr/>
      </dsp:nvSpPr>
      <dsp:spPr>
        <a:xfrm>
          <a:off x="1247575" y="984487"/>
          <a:ext cx="1323558" cy="413258"/>
        </a:xfrm>
        <a:custGeom>
          <a:avLst/>
          <a:gdLst/>
          <a:ahLst/>
          <a:cxnLst/>
          <a:rect l="0" t="0" r="0" b="0"/>
          <a:pathLst>
            <a:path>
              <a:moveTo>
                <a:pt x="1323558" y="0"/>
              </a:moveTo>
              <a:lnTo>
                <a:pt x="1323558" y="206629"/>
              </a:lnTo>
              <a:lnTo>
                <a:pt x="0" y="206629"/>
              </a:lnTo>
              <a:lnTo>
                <a:pt x="0" y="41325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92E37-B962-4DB9-8BD1-9AEEE9106625}">
      <dsp:nvSpPr>
        <dsp:cNvPr id="0" name=""/>
        <dsp:cNvSpPr/>
      </dsp:nvSpPr>
      <dsp:spPr>
        <a:xfrm>
          <a:off x="1587185" y="539"/>
          <a:ext cx="1967896" cy="9839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Fallacies</a:t>
          </a:r>
        </a:p>
      </dsp:txBody>
      <dsp:txXfrm>
        <a:off x="1587185" y="539"/>
        <a:ext cx="1967896" cy="983948"/>
      </dsp:txXfrm>
    </dsp:sp>
    <dsp:sp modelId="{7C108716-C962-40C7-ABFD-C88612754CE0}">
      <dsp:nvSpPr>
        <dsp:cNvPr id="0" name=""/>
        <dsp:cNvSpPr/>
      </dsp:nvSpPr>
      <dsp:spPr>
        <a:xfrm>
          <a:off x="130646" y="1397746"/>
          <a:ext cx="2233857" cy="9839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Affirming the conclusion.</a:t>
          </a:r>
        </a:p>
      </dsp:txBody>
      <dsp:txXfrm>
        <a:off x="130646" y="1397746"/>
        <a:ext cx="2233857" cy="983948"/>
      </dsp:txXfrm>
    </dsp:sp>
    <dsp:sp modelId="{2D15F454-4AAC-4DAD-863C-057CB1F49A1E}">
      <dsp:nvSpPr>
        <dsp:cNvPr id="0" name=""/>
        <dsp:cNvSpPr/>
      </dsp:nvSpPr>
      <dsp:spPr>
        <a:xfrm>
          <a:off x="2777763" y="1397746"/>
          <a:ext cx="2233857" cy="9839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Denying the hypothesis.</a:t>
          </a:r>
          <a:endParaRPr lang="en-US" sz="2400" kern="1200" dirty="0"/>
        </a:p>
      </dsp:txBody>
      <dsp:txXfrm>
        <a:off x="2777763" y="1397746"/>
        <a:ext cx="2233857" cy="983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CE6E8-BBD6-4FBE-B3D1-3309226589C3}">
      <dsp:nvSpPr>
        <dsp:cNvPr id="0" name=""/>
        <dsp:cNvSpPr/>
      </dsp:nvSpPr>
      <dsp:spPr>
        <a:xfrm>
          <a:off x="4064000" y="1619239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14896-8CDA-40DE-B6C3-612BD057E461}">
      <dsp:nvSpPr>
        <dsp:cNvPr id="0" name=""/>
        <dsp:cNvSpPr/>
      </dsp:nvSpPr>
      <dsp:spPr>
        <a:xfrm>
          <a:off x="4018280" y="1619239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1A078-F137-40A3-B224-C9C86D28891F}">
      <dsp:nvSpPr>
        <dsp:cNvPr id="0" name=""/>
        <dsp:cNvSpPr/>
      </dsp:nvSpPr>
      <dsp:spPr>
        <a:xfrm>
          <a:off x="1188690" y="1619239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974D2-B1C1-45C3-973C-8D216B49BF6B}">
      <dsp:nvSpPr>
        <dsp:cNvPr id="0" name=""/>
        <dsp:cNvSpPr/>
      </dsp:nvSpPr>
      <dsp:spPr>
        <a:xfrm>
          <a:off x="2875855" y="431094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Methods of Proving Theorems</a:t>
          </a:r>
        </a:p>
      </dsp:txBody>
      <dsp:txXfrm>
        <a:off x="2875855" y="431094"/>
        <a:ext cx="2376289" cy="1188144"/>
      </dsp:txXfrm>
    </dsp:sp>
    <dsp:sp modelId="{132DABD2-D22F-49C9-89FB-7CC92492EDA6}">
      <dsp:nvSpPr>
        <dsp:cNvPr id="0" name=""/>
        <dsp:cNvSpPr/>
      </dsp:nvSpPr>
      <dsp:spPr>
        <a:xfrm>
          <a:off x="545" y="2118259"/>
          <a:ext cx="2376289" cy="11881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Direct Proofs</a:t>
          </a:r>
        </a:p>
      </dsp:txBody>
      <dsp:txXfrm>
        <a:off x="545" y="2118259"/>
        <a:ext cx="2376289" cy="1188144"/>
      </dsp:txXfrm>
    </dsp:sp>
    <dsp:sp modelId="{14194C8B-5DAB-4698-902B-0E49A5B4A953}">
      <dsp:nvSpPr>
        <dsp:cNvPr id="0" name=""/>
        <dsp:cNvSpPr/>
      </dsp:nvSpPr>
      <dsp:spPr>
        <a:xfrm>
          <a:off x="2875855" y="2118259"/>
          <a:ext cx="2376289" cy="11881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Proof by Contraposition</a:t>
          </a:r>
        </a:p>
      </dsp:txBody>
      <dsp:txXfrm>
        <a:off x="2875855" y="2118259"/>
        <a:ext cx="2376289" cy="1188144"/>
      </dsp:txXfrm>
    </dsp:sp>
    <dsp:sp modelId="{F55D7480-AF8F-4CA2-A40D-381A856824FB}">
      <dsp:nvSpPr>
        <dsp:cNvPr id="0" name=""/>
        <dsp:cNvSpPr/>
      </dsp:nvSpPr>
      <dsp:spPr>
        <a:xfrm>
          <a:off x="5751165" y="2118259"/>
          <a:ext cx="2376289" cy="11881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Proofs by Contradiction</a:t>
          </a:r>
        </a:p>
      </dsp:txBody>
      <dsp:txXfrm>
        <a:off x="5751165" y="2118259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6202-3ECB-4595-B2AD-55C57BB51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5376-C23D-42E6-A15F-25D9943C4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9025-8EA8-4E1C-9170-69595087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8AED-1F72-418D-82AC-4E32F9A7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6BBD-C218-49D9-BFC0-651CEFE5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5963-84AB-4332-884E-B796D1FB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0534-421F-4F94-9E0C-766EC0DC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0F65-FDF0-430B-B00E-FE6CA290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B846-35C7-440B-BC85-7C0223B7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98FD-22A3-4DAC-9D8D-3CC635F7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8C555-7064-4879-A54E-220A8AC4A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9E965-DBEB-4143-9079-8F6DCC787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2AC2-27B0-4276-A128-C7710674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243D-D530-45DA-AF3E-73C4511A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70EF-CE70-415A-8BE8-1B01160E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5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E22-D366-42BE-A341-E6CD13B7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BBD5-697B-47C4-BFC9-01F64D71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1398-152E-413C-8896-41934BFF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8543-D941-4E54-84CC-0B02917A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88B8-74E4-474B-8029-87F08094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8E98-5F19-4573-9CCB-1A77A306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253A2-A91C-4CB9-9573-B33BD3B2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0EFA-5833-4093-B0C4-54893251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22B6-0E92-401D-8782-0BB16BB8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9BCE-B538-4125-BDB7-13CB3DE7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DB8F-0FDD-4517-86D6-9B037CB0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88B3-E176-4C48-9315-FA894B624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9C729-AD0B-44AE-89A0-0E3F63692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6E979-254D-44D8-85BF-93710A05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CD8EE-E969-447F-861E-5E77ADD5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0BCB8-8756-4CB1-8AB6-C6309BB0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A30B-B13F-40C2-96ED-955F9819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70F0-977E-4317-92F1-79B5A32F4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F0C30-371B-481A-A5DF-4DFE7DAE5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16BC0-DCCC-4190-B4FE-2317C0988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E70BA-8C4B-47D1-9121-773076975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65762-58F2-4E6A-9632-164CA9BA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E6E36-F14F-4B28-AEF2-8CE9DD70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D4EF8-7DD7-4ECB-8FD5-977B746D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76CC-AFE4-4233-92F0-6E4306BE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5DF6C-1AC1-4E11-953B-840922A7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49310-543A-4F53-AED1-7D18A5A7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9656E-C58F-40CC-BEA6-1D17D53B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C818A-75D6-4FC2-9C75-6DF189D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83196-D5D7-42E6-9E67-EC92CF8D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5CE72-2B94-4EDB-9CA8-2ADAAD7D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5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0A2A-5888-45F0-AC45-7D9D7328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6D70-CDB4-42CD-9EEC-6DBD7041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E28BB-8E03-4264-8987-D6A5D299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864F2-5006-4D5E-9523-26CF75A1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0F9D5-B721-465B-8B0B-B8B1B704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1639E-D436-49B9-AC6C-B05AC69E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3493-E054-469B-8FED-16D0ADA6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5D9DF-A0B3-4B17-8F1B-9FEA389C1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7735E-8988-44E0-8C2E-C9452C9F2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9899B-26DE-4564-852E-95029E6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4B8C-B2E5-4E27-9ADF-1E92D936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9DF0-6B13-41CB-A23C-CEF5ED03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B3AB8-76B2-47B3-AAE8-86E118AA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F3468-706B-4CCF-BDCC-58BDE5F7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830" y="1844675"/>
            <a:ext cx="11500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0DEE-38B1-4F49-AD70-929009FFD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0588-95C8-42FF-BA45-C5BE5BB8477C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75A1-C832-4924-89FA-EEB3CD61A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3D94-2F75-4024-B1B8-5DB341EDA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7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diagramLayout" Target="../diagrams/layout5.xml"/><Relationship Id="rId7" Type="http://schemas.openxmlformats.org/officeDocument/2006/relationships/image" Target="NUL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3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39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864D-FEEF-4DC6-A92B-F9D8314E8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Discrete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0B4C9-F066-4148-9010-42DD6D166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 01: Logic and Proofs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7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E51-CA8E-4E66-BFD4-A14677A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F4FEE0-42A2-4744-8DC0-C24F6755A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182312"/>
              </p:ext>
            </p:extLst>
          </p:nvPr>
        </p:nvGraphicFramePr>
        <p:xfrm>
          <a:off x="947606" y="1967224"/>
          <a:ext cx="10296787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6787">
                  <a:extLst>
                    <a:ext uri="{9D8B030D-6E8A-4147-A177-3AD203B41FA5}">
                      <a16:colId xmlns:a16="http://schemas.microsoft.com/office/drawing/2014/main" val="44441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The Foundations: Logic and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5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7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 of 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Equivalences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6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Predicates and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6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 of Inference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0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390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7D8471D-19C1-43C9-8F84-57F61E7BC12A}"/>
              </a:ext>
            </a:extLst>
          </p:cNvPr>
          <p:cNvSpPr/>
          <p:nvPr/>
        </p:nvSpPr>
        <p:spPr>
          <a:xfrm>
            <a:off x="399641" y="3355942"/>
            <a:ext cx="438559" cy="424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7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28E9D9-271F-4DE6-8F26-CDB04AC87C7E}"/>
              </a:ext>
            </a:extLst>
          </p:cNvPr>
          <p:cNvGraphicFramePr/>
          <p:nvPr/>
        </p:nvGraphicFramePr>
        <p:xfrm>
          <a:off x="3176834" y="1690688"/>
          <a:ext cx="8474696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C9EF0D-8D05-43C3-BC0A-0E7DE106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844675"/>
            <a:ext cx="11500339" cy="4351338"/>
          </a:xfrm>
        </p:spPr>
        <p:txBody>
          <a:bodyPr>
            <a:normAutofit/>
          </a:bodyPr>
          <a:lstStyle/>
          <a:p>
            <a:r>
              <a:rPr lang="en-GB" b="1" u="sng" dirty="0"/>
              <a:t>Definition 1: </a:t>
            </a:r>
          </a:p>
        </p:txBody>
      </p:sp>
    </p:spTree>
    <p:extLst>
      <p:ext uri="{BB962C8B-B14F-4D97-AF65-F5344CB8AC3E}">
        <p14:creationId xmlns:p14="http://schemas.microsoft.com/office/powerpoint/2010/main" val="199761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8C9E-7892-4E1F-8D4C-F135A771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Table 6 contains some important equivalences.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CA5EB1-8747-409F-9148-2CB42FB2E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2" y="2529723"/>
            <a:ext cx="5037006" cy="3933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CFD5BD-E36B-4CEC-8D5C-8E82389F8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2529723"/>
            <a:ext cx="56007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7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A7FE36-D9D5-4A23-9C2D-2B74ED3B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113" y="1844675"/>
            <a:ext cx="76777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2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notation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∨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∨⋯∨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notation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∧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∧⋯∧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618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Satisfiability:</a:t>
                </a:r>
                <a:endParaRPr lang="en-US" dirty="0"/>
              </a:p>
              <a:p>
                <a:pPr lvl="1"/>
                <a:r>
                  <a:rPr lang="en-GB" dirty="0"/>
                  <a:t>A compound proposition is </a:t>
                </a:r>
                <a:r>
                  <a:rPr lang="en-GB" i="1" u="sng" dirty="0"/>
                  <a:t>satisfiable</a:t>
                </a:r>
                <a:r>
                  <a:rPr lang="en-GB" dirty="0"/>
                  <a:t> if there is an assignment of truth values to its variables that makes it true.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∨ ¬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GB" dirty="0"/>
              </a:p>
              <a:p>
                <a:pPr lvl="1"/>
                <a:r>
                  <a:rPr lang="en-US" dirty="0"/>
                  <a:t>A compound proposition is </a:t>
                </a:r>
                <a:r>
                  <a:rPr lang="en-US" i="1" u="sng" dirty="0"/>
                  <a:t>unsatisfiable</a:t>
                </a:r>
                <a:r>
                  <a:rPr lang="en-US" i="1" dirty="0"/>
                  <a:t> </a:t>
                </a:r>
                <a:r>
                  <a:rPr lang="en-GB" dirty="0"/>
                  <a:t>when the proposition is false for all assignments of truth values to its variables.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 ∨ ¬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∧ 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 ∨ ¬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∧ 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 ∨ ¬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∧ 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 ∨ 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 ∨ 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∧ 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 ∨ ¬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 ∨ ¬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GB" dirty="0"/>
              </a:p>
              <a:p>
                <a:r>
                  <a:rPr lang="en-US" b="1" u="sng" dirty="0"/>
                  <a:t>Applications of Satisfiability:</a:t>
                </a:r>
              </a:p>
              <a:p>
                <a:pPr lvl="1"/>
                <a:r>
                  <a:rPr lang="en-GB" dirty="0"/>
                  <a:t>The n-queens problem</a:t>
                </a:r>
              </a:p>
              <a:p>
                <a:pPr lvl="1"/>
                <a:r>
                  <a:rPr lang="en-US" dirty="0"/>
                  <a:t>Sudoku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EA8EBD3-BB0A-428A-ADDE-B5F384646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201" y="4105782"/>
            <a:ext cx="2370223" cy="2387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6D77A-C7D4-41A8-977A-4179112F0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05782"/>
            <a:ext cx="2377768" cy="238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1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E51-CA8E-4E66-BFD4-A14677A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F4FEE0-42A2-4744-8DC0-C24F6755A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239367"/>
              </p:ext>
            </p:extLst>
          </p:nvPr>
        </p:nvGraphicFramePr>
        <p:xfrm>
          <a:off x="947606" y="1967224"/>
          <a:ext cx="10296787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6787">
                  <a:extLst>
                    <a:ext uri="{9D8B030D-6E8A-4147-A177-3AD203B41FA5}">
                      <a16:colId xmlns:a16="http://schemas.microsoft.com/office/drawing/2014/main" val="44441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The Foundations: Logic and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5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7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 of 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Equivalences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6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Predicates and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6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 of Inference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0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390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7D8471D-19C1-43C9-8F84-57F61E7BC12A}"/>
              </a:ext>
            </a:extLst>
          </p:cNvPr>
          <p:cNvSpPr/>
          <p:nvPr/>
        </p:nvSpPr>
        <p:spPr>
          <a:xfrm>
            <a:off x="399641" y="3812520"/>
            <a:ext cx="438559" cy="424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6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Predicate logic is used to solve statements involving variables, such as</a:t>
                </a:r>
              </a:p>
              <a:p>
                <a:pPr lvl="1"/>
                <a:r>
                  <a:rPr lang="en-GB" dirty="0"/>
                  <a:t>“x &gt; 3,” 	  “x = y + 3,”	   “x + y = z,”</a:t>
                </a:r>
              </a:p>
              <a:p>
                <a:pPr lvl="1"/>
                <a:r>
                  <a:rPr lang="en-GB" b="0" dirty="0"/>
                  <a:t>“Computer x is under attack by an intruder,”</a:t>
                </a:r>
              </a:p>
              <a:p>
                <a:pPr lvl="1"/>
                <a:r>
                  <a:rPr lang="en-GB" b="0" dirty="0"/>
                  <a:t>“Computer x is functioning properly,”</a:t>
                </a:r>
              </a:p>
              <a:p>
                <a:pPr lvl="1"/>
                <a:endParaRPr lang="en-GB" dirty="0"/>
              </a:p>
              <a:p>
                <a:r>
                  <a:rPr lang="en-GB" b="0" dirty="0"/>
                  <a:t>The first part, the variable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b="0" dirty="0"/>
                  <a:t>, is the subject of the statement.</a:t>
                </a:r>
              </a:p>
              <a:p>
                <a:r>
                  <a:rPr lang="en-GB" b="0" dirty="0"/>
                  <a:t>The second part of the statement is called the predicate.</a:t>
                </a:r>
              </a:p>
              <a:p>
                <a:r>
                  <a:rPr lang="en-GB" b="0" dirty="0"/>
                  <a:t>The statement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is also said to be the value of the </a:t>
                </a:r>
                <a:r>
                  <a:rPr lang="en-GB" b="1" u="sng" dirty="0"/>
                  <a:t>propositional function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b="0" dirty="0"/>
                  <a:t> at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b="0" dirty="0"/>
                  <a:t>.</a:t>
                </a:r>
                <a:endParaRPr lang="en-US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9278686-94D0-46F1-BE3E-B62D94551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693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78686-94D0-46F1-BE3E-B62D94551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Quantification</a:t>
            </a:r>
            <a:r>
              <a:rPr lang="en-GB" dirty="0"/>
              <a:t> expresses the extent to which a predicate is true over a range of elements.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E90E124-5706-4408-A09F-B51CEC860EF3}"/>
              </a:ext>
            </a:extLst>
          </p:cNvPr>
          <p:cNvGraphicFramePr/>
          <p:nvPr/>
        </p:nvGraphicFramePr>
        <p:xfrm>
          <a:off x="3247010" y="2536847"/>
          <a:ext cx="5697979" cy="3336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A8408-B2EC-473A-B935-AE9E8B470ADE}"/>
                  </a:ext>
                </a:extLst>
              </p:cNvPr>
              <p:cNvSpPr txBox="1"/>
              <p:nvPr/>
            </p:nvSpPr>
            <p:spPr>
              <a:xfrm>
                <a:off x="3102465" y="5846544"/>
                <a:ext cx="299353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dirty="0">
                    <a:latin typeface="STIXGeneral-Regular"/>
                  </a:rPr>
                  <a:t>A </a:t>
                </a:r>
                <a:r>
                  <a:rPr lang="en-GB" sz="1800" b="0" i="0" u="none" strike="noStrike" baseline="0" dirty="0">
                    <a:latin typeface="STIXGeneral-Regular"/>
                  </a:rPr>
                  <a:t>predicate is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sz="1800" b="0" i="0" u="none" strike="noStrike" baseline="0" dirty="0">
                    <a:latin typeface="STIXGeneral-Regular"/>
                  </a:rPr>
                  <a:t> for every </a:t>
                </a:r>
                <a:br>
                  <a:rPr lang="en-GB" sz="1800" b="0" i="0" u="none" strike="noStrike" baseline="0" dirty="0">
                    <a:latin typeface="STIXGeneral-Regular"/>
                  </a:rPr>
                </a:br>
                <a:r>
                  <a:rPr lang="en-GB" sz="1800" b="0" i="0" u="none" strike="noStrike" baseline="0" dirty="0">
                    <a:latin typeface="STIXGeneral-Regular"/>
                  </a:rPr>
                  <a:t>element under </a:t>
                </a:r>
                <a:r>
                  <a:rPr lang="en-US" sz="1800" b="0" i="0" u="none" strike="noStrike" baseline="0" dirty="0">
                    <a:latin typeface="STIXGeneral-Regular"/>
                  </a:rPr>
                  <a:t>consideration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3A8408-B2EC-473A-B935-AE9E8B470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465" y="5846544"/>
                <a:ext cx="2993534" cy="646331"/>
              </a:xfrm>
              <a:prstGeom prst="rect">
                <a:avLst/>
              </a:prstGeom>
              <a:blipFill>
                <a:blip r:embed="rId7"/>
                <a:stretch>
                  <a:fillRect l="-183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B983CC-923B-4158-B6E7-9EE6D410895E}"/>
                  </a:ext>
                </a:extLst>
              </p:cNvPr>
              <p:cNvSpPr txBox="1"/>
              <p:nvPr/>
            </p:nvSpPr>
            <p:spPr>
              <a:xfrm>
                <a:off x="6240544" y="5846544"/>
                <a:ext cx="29919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dirty="0">
                    <a:latin typeface="STIXGeneral-Regular"/>
                  </a:rPr>
                  <a:t>T</a:t>
                </a:r>
                <a:r>
                  <a:rPr lang="en-GB" sz="1800" b="0" i="0" u="none" strike="noStrike" baseline="0" dirty="0">
                    <a:latin typeface="STIXGeneral-Regular"/>
                  </a:rPr>
                  <a:t>here is one or more element</a:t>
                </a:r>
              </a:p>
              <a:p>
                <a:pPr algn="l"/>
                <a:r>
                  <a:rPr lang="en-GB" sz="1800" b="0" i="0" u="none" strike="noStrike" baseline="0" dirty="0">
                    <a:latin typeface="STIXGeneral-Regular"/>
                  </a:rPr>
                  <a:t>under consideration for which </a:t>
                </a:r>
                <a:br>
                  <a:rPr lang="en-GB" sz="1800" b="0" i="0" u="none" strike="noStrike" baseline="0" dirty="0">
                    <a:latin typeface="STIXGeneral-Regular"/>
                  </a:rPr>
                </a:br>
                <a:r>
                  <a:rPr lang="en-GB" sz="1800" b="0" i="0" u="none" strike="noStrike" baseline="0" dirty="0">
                    <a:latin typeface="STIXGeneral-Regular"/>
                  </a:rPr>
                  <a:t>the predicate is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GB" sz="1800" b="0" i="0" u="none" strike="noStrike" baseline="0" dirty="0">
                    <a:latin typeface="STIXGeneral-Regular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B983CC-923B-4158-B6E7-9EE6D4108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544" y="5846544"/>
                <a:ext cx="2991962" cy="923330"/>
              </a:xfrm>
              <a:prstGeom prst="rect">
                <a:avLst/>
              </a:prstGeom>
              <a:blipFill>
                <a:blip r:embed="rId8"/>
                <a:stretch>
                  <a:fillRect l="-1833" t="-3289" r="-285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20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B32766-CE39-43CC-AE4B-9C12F1F48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571" y="2884603"/>
            <a:ext cx="10412858" cy="20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1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E51-CA8E-4E66-BFD4-A14677A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F4FEE0-42A2-4744-8DC0-C24F6755A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310647"/>
              </p:ext>
            </p:extLst>
          </p:nvPr>
        </p:nvGraphicFramePr>
        <p:xfrm>
          <a:off x="947606" y="1967224"/>
          <a:ext cx="10296787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6787">
                  <a:extLst>
                    <a:ext uri="{9D8B030D-6E8A-4147-A177-3AD203B41FA5}">
                      <a16:colId xmlns:a16="http://schemas.microsoft.com/office/drawing/2014/main" val="44441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The Foundations: Logic and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5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7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 of 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Equivalences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6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Predicates and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6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 of Inference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0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390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7D8471D-19C1-43C9-8F84-57F61E7BC12A}"/>
              </a:ext>
            </a:extLst>
          </p:cNvPr>
          <p:cNvSpPr/>
          <p:nvPr/>
        </p:nvSpPr>
        <p:spPr>
          <a:xfrm>
            <a:off x="399641" y="2460395"/>
            <a:ext cx="438559" cy="424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6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 and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Negation of universal quantifier: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¬∀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 ≡ 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Negation of existential quantifier: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≡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514D942-ED5A-43BA-8020-2E2347A87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316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E51-CA8E-4E66-BFD4-A14677A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F4FEE0-42A2-4744-8DC0-C24F6755A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073057"/>
              </p:ext>
            </p:extLst>
          </p:nvPr>
        </p:nvGraphicFramePr>
        <p:xfrm>
          <a:off x="947606" y="1967224"/>
          <a:ext cx="10296787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6787">
                  <a:extLst>
                    <a:ext uri="{9D8B030D-6E8A-4147-A177-3AD203B41FA5}">
                      <a16:colId xmlns:a16="http://schemas.microsoft.com/office/drawing/2014/main" val="44441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The Foundations: Logic and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5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7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 of 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Equivalences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6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Predicates and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6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 of Inference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0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390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7D8471D-19C1-43C9-8F84-57F61E7BC12A}"/>
              </a:ext>
            </a:extLst>
          </p:cNvPr>
          <p:cNvSpPr/>
          <p:nvPr/>
        </p:nvSpPr>
        <p:spPr>
          <a:xfrm>
            <a:off x="399641" y="4243712"/>
            <a:ext cx="438559" cy="424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4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THINKING OF QUANTIFICATION AS LOOPS: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9B1DA661-8FB3-49C2-8581-DC0399E7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467" y="2454275"/>
            <a:ext cx="78962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7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8A1F09-BA6B-4B6D-9AC0-DB574042C3EE}"/>
                  </a:ext>
                </a:extLst>
              </p:cNvPr>
              <p:cNvSpPr txBox="1"/>
              <p:nvPr/>
            </p:nvSpPr>
            <p:spPr>
              <a:xfrm>
                <a:off x="4602266" y="792530"/>
                <a:ext cx="28365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8A1F09-BA6B-4B6D-9AC0-DB574042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66" y="792530"/>
                <a:ext cx="283654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5">
                <a:extLst>
                  <a:ext uri="{FF2B5EF4-FFF2-40B4-BE49-F238E27FC236}">
                    <a16:creationId xmlns:a16="http://schemas.microsoft.com/office/drawing/2014/main" id="{69023E83-6025-4E3E-B03A-2B727B85DA1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5454" y="4623803"/>
              <a:ext cx="982109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10546">
                      <a:extLst>
                        <a:ext uri="{9D8B030D-6E8A-4147-A177-3AD203B41FA5}">
                          <a16:colId xmlns:a16="http://schemas.microsoft.com/office/drawing/2014/main" val="1918722605"/>
                        </a:ext>
                      </a:extLst>
                    </a:gridCol>
                    <a:gridCol w="4910546">
                      <a:extLst>
                        <a:ext uri="{9D8B030D-6E8A-4147-A177-3AD203B41FA5}">
                          <a16:colId xmlns:a16="http://schemas.microsoft.com/office/drawing/2014/main" val="22468798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When True?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When False?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012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dirty="0"/>
                            <a:t>There is a pair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80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28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8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2800" dirty="0"/>
                            <a:t>for which</a:t>
                          </a:r>
                          <a:br>
                            <a:rPr lang="en-GB" sz="2800" dirty="0"/>
                          </a:br>
                          <a:r>
                            <a:rPr lang="en-GB" sz="2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sz="280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80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28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800" i="1" dirty="0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oMath>
                          </a14:m>
                          <a:r>
                            <a:rPr lang="en-GB" sz="2800" dirty="0"/>
                            <a:t>is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dirty="0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oMath>
                          </a14:m>
                          <a:r>
                            <a:rPr lang="en-GB" sz="2800" dirty="0"/>
                            <a:t>.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8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𝑓𝑎𝑙𝑠𝑒</m:t>
                              </m:r>
                            </m:oMath>
                          </a14:m>
                          <a:r>
                            <a:rPr lang="en-US" sz="2800" dirty="0"/>
                            <a:t> for every pair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853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5">
                <a:extLst>
                  <a:ext uri="{FF2B5EF4-FFF2-40B4-BE49-F238E27FC236}">
                    <a16:creationId xmlns:a16="http://schemas.microsoft.com/office/drawing/2014/main" id="{69023E83-6025-4E3E-B03A-2B727B85DA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1712308"/>
                  </p:ext>
                </p:extLst>
              </p:nvPr>
            </p:nvGraphicFramePr>
            <p:xfrm>
              <a:off x="1185454" y="4623803"/>
              <a:ext cx="982109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10546">
                      <a:extLst>
                        <a:ext uri="{9D8B030D-6E8A-4147-A177-3AD203B41FA5}">
                          <a16:colId xmlns:a16="http://schemas.microsoft.com/office/drawing/2014/main" val="1918722605"/>
                        </a:ext>
                      </a:extLst>
                    </a:gridCol>
                    <a:gridCol w="4910546">
                      <a:extLst>
                        <a:ext uri="{9D8B030D-6E8A-4147-A177-3AD203B41FA5}">
                          <a16:colId xmlns:a16="http://schemas.microsoft.com/office/drawing/2014/main" val="224687982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When True?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When False?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012605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4" t="-60256" r="-100496" b="-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24" t="-60256" r="-496" b="-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8530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1FD070-250D-4704-A8B6-AD8BC104EFD6}"/>
              </a:ext>
            </a:extLst>
          </p:cNvPr>
          <p:cNvCxnSpPr>
            <a:cxnSpLocks/>
            <a:stCxn id="59" idx="6"/>
            <a:endCxn id="62" idx="2"/>
          </p:cNvCxnSpPr>
          <p:nvPr/>
        </p:nvCxnSpPr>
        <p:spPr>
          <a:xfrm>
            <a:off x="4019424" y="2796819"/>
            <a:ext cx="3765689" cy="154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C297714-D36F-4CB9-A5F3-F9FC7C4F91B0}"/>
              </a:ext>
            </a:extLst>
          </p:cNvPr>
          <p:cNvGrpSpPr/>
          <p:nvPr/>
        </p:nvGrpSpPr>
        <p:grpSpPr>
          <a:xfrm>
            <a:off x="3263491" y="1259482"/>
            <a:ext cx="1338776" cy="3188229"/>
            <a:chOff x="3121449" y="1268360"/>
            <a:chExt cx="1338776" cy="318822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2737AF-1768-4399-A351-1CD9004719E5}"/>
                </a:ext>
              </a:extLst>
            </p:cNvPr>
            <p:cNvGrpSpPr/>
            <p:nvPr/>
          </p:nvGrpSpPr>
          <p:grpSpPr>
            <a:xfrm>
              <a:off x="3121449" y="1268360"/>
              <a:ext cx="1338776" cy="3188229"/>
              <a:chOff x="3121449" y="1268360"/>
              <a:chExt cx="1338776" cy="3188229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EE0818E-8BF5-45B2-B143-EE9CF3739A04}"/>
                  </a:ext>
                </a:extLst>
              </p:cNvPr>
              <p:cNvSpPr/>
              <p:nvPr/>
            </p:nvSpPr>
            <p:spPr>
              <a:xfrm>
                <a:off x="3121449" y="1668470"/>
                <a:ext cx="1338776" cy="2788119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5A8581F9-E7E1-4668-BE38-1915E5A75CA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908" y="1268360"/>
                    <a:ext cx="3418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b="1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5A8581F9-E7E1-4668-BE38-1915E5A75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9908" y="1268360"/>
                    <a:ext cx="34185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3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D1F92E1-73C6-479C-A704-C6800511B3FF}"/>
                  </a:ext>
                </a:extLst>
              </p:cNvPr>
              <p:cNvSpPr/>
              <p:nvPr/>
            </p:nvSpPr>
            <p:spPr>
              <a:xfrm>
                <a:off x="3704419" y="2059019"/>
                <a:ext cx="172829" cy="20005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7014D5F-F7C4-44B7-9C50-CFA1DFC32988}"/>
                  </a:ext>
                </a:extLst>
              </p:cNvPr>
              <p:cNvSpPr/>
              <p:nvPr/>
            </p:nvSpPr>
            <p:spPr>
              <a:xfrm>
                <a:off x="3704553" y="2705669"/>
                <a:ext cx="172829" cy="20005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58910FF-4B2E-4715-A9CB-8CC53A6509AE}"/>
                  </a:ext>
                </a:extLst>
              </p:cNvPr>
              <p:cNvSpPr/>
              <p:nvPr/>
            </p:nvSpPr>
            <p:spPr>
              <a:xfrm>
                <a:off x="3704487" y="3324296"/>
                <a:ext cx="172829" cy="20005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2B3155E-F6BA-4C9F-8474-01D705BC7B8A}"/>
                </a:ext>
              </a:extLst>
            </p:cNvPr>
            <p:cNvSpPr/>
            <p:nvPr/>
          </p:nvSpPr>
          <p:spPr>
            <a:xfrm>
              <a:off x="3704419" y="3952277"/>
              <a:ext cx="172829" cy="20005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05B5A89-5E22-4C0D-89DB-BA5122994EE0}"/>
              </a:ext>
            </a:extLst>
          </p:cNvPr>
          <p:cNvGrpSpPr/>
          <p:nvPr/>
        </p:nvGrpSpPr>
        <p:grpSpPr>
          <a:xfrm>
            <a:off x="7204431" y="1200852"/>
            <a:ext cx="1338776" cy="3246859"/>
            <a:chOff x="7062389" y="1209730"/>
            <a:chExt cx="1338776" cy="32468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9D56B99-36F3-4D2B-8E19-B0B72122248F}"/>
                </a:ext>
              </a:extLst>
            </p:cNvPr>
            <p:cNvGrpSpPr/>
            <p:nvPr/>
          </p:nvGrpSpPr>
          <p:grpSpPr>
            <a:xfrm>
              <a:off x="7062389" y="1209730"/>
              <a:ext cx="1338776" cy="3246859"/>
              <a:chOff x="7062389" y="1209730"/>
              <a:chExt cx="1338776" cy="3246859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D000447-C3F0-4095-B16A-CB3ED1F7543E}"/>
                  </a:ext>
                </a:extLst>
              </p:cNvPr>
              <p:cNvSpPr/>
              <p:nvPr/>
            </p:nvSpPr>
            <p:spPr>
              <a:xfrm>
                <a:off x="7062389" y="1668470"/>
                <a:ext cx="1338776" cy="278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290B577-7378-4869-BBB6-52BFCDBD7034}"/>
                      </a:ext>
                    </a:extLst>
                  </p:cNvPr>
                  <p:cNvSpPr txBox="1"/>
                  <p:nvPr/>
                </p:nvSpPr>
                <p:spPr>
                  <a:xfrm>
                    <a:off x="7560848" y="1209730"/>
                    <a:ext cx="3418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290B577-7378-4869-BBB6-52BFCDBD70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0848" y="1209730"/>
                    <a:ext cx="341857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D135706-EB96-4639-8F26-00F51E714327}"/>
                  </a:ext>
                </a:extLst>
              </p:cNvPr>
              <p:cNvSpPr/>
              <p:nvPr/>
            </p:nvSpPr>
            <p:spPr>
              <a:xfrm>
                <a:off x="7643071" y="2061745"/>
                <a:ext cx="172829" cy="20005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6D252E-9258-4668-9AE7-0D976A7AA073}"/>
                  </a:ext>
                </a:extLst>
              </p:cNvPr>
              <p:cNvSpPr/>
              <p:nvPr/>
            </p:nvSpPr>
            <p:spPr>
              <a:xfrm>
                <a:off x="7643071" y="2721105"/>
                <a:ext cx="172829" cy="20005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B71F846-EF0A-4597-A39D-DEE9B1099A88}"/>
                  </a:ext>
                </a:extLst>
              </p:cNvPr>
              <p:cNvSpPr/>
              <p:nvPr/>
            </p:nvSpPr>
            <p:spPr>
              <a:xfrm>
                <a:off x="7633591" y="3365029"/>
                <a:ext cx="172829" cy="20005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52C5226-C377-4153-9FAE-70CAC2EB2F55}"/>
                </a:ext>
              </a:extLst>
            </p:cNvPr>
            <p:cNvSpPr/>
            <p:nvPr/>
          </p:nvSpPr>
          <p:spPr>
            <a:xfrm>
              <a:off x="7633590" y="3952276"/>
              <a:ext cx="172829" cy="20005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904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8A1F09-BA6B-4B6D-9AC0-DB574042C3EE}"/>
                  </a:ext>
                </a:extLst>
              </p:cNvPr>
              <p:cNvSpPr txBox="1"/>
              <p:nvPr/>
            </p:nvSpPr>
            <p:spPr>
              <a:xfrm>
                <a:off x="4722547" y="748826"/>
                <a:ext cx="27469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𝑦𝑃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8A1F09-BA6B-4B6D-9AC0-DB574042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547" y="748826"/>
                <a:ext cx="274690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5">
                <a:extLst>
                  <a:ext uri="{FF2B5EF4-FFF2-40B4-BE49-F238E27FC236}">
                    <a16:creationId xmlns:a16="http://schemas.microsoft.com/office/drawing/2014/main" id="{69023E83-6025-4E3E-B03A-2B727B85DA1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5454" y="4623803"/>
              <a:ext cx="982109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10546">
                      <a:extLst>
                        <a:ext uri="{9D8B030D-6E8A-4147-A177-3AD203B41FA5}">
                          <a16:colId xmlns:a16="http://schemas.microsoft.com/office/drawing/2014/main" val="1918722605"/>
                        </a:ext>
                      </a:extLst>
                    </a:gridCol>
                    <a:gridCol w="4910546">
                      <a:extLst>
                        <a:ext uri="{9D8B030D-6E8A-4147-A177-3AD203B41FA5}">
                          <a16:colId xmlns:a16="http://schemas.microsoft.com/office/drawing/2014/main" val="22468798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When True?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When False?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012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There is an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for which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en-GB" sz="2800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GB" sz="2800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GB" sz="2800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a:rPr lang="en-GB" sz="2800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lang="en-GB" sz="2800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𝑡𝑟𝑢𝑒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for every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US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every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there is a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for</a:t>
                          </a:r>
                          <a:r>
                            <a:rPr lang="en-US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which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 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𝑓𝑎𝑙𝑠𝑒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US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853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5">
                <a:extLst>
                  <a:ext uri="{FF2B5EF4-FFF2-40B4-BE49-F238E27FC236}">
                    <a16:creationId xmlns:a16="http://schemas.microsoft.com/office/drawing/2014/main" id="{69023E83-6025-4E3E-B03A-2B727B85DA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218904"/>
                  </p:ext>
                </p:extLst>
              </p:nvPr>
            </p:nvGraphicFramePr>
            <p:xfrm>
              <a:off x="1185454" y="4623803"/>
              <a:ext cx="982109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10546">
                      <a:extLst>
                        <a:ext uri="{9D8B030D-6E8A-4147-A177-3AD203B41FA5}">
                          <a16:colId xmlns:a16="http://schemas.microsoft.com/office/drawing/2014/main" val="1918722605"/>
                        </a:ext>
                      </a:extLst>
                    </a:gridCol>
                    <a:gridCol w="4910546">
                      <a:extLst>
                        <a:ext uri="{9D8B030D-6E8A-4147-A177-3AD203B41FA5}">
                          <a16:colId xmlns:a16="http://schemas.microsoft.com/office/drawing/2014/main" val="224687982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When True?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When False?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012605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4" t="-60256" r="-100496" b="-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24" t="-60256" r="-496" b="-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8530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D47DC6F-7F2B-4325-9E9B-CB2BD5CC7601}"/>
              </a:ext>
            </a:extLst>
          </p:cNvPr>
          <p:cNvCxnSpPr>
            <a:cxnSpLocks/>
            <a:stCxn id="93" idx="6"/>
            <a:endCxn id="100" idx="2"/>
          </p:cNvCxnSpPr>
          <p:nvPr/>
        </p:nvCxnSpPr>
        <p:spPr>
          <a:xfrm flipV="1">
            <a:off x="4217896" y="2161772"/>
            <a:ext cx="3765689" cy="643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B5E0AE3-1F62-43CD-A0CF-3FF8ADA095DB}"/>
              </a:ext>
            </a:extLst>
          </p:cNvPr>
          <p:cNvGrpSpPr/>
          <p:nvPr/>
        </p:nvGrpSpPr>
        <p:grpSpPr>
          <a:xfrm>
            <a:off x="3461963" y="1268359"/>
            <a:ext cx="1338776" cy="3188229"/>
            <a:chOff x="3121449" y="1268360"/>
            <a:chExt cx="1338776" cy="318822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2DA8E-CA2D-44FC-9829-9F3A80C12958}"/>
                </a:ext>
              </a:extLst>
            </p:cNvPr>
            <p:cNvGrpSpPr/>
            <p:nvPr/>
          </p:nvGrpSpPr>
          <p:grpSpPr>
            <a:xfrm>
              <a:off x="3121449" y="1268360"/>
              <a:ext cx="1338776" cy="3188229"/>
              <a:chOff x="3121449" y="1268360"/>
              <a:chExt cx="1338776" cy="3188229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0075C84-B491-4898-981F-5C6EC5F48B57}"/>
                  </a:ext>
                </a:extLst>
              </p:cNvPr>
              <p:cNvSpPr/>
              <p:nvPr/>
            </p:nvSpPr>
            <p:spPr>
              <a:xfrm>
                <a:off x="3121449" y="1668470"/>
                <a:ext cx="1338776" cy="2788119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A459EDF-4271-4FA7-8587-4EF0466C9ECF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908" y="1268360"/>
                    <a:ext cx="3418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b="1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A459EDF-4271-4FA7-8587-4EF0466C9E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9908" y="1268360"/>
                    <a:ext cx="34185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D6E86C0-1AFB-49C7-A015-423E42B995EB}"/>
                  </a:ext>
                </a:extLst>
              </p:cNvPr>
              <p:cNvSpPr/>
              <p:nvPr/>
            </p:nvSpPr>
            <p:spPr>
              <a:xfrm>
                <a:off x="3704419" y="2059019"/>
                <a:ext cx="172829" cy="20005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077FEB0-552A-4F9C-8928-11FF6C440133}"/>
                  </a:ext>
                </a:extLst>
              </p:cNvPr>
              <p:cNvSpPr/>
              <p:nvPr/>
            </p:nvSpPr>
            <p:spPr>
              <a:xfrm>
                <a:off x="3704553" y="2705669"/>
                <a:ext cx="172829" cy="20005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B98D20C-3571-4C49-A9AA-47D62ADC0C38}"/>
                  </a:ext>
                </a:extLst>
              </p:cNvPr>
              <p:cNvSpPr/>
              <p:nvPr/>
            </p:nvSpPr>
            <p:spPr>
              <a:xfrm>
                <a:off x="3704487" y="3324296"/>
                <a:ext cx="172829" cy="20005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93ACF7DC-AF84-4F5F-9796-4AFCB305C1F5}"/>
                </a:ext>
              </a:extLst>
            </p:cNvPr>
            <p:cNvSpPr/>
            <p:nvPr/>
          </p:nvSpPr>
          <p:spPr>
            <a:xfrm>
              <a:off x="3704419" y="3952277"/>
              <a:ext cx="172829" cy="20005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A8C3CEF-DADB-4034-8F52-1DBE94820677}"/>
              </a:ext>
            </a:extLst>
          </p:cNvPr>
          <p:cNvGrpSpPr/>
          <p:nvPr/>
        </p:nvGrpSpPr>
        <p:grpSpPr>
          <a:xfrm>
            <a:off x="7402903" y="1209729"/>
            <a:ext cx="1338776" cy="3246859"/>
            <a:chOff x="7062389" y="1209730"/>
            <a:chExt cx="1338776" cy="324685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67F2823-3443-4AF0-9139-89FC0E882318}"/>
                </a:ext>
              </a:extLst>
            </p:cNvPr>
            <p:cNvGrpSpPr/>
            <p:nvPr/>
          </p:nvGrpSpPr>
          <p:grpSpPr>
            <a:xfrm>
              <a:off x="7062389" y="1209730"/>
              <a:ext cx="1338776" cy="3246859"/>
              <a:chOff x="7062389" y="1209730"/>
              <a:chExt cx="1338776" cy="3246859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E496EE5-AE79-49B1-A1C7-FCC3F2333139}"/>
                  </a:ext>
                </a:extLst>
              </p:cNvPr>
              <p:cNvSpPr/>
              <p:nvPr/>
            </p:nvSpPr>
            <p:spPr>
              <a:xfrm>
                <a:off x="7062389" y="1668470"/>
                <a:ext cx="1338776" cy="278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E79E3F74-D6C4-4393-9F69-A5F6FF8DAD3C}"/>
                      </a:ext>
                    </a:extLst>
                  </p:cNvPr>
                  <p:cNvSpPr txBox="1"/>
                  <p:nvPr/>
                </p:nvSpPr>
                <p:spPr>
                  <a:xfrm>
                    <a:off x="7560848" y="1209730"/>
                    <a:ext cx="3418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E79E3F74-D6C4-4393-9F69-A5F6FF8DAD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0848" y="1209730"/>
                    <a:ext cx="341857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2D2E9E4-42D6-4894-A7A7-9CB57F537AAD}"/>
                  </a:ext>
                </a:extLst>
              </p:cNvPr>
              <p:cNvSpPr/>
              <p:nvPr/>
            </p:nvSpPr>
            <p:spPr>
              <a:xfrm>
                <a:off x="7643071" y="2061745"/>
                <a:ext cx="172829" cy="20005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A6A3672-0720-4C43-BDE7-32988D8DA2C0}"/>
                  </a:ext>
                </a:extLst>
              </p:cNvPr>
              <p:cNvSpPr/>
              <p:nvPr/>
            </p:nvSpPr>
            <p:spPr>
              <a:xfrm>
                <a:off x="7643071" y="2721105"/>
                <a:ext cx="172829" cy="20005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B1E93FD-16A2-4383-AA17-984FE6FD5FF6}"/>
                  </a:ext>
                </a:extLst>
              </p:cNvPr>
              <p:cNvSpPr/>
              <p:nvPr/>
            </p:nvSpPr>
            <p:spPr>
              <a:xfrm>
                <a:off x="7633591" y="3365029"/>
                <a:ext cx="172829" cy="20005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2DD54C3-008D-4037-B2B1-9D04773CF2BC}"/>
                </a:ext>
              </a:extLst>
            </p:cNvPr>
            <p:cNvSpPr/>
            <p:nvPr/>
          </p:nvSpPr>
          <p:spPr>
            <a:xfrm>
              <a:off x="7633590" y="3952276"/>
              <a:ext cx="172829" cy="20005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11376A3-206D-48FC-B5BA-D1CDF570C016}"/>
              </a:ext>
            </a:extLst>
          </p:cNvPr>
          <p:cNvCxnSpPr>
            <a:cxnSpLocks/>
            <a:stCxn id="93" idx="6"/>
            <a:endCxn id="101" idx="2"/>
          </p:cNvCxnSpPr>
          <p:nvPr/>
        </p:nvCxnSpPr>
        <p:spPr>
          <a:xfrm>
            <a:off x="4217896" y="2805696"/>
            <a:ext cx="3765689" cy="154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B820495-EFAF-47B9-9AE4-3DAB1C3B11D1}"/>
              </a:ext>
            </a:extLst>
          </p:cNvPr>
          <p:cNvCxnSpPr>
            <a:cxnSpLocks/>
            <a:stCxn id="93" idx="6"/>
            <a:endCxn id="102" idx="2"/>
          </p:cNvCxnSpPr>
          <p:nvPr/>
        </p:nvCxnSpPr>
        <p:spPr>
          <a:xfrm>
            <a:off x="4217896" y="2805696"/>
            <a:ext cx="3756209" cy="6593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88DED51-4600-492C-87BB-0EA34B70C9C0}"/>
              </a:ext>
            </a:extLst>
          </p:cNvPr>
          <p:cNvCxnSpPr>
            <a:cxnSpLocks/>
            <a:stCxn id="93" idx="6"/>
            <a:endCxn id="97" idx="2"/>
          </p:cNvCxnSpPr>
          <p:nvPr/>
        </p:nvCxnSpPr>
        <p:spPr>
          <a:xfrm>
            <a:off x="4217896" y="2805696"/>
            <a:ext cx="3756208" cy="1246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19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8A1F09-BA6B-4B6D-9AC0-DB574042C3EE}"/>
                  </a:ext>
                </a:extLst>
              </p:cNvPr>
              <p:cNvSpPr txBox="1"/>
              <p:nvPr/>
            </p:nvSpPr>
            <p:spPr>
              <a:xfrm>
                <a:off x="4728433" y="726810"/>
                <a:ext cx="27469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𝑦𝑃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8A1F09-BA6B-4B6D-9AC0-DB574042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433" y="726810"/>
                <a:ext cx="274690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5">
                <a:extLst>
                  <a:ext uri="{FF2B5EF4-FFF2-40B4-BE49-F238E27FC236}">
                    <a16:creationId xmlns:a16="http://schemas.microsoft.com/office/drawing/2014/main" id="{69023E83-6025-4E3E-B03A-2B727B85DA1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5454" y="4623803"/>
              <a:ext cx="982109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10546">
                      <a:extLst>
                        <a:ext uri="{9D8B030D-6E8A-4147-A177-3AD203B41FA5}">
                          <a16:colId xmlns:a16="http://schemas.microsoft.com/office/drawing/2014/main" val="1918722605"/>
                        </a:ext>
                      </a:extLst>
                    </a:gridCol>
                    <a:gridCol w="4910546">
                      <a:extLst>
                        <a:ext uri="{9D8B030D-6E8A-4147-A177-3AD203B41FA5}">
                          <a16:colId xmlns:a16="http://schemas.microsoft.com/office/drawing/2014/main" val="22468798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When True?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When False?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012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every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there is a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for which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 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𝑡𝑟𝑢𝑒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US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There is an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𝑓𝑎𝑙𝑠𝑒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for every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US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853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5">
                <a:extLst>
                  <a:ext uri="{FF2B5EF4-FFF2-40B4-BE49-F238E27FC236}">
                    <a16:creationId xmlns:a16="http://schemas.microsoft.com/office/drawing/2014/main" id="{69023E83-6025-4E3E-B03A-2B727B85DA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2777229"/>
                  </p:ext>
                </p:extLst>
              </p:nvPr>
            </p:nvGraphicFramePr>
            <p:xfrm>
              <a:off x="1185454" y="4623803"/>
              <a:ext cx="982109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10546">
                      <a:extLst>
                        <a:ext uri="{9D8B030D-6E8A-4147-A177-3AD203B41FA5}">
                          <a16:colId xmlns:a16="http://schemas.microsoft.com/office/drawing/2014/main" val="1918722605"/>
                        </a:ext>
                      </a:extLst>
                    </a:gridCol>
                    <a:gridCol w="4910546">
                      <a:extLst>
                        <a:ext uri="{9D8B030D-6E8A-4147-A177-3AD203B41FA5}">
                          <a16:colId xmlns:a16="http://schemas.microsoft.com/office/drawing/2014/main" val="224687982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When True?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When False?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012605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4" t="-60256" r="-100496" b="-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24" t="-60256" r="-496" b="-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85309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AC6EB9C-8854-453D-93BB-151A84A23991}"/>
              </a:ext>
            </a:extLst>
          </p:cNvPr>
          <p:cNvCxnSpPr>
            <a:cxnSpLocks/>
            <a:stCxn id="82" idx="6"/>
            <a:endCxn id="90" idx="2"/>
          </p:cNvCxnSpPr>
          <p:nvPr/>
        </p:nvCxnSpPr>
        <p:spPr>
          <a:xfrm>
            <a:off x="4217828" y="2185680"/>
            <a:ext cx="3765823" cy="272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270E52-7CBA-4193-A9B8-1923354FC38D}"/>
              </a:ext>
            </a:extLst>
          </p:cNvPr>
          <p:cNvCxnSpPr>
            <a:cxnSpLocks/>
            <a:stCxn id="83" idx="6"/>
            <a:endCxn id="91" idx="2"/>
          </p:cNvCxnSpPr>
          <p:nvPr/>
        </p:nvCxnSpPr>
        <p:spPr>
          <a:xfrm>
            <a:off x="4217962" y="2832330"/>
            <a:ext cx="3765689" cy="154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A719A84-2C37-4DBF-BF18-1B6F6FC52AAB}"/>
              </a:ext>
            </a:extLst>
          </p:cNvPr>
          <p:cNvCxnSpPr>
            <a:cxnSpLocks/>
            <a:stCxn id="84" idx="6"/>
            <a:endCxn id="91" idx="2"/>
          </p:cNvCxnSpPr>
          <p:nvPr/>
        </p:nvCxnSpPr>
        <p:spPr>
          <a:xfrm flipV="1">
            <a:off x="4217896" y="2847766"/>
            <a:ext cx="3765755" cy="6031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A077229-B09D-46D8-8BB2-228681BBF812}"/>
              </a:ext>
            </a:extLst>
          </p:cNvPr>
          <p:cNvGrpSpPr/>
          <p:nvPr/>
        </p:nvGrpSpPr>
        <p:grpSpPr>
          <a:xfrm>
            <a:off x="3462029" y="1294993"/>
            <a:ext cx="1338776" cy="3188229"/>
            <a:chOff x="3121449" y="1268360"/>
            <a:chExt cx="1338776" cy="318822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66776E8-95B9-44DE-A537-210A96013556}"/>
                </a:ext>
              </a:extLst>
            </p:cNvPr>
            <p:cNvGrpSpPr/>
            <p:nvPr/>
          </p:nvGrpSpPr>
          <p:grpSpPr>
            <a:xfrm>
              <a:off x="3121449" y="1268360"/>
              <a:ext cx="1338776" cy="3188229"/>
              <a:chOff x="3121449" y="1268360"/>
              <a:chExt cx="1338776" cy="3188229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3149327-4B28-42F5-8287-44567EFA9A66}"/>
                  </a:ext>
                </a:extLst>
              </p:cNvPr>
              <p:cNvSpPr/>
              <p:nvPr/>
            </p:nvSpPr>
            <p:spPr>
              <a:xfrm>
                <a:off x="3121449" y="1668470"/>
                <a:ext cx="1338776" cy="2788119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FBDC03E4-8703-49A1-87E0-089FACFA12D2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908" y="1268360"/>
                    <a:ext cx="3418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b="1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FBDC03E4-8703-49A1-87E0-089FACFA12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9908" y="1268360"/>
                    <a:ext cx="34185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790BAA93-472D-414E-AC4C-6234711B5ED7}"/>
                  </a:ext>
                </a:extLst>
              </p:cNvPr>
              <p:cNvSpPr/>
              <p:nvPr/>
            </p:nvSpPr>
            <p:spPr>
              <a:xfrm>
                <a:off x="3704419" y="2059019"/>
                <a:ext cx="172829" cy="20005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B5FEDDD-BC80-4701-8FDD-F6FBFE5138E7}"/>
                  </a:ext>
                </a:extLst>
              </p:cNvPr>
              <p:cNvSpPr/>
              <p:nvPr/>
            </p:nvSpPr>
            <p:spPr>
              <a:xfrm>
                <a:off x="3704553" y="2705669"/>
                <a:ext cx="172829" cy="20005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6664AFC-691B-4DA2-A2DE-56D8817AD4E3}"/>
                  </a:ext>
                </a:extLst>
              </p:cNvPr>
              <p:cNvSpPr/>
              <p:nvPr/>
            </p:nvSpPr>
            <p:spPr>
              <a:xfrm>
                <a:off x="3704487" y="3324296"/>
                <a:ext cx="172829" cy="20005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C961710-36A7-43A8-A346-E0A58CF5B6C0}"/>
                </a:ext>
              </a:extLst>
            </p:cNvPr>
            <p:cNvSpPr/>
            <p:nvPr/>
          </p:nvSpPr>
          <p:spPr>
            <a:xfrm>
              <a:off x="3704419" y="3952277"/>
              <a:ext cx="172829" cy="20005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4847F12-EB03-4CB3-B7C9-9FE3D8490EE4}"/>
              </a:ext>
            </a:extLst>
          </p:cNvPr>
          <p:cNvGrpSpPr/>
          <p:nvPr/>
        </p:nvGrpSpPr>
        <p:grpSpPr>
          <a:xfrm>
            <a:off x="7402969" y="1236363"/>
            <a:ext cx="1338776" cy="3246859"/>
            <a:chOff x="7062389" y="1209730"/>
            <a:chExt cx="1338776" cy="324685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8E8AFBC-67CB-4090-BF56-35118E42814E}"/>
                </a:ext>
              </a:extLst>
            </p:cNvPr>
            <p:cNvGrpSpPr/>
            <p:nvPr/>
          </p:nvGrpSpPr>
          <p:grpSpPr>
            <a:xfrm>
              <a:off x="7062389" y="1209730"/>
              <a:ext cx="1338776" cy="3246859"/>
              <a:chOff x="7062389" y="1209730"/>
              <a:chExt cx="1338776" cy="3246859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5A2C0E2-96BA-4E0C-B2BE-88C74AA93503}"/>
                  </a:ext>
                </a:extLst>
              </p:cNvPr>
              <p:cNvSpPr/>
              <p:nvPr/>
            </p:nvSpPr>
            <p:spPr>
              <a:xfrm>
                <a:off x="7062389" y="1668470"/>
                <a:ext cx="1338776" cy="278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CF0E8D48-33E9-405B-9E00-CD539D6571FD}"/>
                      </a:ext>
                    </a:extLst>
                  </p:cNvPr>
                  <p:cNvSpPr txBox="1"/>
                  <p:nvPr/>
                </p:nvSpPr>
                <p:spPr>
                  <a:xfrm>
                    <a:off x="7560848" y="1209730"/>
                    <a:ext cx="3418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CF0E8D48-33E9-405B-9E00-CD539D6571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0848" y="1209730"/>
                    <a:ext cx="341857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349D2ED-AC04-4F1C-9596-62440F996FA4}"/>
                  </a:ext>
                </a:extLst>
              </p:cNvPr>
              <p:cNvSpPr/>
              <p:nvPr/>
            </p:nvSpPr>
            <p:spPr>
              <a:xfrm>
                <a:off x="7643071" y="2061745"/>
                <a:ext cx="172829" cy="20005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5DF9914-BDA8-4EAC-B81D-16980A2FCDD7}"/>
                  </a:ext>
                </a:extLst>
              </p:cNvPr>
              <p:cNvSpPr/>
              <p:nvPr/>
            </p:nvSpPr>
            <p:spPr>
              <a:xfrm>
                <a:off x="7643071" y="2721105"/>
                <a:ext cx="172829" cy="20005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E4500AC-0F51-435C-B2FC-48AC46718603}"/>
                  </a:ext>
                </a:extLst>
              </p:cNvPr>
              <p:cNvSpPr/>
              <p:nvPr/>
            </p:nvSpPr>
            <p:spPr>
              <a:xfrm>
                <a:off x="7633591" y="3365029"/>
                <a:ext cx="172829" cy="20005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7292531-3281-4D5C-8EA3-DD3A6905D77C}"/>
                </a:ext>
              </a:extLst>
            </p:cNvPr>
            <p:cNvSpPr/>
            <p:nvPr/>
          </p:nvSpPr>
          <p:spPr>
            <a:xfrm>
              <a:off x="7633590" y="3952276"/>
              <a:ext cx="172829" cy="20005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0616E06-27DB-474E-9625-D6613B4EC97A}"/>
              </a:ext>
            </a:extLst>
          </p:cNvPr>
          <p:cNvCxnSpPr>
            <a:cxnSpLocks/>
            <a:stCxn id="79" idx="6"/>
            <a:endCxn id="92" idx="2"/>
          </p:cNvCxnSpPr>
          <p:nvPr/>
        </p:nvCxnSpPr>
        <p:spPr>
          <a:xfrm flipV="1">
            <a:off x="4217828" y="3491690"/>
            <a:ext cx="3756343" cy="58724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186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8A1F09-BA6B-4B6D-9AC0-DB574042C3EE}"/>
                  </a:ext>
                </a:extLst>
              </p:cNvPr>
              <p:cNvSpPr txBox="1"/>
              <p:nvPr/>
            </p:nvSpPr>
            <p:spPr>
              <a:xfrm>
                <a:off x="4617935" y="771157"/>
                <a:ext cx="27661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3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𝑦𝑃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8A1F09-BA6B-4B6D-9AC0-DB574042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35" y="771157"/>
                <a:ext cx="276614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5">
                <a:extLst>
                  <a:ext uri="{FF2B5EF4-FFF2-40B4-BE49-F238E27FC236}">
                    <a16:creationId xmlns:a16="http://schemas.microsoft.com/office/drawing/2014/main" id="{69023E83-6025-4E3E-B03A-2B727B85DA1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5454" y="4623803"/>
              <a:ext cx="982109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10546">
                      <a:extLst>
                        <a:ext uri="{9D8B030D-6E8A-4147-A177-3AD203B41FA5}">
                          <a16:colId xmlns:a16="http://schemas.microsoft.com/office/drawing/2014/main" val="1918722605"/>
                        </a:ext>
                      </a:extLst>
                    </a:gridCol>
                    <a:gridCol w="4910546">
                      <a:extLst>
                        <a:ext uri="{9D8B030D-6E8A-4147-A177-3AD203B41FA5}">
                          <a16:colId xmlns:a16="http://schemas.microsoft.com/office/drawing/2014/main" val="22468798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When True?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When False?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012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 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𝑡𝑟𝑢𝑒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for every pair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US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There is a pair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which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𝑓𝑎𝑙𝑠𝑒</m:t>
                              </m:r>
                            </m:oMath>
                          </a14:m>
                          <a:r>
                            <a:rPr lang="en-GB" sz="2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US" sz="2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0853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5">
                <a:extLst>
                  <a:ext uri="{FF2B5EF4-FFF2-40B4-BE49-F238E27FC236}">
                    <a16:creationId xmlns:a16="http://schemas.microsoft.com/office/drawing/2014/main" id="{69023E83-6025-4E3E-B03A-2B727B85DA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7900888"/>
                  </p:ext>
                </p:extLst>
              </p:nvPr>
            </p:nvGraphicFramePr>
            <p:xfrm>
              <a:off x="1185454" y="4623803"/>
              <a:ext cx="982109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10546">
                      <a:extLst>
                        <a:ext uri="{9D8B030D-6E8A-4147-A177-3AD203B41FA5}">
                          <a16:colId xmlns:a16="http://schemas.microsoft.com/office/drawing/2014/main" val="1918722605"/>
                        </a:ext>
                      </a:extLst>
                    </a:gridCol>
                    <a:gridCol w="4910546">
                      <a:extLst>
                        <a:ext uri="{9D8B030D-6E8A-4147-A177-3AD203B41FA5}">
                          <a16:colId xmlns:a16="http://schemas.microsoft.com/office/drawing/2014/main" val="224687982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When True?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When False?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012605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4" t="-60256" r="-100496" b="-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24" t="-60256" r="-496" b="-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85309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0EC1BB20-7CA2-4403-8EE2-F2DEEA10F69A}"/>
              </a:ext>
            </a:extLst>
          </p:cNvPr>
          <p:cNvGrpSpPr/>
          <p:nvPr/>
        </p:nvGrpSpPr>
        <p:grpSpPr>
          <a:xfrm>
            <a:off x="3361149" y="1268360"/>
            <a:ext cx="1338776" cy="3188229"/>
            <a:chOff x="3121449" y="1268360"/>
            <a:chExt cx="1338776" cy="318822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8B13D90-F485-48F6-A3CA-B901AC83C8B4}"/>
                </a:ext>
              </a:extLst>
            </p:cNvPr>
            <p:cNvGrpSpPr/>
            <p:nvPr/>
          </p:nvGrpSpPr>
          <p:grpSpPr>
            <a:xfrm>
              <a:off x="3121449" y="1268360"/>
              <a:ext cx="1338776" cy="3188229"/>
              <a:chOff x="3121449" y="1268360"/>
              <a:chExt cx="1338776" cy="3188229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1DDBA11-154E-49B8-9757-11CAED973373}"/>
                  </a:ext>
                </a:extLst>
              </p:cNvPr>
              <p:cNvSpPr/>
              <p:nvPr/>
            </p:nvSpPr>
            <p:spPr>
              <a:xfrm>
                <a:off x="3121449" y="1668470"/>
                <a:ext cx="1338776" cy="2788119"/>
              </a:xfrm>
              <a:prstGeom prst="ellipse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A131ECA-DEBE-4963-87AB-186A536FF3E9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908" y="1268360"/>
                    <a:ext cx="3418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b="1" dirty="0">
                      <a:solidFill>
                        <a:srgbClr val="FFFF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A131ECA-DEBE-4963-87AB-186A536FF3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9908" y="1268360"/>
                    <a:ext cx="34185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3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6917D22-F9C8-42CD-A0CF-D601AA290978}"/>
                  </a:ext>
                </a:extLst>
              </p:cNvPr>
              <p:cNvSpPr/>
              <p:nvPr/>
            </p:nvSpPr>
            <p:spPr>
              <a:xfrm>
                <a:off x="3704419" y="2059019"/>
                <a:ext cx="172829" cy="20005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CEECE15-F958-44D5-98EC-6B7C6972B2DE}"/>
                  </a:ext>
                </a:extLst>
              </p:cNvPr>
              <p:cNvSpPr/>
              <p:nvPr/>
            </p:nvSpPr>
            <p:spPr>
              <a:xfrm>
                <a:off x="3704553" y="2705669"/>
                <a:ext cx="172829" cy="20005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FA82D52-9142-4EF6-9E37-B1A54F5A7061}"/>
                  </a:ext>
                </a:extLst>
              </p:cNvPr>
              <p:cNvSpPr/>
              <p:nvPr/>
            </p:nvSpPr>
            <p:spPr>
              <a:xfrm>
                <a:off x="3704487" y="3324296"/>
                <a:ext cx="172829" cy="200055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7EDE3E4-8118-4B97-BE8C-1CE3B30CACA9}"/>
                </a:ext>
              </a:extLst>
            </p:cNvPr>
            <p:cNvSpPr/>
            <p:nvPr/>
          </p:nvSpPr>
          <p:spPr>
            <a:xfrm>
              <a:off x="3704419" y="3952277"/>
              <a:ext cx="172829" cy="200055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760C0A-D8CE-4831-9526-DAE0F25A183A}"/>
              </a:ext>
            </a:extLst>
          </p:cNvPr>
          <p:cNvGrpSpPr/>
          <p:nvPr/>
        </p:nvGrpSpPr>
        <p:grpSpPr>
          <a:xfrm>
            <a:off x="7302089" y="1209730"/>
            <a:ext cx="1338776" cy="3246859"/>
            <a:chOff x="7062389" y="1209730"/>
            <a:chExt cx="1338776" cy="324685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F016A4A-B15F-45D2-979D-4CB4D6F3D1E2}"/>
                </a:ext>
              </a:extLst>
            </p:cNvPr>
            <p:cNvGrpSpPr/>
            <p:nvPr/>
          </p:nvGrpSpPr>
          <p:grpSpPr>
            <a:xfrm>
              <a:off x="7062389" y="1209730"/>
              <a:ext cx="1338776" cy="3246859"/>
              <a:chOff x="7062389" y="1209730"/>
              <a:chExt cx="1338776" cy="3246859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B27D935-A303-43BD-AA24-B245CA2A9190}"/>
                  </a:ext>
                </a:extLst>
              </p:cNvPr>
              <p:cNvSpPr/>
              <p:nvPr/>
            </p:nvSpPr>
            <p:spPr>
              <a:xfrm>
                <a:off x="7062389" y="1668470"/>
                <a:ext cx="1338776" cy="278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B8901FB-E3B1-4D58-9AC8-217C98B85873}"/>
                      </a:ext>
                    </a:extLst>
                  </p:cNvPr>
                  <p:cNvSpPr txBox="1"/>
                  <p:nvPr/>
                </p:nvSpPr>
                <p:spPr>
                  <a:xfrm>
                    <a:off x="7560848" y="1209730"/>
                    <a:ext cx="3418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B8901FB-E3B1-4D58-9AC8-217C98B858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0848" y="1209730"/>
                    <a:ext cx="341857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0DD7411-451F-4C3A-8447-9E31878F3E44}"/>
                  </a:ext>
                </a:extLst>
              </p:cNvPr>
              <p:cNvSpPr/>
              <p:nvPr/>
            </p:nvSpPr>
            <p:spPr>
              <a:xfrm>
                <a:off x="7643071" y="2061745"/>
                <a:ext cx="172829" cy="20005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63C611B-0CFC-4B5F-8C40-323AA431FDE5}"/>
                  </a:ext>
                </a:extLst>
              </p:cNvPr>
              <p:cNvSpPr/>
              <p:nvPr/>
            </p:nvSpPr>
            <p:spPr>
              <a:xfrm>
                <a:off x="7643071" y="2721105"/>
                <a:ext cx="172829" cy="20005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F67862B-7F1F-4A1A-B74E-5B7A58180458}"/>
                  </a:ext>
                </a:extLst>
              </p:cNvPr>
              <p:cNvSpPr/>
              <p:nvPr/>
            </p:nvSpPr>
            <p:spPr>
              <a:xfrm>
                <a:off x="7633591" y="3365029"/>
                <a:ext cx="172829" cy="200055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77CBD21-D705-4917-80CC-DCC440585F08}"/>
                </a:ext>
              </a:extLst>
            </p:cNvPr>
            <p:cNvSpPr/>
            <p:nvPr/>
          </p:nvSpPr>
          <p:spPr>
            <a:xfrm>
              <a:off x="7633590" y="3952276"/>
              <a:ext cx="172829" cy="20005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67EB7B3-89CE-460C-BBC2-112F5C077572}"/>
              </a:ext>
            </a:extLst>
          </p:cNvPr>
          <p:cNvCxnSpPr>
            <a:cxnSpLocks/>
          </p:cNvCxnSpPr>
          <p:nvPr/>
        </p:nvCxnSpPr>
        <p:spPr>
          <a:xfrm flipV="1">
            <a:off x="4117082" y="2161773"/>
            <a:ext cx="3765689" cy="64392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8EA80C-B5B9-458D-81A1-CADAE4742C4C}"/>
              </a:ext>
            </a:extLst>
          </p:cNvPr>
          <p:cNvCxnSpPr>
            <a:cxnSpLocks/>
          </p:cNvCxnSpPr>
          <p:nvPr/>
        </p:nvCxnSpPr>
        <p:spPr>
          <a:xfrm>
            <a:off x="4117082" y="2805697"/>
            <a:ext cx="3765689" cy="154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613766-071C-40DF-9A3A-FC270EA35848}"/>
              </a:ext>
            </a:extLst>
          </p:cNvPr>
          <p:cNvCxnSpPr>
            <a:cxnSpLocks/>
          </p:cNvCxnSpPr>
          <p:nvPr/>
        </p:nvCxnSpPr>
        <p:spPr>
          <a:xfrm>
            <a:off x="4117082" y="2805697"/>
            <a:ext cx="3756209" cy="6593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42F7A7-B7DA-44CA-A75C-7316C3401F01}"/>
              </a:ext>
            </a:extLst>
          </p:cNvPr>
          <p:cNvCxnSpPr>
            <a:cxnSpLocks/>
          </p:cNvCxnSpPr>
          <p:nvPr/>
        </p:nvCxnSpPr>
        <p:spPr>
          <a:xfrm>
            <a:off x="4117082" y="2805697"/>
            <a:ext cx="3756208" cy="12466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63B3FB-3F73-4655-AE00-F8A65CC4714E}"/>
              </a:ext>
            </a:extLst>
          </p:cNvPr>
          <p:cNvCxnSpPr>
            <a:cxnSpLocks/>
            <a:stCxn id="53" idx="6"/>
            <a:endCxn id="62" idx="2"/>
          </p:cNvCxnSpPr>
          <p:nvPr/>
        </p:nvCxnSpPr>
        <p:spPr>
          <a:xfrm>
            <a:off x="4116948" y="2159047"/>
            <a:ext cx="3765823" cy="2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9537DA-BABB-43FA-8FD0-269065848DB7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4116948" y="2159047"/>
            <a:ext cx="3765823" cy="6620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37E67B8-6815-44A8-8233-ED0D809EE06F}"/>
              </a:ext>
            </a:extLst>
          </p:cNvPr>
          <p:cNvCxnSpPr>
            <a:cxnSpLocks/>
            <a:stCxn id="53" idx="6"/>
            <a:endCxn id="64" idx="2"/>
          </p:cNvCxnSpPr>
          <p:nvPr/>
        </p:nvCxnSpPr>
        <p:spPr>
          <a:xfrm>
            <a:off x="4116948" y="2159047"/>
            <a:ext cx="3756343" cy="1306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0D9C3D2-4B06-4B79-8818-20F666B45B1F}"/>
              </a:ext>
            </a:extLst>
          </p:cNvPr>
          <p:cNvCxnSpPr>
            <a:cxnSpLocks/>
            <a:stCxn id="53" idx="6"/>
            <a:endCxn id="59" idx="2"/>
          </p:cNvCxnSpPr>
          <p:nvPr/>
        </p:nvCxnSpPr>
        <p:spPr>
          <a:xfrm>
            <a:off x="4116948" y="2159047"/>
            <a:ext cx="3756342" cy="18932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A198E51-C569-499C-957E-C1E832F98147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 flipV="1">
            <a:off x="4117016" y="2161773"/>
            <a:ext cx="3765755" cy="12625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11D88B-A20A-4AF1-99A3-6E7724326656}"/>
              </a:ext>
            </a:extLst>
          </p:cNvPr>
          <p:cNvCxnSpPr>
            <a:cxnSpLocks/>
            <a:stCxn id="56" idx="6"/>
            <a:endCxn id="63" idx="2"/>
          </p:cNvCxnSpPr>
          <p:nvPr/>
        </p:nvCxnSpPr>
        <p:spPr>
          <a:xfrm flipV="1">
            <a:off x="4117016" y="2821133"/>
            <a:ext cx="3765755" cy="6031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230C8B6-5AE3-4170-81B5-568E1E762A62}"/>
              </a:ext>
            </a:extLst>
          </p:cNvPr>
          <p:cNvCxnSpPr>
            <a:cxnSpLocks/>
            <a:stCxn id="56" idx="6"/>
            <a:endCxn id="64" idx="2"/>
          </p:cNvCxnSpPr>
          <p:nvPr/>
        </p:nvCxnSpPr>
        <p:spPr>
          <a:xfrm>
            <a:off x="4117016" y="3424324"/>
            <a:ext cx="3756275" cy="407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067B97-4E7C-44B2-B8AD-F49B4859D9B4}"/>
              </a:ext>
            </a:extLst>
          </p:cNvPr>
          <p:cNvCxnSpPr>
            <a:cxnSpLocks/>
            <a:stCxn id="56" idx="6"/>
            <a:endCxn id="59" idx="2"/>
          </p:cNvCxnSpPr>
          <p:nvPr/>
        </p:nvCxnSpPr>
        <p:spPr>
          <a:xfrm>
            <a:off x="4117016" y="3424324"/>
            <a:ext cx="3756274" cy="62798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40D1EC-8148-4398-BA7D-CB8BACD4FD80}"/>
              </a:ext>
            </a:extLst>
          </p:cNvPr>
          <p:cNvCxnSpPr>
            <a:cxnSpLocks/>
            <a:stCxn id="50" idx="6"/>
            <a:endCxn id="62" idx="2"/>
          </p:cNvCxnSpPr>
          <p:nvPr/>
        </p:nvCxnSpPr>
        <p:spPr>
          <a:xfrm flipV="1">
            <a:off x="4116948" y="2161773"/>
            <a:ext cx="3765823" cy="18905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BC83210-1813-48A9-90A7-8BF9D16CC079}"/>
              </a:ext>
            </a:extLst>
          </p:cNvPr>
          <p:cNvCxnSpPr>
            <a:cxnSpLocks/>
            <a:stCxn id="50" idx="6"/>
            <a:endCxn id="63" idx="2"/>
          </p:cNvCxnSpPr>
          <p:nvPr/>
        </p:nvCxnSpPr>
        <p:spPr>
          <a:xfrm flipV="1">
            <a:off x="4116948" y="2821133"/>
            <a:ext cx="3765823" cy="12311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F554C98-DBB5-4EFC-854B-1AED9FB1C3B5}"/>
              </a:ext>
            </a:extLst>
          </p:cNvPr>
          <p:cNvCxnSpPr>
            <a:cxnSpLocks/>
            <a:stCxn id="50" idx="6"/>
            <a:endCxn id="64" idx="2"/>
          </p:cNvCxnSpPr>
          <p:nvPr/>
        </p:nvCxnSpPr>
        <p:spPr>
          <a:xfrm flipV="1">
            <a:off x="4116948" y="3465057"/>
            <a:ext cx="3756343" cy="5872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5714EFB-A419-41B8-95DF-CAB06EEE2C3F}"/>
              </a:ext>
            </a:extLst>
          </p:cNvPr>
          <p:cNvCxnSpPr>
            <a:cxnSpLocks/>
            <a:stCxn id="50" idx="6"/>
            <a:endCxn id="59" idx="2"/>
          </p:cNvCxnSpPr>
          <p:nvPr/>
        </p:nvCxnSpPr>
        <p:spPr>
          <a:xfrm flipV="1">
            <a:off x="4116948" y="4052304"/>
            <a:ext cx="3756342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81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E51-CA8E-4E66-BFD4-A14677A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F4FEE0-42A2-4744-8DC0-C24F6755A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120199"/>
              </p:ext>
            </p:extLst>
          </p:nvPr>
        </p:nvGraphicFramePr>
        <p:xfrm>
          <a:off x="947606" y="1967224"/>
          <a:ext cx="10296787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6787">
                  <a:extLst>
                    <a:ext uri="{9D8B030D-6E8A-4147-A177-3AD203B41FA5}">
                      <a16:colId xmlns:a16="http://schemas.microsoft.com/office/drawing/2014/main" val="44441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The Foundations: Logic and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5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7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 of 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Equivalences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6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Predicates and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6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 of Inference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0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390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7D8471D-19C1-43C9-8F84-57F61E7BC12A}"/>
              </a:ext>
            </a:extLst>
          </p:cNvPr>
          <p:cNvSpPr/>
          <p:nvPr/>
        </p:nvSpPr>
        <p:spPr>
          <a:xfrm>
            <a:off x="399641" y="4749737"/>
            <a:ext cx="438559" cy="424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36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Definition:</a:t>
                </a:r>
                <a:br>
                  <a:rPr lang="en-GB" dirty="0"/>
                </a:br>
                <a:r>
                  <a:rPr lang="en-GB" dirty="0"/>
                  <a:t>Argument: is a sequence of propositions. </a:t>
                </a:r>
              </a:p>
              <a:p>
                <a:pPr lvl="1"/>
                <a:r>
                  <a:rPr lang="en-GB" dirty="0"/>
                  <a:t>All but the final proposition in the argument are called </a:t>
                </a:r>
                <a:r>
                  <a:rPr lang="en-GB" i="1" dirty="0"/>
                  <a:t>premises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The final proposition is called the </a:t>
                </a:r>
                <a:r>
                  <a:rPr lang="en-GB" i="1" dirty="0"/>
                  <a:t>conclusion</a:t>
                </a:r>
                <a:r>
                  <a:rPr lang="en-GB" dirty="0"/>
                  <a:t>. </a:t>
                </a:r>
              </a:p>
              <a:p>
                <a:pPr lvl="1"/>
                <a:r>
                  <a:rPr lang="en-GB" dirty="0"/>
                  <a:t>An argument is valid if the truth of all its premises implies that the conclusion is true.</a:t>
                </a:r>
              </a:p>
              <a:p>
                <a:pPr marL="0" indent="0">
                  <a:buNone/>
                </a:pPr>
                <a:br>
                  <a:rPr lang="en-GB" dirty="0"/>
                </a:b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𝑦𝑜𝑢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𝑝𝑎𝑠𝑠𝑤𝑜𝑟𝑑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𝑦𝑜𝑢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𝑜𝑛𝑡𝑜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𝑛𝑒𝑡𝑤𝑜𝑟𝑘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.”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F82F567F-FE3E-47BF-B353-93A2B82A1FFC}"/>
              </a:ext>
            </a:extLst>
          </p:cNvPr>
          <p:cNvSpPr/>
          <p:nvPr/>
        </p:nvSpPr>
        <p:spPr>
          <a:xfrm rot="16200000">
            <a:off x="5889593" y="-633334"/>
            <a:ext cx="412811" cy="11052703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0DFEDF0-8D42-445C-879B-3CC349733EA5}"/>
              </a:ext>
            </a:extLst>
          </p:cNvPr>
          <p:cNvSpPr/>
          <p:nvPr/>
        </p:nvSpPr>
        <p:spPr>
          <a:xfrm rot="5400000">
            <a:off x="3022107" y="3222535"/>
            <a:ext cx="412811" cy="5048440"/>
          </a:xfrm>
          <a:prstGeom prst="rightBrac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1D51B18-66C6-411E-B6F1-295BD170CACF}"/>
              </a:ext>
            </a:extLst>
          </p:cNvPr>
          <p:cNvSpPr/>
          <p:nvPr/>
        </p:nvSpPr>
        <p:spPr>
          <a:xfrm rot="5400000">
            <a:off x="8510977" y="3061989"/>
            <a:ext cx="412811" cy="5406945"/>
          </a:xfrm>
          <a:prstGeom prst="rightBrac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10CE6-BC81-4958-80A4-EB9C6378E24B}"/>
              </a:ext>
            </a:extLst>
          </p:cNvPr>
          <p:cNvSpPr txBox="1"/>
          <p:nvPr/>
        </p:nvSpPr>
        <p:spPr>
          <a:xfrm>
            <a:off x="5453578" y="4332569"/>
            <a:ext cx="12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Argument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EAB5E-517D-4F7A-A425-BF9A94A80CF6}"/>
              </a:ext>
            </a:extLst>
          </p:cNvPr>
          <p:cNvSpPr txBox="1"/>
          <p:nvPr/>
        </p:nvSpPr>
        <p:spPr>
          <a:xfrm>
            <a:off x="2586092" y="5905734"/>
            <a:ext cx="1184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Premises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ABAB3-50C1-4C31-AE04-8EEC279B4A52}"/>
              </a:ext>
            </a:extLst>
          </p:cNvPr>
          <p:cNvSpPr txBox="1"/>
          <p:nvPr/>
        </p:nvSpPr>
        <p:spPr>
          <a:xfrm>
            <a:off x="8195094" y="5971867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675552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35B4-6309-44E4-A5B4-FAA21C18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determine if the argument is valid, we use rules of inference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BF49F-866F-4B62-9643-59CB288F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625" y="2360040"/>
            <a:ext cx="7870749" cy="43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6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E52C-4E89-44D6-B7F8-DF664D7F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4A50-23B9-424A-B53E-02749F65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</a:t>
            </a:r>
            <a:r>
              <a:rPr lang="en-GB" dirty="0"/>
              <a:t>rules are used to distinguish between valid and invalid mathematical arguments.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proposition</a:t>
            </a:r>
            <a:r>
              <a:rPr lang="en-GB" dirty="0"/>
              <a:t> is a declarative sentence (a sentence that declares a fact) that is either true or false, but not both.</a:t>
            </a:r>
          </a:p>
          <a:p>
            <a:pPr lvl="1"/>
            <a:r>
              <a:rPr lang="en-GB" dirty="0"/>
              <a:t>Propositions are the basic building blocks of logic.</a:t>
            </a:r>
            <a:endParaRPr lang="en-US" dirty="0"/>
          </a:p>
        </p:txBody>
      </p:sp>
      <p:pic>
        <p:nvPicPr>
          <p:cNvPr id="1026" name="Picture 2" descr="True or False - Quiz game with Interesting facts - Home | Facebook">
            <a:extLst>
              <a:ext uri="{FF2B5EF4-FFF2-40B4-BE49-F238E27FC236}">
                <a16:creationId xmlns:a16="http://schemas.microsoft.com/office/drawing/2014/main" id="{E26FE198-BCF2-4632-821A-301DF188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525" y="4636826"/>
            <a:ext cx="4080948" cy="199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785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35B4-6309-44E4-A5B4-FAA21C18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determine if the argument is valid, we use rules of inference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EBF49F-866F-4B62-9643-59CB288F8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0625" y="2667972"/>
            <a:ext cx="7870749" cy="37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39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35B4-6309-44E4-A5B4-FAA21C18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Rules of Inference for Quantified Statements.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513F5A-379A-4AD5-90B1-4F8A9E80D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2339497"/>
            <a:ext cx="6096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69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35B4-6309-44E4-A5B4-FAA21C18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Universal modus ponens: </a:t>
            </a:r>
            <a:br>
              <a:rPr lang="ar-EG" dirty="0"/>
            </a:br>
            <a:br>
              <a:rPr lang="ar-EG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Universal modus tollens: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12B25-9313-4DF5-BABC-458B7399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68" y="2547892"/>
            <a:ext cx="5941663" cy="13406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FEE806-5542-4304-9FEC-3D6BF6FA1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502" y="4736802"/>
            <a:ext cx="6080329" cy="13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78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9E7B134-CC30-40EC-BCF8-E6F69385BAFB}"/>
              </a:ext>
            </a:extLst>
          </p:cNvPr>
          <p:cNvGraphicFramePr/>
          <p:nvPr/>
        </p:nvGraphicFramePr>
        <p:xfrm>
          <a:off x="3649831" y="1781164"/>
          <a:ext cx="5142268" cy="2382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BB432-1471-4E19-AEE7-EE763EA220CB}"/>
                  </a:ext>
                </a:extLst>
              </p:cNvPr>
              <p:cNvSpPr txBox="1"/>
              <p:nvPr/>
            </p:nvSpPr>
            <p:spPr>
              <a:xfrm>
                <a:off x="1906418" y="4225066"/>
                <a:ext cx="431454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sz="2000" b="0" i="0" u="none" strike="noStrike" baseline="0" dirty="0">
                    <a:latin typeface="STIXGeneral-Regular"/>
                  </a:rPr>
                  <a:t>The proposition </a:t>
                </a:r>
                <a14:m>
                  <m:oMath xmlns:m="http://schemas.openxmlformats.org/officeDocument/2006/math"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) ∧ 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) → 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b="0" i="0" u="none" strike="noStrike" baseline="0" dirty="0">
                  <a:latin typeface="STIXGeneral-Regular"/>
                </a:endParaRPr>
              </a:p>
              <a:p>
                <a:pPr algn="l"/>
                <a:r>
                  <a:rPr lang="en-GB" sz="2000" b="0" i="0" u="none" strike="noStrike" baseline="0" dirty="0">
                    <a:latin typeface="STIXGeneral-Regular"/>
                  </a:rPr>
                  <a:t>is not a tautology, because it is false</a:t>
                </a:r>
                <a:r>
                  <a:rPr lang="en-GB" sz="2000" b="0" i="0" u="none" strike="noStrike" dirty="0">
                    <a:latin typeface="STIXGeneral-Regular"/>
                  </a:rPr>
                  <a:t> </a:t>
                </a:r>
                <a:r>
                  <a:rPr lang="en-GB" sz="2000" b="0" i="0" u="none" strike="noStrike" baseline="0" dirty="0">
                    <a:latin typeface="STIXGeneral-Regular"/>
                  </a:rPr>
                  <a:t>when </a:t>
                </a:r>
                <a14:m>
                  <m:oMath xmlns:m="http://schemas.openxmlformats.org/officeDocument/2006/math"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000" b="0" i="1" u="none" strike="noStrike" baseline="0" dirty="0">
                    <a:latin typeface="STIXGeneral-Italic"/>
                  </a:rPr>
                  <a:t> </a:t>
                </a:r>
                <a:r>
                  <a:rPr lang="en-GB" sz="2000" b="0" i="0" u="none" strike="noStrike" baseline="0" dirty="0">
                    <a:latin typeface="STIXGeneral-Regular"/>
                  </a:rPr>
                  <a:t>is false and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b="0" i="1" u="none" strike="noStrike" baseline="0" dirty="0">
                    <a:latin typeface="STIXGeneral-Italic"/>
                  </a:rPr>
                  <a:t> </a:t>
                </a:r>
                <a:r>
                  <a:rPr lang="en-US" sz="2000" b="0" i="0" u="none" strike="noStrike" baseline="0" dirty="0">
                    <a:latin typeface="STIXGeneral-Regular"/>
                  </a:rPr>
                  <a:t>is true.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BB432-1471-4E19-AEE7-EE763EA22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418" y="4225066"/>
                <a:ext cx="4314547" cy="1015663"/>
              </a:xfrm>
              <a:prstGeom prst="rect">
                <a:avLst/>
              </a:prstGeom>
              <a:blipFill>
                <a:blip r:embed="rId7"/>
                <a:stretch>
                  <a:fillRect l="-1556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BFD63E-781F-4AF8-A21E-029AD59BD8FB}"/>
                  </a:ext>
                </a:extLst>
              </p:cNvPr>
              <p:cNvSpPr txBox="1"/>
              <p:nvPr/>
            </p:nvSpPr>
            <p:spPr>
              <a:xfrm>
                <a:off x="6252312" y="4225066"/>
                <a:ext cx="456361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latin typeface="STIXGeneral-Regular"/>
                  </a:rPr>
                  <a:t>The proposition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) ∧ ¬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) → ¬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000" dirty="0">
                    <a:latin typeface="STIXGeneral-Regular"/>
                  </a:rPr>
                  <a:t> is not a tautology, because it is false when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000" dirty="0">
                    <a:latin typeface="STIXGeneral-Regular"/>
                  </a:rPr>
                  <a:t> is false and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000" dirty="0">
                    <a:latin typeface="STIXGeneral-Regular"/>
                  </a:rPr>
                  <a:t> is true.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BFD63E-781F-4AF8-A21E-029AD59BD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312" y="4225066"/>
                <a:ext cx="4563614" cy="1015663"/>
              </a:xfrm>
              <a:prstGeom prst="rect">
                <a:avLst/>
              </a:prstGeom>
              <a:blipFill>
                <a:blip r:embed="rId8"/>
                <a:stretch>
                  <a:fillRect l="-1471" t="-2994" r="-1471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794416-7166-4B9C-B03F-6973D136F7AE}"/>
                  </a:ext>
                </a:extLst>
              </p:cNvPr>
              <p:cNvSpPr txBox="1"/>
              <p:nvPr/>
            </p:nvSpPr>
            <p:spPr>
              <a:xfrm>
                <a:off x="925327" y="5465182"/>
                <a:ext cx="5170674" cy="101566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000" b="0" i="0" u="none" strike="noStrike" baseline="0" dirty="0">
                    <a:latin typeface="STIXGeneral-Regular"/>
                  </a:rPr>
                  <a:t>“If I have an iPhone</a:t>
                </a:r>
                <a:r>
                  <a:rPr lang="en-US" sz="2000" dirty="0">
                    <a:latin typeface="STIXGeneral-Regular"/>
                  </a:rPr>
                  <a:t>, then I have a good camera” </a:t>
                </a:r>
              </a:p>
              <a:p>
                <a:pPr algn="l"/>
                <a:r>
                  <a:rPr lang="en-US" sz="2000" dirty="0">
                    <a:latin typeface="STIXGeneral-Regular"/>
                  </a:rPr>
                  <a:t>“I have a good camera”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“I have an iPhone”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794416-7166-4B9C-B03F-6973D136F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27" y="5465182"/>
                <a:ext cx="5170674" cy="1015663"/>
              </a:xfrm>
              <a:prstGeom prst="rect">
                <a:avLst/>
              </a:prstGeom>
              <a:blipFill>
                <a:blip r:embed="rId9"/>
                <a:stretch>
                  <a:fillRect l="-1176" t="-2976" r="-1529" b="-952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D2803B-E8D9-43E4-B44B-5EDF6F26BA3A}"/>
              </a:ext>
            </a:extLst>
          </p:cNvPr>
          <p:cNvSpPr txBox="1"/>
          <p:nvPr/>
        </p:nvSpPr>
        <p:spPr>
          <a:xfrm>
            <a:off x="259885" y="1617271"/>
            <a:ext cx="4671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u="sng" dirty="0"/>
              <a:t>Fallacies</a:t>
            </a:r>
            <a:r>
              <a:rPr lang="en-GB" sz="2400" dirty="0"/>
              <a:t> are rules of inference based on contingencies rather than tautologies.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C29D64-ADA2-406F-A7B5-A3E38EC3A615}"/>
                  </a:ext>
                </a:extLst>
              </p:cNvPr>
              <p:cNvSpPr txBox="1"/>
              <p:nvPr/>
            </p:nvSpPr>
            <p:spPr>
              <a:xfrm>
                <a:off x="6252312" y="5477212"/>
                <a:ext cx="5170674" cy="101566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000" b="0" i="0" u="none" strike="noStrike" baseline="0" dirty="0">
                    <a:latin typeface="STIXGeneral-Regular"/>
                  </a:rPr>
                  <a:t>“If I have an iPhone</a:t>
                </a:r>
                <a:r>
                  <a:rPr lang="en-US" sz="2000" dirty="0">
                    <a:latin typeface="STIXGeneral-Regular"/>
                  </a:rPr>
                  <a:t>, then I have a good camera” </a:t>
                </a:r>
              </a:p>
              <a:p>
                <a:pPr algn="l"/>
                <a:r>
                  <a:rPr lang="en-US" sz="2000" dirty="0">
                    <a:latin typeface="STIXGeneral-Regular"/>
                  </a:rPr>
                  <a:t>“I do not have an iPhone”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“I do not have a good camera”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C29D64-ADA2-406F-A7B5-A3E38EC3A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312" y="5477212"/>
                <a:ext cx="5170674" cy="1015663"/>
              </a:xfrm>
              <a:prstGeom prst="rect">
                <a:avLst/>
              </a:prstGeom>
              <a:blipFill>
                <a:blip r:embed="rId10"/>
                <a:stretch>
                  <a:fillRect l="-1176" t="-2367" r="-1529" b="-887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811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E51-CA8E-4E66-BFD4-A14677A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F4FEE0-42A2-4744-8DC0-C24F6755A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489330"/>
              </p:ext>
            </p:extLst>
          </p:nvPr>
        </p:nvGraphicFramePr>
        <p:xfrm>
          <a:off x="947606" y="1967224"/>
          <a:ext cx="10296787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6787">
                  <a:extLst>
                    <a:ext uri="{9D8B030D-6E8A-4147-A177-3AD203B41FA5}">
                      <a16:colId xmlns:a16="http://schemas.microsoft.com/office/drawing/2014/main" val="44441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The Foundations: Logic and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5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7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 of 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Equivalences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6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Predicates and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6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 of Inference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0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390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7D8471D-19C1-43C9-8F84-57F61E7BC12A}"/>
              </a:ext>
            </a:extLst>
          </p:cNvPr>
          <p:cNvSpPr/>
          <p:nvPr/>
        </p:nvSpPr>
        <p:spPr>
          <a:xfrm>
            <a:off x="399641" y="5175866"/>
            <a:ext cx="438559" cy="424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87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35B4-6309-44E4-A5B4-FAA21C18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/>
              <a:t>theorem</a:t>
            </a:r>
            <a:r>
              <a:rPr lang="en-GB" dirty="0"/>
              <a:t> is a statement that can be shown to be true. </a:t>
            </a:r>
          </a:p>
          <a:p>
            <a:r>
              <a:rPr lang="en-GB" dirty="0"/>
              <a:t>A </a:t>
            </a:r>
            <a:r>
              <a:rPr lang="en-GB" b="1" dirty="0"/>
              <a:t>proof</a:t>
            </a:r>
            <a:r>
              <a:rPr lang="en-GB" dirty="0"/>
              <a:t> is a valid argument that establishes the truth of a theorem.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1C3FD89-4DA9-4A1B-AF2D-BA491DC9B4CA}"/>
              </a:ext>
            </a:extLst>
          </p:cNvPr>
          <p:cNvGraphicFramePr/>
          <p:nvPr/>
        </p:nvGraphicFramePr>
        <p:xfrm>
          <a:off x="2031999" y="2755376"/>
          <a:ext cx="8128000" cy="3737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8347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A </a:t>
                </a:r>
                <a:r>
                  <a:rPr lang="en-GB" b="1" dirty="0"/>
                  <a:t>direct proof</a:t>
                </a:r>
                <a:r>
                  <a:rPr lang="en-GB" dirty="0"/>
                  <a:t> of a conditional statement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is constructed by: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Assume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true.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to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must be true.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235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/>
                  <a:t>Proofs by contraposition </a:t>
                </a:r>
                <a:r>
                  <a:rPr lang="en-GB" dirty="0"/>
                  <a:t>(indirect proof) make use of the fact that the conditional statement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is equivalent to its contrapositive,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→ ¬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1"/>
                <a:r>
                  <a:rPr lang="en-GB" sz="2000" dirty="0"/>
                  <a:t>The conditional statement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000" dirty="0"/>
                  <a:t> is proved by showing that its contrapositive,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→ ¬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000" dirty="0"/>
                  <a:t>, is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28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/>
                  <a:t>Proof by contradiction </a:t>
                </a:r>
                <a:r>
                  <a:rPr lang="en-GB" dirty="0"/>
                  <a:t>assumes the theorem is false, and then show that the assumption itself is false, and is therefore a contradiction.</a:t>
                </a:r>
              </a:p>
              <a:p>
                <a:pPr lvl="1"/>
                <a:r>
                  <a:rPr lang="en-GB" dirty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true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is false, then prove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∧ ¬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→ 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09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E52C-4E89-44D6-B7F8-DF664D7F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CF995AF3-894C-4E13-965D-ACF15FC5B66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30883" y="1346018"/>
              <a:ext cx="11530233" cy="278298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CF995AF3-894C-4E13-965D-ACF15FC5B66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17215718"/>
                  </p:ext>
                </p:extLst>
              </p:nvPr>
            </p:nvGraphicFramePr>
            <p:xfrm>
              <a:off x="330883" y="1346018"/>
              <a:ext cx="11530233" cy="278298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B03BDFD3-183F-4DC1-8052-68352C7FB02B}"/>
              </a:ext>
            </a:extLst>
          </p:cNvPr>
          <p:cNvGraphicFramePr>
            <a:graphicFrameLocks noGrp="1"/>
          </p:cNvGraphicFramePr>
          <p:nvPr/>
        </p:nvGraphicFramePr>
        <p:xfrm>
          <a:off x="525704" y="4733415"/>
          <a:ext cx="1557305" cy="14432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007">
                  <a:extLst>
                    <a:ext uri="{9D8B030D-6E8A-4147-A177-3AD203B41FA5}">
                      <a16:colId xmlns:a16="http://schemas.microsoft.com/office/drawing/2014/main" val="1241602949"/>
                    </a:ext>
                  </a:extLst>
                </a:gridCol>
                <a:gridCol w="746298">
                  <a:extLst>
                    <a:ext uri="{9D8B030D-6E8A-4147-A177-3AD203B41FA5}">
                      <a16:colId xmlns:a16="http://schemas.microsoft.com/office/drawing/2014/main" val="1499059271"/>
                    </a:ext>
                  </a:extLst>
                </a:gridCol>
              </a:tblGrid>
              <a:tr h="4409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¬𝑝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04944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279644"/>
                  </a:ext>
                </a:extLst>
              </a:tr>
              <a:tr h="4743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8911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132FF8A-16E7-4D5A-8F17-1AC5A626C9EB}"/>
              </a:ext>
            </a:extLst>
          </p:cNvPr>
          <p:cNvGraphicFramePr>
            <a:graphicFrameLocks noGrp="1"/>
          </p:cNvGraphicFramePr>
          <p:nvPr/>
        </p:nvGraphicFramePr>
        <p:xfrm>
          <a:off x="2677529" y="4363695"/>
          <a:ext cx="2045298" cy="21826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6360">
                  <a:extLst>
                    <a:ext uri="{9D8B030D-6E8A-4147-A177-3AD203B41FA5}">
                      <a16:colId xmlns:a16="http://schemas.microsoft.com/office/drawing/2014/main" val="1241602949"/>
                    </a:ext>
                  </a:extLst>
                </a:gridCol>
                <a:gridCol w="699469">
                  <a:extLst>
                    <a:ext uri="{9D8B030D-6E8A-4147-A177-3AD203B41FA5}">
                      <a16:colId xmlns:a16="http://schemas.microsoft.com/office/drawing/2014/main" val="1499059271"/>
                    </a:ext>
                  </a:extLst>
                </a:gridCol>
                <a:gridCol w="699469">
                  <a:extLst>
                    <a:ext uri="{9D8B030D-6E8A-4147-A177-3AD203B41FA5}">
                      <a16:colId xmlns:a16="http://schemas.microsoft.com/office/drawing/2014/main" val="1890294284"/>
                    </a:ext>
                  </a:extLst>
                </a:gridCol>
              </a:tblGrid>
              <a:tr h="235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𝑝 ∧ 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604944"/>
                  </a:ext>
                </a:extLst>
              </a:tr>
              <a:tr h="454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279644"/>
                  </a:ext>
                </a:extLst>
              </a:tr>
              <a:tr h="454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89119"/>
                  </a:ext>
                </a:extLst>
              </a:tr>
              <a:tr h="454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276981"/>
                  </a:ext>
                </a:extLst>
              </a:tr>
              <a:tr h="454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7135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34DB5FC-A612-410F-B6F8-80E8137F4A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73350" y="4353353"/>
              <a:ext cx="2045298" cy="218265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46360">
                      <a:extLst>
                        <a:ext uri="{9D8B030D-6E8A-4147-A177-3AD203B41FA5}">
                          <a16:colId xmlns:a16="http://schemas.microsoft.com/office/drawing/2014/main" val="1241602949"/>
                        </a:ext>
                      </a:extLst>
                    </a:gridCol>
                    <a:gridCol w="699469">
                      <a:extLst>
                        <a:ext uri="{9D8B030D-6E8A-4147-A177-3AD203B41FA5}">
                          <a16:colId xmlns:a16="http://schemas.microsoft.com/office/drawing/2014/main" val="1499059271"/>
                        </a:ext>
                      </a:extLst>
                    </a:gridCol>
                    <a:gridCol w="699469">
                      <a:extLst>
                        <a:ext uri="{9D8B030D-6E8A-4147-A177-3AD203B41FA5}">
                          <a16:colId xmlns:a16="http://schemas.microsoft.com/office/drawing/2014/main" val="1890294284"/>
                        </a:ext>
                      </a:extLst>
                    </a:gridCol>
                  </a:tblGrid>
                  <a:tr h="2356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𝑝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dirty="0"/>
                            <a:t> 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04944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279644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289119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276981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71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134DB5FC-A612-410F-B6F8-80E8137F4A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326326"/>
                  </p:ext>
                </p:extLst>
              </p:nvPr>
            </p:nvGraphicFramePr>
            <p:xfrm>
              <a:off x="5073350" y="4353353"/>
              <a:ext cx="2045298" cy="218265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46360">
                      <a:extLst>
                        <a:ext uri="{9D8B030D-6E8A-4147-A177-3AD203B41FA5}">
                          <a16:colId xmlns:a16="http://schemas.microsoft.com/office/drawing/2014/main" val="1241602949"/>
                        </a:ext>
                      </a:extLst>
                    </a:gridCol>
                    <a:gridCol w="699469">
                      <a:extLst>
                        <a:ext uri="{9D8B030D-6E8A-4147-A177-3AD203B41FA5}">
                          <a16:colId xmlns:a16="http://schemas.microsoft.com/office/drawing/2014/main" val="1499059271"/>
                        </a:ext>
                      </a:extLst>
                    </a:gridCol>
                    <a:gridCol w="699469">
                      <a:extLst>
                        <a:ext uri="{9D8B030D-6E8A-4147-A177-3AD203B41FA5}">
                          <a16:colId xmlns:a16="http://schemas.microsoft.com/office/drawing/2014/main" val="18902942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3043" t="-11667" r="-3478" b="-5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604944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279644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289119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276981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71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5861CCF0-3167-4A90-B1CB-DD3D4DB3463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69171" y="4363695"/>
              <a:ext cx="2045298" cy="218265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46360">
                      <a:extLst>
                        <a:ext uri="{9D8B030D-6E8A-4147-A177-3AD203B41FA5}">
                          <a16:colId xmlns:a16="http://schemas.microsoft.com/office/drawing/2014/main" val="1241602949"/>
                        </a:ext>
                      </a:extLst>
                    </a:gridCol>
                    <a:gridCol w="699469">
                      <a:extLst>
                        <a:ext uri="{9D8B030D-6E8A-4147-A177-3AD203B41FA5}">
                          <a16:colId xmlns:a16="http://schemas.microsoft.com/office/drawing/2014/main" val="1499059271"/>
                        </a:ext>
                      </a:extLst>
                    </a:gridCol>
                    <a:gridCol w="699469">
                      <a:extLst>
                        <a:ext uri="{9D8B030D-6E8A-4147-A177-3AD203B41FA5}">
                          <a16:colId xmlns:a16="http://schemas.microsoft.com/office/drawing/2014/main" val="1890294284"/>
                        </a:ext>
                      </a:extLst>
                    </a:gridCol>
                  </a:tblGrid>
                  <a:tr h="2356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𝑝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/>
                            <a:t>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04944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279644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289119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276981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71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5861CCF0-3167-4A90-B1CB-DD3D4DB346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7684877"/>
                  </p:ext>
                </p:extLst>
              </p:nvPr>
            </p:nvGraphicFramePr>
            <p:xfrm>
              <a:off x="7469171" y="4363695"/>
              <a:ext cx="2045298" cy="218265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46360">
                      <a:extLst>
                        <a:ext uri="{9D8B030D-6E8A-4147-A177-3AD203B41FA5}">
                          <a16:colId xmlns:a16="http://schemas.microsoft.com/office/drawing/2014/main" val="1241602949"/>
                        </a:ext>
                      </a:extLst>
                    </a:gridCol>
                    <a:gridCol w="699469">
                      <a:extLst>
                        <a:ext uri="{9D8B030D-6E8A-4147-A177-3AD203B41FA5}">
                          <a16:colId xmlns:a16="http://schemas.microsoft.com/office/drawing/2014/main" val="1499059271"/>
                        </a:ext>
                      </a:extLst>
                    </a:gridCol>
                    <a:gridCol w="699469">
                      <a:extLst>
                        <a:ext uri="{9D8B030D-6E8A-4147-A177-3AD203B41FA5}">
                          <a16:colId xmlns:a16="http://schemas.microsoft.com/office/drawing/2014/main" val="18902942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93043" t="-11667" r="-3478" b="-5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604944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279644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289119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276981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71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F6E21091-A04E-4FED-8E9A-7CE72D391B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64992" y="4363695"/>
              <a:ext cx="2045298" cy="218265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46360">
                      <a:extLst>
                        <a:ext uri="{9D8B030D-6E8A-4147-A177-3AD203B41FA5}">
                          <a16:colId xmlns:a16="http://schemas.microsoft.com/office/drawing/2014/main" val="1241602949"/>
                        </a:ext>
                      </a:extLst>
                    </a:gridCol>
                    <a:gridCol w="699469">
                      <a:extLst>
                        <a:ext uri="{9D8B030D-6E8A-4147-A177-3AD203B41FA5}">
                          <a16:colId xmlns:a16="http://schemas.microsoft.com/office/drawing/2014/main" val="1499059271"/>
                        </a:ext>
                      </a:extLst>
                    </a:gridCol>
                    <a:gridCol w="699469">
                      <a:extLst>
                        <a:ext uri="{9D8B030D-6E8A-4147-A177-3AD203B41FA5}">
                          <a16:colId xmlns:a16="http://schemas.microsoft.com/office/drawing/2014/main" val="1890294284"/>
                        </a:ext>
                      </a:extLst>
                    </a:gridCol>
                  </a:tblGrid>
                  <a:tr h="2356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𝑝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/>
                            <a:t>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604944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279644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289119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276981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71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F6E21091-A04E-4FED-8E9A-7CE72D391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417752"/>
                  </p:ext>
                </p:extLst>
              </p:nvPr>
            </p:nvGraphicFramePr>
            <p:xfrm>
              <a:off x="9864992" y="4363695"/>
              <a:ext cx="2045298" cy="218265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646360">
                      <a:extLst>
                        <a:ext uri="{9D8B030D-6E8A-4147-A177-3AD203B41FA5}">
                          <a16:colId xmlns:a16="http://schemas.microsoft.com/office/drawing/2014/main" val="1241602949"/>
                        </a:ext>
                      </a:extLst>
                    </a:gridCol>
                    <a:gridCol w="699469">
                      <a:extLst>
                        <a:ext uri="{9D8B030D-6E8A-4147-A177-3AD203B41FA5}">
                          <a16:colId xmlns:a16="http://schemas.microsoft.com/office/drawing/2014/main" val="1499059271"/>
                        </a:ext>
                      </a:extLst>
                    </a:gridCol>
                    <a:gridCol w="699469">
                      <a:extLst>
                        <a:ext uri="{9D8B030D-6E8A-4147-A177-3AD203B41FA5}">
                          <a16:colId xmlns:a16="http://schemas.microsoft.com/office/drawing/2014/main" val="18902942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93043" t="-11667" r="-3478" b="-5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604944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5279644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289119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276981"/>
                      </a:ext>
                    </a:extLst>
                  </a:tr>
                  <a:tr h="45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7135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643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E52C-4E89-44D6-B7F8-DF664D7F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F995AF3-894C-4E13-965D-ACF15FC5B6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0883" y="1591115"/>
          <a:ext cx="11530233" cy="2782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6B94D5-1C98-4E5E-BEA4-C2564DBE8113}"/>
                  </a:ext>
                </a:extLst>
              </p:cNvPr>
              <p:cNvSpPr txBox="1"/>
              <p:nvPr/>
            </p:nvSpPr>
            <p:spPr>
              <a:xfrm>
                <a:off x="7475456" y="1845947"/>
                <a:ext cx="2007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6B94D5-1C98-4E5E-BEA4-C2564DBE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456" y="1845947"/>
                <a:ext cx="200790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588103-68D3-4A61-8A21-5125DC99E67A}"/>
                  </a:ext>
                </a:extLst>
              </p:cNvPr>
              <p:cNvSpPr txBox="1"/>
              <p:nvPr/>
            </p:nvSpPr>
            <p:spPr>
              <a:xfrm>
                <a:off x="2273431" y="4496450"/>
                <a:ext cx="2007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588103-68D3-4A61-8A21-5125DC99E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431" y="4496450"/>
                <a:ext cx="200790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12DF3A-8371-4C99-A3BF-CAE081D64D66}"/>
                  </a:ext>
                </a:extLst>
              </p:cNvPr>
              <p:cNvSpPr txBox="1"/>
              <p:nvPr/>
            </p:nvSpPr>
            <p:spPr>
              <a:xfrm>
                <a:off x="5092044" y="4496450"/>
                <a:ext cx="2007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→¬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12DF3A-8371-4C99-A3BF-CAE081D64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044" y="4496450"/>
                <a:ext cx="20079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E647A7-683A-4968-8CA7-FEF2236912C4}"/>
                  </a:ext>
                </a:extLst>
              </p:cNvPr>
              <p:cNvSpPr txBox="1"/>
              <p:nvPr/>
            </p:nvSpPr>
            <p:spPr>
              <a:xfrm>
                <a:off x="7910657" y="4496450"/>
                <a:ext cx="2007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→¬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E647A7-683A-4968-8CA7-FEF223691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657" y="4496450"/>
                <a:ext cx="200790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0D582F-3BBC-401D-A1A1-329B6CB477BE}"/>
                  </a:ext>
                </a:extLst>
              </p:cNvPr>
              <p:cNvSpPr txBox="1"/>
              <p:nvPr/>
            </p:nvSpPr>
            <p:spPr>
              <a:xfrm>
                <a:off x="330883" y="5600087"/>
                <a:ext cx="71445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O</a:t>
                </a:r>
                <a:r>
                  <a:rPr lang="en-GB" sz="2000" i="0" dirty="0"/>
                  <a:t>nly the contrapositive always has the same truth</a:t>
                </a:r>
                <a:r>
                  <a:rPr lang="en-US" sz="2000" dirty="0"/>
                  <a:t> </a:t>
                </a:r>
                <a:r>
                  <a:rPr lang="en-US" sz="2000" i="0" dirty="0"/>
                  <a:t>value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i="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0D582F-3BBC-401D-A1A1-329B6CB4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83" y="5600087"/>
                <a:ext cx="7144573" cy="400110"/>
              </a:xfrm>
              <a:prstGeom prst="rect">
                <a:avLst/>
              </a:prstGeom>
              <a:blipFill>
                <a:blip r:embed="rId11"/>
                <a:stretch>
                  <a:fillRect l="-853" t="-9231" r="-51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9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A8C9E-7892-4E1F-8D4C-F135A771F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biconditional statement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the proposition </a:t>
                </a:r>
                <a:r>
                  <a:rPr lang="en-GB" i="1" dirty="0"/>
                  <a:t>“p if and only if q.”</a:t>
                </a:r>
              </a:p>
              <a:p>
                <a:pPr lvl="1"/>
                <a:r>
                  <a:rPr lang="en-GB" dirty="0"/>
                  <a:t>The biconditional statement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is true when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have the same truth values and is false otherwise.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A8C9E-7892-4E1F-8D4C-F135A771F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11A9A53-1B9B-4B70-B1FE-6B90E79AB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09" y="2969442"/>
            <a:ext cx="4634416" cy="306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4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8C9E-7892-4E1F-8D4C-F135A771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Precedence of Logical Operators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6C8CA-21E3-4676-892C-B5AE3AF3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397" y="2502745"/>
            <a:ext cx="2517204" cy="384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2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E51-CA8E-4E66-BFD4-A14677A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F4FEE0-42A2-4744-8DC0-C24F6755A6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7606" y="1967224"/>
          <a:ext cx="10296787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6787">
                  <a:extLst>
                    <a:ext uri="{9D8B030D-6E8A-4147-A177-3AD203B41FA5}">
                      <a16:colId xmlns:a16="http://schemas.microsoft.com/office/drawing/2014/main" val="44441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The Foundations: Logic and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5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7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 of 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Equivalences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6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Predicates and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6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 of Inference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0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 Methods and Strategy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393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7D8471D-19C1-43C9-8F84-57F61E7BC12A}"/>
              </a:ext>
            </a:extLst>
          </p:cNvPr>
          <p:cNvSpPr/>
          <p:nvPr/>
        </p:nvSpPr>
        <p:spPr>
          <a:xfrm>
            <a:off x="399641" y="2922032"/>
            <a:ext cx="438559" cy="424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0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B93A-EF82-4054-A12E-ACDCDDAA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Propositional Logic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D0EC0FC-381B-4001-9A6C-EFC2495D78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6075" y="1844675"/>
          <a:ext cx="114998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44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slides temp" id="{CCF2DD96-9C6A-4AE9-AE0E-20BC80DD74B2}" vid="{4BA1836E-024D-46BE-80C5-761B29890B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slides temp</Template>
  <TotalTime>1607</TotalTime>
  <Words>1510</Words>
  <Application>Microsoft Office PowerPoint</Application>
  <PresentationFormat>Widescreen</PresentationFormat>
  <Paragraphs>294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STIXGeneral-Italic</vt:lpstr>
      <vt:lpstr>STIXGeneral-Regular</vt:lpstr>
      <vt:lpstr>Wingdings</vt:lpstr>
      <vt:lpstr>Office Theme</vt:lpstr>
      <vt:lpstr>Discrete Structures</vt:lpstr>
      <vt:lpstr>Content</vt:lpstr>
      <vt:lpstr>Propositional Logic</vt:lpstr>
      <vt:lpstr>Propositional Logic</vt:lpstr>
      <vt:lpstr>Propositional Logic</vt:lpstr>
      <vt:lpstr>Propositional Logic</vt:lpstr>
      <vt:lpstr>Propositional Logic</vt:lpstr>
      <vt:lpstr>Content</vt:lpstr>
      <vt:lpstr>Applications of Propositional Logic</vt:lpstr>
      <vt:lpstr>Content</vt:lpstr>
      <vt:lpstr>Propositional Equivalences</vt:lpstr>
      <vt:lpstr>Propositional Equivalences</vt:lpstr>
      <vt:lpstr>Propositional Equivalences</vt:lpstr>
      <vt:lpstr>Propositional Equivalences</vt:lpstr>
      <vt:lpstr>Propositional Equivalences</vt:lpstr>
      <vt:lpstr>Content</vt:lpstr>
      <vt:lpstr>Predicates and Quantifiers </vt:lpstr>
      <vt:lpstr>Predicates and Quantifiers </vt:lpstr>
      <vt:lpstr>Predicates and Quantifiers </vt:lpstr>
      <vt:lpstr>Predicates and Quantifiers </vt:lpstr>
      <vt:lpstr>Content</vt:lpstr>
      <vt:lpstr>Nested Quantifiers </vt:lpstr>
      <vt:lpstr>PowerPoint Presentation</vt:lpstr>
      <vt:lpstr>PowerPoint Presentation</vt:lpstr>
      <vt:lpstr>PowerPoint Presentation</vt:lpstr>
      <vt:lpstr>PowerPoint Presentation</vt:lpstr>
      <vt:lpstr>Content</vt:lpstr>
      <vt:lpstr>Rules of Inference </vt:lpstr>
      <vt:lpstr>Rules of Inference </vt:lpstr>
      <vt:lpstr>Rules of Inference </vt:lpstr>
      <vt:lpstr>Rules of Inference </vt:lpstr>
      <vt:lpstr>Rules of Inference </vt:lpstr>
      <vt:lpstr>Rules of Inference </vt:lpstr>
      <vt:lpstr>Content</vt:lpstr>
      <vt:lpstr>Introduction to Proofs</vt:lpstr>
      <vt:lpstr>Introduction to Proofs</vt:lpstr>
      <vt:lpstr>Introduction to Proofs</vt:lpstr>
      <vt:lpstr>Introduction to Proofs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Atef</dc:creator>
  <cp:lastModifiedBy>Omar Atef</cp:lastModifiedBy>
  <cp:revision>35</cp:revision>
  <dcterms:created xsi:type="dcterms:W3CDTF">2021-11-06T13:46:52Z</dcterms:created>
  <dcterms:modified xsi:type="dcterms:W3CDTF">2021-11-30T18:57:53Z</dcterms:modified>
</cp:coreProperties>
</file>