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5" r:id="rId18"/>
    <p:sldId id="286" r:id="rId19"/>
    <p:sldId id="287" r:id="rId20"/>
    <p:sldId id="291" r:id="rId21"/>
    <p:sldId id="290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8" r:id="rId31"/>
    <p:sldId id="273" r:id="rId32"/>
    <p:sldId id="274" r:id="rId33"/>
    <p:sldId id="275" r:id="rId34"/>
    <p:sldId id="276" r:id="rId35"/>
    <p:sldId id="278" r:id="rId36"/>
    <p:sldId id="279" r:id="rId37"/>
    <p:sldId id="277" r:id="rId38"/>
    <p:sldId id="280" r:id="rId39"/>
    <p:sldId id="281" r:id="rId40"/>
    <p:sldId id="282" r:id="rId41"/>
    <p:sldId id="299" r:id="rId42"/>
    <p:sldId id="283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281C3-310F-452D-9D0C-4BD0C1CDDE03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0FF94B-55AE-4A84-80B9-9265B9EFA190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27F2ED91-E004-4741-87CE-0A448846B7A5}" type="parTrans" cxnId="{EBDD8AEB-7A00-48DA-9AE3-DBB9FAB00DAC}">
      <dgm:prSet/>
      <dgm:spPr/>
      <dgm:t>
        <a:bodyPr/>
        <a:lstStyle/>
        <a:p>
          <a:endParaRPr lang="en-US"/>
        </a:p>
      </dgm:t>
    </dgm:pt>
    <dgm:pt modelId="{3FD9BBD0-D421-4217-87AE-75A4D01CA89E}" type="sibTrans" cxnId="{EBDD8AEB-7A00-48DA-9AE3-DBB9FAB00DAC}">
      <dgm:prSet/>
      <dgm:spPr/>
      <dgm:t>
        <a:bodyPr/>
        <a:lstStyle/>
        <a:p>
          <a:endParaRPr lang="en-US"/>
        </a:p>
      </dgm:t>
    </dgm:pt>
    <dgm:pt modelId="{9C91EBB5-EB0D-4A20-8906-EF55DF8CAEAF}">
      <dgm:prSet phldrT="[Text]"/>
      <dgm:spPr/>
      <dgm:t>
        <a:bodyPr/>
        <a:lstStyle/>
        <a:p>
          <a:r>
            <a:rPr lang="en-US" dirty="0"/>
            <a:t>Union</a:t>
          </a:r>
        </a:p>
      </dgm:t>
    </dgm:pt>
    <dgm:pt modelId="{CA90BC3B-5FB0-416B-BA1A-70C924B7DC58}" type="parTrans" cxnId="{C956B61B-08FA-4F43-ABFC-6B10A6D70E76}">
      <dgm:prSet/>
      <dgm:spPr/>
      <dgm:t>
        <a:bodyPr/>
        <a:lstStyle/>
        <a:p>
          <a:endParaRPr lang="en-US"/>
        </a:p>
      </dgm:t>
    </dgm:pt>
    <dgm:pt modelId="{930EA8CD-3919-4274-835A-11FEA08DC3EB}" type="sibTrans" cxnId="{C956B61B-08FA-4F43-ABFC-6B10A6D70E76}">
      <dgm:prSet/>
      <dgm:spPr/>
      <dgm:t>
        <a:bodyPr/>
        <a:lstStyle/>
        <a:p>
          <a:endParaRPr lang="en-US"/>
        </a:p>
      </dgm:t>
    </dgm:pt>
    <dgm:pt modelId="{BB39A7FE-0649-4529-82A5-8F2037F1C822}">
      <dgm:prSet phldrT="[Text]"/>
      <dgm:spPr/>
      <dgm:t>
        <a:bodyPr/>
        <a:lstStyle/>
        <a:p>
          <a:r>
            <a:rPr lang="en-US" dirty="0"/>
            <a:t>Intersection</a:t>
          </a:r>
        </a:p>
      </dgm:t>
    </dgm:pt>
    <dgm:pt modelId="{88C5EA29-C052-4B05-BFCE-B9870675A300}" type="parTrans" cxnId="{447DCEB2-21BD-4A0D-B20E-0CAAD4A61F52}">
      <dgm:prSet/>
      <dgm:spPr/>
      <dgm:t>
        <a:bodyPr/>
        <a:lstStyle/>
        <a:p>
          <a:endParaRPr lang="en-US"/>
        </a:p>
      </dgm:t>
    </dgm:pt>
    <dgm:pt modelId="{9AB435AB-3654-49B3-B415-EF20A54553DC}" type="sibTrans" cxnId="{447DCEB2-21BD-4A0D-B20E-0CAAD4A61F52}">
      <dgm:prSet/>
      <dgm:spPr/>
      <dgm:t>
        <a:bodyPr/>
        <a:lstStyle/>
        <a:p>
          <a:endParaRPr lang="en-US"/>
        </a:p>
      </dgm:t>
    </dgm:pt>
    <dgm:pt modelId="{88981784-4ABD-486F-BC66-7ADE6956D964}">
      <dgm:prSet phldrT="[Text]"/>
      <dgm:spPr/>
      <dgm:t>
        <a:bodyPr/>
        <a:lstStyle/>
        <a:p>
          <a:r>
            <a:rPr lang="en-US" dirty="0"/>
            <a:t>Difference </a:t>
          </a:r>
        </a:p>
      </dgm:t>
    </dgm:pt>
    <dgm:pt modelId="{46D864C2-4A91-4DAE-95F8-1D9F37C8938A}" type="parTrans" cxnId="{215192FB-791A-431A-8DDA-F42FEC92B5EB}">
      <dgm:prSet/>
      <dgm:spPr/>
      <dgm:t>
        <a:bodyPr/>
        <a:lstStyle/>
        <a:p>
          <a:endParaRPr lang="en-US"/>
        </a:p>
      </dgm:t>
    </dgm:pt>
    <dgm:pt modelId="{FA66410A-6514-4FD1-A999-8AB13644BFD8}" type="sibTrans" cxnId="{215192FB-791A-431A-8DDA-F42FEC92B5EB}">
      <dgm:prSet/>
      <dgm:spPr/>
      <dgm:t>
        <a:bodyPr/>
        <a:lstStyle/>
        <a:p>
          <a:endParaRPr lang="en-US"/>
        </a:p>
      </dgm:t>
    </dgm:pt>
    <dgm:pt modelId="{8E8105BF-C4DA-48BC-A32F-681DE152A94B}">
      <dgm:prSet phldrT="[Text]"/>
      <dgm:spPr/>
      <dgm:t>
        <a:bodyPr/>
        <a:lstStyle/>
        <a:p>
          <a:r>
            <a:rPr lang="en-US" dirty="0"/>
            <a:t>Complement</a:t>
          </a:r>
        </a:p>
      </dgm:t>
    </dgm:pt>
    <dgm:pt modelId="{49B0D3D6-E277-42A6-B4DC-766C37F1F969}" type="parTrans" cxnId="{C52B703D-66B0-4A7C-B165-0F971C8C80AC}">
      <dgm:prSet/>
      <dgm:spPr/>
      <dgm:t>
        <a:bodyPr/>
        <a:lstStyle/>
        <a:p>
          <a:endParaRPr lang="en-US"/>
        </a:p>
      </dgm:t>
    </dgm:pt>
    <dgm:pt modelId="{8731212C-A6E3-43B6-98A9-49A7A0F1F9AB}" type="sibTrans" cxnId="{C52B703D-66B0-4A7C-B165-0F971C8C80AC}">
      <dgm:prSet/>
      <dgm:spPr/>
      <dgm:t>
        <a:bodyPr/>
        <a:lstStyle/>
        <a:p>
          <a:endParaRPr lang="en-US"/>
        </a:p>
      </dgm:t>
    </dgm:pt>
    <dgm:pt modelId="{55E6B2DE-6DF5-48BD-8885-AC322AE9040B}" type="pres">
      <dgm:prSet presAssocID="{144281C3-310F-452D-9D0C-4BD0C1CDDE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277B6B-6EDC-420D-919B-A293F0737B2E}" type="pres">
      <dgm:prSet presAssocID="{7D0FF94B-55AE-4A84-80B9-9265B9EFA190}" presName="hierRoot1" presStyleCnt="0">
        <dgm:presLayoutVars>
          <dgm:hierBranch val="init"/>
        </dgm:presLayoutVars>
      </dgm:prSet>
      <dgm:spPr/>
    </dgm:pt>
    <dgm:pt modelId="{B426C7BB-3DA1-4D3D-B576-870AB3297915}" type="pres">
      <dgm:prSet presAssocID="{7D0FF94B-55AE-4A84-80B9-9265B9EFA190}" presName="rootComposite1" presStyleCnt="0"/>
      <dgm:spPr/>
    </dgm:pt>
    <dgm:pt modelId="{23562904-F8DF-41DD-A92D-BEE77D44B7A7}" type="pres">
      <dgm:prSet presAssocID="{7D0FF94B-55AE-4A84-80B9-9265B9EFA190}" presName="rootText1" presStyleLbl="node0" presStyleIdx="0" presStyleCnt="1">
        <dgm:presLayoutVars>
          <dgm:chPref val="3"/>
        </dgm:presLayoutVars>
      </dgm:prSet>
      <dgm:spPr/>
    </dgm:pt>
    <dgm:pt modelId="{A1BC9F07-9439-4F7E-ABD4-97E61EF317F0}" type="pres">
      <dgm:prSet presAssocID="{7D0FF94B-55AE-4A84-80B9-9265B9EFA190}" presName="rootConnector1" presStyleLbl="node1" presStyleIdx="0" presStyleCnt="0"/>
      <dgm:spPr/>
    </dgm:pt>
    <dgm:pt modelId="{919FDF4F-885E-4B9D-BA9E-A011A3BA4563}" type="pres">
      <dgm:prSet presAssocID="{7D0FF94B-55AE-4A84-80B9-9265B9EFA190}" presName="hierChild2" presStyleCnt="0"/>
      <dgm:spPr/>
    </dgm:pt>
    <dgm:pt modelId="{1CAE6B1B-8522-4220-A152-83A8865A7F9F}" type="pres">
      <dgm:prSet presAssocID="{CA90BC3B-5FB0-416B-BA1A-70C924B7DC58}" presName="Name37" presStyleLbl="parChTrans1D2" presStyleIdx="0" presStyleCnt="4"/>
      <dgm:spPr/>
    </dgm:pt>
    <dgm:pt modelId="{579AF763-6E3D-494F-AB91-F315F83FCE1C}" type="pres">
      <dgm:prSet presAssocID="{9C91EBB5-EB0D-4A20-8906-EF55DF8CAEAF}" presName="hierRoot2" presStyleCnt="0">
        <dgm:presLayoutVars>
          <dgm:hierBranch val="init"/>
        </dgm:presLayoutVars>
      </dgm:prSet>
      <dgm:spPr/>
    </dgm:pt>
    <dgm:pt modelId="{2A7F66F0-0A65-4E5E-9429-4DA7C63625CE}" type="pres">
      <dgm:prSet presAssocID="{9C91EBB5-EB0D-4A20-8906-EF55DF8CAEAF}" presName="rootComposite" presStyleCnt="0"/>
      <dgm:spPr/>
    </dgm:pt>
    <dgm:pt modelId="{723DAA1B-979D-4AB2-9CD0-2ED3B1C04EFC}" type="pres">
      <dgm:prSet presAssocID="{9C91EBB5-EB0D-4A20-8906-EF55DF8CAEAF}" presName="rootText" presStyleLbl="node2" presStyleIdx="0" presStyleCnt="4">
        <dgm:presLayoutVars>
          <dgm:chPref val="3"/>
        </dgm:presLayoutVars>
      </dgm:prSet>
      <dgm:spPr/>
    </dgm:pt>
    <dgm:pt modelId="{6745C300-49C9-4252-977F-4DDE5A9DB69E}" type="pres">
      <dgm:prSet presAssocID="{9C91EBB5-EB0D-4A20-8906-EF55DF8CAEAF}" presName="rootConnector" presStyleLbl="node2" presStyleIdx="0" presStyleCnt="4"/>
      <dgm:spPr/>
    </dgm:pt>
    <dgm:pt modelId="{0BA15796-5FAB-4ED3-A1AB-23D4BD730895}" type="pres">
      <dgm:prSet presAssocID="{9C91EBB5-EB0D-4A20-8906-EF55DF8CAEAF}" presName="hierChild4" presStyleCnt="0"/>
      <dgm:spPr/>
    </dgm:pt>
    <dgm:pt modelId="{FFB09EB9-67BA-41D8-B026-345ED97123F0}" type="pres">
      <dgm:prSet presAssocID="{9C91EBB5-EB0D-4A20-8906-EF55DF8CAEAF}" presName="hierChild5" presStyleCnt="0"/>
      <dgm:spPr/>
    </dgm:pt>
    <dgm:pt modelId="{E0DC7D74-F55E-4C29-819C-3AE1E30B7700}" type="pres">
      <dgm:prSet presAssocID="{88C5EA29-C052-4B05-BFCE-B9870675A300}" presName="Name37" presStyleLbl="parChTrans1D2" presStyleIdx="1" presStyleCnt="4"/>
      <dgm:spPr/>
    </dgm:pt>
    <dgm:pt modelId="{91EC89F5-A868-407A-856D-0EC3A88E56E2}" type="pres">
      <dgm:prSet presAssocID="{BB39A7FE-0649-4529-82A5-8F2037F1C822}" presName="hierRoot2" presStyleCnt="0">
        <dgm:presLayoutVars>
          <dgm:hierBranch val="init"/>
        </dgm:presLayoutVars>
      </dgm:prSet>
      <dgm:spPr/>
    </dgm:pt>
    <dgm:pt modelId="{8CCD690A-CCAF-4423-B4DE-977EED883C9B}" type="pres">
      <dgm:prSet presAssocID="{BB39A7FE-0649-4529-82A5-8F2037F1C822}" presName="rootComposite" presStyleCnt="0"/>
      <dgm:spPr/>
    </dgm:pt>
    <dgm:pt modelId="{34CCAE3F-EC85-4C59-988F-44F9F84FE8F3}" type="pres">
      <dgm:prSet presAssocID="{BB39A7FE-0649-4529-82A5-8F2037F1C822}" presName="rootText" presStyleLbl="node2" presStyleIdx="1" presStyleCnt="4">
        <dgm:presLayoutVars>
          <dgm:chPref val="3"/>
        </dgm:presLayoutVars>
      </dgm:prSet>
      <dgm:spPr/>
    </dgm:pt>
    <dgm:pt modelId="{182FD28F-5898-49C2-9607-849CBC9576B7}" type="pres">
      <dgm:prSet presAssocID="{BB39A7FE-0649-4529-82A5-8F2037F1C822}" presName="rootConnector" presStyleLbl="node2" presStyleIdx="1" presStyleCnt="4"/>
      <dgm:spPr/>
    </dgm:pt>
    <dgm:pt modelId="{B9E63B8D-6024-40B5-A5D2-7B51EEA6E444}" type="pres">
      <dgm:prSet presAssocID="{BB39A7FE-0649-4529-82A5-8F2037F1C822}" presName="hierChild4" presStyleCnt="0"/>
      <dgm:spPr/>
    </dgm:pt>
    <dgm:pt modelId="{8E70AD83-E049-49BA-B9AC-803048626E44}" type="pres">
      <dgm:prSet presAssocID="{BB39A7FE-0649-4529-82A5-8F2037F1C822}" presName="hierChild5" presStyleCnt="0"/>
      <dgm:spPr/>
    </dgm:pt>
    <dgm:pt modelId="{B001C703-351D-4E4B-8B01-83DC225A7BDE}" type="pres">
      <dgm:prSet presAssocID="{46D864C2-4A91-4DAE-95F8-1D9F37C8938A}" presName="Name37" presStyleLbl="parChTrans1D2" presStyleIdx="2" presStyleCnt="4"/>
      <dgm:spPr/>
    </dgm:pt>
    <dgm:pt modelId="{5A2F40E4-C072-4CF5-B78D-498D0F7CC1A0}" type="pres">
      <dgm:prSet presAssocID="{88981784-4ABD-486F-BC66-7ADE6956D964}" presName="hierRoot2" presStyleCnt="0">
        <dgm:presLayoutVars>
          <dgm:hierBranch val="init"/>
        </dgm:presLayoutVars>
      </dgm:prSet>
      <dgm:spPr/>
    </dgm:pt>
    <dgm:pt modelId="{504E9070-F7ED-4D19-B7C6-7E0CE2038EE9}" type="pres">
      <dgm:prSet presAssocID="{88981784-4ABD-486F-BC66-7ADE6956D964}" presName="rootComposite" presStyleCnt="0"/>
      <dgm:spPr/>
    </dgm:pt>
    <dgm:pt modelId="{BB07ECE8-BF3E-4985-93F4-0620E4CC7C81}" type="pres">
      <dgm:prSet presAssocID="{88981784-4ABD-486F-BC66-7ADE6956D964}" presName="rootText" presStyleLbl="node2" presStyleIdx="2" presStyleCnt="4">
        <dgm:presLayoutVars>
          <dgm:chPref val="3"/>
        </dgm:presLayoutVars>
      </dgm:prSet>
      <dgm:spPr/>
    </dgm:pt>
    <dgm:pt modelId="{DE895C77-FE1F-4F6B-8450-235AA1647079}" type="pres">
      <dgm:prSet presAssocID="{88981784-4ABD-486F-BC66-7ADE6956D964}" presName="rootConnector" presStyleLbl="node2" presStyleIdx="2" presStyleCnt="4"/>
      <dgm:spPr/>
    </dgm:pt>
    <dgm:pt modelId="{468980AD-0E20-4F3E-A80D-8270A9E39E82}" type="pres">
      <dgm:prSet presAssocID="{88981784-4ABD-486F-BC66-7ADE6956D964}" presName="hierChild4" presStyleCnt="0"/>
      <dgm:spPr/>
    </dgm:pt>
    <dgm:pt modelId="{9E82F5F8-2730-4BE3-81EE-76F17E0704F1}" type="pres">
      <dgm:prSet presAssocID="{88981784-4ABD-486F-BC66-7ADE6956D964}" presName="hierChild5" presStyleCnt="0"/>
      <dgm:spPr/>
    </dgm:pt>
    <dgm:pt modelId="{0DD576CB-47DD-43F1-8EC2-7BD93AB12D16}" type="pres">
      <dgm:prSet presAssocID="{49B0D3D6-E277-42A6-B4DC-766C37F1F969}" presName="Name37" presStyleLbl="parChTrans1D2" presStyleIdx="3" presStyleCnt="4"/>
      <dgm:spPr/>
    </dgm:pt>
    <dgm:pt modelId="{A01E47BC-CAAD-4AD1-8889-F472353E6A86}" type="pres">
      <dgm:prSet presAssocID="{8E8105BF-C4DA-48BC-A32F-681DE152A94B}" presName="hierRoot2" presStyleCnt="0">
        <dgm:presLayoutVars>
          <dgm:hierBranch val="init"/>
        </dgm:presLayoutVars>
      </dgm:prSet>
      <dgm:spPr/>
    </dgm:pt>
    <dgm:pt modelId="{C3D05281-1490-406C-AFBC-9FF63EEF52B6}" type="pres">
      <dgm:prSet presAssocID="{8E8105BF-C4DA-48BC-A32F-681DE152A94B}" presName="rootComposite" presStyleCnt="0"/>
      <dgm:spPr/>
    </dgm:pt>
    <dgm:pt modelId="{D4ACC761-8A79-4E6B-8DB2-2A83922D9648}" type="pres">
      <dgm:prSet presAssocID="{8E8105BF-C4DA-48BC-A32F-681DE152A94B}" presName="rootText" presStyleLbl="node2" presStyleIdx="3" presStyleCnt="4">
        <dgm:presLayoutVars>
          <dgm:chPref val="3"/>
        </dgm:presLayoutVars>
      </dgm:prSet>
      <dgm:spPr/>
    </dgm:pt>
    <dgm:pt modelId="{7B378EAC-4F39-478B-BB97-EBA6A6BDA1B2}" type="pres">
      <dgm:prSet presAssocID="{8E8105BF-C4DA-48BC-A32F-681DE152A94B}" presName="rootConnector" presStyleLbl="node2" presStyleIdx="3" presStyleCnt="4"/>
      <dgm:spPr/>
    </dgm:pt>
    <dgm:pt modelId="{B6CA855D-8C13-4DE5-A1B0-01493C1FF0CD}" type="pres">
      <dgm:prSet presAssocID="{8E8105BF-C4DA-48BC-A32F-681DE152A94B}" presName="hierChild4" presStyleCnt="0"/>
      <dgm:spPr/>
    </dgm:pt>
    <dgm:pt modelId="{B38597FE-64DC-4CBC-AFB0-19AF81C71A43}" type="pres">
      <dgm:prSet presAssocID="{8E8105BF-C4DA-48BC-A32F-681DE152A94B}" presName="hierChild5" presStyleCnt="0"/>
      <dgm:spPr/>
    </dgm:pt>
    <dgm:pt modelId="{A9845080-1AE3-4CD9-8216-C7F36821884C}" type="pres">
      <dgm:prSet presAssocID="{7D0FF94B-55AE-4A84-80B9-9265B9EFA190}" presName="hierChild3" presStyleCnt="0"/>
      <dgm:spPr/>
    </dgm:pt>
  </dgm:ptLst>
  <dgm:cxnLst>
    <dgm:cxn modelId="{CAD1DD05-A9AD-48A3-B45B-AD6D3B63CE49}" type="presOf" srcId="{CA90BC3B-5FB0-416B-BA1A-70C924B7DC58}" destId="{1CAE6B1B-8522-4220-A152-83A8865A7F9F}" srcOrd="0" destOrd="0" presId="urn:microsoft.com/office/officeart/2005/8/layout/orgChart1"/>
    <dgm:cxn modelId="{8E45250F-443D-468F-8D36-5626C749FAAB}" type="presOf" srcId="{9C91EBB5-EB0D-4A20-8906-EF55DF8CAEAF}" destId="{723DAA1B-979D-4AB2-9CD0-2ED3B1C04EFC}" srcOrd="0" destOrd="0" presId="urn:microsoft.com/office/officeart/2005/8/layout/orgChart1"/>
    <dgm:cxn modelId="{56F8AE1A-5DAB-4475-8566-B22CBA37BE8F}" type="presOf" srcId="{8E8105BF-C4DA-48BC-A32F-681DE152A94B}" destId="{D4ACC761-8A79-4E6B-8DB2-2A83922D9648}" srcOrd="0" destOrd="0" presId="urn:microsoft.com/office/officeart/2005/8/layout/orgChart1"/>
    <dgm:cxn modelId="{C956B61B-08FA-4F43-ABFC-6B10A6D70E76}" srcId="{7D0FF94B-55AE-4A84-80B9-9265B9EFA190}" destId="{9C91EBB5-EB0D-4A20-8906-EF55DF8CAEAF}" srcOrd="0" destOrd="0" parTransId="{CA90BC3B-5FB0-416B-BA1A-70C924B7DC58}" sibTransId="{930EA8CD-3919-4274-835A-11FEA08DC3EB}"/>
    <dgm:cxn modelId="{274B5430-6785-4A49-99F6-F760B3A72925}" type="presOf" srcId="{88981784-4ABD-486F-BC66-7ADE6956D964}" destId="{BB07ECE8-BF3E-4985-93F4-0620E4CC7C81}" srcOrd="0" destOrd="0" presId="urn:microsoft.com/office/officeart/2005/8/layout/orgChart1"/>
    <dgm:cxn modelId="{C52B703D-66B0-4A7C-B165-0F971C8C80AC}" srcId="{7D0FF94B-55AE-4A84-80B9-9265B9EFA190}" destId="{8E8105BF-C4DA-48BC-A32F-681DE152A94B}" srcOrd="3" destOrd="0" parTransId="{49B0D3D6-E277-42A6-B4DC-766C37F1F969}" sibTransId="{8731212C-A6E3-43B6-98A9-49A7A0F1F9AB}"/>
    <dgm:cxn modelId="{0697813D-4F18-451A-9D42-15C4C3D0A145}" type="presOf" srcId="{7D0FF94B-55AE-4A84-80B9-9265B9EFA190}" destId="{23562904-F8DF-41DD-A92D-BEE77D44B7A7}" srcOrd="0" destOrd="0" presId="urn:microsoft.com/office/officeart/2005/8/layout/orgChart1"/>
    <dgm:cxn modelId="{4C275C41-D672-45A8-936A-21F2998C6142}" type="presOf" srcId="{7D0FF94B-55AE-4A84-80B9-9265B9EFA190}" destId="{A1BC9F07-9439-4F7E-ABD4-97E61EF317F0}" srcOrd="1" destOrd="0" presId="urn:microsoft.com/office/officeart/2005/8/layout/orgChart1"/>
    <dgm:cxn modelId="{C6932183-C4B3-46D5-891D-D84800426E94}" type="presOf" srcId="{BB39A7FE-0649-4529-82A5-8F2037F1C822}" destId="{182FD28F-5898-49C2-9607-849CBC9576B7}" srcOrd="1" destOrd="0" presId="urn:microsoft.com/office/officeart/2005/8/layout/orgChart1"/>
    <dgm:cxn modelId="{0587A4AD-C50D-4A4E-8C4A-31ED55C496FF}" type="presOf" srcId="{8E8105BF-C4DA-48BC-A32F-681DE152A94B}" destId="{7B378EAC-4F39-478B-BB97-EBA6A6BDA1B2}" srcOrd="1" destOrd="0" presId="urn:microsoft.com/office/officeart/2005/8/layout/orgChart1"/>
    <dgm:cxn modelId="{447DCEB2-21BD-4A0D-B20E-0CAAD4A61F52}" srcId="{7D0FF94B-55AE-4A84-80B9-9265B9EFA190}" destId="{BB39A7FE-0649-4529-82A5-8F2037F1C822}" srcOrd="1" destOrd="0" parTransId="{88C5EA29-C052-4B05-BFCE-B9870675A300}" sibTransId="{9AB435AB-3654-49B3-B415-EF20A54553DC}"/>
    <dgm:cxn modelId="{BB7F66B3-A636-4BF4-B220-E3BB674D71BC}" type="presOf" srcId="{144281C3-310F-452D-9D0C-4BD0C1CDDE03}" destId="{55E6B2DE-6DF5-48BD-8885-AC322AE9040B}" srcOrd="0" destOrd="0" presId="urn:microsoft.com/office/officeart/2005/8/layout/orgChart1"/>
    <dgm:cxn modelId="{6364F7C3-F840-4E91-AB05-4F820BBF13AD}" type="presOf" srcId="{88C5EA29-C052-4B05-BFCE-B9870675A300}" destId="{E0DC7D74-F55E-4C29-819C-3AE1E30B7700}" srcOrd="0" destOrd="0" presId="urn:microsoft.com/office/officeart/2005/8/layout/orgChart1"/>
    <dgm:cxn modelId="{5AB42AC6-2E28-4D69-B3ED-794DE97E0AD0}" type="presOf" srcId="{46D864C2-4A91-4DAE-95F8-1D9F37C8938A}" destId="{B001C703-351D-4E4B-8B01-83DC225A7BDE}" srcOrd="0" destOrd="0" presId="urn:microsoft.com/office/officeart/2005/8/layout/orgChart1"/>
    <dgm:cxn modelId="{14F3FDC6-FC5B-4496-8CF5-4C2B93CB7DBB}" type="presOf" srcId="{49B0D3D6-E277-42A6-B4DC-766C37F1F969}" destId="{0DD576CB-47DD-43F1-8EC2-7BD93AB12D16}" srcOrd="0" destOrd="0" presId="urn:microsoft.com/office/officeart/2005/8/layout/orgChart1"/>
    <dgm:cxn modelId="{6061E3D3-23ED-4C69-BA9F-BC6851642322}" type="presOf" srcId="{9C91EBB5-EB0D-4A20-8906-EF55DF8CAEAF}" destId="{6745C300-49C9-4252-977F-4DDE5A9DB69E}" srcOrd="1" destOrd="0" presId="urn:microsoft.com/office/officeart/2005/8/layout/orgChart1"/>
    <dgm:cxn modelId="{8B8DABE9-1509-440C-A652-623EA75AFC4C}" type="presOf" srcId="{88981784-4ABD-486F-BC66-7ADE6956D964}" destId="{DE895C77-FE1F-4F6B-8450-235AA1647079}" srcOrd="1" destOrd="0" presId="urn:microsoft.com/office/officeart/2005/8/layout/orgChart1"/>
    <dgm:cxn modelId="{EBDD8AEB-7A00-48DA-9AE3-DBB9FAB00DAC}" srcId="{144281C3-310F-452D-9D0C-4BD0C1CDDE03}" destId="{7D0FF94B-55AE-4A84-80B9-9265B9EFA190}" srcOrd="0" destOrd="0" parTransId="{27F2ED91-E004-4741-87CE-0A448846B7A5}" sibTransId="{3FD9BBD0-D421-4217-87AE-75A4D01CA89E}"/>
    <dgm:cxn modelId="{215192FB-791A-431A-8DDA-F42FEC92B5EB}" srcId="{7D0FF94B-55AE-4A84-80B9-9265B9EFA190}" destId="{88981784-4ABD-486F-BC66-7ADE6956D964}" srcOrd="2" destOrd="0" parTransId="{46D864C2-4A91-4DAE-95F8-1D9F37C8938A}" sibTransId="{FA66410A-6514-4FD1-A999-8AB13644BFD8}"/>
    <dgm:cxn modelId="{C06258FC-24CC-476A-8BE2-2C36A1D9E986}" type="presOf" srcId="{BB39A7FE-0649-4529-82A5-8F2037F1C822}" destId="{34CCAE3F-EC85-4C59-988F-44F9F84FE8F3}" srcOrd="0" destOrd="0" presId="urn:microsoft.com/office/officeart/2005/8/layout/orgChart1"/>
    <dgm:cxn modelId="{4D915F25-3FC3-4AF5-97EF-0DC40411C8F5}" type="presParOf" srcId="{55E6B2DE-6DF5-48BD-8885-AC322AE9040B}" destId="{6D277B6B-6EDC-420D-919B-A293F0737B2E}" srcOrd="0" destOrd="0" presId="urn:microsoft.com/office/officeart/2005/8/layout/orgChart1"/>
    <dgm:cxn modelId="{311DB106-9D51-4A11-936F-782B034510B4}" type="presParOf" srcId="{6D277B6B-6EDC-420D-919B-A293F0737B2E}" destId="{B426C7BB-3DA1-4D3D-B576-870AB3297915}" srcOrd="0" destOrd="0" presId="urn:microsoft.com/office/officeart/2005/8/layout/orgChart1"/>
    <dgm:cxn modelId="{E777EB74-E787-4A29-B1BE-AB9FFD8D4AF0}" type="presParOf" srcId="{B426C7BB-3DA1-4D3D-B576-870AB3297915}" destId="{23562904-F8DF-41DD-A92D-BEE77D44B7A7}" srcOrd="0" destOrd="0" presId="urn:microsoft.com/office/officeart/2005/8/layout/orgChart1"/>
    <dgm:cxn modelId="{E0CD6D2E-FC0D-4C48-93C2-04A4825D376E}" type="presParOf" srcId="{B426C7BB-3DA1-4D3D-B576-870AB3297915}" destId="{A1BC9F07-9439-4F7E-ABD4-97E61EF317F0}" srcOrd="1" destOrd="0" presId="urn:microsoft.com/office/officeart/2005/8/layout/orgChart1"/>
    <dgm:cxn modelId="{4C713A87-3556-4AA5-9E83-85413D23A7A1}" type="presParOf" srcId="{6D277B6B-6EDC-420D-919B-A293F0737B2E}" destId="{919FDF4F-885E-4B9D-BA9E-A011A3BA4563}" srcOrd="1" destOrd="0" presId="urn:microsoft.com/office/officeart/2005/8/layout/orgChart1"/>
    <dgm:cxn modelId="{899137FA-618A-48FD-85B7-F1B58C69E642}" type="presParOf" srcId="{919FDF4F-885E-4B9D-BA9E-A011A3BA4563}" destId="{1CAE6B1B-8522-4220-A152-83A8865A7F9F}" srcOrd="0" destOrd="0" presId="urn:microsoft.com/office/officeart/2005/8/layout/orgChart1"/>
    <dgm:cxn modelId="{DF1FB7D3-A007-47E2-8666-D04B0B271E05}" type="presParOf" srcId="{919FDF4F-885E-4B9D-BA9E-A011A3BA4563}" destId="{579AF763-6E3D-494F-AB91-F315F83FCE1C}" srcOrd="1" destOrd="0" presId="urn:microsoft.com/office/officeart/2005/8/layout/orgChart1"/>
    <dgm:cxn modelId="{08BCF574-5A74-4795-95F1-4ED2B22540D7}" type="presParOf" srcId="{579AF763-6E3D-494F-AB91-F315F83FCE1C}" destId="{2A7F66F0-0A65-4E5E-9429-4DA7C63625CE}" srcOrd="0" destOrd="0" presId="urn:microsoft.com/office/officeart/2005/8/layout/orgChart1"/>
    <dgm:cxn modelId="{D9F62DCA-9DF1-4C9B-B277-A08C105B6A11}" type="presParOf" srcId="{2A7F66F0-0A65-4E5E-9429-4DA7C63625CE}" destId="{723DAA1B-979D-4AB2-9CD0-2ED3B1C04EFC}" srcOrd="0" destOrd="0" presId="urn:microsoft.com/office/officeart/2005/8/layout/orgChart1"/>
    <dgm:cxn modelId="{37F8B052-A0F9-4C05-9775-1F41150A775D}" type="presParOf" srcId="{2A7F66F0-0A65-4E5E-9429-4DA7C63625CE}" destId="{6745C300-49C9-4252-977F-4DDE5A9DB69E}" srcOrd="1" destOrd="0" presId="urn:microsoft.com/office/officeart/2005/8/layout/orgChart1"/>
    <dgm:cxn modelId="{29935407-E053-4BDB-969E-F8499279AC3C}" type="presParOf" srcId="{579AF763-6E3D-494F-AB91-F315F83FCE1C}" destId="{0BA15796-5FAB-4ED3-A1AB-23D4BD730895}" srcOrd="1" destOrd="0" presId="urn:microsoft.com/office/officeart/2005/8/layout/orgChart1"/>
    <dgm:cxn modelId="{A110801F-E256-46FF-AADB-66D9FC4D56AF}" type="presParOf" srcId="{579AF763-6E3D-494F-AB91-F315F83FCE1C}" destId="{FFB09EB9-67BA-41D8-B026-345ED97123F0}" srcOrd="2" destOrd="0" presId="urn:microsoft.com/office/officeart/2005/8/layout/orgChart1"/>
    <dgm:cxn modelId="{E8604BB9-E109-4F9A-AE62-0AC102591091}" type="presParOf" srcId="{919FDF4F-885E-4B9D-BA9E-A011A3BA4563}" destId="{E0DC7D74-F55E-4C29-819C-3AE1E30B7700}" srcOrd="2" destOrd="0" presId="urn:microsoft.com/office/officeart/2005/8/layout/orgChart1"/>
    <dgm:cxn modelId="{A1D90CEC-7E3E-4EF8-9FF0-1CB34836DFB4}" type="presParOf" srcId="{919FDF4F-885E-4B9D-BA9E-A011A3BA4563}" destId="{91EC89F5-A868-407A-856D-0EC3A88E56E2}" srcOrd="3" destOrd="0" presId="urn:microsoft.com/office/officeart/2005/8/layout/orgChart1"/>
    <dgm:cxn modelId="{5F13E2D1-B615-4FA6-8300-6B141F38053B}" type="presParOf" srcId="{91EC89F5-A868-407A-856D-0EC3A88E56E2}" destId="{8CCD690A-CCAF-4423-B4DE-977EED883C9B}" srcOrd="0" destOrd="0" presId="urn:microsoft.com/office/officeart/2005/8/layout/orgChart1"/>
    <dgm:cxn modelId="{942CD158-42AD-4B78-9F68-40008024D0DC}" type="presParOf" srcId="{8CCD690A-CCAF-4423-B4DE-977EED883C9B}" destId="{34CCAE3F-EC85-4C59-988F-44F9F84FE8F3}" srcOrd="0" destOrd="0" presId="urn:microsoft.com/office/officeart/2005/8/layout/orgChart1"/>
    <dgm:cxn modelId="{8345E90D-3A7D-4830-BFDD-41EDFE3B0F3D}" type="presParOf" srcId="{8CCD690A-CCAF-4423-B4DE-977EED883C9B}" destId="{182FD28F-5898-49C2-9607-849CBC9576B7}" srcOrd="1" destOrd="0" presId="urn:microsoft.com/office/officeart/2005/8/layout/orgChart1"/>
    <dgm:cxn modelId="{12A464C2-7DD3-4428-96B1-07A4E5466A3D}" type="presParOf" srcId="{91EC89F5-A868-407A-856D-0EC3A88E56E2}" destId="{B9E63B8D-6024-40B5-A5D2-7B51EEA6E444}" srcOrd="1" destOrd="0" presId="urn:microsoft.com/office/officeart/2005/8/layout/orgChart1"/>
    <dgm:cxn modelId="{06061294-B237-4030-8751-FF66E2B29F4A}" type="presParOf" srcId="{91EC89F5-A868-407A-856D-0EC3A88E56E2}" destId="{8E70AD83-E049-49BA-B9AC-803048626E44}" srcOrd="2" destOrd="0" presId="urn:microsoft.com/office/officeart/2005/8/layout/orgChart1"/>
    <dgm:cxn modelId="{641E2700-8B5A-4532-A370-B6D099F63320}" type="presParOf" srcId="{919FDF4F-885E-4B9D-BA9E-A011A3BA4563}" destId="{B001C703-351D-4E4B-8B01-83DC225A7BDE}" srcOrd="4" destOrd="0" presId="urn:microsoft.com/office/officeart/2005/8/layout/orgChart1"/>
    <dgm:cxn modelId="{60371CA4-6B8B-4F6A-9CFA-483DFEC48E86}" type="presParOf" srcId="{919FDF4F-885E-4B9D-BA9E-A011A3BA4563}" destId="{5A2F40E4-C072-4CF5-B78D-498D0F7CC1A0}" srcOrd="5" destOrd="0" presId="urn:microsoft.com/office/officeart/2005/8/layout/orgChart1"/>
    <dgm:cxn modelId="{DE9B737A-2F28-46F4-B271-61F75D0D39CE}" type="presParOf" srcId="{5A2F40E4-C072-4CF5-B78D-498D0F7CC1A0}" destId="{504E9070-F7ED-4D19-B7C6-7E0CE2038EE9}" srcOrd="0" destOrd="0" presId="urn:microsoft.com/office/officeart/2005/8/layout/orgChart1"/>
    <dgm:cxn modelId="{C1CF8AF9-43C1-4864-80CA-81B53F4F226F}" type="presParOf" srcId="{504E9070-F7ED-4D19-B7C6-7E0CE2038EE9}" destId="{BB07ECE8-BF3E-4985-93F4-0620E4CC7C81}" srcOrd="0" destOrd="0" presId="urn:microsoft.com/office/officeart/2005/8/layout/orgChart1"/>
    <dgm:cxn modelId="{03065887-40B6-4222-BBD8-980C6A914CD7}" type="presParOf" srcId="{504E9070-F7ED-4D19-B7C6-7E0CE2038EE9}" destId="{DE895C77-FE1F-4F6B-8450-235AA1647079}" srcOrd="1" destOrd="0" presId="urn:microsoft.com/office/officeart/2005/8/layout/orgChart1"/>
    <dgm:cxn modelId="{4970E2CC-D115-4E1D-AD2E-DE10B6930394}" type="presParOf" srcId="{5A2F40E4-C072-4CF5-B78D-498D0F7CC1A0}" destId="{468980AD-0E20-4F3E-A80D-8270A9E39E82}" srcOrd="1" destOrd="0" presId="urn:microsoft.com/office/officeart/2005/8/layout/orgChart1"/>
    <dgm:cxn modelId="{3FE52A72-7698-4B44-BA4C-0A758C53B613}" type="presParOf" srcId="{5A2F40E4-C072-4CF5-B78D-498D0F7CC1A0}" destId="{9E82F5F8-2730-4BE3-81EE-76F17E0704F1}" srcOrd="2" destOrd="0" presId="urn:microsoft.com/office/officeart/2005/8/layout/orgChart1"/>
    <dgm:cxn modelId="{6EE9FA4F-AE4F-4F02-83DC-AD26C7CA8D65}" type="presParOf" srcId="{919FDF4F-885E-4B9D-BA9E-A011A3BA4563}" destId="{0DD576CB-47DD-43F1-8EC2-7BD93AB12D16}" srcOrd="6" destOrd="0" presId="urn:microsoft.com/office/officeart/2005/8/layout/orgChart1"/>
    <dgm:cxn modelId="{873C9F89-4468-43F6-A363-69F6117E26BA}" type="presParOf" srcId="{919FDF4F-885E-4B9D-BA9E-A011A3BA4563}" destId="{A01E47BC-CAAD-4AD1-8889-F472353E6A86}" srcOrd="7" destOrd="0" presId="urn:microsoft.com/office/officeart/2005/8/layout/orgChart1"/>
    <dgm:cxn modelId="{B3F1E3F7-0599-4102-89EE-AB0078F553EB}" type="presParOf" srcId="{A01E47BC-CAAD-4AD1-8889-F472353E6A86}" destId="{C3D05281-1490-406C-AFBC-9FF63EEF52B6}" srcOrd="0" destOrd="0" presId="urn:microsoft.com/office/officeart/2005/8/layout/orgChart1"/>
    <dgm:cxn modelId="{94A554B1-EA07-4F63-AF6B-42530E3A1A6E}" type="presParOf" srcId="{C3D05281-1490-406C-AFBC-9FF63EEF52B6}" destId="{D4ACC761-8A79-4E6B-8DB2-2A83922D9648}" srcOrd="0" destOrd="0" presId="urn:microsoft.com/office/officeart/2005/8/layout/orgChart1"/>
    <dgm:cxn modelId="{1AE07D26-78BC-430D-A494-49E01825BAEF}" type="presParOf" srcId="{C3D05281-1490-406C-AFBC-9FF63EEF52B6}" destId="{7B378EAC-4F39-478B-BB97-EBA6A6BDA1B2}" srcOrd="1" destOrd="0" presId="urn:microsoft.com/office/officeart/2005/8/layout/orgChart1"/>
    <dgm:cxn modelId="{D66BBFA7-1009-4A15-B86E-91A0C3866E62}" type="presParOf" srcId="{A01E47BC-CAAD-4AD1-8889-F472353E6A86}" destId="{B6CA855D-8C13-4DE5-A1B0-01493C1FF0CD}" srcOrd="1" destOrd="0" presId="urn:microsoft.com/office/officeart/2005/8/layout/orgChart1"/>
    <dgm:cxn modelId="{EA5CBDDC-3A57-4BFA-9F10-54FD1A7441D1}" type="presParOf" srcId="{A01E47BC-CAAD-4AD1-8889-F472353E6A86}" destId="{B38597FE-64DC-4CBC-AFB0-19AF81C71A43}" srcOrd="2" destOrd="0" presId="urn:microsoft.com/office/officeart/2005/8/layout/orgChart1"/>
    <dgm:cxn modelId="{1964A41E-C66B-4197-BFDC-4C0789175FCF}" type="presParOf" srcId="{6D277B6B-6EDC-420D-919B-A293F0737B2E}" destId="{A9845080-1AE3-4CD9-8216-C7F3682188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576CB-47DD-43F1-8EC2-7BD93AB12D16}">
      <dsp:nvSpPr>
        <dsp:cNvPr id="0" name=""/>
        <dsp:cNvSpPr/>
      </dsp:nvSpPr>
      <dsp:spPr>
        <a:xfrm>
          <a:off x="5749925" y="1915143"/>
          <a:ext cx="4503376" cy="52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25"/>
              </a:lnTo>
              <a:lnTo>
                <a:pt x="4503376" y="260525"/>
              </a:lnTo>
              <a:lnTo>
                <a:pt x="4503376" y="5210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C703-351D-4E4B-8B01-83DC225A7BDE}">
      <dsp:nvSpPr>
        <dsp:cNvPr id="0" name=""/>
        <dsp:cNvSpPr/>
      </dsp:nvSpPr>
      <dsp:spPr>
        <a:xfrm>
          <a:off x="5749925" y="1915143"/>
          <a:ext cx="1501125" cy="52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25"/>
              </a:lnTo>
              <a:lnTo>
                <a:pt x="1501125" y="260525"/>
              </a:lnTo>
              <a:lnTo>
                <a:pt x="1501125" y="5210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C7D74-F55E-4C29-819C-3AE1E30B7700}">
      <dsp:nvSpPr>
        <dsp:cNvPr id="0" name=""/>
        <dsp:cNvSpPr/>
      </dsp:nvSpPr>
      <dsp:spPr>
        <a:xfrm>
          <a:off x="4248799" y="1915143"/>
          <a:ext cx="1501125" cy="521051"/>
        </a:xfrm>
        <a:custGeom>
          <a:avLst/>
          <a:gdLst/>
          <a:ahLst/>
          <a:cxnLst/>
          <a:rect l="0" t="0" r="0" b="0"/>
          <a:pathLst>
            <a:path>
              <a:moveTo>
                <a:pt x="1501125" y="0"/>
              </a:moveTo>
              <a:lnTo>
                <a:pt x="1501125" y="260525"/>
              </a:lnTo>
              <a:lnTo>
                <a:pt x="0" y="260525"/>
              </a:lnTo>
              <a:lnTo>
                <a:pt x="0" y="5210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E6B1B-8522-4220-A152-83A8865A7F9F}">
      <dsp:nvSpPr>
        <dsp:cNvPr id="0" name=""/>
        <dsp:cNvSpPr/>
      </dsp:nvSpPr>
      <dsp:spPr>
        <a:xfrm>
          <a:off x="1246548" y="1915143"/>
          <a:ext cx="4503376" cy="521051"/>
        </a:xfrm>
        <a:custGeom>
          <a:avLst/>
          <a:gdLst/>
          <a:ahLst/>
          <a:cxnLst/>
          <a:rect l="0" t="0" r="0" b="0"/>
          <a:pathLst>
            <a:path>
              <a:moveTo>
                <a:pt x="4503376" y="0"/>
              </a:moveTo>
              <a:lnTo>
                <a:pt x="4503376" y="260525"/>
              </a:lnTo>
              <a:lnTo>
                <a:pt x="0" y="260525"/>
              </a:lnTo>
              <a:lnTo>
                <a:pt x="0" y="5210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62904-F8DF-41DD-A92D-BEE77D44B7A7}">
      <dsp:nvSpPr>
        <dsp:cNvPr id="0" name=""/>
        <dsp:cNvSpPr/>
      </dsp:nvSpPr>
      <dsp:spPr>
        <a:xfrm>
          <a:off x="4509325" y="674543"/>
          <a:ext cx="2481199" cy="1240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4509325" y="674543"/>
        <a:ext cx="2481199" cy="1240599"/>
      </dsp:txXfrm>
    </dsp:sp>
    <dsp:sp modelId="{723DAA1B-979D-4AB2-9CD0-2ED3B1C04EFC}">
      <dsp:nvSpPr>
        <dsp:cNvPr id="0" name=""/>
        <dsp:cNvSpPr/>
      </dsp:nvSpPr>
      <dsp:spPr>
        <a:xfrm>
          <a:off x="5948" y="2436194"/>
          <a:ext cx="2481199" cy="1240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Union</a:t>
          </a:r>
        </a:p>
      </dsp:txBody>
      <dsp:txXfrm>
        <a:off x="5948" y="2436194"/>
        <a:ext cx="2481199" cy="1240599"/>
      </dsp:txXfrm>
    </dsp:sp>
    <dsp:sp modelId="{34CCAE3F-EC85-4C59-988F-44F9F84FE8F3}">
      <dsp:nvSpPr>
        <dsp:cNvPr id="0" name=""/>
        <dsp:cNvSpPr/>
      </dsp:nvSpPr>
      <dsp:spPr>
        <a:xfrm>
          <a:off x="3008199" y="2436194"/>
          <a:ext cx="2481199" cy="1240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Intersection</a:t>
          </a:r>
        </a:p>
      </dsp:txBody>
      <dsp:txXfrm>
        <a:off x="3008199" y="2436194"/>
        <a:ext cx="2481199" cy="1240599"/>
      </dsp:txXfrm>
    </dsp:sp>
    <dsp:sp modelId="{BB07ECE8-BF3E-4985-93F4-0620E4CC7C81}">
      <dsp:nvSpPr>
        <dsp:cNvPr id="0" name=""/>
        <dsp:cNvSpPr/>
      </dsp:nvSpPr>
      <dsp:spPr>
        <a:xfrm>
          <a:off x="6010450" y="2436194"/>
          <a:ext cx="2481199" cy="1240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Difference </a:t>
          </a:r>
        </a:p>
      </dsp:txBody>
      <dsp:txXfrm>
        <a:off x="6010450" y="2436194"/>
        <a:ext cx="2481199" cy="1240599"/>
      </dsp:txXfrm>
    </dsp:sp>
    <dsp:sp modelId="{D4ACC761-8A79-4E6B-8DB2-2A83922D9648}">
      <dsp:nvSpPr>
        <dsp:cNvPr id="0" name=""/>
        <dsp:cNvSpPr/>
      </dsp:nvSpPr>
      <dsp:spPr>
        <a:xfrm>
          <a:off x="9012702" y="2436194"/>
          <a:ext cx="2481199" cy="1240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Complement</a:t>
          </a:r>
        </a:p>
      </dsp:txBody>
      <dsp:txXfrm>
        <a:off x="9012702" y="2436194"/>
        <a:ext cx="2481199" cy="124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D2D8-4D52-4966-A5EE-D485F4BD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02: Basic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045C-5E9B-4E74-BB14-97375B804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Sets, Functions, Sequences, Sums, and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4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THEOREM 1:</a:t>
                </a:r>
                <a:r>
                  <a:rPr lang="en-GB" dirty="0"/>
                  <a:t> For every set S,</a:t>
                </a:r>
              </a:p>
              <a:p>
                <a:pPr lvl="1"/>
                <a:r>
                  <a:rPr lang="en-GB" dirty="0"/>
                  <a:t>∅ ⊆ S </a:t>
                </a:r>
              </a:p>
              <a:p>
                <a:pPr lvl="1"/>
                <a:r>
                  <a:rPr lang="en-GB" dirty="0"/>
                  <a:t>S ⊆ S.</a:t>
                </a:r>
              </a:p>
              <a:p>
                <a:r>
                  <a:rPr lang="en-GB" dirty="0"/>
                  <a:t>To show that two sets A and B are equal, show that A ⊆ B and B ⊆ A.</a:t>
                </a:r>
              </a:p>
              <a:p>
                <a:endParaRPr lang="en-US" dirty="0"/>
              </a:p>
              <a:p>
                <a:r>
                  <a:rPr lang="en-GB" dirty="0"/>
                  <a:t>Sets may have other sets as members. </a:t>
                </a:r>
              </a:p>
              <a:p>
                <a:pPr lvl="1"/>
                <a:r>
                  <a:rPr lang="en-GB" dirty="0"/>
                  <a:t>For instance,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{∅,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55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4:</a:t>
                </a:r>
                <a:r>
                  <a:rPr lang="en-GB" dirty="0"/>
                  <a:t> The </a:t>
                </a:r>
                <a:r>
                  <a:rPr lang="en-GB" u="sng" dirty="0"/>
                  <a:t>cardinality</a:t>
                </a:r>
                <a:r>
                  <a:rPr lang="en-GB" dirty="0"/>
                  <a:t> of a set 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, is the number of distinct elements in S.</a:t>
                </a:r>
              </a:p>
              <a:p>
                <a:endParaRPr lang="en-GB" dirty="0"/>
              </a:p>
              <a:p>
                <a:r>
                  <a:rPr lang="en-GB" dirty="0"/>
                  <a:t>Example: Let A be the set of odd positive integers less than 10. Then |A| = 5. </a:t>
                </a:r>
                <a:endParaRPr lang="en-GB" b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5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6: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Given a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the </a:t>
                </a:r>
                <a:r>
                  <a:rPr lang="en-GB" u="sng" dirty="0"/>
                  <a:t>power</a:t>
                </a:r>
                <a:r>
                  <a:rPr lang="en-GB" dirty="0"/>
                  <a:t> set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is the set of all subsets of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 The power set of S is denoted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	</a:t>
                </a:r>
              </a:p>
              <a:p>
                <a:endParaRPr lang="en-GB" b="1" u="sng" dirty="0"/>
              </a:p>
              <a:p>
                <a:r>
                  <a:rPr lang="en-GB" dirty="0"/>
                  <a:t>Example: What is the power set of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{0, 1, 2}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Solution: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{∅,  {0},  {1},  {2},  {0, 1},  {0, 2},  {1, 2},  {0, 1, 2}}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7: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The </a:t>
                </a:r>
                <a:r>
                  <a:rPr lang="en-GB" u="sng" dirty="0"/>
                  <a:t>ordered n-tuple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ordered collection that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as its first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as its second element,…,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as its nth element.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3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8: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be sets. The </a:t>
                </a:r>
                <a:r>
                  <a:rPr lang="en-GB" u="sng" dirty="0"/>
                  <a:t>cartesian product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, denoted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, is the set of all ordered pairs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 Hence,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∣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Example: What is the Cartesian product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{1, 2}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Solution: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{(1,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), (2,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pt-BR" dirty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8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9: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The Cartesian product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is the set of ordered n-tuples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1, 2,…,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×⋯×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∣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1, 2,…,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Example: What is the Cartesian product A × B × C,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{0, 1},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{1, 2}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{0, 1, 2}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Solution: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{(0, 1, 0),  (0, 1, 1),  (0, 1, 2),  (0, 2, 0),  (0, 2, 1),  (0, 2, 2),  (1, 1, 0),  (1, 1, 1), (1, 1, 2), (1, 2, 0), (1, 2, 1), (1, 2, 2)}</m:t>
                    </m:r>
                  </m:oMath>
                </a14:m>
                <a:r>
                  <a:rPr lang="pt-BR" dirty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9. For each of the following sets, determine whether 2 is an element of that set.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𝑔𝑟𝑒𝑎𝑡𝑒𝑟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{2,{2}}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{{2},{{2}}}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9. For each of the following sets, determine whether 2 is an element of that set.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𝑔𝑟𝑒𝑎𝑡𝑒𝑟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{2,{2}}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{{2},{{2}}}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6C347F-5D27-4281-B0CA-ADE2BA26BF5C}"/>
              </a:ext>
            </a:extLst>
          </p:cNvPr>
          <p:cNvSpPr txBox="1"/>
          <p:nvPr/>
        </p:nvSpPr>
        <p:spPr>
          <a:xfrm>
            <a:off x="7261934" y="2769833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57668-450B-4970-AB0E-2D1F275A1C40}"/>
              </a:ext>
            </a:extLst>
          </p:cNvPr>
          <p:cNvSpPr txBox="1"/>
          <p:nvPr/>
        </p:nvSpPr>
        <p:spPr>
          <a:xfrm>
            <a:off x="1981200" y="3295095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C23B-89B7-4CE3-87B5-DAD2F40FE64C}"/>
              </a:ext>
            </a:extLst>
          </p:cNvPr>
          <p:cNvSpPr txBox="1"/>
          <p:nvPr/>
        </p:nvSpPr>
        <p:spPr>
          <a:xfrm>
            <a:off x="2541973" y="3789511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330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13. Determine whether each of these statements is true or false.</a:t>
            </a:r>
          </a:p>
          <a:p>
            <a:pPr marL="0" indent="0">
              <a:buNone/>
            </a:pPr>
            <a:r>
              <a:rPr lang="en-GB" dirty="0"/>
              <a:t>a) x ∈ {x}			e) ∅ ⊆ {x}			c) {x} ∈ {x}</a:t>
            </a:r>
          </a:p>
        </p:txBody>
      </p:sp>
    </p:spTree>
    <p:extLst>
      <p:ext uri="{BB962C8B-B14F-4D97-AF65-F5344CB8AC3E}">
        <p14:creationId xmlns:p14="http://schemas.microsoft.com/office/powerpoint/2010/main" val="208291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13. Determine whether each of these statements is true or false.</a:t>
            </a:r>
          </a:p>
          <a:p>
            <a:pPr marL="0" indent="0">
              <a:buNone/>
            </a:pPr>
            <a:r>
              <a:rPr lang="en-GB" dirty="0"/>
              <a:t>a) x ∈ {x}			e) ∅ ⊆ {x}			c) {x} ∈ {x}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36C93-B973-4A4D-A411-8B0821ED9761}"/>
              </a:ext>
            </a:extLst>
          </p:cNvPr>
          <p:cNvSpPr txBox="1"/>
          <p:nvPr/>
        </p:nvSpPr>
        <p:spPr>
          <a:xfrm>
            <a:off x="605161" y="2895600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72CF8-FDC1-4D03-A83C-92D2E2CBB677}"/>
              </a:ext>
            </a:extLst>
          </p:cNvPr>
          <p:cNvSpPr txBox="1"/>
          <p:nvPr/>
        </p:nvSpPr>
        <p:spPr>
          <a:xfrm>
            <a:off x="4373731" y="2895599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75A81-7701-4D52-AEF2-9FD34535B9C0}"/>
              </a:ext>
            </a:extLst>
          </p:cNvPr>
          <p:cNvSpPr txBox="1"/>
          <p:nvPr/>
        </p:nvSpPr>
        <p:spPr>
          <a:xfrm>
            <a:off x="7970667" y="2895598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525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8A36957-8265-4C33-A17F-717E5F612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730910"/>
              </p:ext>
            </p:extLst>
          </p:nvPr>
        </p:nvGraphicFramePr>
        <p:xfrm>
          <a:off x="947928" y="2031106"/>
          <a:ext cx="10296144" cy="4114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144">
                  <a:extLst>
                    <a:ext uri="{9D8B030D-6E8A-4147-A177-3AD203B41FA5}">
                      <a16:colId xmlns:a16="http://schemas.microsoft.com/office/drawing/2014/main" val="4097912314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CH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675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65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55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69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Sequences and Summations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6800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Cardinality of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318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521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C384E5-6263-4406-A072-42F0AC2BAEF7}"/>
              </a:ext>
            </a:extLst>
          </p:cNvPr>
          <p:cNvSpPr/>
          <p:nvPr/>
        </p:nvSpPr>
        <p:spPr>
          <a:xfrm>
            <a:off x="399641" y="2710868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21 - 22. What is the cardinality of each of these sets?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	b) {∅}	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{∅, {∅}}</m:t>
                    </m:r>
                  </m:oMath>
                </a14:m>
                <a:r>
                  <a:rPr lang="en-GB" dirty="0"/>
                  <a:t>	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38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21 - 22. What is the cardinality of each of these sets?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	b) {∅}	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GB" dirty="0"/>
                  <a:t>	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82B3EB-9E53-4F35-8AFD-FBD325D1D0B6}"/>
              </a:ext>
            </a:extLst>
          </p:cNvPr>
          <p:cNvSpPr txBox="1"/>
          <p:nvPr/>
        </p:nvSpPr>
        <p:spPr>
          <a:xfrm>
            <a:off x="605161" y="2895600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B8ACD-AA51-4521-9CBC-7C0DFB6B0D10}"/>
              </a:ext>
            </a:extLst>
          </p:cNvPr>
          <p:cNvSpPr txBox="1"/>
          <p:nvPr/>
        </p:nvSpPr>
        <p:spPr>
          <a:xfrm>
            <a:off x="9120326" y="2895600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86AFF-8AA5-456F-AADD-57B9C0A3C4CB}"/>
              </a:ext>
            </a:extLst>
          </p:cNvPr>
          <p:cNvSpPr txBox="1"/>
          <p:nvPr/>
        </p:nvSpPr>
        <p:spPr>
          <a:xfrm>
            <a:off x="3536272" y="2895599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647E3-E327-48C4-A69C-1C4DA55B1926}"/>
              </a:ext>
            </a:extLst>
          </p:cNvPr>
          <p:cNvSpPr txBox="1"/>
          <p:nvPr/>
        </p:nvSpPr>
        <p:spPr>
          <a:xfrm>
            <a:off x="6189215" y="2895598"/>
            <a:ext cx="172226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687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23. Find the power set of each of these sets,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distinct elements.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	 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{∅, {∅}}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0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23. Find the power set of each of these sets,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distinct elements.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			 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{∅, {∅}}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9141D0-4CDB-49D9-A68C-3ED35E20B811}"/>
                  </a:ext>
                </a:extLst>
              </p:cNvPr>
              <p:cNvSpPr txBox="1"/>
              <p:nvPr/>
            </p:nvSpPr>
            <p:spPr>
              <a:xfrm>
                <a:off x="631794" y="3286217"/>
                <a:ext cx="1722268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{∅, {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9141D0-4CDB-49D9-A68C-3ED35E20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4" y="3286217"/>
                <a:ext cx="1722268" cy="461665"/>
              </a:xfrm>
              <a:prstGeom prst="rect">
                <a:avLst/>
              </a:prstGeom>
              <a:blipFill>
                <a:blip r:embed="rId3"/>
                <a:stretch>
                  <a:fillRect l="-2817" b="-153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0A5F-20F3-4A5E-B2FB-FCBC4E0B05AC}"/>
                  </a:ext>
                </a:extLst>
              </p:cNvPr>
              <p:cNvSpPr txBox="1"/>
              <p:nvPr/>
            </p:nvSpPr>
            <p:spPr>
              <a:xfrm>
                <a:off x="4258320" y="3286216"/>
                <a:ext cx="2524219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{∅, {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0A5F-20F3-4A5E-B2FB-FCBC4E0B0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20" y="3286216"/>
                <a:ext cx="2524219" cy="461665"/>
              </a:xfrm>
              <a:prstGeom prst="rect">
                <a:avLst/>
              </a:prstGeom>
              <a:blipFill>
                <a:blip r:embed="rId4"/>
                <a:stretch>
                  <a:fillRect l="-1923" b="-153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D8BF26-BB53-4F4B-8956-86D438B83705}"/>
                  </a:ext>
                </a:extLst>
              </p:cNvPr>
              <p:cNvSpPr txBox="1"/>
              <p:nvPr/>
            </p:nvSpPr>
            <p:spPr>
              <a:xfrm>
                <a:off x="8052244" y="3286215"/>
                <a:ext cx="3124742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{∅, {∅}, {{∅}}, {∅, {∅}}}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D8BF26-BB53-4F4B-8956-86D438B8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44" y="3286215"/>
                <a:ext cx="3124742" cy="461665"/>
              </a:xfrm>
              <a:prstGeom prst="rect">
                <a:avLst/>
              </a:prstGeom>
              <a:blipFill>
                <a:blip r:embed="rId5"/>
                <a:stretch>
                  <a:fillRect l="-1556" b="-153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3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29. Let A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b) B ×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0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29. Let A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b) B ×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D867D6-212E-49F6-9C6A-E66C52B032EA}"/>
                  </a:ext>
                </a:extLst>
              </p:cNvPr>
              <p:cNvSpPr txBox="1"/>
              <p:nvPr/>
            </p:nvSpPr>
            <p:spPr>
              <a:xfrm>
                <a:off x="3135296" y="2726924"/>
                <a:ext cx="3451935" cy="156966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D867D6-212E-49F6-9C6A-E66C52B0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6" y="2726924"/>
                <a:ext cx="3451935" cy="1569660"/>
              </a:xfrm>
              <a:prstGeom prst="rect">
                <a:avLst/>
              </a:prstGeom>
              <a:blipFill>
                <a:blip r:embed="rId3"/>
                <a:stretch>
                  <a:fillRect l="-1230" b="-384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09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34. Let A = {a, b, c}, B = {x, y}, and C = {0, 1}. Find</a:t>
            </a:r>
          </a:p>
          <a:p>
            <a:pPr marL="0" indent="0">
              <a:buNone/>
            </a:pPr>
            <a:r>
              <a:rPr lang="en-GB" dirty="0"/>
              <a:t>a) A × B × C. 		b) C × B × A.		c) C × A × B.		 d) B × B × B.</a:t>
            </a:r>
          </a:p>
        </p:txBody>
      </p:sp>
    </p:spTree>
    <p:extLst>
      <p:ext uri="{BB962C8B-B14F-4D97-AF65-F5344CB8AC3E}">
        <p14:creationId xmlns:p14="http://schemas.microsoft.com/office/powerpoint/2010/main" val="58139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34. Let A = {a, b, c}, B = {x, y}, and C = {0, 1}. Find</a:t>
            </a:r>
          </a:p>
          <a:p>
            <a:pPr marL="0" indent="0">
              <a:buNone/>
            </a:pPr>
            <a:r>
              <a:rPr lang="en-GB" dirty="0"/>
              <a:t>a) A × B × C. 		b) C × B × A.		c) C × A × B.		 d) B × B ×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43853-2070-4F7A-A160-4825BE37E424}"/>
                  </a:ext>
                </a:extLst>
              </p:cNvPr>
              <p:cNvSpPr txBox="1"/>
              <p:nvPr/>
            </p:nvSpPr>
            <p:spPr>
              <a:xfrm>
                <a:off x="532851" y="3176128"/>
                <a:ext cx="11126296" cy="31633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1), 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0),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1)}</m:t>
                    </m:r>
                  </m:oMath>
                </a14:m>
                <a:endParaRPr lang="es-ES" sz="2000" dirty="0"/>
              </a:p>
              <a:p>
                <a:pPr marL="457200" indent="-457200">
                  <a:buAutoNum type="alphaLcParenR"/>
                </a:pPr>
                <a:endParaRPr lang="es-ES" sz="2000" dirty="0"/>
              </a:p>
              <a:p>
                <a:r>
                  <a:rPr lang="es-ES" sz="2000" dirty="0"/>
                  <a:t>b)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{(0,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s-ES" sz="2000" dirty="0"/>
              </a:p>
              <a:p>
                <a:endParaRPr lang="es-ES" sz="2000" dirty="0"/>
              </a:p>
              <a:p>
                <a:r>
                  <a:rPr lang="es-ES" sz="2000" dirty="0"/>
                  <a:t>c)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{(0,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</m:t>
                    </m:r>
                    <m:d>
                      <m:dPr>
                        <m:ctrlPr>
                          <a:rPr lang="es-E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 (0,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(1,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s-ES" sz="2000" dirty="0"/>
              </a:p>
              <a:p>
                <a:endParaRPr lang="es-ES" sz="2000" dirty="0"/>
              </a:p>
              <a:p>
                <a:r>
                  <a:rPr lang="es-ES" sz="2000" dirty="0"/>
                  <a:t>d)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843853-2070-4F7A-A160-4825BE37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1" y="3176128"/>
                <a:ext cx="11126296" cy="3163366"/>
              </a:xfrm>
              <a:prstGeom prst="rect">
                <a:avLst/>
              </a:prstGeom>
              <a:blipFill>
                <a:blip r:embed="rId2"/>
                <a:stretch>
                  <a:fillRect l="-492" t="-768" b="-23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2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35.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if</a:t>
                </a:r>
              </a:p>
              <a:p>
                <a:pPr marL="0" indent="0">
                  <a:buNone/>
                </a:pPr>
                <a:r>
                  <a:rPr lang="en-GB" dirty="0"/>
                  <a:t>a) A = {0, 1, 3}.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3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35.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if</a:t>
                </a:r>
              </a:p>
              <a:p>
                <a:pPr marL="0" indent="0">
                  <a:buNone/>
                </a:pPr>
                <a:r>
                  <a:rPr lang="en-GB" dirty="0"/>
                  <a:t>a) A = {0, 1, 3}.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4AB36D-59A8-4065-BEB3-39B4A2819DBD}"/>
                  </a:ext>
                </a:extLst>
              </p:cNvPr>
              <p:cNvSpPr txBox="1"/>
              <p:nvPr/>
            </p:nvSpPr>
            <p:spPr>
              <a:xfrm>
                <a:off x="3135296" y="2726924"/>
                <a:ext cx="5280735" cy="193899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(0, 0), (0, 1), (0, 3),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3, 0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3, 1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3, 3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4AB36D-59A8-4065-BEB3-39B4A281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6" y="2726924"/>
                <a:ext cx="5280735" cy="1938992"/>
              </a:xfrm>
              <a:prstGeom prst="rect">
                <a:avLst/>
              </a:prstGeom>
              <a:blipFill>
                <a:blip r:embed="rId3"/>
                <a:stretch>
                  <a:fillRect l="-806" b="-312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DEFINITION 1</a:t>
                </a:r>
                <a:r>
                  <a:rPr lang="en-GB" b="1" u="sng" dirty="0"/>
                  <a:t>:</a:t>
                </a:r>
                <a:r>
                  <a:rPr lang="en-GB" dirty="0"/>
                  <a:t> A set is an </a:t>
                </a:r>
                <a:r>
                  <a:rPr lang="en-GB" u="sng" dirty="0"/>
                  <a:t>unordered</a:t>
                </a:r>
                <a:r>
                  <a:rPr lang="en-GB" dirty="0"/>
                  <a:t> collection of </a:t>
                </a:r>
                <a:r>
                  <a:rPr lang="en-GB" u="sng" dirty="0"/>
                  <a:t>distinct</a:t>
                </a:r>
                <a:r>
                  <a:rPr lang="en-GB" dirty="0"/>
                  <a:t> objects, called elements or members of the set. </a:t>
                </a:r>
              </a:p>
              <a:p>
                <a:pPr lvl="1"/>
                <a:r>
                  <a:rPr lang="en-GB" dirty="0"/>
                  <a:t>We write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denote that a is an element of the set A.</a:t>
                </a:r>
              </a:p>
              <a:p>
                <a:pPr lvl="1"/>
                <a:r>
                  <a:rPr lang="en-GB" dirty="0"/>
                  <a:t>The notation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denotes that a is not an element of the set A.</a:t>
                </a:r>
              </a:p>
              <a:p>
                <a:r>
                  <a:rPr lang="en-GB" dirty="0"/>
                  <a:t>Roster method: the notation {a, b, c, d} represents the set with the four elements a, b, c, and d.</a:t>
                </a:r>
              </a:p>
              <a:p>
                <a:r>
                  <a:rPr lang="en-GB" dirty="0"/>
                  <a:t>Example: The set of vowels {a, e, </a:t>
                </a:r>
                <a:r>
                  <a:rPr lang="en-GB" dirty="0" err="1"/>
                  <a:t>i</a:t>
                </a:r>
                <a:r>
                  <a:rPr lang="en-GB" dirty="0"/>
                  <a:t>, o, u}</a:t>
                </a:r>
              </a:p>
              <a:p>
                <a:r>
                  <a:rPr lang="en-GB" dirty="0"/>
                  <a:t>Example: The set of odd positive integers less than 10: {1, 3, 5, 7, 9}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26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30E4BB-DCE6-4F2A-B8BF-AD32B240A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009744"/>
              </p:ext>
            </p:extLst>
          </p:nvPr>
        </p:nvGraphicFramePr>
        <p:xfrm>
          <a:off x="5271078" y="2350703"/>
          <a:ext cx="164984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9844">
                  <a:extLst>
                    <a:ext uri="{9D8B030D-6E8A-4147-A177-3AD203B41FA5}">
                      <a16:colId xmlns:a16="http://schemas.microsoft.com/office/drawing/2014/main" val="379487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 (e, b, 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13 (a, e,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r-EG" sz="2400" dirty="0"/>
                        <a:t>21</a:t>
                      </a:r>
                      <a:r>
                        <a:rPr lang="en-US" sz="2400" dirty="0"/>
                        <a:t> (a,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 (b,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29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r-EG" sz="2400" dirty="0"/>
                        <a:t>35</a:t>
                      </a:r>
                      <a:r>
                        <a:rPr lang="en-US" sz="2400" dirty="0"/>
                        <a:t>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46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15629-2E0B-48C8-9A98-BCE6182B8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27844"/>
              </p:ext>
            </p:extLst>
          </p:nvPr>
        </p:nvGraphicFramePr>
        <p:xfrm>
          <a:off x="947928" y="2031106"/>
          <a:ext cx="10296144" cy="4114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144">
                  <a:extLst>
                    <a:ext uri="{9D8B030D-6E8A-4147-A177-3AD203B41FA5}">
                      <a16:colId xmlns:a16="http://schemas.microsoft.com/office/drawing/2014/main" val="4097912314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CH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675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65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55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69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Sequences and Summations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6800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Cardinality of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318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5212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B7897A9-E330-48B5-81CF-2E2BD9E2C723}"/>
              </a:ext>
            </a:extLst>
          </p:cNvPr>
          <p:cNvSpPr/>
          <p:nvPr/>
        </p:nvSpPr>
        <p:spPr>
          <a:xfrm>
            <a:off x="399641" y="3216896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32ADD-7C35-4156-81A9-B01FC0F20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9922"/>
              </p:ext>
            </p:extLst>
          </p:nvPr>
        </p:nvGraphicFramePr>
        <p:xfrm>
          <a:off x="346075" y="1844675"/>
          <a:ext cx="11499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561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4FC38-5EC8-4D05-B27D-1A9E111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Union: </a:t>
            </a:r>
            <a:br>
              <a:rPr lang="en-US" dirty="0"/>
            </a:br>
            <a:r>
              <a:rPr lang="en-GB" dirty="0"/>
              <a:t>Let A and B be sets. The union of the sets A and B, denoted by A ∪ B, is the set that contains those elements that are either in A or in B, or in both.</a:t>
            </a:r>
            <a:r>
              <a:rPr lang="en-US" dirty="0"/>
              <a:t> </a:t>
            </a:r>
          </a:p>
          <a:p>
            <a:pPr lvl="1"/>
            <a:r>
              <a:rPr lang="pt-BR" dirty="0"/>
              <a:t>A ∪ B = {x ∣ x ∈ A ∨ x ∈ B}.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3EC01-5252-4CD0-BFBE-55D58083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87" y="3668698"/>
            <a:ext cx="4783826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4FC38-5EC8-4D05-B27D-1A9E111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Intersection: </a:t>
            </a:r>
            <a:br>
              <a:rPr lang="en-US" dirty="0"/>
            </a:br>
            <a:r>
              <a:rPr lang="en-GB" dirty="0"/>
              <a:t>Let A and B be sets. The intersection of the sets A and B, denoted by A ∩ B, is the set containing those elements in both A and B.</a:t>
            </a:r>
          </a:p>
          <a:p>
            <a:pPr lvl="1"/>
            <a:r>
              <a:rPr lang="pt-BR" dirty="0"/>
              <a:t>A ∩ B = {x ∣ x ∈ A ∧ x ∈ B}.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A66FB-CBDD-4F94-B280-6DBC27CD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31" y="3685019"/>
            <a:ext cx="4782136" cy="2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6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4FC38-5EC8-4D05-B27D-1A9E111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Difference: </a:t>
            </a:r>
            <a:br>
              <a:rPr lang="en-US" dirty="0"/>
            </a:br>
            <a:r>
              <a:rPr lang="en-GB" dirty="0"/>
              <a:t>Let A and B be sets. The difference of A and B, denoted by A − B, is the set containing those elements that are in A but not in B. </a:t>
            </a:r>
          </a:p>
          <a:p>
            <a:pPr lvl="1"/>
            <a:r>
              <a:rPr lang="en-GB" dirty="0"/>
              <a:t>The difference of A and B is also called the complement of B with respect to A..</a:t>
            </a:r>
          </a:p>
          <a:p>
            <a:pPr lvl="1"/>
            <a:r>
              <a:rPr lang="pt-BR" dirty="0"/>
              <a:t>A − B = {x ∣ x ∈ A ∧ x ∉ B}.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51525-0274-4ED5-B819-B69A99AF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37" y="3600187"/>
            <a:ext cx="4413301" cy="29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9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Complement: </a:t>
                </a:r>
                <a:br>
                  <a:rPr lang="en-US" dirty="0"/>
                </a:br>
                <a:r>
                  <a:rPr lang="en-GB" dirty="0"/>
                  <a:t>Let U be the universal set. The complement of the set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, is the complement of A with respect to U. </a:t>
                </a:r>
              </a:p>
              <a:p>
                <a:pPr lvl="1"/>
                <a:r>
                  <a:rPr lang="en-GB" dirty="0"/>
                  <a:t>Therefore, the complement of the set A is U − A.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∣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B63702-F5A4-4FE4-BA25-4D6AB388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28" y="3609882"/>
            <a:ext cx="4393429" cy="29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0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DEFINITION 3:</a:t>
                </a:r>
                <a:br>
                  <a:rPr lang="en-GB" b="1" dirty="0"/>
                </a:br>
                <a:r>
                  <a:rPr lang="en-GB" dirty="0"/>
                  <a:t>Two sets are called disjoint if their intersection is the empty set.</a:t>
                </a:r>
              </a:p>
              <a:p>
                <a:r>
                  <a:rPr lang="en-GB" dirty="0"/>
                  <a:t>Example: Let A = {1, 3, 5, 7, 9} and B = {2, 4, 6, 8, 10}. Because A ∩ B = ∅, A and B are disjoint.</a:t>
                </a:r>
              </a:p>
              <a:p>
                <a:endParaRPr lang="en-GB" dirty="0"/>
              </a:p>
              <a:p>
                <a:r>
                  <a:rPr lang="en-GB" dirty="0"/>
                  <a:t>To find the cardinality of a union of two finite sets A and B.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− 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09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4FC38-5EC8-4D05-B27D-1A9E111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Identities: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626D8-F1D3-4934-8F13-2A0C4E47F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5"/>
          <a:stretch/>
        </p:blipFill>
        <p:spPr>
          <a:xfrm>
            <a:off x="104774" y="2371756"/>
            <a:ext cx="5905409" cy="412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7173F-A6B0-40AF-A0E0-8626788B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16" y="2408252"/>
            <a:ext cx="5905409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3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4FC38-5EC8-4D05-B27D-1A9E111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membership table to show that A ∩ (B ∪ C) = (A ∩ B) ∪ (A ∩ C).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62344-A03C-447B-B4BB-1D8DB8A3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2797175"/>
            <a:ext cx="9163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Intervals: Sets of all the real numbers between two numbers a and b, with or without a and b.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8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Generalized Union: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∪⋯∪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Generalized Intersection: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34FC38-5EC8-4D05-B27D-1A9E1114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3. Let A = {1, 2, 3, 4, 5} and B = {0, 3, 6}. Find</a:t>
            </a:r>
          </a:p>
          <a:p>
            <a:pPr marL="0" indent="0">
              <a:buNone/>
            </a:pPr>
            <a:r>
              <a:rPr lang="en-GB" dirty="0"/>
              <a:t>a) A ∪ B. 		b) A ∩ B.		c) A − B.		 d) B − A.</a:t>
            </a:r>
          </a:p>
        </p:txBody>
      </p:sp>
    </p:spTree>
    <p:extLst>
      <p:ext uri="{BB962C8B-B14F-4D97-AF65-F5344CB8AC3E}">
        <p14:creationId xmlns:p14="http://schemas.microsoft.com/office/powerpoint/2010/main" val="4075895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3. Let A = {1, 2, 3, 4, 5} and B = {0, 3, 6}. Find</a:t>
            </a:r>
          </a:p>
          <a:p>
            <a:pPr marL="0" indent="0">
              <a:buNone/>
            </a:pPr>
            <a:r>
              <a:rPr lang="en-GB" dirty="0"/>
              <a:t>a) A ∪ B. 		b) A ∩ B.		c) A − B.		 d) B −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7021-3664-4BC6-91A5-D0C616A9226C}"/>
              </a:ext>
            </a:extLst>
          </p:cNvPr>
          <p:cNvSpPr txBox="1"/>
          <p:nvPr/>
        </p:nvSpPr>
        <p:spPr>
          <a:xfrm>
            <a:off x="594804" y="3178206"/>
            <a:ext cx="9099612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a)  {0,1,2,3,4,5,6} </a:t>
            </a:r>
          </a:p>
          <a:p>
            <a:r>
              <a:rPr lang="en-US" sz="2800" dirty="0"/>
              <a:t>b)  {3} </a:t>
            </a:r>
          </a:p>
          <a:p>
            <a:r>
              <a:rPr lang="en-US" sz="2800" dirty="0"/>
              <a:t>c)  {1, 2, 4,5} </a:t>
            </a:r>
          </a:p>
          <a:p>
            <a:r>
              <a:rPr lang="en-US" sz="2800" dirty="0"/>
              <a:t>d)  {0, 6}</a:t>
            </a:r>
          </a:p>
        </p:txBody>
      </p:sp>
    </p:spTree>
    <p:extLst>
      <p:ext uri="{BB962C8B-B14F-4D97-AF65-F5344CB8AC3E}">
        <p14:creationId xmlns:p14="http://schemas.microsoft.com/office/powerpoint/2010/main" val="2304812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19. Show that if A, B, and C are sets,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a) by showing each side is a subset of the other side.</a:t>
                </a:r>
              </a:p>
              <a:p>
                <a:pPr marL="0" indent="0">
                  <a:buNone/>
                </a:pPr>
                <a:r>
                  <a:rPr lang="en-GB" dirty="0"/>
                  <a:t>b) using a membership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907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19. Show that if A, B, and C are sets,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a) by showing each side is a subset of the other side.</a:t>
                </a:r>
              </a:p>
              <a:p>
                <a:pPr marL="0" indent="0">
                  <a:buNone/>
                </a:pPr>
                <a:r>
                  <a:rPr lang="en-GB" dirty="0"/>
                  <a:t>b) using a membership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DCD06F-05B6-4B26-A512-8F434319F1EB}"/>
                  </a:ext>
                </a:extLst>
              </p:cNvPr>
              <p:cNvSpPr txBox="1"/>
              <p:nvPr/>
            </p:nvSpPr>
            <p:spPr>
              <a:xfrm>
                <a:off x="541538" y="3604334"/>
                <a:ext cx="9099612" cy="271664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∩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∩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∩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∩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≡ </m:t>
                      </m:r>
                    </m:oMath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∉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≡ </m:t>
                      </m:r>
                    </m:oMath>
                    <m:oMath xmlns:m="http://schemas.openxmlformats.org/officeDocument/2006/math"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  <m:oMath xmlns:m="http://schemas.openxmlformats.org/officeDocument/2006/math"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DCD06F-05B6-4B26-A512-8F434319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8" y="3604334"/>
                <a:ext cx="9099612" cy="2716641"/>
              </a:xfrm>
              <a:prstGeom prst="rect">
                <a:avLst/>
              </a:prstGeom>
              <a:blipFill>
                <a:blip r:embed="rId3"/>
                <a:stretch>
                  <a:fillRect l="-1338" t="-17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1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19. Show that if A, B, and C are sets,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 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∪</m:t>
                    </m:r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a) by showing each side is a subset of the other side.</a:t>
                </a:r>
              </a:p>
              <a:p>
                <a:pPr marL="0" indent="0">
                  <a:buNone/>
                </a:pPr>
                <a:r>
                  <a:rPr lang="en-GB" dirty="0"/>
                  <a:t>b) using a membership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010557-0DE2-41CF-9441-31447134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58" y="3553509"/>
            <a:ext cx="5099483" cy="27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84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53.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{1, 2, 3,…,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1, 2, 3,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r>
                  <a:rPr lang="en-GB" dirty="0"/>
                  <a:t>a)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529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53.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{1, 2, 3,…,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1, 2, 3,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r>
                  <a:rPr lang="en-GB" dirty="0"/>
                  <a:t>a)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AF480-25F0-4194-89E7-1327F3487E56}"/>
                  </a:ext>
                </a:extLst>
              </p:cNvPr>
              <p:cNvSpPr txBox="1"/>
              <p:nvPr/>
            </p:nvSpPr>
            <p:spPr>
              <a:xfrm>
                <a:off x="941034" y="3320249"/>
                <a:ext cx="9099612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1, 2, 3, … 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AF480-25F0-4194-89E7-1327F348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4" y="3320249"/>
                <a:ext cx="9099612" cy="523220"/>
              </a:xfrm>
              <a:prstGeom prst="rect">
                <a:avLst/>
              </a:prstGeom>
              <a:blipFill>
                <a:blip r:embed="rId3"/>
                <a:stretch>
                  <a:fillRect l="-1271" t="-10345" b="-321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54.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{…,−2,−1, 0, 1,…,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596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54.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{…,−2,−1, 0, 1,…,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 Find</a:t>
                </a:r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3BF60-1F60-4FAA-9BD1-F6C8B9502FCC}"/>
                  </a:ext>
                </a:extLst>
              </p:cNvPr>
              <p:cNvSpPr txBox="1"/>
              <p:nvPr/>
            </p:nvSpPr>
            <p:spPr>
              <a:xfrm>
                <a:off x="941033" y="3320249"/>
                <a:ext cx="9579005" cy="13849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We note that these sets are increasing, that is,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 ⊑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 ⊑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GB" sz="2800" dirty="0"/>
                  <a:t>The intersection is just the one with the smallest subscript.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={…, −2, −1, 0, 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3BF60-1F60-4FAA-9BD1-F6C8B950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3320249"/>
                <a:ext cx="9579005" cy="1384995"/>
              </a:xfrm>
              <a:prstGeom prst="rect">
                <a:avLst/>
              </a:prstGeom>
              <a:blipFill>
                <a:blip r:embed="rId3"/>
                <a:stretch>
                  <a:fillRect l="-1207" t="-39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4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Important set names: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{0, 1, 2, 3,…}</m:t>
                    </m:r>
                  </m:oMath>
                </a14:m>
                <a:r>
                  <a:rPr lang="en-GB" dirty="0"/>
                  <a:t>, the set of all natural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{…,−2,−1, 0, 1, 2,…}</m:t>
                    </m:r>
                  </m:oMath>
                </a14:m>
                <a:r>
                  <a:rPr lang="en-GB" dirty="0"/>
                  <a:t>, the set of all integers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= {1, 2, 3,…}</m:t>
                    </m:r>
                  </m:oMath>
                </a14:m>
                <a:r>
                  <a:rPr lang="en-GB" dirty="0"/>
                  <a:t>, the set of all positive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∕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∣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≠ 0}</m:t>
                    </m:r>
                  </m:oMath>
                </a14:m>
                <a:r>
                  <a:rPr lang="en-GB" dirty="0"/>
                  <a:t>, the set of all rational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, the set of all real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/>
                  <a:t>, the set of all positive real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the set of all complex numbers.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87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2473348-8A23-4EC9-8D91-521874F45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864996"/>
              </p:ext>
            </p:extLst>
          </p:nvPr>
        </p:nvGraphicFramePr>
        <p:xfrm>
          <a:off x="5146791" y="2514600"/>
          <a:ext cx="164984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9844">
                  <a:extLst>
                    <a:ext uri="{9D8B030D-6E8A-4147-A177-3AD203B41FA5}">
                      <a16:colId xmlns:a16="http://schemas.microsoft.com/office/drawing/2014/main" val="379487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53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54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DEFINITION 2: </a:t>
                </a:r>
                <a:r>
                  <a:rPr lang="en-GB" dirty="0"/>
                  <a:t>Two sets are </a:t>
                </a:r>
                <a:r>
                  <a:rPr lang="en-GB" u="sng" dirty="0"/>
                  <a:t>equal</a:t>
                </a:r>
                <a:r>
                  <a:rPr lang="en-GB" dirty="0"/>
                  <a:t> if and only if they have the same elements. </a:t>
                </a:r>
              </a:p>
              <a:p>
                <a:r>
                  <a:rPr lang="en-GB" dirty="0"/>
                  <a:t>Therefore, if A and B are sets, then A and B are equal if and only if 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write A = B if A and B are equal sets.</a:t>
                </a:r>
                <a:r>
                  <a:rPr lang="en-US" b="1" u="sng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t Equality — Definition &amp;amp; Examples">
            <a:extLst>
              <a:ext uri="{FF2B5EF4-FFF2-40B4-BE49-F238E27FC236}">
                <a16:creationId xmlns:a16="http://schemas.microsoft.com/office/drawing/2014/main" id="{5584FB00-E170-4DCC-9CA2-8255551F3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12112"/>
          <a:stretch/>
        </p:blipFill>
        <p:spPr bwMode="auto">
          <a:xfrm>
            <a:off x="3942965" y="4270159"/>
            <a:ext cx="4306067" cy="234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2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special set that has no elements is called the </a:t>
                </a:r>
                <a:r>
                  <a:rPr lang="en-GB" u="sng" dirty="0"/>
                  <a:t>empty set</a:t>
                </a:r>
                <a:r>
                  <a:rPr lang="en-GB" dirty="0"/>
                  <a:t>, or null set, and is denoted by ∅.</a:t>
                </a:r>
              </a:p>
              <a:p>
                <a:pPr lvl="1"/>
                <a:r>
                  <a:rPr lang="en-GB" dirty="0"/>
                  <a:t>The empty set can also be denoted by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 }</m:t>
                    </m:r>
                  </m:oMath>
                </a14:m>
                <a:endParaRPr lang="en-US" dirty="0"/>
              </a:p>
              <a:p>
                <a:r>
                  <a:rPr lang="en-GB" dirty="0"/>
                  <a:t>A set with one element is called a singleton set.</a:t>
                </a:r>
              </a:p>
              <a:p>
                <a:pPr lvl="1"/>
                <a:r>
                  <a:rPr lang="en-US" dirty="0"/>
                  <a:t>∅ is not the same as {∅}</a:t>
                </a:r>
              </a:p>
              <a:p>
                <a:pPr lvl="1"/>
                <a:r>
                  <a:rPr lang="en-US" dirty="0"/>
                  <a:t>{∅} is a singleton set of an empty set (example, a folder with an empty folder)</a:t>
                </a:r>
              </a:p>
              <a:p>
                <a:pPr lvl="1"/>
                <a:r>
                  <a:rPr lang="en-US" dirty="0"/>
                  <a:t>∅ is an empty set (example, an empty folder)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F2AF-7B6C-4613-BE79-A17668961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CC152-B2A6-4C01-96A0-8AFCB68B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38" y="2716297"/>
            <a:ext cx="7038524" cy="30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9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2AF-7B6C-4613-BE79-A176689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DEFINITION 3: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GB" dirty="0"/>
              <a:t>The set A is a </a:t>
            </a:r>
            <a:r>
              <a:rPr lang="en-GB" u="sng" dirty="0"/>
              <a:t>subset</a:t>
            </a:r>
            <a:r>
              <a:rPr lang="en-GB" dirty="0"/>
              <a:t> of B, and B is a superset of A, if and only if every element of A is also an element of B.</a:t>
            </a:r>
          </a:p>
          <a:p>
            <a:r>
              <a:rPr lang="en-GB" dirty="0"/>
              <a:t>We use the notation A ⊆ B to indicate that A is a subset of the set B. </a:t>
            </a:r>
          </a:p>
          <a:p>
            <a:r>
              <a:rPr lang="en-GB" dirty="0"/>
              <a:t>To stress that B is a superset of A, we use the equivalent notation B ⊇ A. </a:t>
            </a:r>
          </a:p>
          <a:p>
            <a:pPr lvl="1"/>
            <a:r>
              <a:rPr lang="en-GB" dirty="0"/>
              <a:t>So, A ⊆ B and B ⊇ A are equivalent statements.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8D013-0A02-487F-9704-FBD81D13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19" y="4517217"/>
            <a:ext cx="3785559" cy="22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slides temp" id="{CCF2DD96-9C6A-4AE9-AE0E-20BC80DD74B2}" vid="{4BA1836E-024D-46BE-80C5-761B29890B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443</TotalTime>
  <Words>3166</Words>
  <Application>Microsoft Office PowerPoint</Application>
  <PresentationFormat>Widescreen</PresentationFormat>
  <Paragraphs>248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CH 02: Basic Structures</vt:lpstr>
      <vt:lpstr>Content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TASKS</vt:lpstr>
      <vt:lpstr>Content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16</cp:revision>
  <dcterms:created xsi:type="dcterms:W3CDTF">2021-11-12T15:58:59Z</dcterms:created>
  <dcterms:modified xsi:type="dcterms:W3CDTF">2021-12-01T05:38:22Z</dcterms:modified>
</cp:coreProperties>
</file>