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4" r:id="rId26"/>
    <p:sldId id="280" r:id="rId27"/>
    <p:sldId id="285" r:id="rId28"/>
    <p:sldId id="281" r:id="rId29"/>
    <p:sldId id="282" r:id="rId30"/>
    <p:sldId id="283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303" r:id="rId39"/>
    <p:sldId id="305" r:id="rId40"/>
    <p:sldId id="306" r:id="rId41"/>
    <p:sldId id="294" r:id="rId42"/>
    <p:sldId id="304" r:id="rId43"/>
    <p:sldId id="293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2232F6-E05E-4284-8129-3BBD648C514C}" type="doc">
      <dgm:prSet loTypeId="urn:diagrams.loki3.com/VaryingWidth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04B0163-C35E-463C-9203-A658110F3FD5}">
      <dgm:prSet phldrT="[Text]" custT="1"/>
      <dgm:spPr/>
      <dgm:t>
        <a:bodyPr/>
        <a:lstStyle/>
        <a:p>
          <a:r>
            <a:rPr lang="en-US" sz="3600" i="0" dirty="0">
              <a:latin typeface="+mj-lt"/>
            </a:rPr>
            <a:t>While</a:t>
          </a:r>
          <a:endParaRPr lang="en-US" sz="3600" dirty="0"/>
        </a:p>
      </dgm:t>
    </dgm:pt>
    <dgm:pt modelId="{E9A6C82D-FF4B-4CD8-9EB8-29FA711AB367}" type="parTrans" cxnId="{E56C3F85-592C-4CA4-8D63-8CFE6C97D7B2}">
      <dgm:prSet/>
      <dgm:spPr/>
      <dgm:t>
        <a:bodyPr/>
        <a:lstStyle/>
        <a:p>
          <a:endParaRPr lang="en-US" sz="1200"/>
        </a:p>
      </dgm:t>
    </dgm:pt>
    <dgm:pt modelId="{FB2D0ED9-7BE9-48AE-9ED7-294E9AB4ACB0}" type="sibTrans" cxnId="{E56C3F85-592C-4CA4-8D63-8CFE6C97D7B2}">
      <dgm:prSet/>
      <dgm:spPr/>
      <dgm:t>
        <a:bodyPr/>
        <a:lstStyle/>
        <a:p>
          <a:endParaRPr lang="en-US" sz="1200"/>
        </a:p>
      </dgm:t>
    </dgm:pt>
    <dgm:pt modelId="{52EEDD55-D5C0-43F0-AF0E-D6C29977D5A9}">
      <dgm:prSet custT="1"/>
      <dgm:spPr>
        <a:solidFill>
          <a:schemeClr val="bg1">
            <a:lumMod val="65000"/>
            <a:lumOff val="35000"/>
          </a:schemeClr>
        </a:solidFill>
      </dgm:spPr>
      <dgm:t>
        <a:bodyPr/>
        <a:lstStyle/>
        <a:p>
          <a:r>
            <a:rPr lang="en-US" sz="3600" b="0" i="0" dirty="0">
              <a:latin typeface="+mj-lt"/>
            </a:rPr>
            <a:t>do …while</a:t>
          </a:r>
          <a:r>
            <a:rPr lang="en-US" sz="3600" dirty="0"/>
            <a:t> </a:t>
          </a:r>
        </a:p>
      </dgm:t>
    </dgm:pt>
    <dgm:pt modelId="{DBD6696B-A582-470C-B2EE-5F8C3C588B6F}" type="parTrans" cxnId="{ACDC4353-6B58-4265-8B6F-65E04C6C65BF}">
      <dgm:prSet/>
      <dgm:spPr/>
      <dgm:t>
        <a:bodyPr/>
        <a:lstStyle/>
        <a:p>
          <a:endParaRPr lang="en-US" sz="1200"/>
        </a:p>
      </dgm:t>
    </dgm:pt>
    <dgm:pt modelId="{BCF9DA49-B82A-42D3-A5D9-5EE971D42BC3}" type="sibTrans" cxnId="{ACDC4353-6B58-4265-8B6F-65E04C6C65BF}">
      <dgm:prSet/>
      <dgm:spPr/>
      <dgm:t>
        <a:bodyPr/>
        <a:lstStyle/>
        <a:p>
          <a:endParaRPr lang="en-US" sz="1200"/>
        </a:p>
      </dgm:t>
    </dgm:pt>
    <dgm:pt modelId="{5F7723E0-6197-41E3-B5CE-53D667D9114F}">
      <dgm:prSet custT="1"/>
      <dgm:spPr>
        <a:solidFill>
          <a:schemeClr val="bg1">
            <a:lumMod val="65000"/>
            <a:lumOff val="35000"/>
          </a:schemeClr>
        </a:solidFill>
      </dgm:spPr>
      <dgm:t>
        <a:bodyPr/>
        <a:lstStyle/>
        <a:p>
          <a:r>
            <a:rPr lang="en-US" sz="3600" b="0" i="0" dirty="0">
              <a:latin typeface="+mj-lt"/>
            </a:rPr>
            <a:t>for</a:t>
          </a:r>
          <a:endParaRPr lang="en-US" sz="3600" dirty="0"/>
        </a:p>
      </dgm:t>
    </dgm:pt>
    <dgm:pt modelId="{9841AB37-A8B1-4F6C-8788-79F37021CDD6}" type="parTrans" cxnId="{69FAA054-10EE-4F39-8E9D-CDE7AE17EEBF}">
      <dgm:prSet/>
      <dgm:spPr/>
      <dgm:t>
        <a:bodyPr/>
        <a:lstStyle/>
        <a:p>
          <a:endParaRPr lang="en-US" sz="1200"/>
        </a:p>
      </dgm:t>
    </dgm:pt>
    <dgm:pt modelId="{D1F2FE5C-724B-45D7-B116-9F67FB8AA3B0}" type="sibTrans" cxnId="{69FAA054-10EE-4F39-8E9D-CDE7AE17EEBF}">
      <dgm:prSet/>
      <dgm:spPr/>
      <dgm:t>
        <a:bodyPr/>
        <a:lstStyle/>
        <a:p>
          <a:endParaRPr lang="en-US" sz="1200"/>
        </a:p>
      </dgm:t>
    </dgm:pt>
    <dgm:pt modelId="{FD4FEE4F-0DA3-4AA0-BED7-DCEA610530FD}" type="pres">
      <dgm:prSet presAssocID="{542232F6-E05E-4284-8129-3BBD648C514C}" presName="Name0" presStyleCnt="0">
        <dgm:presLayoutVars>
          <dgm:resizeHandles/>
        </dgm:presLayoutVars>
      </dgm:prSet>
      <dgm:spPr/>
    </dgm:pt>
    <dgm:pt modelId="{B1436EC9-484A-415E-A266-00C0805404F2}" type="pres">
      <dgm:prSet presAssocID="{E04B0163-C35E-463C-9203-A658110F3FD5}" presName="text" presStyleLbl="node1" presStyleIdx="0" presStyleCnt="3" custScaleX="165929">
        <dgm:presLayoutVars>
          <dgm:bulletEnabled val="1"/>
        </dgm:presLayoutVars>
      </dgm:prSet>
      <dgm:spPr/>
    </dgm:pt>
    <dgm:pt modelId="{721BFACE-B230-4EC8-BB6E-951CB23942A4}" type="pres">
      <dgm:prSet presAssocID="{FB2D0ED9-7BE9-48AE-9ED7-294E9AB4ACB0}" presName="space" presStyleCnt="0"/>
      <dgm:spPr/>
    </dgm:pt>
    <dgm:pt modelId="{F286F5B9-554C-4AFF-BD33-E9870DF72E5F}" type="pres">
      <dgm:prSet presAssocID="{52EEDD55-D5C0-43F0-AF0E-D6C29977D5A9}" presName="text" presStyleLbl="node1" presStyleIdx="1" presStyleCnt="3" custScaleX="141590">
        <dgm:presLayoutVars>
          <dgm:bulletEnabled val="1"/>
        </dgm:presLayoutVars>
      </dgm:prSet>
      <dgm:spPr/>
    </dgm:pt>
    <dgm:pt modelId="{8850A039-C6DE-4070-ABA5-BC10475740C4}" type="pres">
      <dgm:prSet presAssocID="{BCF9DA49-B82A-42D3-A5D9-5EE971D42BC3}" presName="space" presStyleCnt="0"/>
      <dgm:spPr/>
    </dgm:pt>
    <dgm:pt modelId="{BD32997E-7328-4C2D-8254-9EEB8EB80300}" type="pres">
      <dgm:prSet presAssocID="{5F7723E0-6197-41E3-B5CE-53D667D9114F}" presName="text" presStyleLbl="node1" presStyleIdx="2" presStyleCnt="3" custScaleX="291173">
        <dgm:presLayoutVars>
          <dgm:bulletEnabled val="1"/>
        </dgm:presLayoutVars>
      </dgm:prSet>
      <dgm:spPr/>
    </dgm:pt>
  </dgm:ptLst>
  <dgm:cxnLst>
    <dgm:cxn modelId="{DCA3E42F-E4DA-4FA9-862B-52747AB0EFA8}" type="presOf" srcId="{52EEDD55-D5C0-43F0-AF0E-D6C29977D5A9}" destId="{F286F5B9-554C-4AFF-BD33-E9870DF72E5F}" srcOrd="0" destOrd="0" presId="urn:diagrams.loki3.com/VaryingWidthList"/>
    <dgm:cxn modelId="{937B0939-56B4-47F8-BFED-2F7301BE6240}" type="presOf" srcId="{E04B0163-C35E-463C-9203-A658110F3FD5}" destId="{B1436EC9-484A-415E-A266-00C0805404F2}" srcOrd="0" destOrd="0" presId="urn:diagrams.loki3.com/VaryingWidthList"/>
    <dgm:cxn modelId="{4DFC824E-9145-4986-8837-0D4B08BA6E6F}" type="presOf" srcId="{542232F6-E05E-4284-8129-3BBD648C514C}" destId="{FD4FEE4F-0DA3-4AA0-BED7-DCEA610530FD}" srcOrd="0" destOrd="0" presId="urn:diagrams.loki3.com/VaryingWidthList"/>
    <dgm:cxn modelId="{ACDC4353-6B58-4265-8B6F-65E04C6C65BF}" srcId="{542232F6-E05E-4284-8129-3BBD648C514C}" destId="{52EEDD55-D5C0-43F0-AF0E-D6C29977D5A9}" srcOrd="1" destOrd="0" parTransId="{DBD6696B-A582-470C-B2EE-5F8C3C588B6F}" sibTransId="{BCF9DA49-B82A-42D3-A5D9-5EE971D42BC3}"/>
    <dgm:cxn modelId="{69FAA054-10EE-4F39-8E9D-CDE7AE17EEBF}" srcId="{542232F6-E05E-4284-8129-3BBD648C514C}" destId="{5F7723E0-6197-41E3-B5CE-53D667D9114F}" srcOrd="2" destOrd="0" parTransId="{9841AB37-A8B1-4F6C-8788-79F37021CDD6}" sibTransId="{D1F2FE5C-724B-45D7-B116-9F67FB8AA3B0}"/>
    <dgm:cxn modelId="{E56C3F85-592C-4CA4-8D63-8CFE6C97D7B2}" srcId="{542232F6-E05E-4284-8129-3BBD648C514C}" destId="{E04B0163-C35E-463C-9203-A658110F3FD5}" srcOrd="0" destOrd="0" parTransId="{E9A6C82D-FF4B-4CD8-9EB8-29FA711AB367}" sibTransId="{FB2D0ED9-7BE9-48AE-9ED7-294E9AB4ACB0}"/>
    <dgm:cxn modelId="{EE4DC2C1-425A-47E6-922B-B71436D60450}" type="presOf" srcId="{5F7723E0-6197-41E3-B5CE-53D667D9114F}" destId="{BD32997E-7328-4C2D-8254-9EEB8EB80300}" srcOrd="0" destOrd="0" presId="urn:diagrams.loki3.com/VaryingWidthList"/>
    <dgm:cxn modelId="{3BF4A117-C2E0-4487-9946-E9ED1E00E53B}" type="presParOf" srcId="{FD4FEE4F-0DA3-4AA0-BED7-DCEA610530FD}" destId="{B1436EC9-484A-415E-A266-00C0805404F2}" srcOrd="0" destOrd="0" presId="urn:diagrams.loki3.com/VaryingWidthList"/>
    <dgm:cxn modelId="{2C89A81B-C512-471D-AD64-B93C103EC187}" type="presParOf" srcId="{FD4FEE4F-0DA3-4AA0-BED7-DCEA610530FD}" destId="{721BFACE-B230-4EC8-BB6E-951CB23942A4}" srcOrd="1" destOrd="0" presId="urn:diagrams.loki3.com/VaryingWidthList"/>
    <dgm:cxn modelId="{9C0E76FD-35E7-43C0-A13F-063BCC98BDB8}" type="presParOf" srcId="{FD4FEE4F-0DA3-4AA0-BED7-DCEA610530FD}" destId="{F286F5B9-554C-4AFF-BD33-E9870DF72E5F}" srcOrd="2" destOrd="0" presId="urn:diagrams.loki3.com/VaryingWidthList"/>
    <dgm:cxn modelId="{80BA2F2C-FB76-456A-B4D4-3A283FAB592E}" type="presParOf" srcId="{FD4FEE4F-0DA3-4AA0-BED7-DCEA610530FD}" destId="{8850A039-C6DE-4070-ABA5-BC10475740C4}" srcOrd="3" destOrd="0" presId="urn:diagrams.loki3.com/VaryingWidthList"/>
    <dgm:cxn modelId="{6E0E2C59-F804-4DEC-A3DA-62245EC82B7D}" type="presParOf" srcId="{FD4FEE4F-0DA3-4AA0-BED7-DCEA610530FD}" destId="{BD32997E-7328-4C2D-8254-9EEB8EB80300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2232F6-E05E-4284-8129-3BBD648C514C}" type="doc">
      <dgm:prSet loTypeId="urn:diagrams.loki3.com/VaryingWidth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04B0163-C35E-463C-9203-A658110F3FD5}">
      <dgm:prSet phldrT="[Text]" custT="1"/>
      <dgm:spPr>
        <a:solidFill>
          <a:schemeClr val="bg1">
            <a:lumMod val="65000"/>
            <a:lumOff val="35000"/>
          </a:schemeClr>
        </a:solidFill>
      </dgm:spPr>
      <dgm:t>
        <a:bodyPr/>
        <a:lstStyle/>
        <a:p>
          <a:r>
            <a:rPr lang="en-US" sz="3600" i="0" dirty="0">
              <a:latin typeface="+mj-lt"/>
            </a:rPr>
            <a:t>While</a:t>
          </a:r>
          <a:endParaRPr lang="en-US" sz="3600" dirty="0"/>
        </a:p>
      </dgm:t>
    </dgm:pt>
    <dgm:pt modelId="{E9A6C82D-FF4B-4CD8-9EB8-29FA711AB367}" type="parTrans" cxnId="{E56C3F85-592C-4CA4-8D63-8CFE6C97D7B2}">
      <dgm:prSet/>
      <dgm:spPr/>
      <dgm:t>
        <a:bodyPr/>
        <a:lstStyle/>
        <a:p>
          <a:endParaRPr lang="en-US" sz="1200"/>
        </a:p>
      </dgm:t>
    </dgm:pt>
    <dgm:pt modelId="{FB2D0ED9-7BE9-48AE-9ED7-294E9AB4ACB0}" type="sibTrans" cxnId="{E56C3F85-592C-4CA4-8D63-8CFE6C97D7B2}">
      <dgm:prSet/>
      <dgm:spPr/>
      <dgm:t>
        <a:bodyPr/>
        <a:lstStyle/>
        <a:p>
          <a:endParaRPr lang="en-US" sz="1200"/>
        </a:p>
      </dgm:t>
    </dgm:pt>
    <dgm:pt modelId="{52EEDD55-D5C0-43F0-AF0E-D6C29977D5A9}">
      <dgm:prSet custT="1"/>
      <dgm:spPr/>
      <dgm:t>
        <a:bodyPr/>
        <a:lstStyle/>
        <a:p>
          <a:r>
            <a:rPr lang="en-US" sz="3600" b="0" i="0" dirty="0">
              <a:latin typeface="+mj-lt"/>
            </a:rPr>
            <a:t>do …while</a:t>
          </a:r>
          <a:r>
            <a:rPr lang="en-US" sz="3600" dirty="0"/>
            <a:t> </a:t>
          </a:r>
        </a:p>
      </dgm:t>
    </dgm:pt>
    <dgm:pt modelId="{DBD6696B-A582-470C-B2EE-5F8C3C588B6F}" type="parTrans" cxnId="{ACDC4353-6B58-4265-8B6F-65E04C6C65BF}">
      <dgm:prSet/>
      <dgm:spPr/>
      <dgm:t>
        <a:bodyPr/>
        <a:lstStyle/>
        <a:p>
          <a:endParaRPr lang="en-US" sz="1200"/>
        </a:p>
      </dgm:t>
    </dgm:pt>
    <dgm:pt modelId="{BCF9DA49-B82A-42D3-A5D9-5EE971D42BC3}" type="sibTrans" cxnId="{ACDC4353-6B58-4265-8B6F-65E04C6C65BF}">
      <dgm:prSet/>
      <dgm:spPr/>
      <dgm:t>
        <a:bodyPr/>
        <a:lstStyle/>
        <a:p>
          <a:endParaRPr lang="en-US" sz="1200"/>
        </a:p>
      </dgm:t>
    </dgm:pt>
    <dgm:pt modelId="{5F7723E0-6197-41E3-B5CE-53D667D9114F}">
      <dgm:prSet custT="1"/>
      <dgm:spPr>
        <a:solidFill>
          <a:schemeClr val="bg1">
            <a:lumMod val="65000"/>
            <a:lumOff val="35000"/>
          </a:schemeClr>
        </a:solidFill>
      </dgm:spPr>
      <dgm:t>
        <a:bodyPr/>
        <a:lstStyle/>
        <a:p>
          <a:r>
            <a:rPr lang="en-US" sz="3600" b="0" i="0" dirty="0">
              <a:latin typeface="+mj-lt"/>
            </a:rPr>
            <a:t>for</a:t>
          </a:r>
          <a:endParaRPr lang="en-US" sz="3600" dirty="0"/>
        </a:p>
      </dgm:t>
    </dgm:pt>
    <dgm:pt modelId="{9841AB37-A8B1-4F6C-8788-79F37021CDD6}" type="parTrans" cxnId="{69FAA054-10EE-4F39-8E9D-CDE7AE17EEBF}">
      <dgm:prSet/>
      <dgm:spPr/>
      <dgm:t>
        <a:bodyPr/>
        <a:lstStyle/>
        <a:p>
          <a:endParaRPr lang="en-US" sz="1200"/>
        </a:p>
      </dgm:t>
    </dgm:pt>
    <dgm:pt modelId="{D1F2FE5C-724B-45D7-B116-9F67FB8AA3B0}" type="sibTrans" cxnId="{69FAA054-10EE-4F39-8E9D-CDE7AE17EEBF}">
      <dgm:prSet/>
      <dgm:spPr/>
      <dgm:t>
        <a:bodyPr/>
        <a:lstStyle/>
        <a:p>
          <a:endParaRPr lang="en-US" sz="1200"/>
        </a:p>
      </dgm:t>
    </dgm:pt>
    <dgm:pt modelId="{FD4FEE4F-0DA3-4AA0-BED7-DCEA610530FD}" type="pres">
      <dgm:prSet presAssocID="{542232F6-E05E-4284-8129-3BBD648C514C}" presName="Name0" presStyleCnt="0">
        <dgm:presLayoutVars>
          <dgm:resizeHandles/>
        </dgm:presLayoutVars>
      </dgm:prSet>
      <dgm:spPr/>
    </dgm:pt>
    <dgm:pt modelId="{B1436EC9-484A-415E-A266-00C0805404F2}" type="pres">
      <dgm:prSet presAssocID="{E04B0163-C35E-463C-9203-A658110F3FD5}" presName="text" presStyleLbl="node1" presStyleIdx="0" presStyleCnt="3" custScaleX="165929" custLinFactNeighborX="-235" custLinFactNeighborY="-3030">
        <dgm:presLayoutVars>
          <dgm:bulletEnabled val="1"/>
        </dgm:presLayoutVars>
      </dgm:prSet>
      <dgm:spPr/>
    </dgm:pt>
    <dgm:pt modelId="{721BFACE-B230-4EC8-BB6E-951CB23942A4}" type="pres">
      <dgm:prSet presAssocID="{FB2D0ED9-7BE9-48AE-9ED7-294E9AB4ACB0}" presName="space" presStyleCnt="0"/>
      <dgm:spPr/>
    </dgm:pt>
    <dgm:pt modelId="{F286F5B9-554C-4AFF-BD33-E9870DF72E5F}" type="pres">
      <dgm:prSet presAssocID="{52EEDD55-D5C0-43F0-AF0E-D6C29977D5A9}" presName="text" presStyleLbl="node1" presStyleIdx="1" presStyleCnt="3" custScaleX="141590">
        <dgm:presLayoutVars>
          <dgm:bulletEnabled val="1"/>
        </dgm:presLayoutVars>
      </dgm:prSet>
      <dgm:spPr/>
    </dgm:pt>
    <dgm:pt modelId="{8850A039-C6DE-4070-ABA5-BC10475740C4}" type="pres">
      <dgm:prSet presAssocID="{BCF9DA49-B82A-42D3-A5D9-5EE971D42BC3}" presName="space" presStyleCnt="0"/>
      <dgm:spPr/>
    </dgm:pt>
    <dgm:pt modelId="{BD32997E-7328-4C2D-8254-9EEB8EB80300}" type="pres">
      <dgm:prSet presAssocID="{5F7723E0-6197-41E3-B5CE-53D667D9114F}" presName="text" presStyleLbl="node1" presStyleIdx="2" presStyleCnt="3" custScaleX="291173">
        <dgm:presLayoutVars>
          <dgm:bulletEnabled val="1"/>
        </dgm:presLayoutVars>
      </dgm:prSet>
      <dgm:spPr/>
    </dgm:pt>
  </dgm:ptLst>
  <dgm:cxnLst>
    <dgm:cxn modelId="{DCA3E42F-E4DA-4FA9-862B-52747AB0EFA8}" type="presOf" srcId="{52EEDD55-D5C0-43F0-AF0E-D6C29977D5A9}" destId="{F286F5B9-554C-4AFF-BD33-E9870DF72E5F}" srcOrd="0" destOrd="0" presId="urn:diagrams.loki3.com/VaryingWidthList"/>
    <dgm:cxn modelId="{937B0939-56B4-47F8-BFED-2F7301BE6240}" type="presOf" srcId="{E04B0163-C35E-463C-9203-A658110F3FD5}" destId="{B1436EC9-484A-415E-A266-00C0805404F2}" srcOrd="0" destOrd="0" presId="urn:diagrams.loki3.com/VaryingWidthList"/>
    <dgm:cxn modelId="{4DFC824E-9145-4986-8837-0D4B08BA6E6F}" type="presOf" srcId="{542232F6-E05E-4284-8129-3BBD648C514C}" destId="{FD4FEE4F-0DA3-4AA0-BED7-DCEA610530FD}" srcOrd="0" destOrd="0" presId="urn:diagrams.loki3.com/VaryingWidthList"/>
    <dgm:cxn modelId="{ACDC4353-6B58-4265-8B6F-65E04C6C65BF}" srcId="{542232F6-E05E-4284-8129-3BBD648C514C}" destId="{52EEDD55-D5C0-43F0-AF0E-D6C29977D5A9}" srcOrd="1" destOrd="0" parTransId="{DBD6696B-A582-470C-B2EE-5F8C3C588B6F}" sibTransId="{BCF9DA49-B82A-42D3-A5D9-5EE971D42BC3}"/>
    <dgm:cxn modelId="{69FAA054-10EE-4F39-8E9D-CDE7AE17EEBF}" srcId="{542232F6-E05E-4284-8129-3BBD648C514C}" destId="{5F7723E0-6197-41E3-B5CE-53D667D9114F}" srcOrd="2" destOrd="0" parTransId="{9841AB37-A8B1-4F6C-8788-79F37021CDD6}" sibTransId="{D1F2FE5C-724B-45D7-B116-9F67FB8AA3B0}"/>
    <dgm:cxn modelId="{E56C3F85-592C-4CA4-8D63-8CFE6C97D7B2}" srcId="{542232F6-E05E-4284-8129-3BBD648C514C}" destId="{E04B0163-C35E-463C-9203-A658110F3FD5}" srcOrd="0" destOrd="0" parTransId="{E9A6C82D-FF4B-4CD8-9EB8-29FA711AB367}" sibTransId="{FB2D0ED9-7BE9-48AE-9ED7-294E9AB4ACB0}"/>
    <dgm:cxn modelId="{EE4DC2C1-425A-47E6-922B-B71436D60450}" type="presOf" srcId="{5F7723E0-6197-41E3-B5CE-53D667D9114F}" destId="{BD32997E-7328-4C2D-8254-9EEB8EB80300}" srcOrd="0" destOrd="0" presId="urn:diagrams.loki3.com/VaryingWidthList"/>
    <dgm:cxn modelId="{3BF4A117-C2E0-4487-9946-E9ED1E00E53B}" type="presParOf" srcId="{FD4FEE4F-0DA3-4AA0-BED7-DCEA610530FD}" destId="{B1436EC9-484A-415E-A266-00C0805404F2}" srcOrd="0" destOrd="0" presId="urn:diagrams.loki3.com/VaryingWidthList"/>
    <dgm:cxn modelId="{2C89A81B-C512-471D-AD64-B93C103EC187}" type="presParOf" srcId="{FD4FEE4F-0DA3-4AA0-BED7-DCEA610530FD}" destId="{721BFACE-B230-4EC8-BB6E-951CB23942A4}" srcOrd="1" destOrd="0" presId="urn:diagrams.loki3.com/VaryingWidthList"/>
    <dgm:cxn modelId="{9C0E76FD-35E7-43C0-A13F-063BCC98BDB8}" type="presParOf" srcId="{FD4FEE4F-0DA3-4AA0-BED7-DCEA610530FD}" destId="{F286F5B9-554C-4AFF-BD33-E9870DF72E5F}" srcOrd="2" destOrd="0" presId="urn:diagrams.loki3.com/VaryingWidthList"/>
    <dgm:cxn modelId="{80BA2F2C-FB76-456A-B4D4-3A283FAB592E}" type="presParOf" srcId="{FD4FEE4F-0DA3-4AA0-BED7-DCEA610530FD}" destId="{8850A039-C6DE-4070-ABA5-BC10475740C4}" srcOrd="3" destOrd="0" presId="urn:diagrams.loki3.com/VaryingWidthList"/>
    <dgm:cxn modelId="{6E0E2C59-F804-4DEC-A3DA-62245EC82B7D}" type="presParOf" srcId="{FD4FEE4F-0DA3-4AA0-BED7-DCEA610530FD}" destId="{BD32997E-7328-4C2D-8254-9EEB8EB80300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2232F6-E05E-4284-8129-3BBD648C514C}" type="doc">
      <dgm:prSet loTypeId="urn:diagrams.loki3.com/VaryingWidth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04B0163-C35E-463C-9203-A658110F3FD5}">
      <dgm:prSet phldrT="[Text]" custT="1"/>
      <dgm:spPr>
        <a:solidFill>
          <a:schemeClr val="bg1">
            <a:lumMod val="65000"/>
            <a:lumOff val="35000"/>
          </a:schemeClr>
        </a:solidFill>
      </dgm:spPr>
      <dgm:t>
        <a:bodyPr/>
        <a:lstStyle/>
        <a:p>
          <a:r>
            <a:rPr lang="en-US" sz="3600" i="0" dirty="0">
              <a:latin typeface="+mj-lt"/>
            </a:rPr>
            <a:t>While</a:t>
          </a:r>
          <a:endParaRPr lang="en-US" sz="3600" dirty="0"/>
        </a:p>
      </dgm:t>
    </dgm:pt>
    <dgm:pt modelId="{E9A6C82D-FF4B-4CD8-9EB8-29FA711AB367}" type="parTrans" cxnId="{E56C3F85-592C-4CA4-8D63-8CFE6C97D7B2}">
      <dgm:prSet/>
      <dgm:spPr/>
      <dgm:t>
        <a:bodyPr/>
        <a:lstStyle/>
        <a:p>
          <a:endParaRPr lang="en-US" sz="1200"/>
        </a:p>
      </dgm:t>
    </dgm:pt>
    <dgm:pt modelId="{FB2D0ED9-7BE9-48AE-9ED7-294E9AB4ACB0}" type="sibTrans" cxnId="{E56C3F85-592C-4CA4-8D63-8CFE6C97D7B2}">
      <dgm:prSet/>
      <dgm:spPr/>
      <dgm:t>
        <a:bodyPr/>
        <a:lstStyle/>
        <a:p>
          <a:endParaRPr lang="en-US" sz="1200"/>
        </a:p>
      </dgm:t>
    </dgm:pt>
    <dgm:pt modelId="{52EEDD55-D5C0-43F0-AF0E-D6C29977D5A9}">
      <dgm:prSet custT="1"/>
      <dgm:spPr>
        <a:solidFill>
          <a:schemeClr val="bg1">
            <a:lumMod val="65000"/>
            <a:lumOff val="35000"/>
          </a:schemeClr>
        </a:solidFill>
      </dgm:spPr>
      <dgm:t>
        <a:bodyPr/>
        <a:lstStyle/>
        <a:p>
          <a:r>
            <a:rPr lang="en-US" sz="3600" b="0" i="0" dirty="0">
              <a:latin typeface="+mj-lt"/>
            </a:rPr>
            <a:t>do …while</a:t>
          </a:r>
          <a:r>
            <a:rPr lang="en-US" sz="3600" dirty="0"/>
            <a:t> </a:t>
          </a:r>
        </a:p>
      </dgm:t>
    </dgm:pt>
    <dgm:pt modelId="{DBD6696B-A582-470C-B2EE-5F8C3C588B6F}" type="parTrans" cxnId="{ACDC4353-6B58-4265-8B6F-65E04C6C65BF}">
      <dgm:prSet/>
      <dgm:spPr/>
      <dgm:t>
        <a:bodyPr/>
        <a:lstStyle/>
        <a:p>
          <a:endParaRPr lang="en-US" sz="1200"/>
        </a:p>
      </dgm:t>
    </dgm:pt>
    <dgm:pt modelId="{BCF9DA49-B82A-42D3-A5D9-5EE971D42BC3}" type="sibTrans" cxnId="{ACDC4353-6B58-4265-8B6F-65E04C6C65BF}">
      <dgm:prSet/>
      <dgm:spPr/>
      <dgm:t>
        <a:bodyPr/>
        <a:lstStyle/>
        <a:p>
          <a:endParaRPr lang="en-US" sz="1200"/>
        </a:p>
      </dgm:t>
    </dgm:pt>
    <dgm:pt modelId="{5F7723E0-6197-41E3-B5CE-53D667D9114F}">
      <dgm:prSet custT="1"/>
      <dgm:spPr/>
      <dgm:t>
        <a:bodyPr/>
        <a:lstStyle/>
        <a:p>
          <a:r>
            <a:rPr lang="en-US" sz="3600" b="0" i="0" dirty="0">
              <a:latin typeface="+mj-lt"/>
            </a:rPr>
            <a:t>for</a:t>
          </a:r>
          <a:endParaRPr lang="en-US" sz="3600" dirty="0"/>
        </a:p>
      </dgm:t>
    </dgm:pt>
    <dgm:pt modelId="{9841AB37-A8B1-4F6C-8788-79F37021CDD6}" type="parTrans" cxnId="{69FAA054-10EE-4F39-8E9D-CDE7AE17EEBF}">
      <dgm:prSet/>
      <dgm:spPr/>
      <dgm:t>
        <a:bodyPr/>
        <a:lstStyle/>
        <a:p>
          <a:endParaRPr lang="en-US" sz="1200"/>
        </a:p>
      </dgm:t>
    </dgm:pt>
    <dgm:pt modelId="{D1F2FE5C-724B-45D7-B116-9F67FB8AA3B0}" type="sibTrans" cxnId="{69FAA054-10EE-4F39-8E9D-CDE7AE17EEBF}">
      <dgm:prSet/>
      <dgm:spPr/>
      <dgm:t>
        <a:bodyPr/>
        <a:lstStyle/>
        <a:p>
          <a:endParaRPr lang="en-US" sz="1200"/>
        </a:p>
      </dgm:t>
    </dgm:pt>
    <dgm:pt modelId="{FD4FEE4F-0DA3-4AA0-BED7-DCEA610530FD}" type="pres">
      <dgm:prSet presAssocID="{542232F6-E05E-4284-8129-3BBD648C514C}" presName="Name0" presStyleCnt="0">
        <dgm:presLayoutVars>
          <dgm:resizeHandles/>
        </dgm:presLayoutVars>
      </dgm:prSet>
      <dgm:spPr/>
    </dgm:pt>
    <dgm:pt modelId="{B1436EC9-484A-415E-A266-00C0805404F2}" type="pres">
      <dgm:prSet presAssocID="{E04B0163-C35E-463C-9203-A658110F3FD5}" presName="text" presStyleLbl="node1" presStyleIdx="0" presStyleCnt="3" custScaleX="165929">
        <dgm:presLayoutVars>
          <dgm:bulletEnabled val="1"/>
        </dgm:presLayoutVars>
      </dgm:prSet>
      <dgm:spPr/>
    </dgm:pt>
    <dgm:pt modelId="{721BFACE-B230-4EC8-BB6E-951CB23942A4}" type="pres">
      <dgm:prSet presAssocID="{FB2D0ED9-7BE9-48AE-9ED7-294E9AB4ACB0}" presName="space" presStyleCnt="0"/>
      <dgm:spPr/>
    </dgm:pt>
    <dgm:pt modelId="{F286F5B9-554C-4AFF-BD33-E9870DF72E5F}" type="pres">
      <dgm:prSet presAssocID="{52EEDD55-D5C0-43F0-AF0E-D6C29977D5A9}" presName="text" presStyleLbl="node1" presStyleIdx="1" presStyleCnt="3" custScaleX="141590">
        <dgm:presLayoutVars>
          <dgm:bulletEnabled val="1"/>
        </dgm:presLayoutVars>
      </dgm:prSet>
      <dgm:spPr/>
    </dgm:pt>
    <dgm:pt modelId="{8850A039-C6DE-4070-ABA5-BC10475740C4}" type="pres">
      <dgm:prSet presAssocID="{BCF9DA49-B82A-42D3-A5D9-5EE971D42BC3}" presName="space" presStyleCnt="0"/>
      <dgm:spPr/>
    </dgm:pt>
    <dgm:pt modelId="{BD32997E-7328-4C2D-8254-9EEB8EB80300}" type="pres">
      <dgm:prSet presAssocID="{5F7723E0-6197-41E3-B5CE-53D667D9114F}" presName="text" presStyleLbl="node1" presStyleIdx="2" presStyleCnt="3" custScaleX="291173">
        <dgm:presLayoutVars>
          <dgm:bulletEnabled val="1"/>
        </dgm:presLayoutVars>
      </dgm:prSet>
      <dgm:spPr/>
    </dgm:pt>
  </dgm:ptLst>
  <dgm:cxnLst>
    <dgm:cxn modelId="{DCA3E42F-E4DA-4FA9-862B-52747AB0EFA8}" type="presOf" srcId="{52EEDD55-D5C0-43F0-AF0E-D6C29977D5A9}" destId="{F286F5B9-554C-4AFF-BD33-E9870DF72E5F}" srcOrd="0" destOrd="0" presId="urn:diagrams.loki3.com/VaryingWidthList"/>
    <dgm:cxn modelId="{937B0939-56B4-47F8-BFED-2F7301BE6240}" type="presOf" srcId="{E04B0163-C35E-463C-9203-A658110F3FD5}" destId="{B1436EC9-484A-415E-A266-00C0805404F2}" srcOrd="0" destOrd="0" presId="urn:diagrams.loki3.com/VaryingWidthList"/>
    <dgm:cxn modelId="{4DFC824E-9145-4986-8837-0D4B08BA6E6F}" type="presOf" srcId="{542232F6-E05E-4284-8129-3BBD648C514C}" destId="{FD4FEE4F-0DA3-4AA0-BED7-DCEA610530FD}" srcOrd="0" destOrd="0" presId="urn:diagrams.loki3.com/VaryingWidthList"/>
    <dgm:cxn modelId="{ACDC4353-6B58-4265-8B6F-65E04C6C65BF}" srcId="{542232F6-E05E-4284-8129-3BBD648C514C}" destId="{52EEDD55-D5C0-43F0-AF0E-D6C29977D5A9}" srcOrd="1" destOrd="0" parTransId="{DBD6696B-A582-470C-B2EE-5F8C3C588B6F}" sibTransId="{BCF9DA49-B82A-42D3-A5D9-5EE971D42BC3}"/>
    <dgm:cxn modelId="{69FAA054-10EE-4F39-8E9D-CDE7AE17EEBF}" srcId="{542232F6-E05E-4284-8129-3BBD648C514C}" destId="{5F7723E0-6197-41E3-B5CE-53D667D9114F}" srcOrd="2" destOrd="0" parTransId="{9841AB37-A8B1-4F6C-8788-79F37021CDD6}" sibTransId="{D1F2FE5C-724B-45D7-B116-9F67FB8AA3B0}"/>
    <dgm:cxn modelId="{E56C3F85-592C-4CA4-8D63-8CFE6C97D7B2}" srcId="{542232F6-E05E-4284-8129-3BBD648C514C}" destId="{E04B0163-C35E-463C-9203-A658110F3FD5}" srcOrd="0" destOrd="0" parTransId="{E9A6C82D-FF4B-4CD8-9EB8-29FA711AB367}" sibTransId="{FB2D0ED9-7BE9-48AE-9ED7-294E9AB4ACB0}"/>
    <dgm:cxn modelId="{EE4DC2C1-425A-47E6-922B-B71436D60450}" type="presOf" srcId="{5F7723E0-6197-41E3-B5CE-53D667D9114F}" destId="{BD32997E-7328-4C2D-8254-9EEB8EB80300}" srcOrd="0" destOrd="0" presId="urn:diagrams.loki3.com/VaryingWidthList"/>
    <dgm:cxn modelId="{3BF4A117-C2E0-4487-9946-E9ED1E00E53B}" type="presParOf" srcId="{FD4FEE4F-0DA3-4AA0-BED7-DCEA610530FD}" destId="{B1436EC9-484A-415E-A266-00C0805404F2}" srcOrd="0" destOrd="0" presId="urn:diagrams.loki3.com/VaryingWidthList"/>
    <dgm:cxn modelId="{2C89A81B-C512-471D-AD64-B93C103EC187}" type="presParOf" srcId="{FD4FEE4F-0DA3-4AA0-BED7-DCEA610530FD}" destId="{721BFACE-B230-4EC8-BB6E-951CB23942A4}" srcOrd="1" destOrd="0" presId="urn:diagrams.loki3.com/VaryingWidthList"/>
    <dgm:cxn modelId="{9C0E76FD-35E7-43C0-A13F-063BCC98BDB8}" type="presParOf" srcId="{FD4FEE4F-0DA3-4AA0-BED7-DCEA610530FD}" destId="{F286F5B9-554C-4AFF-BD33-E9870DF72E5F}" srcOrd="2" destOrd="0" presId="urn:diagrams.loki3.com/VaryingWidthList"/>
    <dgm:cxn modelId="{80BA2F2C-FB76-456A-B4D4-3A283FAB592E}" type="presParOf" srcId="{FD4FEE4F-0DA3-4AA0-BED7-DCEA610530FD}" destId="{8850A039-C6DE-4070-ABA5-BC10475740C4}" srcOrd="3" destOrd="0" presId="urn:diagrams.loki3.com/VaryingWidthList"/>
    <dgm:cxn modelId="{6E0E2C59-F804-4DEC-A3DA-62245EC82B7D}" type="presParOf" srcId="{FD4FEE4F-0DA3-4AA0-BED7-DCEA610530FD}" destId="{BD32997E-7328-4C2D-8254-9EEB8EB80300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5E822B8-E848-4F1F-BF89-6B07643EAB5E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DAD3C24-CD03-4D90-A16C-942C30A85665}">
      <dgm:prSet phldrT="[Text]"/>
      <dgm:spPr/>
      <dgm:t>
        <a:bodyPr/>
        <a:lstStyle/>
        <a:p>
          <a:r>
            <a:rPr lang="en-US" dirty="0"/>
            <a:t>Object</a:t>
          </a:r>
        </a:p>
      </dgm:t>
    </dgm:pt>
    <dgm:pt modelId="{CC4093D9-8A47-42A1-970B-3A31EAE90D49}" type="parTrans" cxnId="{30CE5263-A81A-432D-9D12-332A276FD3A8}">
      <dgm:prSet/>
      <dgm:spPr/>
      <dgm:t>
        <a:bodyPr/>
        <a:lstStyle/>
        <a:p>
          <a:endParaRPr lang="en-US"/>
        </a:p>
      </dgm:t>
    </dgm:pt>
    <dgm:pt modelId="{4451F182-18C5-4132-BE11-45BF8AE14593}" type="sibTrans" cxnId="{30CE5263-A81A-432D-9D12-332A276FD3A8}">
      <dgm:prSet/>
      <dgm:spPr/>
      <dgm:t>
        <a:bodyPr/>
        <a:lstStyle/>
        <a:p>
          <a:endParaRPr lang="en-US"/>
        </a:p>
      </dgm:t>
    </dgm:pt>
    <dgm:pt modelId="{74C6A6B4-E40E-427F-9721-D482DCC98951}">
      <dgm:prSet phldrT="[Text]"/>
      <dgm:spPr/>
      <dgm:t>
        <a:bodyPr/>
        <a:lstStyle/>
        <a:p>
          <a:r>
            <a:rPr lang="en-US" dirty="0"/>
            <a:t>An entity that has attributes and methods</a:t>
          </a:r>
        </a:p>
      </dgm:t>
    </dgm:pt>
    <dgm:pt modelId="{6C0C0040-03DB-457B-A67E-AEA160EC2A9E}" type="parTrans" cxnId="{84103F1D-E557-47A6-BA8B-2B95066282AD}">
      <dgm:prSet/>
      <dgm:spPr/>
      <dgm:t>
        <a:bodyPr/>
        <a:lstStyle/>
        <a:p>
          <a:endParaRPr lang="en-US"/>
        </a:p>
      </dgm:t>
    </dgm:pt>
    <dgm:pt modelId="{75E4B80E-72F2-4AA5-B3BE-6EB13BE043C6}" type="sibTrans" cxnId="{84103F1D-E557-47A6-BA8B-2B95066282AD}">
      <dgm:prSet/>
      <dgm:spPr/>
      <dgm:t>
        <a:bodyPr/>
        <a:lstStyle/>
        <a:p>
          <a:endParaRPr lang="en-US"/>
        </a:p>
      </dgm:t>
    </dgm:pt>
    <dgm:pt modelId="{3CA2E931-AC1F-48F1-B326-626047314FBF}">
      <dgm:prSet phldrT="[Text]"/>
      <dgm:spPr/>
      <dgm:t>
        <a:bodyPr/>
        <a:lstStyle/>
        <a:p>
          <a:r>
            <a:rPr lang="en-US" dirty="0"/>
            <a:t>Class</a:t>
          </a:r>
        </a:p>
      </dgm:t>
    </dgm:pt>
    <dgm:pt modelId="{5897FC88-92B8-4AC7-B332-5670B740A531}" type="parTrans" cxnId="{1C25647C-64C2-460B-92EC-34E0E6B3E8D6}">
      <dgm:prSet/>
      <dgm:spPr/>
      <dgm:t>
        <a:bodyPr/>
        <a:lstStyle/>
        <a:p>
          <a:endParaRPr lang="en-US"/>
        </a:p>
      </dgm:t>
    </dgm:pt>
    <dgm:pt modelId="{6630D82D-87ED-4040-9A59-7D97B4F5D01F}" type="sibTrans" cxnId="{1C25647C-64C2-460B-92EC-34E0E6B3E8D6}">
      <dgm:prSet/>
      <dgm:spPr/>
      <dgm:t>
        <a:bodyPr/>
        <a:lstStyle/>
        <a:p>
          <a:endParaRPr lang="en-US"/>
        </a:p>
      </dgm:t>
    </dgm:pt>
    <dgm:pt modelId="{0F35A9DC-39BD-4418-B0B3-356F3004BDB2}">
      <dgm:prSet phldrT="[Text]"/>
      <dgm:spPr/>
      <dgm:t>
        <a:bodyPr/>
        <a:lstStyle/>
        <a:p>
          <a:r>
            <a:rPr lang="en-US" dirty="0"/>
            <a:t>The blueprint that describes objects</a:t>
          </a:r>
        </a:p>
      </dgm:t>
    </dgm:pt>
    <dgm:pt modelId="{99B1AC83-652F-4B77-BCD6-EC04B65C56E2}" type="parTrans" cxnId="{3F411D8B-D8E3-4D54-A65B-B1B33F4E9272}">
      <dgm:prSet/>
      <dgm:spPr/>
      <dgm:t>
        <a:bodyPr/>
        <a:lstStyle/>
        <a:p>
          <a:endParaRPr lang="en-US"/>
        </a:p>
      </dgm:t>
    </dgm:pt>
    <dgm:pt modelId="{6AE5857F-4A58-46AB-AB74-479846ED25C1}" type="sibTrans" cxnId="{3F411D8B-D8E3-4D54-A65B-B1B33F4E9272}">
      <dgm:prSet/>
      <dgm:spPr/>
      <dgm:t>
        <a:bodyPr/>
        <a:lstStyle/>
        <a:p>
          <a:endParaRPr lang="en-US"/>
        </a:p>
      </dgm:t>
    </dgm:pt>
    <dgm:pt modelId="{3D892F4E-E00D-48E9-BC37-3B2C1624F129}">
      <dgm:prSet phldrT="[Text]"/>
      <dgm:spPr/>
      <dgm:t>
        <a:bodyPr/>
        <a:lstStyle/>
        <a:p>
          <a:r>
            <a:rPr lang="en-US" dirty="0"/>
            <a:t>Encapsulation</a:t>
          </a:r>
        </a:p>
      </dgm:t>
    </dgm:pt>
    <dgm:pt modelId="{0CEECC40-E02E-4080-8FFA-73997F1B4A94}" type="parTrans" cxnId="{E56821CC-BD23-490A-8BFF-1B561CE7C4D6}">
      <dgm:prSet/>
      <dgm:spPr/>
      <dgm:t>
        <a:bodyPr/>
        <a:lstStyle/>
        <a:p>
          <a:endParaRPr lang="en-US"/>
        </a:p>
      </dgm:t>
    </dgm:pt>
    <dgm:pt modelId="{A4FC2EF7-5007-4C32-A5C4-0074EA5BCC70}" type="sibTrans" cxnId="{E56821CC-BD23-490A-8BFF-1B561CE7C4D6}">
      <dgm:prSet/>
      <dgm:spPr/>
      <dgm:t>
        <a:bodyPr/>
        <a:lstStyle/>
        <a:p>
          <a:endParaRPr lang="en-US"/>
        </a:p>
      </dgm:t>
    </dgm:pt>
    <dgm:pt modelId="{48508578-1E06-440B-852F-77925BF70612}">
      <dgm:prSet phldrT="[Text]"/>
      <dgm:spPr/>
      <dgm:t>
        <a:bodyPr/>
        <a:lstStyle/>
        <a:p>
          <a:r>
            <a:rPr lang="en-US" dirty="0"/>
            <a:t>When an object exposes the selected information only</a:t>
          </a:r>
        </a:p>
      </dgm:t>
    </dgm:pt>
    <dgm:pt modelId="{0E123D0E-8EA8-4538-A5EA-9E7C419CE1CC}" type="parTrans" cxnId="{A4DBF6CE-8FC5-4736-904A-8CBC348F4F71}">
      <dgm:prSet/>
      <dgm:spPr/>
      <dgm:t>
        <a:bodyPr/>
        <a:lstStyle/>
        <a:p>
          <a:endParaRPr lang="en-US"/>
        </a:p>
      </dgm:t>
    </dgm:pt>
    <dgm:pt modelId="{66E77445-6C2F-48B7-83D8-D8FB25D89388}" type="sibTrans" cxnId="{A4DBF6CE-8FC5-4736-904A-8CBC348F4F71}">
      <dgm:prSet/>
      <dgm:spPr/>
      <dgm:t>
        <a:bodyPr/>
        <a:lstStyle/>
        <a:p>
          <a:endParaRPr lang="en-US"/>
        </a:p>
      </dgm:t>
    </dgm:pt>
    <dgm:pt modelId="{555F37E2-7B5A-42C8-A560-0081BE519C53}">
      <dgm:prSet phldrT="[Text]"/>
      <dgm:spPr/>
      <dgm:t>
        <a:bodyPr/>
        <a:lstStyle/>
        <a:p>
          <a:r>
            <a:rPr lang="en-US" dirty="0"/>
            <a:t>Inheritance </a:t>
          </a:r>
        </a:p>
      </dgm:t>
    </dgm:pt>
    <dgm:pt modelId="{72920ED3-FDC5-4C07-8F1A-98DAA85454D5}" type="parTrans" cxnId="{15101ABA-6C4E-4FEC-8C68-87AEAB4F3288}">
      <dgm:prSet/>
      <dgm:spPr/>
      <dgm:t>
        <a:bodyPr/>
        <a:lstStyle/>
        <a:p>
          <a:endParaRPr lang="en-US"/>
        </a:p>
      </dgm:t>
    </dgm:pt>
    <dgm:pt modelId="{086063AE-F658-410F-B703-133A761792DD}" type="sibTrans" cxnId="{15101ABA-6C4E-4FEC-8C68-87AEAB4F3288}">
      <dgm:prSet/>
      <dgm:spPr/>
      <dgm:t>
        <a:bodyPr/>
        <a:lstStyle/>
        <a:p>
          <a:endParaRPr lang="en-US"/>
        </a:p>
      </dgm:t>
    </dgm:pt>
    <dgm:pt modelId="{9B9A2085-B180-4897-8FE8-A6491A923E6A}">
      <dgm:prSet phldrT="[Text]"/>
      <dgm:spPr/>
      <dgm:t>
        <a:bodyPr/>
        <a:lstStyle/>
        <a:p>
          <a:r>
            <a:rPr lang="en-US" dirty="0"/>
            <a:t>Abstraction</a:t>
          </a:r>
        </a:p>
      </dgm:t>
    </dgm:pt>
    <dgm:pt modelId="{B99D288A-43DF-4F04-B8B2-DD62B679485E}" type="parTrans" cxnId="{368EDFB3-956D-4053-9DF4-1CD6258BD263}">
      <dgm:prSet/>
      <dgm:spPr/>
      <dgm:t>
        <a:bodyPr/>
        <a:lstStyle/>
        <a:p>
          <a:endParaRPr lang="en-US"/>
        </a:p>
      </dgm:t>
    </dgm:pt>
    <dgm:pt modelId="{3AB118EB-FCF4-4E67-BCD5-98CFC6C8A8E9}" type="sibTrans" cxnId="{368EDFB3-956D-4053-9DF4-1CD6258BD263}">
      <dgm:prSet/>
      <dgm:spPr/>
      <dgm:t>
        <a:bodyPr/>
        <a:lstStyle/>
        <a:p>
          <a:endParaRPr lang="en-US"/>
        </a:p>
      </dgm:t>
    </dgm:pt>
    <dgm:pt modelId="{97C4B654-B840-474A-AC9C-6C530E6ED594}">
      <dgm:prSet phldrT="[Text]"/>
      <dgm:spPr/>
      <dgm:t>
        <a:bodyPr/>
        <a:lstStyle/>
        <a:p>
          <a:r>
            <a:rPr lang="en-US" dirty="0"/>
            <a:t>Polymorphism</a:t>
          </a:r>
        </a:p>
      </dgm:t>
    </dgm:pt>
    <dgm:pt modelId="{12AFF552-D486-42E2-BA97-39E15140273E}" type="parTrans" cxnId="{2632CC21-DC9D-49F3-A127-54D9881F781C}">
      <dgm:prSet/>
      <dgm:spPr/>
      <dgm:t>
        <a:bodyPr/>
        <a:lstStyle/>
        <a:p>
          <a:endParaRPr lang="en-US"/>
        </a:p>
      </dgm:t>
    </dgm:pt>
    <dgm:pt modelId="{B6715D08-5702-42F1-8178-23A9250DEE1F}" type="sibTrans" cxnId="{2632CC21-DC9D-49F3-A127-54D9881F781C}">
      <dgm:prSet/>
      <dgm:spPr/>
      <dgm:t>
        <a:bodyPr/>
        <a:lstStyle/>
        <a:p>
          <a:endParaRPr lang="en-US"/>
        </a:p>
      </dgm:t>
    </dgm:pt>
    <dgm:pt modelId="{5AD19BD9-1C37-4EEB-995A-5C255FB593FB}">
      <dgm:prSet phldrT="[Text]"/>
      <dgm:spPr/>
      <dgm:t>
        <a:bodyPr/>
        <a:lstStyle/>
        <a:p>
          <a:r>
            <a:rPr lang="en-US" dirty="0"/>
            <a:t>Objects can inherit other attributes and behaviors from other objects </a:t>
          </a:r>
        </a:p>
      </dgm:t>
    </dgm:pt>
    <dgm:pt modelId="{B270D0D8-59C4-46A4-AC38-7893766C2451}" type="parTrans" cxnId="{1FF34F4F-3ADB-467C-8C21-AD584A2CBF88}">
      <dgm:prSet/>
      <dgm:spPr/>
      <dgm:t>
        <a:bodyPr/>
        <a:lstStyle/>
        <a:p>
          <a:endParaRPr lang="en-US"/>
        </a:p>
      </dgm:t>
    </dgm:pt>
    <dgm:pt modelId="{6BE5EB53-7334-4656-86FB-E6FA8D28E97F}" type="sibTrans" cxnId="{1FF34F4F-3ADB-467C-8C21-AD584A2CBF88}">
      <dgm:prSet/>
      <dgm:spPr/>
      <dgm:t>
        <a:bodyPr/>
        <a:lstStyle/>
        <a:p>
          <a:endParaRPr lang="en-US"/>
        </a:p>
      </dgm:t>
    </dgm:pt>
    <dgm:pt modelId="{F8E2804F-9E4E-4189-B75D-3FDED8AC9B2D}">
      <dgm:prSet phldrT="[Text]"/>
      <dgm:spPr/>
      <dgm:t>
        <a:bodyPr/>
        <a:lstStyle/>
        <a:p>
          <a:r>
            <a:rPr lang="en-US" dirty="0"/>
            <a:t>Hide complex details to reduce complexity</a:t>
          </a:r>
        </a:p>
      </dgm:t>
    </dgm:pt>
    <dgm:pt modelId="{2E7CAD36-46D8-44E1-8C44-FCBC05AA1D2A}" type="parTrans" cxnId="{2B69DBB8-0D21-45E0-8922-97954264A145}">
      <dgm:prSet/>
      <dgm:spPr/>
      <dgm:t>
        <a:bodyPr/>
        <a:lstStyle/>
        <a:p>
          <a:endParaRPr lang="en-US"/>
        </a:p>
      </dgm:t>
    </dgm:pt>
    <dgm:pt modelId="{5CCE3561-E0A4-4355-93E4-F8EF98F2C755}" type="sibTrans" cxnId="{2B69DBB8-0D21-45E0-8922-97954264A145}">
      <dgm:prSet/>
      <dgm:spPr/>
      <dgm:t>
        <a:bodyPr/>
        <a:lstStyle/>
        <a:p>
          <a:endParaRPr lang="en-US"/>
        </a:p>
      </dgm:t>
    </dgm:pt>
    <dgm:pt modelId="{E5143AE7-4771-412B-855E-01786787C861}">
      <dgm:prSet phldrT="[Text]"/>
      <dgm:spPr/>
      <dgm:t>
        <a:bodyPr/>
        <a:lstStyle/>
        <a:p>
          <a:r>
            <a:rPr lang="en-US" dirty="0"/>
            <a:t>Objects can have more than one form</a:t>
          </a:r>
        </a:p>
      </dgm:t>
    </dgm:pt>
    <dgm:pt modelId="{CD623E21-6E8A-420A-8BDB-A5A01A7F9A38}" type="parTrans" cxnId="{52C222AF-2DCC-4851-9FF6-057CBCB53634}">
      <dgm:prSet/>
      <dgm:spPr/>
      <dgm:t>
        <a:bodyPr/>
        <a:lstStyle/>
        <a:p>
          <a:endParaRPr lang="en-US"/>
        </a:p>
      </dgm:t>
    </dgm:pt>
    <dgm:pt modelId="{4806E459-71DB-427E-B588-731E497F9B2A}" type="sibTrans" cxnId="{52C222AF-2DCC-4851-9FF6-057CBCB53634}">
      <dgm:prSet/>
      <dgm:spPr/>
      <dgm:t>
        <a:bodyPr/>
        <a:lstStyle/>
        <a:p>
          <a:endParaRPr lang="en-US"/>
        </a:p>
      </dgm:t>
    </dgm:pt>
    <dgm:pt modelId="{E771117B-895B-4B7A-8033-3A5856777F51}" type="pres">
      <dgm:prSet presAssocID="{55E822B8-E848-4F1F-BF89-6B07643EAB5E}" presName="Name0" presStyleCnt="0">
        <dgm:presLayoutVars>
          <dgm:dir/>
          <dgm:animLvl val="lvl"/>
          <dgm:resizeHandles val="exact"/>
        </dgm:presLayoutVars>
      </dgm:prSet>
      <dgm:spPr/>
    </dgm:pt>
    <dgm:pt modelId="{C612D2C3-293A-497A-80B5-6E20889B663A}" type="pres">
      <dgm:prSet presAssocID="{BDAD3C24-CD03-4D90-A16C-942C30A85665}" presName="composite" presStyleCnt="0"/>
      <dgm:spPr/>
    </dgm:pt>
    <dgm:pt modelId="{F9388F85-3C0D-418D-BF79-B8017C18B54F}" type="pres">
      <dgm:prSet presAssocID="{BDAD3C24-CD03-4D90-A16C-942C30A85665}" presName="parTx" presStyleLbl="alignNode1" presStyleIdx="0" presStyleCnt="6">
        <dgm:presLayoutVars>
          <dgm:chMax val="0"/>
          <dgm:chPref val="0"/>
          <dgm:bulletEnabled val="1"/>
        </dgm:presLayoutVars>
      </dgm:prSet>
      <dgm:spPr/>
    </dgm:pt>
    <dgm:pt modelId="{08BDD3AC-BE61-431B-A172-25134A998D64}" type="pres">
      <dgm:prSet presAssocID="{BDAD3C24-CD03-4D90-A16C-942C30A85665}" presName="desTx" presStyleLbl="alignAccFollowNode1" presStyleIdx="0" presStyleCnt="6">
        <dgm:presLayoutVars>
          <dgm:bulletEnabled val="1"/>
        </dgm:presLayoutVars>
      </dgm:prSet>
      <dgm:spPr/>
    </dgm:pt>
    <dgm:pt modelId="{70624FCE-B9B2-41A9-8949-FD2FA7429F59}" type="pres">
      <dgm:prSet presAssocID="{4451F182-18C5-4132-BE11-45BF8AE14593}" presName="space" presStyleCnt="0"/>
      <dgm:spPr/>
    </dgm:pt>
    <dgm:pt modelId="{AFE574D6-E2A7-4914-9252-63DCDFE38699}" type="pres">
      <dgm:prSet presAssocID="{3CA2E931-AC1F-48F1-B326-626047314FBF}" presName="composite" presStyleCnt="0"/>
      <dgm:spPr/>
    </dgm:pt>
    <dgm:pt modelId="{978AF9A1-2019-4CD2-AF18-C9F3E6F78CD3}" type="pres">
      <dgm:prSet presAssocID="{3CA2E931-AC1F-48F1-B326-626047314FBF}" presName="parTx" presStyleLbl="alignNode1" presStyleIdx="1" presStyleCnt="6">
        <dgm:presLayoutVars>
          <dgm:chMax val="0"/>
          <dgm:chPref val="0"/>
          <dgm:bulletEnabled val="1"/>
        </dgm:presLayoutVars>
      </dgm:prSet>
      <dgm:spPr/>
    </dgm:pt>
    <dgm:pt modelId="{C570745C-AF24-4954-8BD6-13F6BB5DAAFE}" type="pres">
      <dgm:prSet presAssocID="{3CA2E931-AC1F-48F1-B326-626047314FBF}" presName="desTx" presStyleLbl="alignAccFollowNode1" presStyleIdx="1" presStyleCnt="6">
        <dgm:presLayoutVars>
          <dgm:bulletEnabled val="1"/>
        </dgm:presLayoutVars>
      </dgm:prSet>
      <dgm:spPr/>
    </dgm:pt>
    <dgm:pt modelId="{901E270B-F3FC-449C-8EF0-A7A7F57CC331}" type="pres">
      <dgm:prSet presAssocID="{6630D82D-87ED-4040-9A59-7D97B4F5D01F}" presName="space" presStyleCnt="0"/>
      <dgm:spPr/>
    </dgm:pt>
    <dgm:pt modelId="{7565E1F0-7403-4552-BDFC-97874536479F}" type="pres">
      <dgm:prSet presAssocID="{3D892F4E-E00D-48E9-BC37-3B2C1624F129}" presName="composite" presStyleCnt="0"/>
      <dgm:spPr/>
    </dgm:pt>
    <dgm:pt modelId="{0AD6C344-2A61-4DD3-ACA4-C15C45EAA96E}" type="pres">
      <dgm:prSet presAssocID="{3D892F4E-E00D-48E9-BC37-3B2C1624F129}" presName="parTx" presStyleLbl="alignNode1" presStyleIdx="2" presStyleCnt="6">
        <dgm:presLayoutVars>
          <dgm:chMax val="0"/>
          <dgm:chPref val="0"/>
          <dgm:bulletEnabled val="1"/>
        </dgm:presLayoutVars>
      </dgm:prSet>
      <dgm:spPr/>
    </dgm:pt>
    <dgm:pt modelId="{8A51C5E9-C9F3-4DCD-B623-6BD4FF713616}" type="pres">
      <dgm:prSet presAssocID="{3D892F4E-E00D-48E9-BC37-3B2C1624F129}" presName="desTx" presStyleLbl="alignAccFollowNode1" presStyleIdx="2" presStyleCnt="6">
        <dgm:presLayoutVars>
          <dgm:bulletEnabled val="1"/>
        </dgm:presLayoutVars>
      </dgm:prSet>
      <dgm:spPr/>
    </dgm:pt>
    <dgm:pt modelId="{4E6A0EDF-33E2-49DB-9042-E3CA8EECAC7B}" type="pres">
      <dgm:prSet presAssocID="{A4FC2EF7-5007-4C32-A5C4-0074EA5BCC70}" presName="space" presStyleCnt="0"/>
      <dgm:spPr/>
    </dgm:pt>
    <dgm:pt modelId="{10B3C34E-6A6B-44DE-BA48-165F6C337FB8}" type="pres">
      <dgm:prSet presAssocID="{555F37E2-7B5A-42C8-A560-0081BE519C53}" presName="composite" presStyleCnt="0"/>
      <dgm:spPr/>
    </dgm:pt>
    <dgm:pt modelId="{586F957F-B3EC-41FA-849B-1AEF6EF0580F}" type="pres">
      <dgm:prSet presAssocID="{555F37E2-7B5A-42C8-A560-0081BE519C53}" presName="parTx" presStyleLbl="alignNode1" presStyleIdx="3" presStyleCnt="6">
        <dgm:presLayoutVars>
          <dgm:chMax val="0"/>
          <dgm:chPref val="0"/>
          <dgm:bulletEnabled val="1"/>
        </dgm:presLayoutVars>
      </dgm:prSet>
      <dgm:spPr/>
    </dgm:pt>
    <dgm:pt modelId="{3BD349A0-3EE8-4B4A-A4E4-260B361E60E8}" type="pres">
      <dgm:prSet presAssocID="{555F37E2-7B5A-42C8-A560-0081BE519C53}" presName="desTx" presStyleLbl="alignAccFollowNode1" presStyleIdx="3" presStyleCnt="6">
        <dgm:presLayoutVars>
          <dgm:bulletEnabled val="1"/>
        </dgm:presLayoutVars>
      </dgm:prSet>
      <dgm:spPr/>
    </dgm:pt>
    <dgm:pt modelId="{272B2A64-D5B5-4FC8-BFA3-9C08565374ED}" type="pres">
      <dgm:prSet presAssocID="{086063AE-F658-410F-B703-133A761792DD}" presName="space" presStyleCnt="0"/>
      <dgm:spPr/>
    </dgm:pt>
    <dgm:pt modelId="{DE906CA5-4B0B-4173-97D3-7B326E336E91}" type="pres">
      <dgm:prSet presAssocID="{9B9A2085-B180-4897-8FE8-A6491A923E6A}" presName="composite" presStyleCnt="0"/>
      <dgm:spPr/>
    </dgm:pt>
    <dgm:pt modelId="{1BB3B719-801D-4F2F-A545-0DED4C0FD8BE}" type="pres">
      <dgm:prSet presAssocID="{9B9A2085-B180-4897-8FE8-A6491A923E6A}" presName="parTx" presStyleLbl="alignNode1" presStyleIdx="4" presStyleCnt="6">
        <dgm:presLayoutVars>
          <dgm:chMax val="0"/>
          <dgm:chPref val="0"/>
          <dgm:bulletEnabled val="1"/>
        </dgm:presLayoutVars>
      </dgm:prSet>
      <dgm:spPr/>
    </dgm:pt>
    <dgm:pt modelId="{FFBE28F6-046D-4A3F-AFEE-4A75CA0DB26F}" type="pres">
      <dgm:prSet presAssocID="{9B9A2085-B180-4897-8FE8-A6491A923E6A}" presName="desTx" presStyleLbl="alignAccFollowNode1" presStyleIdx="4" presStyleCnt="6">
        <dgm:presLayoutVars>
          <dgm:bulletEnabled val="1"/>
        </dgm:presLayoutVars>
      </dgm:prSet>
      <dgm:spPr/>
    </dgm:pt>
    <dgm:pt modelId="{DB23B951-427C-4A4F-939E-3E546E93AB21}" type="pres">
      <dgm:prSet presAssocID="{3AB118EB-FCF4-4E67-BCD5-98CFC6C8A8E9}" presName="space" presStyleCnt="0"/>
      <dgm:spPr/>
    </dgm:pt>
    <dgm:pt modelId="{31815A10-11EA-4318-BF70-D238BBFD1B1E}" type="pres">
      <dgm:prSet presAssocID="{97C4B654-B840-474A-AC9C-6C530E6ED594}" presName="composite" presStyleCnt="0"/>
      <dgm:spPr/>
    </dgm:pt>
    <dgm:pt modelId="{163E1DFC-1565-4EB3-BF35-E2287C4DD84A}" type="pres">
      <dgm:prSet presAssocID="{97C4B654-B840-474A-AC9C-6C530E6ED594}" presName="parTx" presStyleLbl="alignNode1" presStyleIdx="5" presStyleCnt="6">
        <dgm:presLayoutVars>
          <dgm:chMax val="0"/>
          <dgm:chPref val="0"/>
          <dgm:bulletEnabled val="1"/>
        </dgm:presLayoutVars>
      </dgm:prSet>
      <dgm:spPr/>
    </dgm:pt>
    <dgm:pt modelId="{B1C0CB7F-FA5B-40DD-B323-18A24CFB387F}" type="pres">
      <dgm:prSet presAssocID="{97C4B654-B840-474A-AC9C-6C530E6ED594}" presName="desTx" presStyleLbl="alignAccFollowNode1" presStyleIdx="5" presStyleCnt="6">
        <dgm:presLayoutVars>
          <dgm:bulletEnabled val="1"/>
        </dgm:presLayoutVars>
      </dgm:prSet>
      <dgm:spPr/>
    </dgm:pt>
  </dgm:ptLst>
  <dgm:cxnLst>
    <dgm:cxn modelId="{82A1F111-2A26-4D07-B84D-151F2509B565}" type="presOf" srcId="{3D892F4E-E00D-48E9-BC37-3B2C1624F129}" destId="{0AD6C344-2A61-4DD3-ACA4-C15C45EAA96E}" srcOrd="0" destOrd="0" presId="urn:microsoft.com/office/officeart/2005/8/layout/hList1"/>
    <dgm:cxn modelId="{84103F1D-E557-47A6-BA8B-2B95066282AD}" srcId="{BDAD3C24-CD03-4D90-A16C-942C30A85665}" destId="{74C6A6B4-E40E-427F-9721-D482DCC98951}" srcOrd="0" destOrd="0" parTransId="{6C0C0040-03DB-457B-A67E-AEA160EC2A9E}" sibTransId="{75E4B80E-72F2-4AA5-B3BE-6EB13BE043C6}"/>
    <dgm:cxn modelId="{2632CC21-DC9D-49F3-A127-54D9881F781C}" srcId="{55E822B8-E848-4F1F-BF89-6B07643EAB5E}" destId="{97C4B654-B840-474A-AC9C-6C530E6ED594}" srcOrd="5" destOrd="0" parTransId="{12AFF552-D486-42E2-BA97-39E15140273E}" sibTransId="{B6715D08-5702-42F1-8178-23A9250DEE1F}"/>
    <dgm:cxn modelId="{80A4FF22-B677-4EC2-8985-A4E021E5462C}" type="presOf" srcId="{555F37E2-7B5A-42C8-A560-0081BE519C53}" destId="{586F957F-B3EC-41FA-849B-1AEF6EF0580F}" srcOrd="0" destOrd="0" presId="urn:microsoft.com/office/officeart/2005/8/layout/hList1"/>
    <dgm:cxn modelId="{3D4A752B-4E10-4034-87B3-1E596A421618}" type="presOf" srcId="{97C4B654-B840-474A-AC9C-6C530E6ED594}" destId="{163E1DFC-1565-4EB3-BF35-E2287C4DD84A}" srcOrd="0" destOrd="0" presId="urn:microsoft.com/office/officeart/2005/8/layout/hList1"/>
    <dgm:cxn modelId="{D72C7D2B-CCC8-4F1C-987B-841803D4543E}" type="presOf" srcId="{74C6A6B4-E40E-427F-9721-D482DCC98951}" destId="{08BDD3AC-BE61-431B-A172-25134A998D64}" srcOrd="0" destOrd="0" presId="urn:microsoft.com/office/officeart/2005/8/layout/hList1"/>
    <dgm:cxn modelId="{1304703A-2D28-4F3B-90FB-4A2199903002}" type="presOf" srcId="{F8E2804F-9E4E-4189-B75D-3FDED8AC9B2D}" destId="{FFBE28F6-046D-4A3F-AFEE-4A75CA0DB26F}" srcOrd="0" destOrd="0" presId="urn:microsoft.com/office/officeart/2005/8/layout/hList1"/>
    <dgm:cxn modelId="{7437A840-6B25-4F12-B1E3-A22374A4B7FC}" type="presOf" srcId="{E5143AE7-4771-412B-855E-01786787C861}" destId="{B1C0CB7F-FA5B-40DD-B323-18A24CFB387F}" srcOrd="0" destOrd="0" presId="urn:microsoft.com/office/officeart/2005/8/layout/hList1"/>
    <dgm:cxn modelId="{30CE5263-A81A-432D-9D12-332A276FD3A8}" srcId="{55E822B8-E848-4F1F-BF89-6B07643EAB5E}" destId="{BDAD3C24-CD03-4D90-A16C-942C30A85665}" srcOrd="0" destOrd="0" parTransId="{CC4093D9-8A47-42A1-970B-3A31EAE90D49}" sibTransId="{4451F182-18C5-4132-BE11-45BF8AE14593}"/>
    <dgm:cxn modelId="{79DB3244-2ECE-4745-AB91-D1F247CF3EF0}" type="presOf" srcId="{55E822B8-E848-4F1F-BF89-6B07643EAB5E}" destId="{E771117B-895B-4B7A-8033-3A5856777F51}" srcOrd="0" destOrd="0" presId="urn:microsoft.com/office/officeart/2005/8/layout/hList1"/>
    <dgm:cxn modelId="{C8F3DA69-C773-48DF-B0C1-F96C85B5DEE6}" type="presOf" srcId="{5AD19BD9-1C37-4EEB-995A-5C255FB593FB}" destId="{3BD349A0-3EE8-4B4A-A4E4-260B361E60E8}" srcOrd="0" destOrd="0" presId="urn:microsoft.com/office/officeart/2005/8/layout/hList1"/>
    <dgm:cxn modelId="{1FF34F4F-3ADB-467C-8C21-AD584A2CBF88}" srcId="{555F37E2-7B5A-42C8-A560-0081BE519C53}" destId="{5AD19BD9-1C37-4EEB-995A-5C255FB593FB}" srcOrd="0" destOrd="0" parTransId="{B270D0D8-59C4-46A4-AC38-7893766C2451}" sibTransId="{6BE5EB53-7334-4656-86FB-E6FA8D28E97F}"/>
    <dgm:cxn modelId="{A3939655-0754-411C-8A38-A36E330CD814}" type="presOf" srcId="{9B9A2085-B180-4897-8FE8-A6491A923E6A}" destId="{1BB3B719-801D-4F2F-A545-0DED4C0FD8BE}" srcOrd="0" destOrd="0" presId="urn:microsoft.com/office/officeart/2005/8/layout/hList1"/>
    <dgm:cxn modelId="{07AC6177-AE79-4C89-ACF3-5323E927763C}" type="presOf" srcId="{48508578-1E06-440B-852F-77925BF70612}" destId="{8A51C5E9-C9F3-4DCD-B623-6BD4FF713616}" srcOrd="0" destOrd="0" presId="urn:microsoft.com/office/officeart/2005/8/layout/hList1"/>
    <dgm:cxn modelId="{1C25647C-64C2-460B-92EC-34E0E6B3E8D6}" srcId="{55E822B8-E848-4F1F-BF89-6B07643EAB5E}" destId="{3CA2E931-AC1F-48F1-B326-626047314FBF}" srcOrd="1" destOrd="0" parTransId="{5897FC88-92B8-4AC7-B332-5670B740A531}" sibTransId="{6630D82D-87ED-4040-9A59-7D97B4F5D01F}"/>
    <dgm:cxn modelId="{3F411D8B-D8E3-4D54-A65B-B1B33F4E9272}" srcId="{3CA2E931-AC1F-48F1-B326-626047314FBF}" destId="{0F35A9DC-39BD-4418-B0B3-356F3004BDB2}" srcOrd="0" destOrd="0" parTransId="{99B1AC83-652F-4B77-BCD6-EC04B65C56E2}" sibTransId="{6AE5857F-4A58-46AB-AB74-479846ED25C1}"/>
    <dgm:cxn modelId="{9072DF9A-F1D4-45E1-B68E-A9CC06E142C8}" type="presOf" srcId="{0F35A9DC-39BD-4418-B0B3-356F3004BDB2}" destId="{C570745C-AF24-4954-8BD6-13F6BB5DAAFE}" srcOrd="0" destOrd="0" presId="urn:microsoft.com/office/officeart/2005/8/layout/hList1"/>
    <dgm:cxn modelId="{F8E01DA1-793D-4E6E-B9E5-92831ECFEC84}" type="presOf" srcId="{3CA2E931-AC1F-48F1-B326-626047314FBF}" destId="{978AF9A1-2019-4CD2-AF18-C9F3E6F78CD3}" srcOrd="0" destOrd="0" presId="urn:microsoft.com/office/officeart/2005/8/layout/hList1"/>
    <dgm:cxn modelId="{EE3EDAA9-38C8-44B5-9D99-7448918B793C}" type="presOf" srcId="{BDAD3C24-CD03-4D90-A16C-942C30A85665}" destId="{F9388F85-3C0D-418D-BF79-B8017C18B54F}" srcOrd="0" destOrd="0" presId="urn:microsoft.com/office/officeart/2005/8/layout/hList1"/>
    <dgm:cxn modelId="{52C222AF-2DCC-4851-9FF6-057CBCB53634}" srcId="{97C4B654-B840-474A-AC9C-6C530E6ED594}" destId="{E5143AE7-4771-412B-855E-01786787C861}" srcOrd="0" destOrd="0" parTransId="{CD623E21-6E8A-420A-8BDB-A5A01A7F9A38}" sibTransId="{4806E459-71DB-427E-B588-731E497F9B2A}"/>
    <dgm:cxn modelId="{368EDFB3-956D-4053-9DF4-1CD6258BD263}" srcId="{55E822B8-E848-4F1F-BF89-6B07643EAB5E}" destId="{9B9A2085-B180-4897-8FE8-A6491A923E6A}" srcOrd="4" destOrd="0" parTransId="{B99D288A-43DF-4F04-B8B2-DD62B679485E}" sibTransId="{3AB118EB-FCF4-4E67-BCD5-98CFC6C8A8E9}"/>
    <dgm:cxn modelId="{2B69DBB8-0D21-45E0-8922-97954264A145}" srcId="{9B9A2085-B180-4897-8FE8-A6491A923E6A}" destId="{F8E2804F-9E4E-4189-B75D-3FDED8AC9B2D}" srcOrd="0" destOrd="0" parTransId="{2E7CAD36-46D8-44E1-8C44-FCBC05AA1D2A}" sibTransId="{5CCE3561-E0A4-4355-93E4-F8EF98F2C755}"/>
    <dgm:cxn modelId="{15101ABA-6C4E-4FEC-8C68-87AEAB4F3288}" srcId="{55E822B8-E848-4F1F-BF89-6B07643EAB5E}" destId="{555F37E2-7B5A-42C8-A560-0081BE519C53}" srcOrd="3" destOrd="0" parTransId="{72920ED3-FDC5-4C07-8F1A-98DAA85454D5}" sibTransId="{086063AE-F658-410F-B703-133A761792DD}"/>
    <dgm:cxn modelId="{E56821CC-BD23-490A-8BFF-1B561CE7C4D6}" srcId="{55E822B8-E848-4F1F-BF89-6B07643EAB5E}" destId="{3D892F4E-E00D-48E9-BC37-3B2C1624F129}" srcOrd="2" destOrd="0" parTransId="{0CEECC40-E02E-4080-8FFA-73997F1B4A94}" sibTransId="{A4FC2EF7-5007-4C32-A5C4-0074EA5BCC70}"/>
    <dgm:cxn modelId="{A4DBF6CE-8FC5-4736-904A-8CBC348F4F71}" srcId="{3D892F4E-E00D-48E9-BC37-3B2C1624F129}" destId="{48508578-1E06-440B-852F-77925BF70612}" srcOrd="0" destOrd="0" parTransId="{0E123D0E-8EA8-4538-A5EA-9E7C419CE1CC}" sibTransId="{66E77445-6C2F-48B7-83D8-D8FB25D89388}"/>
    <dgm:cxn modelId="{05DE305F-718E-4FAB-A87D-A753EFD1FB9E}" type="presParOf" srcId="{E771117B-895B-4B7A-8033-3A5856777F51}" destId="{C612D2C3-293A-497A-80B5-6E20889B663A}" srcOrd="0" destOrd="0" presId="urn:microsoft.com/office/officeart/2005/8/layout/hList1"/>
    <dgm:cxn modelId="{AFC218A1-CC3B-4AC7-9AAC-E94B7A7A6C74}" type="presParOf" srcId="{C612D2C3-293A-497A-80B5-6E20889B663A}" destId="{F9388F85-3C0D-418D-BF79-B8017C18B54F}" srcOrd="0" destOrd="0" presId="urn:microsoft.com/office/officeart/2005/8/layout/hList1"/>
    <dgm:cxn modelId="{0E383E7B-596C-4777-9C5C-E26B7601AF22}" type="presParOf" srcId="{C612D2C3-293A-497A-80B5-6E20889B663A}" destId="{08BDD3AC-BE61-431B-A172-25134A998D64}" srcOrd="1" destOrd="0" presId="urn:microsoft.com/office/officeart/2005/8/layout/hList1"/>
    <dgm:cxn modelId="{40720A05-DFF3-48F6-A57B-514A20B88F96}" type="presParOf" srcId="{E771117B-895B-4B7A-8033-3A5856777F51}" destId="{70624FCE-B9B2-41A9-8949-FD2FA7429F59}" srcOrd="1" destOrd="0" presId="urn:microsoft.com/office/officeart/2005/8/layout/hList1"/>
    <dgm:cxn modelId="{AC66D72F-6D58-446A-B905-BE47A826729E}" type="presParOf" srcId="{E771117B-895B-4B7A-8033-3A5856777F51}" destId="{AFE574D6-E2A7-4914-9252-63DCDFE38699}" srcOrd="2" destOrd="0" presId="urn:microsoft.com/office/officeart/2005/8/layout/hList1"/>
    <dgm:cxn modelId="{C15CDEFE-9F34-459B-B520-45D15BD0ADE7}" type="presParOf" srcId="{AFE574D6-E2A7-4914-9252-63DCDFE38699}" destId="{978AF9A1-2019-4CD2-AF18-C9F3E6F78CD3}" srcOrd="0" destOrd="0" presId="urn:microsoft.com/office/officeart/2005/8/layout/hList1"/>
    <dgm:cxn modelId="{754AAC11-525A-4534-8738-BC4CA47F9D9B}" type="presParOf" srcId="{AFE574D6-E2A7-4914-9252-63DCDFE38699}" destId="{C570745C-AF24-4954-8BD6-13F6BB5DAAFE}" srcOrd="1" destOrd="0" presId="urn:microsoft.com/office/officeart/2005/8/layout/hList1"/>
    <dgm:cxn modelId="{C54E1670-25CE-4E7E-9AFC-ABBFC53262FB}" type="presParOf" srcId="{E771117B-895B-4B7A-8033-3A5856777F51}" destId="{901E270B-F3FC-449C-8EF0-A7A7F57CC331}" srcOrd="3" destOrd="0" presId="urn:microsoft.com/office/officeart/2005/8/layout/hList1"/>
    <dgm:cxn modelId="{70C75000-149B-45EA-B5DE-1329C3D7C7B6}" type="presParOf" srcId="{E771117B-895B-4B7A-8033-3A5856777F51}" destId="{7565E1F0-7403-4552-BDFC-97874536479F}" srcOrd="4" destOrd="0" presId="urn:microsoft.com/office/officeart/2005/8/layout/hList1"/>
    <dgm:cxn modelId="{FE0144FD-9A7C-4107-B834-2A3A8E48C9BC}" type="presParOf" srcId="{7565E1F0-7403-4552-BDFC-97874536479F}" destId="{0AD6C344-2A61-4DD3-ACA4-C15C45EAA96E}" srcOrd="0" destOrd="0" presId="urn:microsoft.com/office/officeart/2005/8/layout/hList1"/>
    <dgm:cxn modelId="{FD0931E6-3BA0-44FE-AEDD-95A62981047E}" type="presParOf" srcId="{7565E1F0-7403-4552-BDFC-97874536479F}" destId="{8A51C5E9-C9F3-4DCD-B623-6BD4FF713616}" srcOrd="1" destOrd="0" presId="urn:microsoft.com/office/officeart/2005/8/layout/hList1"/>
    <dgm:cxn modelId="{C5E8E834-AB0D-44C6-9437-21E8993536CD}" type="presParOf" srcId="{E771117B-895B-4B7A-8033-3A5856777F51}" destId="{4E6A0EDF-33E2-49DB-9042-E3CA8EECAC7B}" srcOrd="5" destOrd="0" presId="urn:microsoft.com/office/officeart/2005/8/layout/hList1"/>
    <dgm:cxn modelId="{E29B6FF1-1E2A-4C5C-9D0C-C0E147ABA3A6}" type="presParOf" srcId="{E771117B-895B-4B7A-8033-3A5856777F51}" destId="{10B3C34E-6A6B-44DE-BA48-165F6C337FB8}" srcOrd="6" destOrd="0" presId="urn:microsoft.com/office/officeart/2005/8/layout/hList1"/>
    <dgm:cxn modelId="{1E59B65A-E0B6-46A3-B037-6B249D5415B1}" type="presParOf" srcId="{10B3C34E-6A6B-44DE-BA48-165F6C337FB8}" destId="{586F957F-B3EC-41FA-849B-1AEF6EF0580F}" srcOrd="0" destOrd="0" presId="urn:microsoft.com/office/officeart/2005/8/layout/hList1"/>
    <dgm:cxn modelId="{10B2FE21-345A-480A-8287-697C909A480E}" type="presParOf" srcId="{10B3C34E-6A6B-44DE-BA48-165F6C337FB8}" destId="{3BD349A0-3EE8-4B4A-A4E4-260B361E60E8}" srcOrd="1" destOrd="0" presId="urn:microsoft.com/office/officeart/2005/8/layout/hList1"/>
    <dgm:cxn modelId="{497E9492-1B68-4DBC-9DE6-98240249CBFC}" type="presParOf" srcId="{E771117B-895B-4B7A-8033-3A5856777F51}" destId="{272B2A64-D5B5-4FC8-BFA3-9C08565374ED}" srcOrd="7" destOrd="0" presId="urn:microsoft.com/office/officeart/2005/8/layout/hList1"/>
    <dgm:cxn modelId="{5E22EF83-5B13-476F-85F1-E94044CDA2AE}" type="presParOf" srcId="{E771117B-895B-4B7A-8033-3A5856777F51}" destId="{DE906CA5-4B0B-4173-97D3-7B326E336E91}" srcOrd="8" destOrd="0" presId="urn:microsoft.com/office/officeart/2005/8/layout/hList1"/>
    <dgm:cxn modelId="{0E5E333C-8EE5-4B61-9180-B34202BF8229}" type="presParOf" srcId="{DE906CA5-4B0B-4173-97D3-7B326E336E91}" destId="{1BB3B719-801D-4F2F-A545-0DED4C0FD8BE}" srcOrd="0" destOrd="0" presId="urn:microsoft.com/office/officeart/2005/8/layout/hList1"/>
    <dgm:cxn modelId="{CE8E4B62-C344-494E-B9E4-26FE72D8361B}" type="presParOf" srcId="{DE906CA5-4B0B-4173-97D3-7B326E336E91}" destId="{FFBE28F6-046D-4A3F-AFEE-4A75CA0DB26F}" srcOrd="1" destOrd="0" presId="urn:microsoft.com/office/officeart/2005/8/layout/hList1"/>
    <dgm:cxn modelId="{9FF58F41-F961-4354-9461-D5F4D7B3F899}" type="presParOf" srcId="{E771117B-895B-4B7A-8033-3A5856777F51}" destId="{DB23B951-427C-4A4F-939E-3E546E93AB21}" srcOrd="9" destOrd="0" presId="urn:microsoft.com/office/officeart/2005/8/layout/hList1"/>
    <dgm:cxn modelId="{BBC324B8-62EE-48F0-8561-D3A2C812AF80}" type="presParOf" srcId="{E771117B-895B-4B7A-8033-3A5856777F51}" destId="{31815A10-11EA-4318-BF70-D238BBFD1B1E}" srcOrd="10" destOrd="0" presId="urn:microsoft.com/office/officeart/2005/8/layout/hList1"/>
    <dgm:cxn modelId="{906C2198-9CB1-4033-9C71-6F9CD98C44AB}" type="presParOf" srcId="{31815A10-11EA-4318-BF70-D238BBFD1B1E}" destId="{163E1DFC-1565-4EB3-BF35-E2287C4DD84A}" srcOrd="0" destOrd="0" presId="urn:microsoft.com/office/officeart/2005/8/layout/hList1"/>
    <dgm:cxn modelId="{0985B179-ABDB-459C-9D11-F62E515BD97C}" type="presParOf" srcId="{31815A10-11EA-4318-BF70-D238BBFD1B1E}" destId="{B1C0CB7F-FA5B-40DD-B323-18A24CFB387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436EC9-484A-415E-A266-00C0805404F2}">
      <dsp:nvSpPr>
        <dsp:cNvPr id="0" name=""/>
        <dsp:cNvSpPr/>
      </dsp:nvSpPr>
      <dsp:spPr>
        <a:xfrm>
          <a:off x="183502" y="2122"/>
          <a:ext cx="2090705" cy="140060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i="0" kern="1200" dirty="0">
              <a:latin typeface="+mj-lt"/>
            </a:rPr>
            <a:t>While</a:t>
          </a:r>
          <a:endParaRPr lang="en-US" sz="3600" kern="1200" dirty="0"/>
        </a:p>
      </dsp:txBody>
      <dsp:txXfrm>
        <a:off x="183502" y="2122"/>
        <a:ext cx="2090705" cy="1400607"/>
      </dsp:txXfrm>
    </dsp:sp>
    <dsp:sp modelId="{F286F5B9-554C-4AFF-BD33-E9870DF72E5F}">
      <dsp:nvSpPr>
        <dsp:cNvPr id="0" name=""/>
        <dsp:cNvSpPr/>
      </dsp:nvSpPr>
      <dsp:spPr>
        <a:xfrm>
          <a:off x="177549" y="1472760"/>
          <a:ext cx="2102611" cy="1400607"/>
        </a:xfrm>
        <a:prstGeom prst="rect">
          <a:avLst/>
        </a:prstGeom>
        <a:solidFill>
          <a:schemeClr val="bg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latin typeface="+mj-lt"/>
            </a:rPr>
            <a:t>do …while</a:t>
          </a:r>
          <a:r>
            <a:rPr lang="en-US" sz="3600" kern="1200" dirty="0"/>
            <a:t> </a:t>
          </a:r>
        </a:p>
      </dsp:txBody>
      <dsp:txXfrm>
        <a:off x="177549" y="1472760"/>
        <a:ext cx="2102611" cy="1400607"/>
      </dsp:txXfrm>
    </dsp:sp>
    <dsp:sp modelId="{BD32997E-7328-4C2D-8254-9EEB8EB80300}">
      <dsp:nvSpPr>
        <dsp:cNvPr id="0" name=""/>
        <dsp:cNvSpPr/>
      </dsp:nvSpPr>
      <dsp:spPr>
        <a:xfrm>
          <a:off x="180632" y="2943398"/>
          <a:ext cx="2096445" cy="1400607"/>
        </a:xfrm>
        <a:prstGeom prst="rect">
          <a:avLst/>
        </a:prstGeom>
        <a:solidFill>
          <a:schemeClr val="bg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latin typeface="+mj-lt"/>
            </a:rPr>
            <a:t>for</a:t>
          </a:r>
          <a:endParaRPr lang="en-US" sz="3600" kern="1200" dirty="0"/>
        </a:p>
      </dsp:txBody>
      <dsp:txXfrm>
        <a:off x="180632" y="2943398"/>
        <a:ext cx="2096445" cy="14006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436EC9-484A-415E-A266-00C0805404F2}">
      <dsp:nvSpPr>
        <dsp:cNvPr id="0" name=""/>
        <dsp:cNvSpPr/>
      </dsp:nvSpPr>
      <dsp:spPr>
        <a:xfrm>
          <a:off x="180541" y="0"/>
          <a:ext cx="2090705" cy="1400607"/>
        </a:xfrm>
        <a:prstGeom prst="rect">
          <a:avLst/>
        </a:prstGeom>
        <a:solidFill>
          <a:schemeClr val="bg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i="0" kern="1200" dirty="0">
              <a:latin typeface="+mj-lt"/>
            </a:rPr>
            <a:t>While</a:t>
          </a:r>
          <a:endParaRPr lang="en-US" sz="3600" kern="1200" dirty="0"/>
        </a:p>
      </dsp:txBody>
      <dsp:txXfrm>
        <a:off x="180541" y="0"/>
        <a:ext cx="2090705" cy="1400607"/>
      </dsp:txXfrm>
    </dsp:sp>
    <dsp:sp modelId="{F286F5B9-554C-4AFF-BD33-E9870DF72E5F}">
      <dsp:nvSpPr>
        <dsp:cNvPr id="0" name=""/>
        <dsp:cNvSpPr/>
      </dsp:nvSpPr>
      <dsp:spPr>
        <a:xfrm>
          <a:off x="177549" y="1472760"/>
          <a:ext cx="2102611" cy="1400607"/>
        </a:xfrm>
        <a:prstGeom prst="rect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latin typeface="+mj-lt"/>
            </a:rPr>
            <a:t>do …while</a:t>
          </a:r>
          <a:r>
            <a:rPr lang="en-US" sz="3600" kern="1200" dirty="0"/>
            <a:t> </a:t>
          </a:r>
        </a:p>
      </dsp:txBody>
      <dsp:txXfrm>
        <a:off x="177549" y="1472760"/>
        <a:ext cx="2102611" cy="1400607"/>
      </dsp:txXfrm>
    </dsp:sp>
    <dsp:sp modelId="{BD32997E-7328-4C2D-8254-9EEB8EB80300}">
      <dsp:nvSpPr>
        <dsp:cNvPr id="0" name=""/>
        <dsp:cNvSpPr/>
      </dsp:nvSpPr>
      <dsp:spPr>
        <a:xfrm>
          <a:off x="180632" y="2943398"/>
          <a:ext cx="2096445" cy="1400607"/>
        </a:xfrm>
        <a:prstGeom prst="rect">
          <a:avLst/>
        </a:prstGeom>
        <a:solidFill>
          <a:schemeClr val="bg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latin typeface="+mj-lt"/>
            </a:rPr>
            <a:t>for</a:t>
          </a:r>
          <a:endParaRPr lang="en-US" sz="3600" kern="1200" dirty="0"/>
        </a:p>
      </dsp:txBody>
      <dsp:txXfrm>
        <a:off x="180632" y="2943398"/>
        <a:ext cx="2096445" cy="14006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436EC9-484A-415E-A266-00C0805404F2}">
      <dsp:nvSpPr>
        <dsp:cNvPr id="0" name=""/>
        <dsp:cNvSpPr/>
      </dsp:nvSpPr>
      <dsp:spPr>
        <a:xfrm>
          <a:off x="183502" y="2122"/>
          <a:ext cx="2090705" cy="1400607"/>
        </a:xfrm>
        <a:prstGeom prst="rect">
          <a:avLst/>
        </a:prstGeom>
        <a:solidFill>
          <a:schemeClr val="bg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i="0" kern="1200" dirty="0">
              <a:latin typeface="+mj-lt"/>
            </a:rPr>
            <a:t>While</a:t>
          </a:r>
          <a:endParaRPr lang="en-US" sz="3600" kern="1200" dirty="0"/>
        </a:p>
      </dsp:txBody>
      <dsp:txXfrm>
        <a:off x="183502" y="2122"/>
        <a:ext cx="2090705" cy="1400607"/>
      </dsp:txXfrm>
    </dsp:sp>
    <dsp:sp modelId="{F286F5B9-554C-4AFF-BD33-E9870DF72E5F}">
      <dsp:nvSpPr>
        <dsp:cNvPr id="0" name=""/>
        <dsp:cNvSpPr/>
      </dsp:nvSpPr>
      <dsp:spPr>
        <a:xfrm>
          <a:off x="177549" y="1472760"/>
          <a:ext cx="2102611" cy="1400607"/>
        </a:xfrm>
        <a:prstGeom prst="rect">
          <a:avLst/>
        </a:prstGeom>
        <a:solidFill>
          <a:schemeClr val="bg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latin typeface="+mj-lt"/>
            </a:rPr>
            <a:t>do …while</a:t>
          </a:r>
          <a:r>
            <a:rPr lang="en-US" sz="3600" kern="1200" dirty="0"/>
            <a:t> </a:t>
          </a:r>
        </a:p>
      </dsp:txBody>
      <dsp:txXfrm>
        <a:off x="177549" y="1472760"/>
        <a:ext cx="2102611" cy="1400607"/>
      </dsp:txXfrm>
    </dsp:sp>
    <dsp:sp modelId="{BD32997E-7328-4C2D-8254-9EEB8EB80300}">
      <dsp:nvSpPr>
        <dsp:cNvPr id="0" name=""/>
        <dsp:cNvSpPr/>
      </dsp:nvSpPr>
      <dsp:spPr>
        <a:xfrm>
          <a:off x="180632" y="2943398"/>
          <a:ext cx="2096445" cy="1400607"/>
        </a:xfrm>
        <a:prstGeom prst="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latin typeface="+mj-lt"/>
            </a:rPr>
            <a:t>for</a:t>
          </a:r>
          <a:endParaRPr lang="en-US" sz="3600" kern="1200" dirty="0"/>
        </a:p>
      </dsp:txBody>
      <dsp:txXfrm>
        <a:off x="180632" y="2943398"/>
        <a:ext cx="2096445" cy="14006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388F85-3C0D-418D-BF79-B8017C18B54F}">
      <dsp:nvSpPr>
        <dsp:cNvPr id="0" name=""/>
        <dsp:cNvSpPr/>
      </dsp:nvSpPr>
      <dsp:spPr>
        <a:xfrm>
          <a:off x="2987" y="558873"/>
          <a:ext cx="1587261" cy="489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Object</a:t>
          </a:r>
        </a:p>
      </dsp:txBody>
      <dsp:txXfrm>
        <a:off x="2987" y="558873"/>
        <a:ext cx="1587261" cy="489600"/>
      </dsp:txXfrm>
    </dsp:sp>
    <dsp:sp modelId="{08BDD3AC-BE61-431B-A172-25134A998D64}">
      <dsp:nvSpPr>
        <dsp:cNvPr id="0" name=""/>
        <dsp:cNvSpPr/>
      </dsp:nvSpPr>
      <dsp:spPr>
        <a:xfrm>
          <a:off x="2987" y="1048473"/>
          <a:ext cx="1587261" cy="193484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An entity that has attributes and methods</a:t>
          </a:r>
        </a:p>
      </dsp:txBody>
      <dsp:txXfrm>
        <a:off x="2987" y="1048473"/>
        <a:ext cx="1587261" cy="1934843"/>
      </dsp:txXfrm>
    </dsp:sp>
    <dsp:sp modelId="{978AF9A1-2019-4CD2-AF18-C9F3E6F78CD3}">
      <dsp:nvSpPr>
        <dsp:cNvPr id="0" name=""/>
        <dsp:cNvSpPr/>
      </dsp:nvSpPr>
      <dsp:spPr>
        <a:xfrm>
          <a:off x="1812465" y="558873"/>
          <a:ext cx="1587261" cy="4896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Class</a:t>
          </a:r>
        </a:p>
      </dsp:txBody>
      <dsp:txXfrm>
        <a:off x="1812465" y="558873"/>
        <a:ext cx="1587261" cy="489600"/>
      </dsp:txXfrm>
    </dsp:sp>
    <dsp:sp modelId="{C570745C-AF24-4954-8BD6-13F6BB5DAAFE}">
      <dsp:nvSpPr>
        <dsp:cNvPr id="0" name=""/>
        <dsp:cNvSpPr/>
      </dsp:nvSpPr>
      <dsp:spPr>
        <a:xfrm>
          <a:off x="1812465" y="1048473"/>
          <a:ext cx="1587261" cy="193484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The blueprint that describes objects</a:t>
          </a:r>
        </a:p>
      </dsp:txBody>
      <dsp:txXfrm>
        <a:off x="1812465" y="1048473"/>
        <a:ext cx="1587261" cy="1934843"/>
      </dsp:txXfrm>
    </dsp:sp>
    <dsp:sp modelId="{0AD6C344-2A61-4DD3-ACA4-C15C45EAA96E}">
      <dsp:nvSpPr>
        <dsp:cNvPr id="0" name=""/>
        <dsp:cNvSpPr/>
      </dsp:nvSpPr>
      <dsp:spPr>
        <a:xfrm>
          <a:off x="3621943" y="558873"/>
          <a:ext cx="1587261" cy="4896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Encapsulation</a:t>
          </a:r>
        </a:p>
      </dsp:txBody>
      <dsp:txXfrm>
        <a:off x="3621943" y="558873"/>
        <a:ext cx="1587261" cy="489600"/>
      </dsp:txXfrm>
    </dsp:sp>
    <dsp:sp modelId="{8A51C5E9-C9F3-4DCD-B623-6BD4FF713616}">
      <dsp:nvSpPr>
        <dsp:cNvPr id="0" name=""/>
        <dsp:cNvSpPr/>
      </dsp:nvSpPr>
      <dsp:spPr>
        <a:xfrm>
          <a:off x="3621943" y="1048473"/>
          <a:ext cx="1587261" cy="193484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When an object exposes the selected information only</a:t>
          </a:r>
        </a:p>
      </dsp:txBody>
      <dsp:txXfrm>
        <a:off x="3621943" y="1048473"/>
        <a:ext cx="1587261" cy="1934843"/>
      </dsp:txXfrm>
    </dsp:sp>
    <dsp:sp modelId="{586F957F-B3EC-41FA-849B-1AEF6EF0580F}">
      <dsp:nvSpPr>
        <dsp:cNvPr id="0" name=""/>
        <dsp:cNvSpPr/>
      </dsp:nvSpPr>
      <dsp:spPr>
        <a:xfrm>
          <a:off x="5431421" y="558873"/>
          <a:ext cx="1587261" cy="4896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Inheritance </a:t>
          </a:r>
        </a:p>
      </dsp:txBody>
      <dsp:txXfrm>
        <a:off x="5431421" y="558873"/>
        <a:ext cx="1587261" cy="489600"/>
      </dsp:txXfrm>
    </dsp:sp>
    <dsp:sp modelId="{3BD349A0-3EE8-4B4A-A4E4-260B361E60E8}">
      <dsp:nvSpPr>
        <dsp:cNvPr id="0" name=""/>
        <dsp:cNvSpPr/>
      </dsp:nvSpPr>
      <dsp:spPr>
        <a:xfrm>
          <a:off x="5431421" y="1048473"/>
          <a:ext cx="1587261" cy="193484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Objects can inherit other attributes and behaviors from other objects </a:t>
          </a:r>
        </a:p>
      </dsp:txBody>
      <dsp:txXfrm>
        <a:off x="5431421" y="1048473"/>
        <a:ext cx="1587261" cy="1934843"/>
      </dsp:txXfrm>
    </dsp:sp>
    <dsp:sp modelId="{1BB3B719-801D-4F2F-A545-0DED4C0FD8BE}">
      <dsp:nvSpPr>
        <dsp:cNvPr id="0" name=""/>
        <dsp:cNvSpPr/>
      </dsp:nvSpPr>
      <dsp:spPr>
        <a:xfrm>
          <a:off x="7240899" y="558873"/>
          <a:ext cx="1587261" cy="4896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Abstraction</a:t>
          </a:r>
        </a:p>
      </dsp:txBody>
      <dsp:txXfrm>
        <a:off x="7240899" y="558873"/>
        <a:ext cx="1587261" cy="489600"/>
      </dsp:txXfrm>
    </dsp:sp>
    <dsp:sp modelId="{FFBE28F6-046D-4A3F-AFEE-4A75CA0DB26F}">
      <dsp:nvSpPr>
        <dsp:cNvPr id="0" name=""/>
        <dsp:cNvSpPr/>
      </dsp:nvSpPr>
      <dsp:spPr>
        <a:xfrm>
          <a:off x="7240899" y="1048473"/>
          <a:ext cx="1587261" cy="1934843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Hide complex details to reduce complexity</a:t>
          </a:r>
        </a:p>
      </dsp:txBody>
      <dsp:txXfrm>
        <a:off x="7240899" y="1048473"/>
        <a:ext cx="1587261" cy="1934843"/>
      </dsp:txXfrm>
    </dsp:sp>
    <dsp:sp modelId="{163E1DFC-1565-4EB3-BF35-E2287C4DD84A}">
      <dsp:nvSpPr>
        <dsp:cNvPr id="0" name=""/>
        <dsp:cNvSpPr/>
      </dsp:nvSpPr>
      <dsp:spPr>
        <a:xfrm>
          <a:off x="9050377" y="558873"/>
          <a:ext cx="1587261" cy="489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Polymorphism</a:t>
          </a:r>
        </a:p>
      </dsp:txBody>
      <dsp:txXfrm>
        <a:off x="9050377" y="558873"/>
        <a:ext cx="1587261" cy="489600"/>
      </dsp:txXfrm>
    </dsp:sp>
    <dsp:sp modelId="{B1C0CB7F-FA5B-40DD-B323-18A24CFB387F}">
      <dsp:nvSpPr>
        <dsp:cNvPr id="0" name=""/>
        <dsp:cNvSpPr/>
      </dsp:nvSpPr>
      <dsp:spPr>
        <a:xfrm>
          <a:off x="9050377" y="1048473"/>
          <a:ext cx="1587261" cy="193484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Objects can have more than one form</a:t>
          </a:r>
        </a:p>
      </dsp:txBody>
      <dsp:txXfrm>
        <a:off x="9050377" y="1048473"/>
        <a:ext cx="1587261" cy="19348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0-19T08:17:06.54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fitToCurve" value="1"/>
    </inkml:brush>
  </inkml:definitions>
  <inkml:trace contextRef="#ctx0" brushRef="#br0">2861 0 0,'-25'0'47,"0"0"-32,-24 0-15,24 0 0,-24 0 0,0 0 16,24 0-16,-24 0 0,-25 0 0,49 0 16,-24 0-16,0 0 0,-50 0 0,0 0 15,25 0-15,25 0 0,-50 0 0,1 0 16,24 0-16,-25 0 0,0 0 0,1 0 16,24 0-16,0 0 0,-25 0 0,1 0 15,24 0-15,-25 0 0,0 0 0,50 0 0,-25 0 16,0 0-16,0 0 0,0 0 15,0 0-15,25 0 0,-25 0 16,24 0-16,1 0 0,0 0 0,-1 0 0,1 0 16,25 0-16,-1 0 15,0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0-19T08:17:07.4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0,'74'0'16,"25"25"-16,-1-25 0,-24 0 0,-24 0 15,48 24-15,1-24 0,-50 0 0,25 0 16,0 0-16,-24 0 15,24 0-15,0 0 0,-25 0 16,25 0-16,0 0 0,-25 0 0,0 0 16,1 0-16,-26 0 0,26 0 0,-26 0 15,1 0-15,0 0 0,-50 0 63,0 25-63,-24 0 0,0-1 0,24 1 15,-49 24-15,0-24 0,25 24 0,-25 1 16,0-26-16,-25 1 0,1 0 0,24-1 16,-25 1-16,50-1 0,-1 1 0,1-25 15,24 0-15,-24 0 0,0 0 0,24 0 16,-24 0-16,24 0 0,-24 25 16,24-25-16,0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0-19T08:17:08.1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fitToCurve" value="1"/>
    </inkml:brush>
  </inkml:definitions>
  <inkml:trace contextRef="#ctx0" brushRef="#br0">617 0 0,'0'25'63,"0"0"-63,0-1 15,-50 1 1,1-25-16,0 24 0,24-24 16,-49 0-16,0 0 0,25 0 0,-25 0 15,0 0-15,25-24 0,-1 24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0-19T08:17:08.93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fitToCurve" value="1"/>
    </inkml:brush>
  </inkml:definitions>
  <inkml:trace contextRef="#ctx0" brushRef="#br0">2262 1038 0,'-25'25'15,"1"24"-15,-26 0 0,1-24 0,0 24 16,24 1-16,-24-26 0,24 26 0,-24-26 15,-1 25-15,26 1 0,-26-1 0,26-49 16,-1 49-16,0-24 0,1 0 0,-1-1 16,0 26-16,1-50 0,-26 49 0,26-24 15,-1-25-15,0 24 0,25 1 0,-24 0 16,-25-25-16,24 24 0,-24 1 0,-1 0 16,1-1-16,24 1 0,-49 0 0,-24-1 15,24-24-15,24 0 0,-24 0 0,-24 25 16,48-25-16,-24 0 0,0 0 0,25 0 15,-25 0-15,25 0 0,24 0 16,-24 0-16,-1 0 0,26 0 16,-25-25-16,24-49 0,0 74 0,-24-74 15,49 25-15,-49 0 0,49-1 0,0-24 16,0-49-16,0-25 0,0-24 0,0-1 16,0 0-16,0 50 0,0 0 0,0-1 15,0 50-15,0 25 0,24 0 0,26-25 16,-1 24-16,0 1 0,-24 24 0,24-24 15,0 25-15,-24-1 0,24 0 0,1 25 0,-26 0 0,26 0 32,-1 0-17,-24 0-15,-25 25 0,24 0 0,1 48 16,24 1-16,-24 25 0,24 24 0,-24 50 16,24 0-16,-24 49 0,0-25 0,-1 25 15,1 0-15,-25-74 0,0 74 16,0-50-16,0-98 0,0 50 0,0-26 0,0-24 15,0-49-15,0 24 0,0 0 0,-25-49 16,1 25-16,-1-25 0,-24 0 0,24 0 0,-24 0 0,-1 0 16,26 0-16,-50 0 15,49 0-15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36202-3ECB-4595-B2AD-55C57BB51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15376-C23D-42E6-A15F-25D9943C44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19025-8EA8-4E1C-9170-695950878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0588-95C8-42FF-BA45-C5BE5BB8477C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48AED-1F72-418D-82AC-4E32F9A7D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26BBD-C218-49D9-BFC0-651CEFE58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B4D1-43EE-47FF-BA3D-4A5A2AFE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2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45963-84AB-4332-884E-B796D1FB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050534-421F-4F94-9E0C-766EC0DCB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B0F65-FDF0-430B-B00E-FE6CA2900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0588-95C8-42FF-BA45-C5BE5BB8477C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7B846-35C7-440B-BC85-7C0223B7B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298FD-22A3-4DAC-9D8D-3CC635F7C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B4D1-43EE-47FF-BA3D-4A5A2AFE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06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78C555-7064-4879-A54E-220A8AC4A5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69E965-DBEB-4143-9079-8F6DCC787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52AC2-27B0-4276-A128-C77106743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0588-95C8-42FF-BA45-C5BE5BB8477C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5243D-D530-45DA-AF3E-73C4511A4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D70EF-CE70-415A-8BE8-1B01160E5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B4D1-43EE-47FF-BA3D-4A5A2AFE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53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0DE22-D366-42BE-A341-E6CD13B77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3BBD5-697B-47C4-BFC9-01F64D71C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51398-152E-413C-8896-41934BFF4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0588-95C8-42FF-BA45-C5BE5BB8477C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B8543-D941-4E54-84CC-0B02917AB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788B8-74E4-474B-8029-87F08094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B4D1-43EE-47FF-BA3D-4A5A2AFE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4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B8E98-5F19-4573-9CCB-1A77A3060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253A2-A91C-4CB9-9573-B33BD3B2A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60EFA-5833-4093-B0C4-548932518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0588-95C8-42FF-BA45-C5BE5BB8477C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122B6-0E92-401D-8782-0BB16BB81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F9BCE-B538-4125-BDB7-13CB3DE7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B4D1-43EE-47FF-BA3D-4A5A2AFE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20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9DB8F-0FDD-4517-86D6-9B037CB05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D88B3-E176-4C48-9315-FA894B624D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9C729-AD0B-44AE-89A0-0E3F63692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E6E979-254D-44D8-85BF-93710A058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0588-95C8-42FF-BA45-C5BE5BB8477C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CD8EE-E969-447F-861E-5E77ADD5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0BCB8-8756-4CB1-8AB6-C6309BB0F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B4D1-43EE-47FF-BA3D-4A5A2AFE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80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BA30B-B13F-40C2-96ED-955F9819A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A70F0-977E-4317-92F1-79B5A32F4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9F0C30-371B-481A-A5DF-4DFE7DAE5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016BC0-DCCC-4190-B4FE-2317C09888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BE70BA-8C4B-47D1-9121-7730769750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465762-58F2-4E6A-9632-164CA9BA2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0588-95C8-42FF-BA45-C5BE5BB8477C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0E6E36-F14F-4B28-AEF2-8CE9DD70A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AD4EF8-7DD7-4ECB-8FD5-977B746DF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B4D1-43EE-47FF-BA3D-4A5A2AFE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676CC-AFE4-4233-92F0-6E4306BEC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C5DF6C-1AC1-4E11-953B-840922A71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0588-95C8-42FF-BA45-C5BE5BB8477C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49310-543A-4F53-AED1-7D18A5A7E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A9656E-C58F-40CC-BEA6-1D17D53BD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B4D1-43EE-47FF-BA3D-4A5A2AFE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44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7C818A-75D6-4FC2-9C75-6DF189D48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0588-95C8-42FF-BA45-C5BE5BB8477C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D83196-D5D7-42E6-9E67-EC92CF8DE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85CE72-2B94-4EDB-9CA8-2ADAAD7DB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B4D1-43EE-47FF-BA3D-4A5A2AFE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58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00A2A-5888-45F0-AC45-7D9D73289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06D70-CDB4-42CD-9EEC-6DBD70415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E28BB-8E03-4264-8987-D6A5D2990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864F2-5006-4D5E-9523-26CF75A1B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0588-95C8-42FF-BA45-C5BE5BB8477C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0F9D5-B721-465B-8B0B-B8B1B7043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1639E-D436-49B9-AC6C-B05AC69E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B4D1-43EE-47FF-BA3D-4A5A2AFE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73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93493-E054-469B-8FED-16D0ADA6E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E5D9DF-A0B3-4B17-8F1B-9FEA389C10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37735E-8988-44E0-8C2E-C9452C9F2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9899B-26DE-4564-852E-95029E6B8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0588-95C8-42FF-BA45-C5BE5BB8477C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B4B8C-B2E5-4E27-9ADF-1E92D9360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69DF0-6B13-41CB-A23C-CEF5ED03B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B4D1-43EE-47FF-BA3D-4A5A2AFE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61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6B3AB8-76B2-47B3-AAE8-86E118AA3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F3468-706B-4CCF-BDCC-58BDE5F79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5830" y="1844675"/>
            <a:ext cx="115003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60DEE-38B1-4F49-AD70-929009FFD2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F0588-95C8-42FF-BA45-C5BE5BB8477C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575A1-C832-4924-89FA-EEB3CD61A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33D94-2F75-4024-B1B8-5DB341EDA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2B4D1-43EE-47FF-BA3D-4A5A2AFE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570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864D-FEEF-4DC6-A92B-F9D8314E8E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F0B4C9-F066-4148-9010-42DD6D1663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 Review</a:t>
            </a:r>
          </a:p>
        </p:txBody>
      </p:sp>
    </p:spTree>
    <p:extLst>
      <p:ext uri="{BB962C8B-B14F-4D97-AF65-F5344CB8AC3E}">
        <p14:creationId xmlns:p14="http://schemas.microsoft.com/office/powerpoint/2010/main" val="1164973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4C9D-0334-42ED-AA49-F90E2DA6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4E4AB-F18A-470A-B301-DDD209E7F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Study: Generating Random Characters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77B022-0A39-4920-92F0-0F67C8F1CE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317"/>
          <a:stretch/>
        </p:blipFill>
        <p:spPr>
          <a:xfrm>
            <a:off x="2718738" y="3346465"/>
            <a:ext cx="6354241" cy="206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09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AE06A-8C0D-4BEE-8828-C585613E5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8D0670B-851F-4083-A594-C2146646CAA0}"/>
              </a:ext>
            </a:extLst>
          </p:cNvPr>
          <p:cNvSpPr/>
          <p:nvPr/>
        </p:nvSpPr>
        <p:spPr>
          <a:xfrm>
            <a:off x="372862" y="3553286"/>
            <a:ext cx="465338" cy="40837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BA3A48AC-BF11-45FC-85C4-A924FFB8D6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4112246"/>
              </p:ext>
            </p:extLst>
          </p:nvPr>
        </p:nvGraphicFramePr>
        <p:xfrm>
          <a:off x="924680" y="1924574"/>
          <a:ext cx="10342640" cy="466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342640">
                  <a:extLst>
                    <a:ext uri="{9D8B030D-6E8A-4147-A177-3AD203B41FA5}">
                      <a16:colId xmlns:a16="http://schemas.microsoft.com/office/drawing/2014/main" val="3876085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51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Loops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070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390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Arrays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716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Objects and 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232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Exceptions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30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Text I/O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048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Binary I/O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033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Multithreading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170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6141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4C9D-0334-42ED-AA49-F90E2DA6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4E4AB-F18A-470A-B301-DDD209E7F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single array variable can reference a large collection of data.</a:t>
            </a:r>
          </a:p>
          <a:p>
            <a:r>
              <a:rPr lang="en-GB" dirty="0"/>
              <a:t>Once an array is created, its size is fixed. </a:t>
            </a:r>
          </a:p>
          <a:p>
            <a:pPr lvl="1"/>
            <a:r>
              <a:rPr lang="en-GB" dirty="0"/>
              <a:t>An array reference variable is used to access the elements in an array using an index.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95F2FB-F09E-42DB-8814-1F93B4F8C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052" y="3563816"/>
            <a:ext cx="5632049" cy="30888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C5359A1-6035-4673-BE50-A9B83EDFEC3A}"/>
              </a:ext>
            </a:extLst>
          </p:cNvPr>
          <p:cNvSpPr txBox="1"/>
          <p:nvPr/>
        </p:nvSpPr>
        <p:spPr>
          <a:xfrm>
            <a:off x="251625" y="4381104"/>
            <a:ext cx="4604459" cy="10156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GB" sz="2000" dirty="0"/>
              <a:t>for (</a:t>
            </a:r>
            <a:r>
              <a:rPr lang="en-GB" sz="2000" dirty="0" err="1"/>
              <a:t>elementType</a:t>
            </a:r>
            <a:r>
              <a:rPr lang="en-GB" sz="2000" dirty="0"/>
              <a:t> element: </a:t>
            </a:r>
            <a:r>
              <a:rPr lang="en-GB" sz="2000" dirty="0" err="1"/>
              <a:t>arrayRefVar</a:t>
            </a:r>
            <a:r>
              <a:rPr lang="en-GB" sz="2000" dirty="0"/>
              <a:t>) {</a:t>
            </a:r>
          </a:p>
          <a:p>
            <a:r>
              <a:rPr lang="en-GB" sz="2000" dirty="0"/>
              <a:t>	// Process the element</a:t>
            </a:r>
          </a:p>
          <a:p>
            <a:r>
              <a:rPr lang="en-GB" sz="2000" dirty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219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4C9D-0334-42ED-AA49-F90E2DA6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4E4AB-F18A-470A-B301-DDD209E7F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Case Study: Deck of Cards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1294D3-B095-466F-88E4-AAA0F5CBD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678" y="3364637"/>
            <a:ext cx="5112644" cy="15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028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4C9D-0334-42ED-AA49-F90E2DA6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4E4AB-F18A-470A-B301-DDD209E7F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Case Study: Addition of 2D Matrices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8CFBF0-6B4D-48F6-B024-CC15E201D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465" y="1936905"/>
            <a:ext cx="4477739" cy="462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751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AE06A-8C0D-4BEE-8828-C585613E5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8D0670B-851F-4083-A594-C2146646CAA0}"/>
              </a:ext>
            </a:extLst>
          </p:cNvPr>
          <p:cNvSpPr/>
          <p:nvPr/>
        </p:nvSpPr>
        <p:spPr>
          <a:xfrm>
            <a:off x="372862" y="4023808"/>
            <a:ext cx="465338" cy="40837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0E2C0D5-C276-4CB3-9F7A-D559570EF0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4112246"/>
              </p:ext>
            </p:extLst>
          </p:nvPr>
        </p:nvGraphicFramePr>
        <p:xfrm>
          <a:off x="924680" y="1924574"/>
          <a:ext cx="10342640" cy="466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342640">
                  <a:extLst>
                    <a:ext uri="{9D8B030D-6E8A-4147-A177-3AD203B41FA5}">
                      <a16:colId xmlns:a16="http://schemas.microsoft.com/office/drawing/2014/main" val="3876085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51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Loops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070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390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Arrays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716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Objects and 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232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Exceptions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30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Text I/O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048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Binary I/O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033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Multithreading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170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3850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4C9D-0334-42ED-AA49-F90E2DA6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and Classes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320F017-DBF7-4758-98EB-3C68B0838242}"/>
              </a:ext>
            </a:extLst>
          </p:cNvPr>
          <p:cNvSpPr/>
          <p:nvPr/>
        </p:nvSpPr>
        <p:spPr>
          <a:xfrm>
            <a:off x="5042516" y="1690688"/>
            <a:ext cx="1908700" cy="1738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OOP </a:t>
            </a:r>
            <a:br>
              <a:rPr lang="en-US" sz="2400" dirty="0"/>
            </a:br>
            <a:r>
              <a:rPr lang="en-US" sz="2400" dirty="0"/>
              <a:t>Concepts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04CC92B-2C7F-4BF1-BB27-2EDECDD866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893582"/>
              </p:ext>
            </p:extLst>
          </p:nvPr>
        </p:nvGraphicFramePr>
        <p:xfrm>
          <a:off x="676553" y="3089428"/>
          <a:ext cx="10640626" cy="3542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9284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4C9D-0334-42ED-AA49-F90E2DA6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and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4E4AB-F18A-470A-B301-DDD209E7F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Case Study: Designing the Course Class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D80781-39A3-4AB2-993E-7A9DA1C2E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687" y="2717749"/>
            <a:ext cx="8632623" cy="330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047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AE06A-8C0D-4BEE-8828-C585613E5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8D0670B-851F-4083-A594-C2146646CAA0}"/>
              </a:ext>
            </a:extLst>
          </p:cNvPr>
          <p:cNvSpPr/>
          <p:nvPr/>
        </p:nvSpPr>
        <p:spPr>
          <a:xfrm>
            <a:off x="372862" y="4556469"/>
            <a:ext cx="465338" cy="40837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EF171E63-7B5C-48CB-B007-D319B041D4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4112246"/>
              </p:ext>
            </p:extLst>
          </p:nvPr>
        </p:nvGraphicFramePr>
        <p:xfrm>
          <a:off x="924680" y="1924574"/>
          <a:ext cx="10342640" cy="466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342640">
                  <a:extLst>
                    <a:ext uri="{9D8B030D-6E8A-4147-A177-3AD203B41FA5}">
                      <a16:colId xmlns:a16="http://schemas.microsoft.com/office/drawing/2014/main" val="3876085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51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Loops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070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390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Arrays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716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Objects and 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232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Exceptions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30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Text I/O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048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Binary I/O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033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Multithreading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170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6485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4C9D-0334-42ED-AA49-F90E2DA6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4E4AB-F18A-470A-B301-DDD209E7F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Exceptions are error messages thrown from a method. </a:t>
            </a:r>
          </a:p>
          <a:p>
            <a:r>
              <a:rPr lang="en-GB" dirty="0"/>
              <a:t>The caller of the method can catch and handle the exception.</a:t>
            </a:r>
          </a:p>
          <a:p>
            <a:endParaRPr lang="en-GB" dirty="0"/>
          </a:p>
          <a:p>
            <a:r>
              <a:rPr lang="en-GB" dirty="0"/>
              <a:t>Different ways for handling runtime errors: </a:t>
            </a:r>
            <a:r>
              <a:rPr lang="en-GB" i="1" dirty="0"/>
              <a:t>Quotient.java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95619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AE06A-8C0D-4BEE-8828-C585613E5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92C0909-C230-48F3-B919-8F897CE45D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188885"/>
              </p:ext>
            </p:extLst>
          </p:nvPr>
        </p:nvGraphicFramePr>
        <p:xfrm>
          <a:off x="924680" y="1924574"/>
          <a:ext cx="10342640" cy="466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342640">
                  <a:extLst>
                    <a:ext uri="{9D8B030D-6E8A-4147-A177-3AD203B41FA5}">
                      <a16:colId xmlns:a16="http://schemas.microsoft.com/office/drawing/2014/main" val="3876085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51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Loops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070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390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Arrays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716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Objects and 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232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Exceptions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30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Text I/O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048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Binary I/O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033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Multithreading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170491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F8D0670B-851F-4083-A594-C2146646CAA0}"/>
              </a:ext>
            </a:extLst>
          </p:cNvPr>
          <p:cNvSpPr/>
          <p:nvPr/>
        </p:nvSpPr>
        <p:spPr>
          <a:xfrm>
            <a:off x="372862" y="2494625"/>
            <a:ext cx="465338" cy="40837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00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4C9D-0334-42ED-AA49-F90E2DA6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822BB6-6FE3-47D5-9A75-FDDCE6A3ED6B}"/>
              </a:ext>
            </a:extLst>
          </p:cNvPr>
          <p:cNvSpPr txBox="1"/>
          <p:nvPr/>
        </p:nvSpPr>
        <p:spPr>
          <a:xfrm>
            <a:off x="277428" y="1395771"/>
            <a:ext cx="6798076" cy="20313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GB" dirty="0"/>
              <a:t>try {</a:t>
            </a:r>
          </a:p>
          <a:p>
            <a:r>
              <a:rPr lang="en-GB" dirty="0"/>
              <a:t>	Code to run;</a:t>
            </a:r>
          </a:p>
          <a:p>
            <a:r>
              <a:rPr lang="en-GB" dirty="0"/>
              <a:t>	A statement or a method that may throw an exception;</a:t>
            </a:r>
          </a:p>
          <a:p>
            <a:r>
              <a:rPr lang="en-GB" dirty="0"/>
              <a:t>}</a:t>
            </a:r>
          </a:p>
          <a:p>
            <a:r>
              <a:rPr lang="en-GB" dirty="0"/>
              <a:t>catch (type ex) {</a:t>
            </a:r>
          </a:p>
          <a:p>
            <a:r>
              <a:rPr lang="en-GB" dirty="0"/>
              <a:t>	Code to process the exception;</a:t>
            </a:r>
          </a:p>
          <a:p>
            <a:r>
              <a:rPr lang="en-GB" dirty="0"/>
              <a:t>}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A0DF9B-D38C-43A4-825F-9C1B0C420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781" y="3150388"/>
            <a:ext cx="8604589" cy="360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319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4C9D-0334-42ED-AA49-F90E2DA6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4E4AB-F18A-470A-B301-DDD209E7F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 err="1"/>
              <a:t>InputMismatchExceptionDemo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37869F-6859-421E-9B3D-7F2514778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941" y="2936982"/>
            <a:ext cx="7596117" cy="182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19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4C9D-0334-42ED-AA49-F90E2DA6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4E4AB-F18A-470A-B301-DDD209E7F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the advantage of using exception handling?</a:t>
            </a:r>
          </a:p>
          <a:p>
            <a:r>
              <a:rPr lang="en-GB" dirty="0"/>
              <a:t>Which of the following statements will throw an exception?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Point out the problem in the following code. Does the code throw any exceptions?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D2E1DB-9A54-4DA2-B098-2CE0FFD92BFC}"/>
              </a:ext>
            </a:extLst>
          </p:cNvPr>
          <p:cNvSpPr txBox="1"/>
          <p:nvPr/>
        </p:nvSpPr>
        <p:spPr>
          <a:xfrm>
            <a:off x="4370402" y="2948257"/>
            <a:ext cx="3136037" cy="707886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2000" b="0" i="0" u="none" strike="noStrike" baseline="0" dirty="0" err="1">
                <a:solidFill>
                  <a:srgbClr val="000000"/>
                </a:solidFill>
                <a:latin typeface="LucidaSansTypewriterStd"/>
              </a:rPr>
              <a:t>System.out.println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LucidaSansTypewriterStd"/>
              </a:rPr>
              <a:t>(</a:t>
            </a:r>
            <a:r>
              <a:rPr lang="en-US" sz="2000" b="1" i="0" u="none" strike="noStrike" baseline="0" dirty="0">
                <a:solidFill>
                  <a:srgbClr val="00AFF0"/>
                </a:solidFill>
                <a:latin typeface="LucidaSansTypewriterStd-Bd"/>
              </a:rPr>
              <a:t>1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LucidaSansTypewriterStd"/>
              </a:rPr>
              <a:t>/ </a:t>
            </a:r>
            <a:r>
              <a:rPr lang="en-US" sz="2000" b="1" i="0" u="none" strike="noStrike" baseline="0" dirty="0">
                <a:solidFill>
                  <a:srgbClr val="00AFF0"/>
                </a:solidFill>
                <a:latin typeface="LucidaSansTypewriterStd-Bd"/>
              </a:rPr>
              <a:t>0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LucidaSansTypewriterStd"/>
              </a:rPr>
              <a:t>);</a:t>
            </a:r>
          </a:p>
          <a:p>
            <a:pPr algn="l"/>
            <a:r>
              <a:rPr lang="en-US" sz="2000" b="0" i="0" u="none" strike="noStrike" baseline="0" dirty="0" err="1">
                <a:solidFill>
                  <a:srgbClr val="000000"/>
                </a:solidFill>
                <a:latin typeface="LucidaSansTypewriterStd"/>
              </a:rPr>
              <a:t>System.out.println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LucidaSansTypewriterStd"/>
              </a:rPr>
              <a:t>(</a:t>
            </a:r>
            <a:r>
              <a:rPr lang="en-US" sz="2000" b="1" i="0" u="none" strike="noStrike" baseline="0" dirty="0">
                <a:solidFill>
                  <a:srgbClr val="00AFF0"/>
                </a:solidFill>
                <a:latin typeface="LucidaSansTypewriterStd-Bd"/>
              </a:rPr>
              <a:t>1.0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LucidaSansTypewriterStd"/>
              </a:rPr>
              <a:t>/ </a:t>
            </a:r>
            <a:r>
              <a:rPr lang="en-US" sz="2000" b="1" i="0" u="none" strike="noStrike" baseline="0" dirty="0">
                <a:solidFill>
                  <a:srgbClr val="00AFF0"/>
                </a:solidFill>
                <a:latin typeface="LucidaSansTypewriterStd-Bd"/>
              </a:rPr>
              <a:t>0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LucidaSansTypewriterStd"/>
              </a:rPr>
              <a:t>);</a:t>
            </a: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8F854E-311E-41DC-AB6B-9F5E87451B2B}"/>
              </a:ext>
            </a:extLst>
          </p:cNvPr>
          <p:cNvSpPr txBox="1"/>
          <p:nvPr/>
        </p:nvSpPr>
        <p:spPr>
          <a:xfrm>
            <a:off x="4161961" y="4592136"/>
            <a:ext cx="3868076" cy="707886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GB" sz="2000" b="1" i="0" u="none" strike="noStrike" baseline="0" dirty="0">
                <a:solidFill>
                  <a:srgbClr val="005B80"/>
                </a:solidFill>
                <a:latin typeface="LucidaSansTypewriterStd-Bd"/>
              </a:rPr>
              <a:t>long </a:t>
            </a:r>
            <a:r>
              <a:rPr lang="en-GB" sz="2000" b="0" i="0" u="none" strike="noStrike" baseline="0" dirty="0">
                <a:solidFill>
                  <a:srgbClr val="000000"/>
                </a:solidFill>
                <a:latin typeface="LucidaSansTypewriterStd"/>
              </a:rPr>
              <a:t>value = </a:t>
            </a:r>
            <a:r>
              <a:rPr lang="en-GB" sz="2000" b="0" i="0" u="none" strike="noStrike" baseline="0" dirty="0" err="1">
                <a:solidFill>
                  <a:srgbClr val="000000"/>
                </a:solidFill>
                <a:latin typeface="LucidaSansTypewriterStd"/>
              </a:rPr>
              <a:t>Long.MAX_VALUE</a:t>
            </a:r>
            <a:r>
              <a:rPr lang="en-GB" sz="2000" b="0" i="0" u="none" strike="noStrike" baseline="0" dirty="0">
                <a:solidFill>
                  <a:srgbClr val="000000"/>
                </a:solidFill>
                <a:latin typeface="LucidaSansTypewriterStd"/>
              </a:rPr>
              <a:t> + </a:t>
            </a:r>
            <a:r>
              <a:rPr lang="en-GB" sz="2000" b="1" i="0" u="none" strike="noStrike" baseline="0" dirty="0">
                <a:solidFill>
                  <a:srgbClr val="00AFF0"/>
                </a:solidFill>
                <a:latin typeface="LucidaSansTypewriterStd-Bd"/>
              </a:rPr>
              <a:t>1</a:t>
            </a:r>
            <a:r>
              <a:rPr lang="en-GB" sz="2000" b="0" i="0" u="none" strike="noStrike" baseline="0" dirty="0">
                <a:solidFill>
                  <a:srgbClr val="000000"/>
                </a:solidFill>
                <a:latin typeface="LucidaSansTypewriterStd"/>
              </a:rPr>
              <a:t>;</a:t>
            </a:r>
          </a:p>
          <a:p>
            <a:pPr algn="l"/>
            <a:r>
              <a:rPr lang="en-US" sz="2000" b="0" i="0" u="none" strike="noStrike" baseline="0" dirty="0" err="1">
                <a:solidFill>
                  <a:srgbClr val="000000"/>
                </a:solidFill>
                <a:latin typeface="LucidaSansTypewriterStd"/>
              </a:rPr>
              <a:t>System.out.println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LucidaSansTypewriterStd"/>
              </a:rPr>
              <a:t>(value);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07519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4C9D-0334-42ED-AA49-F90E2DA6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4E4AB-F18A-470A-B301-DDD209E7F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does the JVM do when an exception occurs? How do you catch an exception?</a:t>
            </a:r>
          </a:p>
          <a:p>
            <a:r>
              <a:rPr lang="en-GB" dirty="0"/>
              <a:t>What is the output of the following code?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DCECE43-2319-45B9-8B28-2A9AB2073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691" y="3429000"/>
            <a:ext cx="6404618" cy="298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5119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4C9D-0334-42ED-AA49-F90E2DA6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4E4AB-F18A-470A-B301-DDD209E7F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Show the output of the following code.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61815E-9053-4D1E-9997-2A4C75A49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93" y="2705285"/>
            <a:ext cx="10830207" cy="349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261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4C9D-0334-42ED-AA49-F90E2DA6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4E4AB-F18A-470A-B301-DDD209E7F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Java’s exception-handling model is based on three operations: </a:t>
            </a:r>
          </a:p>
          <a:p>
            <a:pPr lvl="1"/>
            <a:r>
              <a:rPr lang="en-GB" dirty="0"/>
              <a:t>declaring an exception, </a:t>
            </a:r>
          </a:p>
          <a:p>
            <a:pPr lvl="1"/>
            <a:r>
              <a:rPr lang="en-GB" dirty="0"/>
              <a:t>throwing an exception, </a:t>
            </a:r>
          </a:p>
          <a:p>
            <a:pPr lvl="1"/>
            <a:r>
              <a:rPr lang="en-GB" dirty="0"/>
              <a:t>catching an exception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BC71ACE-3C8B-425F-8B27-287CBDF67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420" y="3861478"/>
            <a:ext cx="10099159" cy="248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5998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4C9D-0334-42ED-AA49-F90E2DA6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F4E4AB-F18A-470A-B301-DDD209E7FD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Declaring exceptions for methods uses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005B80"/>
                        </a:solidFill>
                        <a:latin typeface="Cambria Math" panose="02040503050406030204" pitchFamily="18" charset="0"/>
                      </a:rPr>
                      <m:t>𝑡h𝑟𝑜𝑤𝑠</m:t>
                    </m:r>
                  </m:oMath>
                </a14:m>
                <a:r>
                  <a:rPr lang="en-US" b="1" dirty="0">
                    <a:solidFill>
                      <a:srgbClr val="005B80"/>
                    </a:solidFill>
                    <a:latin typeface="LucidaSansTypewriterStd-Bd"/>
                  </a:rPr>
                  <a:t> </a:t>
                </a:r>
                <a:r>
                  <a:rPr lang="en-US" dirty="0"/>
                  <a:t>keyword with method’s header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F4E4AB-F18A-470A-B301-DDD209E7FD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4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A733A5F0-773E-48AB-9836-E11E2E1A6BF8}"/>
              </a:ext>
            </a:extLst>
          </p:cNvPr>
          <p:cNvSpPr txBox="1"/>
          <p:nvPr/>
        </p:nvSpPr>
        <p:spPr>
          <a:xfrm>
            <a:off x="2658122" y="3429000"/>
            <a:ext cx="6094520" cy="40011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GB" sz="2000" b="1" i="0" u="none" strike="noStrike" baseline="0" dirty="0">
                <a:solidFill>
                  <a:srgbClr val="005B80"/>
                </a:solidFill>
                <a:latin typeface="LucidaSansTypewriterStd-Bd"/>
              </a:rPr>
              <a:t>public void </a:t>
            </a:r>
            <a:r>
              <a:rPr lang="en-GB" sz="2000" b="0" i="0" u="none" strike="noStrike" baseline="0" dirty="0" err="1">
                <a:solidFill>
                  <a:srgbClr val="000000"/>
                </a:solidFill>
                <a:latin typeface="LucidaSansTypewriterStd"/>
              </a:rPr>
              <a:t>myMethod</a:t>
            </a:r>
            <a:r>
              <a:rPr lang="en-GB" sz="2000" b="0" i="0" u="none" strike="noStrike" baseline="0" dirty="0">
                <a:solidFill>
                  <a:srgbClr val="000000"/>
                </a:solidFill>
                <a:latin typeface="LucidaSansTypewriterStd"/>
              </a:rPr>
              <a:t>() </a:t>
            </a:r>
            <a:r>
              <a:rPr lang="en-GB" sz="2000" b="1" i="0" u="none" strike="noStrike" baseline="0" dirty="0">
                <a:solidFill>
                  <a:srgbClr val="005B80"/>
                </a:solidFill>
                <a:latin typeface="LucidaSansTypewriterStd-Bd"/>
              </a:rPr>
              <a:t>throws </a:t>
            </a:r>
            <a:r>
              <a:rPr lang="en-GB" sz="2000" b="0" i="0" u="none" strike="noStrike" baseline="0" dirty="0" err="1">
                <a:solidFill>
                  <a:srgbClr val="000000"/>
                </a:solidFill>
                <a:latin typeface="LucidaSansTypewriterStd"/>
              </a:rPr>
              <a:t>IOException</a:t>
            </a:r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4EDF6B-0D5A-4E4D-8C23-B2940E9BD895}"/>
              </a:ext>
            </a:extLst>
          </p:cNvPr>
          <p:cNvSpPr txBox="1"/>
          <p:nvPr/>
        </p:nvSpPr>
        <p:spPr>
          <a:xfrm>
            <a:off x="2658122" y="3906103"/>
            <a:ext cx="6094520" cy="707886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2000" b="1" i="0" u="none" strike="noStrike" baseline="0" dirty="0">
                <a:solidFill>
                  <a:srgbClr val="005B80"/>
                </a:solidFill>
                <a:latin typeface="LucidaSansTypewriterStd-Bd"/>
              </a:rPr>
              <a:t>public void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LucidaSansTypewriterStd"/>
              </a:rPr>
              <a:t>myMethod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LucidaSansTypewriterStd"/>
              </a:rPr>
              <a:t>()</a:t>
            </a:r>
          </a:p>
          <a:p>
            <a:pPr algn="l"/>
            <a:r>
              <a:rPr lang="en-US" sz="2000" b="1" i="0" u="none" strike="noStrike" baseline="0" dirty="0">
                <a:solidFill>
                  <a:srgbClr val="005B80"/>
                </a:solidFill>
                <a:latin typeface="LucidaSansTypewriterStd-Bd"/>
              </a:rPr>
              <a:t>throws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LucidaSansTypewriterStd"/>
              </a:rPr>
              <a:t>Exception1, Exception2, ...,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LucidaSansTypewriterStd"/>
              </a:rPr>
              <a:t>ExceptionN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77704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4C9D-0334-42ED-AA49-F90E2DA6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F4E4AB-F18A-470A-B301-DDD209E7FD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Throwing exceptions uses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005B80"/>
                        </a:solidFill>
                        <a:latin typeface="Cambria Math" panose="02040503050406030204" pitchFamily="18" charset="0"/>
                      </a:rPr>
                      <m:t>𝑡h𝑟𝑜𝑤</m:t>
                    </m:r>
                  </m:oMath>
                </a14:m>
                <a:r>
                  <a:rPr lang="en-US" b="1" dirty="0">
                    <a:solidFill>
                      <a:srgbClr val="005B80"/>
                    </a:solidFill>
                    <a:latin typeface="LucidaSansTypewriterStd-Bd"/>
                  </a:rPr>
                  <a:t> </a:t>
                </a:r>
                <a:r>
                  <a:rPr lang="en-US" dirty="0"/>
                  <a:t>keyword in the method’s body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F4E4AB-F18A-470A-B301-DDD209E7FD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4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A733A5F0-773E-48AB-9836-E11E2E1A6BF8}"/>
              </a:ext>
            </a:extLst>
          </p:cNvPr>
          <p:cNvSpPr txBox="1"/>
          <p:nvPr/>
        </p:nvSpPr>
        <p:spPr>
          <a:xfrm>
            <a:off x="2436180" y="3357978"/>
            <a:ext cx="6787719" cy="1015663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2000" b="0" i="0" u="none" strike="noStrike" baseline="0" dirty="0" err="1">
                <a:solidFill>
                  <a:srgbClr val="000000"/>
                </a:solidFill>
                <a:latin typeface="LucidaSansTypewriterStd"/>
              </a:rPr>
              <a:t>IllegalArgumentException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LucidaSansTypewriterStd"/>
              </a:rPr>
              <a:t> ex =</a:t>
            </a:r>
          </a:p>
          <a:p>
            <a:pPr algn="l"/>
            <a:r>
              <a:rPr lang="en-US" sz="2000" b="1" i="0" u="none" strike="noStrike" baseline="0" dirty="0">
                <a:solidFill>
                  <a:srgbClr val="005B80"/>
                </a:solidFill>
                <a:latin typeface="LucidaSansTypewriterStd-Bd"/>
              </a:rPr>
              <a:t>	new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LucidaSansTypewriterStd"/>
              </a:rPr>
              <a:t>IllegalArgumentException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LucidaSansTypewriterStd"/>
              </a:rPr>
              <a:t>(</a:t>
            </a:r>
            <a:r>
              <a:rPr lang="en-US" sz="2000" b="1" i="0" u="none" strike="noStrike" baseline="0" dirty="0">
                <a:solidFill>
                  <a:srgbClr val="00AFF0"/>
                </a:solidFill>
                <a:latin typeface="LucidaSansTypewriterStd-Bd"/>
              </a:rPr>
              <a:t>"Wrong Argument"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LucidaSansTypewriterStd"/>
              </a:rPr>
              <a:t>);</a:t>
            </a:r>
          </a:p>
          <a:p>
            <a:pPr algn="l"/>
            <a:r>
              <a:rPr lang="en-US" sz="2000" b="1" i="0" u="none" strike="noStrike" baseline="0" dirty="0">
                <a:solidFill>
                  <a:srgbClr val="005B80"/>
                </a:solidFill>
                <a:latin typeface="LucidaSansTypewriterStd-Bd"/>
              </a:rPr>
              <a:t>throw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LucidaSansTypewriterStd"/>
              </a:rPr>
              <a:t>ex;</a:t>
            </a:r>
            <a:endParaRPr lang="en-US" sz="3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4EDF6B-0D5A-4E4D-8C23-B2940E9BD895}"/>
              </a:ext>
            </a:extLst>
          </p:cNvPr>
          <p:cNvSpPr txBox="1"/>
          <p:nvPr/>
        </p:nvSpPr>
        <p:spPr>
          <a:xfrm>
            <a:off x="2436180" y="4563049"/>
            <a:ext cx="6787719" cy="40011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GB" sz="2000" b="1" i="0" u="none" strike="noStrike" baseline="0" dirty="0">
                <a:solidFill>
                  <a:srgbClr val="005B80"/>
                </a:solidFill>
                <a:latin typeface="LucidaSansTypewriterStd-Bd"/>
              </a:rPr>
              <a:t>throw new </a:t>
            </a:r>
            <a:r>
              <a:rPr lang="en-GB" sz="2000" b="0" i="0" u="none" strike="noStrike" baseline="0" dirty="0" err="1">
                <a:solidFill>
                  <a:srgbClr val="000000"/>
                </a:solidFill>
                <a:latin typeface="LucidaSansTypewriterStd"/>
              </a:rPr>
              <a:t>IllegalArgumentException</a:t>
            </a:r>
            <a:r>
              <a:rPr lang="en-GB" sz="2000" b="0" i="0" u="none" strike="noStrike" baseline="0" dirty="0">
                <a:solidFill>
                  <a:srgbClr val="000000"/>
                </a:solidFill>
                <a:latin typeface="LucidaSansTypewriterStd"/>
              </a:rPr>
              <a:t>(</a:t>
            </a:r>
            <a:r>
              <a:rPr lang="en-GB" sz="2000" b="1" i="0" u="none" strike="noStrike" baseline="0" dirty="0">
                <a:solidFill>
                  <a:srgbClr val="00AFF0"/>
                </a:solidFill>
                <a:latin typeface="LucidaSansTypewriterStd-Bd"/>
              </a:rPr>
              <a:t>"Wrong Argument"</a:t>
            </a:r>
            <a:r>
              <a:rPr lang="en-GB" sz="2000" b="0" i="0" u="none" strike="noStrike" baseline="0" dirty="0">
                <a:solidFill>
                  <a:srgbClr val="000000"/>
                </a:solidFill>
                <a:latin typeface="LucidaSansTypewriterStd"/>
              </a:rPr>
              <a:t>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57176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4C9D-0334-42ED-AA49-F90E2DA6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4E4AB-F18A-470A-B301-DDD209E7F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Catching exceptions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9CE7B2-61A5-466D-8586-F84755D0C2D8}"/>
              </a:ext>
            </a:extLst>
          </p:cNvPr>
          <p:cNvSpPr txBox="1"/>
          <p:nvPr/>
        </p:nvSpPr>
        <p:spPr>
          <a:xfrm>
            <a:off x="3155270" y="2440550"/>
            <a:ext cx="5447191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solidFill>
                  <a:srgbClr val="005B80"/>
                </a:solidFill>
                <a:latin typeface="LucidaSansTypewriterStd-Bd"/>
              </a:rPr>
              <a:t>try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ucidaSansTypewriterStd"/>
              </a:rPr>
              <a:t>{</a:t>
            </a:r>
          </a:p>
          <a:p>
            <a:pPr algn="l"/>
            <a:r>
              <a:rPr lang="en-GB" sz="1800" b="0" i="0" u="none" strike="noStrike" baseline="0" dirty="0">
                <a:solidFill>
                  <a:srgbClr val="000000"/>
                </a:solidFill>
                <a:latin typeface="LucidaSansTypewriterStd"/>
              </a:rPr>
              <a:t>    statements; // Statements that may throw exceptions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LucidaSansTypewriterStd"/>
              </a:rPr>
              <a:t>}</a:t>
            </a:r>
          </a:p>
          <a:p>
            <a:pPr algn="l"/>
            <a:r>
              <a:rPr lang="en-US" sz="1800" b="1" i="0" u="none" strike="noStrike" baseline="0" dirty="0">
                <a:solidFill>
                  <a:srgbClr val="005B80"/>
                </a:solidFill>
                <a:latin typeface="LucidaSansTypewriterStd-Bd"/>
              </a:rPr>
              <a:t>catch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ucidaSansTypewriterStd"/>
              </a:rPr>
              <a:t>(Exception1 exVar1) {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LucidaSansTypewriterStd"/>
              </a:rPr>
              <a:t>    handler for exception1;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LucidaSansTypewriterStd"/>
              </a:rPr>
              <a:t>}</a:t>
            </a:r>
          </a:p>
          <a:p>
            <a:pPr algn="l"/>
            <a:r>
              <a:rPr lang="en-US" sz="1800" b="1" i="0" u="none" strike="noStrike" baseline="0" dirty="0">
                <a:solidFill>
                  <a:srgbClr val="005B80"/>
                </a:solidFill>
                <a:latin typeface="LucidaSansTypewriterStd-Bd"/>
              </a:rPr>
              <a:t>catch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ucidaSansTypewriterStd"/>
              </a:rPr>
              <a:t>(Exception2 exVar2) {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LucidaSansTypewriterStd"/>
              </a:rPr>
              <a:t>    handler for exception2;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LucidaSansTypewriterStd"/>
              </a:rPr>
              <a:t>}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LucidaSansTypewriterStd"/>
              </a:rPr>
              <a:t>...</a:t>
            </a:r>
          </a:p>
          <a:p>
            <a:pPr algn="l"/>
            <a:r>
              <a:rPr lang="en-US" sz="1800" b="1" i="0" u="none" strike="noStrike" baseline="0" dirty="0">
                <a:solidFill>
                  <a:srgbClr val="005B80"/>
                </a:solidFill>
                <a:latin typeface="LucidaSansTypewriterStd-Bd"/>
              </a:rPr>
              <a:t>catch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ucidaSansTypewriterStd"/>
              </a:rPr>
              <a:t>(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ucidaSansTypewriterStd"/>
              </a:rPr>
              <a:t>ExceptionN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ucidaSansTypewriterStd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ucidaSansTypewriterStd"/>
              </a:rPr>
              <a:t>exVarN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ucidaSansTypewriterStd"/>
              </a:rPr>
              <a:t>) {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LucidaSansTypewriterStd"/>
              </a:rPr>
              <a:t>    handler for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ucidaSansTypewriterStd"/>
              </a:rPr>
              <a:t>exceptionN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ucidaSansTypewriterStd"/>
              </a:rPr>
              <a:t>;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LucidaSansTypewriterStd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3348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4C9D-0334-42ED-AA49-F90E2DA6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4E4AB-F18A-470A-B301-DDD209E7F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If an exception is not caught in the current method, it is passed to its caller. The process is repeated until the exception is caught or passed to the main method.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C6A510-5D4E-4314-A7A3-F8C2BD57D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032" y="3035569"/>
            <a:ext cx="8310331" cy="375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851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22240-6602-41AD-B774-50BCA79F6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5A6CCE8-3A0F-4921-808B-C6BC5E6E2A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8789202"/>
              </p:ext>
            </p:extLst>
          </p:nvPr>
        </p:nvGraphicFramePr>
        <p:xfrm>
          <a:off x="170079" y="1690688"/>
          <a:ext cx="2457711" cy="43461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A4B4AFD8-0861-44BB-8AC7-BFDEEA9FFC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4990" y="3325036"/>
            <a:ext cx="7065191" cy="34397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EC261A-CB05-414C-A860-6C44E147BA71}"/>
              </a:ext>
            </a:extLst>
          </p:cNvPr>
          <p:cNvSpPr txBox="1"/>
          <p:nvPr/>
        </p:nvSpPr>
        <p:spPr>
          <a:xfrm>
            <a:off x="2787588" y="1674674"/>
            <a:ext cx="5433134" cy="15696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while (loop-continuation-condition) {</a:t>
            </a:r>
          </a:p>
          <a:p>
            <a:r>
              <a:rPr lang="en-GB" sz="2400" dirty="0"/>
              <a:t>	// Loop body</a:t>
            </a:r>
          </a:p>
          <a:p>
            <a:r>
              <a:rPr lang="en-GB" sz="2400" dirty="0"/>
              <a:t>	Statement(s);</a:t>
            </a:r>
          </a:p>
          <a:p>
            <a:r>
              <a:rPr lang="en-GB" sz="2400" dirty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93399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4C9D-0334-42ED-AA49-F90E2DA6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4E4AB-F18A-470A-B301-DDD209E7F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order in which exceptions are specified in catch blocks is important.</a:t>
            </a:r>
          </a:p>
          <a:p>
            <a:pPr lvl="1"/>
            <a:r>
              <a:rPr lang="en-GB" dirty="0"/>
              <a:t> A compile error will result if a catch block for a superclass type appears before a catch block for a subclass type.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19A346-E51C-4B85-A216-7AE5D052C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691" y="3429000"/>
            <a:ext cx="7248617" cy="252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3506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4C9D-0334-42ED-AA49-F90E2DA6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Exceptions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F4E4AB-F18A-470A-B301-DDD209E7FD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Java forces you to deal with checked exceptions. </a:t>
                </a:r>
              </a:p>
              <a:p>
                <a:pPr lvl="1"/>
                <a:r>
                  <a:rPr lang="en-GB" dirty="0"/>
                  <a:t>checked exception is an exception </a:t>
                </a:r>
                <a:r>
                  <a:rPr lang="en-GB" b="1" u="sng" dirty="0"/>
                  <a:t>other than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𝐸𝑟𝑟𝑜𝑟</m:t>
                    </m:r>
                  </m:oMath>
                </a14:m>
                <a:r>
                  <a:rPr lang="en-GB" dirty="0"/>
                  <a:t> or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𝑅𝑢𝑛𝑡𝑖𝑚𝑒𝐸𝑥𝑐𝑒𝑝𝑡𝑖𝑜𝑛</m:t>
                    </m:r>
                  </m:oMath>
                </a14:m>
                <a:endParaRPr lang="en-GB" dirty="0"/>
              </a:p>
              <a:p>
                <a:r>
                  <a:rPr lang="en-GB" dirty="0"/>
                  <a:t>If a method declares a checked exception, you must invoke it in a try-catch block or declare to throw the exception in the calling method.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F4E4AB-F18A-470A-B301-DDD209E7FD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4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F088436-319D-41BD-85A3-CB57BDBCD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026" y="3814269"/>
            <a:ext cx="8257946" cy="267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4567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4C9D-0334-42ED-AA49-F90E2DA6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4E4AB-F18A-470A-B301-DDD209E7F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Getting Information </a:t>
            </a:r>
            <a:br>
              <a:rPr lang="en-GB" dirty="0"/>
            </a:br>
            <a:r>
              <a:rPr lang="en-GB" dirty="0"/>
              <a:t>from Exceptions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2FA58B-14FB-4EC4-8016-A1EFB46A4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315" y="1690688"/>
            <a:ext cx="8007545" cy="22154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B954BB-6B4D-40DB-9A39-3CD2B977B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799" y="3984832"/>
            <a:ext cx="65151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5854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4C9D-0334-42ED-AA49-F90E2DA6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4E4AB-F18A-470A-B301-DDD209E7F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Example: Declaring, Throwing, and Catching Exceptions</a:t>
            </a:r>
          </a:p>
          <a:p>
            <a:pPr lvl="1"/>
            <a:r>
              <a:rPr lang="en-US" i="1" dirty="0" err="1"/>
              <a:t>CircleWithException</a:t>
            </a:r>
            <a:endParaRPr lang="en-US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029704-90DD-4188-898F-200761559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507" y="3429000"/>
            <a:ext cx="9093219" cy="97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7212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4C9D-0334-42ED-AA49-F90E2DA6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F4E4AB-F18A-470A-B301-DDD209E7FD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What is a checked exception, and what is an unchecked exception?</a:t>
                </a:r>
              </a:p>
              <a:p>
                <a:r>
                  <a:rPr lang="en-GB" dirty="0"/>
                  <a:t>Suppose that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𝑠𝑡𝑎𝑡𝑒𝑚𝑒𝑛𝑡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dirty="0"/>
                  <a:t> causes an exception in the following try-catch block: Answer the following questions:</a:t>
                </a:r>
              </a:p>
              <a:p>
                <a:pPr lvl="1"/>
                <a:r>
                  <a:rPr lang="en-GB" dirty="0"/>
                  <a:t>Will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𝑠𝑡𝑎𝑡𝑒𝑚𝑒𝑛𝑡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GB" dirty="0"/>
                  <a:t> be executed?</a:t>
                </a:r>
              </a:p>
              <a:p>
                <a:pPr lvl="1"/>
                <a:r>
                  <a:rPr lang="en-GB" dirty="0"/>
                  <a:t>If the exception is not caught, will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𝑠𝑡𝑎𝑡𝑒𝑚𝑒𝑛𝑡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br>
                  <a:rPr lang="en-GB" dirty="0"/>
                </a:br>
                <a:r>
                  <a:rPr lang="en-GB" dirty="0"/>
                  <a:t>be executed?</a:t>
                </a:r>
              </a:p>
              <a:p>
                <a:pPr lvl="1"/>
                <a:r>
                  <a:rPr lang="en-GB" dirty="0"/>
                  <a:t>If the exception is caught in the catch block, </a:t>
                </a:r>
                <a:br>
                  <a:rPr lang="en-GB" dirty="0"/>
                </a:br>
                <a:r>
                  <a:rPr lang="en-GB" dirty="0"/>
                  <a:t>will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𝑠𝑡𝑎𝑡𝑒𝑚𝑒𝑛𝑡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GB" dirty="0"/>
                  <a:t> be executed?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F4E4AB-F18A-470A-B301-DDD209E7FD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4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E4A9F9B-C8A5-4D41-9B21-C5B500E7052F}"/>
              </a:ext>
            </a:extLst>
          </p:cNvPr>
          <p:cNvSpPr txBox="1"/>
          <p:nvPr/>
        </p:nvSpPr>
        <p:spPr>
          <a:xfrm>
            <a:off x="7748355" y="2941092"/>
            <a:ext cx="3247008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solidFill>
                  <a:srgbClr val="005B80"/>
                </a:solidFill>
                <a:latin typeface="LucidaSansTypewriterStd-Bd"/>
              </a:rPr>
              <a:t>try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ucidaSansTypewriterStd"/>
              </a:rPr>
              <a:t>{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LucidaSansTypewriterStd"/>
              </a:rPr>
              <a:t>	statement1;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LucidaSansTypewriterStd"/>
              </a:rPr>
              <a:t>	statement2;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LucidaSansTypewriterStd"/>
              </a:rPr>
              <a:t>	statement3;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LucidaSansTypewriterStd"/>
              </a:rPr>
              <a:t>}</a:t>
            </a:r>
          </a:p>
          <a:p>
            <a:pPr algn="l"/>
            <a:r>
              <a:rPr lang="en-US" sz="1800" b="1" i="0" u="none" strike="noStrike" baseline="0" dirty="0">
                <a:solidFill>
                  <a:srgbClr val="005B80"/>
                </a:solidFill>
                <a:latin typeface="LucidaSansTypewriterStd-Bd"/>
              </a:rPr>
              <a:t>catch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ucidaSansTypewriterStd"/>
              </a:rPr>
              <a:t>(Exception1 ex1) {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LucidaSansTypewriterStd"/>
              </a:rPr>
              <a:t>}</a:t>
            </a:r>
          </a:p>
          <a:p>
            <a:pPr algn="l"/>
            <a:r>
              <a:rPr lang="en-US" sz="1800" b="1" i="0" u="none" strike="noStrike" baseline="0" dirty="0">
                <a:solidFill>
                  <a:srgbClr val="005B80"/>
                </a:solidFill>
                <a:latin typeface="LucidaSansTypewriterStd-Bd"/>
              </a:rPr>
              <a:t>catch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ucidaSansTypewriterStd"/>
              </a:rPr>
              <a:t>(Exception2 ex2) {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LucidaSansTypewriterStd"/>
              </a:rPr>
              <a:t>}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LucidaSansTypewriterStd"/>
              </a:rPr>
              <a:t>statement4;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154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4C9D-0334-42ED-AA49-F90E2DA6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4E4AB-F18A-470A-B301-DDD209E7F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Correct a compile error in the following code: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5CFAB4-2634-4AAB-B3F4-9CCD2226670C}"/>
              </a:ext>
            </a:extLst>
          </p:cNvPr>
          <p:cNvSpPr txBox="1"/>
          <p:nvPr/>
        </p:nvSpPr>
        <p:spPr>
          <a:xfrm>
            <a:off x="2128790" y="3070752"/>
            <a:ext cx="7934418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GB" sz="2400" b="1" i="0" u="none" strike="noStrike" baseline="0" dirty="0">
                <a:solidFill>
                  <a:srgbClr val="005B80"/>
                </a:solidFill>
                <a:latin typeface="LucidaSansTypewriterStd-Bd"/>
              </a:rPr>
              <a:t>public void </a:t>
            </a:r>
            <a:r>
              <a:rPr lang="en-GB" sz="2400" b="0" i="0" u="none" strike="noStrike" baseline="0" dirty="0">
                <a:solidFill>
                  <a:srgbClr val="000000"/>
                </a:solidFill>
                <a:latin typeface="LucidaSansTypewriterStd"/>
              </a:rPr>
              <a:t>m(</a:t>
            </a:r>
            <a:r>
              <a:rPr lang="en-GB" sz="2400" b="1" i="0" u="none" strike="noStrike" baseline="0" dirty="0">
                <a:solidFill>
                  <a:srgbClr val="005B80"/>
                </a:solidFill>
                <a:latin typeface="LucidaSansTypewriterStd-Bd"/>
              </a:rPr>
              <a:t>int </a:t>
            </a:r>
            <a:r>
              <a:rPr lang="en-GB" sz="2400" b="0" i="0" u="none" strike="noStrike" baseline="0" dirty="0">
                <a:solidFill>
                  <a:srgbClr val="000000"/>
                </a:solidFill>
                <a:latin typeface="LucidaSansTypewriterStd"/>
              </a:rPr>
              <a:t>value) {</a:t>
            </a:r>
          </a:p>
          <a:p>
            <a:pPr algn="l"/>
            <a:r>
              <a:rPr lang="en-US" sz="2400" b="1" i="0" u="none" strike="noStrike" baseline="0" dirty="0">
                <a:solidFill>
                  <a:srgbClr val="005B80"/>
                </a:solidFill>
                <a:latin typeface="LucidaSansTypewriterStd-Bd"/>
              </a:rPr>
              <a:t>	if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LucidaSansTypewriterStd"/>
              </a:rPr>
              <a:t>(value &lt; </a:t>
            </a:r>
            <a:r>
              <a:rPr lang="en-US" sz="2400" b="1" i="0" u="none" strike="noStrike" baseline="0" dirty="0">
                <a:solidFill>
                  <a:srgbClr val="00AFF0"/>
                </a:solidFill>
                <a:latin typeface="LucidaSansTypewriterStd-Bd"/>
              </a:rPr>
              <a:t>40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LucidaSansTypewriterStd"/>
              </a:rPr>
              <a:t>)</a:t>
            </a:r>
          </a:p>
          <a:p>
            <a:pPr algn="l"/>
            <a:r>
              <a:rPr lang="en-GB" sz="2400" b="1" i="0" u="none" strike="noStrike" baseline="0" dirty="0">
                <a:solidFill>
                  <a:srgbClr val="005B80"/>
                </a:solidFill>
                <a:latin typeface="LucidaSansTypewriterStd-Bd"/>
              </a:rPr>
              <a:t>		throw new </a:t>
            </a:r>
            <a:r>
              <a:rPr lang="en-GB" sz="2400" b="0" i="0" u="none" strike="noStrike" baseline="0" dirty="0">
                <a:solidFill>
                  <a:srgbClr val="000000"/>
                </a:solidFill>
                <a:latin typeface="LucidaSansTypewriterStd"/>
              </a:rPr>
              <a:t>Exception(</a:t>
            </a:r>
            <a:r>
              <a:rPr lang="en-GB" sz="2400" b="1" i="0" u="none" strike="noStrike" baseline="0" dirty="0">
                <a:solidFill>
                  <a:srgbClr val="00AFF0"/>
                </a:solidFill>
                <a:latin typeface="LucidaSansTypewriterStd-Bd"/>
              </a:rPr>
              <a:t>"value is too small"</a:t>
            </a:r>
            <a:r>
              <a:rPr lang="en-GB" sz="2400" b="0" i="0" u="none" strike="noStrike" baseline="0" dirty="0">
                <a:solidFill>
                  <a:srgbClr val="000000"/>
                </a:solidFill>
                <a:latin typeface="LucidaSansTypewriterStd"/>
              </a:rPr>
              <a:t>);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  <a:latin typeface="LucidaSansTypewriterStd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158038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4C9D-0334-42ED-AA49-F90E2DA6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F4E4AB-F18A-470A-B301-DDD209E7FD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The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𝑓𝑖𝑛𝑎𝑙𝑙𝑦</m:t>
                    </m:r>
                  </m:oMath>
                </a14:m>
                <a:r>
                  <a:rPr lang="en-GB" dirty="0"/>
                  <a:t> clause is always executed regardless whether an exception occurred or not.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F4E4AB-F18A-470A-B301-DDD209E7FD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4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55CFAB4-2634-4AAB-B3F4-9CCD2226670C}"/>
              </a:ext>
            </a:extLst>
          </p:cNvPr>
          <p:cNvSpPr txBox="1"/>
          <p:nvPr/>
        </p:nvSpPr>
        <p:spPr>
          <a:xfrm>
            <a:off x="4137547" y="2703693"/>
            <a:ext cx="3916903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sz="2400" b="1" i="0" u="none" strike="noStrike" baseline="0" dirty="0">
                <a:solidFill>
                  <a:srgbClr val="005B80"/>
                </a:solidFill>
                <a:latin typeface="LucidaSansTypewriterStd-Bd"/>
              </a:rPr>
              <a:t>try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LucidaSansTypewriterStd"/>
              </a:rPr>
              <a:t>{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  <a:latin typeface="LucidaSansTypewriterStd"/>
              </a:rPr>
              <a:t>	statements;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  <a:latin typeface="LucidaSansTypewriterStd"/>
              </a:rPr>
              <a:t>}</a:t>
            </a:r>
          </a:p>
          <a:p>
            <a:pPr algn="l"/>
            <a:r>
              <a:rPr lang="en-US" sz="2400" b="1" i="0" u="none" strike="noStrike" baseline="0" dirty="0">
                <a:solidFill>
                  <a:srgbClr val="005B80"/>
                </a:solidFill>
                <a:latin typeface="LucidaSansTypewriterStd-Bd"/>
              </a:rPr>
              <a:t>catch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LucidaSansTypewriterStd"/>
              </a:rPr>
              <a:t>(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LucidaSansTypewriterStd"/>
              </a:rPr>
              <a:t>TheException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LucidaSansTypewriterStd"/>
              </a:rPr>
              <a:t> ex) {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  <a:latin typeface="LucidaSansTypewriterStd"/>
              </a:rPr>
              <a:t>	handling ex;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  <a:latin typeface="LucidaSansTypewriterStd"/>
              </a:rPr>
              <a:t>}</a:t>
            </a:r>
          </a:p>
          <a:p>
            <a:pPr algn="l"/>
            <a:r>
              <a:rPr lang="en-US" sz="2400" b="1" i="0" u="none" strike="noStrike" baseline="0" dirty="0">
                <a:solidFill>
                  <a:srgbClr val="005B80"/>
                </a:solidFill>
                <a:latin typeface="LucidaSansTypewriterStd-Bd"/>
              </a:rPr>
              <a:t>finally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LucidaSansTypewriterStd"/>
              </a:rPr>
              <a:t>{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  <a:latin typeface="LucidaSansTypewriterStd"/>
              </a:rPr>
              <a:t>	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LucidaSansTypewriterStd"/>
              </a:rPr>
              <a:t>finalStatements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LucidaSansTypewriterStd"/>
              </a:rPr>
              <a:t>;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  <a:latin typeface="LucidaSansTypewriterStd"/>
              </a:rPr>
              <a:t>}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090533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AE06A-8C0D-4BEE-8828-C585613E5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8D0670B-851F-4083-A594-C2146646CAA0}"/>
              </a:ext>
            </a:extLst>
          </p:cNvPr>
          <p:cNvSpPr/>
          <p:nvPr/>
        </p:nvSpPr>
        <p:spPr>
          <a:xfrm>
            <a:off x="372862" y="5106884"/>
            <a:ext cx="465338" cy="40837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DF64839E-1EB8-4B92-8C89-933A749038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4112246"/>
              </p:ext>
            </p:extLst>
          </p:nvPr>
        </p:nvGraphicFramePr>
        <p:xfrm>
          <a:off x="924680" y="1924574"/>
          <a:ext cx="10342640" cy="466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342640">
                  <a:extLst>
                    <a:ext uri="{9D8B030D-6E8A-4147-A177-3AD203B41FA5}">
                      <a16:colId xmlns:a16="http://schemas.microsoft.com/office/drawing/2014/main" val="3876085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51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Loops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070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390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Arrays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716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Objects and 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232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Exceptions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30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Text I/O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048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Binary I/O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033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Multithreading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170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33664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4C9D-0334-42ED-AA49-F90E2DA6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4E4AB-F18A-470A-B301-DDD209E7F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Files can be classified as either text or binary. </a:t>
            </a:r>
          </a:p>
          <a:p>
            <a:pPr lvl="1"/>
            <a:r>
              <a:rPr lang="en-GB" dirty="0"/>
              <a:t>A file that can be processed (read, created, or modified) using a text editor such as Notepad is called a </a:t>
            </a:r>
            <a:r>
              <a:rPr lang="en-GB" i="1" dirty="0"/>
              <a:t>text file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All the other files are called </a:t>
            </a:r>
            <a:r>
              <a:rPr lang="en-GB" i="1" dirty="0"/>
              <a:t>binary files</a:t>
            </a:r>
            <a:r>
              <a:rPr lang="en-GB" dirty="0"/>
              <a:t>.</a:t>
            </a:r>
          </a:p>
          <a:p>
            <a:pPr lvl="1"/>
            <a:endParaRPr lang="en-GB" dirty="0"/>
          </a:p>
          <a:p>
            <a:r>
              <a:rPr lang="en-GB" dirty="0"/>
              <a:t>You cannot read binary files using a text editor—they are designed to be read by programs. </a:t>
            </a:r>
          </a:p>
          <a:p>
            <a:pPr lvl="1"/>
            <a:r>
              <a:rPr lang="en-GB" dirty="0"/>
              <a:t>Java source programs are text files and can be read by a text editor, </a:t>
            </a:r>
          </a:p>
          <a:p>
            <a:pPr lvl="1"/>
            <a:r>
              <a:rPr lang="en-GB" dirty="0"/>
              <a:t>but Java class files are binary files and are read by the JVM.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580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4C9D-0334-42ED-AA49-F90E2DA6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I/O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F4E4AB-F18A-470A-B301-DDD209E7FD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The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𝐹𝑖𝑙𝑒</m:t>
                    </m:r>
                  </m:oMath>
                </a14:m>
                <a:r>
                  <a:rPr lang="en-GB" dirty="0"/>
                  <a:t> class contains the methods for obtaining the properties of a file/directory and for renaming and deleting a file/directory.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F4E4AB-F18A-470A-B301-DDD209E7FD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4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E31E6B79-3690-4EA9-9DC8-12DC438F8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852" y="2695483"/>
            <a:ext cx="7976295" cy="409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357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22240-6602-41AD-B774-50BCA79F6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5A6CCE8-3A0F-4921-808B-C6BC5E6E2A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7456802"/>
              </p:ext>
            </p:extLst>
          </p:nvPr>
        </p:nvGraphicFramePr>
        <p:xfrm>
          <a:off x="170079" y="1690688"/>
          <a:ext cx="2457711" cy="43461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5BD0F25-0CC8-44F7-AA72-A62DD2B149CA}"/>
              </a:ext>
            </a:extLst>
          </p:cNvPr>
          <p:cNvSpPr txBox="1"/>
          <p:nvPr/>
        </p:nvSpPr>
        <p:spPr>
          <a:xfrm>
            <a:off x="2787588" y="1674674"/>
            <a:ext cx="5433134" cy="15696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do {</a:t>
            </a:r>
          </a:p>
          <a:p>
            <a:r>
              <a:rPr lang="en-GB" sz="2400" dirty="0"/>
              <a:t>	// Loop body;</a:t>
            </a:r>
          </a:p>
          <a:p>
            <a:r>
              <a:rPr lang="en-GB" sz="2400" dirty="0"/>
              <a:t>	Statement(s);</a:t>
            </a:r>
          </a:p>
          <a:p>
            <a:r>
              <a:rPr lang="en-GB" sz="2400" dirty="0"/>
              <a:t>} while (loop-continuation-condition);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3D09A1-A3F3-4D4A-985D-D298874509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7275" y="1674674"/>
            <a:ext cx="3078332" cy="461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6831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4C9D-0334-42ED-AA49-F90E2DA6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I/O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B89C5C8-9E06-4C9D-A55E-D41764A92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9899" y="1844675"/>
            <a:ext cx="9192201" cy="4351338"/>
          </a:xfrm>
        </p:spPr>
      </p:pic>
    </p:spTree>
    <p:extLst>
      <p:ext uri="{BB962C8B-B14F-4D97-AF65-F5344CB8AC3E}">
        <p14:creationId xmlns:p14="http://schemas.microsoft.com/office/powerpoint/2010/main" val="33786634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4C9D-0334-42ED-AA49-F90E2DA6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I/O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F4E4AB-F18A-470A-B301-DDD209E7FD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Text data are read using the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𝑆𝑐𝑎𝑛𝑛𝑒𝑟</m:t>
                    </m:r>
                  </m:oMath>
                </a14:m>
                <a:r>
                  <a:rPr lang="en-GB" dirty="0"/>
                  <a:t> class. </a:t>
                </a:r>
              </a:p>
              <a:p>
                <a:r>
                  <a:rPr lang="en-GB" dirty="0"/>
                  <a:t>Text data written using the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𝑃𝑟𝑖𝑛𝑡𝑊𝑟𝑖𝑡𝑒𝑟</m:t>
                    </m:r>
                  </m:oMath>
                </a14:m>
                <a:r>
                  <a:rPr lang="en-GB" dirty="0"/>
                  <a:t> class.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F4E4AB-F18A-470A-B301-DDD209E7FD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4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EEACA44-9ABB-454B-A1D1-14A1E550EB05}"/>
              </a:ext>
            </a:extLst>
          </p:cNvPr>
          <p:cNvSpPr txBox="1"/>
          <p:nvPr/>
        </p:nvSpPr>
        <p:spPr>
          <a:xfrm>
            <a:off x="5101359" y="2997978"/>
            <a:ext cx="6744810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2400" b="0" i="0" u="none" strike="noStrike" baseline="0" dirty="0" err="1">
                <a:solidFill>
                  <a:srgbClr val="000000"/>
                </a:solidFill>
                <a:latin typeface="LucidaSansTypewriterStd"/>
              </a:rPr>
              <a:t>PrintWriter</a:t>
            </a:r>
            <a:r>
              <a:rPr lang="en-GB" sz="2400" b="0" i="0" u="none" strike="noStrike" baseline="0" dirty="0">
                <a:solidFill>
                  <a:srgbClr val="000000"/>
                </a:solidFill>
                <a:latin typeface="LucidaSansTypewriterStd"/>
              </a:rPr>
              <a:t> output = </a:t>
            </a:r>
            <a:r>
              <a:rPr lang="en-GB" sz="2400" b="1" i="0" u="none" strike="noStrike" baseline="0" dirty="0">
                <a:solidFill>
                  <a:srgbClr val="005B80"/>
                </a:solidFill>
                <a:latin typeface="LucidaSansTypewriterStd-Bd"/>
              </a:rPr>
              <a:t>new </a:t>
            </a:r>
            <a:r>
              <a:rPr lang="en-GB" sz="2400" b="0" i="0" u="none" strike="noStrike" baseline="0" dirty="0" err="1">
                <a:solidFill>
                  <a:srgbClr val="000000"/>
                </a:solidFill>
                <a:latin typeface="LucidaSansTypewriterStd"/>
              </a:rPr>
              <a:t>PrintWriter</a:t>
            </a:r>
            <a:r>
              <a:rPr lang="en-GB" sz="2400" b="0" i="0" u="none" strike="noStrike" baseline="0" dirty="0">
                <a:solidFill>
                  <a:srgbClr val="000000"/>
                </a:solidFill>
                <a:latin typeface="LucidaSansTypewriterStd"/>
              </a:rPr>
              <a:t>(</a:t>
            </a:r>
            <a:r>
              <a:rPr lang="en-GB" sz="2400" b="1" i="0" u="none" strike="noStrike" baseline="0" dirty="0">
                <a:solidFill>
                  <a:srgbClr val="00AFF0"/>
                </a:solidFill>
                <a:latin typeface="LucidaSansTypewriterStd-Bd"/>
              </a:rPr>
              <a:t>"temp.txt"</a:t>
            </a:r>
            <a:r>
              <a:rPr lang="en-GB" sz="2400" b="0" i="0" u="none" strike="noStrike" baseline="0" dirty="0">
                <a:solidFill>
                  <a:srgbClr val="000000"/>
                </a:solidFill>
                <a:latin typeface="LucidaSansTypewriterStd"/>
              </a:rPr>
              <a:t>);</a:t>
            </a:r>
          </a:p>
          <a:p>
            <a:r>
              <a:rPr lang="en-US" sz="2400" b="0" i="0" u="none" strike="noStrike" baseline="0" dirty="0" err="1">
                <a:solidFill>
                  <a:srgbClr val="000000"/>
                </a:solidFill>
                <a:latin typeface="LucidaSansTypewriterStd"/>
              </a:rPr>
              <a:t>output.print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LucidaSansTypewriterStd"/>
              </a:rPr>
              <a:t>(</a:t>
            </a:r>
            <a:r>
              <a:rPr lang="en-US" sz="2400" b="1" i="0" u="none" strike="noStrike" baseline="0" dirty="0">
                <a:solidFill>
                  <a:srgbClr val="00AFF0"/>
                </a:solidFill>
                <a:latin typeface="LucidaSansTypewriterStd-Bd"/>
              </a:rPr>
              <a:t>"Java 101"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LucidaSansTypewriterStd"/>
              </a:rPr>
              <a:t>);</a:t>
            </a:r>
            <a:endParaRPr lang="en-GB" sz="2400" dirty="0">
              <a:solidFill>
                <a:srgbClr val="000000"/>
              </a:solidFill>
              <a:latin typeface="LucidaSansTypewriterStd"/>
            </a:endParaRPr>
          </a:p>
          <a:p>
            <a:r>
              <a:rPr lang="en-US" sz="2400" i="0" u="none" strike="noStrike" baseline="0" dirty="0" err="1">
                <a:solidFill>
                  <a:schemeClr val="bg1"/>
                </a:solidFill>
                <a:latin typeface="LucidaSansTypewriterStd"/>
              </a:rPr>
              <a:t>output.close</a:t>
            </a:r>
            <a:r>
              <a:rPr lang="en-US" sz="2400" i="0" u="none" strike="noStrike" baseline="0" dirty="0">
                <a:solidFill>
                  <a:schemeClr val="bg1"/>
                </a:solidFill>
                <a:latin typeface="LucidaSansTypewriterStd"/>
              </a:rPr>
              <a:t>();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1891AE-C7EC-48FD-ADD2-AF246FF26EA7}"/>
              </a:ext>
            </a:extLst>
          </p:cNvPr>
          <p:cNvSpPr txBox="1"/>
          <p:nvPr/>
        </p:nvSpPr>
        <p:spPr>
          <a:xfrm>
            <a:off x="5101359" y="4465913"/>
            <a:ext cx="6744810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GB" sz="2400" b="0" i="0" u="none" strike="noStrike" baseline="0" dirty="0">
                <a:solidFill>
                  <a:srgbClr val="000000"/>
                </a:solidFill>
                <a:latin typeface="LucidaSansTypewriterStd"/>
              </a:rPr>
              <a:t>Scanner input = </a:t>
            </a:r>
            <a:r>
              <a:rPr lang="en-GB" sz="2400" b="1" i="0" u="none" strike="noStrike" baseline="0" dirty="0">
                <a:solidFill>
                  <a:srgbClr val="005B80"/>
                </a:solidFill>
                <a:latin typeface="LucidaSansTypewriterStd-Bd"/>
              </a:rPr>
              <a:t>new </a:t>
            </a:r>
            <a:r>
              <a:rPr lang="en-GB" sz="2400" b="0" i="0" u="none" strike="noStrike" baseline="0" dirty="0">
                <a:solidFill>
                  <a:srgbClr val="000000"/>
                </a:solidFill>
                <a:latin typeface="LucidaSansTypewriterStd"/>
              </a:rPr>
              <a:t>Scanner(</a:t>
            </a:r>
            <a:r>
              <a:rPr lang="en-GB" sz="2400" b="1" i="0" u="none" strike="noStrike" baseline="0" dirty="0">
                <a:solidFill>
                  <a:srgbClr val="005B80"/>
                </a:solidFill>
                <a:latin typeface="LucidaSansTypewriterStd-Bd"/>
              </a:rPr>
              <a:t>new </a:t>
            </a:r>
            <a:r>
              <a:rPr lang="en-GB" sz="2400" b="0" i="0" u="none" strike="noStrike" baseline="0" dirty="0">
                <a:solidFill>
                  <a:srgbClr val="000000"/>
                </a:solidFill>
                <a:latin typeface="LucidaSansTypewriterStd"/>
              </a:rPr>
              <a:t>File(</a:t>
            </a:r>
            <a:r>
              <a:rPr lang="en-GB" sz="2400" b="1" i="0" u="none" strike="noStrike" baseline="0" dirty="0">
                <a:solidFill>
                  <a:srgbClr val="00AFF0"/>
                </a:solidFill>
                <a:latin typeface="LucidaSansTypewriterStd-Bd"/>
              </a:rPr>
              <a:t>"temp.txt"</a:t>
            </a:r>
            <a:r>
              <a:rPr lang="en-GB" sz="2400" b="0" i="0" u="none" strike="noStrike" baseline="0" dirty="0">
                <a:solidFill>
                  <a:srgbClr val="000000"/>
                </a:solidFill>
                <a:latin typeface="LucidaSansTypewriterStd"/>
              </a:rPr>
              <a:t>));</a:t>
            </a:r>
          </a:p>
          <a:p>
            <a:pPr algn="l"/>
            <a:r>
              <a:rPr lang="en-US" sz="2400" b="0" i="0" u="none" strike="noStrike" baseline="0" dirty="0" err="1">
                <a:solidFill>
                  <a:srgbClr val="000000"/>
                </a:solidFill>
                <a:latin typeface="LucidaSansTypewriterStd"/>
              </a:rPr>
              <a:t>System.out.println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LucidaSansTypewriterStd"/>
              </a:rPr>
              <a:t>(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LucidaSansTypewriterStd"/>
              </a:rPr>
              <a:t>input.nextLine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LucidaSansTypewriterStd"/>
              </a:rPr>
              <a:t>());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1FD932-EC63-4BFD-97A1-48D586712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020" y="2859535"/>
            <a:ext cx="310515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6199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AE06A-8C0D-4BEE-8828-C585613E5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8D0670B-851F-4083-A594-C2146646CAA0}"/>
              </a:ext>
            </a:extLst>
          </p:cNvPr>
          <p:cNvSpPr/>
          <p:nvPr/>
        </p:nvSpPr>
        <p:spPr>
          <a:xfrm>
            <a:off x="372862" y="5621788"/>
            <a:ext cx="465338" cy="40837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DF64839E-1EB8-4B92-8C89-933A749038DA}"/>
              </a:ext>
            </a:extLst>
          </p:cNvPr>
          <p:cNvGraphicFramePr>
            <a:graphicFrameLocks/>
          </p:cNvGraphicFramePr>
          <p:nvPr/>
        </p:nvGraphicFramePr>
        <p:xfrm>
          <a:off x="924680" y="1924574"/>
          <a:ext cx="10342640" cy="466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342640">
                  <a:extLst>
                    <a:ext uri="{9D8B030D-6E8A-4147-A177-3AD203B41FA5}">
                      <a16:colId xmlns:a16="http://schemas.microsoft.com/office/drawing/2014/main" val="3876085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51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Loops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070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390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Arrays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716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Objects and 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232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Exceptions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30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Text I/O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048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Binary I/O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033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Multithreading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170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10830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4C9D-0334-42ED-AA49-F90E2DA6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4E4AB-F18A-470A-B301-DDD209E7F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Files can be classified as either text or binary. </a:t>
            </a:r>
          </a:p>
          <a:p>
            <a:pPr lvl="1"/>
            <a:r>
              <a:rPr lang="en-GB" dirty="0"/>
              <a:t>A file that can be processed (read, created, or modified) using a text editor such as Notepad is called a </a:t>
            </a:r>
            <a:r>
              <a:rPr lang="en-GB" i="1" dirty="0"/>
              <a:t>text file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All the other files are called </a:t>
            </a:r>
            <a:r>
              <a:rPr lang="en-GB" i="1" dirty="0"/>
              <a:t>binary files</a:t>
            </a:r>
            <a:r>
              <a:rPr lang="en-GB" dirty="0"/>
              <a:t>.</a:t>
            </a:r>
          </a:p>
          <a:p>
            <a:pPr lvl="1"/>
            <a:endParaRPr lang="en-GB" dirty="0"/>
          </a:p>
          <a:p>
            <a:r>
              <a:rPr lang="en-GB" dirty="0"/>
              <a:t>You cannot read binary files using a text editor—they are designed to be read by programs. </a:t>
            </a:r>
          </a:p>
          <a:p>
            <a:pPr lvl="1"/>
            <a:r>
              <a:rPr lang="en-GB" dirty="0"/>
              <a:t>Java source programs are text files and can be read by a text editor, </a:t>
            </a:r>
          </a:p>
          <a:p>
            <a:pPr lvl="1"/>
            <a:r>
              <a:rPr lang="en-GB" dirty="0"/>
              <a:t>but Java class files are binary files and are read by the JVM.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1744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4C9D-0334-42ED-AA49-F90E2DA6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4E4AB-F18A-470A-B301-DDD209E7F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Binary I/O does not involve encoding or decoding.</a:t>
            </a:r>
          </a:p>
          <a:p>
            <a:r>
              <a:rPr lang="en-GB" dirty="0"/>
              <a:t>Computers do not differentiate between </a:t>
            </a:r>
            <a:r>
              <a:rPr lang="en-GB" i="1" dirty="0"/>
              <a:t>binary files</a:t>
            </a:r>
            <a:r>
              <a:rPr lang="en-GB" dirty="0"/>
              <a:t> and </a:t>
            </a:r>
            <a:r>
              <a:rPr lang="en-GB" i="1" dirty="0"/>
              <a:t>text files</a:t>
            </a:r>
            <a:r>
              <a:rPr lang="en-GB" dirty="0"/>
              <a:t>. </a:t>
            </a:r>
          </a:p>
          <a:p>
            <a:pPr lvl="1"/>
            <a:r>
              <a:rPr lang="en-GB" dirty="0"/>
              <a:t>All files are stored in binary format, and thus all files are essentially binary files.</a:t>
            </a:r>
          </a:p>
          <a:p>
            <a:pPr lvl="1"/>
            <a:r>
              <a:rPr lang="en-GB" dirty="0"/>
              <a:t>Text I/O is built upon binary I/O to provide a level of abstraction for character encoding and decoding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903656-E916-4CBD-BBAC-D8FBF47C4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527" y="3616880"/>
            <a:ext cx="5770902" cy="309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7577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4C9D-0334-42ED-AA49-F90E2DA6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I/O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F4E4AB-F18A-470A-B301-DDD209E7FD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The abstract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𝐼𝑛𝑝𝑢𝑡𝑆𝑡𝑟𝑒𝑎𝑚</m:t>
                    </m:r>
                  </m:oMath>
                </a14:m>
                <a:r>
                  <a:rPr lang="en-GB" dirty="0"/>
                  <a:t> is the root class for reading binary data.</a:t>
                </a:r>
              </a:p>
              <a:p>
                <a:r>
                  <a:rPr lang="en-GB" dirty="0"/>
                  <a:t>The abstract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𝑂𝑢𝑡𝑝𝑢𝑡𝑆𝑡𝑟𝑒𝑎𝑚</m:t>
                    </m:r>
                  </m:oMath>
                </a14:m>
                <a:r>
                  <a:rPr lang="en-GB" dirty="0"/>
                  <a:t> is the root class for writing binary data.</a:t>
                </a:r>
                <a:br>
                  <a:rPr lang="en-GB" dirty="0"/>
                </a:br>
                <a:endParaRPr lang="en-GB" dirty="0"/>
              </a:p>
              <a:p>
                <a:r>
                  <a:rPr lang="en-GB" dirty="0"/>
                  <a:t>An input object reads a </a:t>
                </a:r>
                <a:br>
                  <a:rPr lang="en-GB" dirty="0"/>
                </a:br>
                <a:r>
                  <a:rPr lang="en-GB" dirty="0"/>
                  <a:t>stream of data from a file.</a:t>
                </a:r>
              </a:p>
              <a:p>
                <a:pPr lvl="1"/>
                <a:r>
                  <a:rPr lang="en-GB" dirty="0"/>
                  <a:t>Also called an input stream.</a:t>
                </a:r>
              </a:p>
              <a:p>
                <a:r>
                  <a:rPr lang="en-GB" dirty="0"/>
                  <a:t>An output object writes a </a:t>
                </a:r>
                <a:br>
                  <a:rPr lang="en-GB" dirty="0"/>
                </a:br>
                <a:r>
                  <a:rPr lang="en-GB" dirty="0"/>
                  <a:t>stream of data to a file. </a:t>
                </a:r>
              </a:p>
              <a:p>
                <a:pPr lvl="1"/>
                <a:r>
                  <a:rPr lang="en-GB" dirty="0"/>
                  <a:t>Also called an output stream.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F4E4AB-F18A-470A-B301-DDD209E7FD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4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29AC123-3E34-4B86-8257-E2FFFF405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071" y="3275860"/>
            <a:ext cx="7291905" cy="283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6044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4C9D-0334-42ED-AA49-F90E2DA6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I/O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04FE454-7192-4477-9666-996844CDB4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948" y="1784412"/>
            <a:ext cx="10713852" cy="4557295"/>
          </a:xfrm>
        </p:spPr>
      </p:pic>
    </p:spTree>
    <p:extLst>
      <p:ext uri="{BB962C8B-B14F-4D97-AF65-F5344CB8AC3E}">
        <p14:creationId xmlns:p14="http://schemas.microsoft.com/office/powerpoint/2010/main" val="3787933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4C9D-0334-42ED-AA49-F90E2DA6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I/O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7541E7-0304-41EC-9830-2F6942C9C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47" y="2447508"/>
            <a:ext cx="11768905" cy="300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9035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4C9D-0334-42ED-AA49-F90E2DA6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I/O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F4E4AB-F18A-470A-B301-DDD209E7FD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Example: uses binary I/O to write ten byte values from 1 to 10 to a file named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𝑡𝑒𝑚𝑝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𝑑𝑎𝑡</m:t>
                    </m:r>
                  </m:oMath>
                </a14:m>
                <a:r>
                  <a:rPr lang="en-GB" dirty="0"/>
                  <a:t> and reads them back from the file.</a:t>
                </a:r>
              </a:p>
              <a:p>
                <a:pPr lvl="1"/>
                <a:r>
                  <a:rPr lang="en-GB" i="1" dirty="0"/>
                  <a:t>FileStream.java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F4E4AB-F18A-470A-B301-DDD209E7FD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4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61CF823-FDB6-45EB-B3A0-30CD29BFD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532" y="3604665"/>
            <a:ext cx="3964933" cy="83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9922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4C9D-0334-42ED-AA49-F90E2DA6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I/O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F4E4AB-F18A-470A-B301-DDD209E7FD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𝐷𝑎𝑡𝑎𝐼𝑛𝑝𝑢𝑡𝑆𝑡𝑟𝑒𝑎𝑚</m:t>
                    </m:r>
                  </m:oMath>
                </a14:m>
                <a:r>
                  <a:rPr lang="en-GB" sz="2400" dirty="0"/>
                  <a:t> reads bytes from the stream and converts them into appropriate primitive-type values or strings. </a:t>
                </a:r>
              </a:p>
              <a:p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𝐷𝑎𝑡𝑎𝑂𝑢𝑡𝑝𝑢𝑡𝑆𝑡𝑟𝑒𝑎𝑚</m:t>
                    </m:r>
                  </m:oMath>
                </a14:m>
                <a:r>
                  <a:rPr lang="en-GB" sz="2400" dirty="0"/>
                  <a:t> converts primitive-type values or strings into bytes and outputs the bytes to the stream.</a:t>
                </a:r>
              </a:p>
              <a:p>
                <a:endParaRPr lang="en-GB" sz="2400" dirty="0"/>
              </a:p>
              <a:p>
                <a:r>
                  <a:rPr lang="en-GB" sz="2400" dirty="0"/>
                  <a:t>Example:</a:t>
                </a:r>
                <a:br>
                  <a:rPr lang="en-GB" sz="2400" dirty="0"/>
                </a:br>
                <a:r>
                  <a:rPr lang="en-GB" sz="2400" dirty="0"/>
                  <a:t>Write students data</a:t>
                </a:r>
                <a:br>
                  <a:rPr lang="en-GB" sz="2400" dirty="0"/>
                </a:br>
                <a:r>
                  <a:rPr lang="en-GB" sz="2400" i="1" dirty="0"/>
                  <a:t>(</a:t>
                </a:r>
                <a:r>
                  <a:rPr lang="en-GB" sz="2400" i="1" dirty="0" err="1"/>
                  <a:t>DataFileStream</a:t>
                </a:r>
                <a:r>
                  <a:rPr lang="en-GB" sz="2400" i="1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F4E4AB-F18A-470A-B301-DDD209E7FD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2" t="-1964" r="-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BD83436-DDCC-4A9B-8554-46634B3F92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69"/>
          <a:stretch/>
        </p:blipFill>
        <p:spPr>
          <a:xfrm>
            <a:off x="3312158" y="3213717"/>
            <a:ext cx="8534012" cy="353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031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22240-6602-41AD-B774-50BCA79F6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5A6CCE8-3A0F-4921-808B-C6BC5E6E2A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4316844"/>
              </p:ext>
            </p:extLst>
          </p:nvPr>
        </p:nvGraphicFramePr>
        <p:xfrm>
          <a:off x="170079" y="1690688"/>
          <a:ext cx="2457711" cy="43461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AF3CEF9-710E-4AA4-B9AB-7F550F3AEA01}"/>
              </a:ext>
            </a:extLst>
          </p:cNvPr>
          <p:cNvSpPr txBox="1"/>
          <p:nvPr/>
        </p:nvSpPr>
        <p:spPr>
          <a:xfrm>
            <a:off x="3275489" y="1690688"/>
            <a:ext cx="8167828" cy="15696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for (initial-action;  loop-condition;  action-after-each-iteration) {</a:t>
            </a:r>
          </a:p>
          <a:p>
            <a:r>
              <a:rPr lang="en-GB" sz="2400" dirty="0"/>
              <a:t>	// Loop body;</a:t>
            </a:r>
          </a:p>
          <a:p>
            <a:r>
              <a:rPr lang="en-GB" sz="2400" dirty="0"/>
              <a:t>	Statement(s);</a:t>
            </a:r>
          </a:p>
          <a:p>
            <a:r>
              <a:rPr lang="en-GB" sz="2400" dirty="0"/>
              <a:t>}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993849-AFFE-4021-8152-5C41749AB7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3147" y="2515762"/>
            <a:ext cx="5228948" cy="414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4917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AE06A-8C0D-4BEE-8828-C585613E5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92C0909-C230-48F3-B919-8F897CE45D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6690441"/>
              </p:ext>
            </p:extLst>
          </p:nvPr>
        </p:nvGraphicFramePr>
        <p:xfrm>
          <a:off x="924680" y="1924574"/>
          <a:ext cx="10342640" cy="466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342640">
                  <a:extLst>
                    <a:ext uri="{9D8B030D-6E8A-4147-A177-3AD203B41FA5}">
                      <a16:colId xmlns:a16="http://schemas.microsoft.com/office/drawing/2014/main" val="3876085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51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Loops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070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390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Arrays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716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Objects and 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232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Exceptions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30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Text I/O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544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Binary I/O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033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Multithreading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170491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F8D0670B-851F-4083-A594-C2146646CAA0}"/>
              </a:ext>
            </a:extLst>
          </p:cNvPr>
          <p:cNvSpPr/>
          <p:nvPr/>
        </p:nvSpPr>
        <p:spPr>
          <a:xfrm>
            <a:off x="372862" y="6128892"/>
            <a:ext cx="465338" cy="40837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996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4C9D-0334-42ED-AA49-F90E2DA6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Multithreading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4E4AB-F18A-470A-B301-DDD209E7F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Multithreading enables multiple tasks in a program to be executed concurrently.</a:t>
            </a:r>
            <a:endParaRPr lang="ar-EG" dirty="0"/>
          </a:p>
          <a:p>
            <a:r>
              <a:rPr lang="en-GB" dirty="0"/>
              <a:t>A thread provides the mechanism for running a task. </a:t>
            </a:r>
          </a:p>
          <a:p>
            <a:pPr lvl="1"/>
            <a:r>
              <a:rPr lang="en-GB" dirty="0"/>
              <a:t>You can launch multiple threads from a program concurrently. </a:t>
            </a:r>
          </a:p>
          <a:p>
            <a:pPr lvl="1"/>
            <a:r>
              <a:rPr lang="en-GB" dirty="0"/>
              <a:t>These threads can be executed simultaneously in multiprocessor systems.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33ABCD-2E8E-487F-B81D-FC3B585D92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73"/>
          <a:stretch/>
        </p:blipFill>
        <p:spPr>
          <a:xfrm>
            <a:off x="1607643" y="4093876"/>
            <a:ext cx="8976712" cy="268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2267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4C9D-0334-42ED-AA49-F90E2DA6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Multithreading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F4E4AB-F18A-470A-B301-DDD209E7FD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In Java, each task is an instance of the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𝑅𝑢𝑛𝑛𝑎𝑏𝑙𝑒</m:t>
                    </m:r>
                  </m:oMath>
                </a14:m>
                <a:r>
                  <a:rPr lang="en-GB" dirty="0"/>
                  <a:t> interface.</a:t>
                </a:r>
              </a:p>
              <a:p>
                <a:pPr lvl="1"/>
                <a:r>
                  <a:rPr lang="en-GB" dirty="0"/>
                  <a:t>Also called a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𝑟𝑢𝑛𝑛𝑎𝑏𝑙𝑒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𝑜𝑏𝑗𝑒𝑐𝑡</m:t>
                    </m:r>
                  </m:oMath>
                </a14:m>
                <a:r>
                  <a:rPr lang="en-GB" dirty="0"/>
                  <a:t>.</a:t>
                </a:r>
              </a:p>
              <a:p>
                <a:r>
                  <a:rPr lang="en-GB" dirty="0"/>
                  <a:t>A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𝑡h𝑟𝑒𝑎𝑑</m:t>
                    </m:r>
                  </m:oMath>
                </a14:m>
                <a:r>
                  <a:rPr lang="en-GB" dirty="0"/>
                  <a:t> is an object that facilitates the execution of a task.</a:t>
                </a:r>
              </a:p>
              <a:p>
                <a:pPr lvl="1"/>
                <a:endParaRPr lang="en-GB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F4E4AB-F18A-470A-B301-DDD209E7FD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4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Multiple applications with threads being executed by different threads.">
            <a:extLst>
              <a:ext uri="{FF2B5EF4-FFF2-40B4-BE49-F238E27FC236}">
                <a16:creationId xmlns:a16="http://schemas.microsoft.com/office/drawing/2014/main" id="{ACE95A61-9FD4-4094-8B8C-1AAE84154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346" y="3212567"/>
            <a:ext cx="5207308" cy="355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0848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4C9D-0334-42ED-AA49-F90E2DA6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Multithreading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F4E4AB-F18A-470A-B301-DDD209E7FD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To create tasks, you must first define a class for tasks, which implements the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𝑅𝑢𝑛𝑛𝑎𝑏𝑙𝑒</m:t>
                    </m:r>
                  </m:oMath>
                </a14:m>
                <a:r>
                  <a:rPr lang="en-GB" dirty="0"/>
                  <a:t> interface.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F4E4AB-F18A-470A-B301-DDD209E7FD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4" t="-2384" r="-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FA55436-0BF7-492E-A08E-CF031ED2E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080" y="2783767"/>
            <a:ext cx="9681840" cy="3890167"/>
          </a:xfrm>
          <a:prstGeom prst="rect">
            <a:avLst/>
          </a:prstGeom>
        </p:spPr>
      </p:pic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E23CB506-A4CE-40AC-9B0B-1062210EFAAF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76870" y="5419201"/>
            <a:ext cx="5805996" cy="153988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4193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4C9D-0334-42ED-AA49-F90E2DA6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Multithreading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4E4AB-F18A-470A-B301-DDD209E7F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Example: </a:t>
            </a:r>
            <a:r>
              <a:rPr lang="en-GB" i="1" dirty="0"/>
              <a:t>TaskThreadDemo.java</a:t>
            </a:r>
            <a:endParaRPr lang="en-US" dirty="0"/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E23CB506-A4CE-40AC-9B0B-1062210EFAAF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76870" y="5419201"/>
            <a:ext cx="5805996" cy="153988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F076B38-F51D-40B0-93D0-306F56767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028" y="3081475"/>
            <a:ext cx="7531943" cy="211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0589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4C9D-0334-42ED-AA49-F90E2DA6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Multithreading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F4E4AB-F18A-470A-B301-DDD209E7FD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The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𝑟𝑢𝑛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GB" dirty="0"/>
                  <a:t> method in a task specifies how to perform the task. </a:t>
                </a:r>
              </a:p>
              <a:p>
                <a:pPr lvl="1"/>
                <a:r>
                  <a:rPr lang="en-GB" dirty="0"/>
                  <a:t>This method is automatically invoked by the JVM. You should not invoke it. </a:t>
                </a:r>
              </a:p>
              <a:p>
                <a:pPr lvl="1"/>
                <a:endParaRPr lang="en-GB" dirty="0"/>
              </a:p>
              <a:p>
                <a:r>
                  <a:rPr lang="en-GB" dirty="0"/>
                  <a:t>Invoking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𝑟𝑢𝑛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GB" dirty="0"/>
                  <a:t> directly merely executes this method in the same thread; no new thread is started.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F4E4AB-F18A-470A-B301-DDD209E7FD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4" t="-2384" r="-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E23CB506-A4CE-40AC-9B0B-1062210EFAAF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76870" y="5419201"/>
            <a:ext cx="5805996" cy="153988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7571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4C9D-0334-42ED-AA49-F90E2DA6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Checkpoint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4E4AB-F18A-470A-B301-DDD209E7F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wrong in the following two programs? Correct the errors.</a:t>
            </a:r>
            <a:endParaRPr lang="en-US" dirty="0"/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E23CB506-A4CE-40AC-9B0B-1062210EFAAF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76870" y="5419201"/>
            <a:ext cx="5805996" cy="153988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5ACDF8A-B880-4F54-8CAD-1F81997D9687}"/>
              </a:ext>
            </a:extLst>
          </p:cNvPr>
          <p:cNvSpPr txBox="1"/>
          <p:nvPr/>
        </p:nvSpPr>
        <p:spPr>
          <a:xfrm>
            <a:off x="1462934" y="2661056"/>
            <a:ext cx="4303451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GB" sz="1800" b="1" i="0" u="none" strike="noStrike" baseline="0" dirty="0">
                <a:solidFill>
                  <a:srgbClr val="005B80"/>
                </a:solidFill>
                <a:latin typeface="LucidaSansTypewriterStd-Bd"/>
              </a:rPr>
              <a:t>public class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LucidaSansTypewriterStd"/>
              </a:rPr>
              <a:t>Test </a:t>
            </a:r>
            <a:r>
              <a:rPr lang="en-GB" sz="1800" b="1" i="0" u="none" strike="noStrike" baseline="0" dirty="0">
                <a:solidFill>
                  <a:srgbClr val="005B80"/>
                </a:solidFill>
                <a:latin typeface="LucidaSansTypewriterStd-Bd"/>
              </a:rPr>
              <a:t>implements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LucidaSansTypewriterStd"/>
              </a:rPr>
              <a:t>Runnable {</a:t>
            </a:r>
          </a:p>
          <a:p>
            <a:pPr algn="l"/>
            <a:r>
              <a:rPr lang="en-GB" sz="1800" b="1" i="0" u="none" strike="noStrike" baseline="0" dirty="0">
                <a:solidFill>
                  <a:srgbClr val="005B80"/>
                </a:solidFill>
                <a:latin typeface="LucidaSansTypewriterStd-Bd"/>
              </a:rPr>
              <a:t>     public static void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LucidaSansTypewriterStd"/>
              </a:rPr>
              <a:t>main(String[]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LucidaSansTypewriterStd"/>
              </a:rPr>
              <a:t>args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LucidaSansTypewriterStd"/>
              </a:rPr>
              <a:t>) {</a:t>
            </a:r>
          </a:p>
          <a:p>
            <a:pPr algn="l"/>
            <a:r>
              <a:rPr lang="en-US" sz="1800" b="1" i="0" u="none" strike="noStrike" baseline="0" dirty="0">
                <a:solidFill>
                  <a:srgbClr val="005B80"/>
                </a:solidFill>
                <a:latin typeface="LucidaSansTypewriterStd-Bd"/>
              </a:rPr>
              <a:t>	new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ucidaSansTypewriterStd"/>
              </a:rPr>
              <a:t>Test();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LucidaSansTypewriterStd"/>
              </a:rPr>
              <a:t>     }</a:t>
            </a: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LucidaSansTypewriterStd"/>
            </a:endParaRPr>
          </a:p>
          <a:p>
            <a:pPr algn="l"/>
            <a:r>
              <a:rPr lang="en-US" sz="1800" b="1" i="0" u="none" strike="noStrike" baseline="0" dirty="0">
                <a:solidFill>
                  <a:srgbClr val="005B80"/>
                </a:solidFill>
                <a:latin typeface="LucidaSansTypewriterStd-Bd"/>
              </a:rPr>
              <a:t>     public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ucidaSansTypewriterStd"/>
              </a:rPr>
              <a:t>Test() {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LucidaSansTypewriterStd"/>
              </a:rPr>
              <a:t>	Test task = </a:t>
            </a:r>
            <a:r>
              <a:rPr lang="en-US" sz="1800" b="1" i="0" u="none" strike="noStrike" baseline="0" dirty="0">
                <a:solidFill>
                  <a:srgbClr val="005B80"/>
                </a:solidFill>
                <a:latin typeface="LucidaSansTypewriterStd-Bd"/>
              </a:rPr>
              <a:t>new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ucidaSansTypewriterStd"/>
              </a:rPr>
              <a:t>Test();</a:t>
            </a:r>
          </a:p>
          <a:p>
            <a:pPr algn="l"/>
            <a:r>
              <a:rPr lang="en-US" sz="1800" b="1" i="0" u="none" strike="noStrike" baseline="0" dirty="0">
                <a:solidFill>
                  <a:srgbClr val="005B80"/>
                </a:solidFill>
                <a:latin typeface="LucidaSansTypewriterStd-Bd"/>
              </a:rPr>
              <a:t>	new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ucidaSansTypewriterStd"/>
              </a:rPr>
              <a:t>Thread(task).start();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LucidaSansTypewriterStd"/>
              </a:rPr>
              <a:t>     }</a:t>
            </a: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LucidaSansTypewriterStd"/>
            </a:endParaRPr>
          </a:p>
          <a:p>
            <a:pPr algn="l"/>
            <a:r>
              <a:rPr lang="en-US" sz="1800" b="1" i="0" u="none" strike="noStrike" baseline="0" dirty="0">
                <a:solidFill>
                  <a:srgbClr val="005B80"/>
                </a:solidFill>
                <a:latin typeface="LucidaSansTypewriterStd-Bd"/>
              </a:rPr>
              <a:t>     public void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ucidaSansTypewriterStd"/>
              </a:rPr>
              <a:t>run() {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LucidaSansTypewriterStd"/>
              </a:rPr>
              <a:t>	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ucidaSansTypewriterStd"/>
              </a:rPr>
              <a:t>System.out.println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ucidaSansTypewriterStd"/>
              </a:rPr>
              <a:t>(</a:t>
            </a:r>
            <a:r>
              <a:rPr lang="en-US" sz="1800" b="1" i="0" u="none" strike="noStrike" baseline="0" dirty="0">
                <a:solidFill>
                  <a:srgbClr val="00AFF0"/>
                </a:solidFill>
                <a:latin typeface="LucidaSansTypewriterStd-Bd"/>
              </a:rPr>
              <a:t>"test"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ucidaSansTypewriterStd"/>
              </a:rPr>
              <a:t>);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LucidaSansTypewriterStd"/>
              </a:rPr>
              <a:t>      }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LucidaSansTypewriterStd"/>
              </a:rPr>
              <a:t>}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7A3C49-FB55-4BA7-9B3A-F9D1F6341EBE}"/>
              </a:ext>
            </a:extLst>
          </p:cNvPr>
          <p:cNvSpPr txBox="1"/>
          <p:nvPr/>
        </p:nvSpPr>
        <p:spPr>
          <a:xfrm>
            <a:off x="6095999" y="2522557"/>
            <a:ext cx="4303451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GB" sz="1800" b="1" i="0" u="none" strike="noStrike" baseline="0" dirty="0">
                <a:solidFill>
                  <a:srgbClr val="005B80"/>
                </a:solidFill>
                <a:latin typeface="LucidaSansTypewriterStd-Bd"/>
              </a:rPr>
              <a:t>public class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LucidaSansTypewriterStd"/>
              </a:rPr>
              <a:t>Test </a:t>
            </a:r>
            <a:r>
              <a:rPr lang="en-GB" sz="1800" b="1" i="0" u="none" strike="noStrike" baseline="0" dirty="0">
                <a:solidFill>
                  <a:srgbClr val="005B80"/>
                </a:solidFill>
                <a:latin typeface="LucidaSansTypewriterStd-Bd"/>
              </a:rPr>
              <a:t>implements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LucidaSansTypewriterStd"/>
              </a:rPr>
              <a:t>Runnable {</a:t>
            </a:r>
          </a:p>
          <a:p>
            <a:pPr algn="l"/>
            <a:r>
              <a:rPr lang="en-GB" sz="1800" b="1" i="0" u="none" strike="noStrike" baseline="0" dirty="0">
                <a:solidFill>
                  <a:srgbClr val="005B80"/>
                </a:solidFill>
                <a:latin typeface="LucidaSansTypewriterStd-Bd"/>
              </a:rPr>
              <a:t>    public static void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LucidaSansTypewriterStd"/>
              </a:rPr>
              <a:t>main(String[]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LucidaSansTypewriterStd"/>
              </a:rPr>
              <a:t>args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LucidaSansTypewriterStd"/>
              </a:rPr>
              <a:t>) {</a:t>
            </a:r>
          </a:p>
          <a:p>
            <a:pPr algn="l"/>
            <a:r>
              <a:rPr lang="en-US" sz="1800" b="1" i="0" u="none" strike="noStrike" baseline="0" dirty="0">
                <a:solidFill>
                  <a:srgbClr val="005B80"/>
                </a:solidFill>
                <a:latin typeface="LucidaSansTypewriterStd-Bd"/>
              </a:rPr>
              <a:t>	new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ucidaSansTypewriterStd"/>
              </a:rPr>
              <a:t>Test();</a:t>
            </a:r>
          </a:p>
          <a:p>
            <a:pPr algn="l"/>
            <a:r>
              <a:rPr lang="en-GB" sz="1800" b="1" i="0" u="none" strike="noStrike" baseline="0" dirty="0">
                <a:solidFill>
                  <a:srgbClr val="005B80"/>
                </a:solidFill>
                <a:latin typeface="LucidaSansTypewriterStd-Bd"/>
              </a:rPr>
              <a:t>   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ucidaSansTypewriterStd"/>
              </a:rPr>
              <a:t>}</a:t>
            </a: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LucidaSansTypewriterStd"/>
            </a:endParaRPr>
          </a:p>
          <a:p>
            <a:pPr algn="l"/>
            <a:r>
              <a:rPr lang="en-US" sz="1800" b="1" i="0" u="none" strike="noStrike" baseline="0" dirty="0">
                <a:solidFill>
                  <a:srgbClr val="005B80"/>
                </a:solidFill>
                <a:latin typeface="LucidaSansTypewriterStd-Bd"/>
              </a:rPr>
              <a:t>     public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ucidaSansTypewriterStd"/>
              </a:rPr>
              <a:t>Test() {</a:t>
            </a:r>
          </a:p>
          <a:p>
            <a:pPr algn="l"/>
            <a:r>
              <a:rPr lang="en-GB" sz="1800" b="0" i="0" u="none" strike="noStrike" baseline="0" dirty="0">
                <a:solidFill>
                  <a:srgbClr val="000000"/>
                </a:solidFill>
                <a:latin typeface="LucidaSansTypewriterStd"/>
              </a:rPr>
              <a:t>	Thread t = </a:t>
            </a:r>
            <a:r>
              <a:rPr lang="en-GB" sz="1800" b="1" i="0" u="none" strike="noStrike" baseline="0" dirty="0">
                <a:solidFill>
                  <a:srgbClr val="005B80"/>
                </a:solidFill>
                <a:latin typeface="LucidaSansTypewriterStd-Bd"/>
              </a:rPr>
              <a:t>new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LucidaSansTypewriterStd"/>
              </a:rPr>
              <a:t>Thread(</a:t>
            </a:r>
            <a:r>
              <a:rPr lang="en-GB" sz="1800" b="1" i="0" u="none" strike="noStrike" baseline="0" dirty="0">
                <a:solidFill>
                  <a:srgbClr val="005B80"/>
                </a:solidFill>
                <a:latin typeface="LucidaSansTypewriterStd-Bd"/>
              </a:rPr>
              <a:t>this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LucidaSansTypewriterStd"/>
              </a:rPr>
              <a:t>);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LucidaSansTypewriterStd"/>
              </a:rPr>
              <a:t>	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ucidaSansTypewriterStd"/>
              </a:rPr>
              <a:t>t.start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ucidaSansTypewriterStd"/>
              </a:rPr>
              <a:t>();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LucidaSansTypewriterStd"/>
              </a:rPr>
              <a:t>	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ucidaSansTypewriterStd"/>
              </a:rPr>
              <a:t>t.start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ucidaSansTypewriterStd"/>
              </a:rPr>
              <a:t>();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LucidaSansTypewriterStd"/>
              </a:rPr>
              <a:t>      }</a:t>
            </a: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LucidaSansTypewriterStd"/>
            </a:endParaRPr>
          </a:p>
          <a:p>
            <a:pPr algn="l"/>
            <a:r>
              <a:rPr lang="en-US" sz="1800" b="1" i="0" u="none" strike="noStrike" baseline="0" dirty="0">
                <a:solidFill>
                  <a:srgbClr val="005B80"/>
                </a:solidFill>
                <a:latin typeface="LucidaSansTypewriterStd-Bd"/>
              </a:rPr>
              <a:t>      public void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ucidaSansTypewriterStd"/>
              </a:rPr>
              <a:t>run() {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LucidaSansTypewriterStd"/>
              </a:rPr>
              <a:t>	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ucidaSansTypewriterStd"/>
              </a:rPr>
              <a:t>System.out.println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ucidaSansTypewriterStd"/>
              </a:rPr>
              <a:t>(</a:t>
            </a:r>
            <a:r>
              <a:rPr lang="en-US" sz="1800" b="1" i="0" u="none" strike="noStrike" baseline="0" dirty="0">
                <a:solidFill>
                  <a:srgbClr val="00AFF0"/>
                </a:solidFill>
                <a:latin typeface="LucidaSansTypewriterStd-Bd"/>
              </a:rPr>
              <a:t>"test"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ucidaSansTypewriterStd"/>
              </a:rPr>
              <a:t>);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LucidaSansTypewriterStd"/>
              </a:rPr>
              <a:t>        }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LucidaSansTypewriterStd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9522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4C9D-0334-42ED-AA49-F90E2DA6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Multithreading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F4E4AB-F18A-470A-B301-DDD209E7FD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The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𝑇h𝑟𝑒𝑎𝑑</m:t>
                    </m:r>
                  </m:oMath>
                </a14:m>
                <a:r>
                  <a:rPr lang="en-GB" dirty="0"/>
                  <a:t> class contains the constructors for creating threads for tasks and the methods for controlling threads.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F4E4AB-F18A-470A-B301-DDD209E7FD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4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E23CB506-A4CE-40AC-9B0B-1062210EFAAF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76870" y="5419201"/>
            <a:ext cx="5805996" cy="153988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FBC164C-F23C-435D-B4DB-938CA324B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614" y="2813095"/>
            <a:ext cx="8832772" cy="389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872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4C9D-0334-42ED-AA49-F90E2DA6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Multithreading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F4E4AB-F18A-470A-B301-DDD209E7FD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You can use the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𝑦𝑖𝑒𝑙𝑑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GB" dirty="0"/>
                  <a:t> method to temporarily release time for other threads.</a:t>
                </a:r>
                <a:endParaRPr lang="ar-EG" dirty="0"/>
              </a:p>
              <a:p>
                <a:endParaRPr lang="ar-EG" dirty="0"/>
              </a:p>
              <a:p>
                <a:endParaRPr lang="ar-EG" dirty="0"/>
              </a:p>
              <a:p>
                <a:endParaRPr lang="ar-EG" dirty="0"/>
              </a:p>
              <a:p>
                <a:endParaRPr lang="ar-EG" dirty="0"/>
              </a:p>
              <a:p>
                <a:r>
                  <a:rPr lang="en-GB" dirty="0"/>
                  <a:t>Every time a number is printed, the thread of the task is yielded to other threads.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F4E4AB-F18A-470A-B301-DDD209E7FD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4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E23CB506-A4CE-40AC-9B0B-1062210EFAAF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76870" y="5419201"/>
            <a:ext cx="5805996" cy="153988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B821077-7F4E-41B6-85CD-C6EF5B466238}"/>
              </a:ext>
            </a:extLst>
          </p:cNvPr>
          <p:cNvSpPr txBox="1"/>
          <p:nvPr/>
        </p:nvSpPr>
        <p:spPr>
          <a:xfrm>
            <a:off x="3048739" y="2754775"/>
            <a:ext cx="609452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solidFill>
                  <a:srgbClr val="005B80"/>
                </a:solidFill>
                <a:latin typeface="LucidaSansTypewriterStd-Bd"/>
              </a:rPr>
              <a:t>public void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ucidaSansTypewriterStd"/>
              </a:rPr>
              <a:t>run() {</a:t>
            </a:r>
          </a:p>
          <a:p>
            <a:pPr algn="l"/>
            <a:r>
              <a:rPr lang="nn-NO" sz="1800" b="1" i="0" u="none" strike="noStrike" baseline="0" dirty="0">
                <a:solidFill>
                  <a:srgbClr val="005B80"/>
                </a:solidFill>
                <a:latin typeface="LucidaSansTypewriterStd-Bd"/>
              </a:rPr>
              <a:t>	for </a:t>
            </a:r>
            <a:r>
              <a:rPr lang="nn-NO" sz="1800" b="0" i="0" u="none" strike="noStrike" baseline="0" dirty="0">
                <a:solidFill>
                  <a:srgbClr val="000000"/>
                </a:solidFill>
                <a:latin typeface="LucidaSansTypewriterStd"/>
              </a:rPr>
              <a:t>(</a:t>
            </a:r>
            <a:r>
              <a:rPr lang="nn-NO" sz="1800" b="1" i="0" u="none" strike="noStrike" baseline="0" dirty="0">
                <a:solidFill>
                  <a:srgbClr val="005B80"/>
                </a:solidFill>
                <a:latin typeface="LucidaSansTypewriterStd-Bd"/>
              </a:rPr>
              <a:t>int </a:t>
            </a:r>
            <a:r>
              <a:rPr lang="nn-NO" sz="1800" b="0" i="0" u="none" strike="noStrike" baseline="0" dirty="0">
                <a:solidFill>
                  <a:srgbClr val="000000"/>
                </a:solidFill>
                <a:latin typeface="LucidaSansTypewriterStd"/>
              </a:rPr>
              <a:t>i = </a:t>
            </a:r>
            <a:r>
              <a:rPr lang="nn-NO" sz="1800" b="1" i="0" u="none" strike="noStrike" baseline="0" dirty="0">
                <a:solidFill>
                  <a:srgbClr val="00AFF0"/>
                </a:solidFill>
                <a:latin typeface="LucidaSansTypewriterStd-Bd"/>
              </a:rPr>
              <a:t>1</a:t>
            </a:r>
            <a:r>
              <a:rPr lang="nn-NO" sz="1800" b="0" i="0" u="none" strike="noStrike" baseline="0" dirty="0">
                <a:solidFill>
                  <a:srgbClr val="000000"/>
                </a:solidFill>
                <a:latin typeface="LucidaSansTypewriterStd"/>
              </a:rPr>
              <a:t>; i &lt;= lastNum; i++) {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LucidaSansTypewriterStd"/>
              </a:rPr>
              <a:t>		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ucidaSansTypewriterStd"/>
              </a:rPr>
              <a:t>System.out.print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ucidaSansTypewriterStd"/>
              </a:rPr>
              <a:t>(</a:t>
            </a:r>
            <a:r>
              <a:rPr lang="en-US" sz="1800" b="1" i="0" u="none" strike="noStrike" baseline="0" dirty="0">
                <a:solidFill>
                  <a:srgbClr val="00AFF0"/>
                </a:solidFill>
                <a:latin typeface="LucidaSansTypewriterStd-Bd"/>
              </a:rPr>
              <a:t>" "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ucidaSansTypewriterStd"/>
              </a:rPr>
              <a:t>+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ucidaSansTypewriterStd"/>
              </a:rPr>
              <a:t>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ucidaSansTypewriterStd"/>
              </a:rPr>
              <a:t>);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LucidaSansTypewriterStd"/>
              </a:rPr>
              <a:t>		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ucidaSansTypewriterStd"/>
              </a:rPr>
              <a:t>Thread.yield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ucidaSansTypewriterStd"/>
              </a:rPr>
              <a:t>();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LucidaSansTypewriterStd"/>
              </a:rPr>
              <a:t>	}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LucidaSansTypewriterStd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6737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4C9D-0334-42ED-AA49-F90E2DA6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Multithreading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F4E4AB-F18A-470A-B301-DDD209E7FD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GB" dirty="0"/>
                  <a:t>The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𝑠𝑙𝑒𝑒𝑝</m:t>
                    </m:r>
                    <m:d>
                      <m:d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𝑙𝑜𝑛𝑔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i="1" dirty="0" err="1">
                            <a:latin typeface="Cambria Math" panose="02040503050406030204" pitchFamily="18" charset="0"/>
                          </a:rPr>
                          <m:t>𝑚𝑖𝑙𝑙𝑖𝑠</m:t>
                        </m:r>
                      </m:e>
                    </m:d>
                  </m:oMath>
                </a14:m>
                <a:r>
                  <a:rPr lang="en-GB" dirty="0"/>
                  <a:t> method puts the thread to sleep for a specified time in</a:t>
                </a:r>
                <a:r>
                  <a:rPr lang="ar-EG" dirty="0"/>
                  <a:t> </a:t>
                </a:r>
                <a:r>
                  <a:rPr lang="en-GB" dirty="0"/>
                  <a:t>milliseconds to allow other threads to execute.</a:t>
                </a:r>
                <a:endParaRPr lang="ar-EG" dirty="0"/>
              </a:p>
              <a:p>
                <a:endParaRPr lang="ar-EG" dirty="0"/>
              </a:p>
              <a:p>
                <a:endParaRPr lang="ar-EG" dirty="0"/>
              </a:p>
              <a:p>
                <a:endParaRPr lang="ar-EG" dirty="0"/>
              </a:p>
              <a:p>
                <a:endParaRPr lang="ar-EG" dirty="0"/>
              </a:p>
              <a:p>
                <a:endParaRPr lang="ar-EG" dirty="0"/>
              </a:p>
              <a:p>
                <a:endParaRPr lang="ar-EG" dirty="0"/>
              </a:p>
              <a:p>
                <a:endParaRPr lang="ar-EG" dirty="0"/>
              </a:p>
              <a:p>
                <a:r>
                  <a:rPr lang="en-GB" dirty="0"/>
                  <a:t>Every time a number (&gt;= 50) is printed, the thread of the task is put to sleep for</a:t>
                </a:r>
                <a:r>
                  <a:rPr lang="ar-EG" dirty="0"/>
                  <a:t> </a:t>
                </a:r>
                <a:r>
                  <a:rPr lang="en-GB" dirty="0"/>
                  <a:t>1 millisecond.</a:t>
                </a:r>
              </a:p>
              <a:p>
                <a:pPr lvl="1"/>
                <a:r>
                  <a:rPr lang="en-GB" dirty="0"/>
                  <a:t>The sleep method may throw an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𝐼𝑛𝑡𝑒𝑟𝑟𝑢𝑝𝑡𝑒𝑑𝐸𝑥𝑐𝑒𝑝𝑡𝑖𝑜𝑛</m:t>
                    </m:r>
                  </m:oMath>
                </a14:m>
                <a:r>
                  <a:rPr lang="en-GB" dirty="0"/>
                  <a:t>, which is a checked exception.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F4E4AB-F18A-470A-B301-DDD209E7FD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2" t="-3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E23CB506-A4CE-40AC-9B0B-1062210EFAAF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76870" y="5419201"/>
            <a:ext cx="5805996" cy="153988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B821077-7F4E-41B6-85CD-C6EF5B466238}"/>
              </a:ext>
            </a:extLst>
          </p:cNvPr>
          <p:cNvSpPr txBox="1"/>
          <p:nvPr/>
        </p:nvSpPr>
        <p:spPr>
          <a:xfrm>
            <a:off x="3048739" y="2493460"/>
            <a:ext cx="6094520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b="1" i="0" u="none" strike="noStrike" baseline="0" dirty="0">
                <a:solidFill>
                  <a:srgbClr val="005B80"/>
                </a:solidFill>
                <a:latin typeface="LucidaSansTypewriterStd-Bd"/>
              </a:rPr>
              <a:t>public void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SansTypewriterStd"/>
              </a:rPr>
              <a:t>run() {</a:t>
            </a:r>
          </a:p>
          <a:p>
            <a:pPr algn="l"/>
            <a:r>
              <a:rPr lang="ar-EG" b="1" i="0" u="none" strike="noStrike" baseline="0" dirty="0">
                <a:solidFill>
                  <a:srgbClr val="005B80"/>
                </a:solidFill>
                <a:latin typeface="LucidaSansTypewriterStd-Bd"/>
              </a:rPr>
              <a:t>	</a:t>
            </a:r>
            <a:r>
              <a:rPr lang="en-US" b="1" i="0" u="none" strike="noStrike" baseline="0" dirty="0">
                <a:solidFill>
                  <a:srgbClr val="005B80"/>
                </a:solidFill>
                <a:latin typeface="LucidaSansTypewriterStd-Bd"/>
              </a:rPr>
              <a:t>try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SansTypewriterStd"/>
              </a:rPr>
              <a:t>{</a:t>
            </a:r>
          </a:p>
          <a:p>
            <a:pPr algn="l"/>
            <a:r>
              <a:rPr lang="ar-EG" b="1" i="0" u="none" strike="noStrike" baseline="0" dirty="0">
                <a:solidFill>
                  <a:srgbClr val="005B80"/>
                </a:solidFill>
                <a:latin typeface="LucidaSansTypewriterStd-Bd"/>
              </a:rPr>
              <a:t>		</a:t>
            </a:r>
            <a:r>
              <a:rPr lang="nn-NO" b="1" i="0" u="none" strike="noStrike" baseline="0" dirty="0">
                <a:solidFill>
                  <a:srgbClr val="005B80"/>
                </a:solidFill>
                <a:latin typeface="LucidaSansTypewriterStd-Bd"/>
              </a:rPr>
              <a:t>for </a:t>
            </a:r>
            <a:r>
              <a:rPr lang="nn-NO" b="0" i="0" u="none" strike="noStrike" baseline="0" dirty="0">
                <a:solidFill>
                  <a:srgbClr val="000000"/>
                </a:solidFill>
                <a:latin typeface="LucidaSansTypewriterStd"/>
              </a:rPr>
              <a:t>(</a:t>
            </a:r>
            <a:r>
              <a:rPr lang="nn-NO" b="1" i="0" u="none" strike="noStrike" baseline="0" dirty="0">
                <a:solidFill>
                  <a:srgbClr val="005B80"/>
                </a:solidFill>
                <a:latin typeface="LucidaSansTypewriterStd-Bd"/>
              </a:rPr>
              <a:t>int </a:t>
            </a:r>
            <a:r>
              <a:rPr lang="nn-NO" b="0" i="0" u="none" strike="noStrike" baseline="0" dirty="0">
                <a:solidFill>
                  <a:srgbClr val="000000"/>
                </a:solidFill>
                <a:latin typeface="LucidaSansTypewriterStd"/>
              </a:rPr>
              <a:t>i = </a:t>
            </a:r>
            <a:r>
              <a:rPr lang="nn-NO" b="1" i="0" u="none" strike="noStrike" baseline="0" dirty="0">
                <a:solidFill>
                  <a:srgbClr val="00AFF0"/>
                </a:solidFill>
                <a:latin typeface="LucidaSansTypewriterStd-Bd"/>
              </a:rPr>
              <a:t>1</a:t>
            </a:r>
            <a:r>
              <a:rPr lang="nn-NO" b="0" i="0" u="none" strike="noStrike" baseline="0" dirty="0">
                <a:solidFill>
                  <a:srgbClr val="000000"/>
                </a:solidFill>
                <a:latin typeface="LucidaSansTypewriterStd"/>
              </a:rPr>
              <a:t>; i &lt;= lastNum; i++) {</a:t>
            </a:r>
          </a:p>
          <a:p>
            <a:pPr algn="l"/>
            <a:r>
              <a:rPr lang="ar-EG" b="0" i="0" u="none" strike="noStrike" baseline="0" dirty="0">
                <a:solidFill>
                  <a:srgbClr val="000000"/>
                </a:solidFill>
                <a:latin typeface="LucidaSansTypewriterStd"/>
              </a:rPr>
              <a:t>			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SansTypewriterStd"/>
              </a:rPr>
              <a:t>System.out.print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SansTypewriterStd"/>
              </a:rPr>
              <a:t>(</a:t>
            </a:r>
            <a:r>
              <a:rPr lang="en-US" b="1" i="0" u="none" strike="noStrike" baseline="0" dirty="0">
                <a:solidFill>
                  <a:srgbClr val="00AFF0"/>
                </a:solidFill>
                <a:latin typeface="LucidaSansTypewriterStd-Bd"/>
              </a:rPr>
              <a:t>" "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SansTypewriterStd"/>
              </a:rPr>
              <a:t>+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SansTypewriterStd"/>
              </a:rPr>
              <a:t>i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SansTypewriterStd"/>
              </a:rPr>
              <a:t>);</a:t>
            </a:r>
          </a:p>
          <a:p>
            <a:pPr algn="l"/>
            <a:r>
              <a:rPr lang="ar-EG" b="1" i="0" u="none" strike="noStrike" baseline="0" dirty="0">
                <a:solidFill>
                  <a:srgbClr val="005B80"/>
                </a:solidFill>
                <a:latin typeface="LucidaSansTypewriterStd-Bd"/>
              </a:rPr>
              <a:t>			</a:t>
            </a:r>
            <a:r>
              <a:rPr lang="en-GB" b="1" i="0" u="none" strike="noStrike" baseline="0" dirty="0">
                <a:solidFill>
                  <a:srgbClr val="005B80"/>
                </a:solidFill>
                <a:latin typeface="LucidaSansTypewriterStd-Bd"/>
              </a:rPr>
              <a:t>if </a:t>
            </a:r>
            <a:r>
              <a:rPr lang="en-GB" b="0" i="0" u="none" strike="noStrike" baseline="0" dirty="0">
                <a:solidFill>
                  <a:srgbClr val="000000"/>
                </a:solidFill>
                <a:latin typeface="LucidaSansTypewriterStd"/>
              </a:rPr>
              <a:t>(</a:t>
            </a:r>
            <a:r>
              <a:rPr lang="en-GB" b="0" i="0" u="none" strike="noStrike" baseline="0" dirty="0" err="1">
                <a:solidFill>
                  <a:srgbClr val="000000"/>
                </a:solidFill>
                <a:latin typeface="LucidaSansTypewriterStd"/>
              </a:rPr>
              <a:t>i</a:t>
            </a:r>
            <a:r>
              <a:rPr lang="en-GB" b="0" i="0" u="none" strike="noStrike" baseline="0" dirty="0">
                <a:solidFill>
                  <a:srgbClr val="000000"/>
                </a:solidFill>
                <a:latin typeface="LucidaSansTypewriterStd"/>
              </a:rPr>
              <a:t> &gt;= </a:t>
            </a:r>
            <a:r>
              <a:rPr lang="en-GB" b="1" i="0" u="none" strike="noStrike" baseline="0" dirty="0">
                <a:solidFill>
                  <a:srgbClr val="00AFF0"/>
                </a:solidFill>
                <a:latin typeface="LucidaSansTypewriterStd-Bd"/>
              </a:rPr>
              <a:t>50</a:t>
            </a:r>
            <a:r>
              <a:rPr lang="en-GB" b="0" i="0" u="none" strike="noStrike" baseline="0" dirty="0">
                <a:solidFill>
                  <a:srgbClr val="000000"/>
                </a:solidFill>
                <a:latin typeface="LucidaSansTypewriterStd"/>
              </a:rPr>
              <a:t>) </a:t>
            </a:r>
            <a:r>
              <a:rPr lang="en-GB" b="0" i="0" u="none" strike="noStrike" baseline="0" dirty="0" err="1">
                <a:solidFill>
                  <a:srgbClr val="000000"/>
                </a:solidFill>
                <a:latin typeface="LucidaSansTypewriterStd"/>
              </a:rPr>
              <a:t>Thread.sleep</a:t>
            </a:r>
            <a:r>
              <a:rPr lang="en-GB" b="0" i="0" u="none" strike="noStrike" baseline="0" dirty="0">
                <a:solidFill>
                  <a:srgbClr val="000000"/>
                </a:solidFill>
                <a:latin typeface="LucidaSansTypewriterStd"/>
              </a:rPr>
              <a:t>(</a:t>
            </a:r>
            <a:r>
              <a:rPr lang="en-GB" b="1" i="0" u="none" strike="noStrike" baseline="0" dirty="0">
                <a:solidFill>
                  <a:srgbClr val="00AFF0"/>
                </a:solidFill>
                <a:latin typeface="LucidaSansTypewriterStd-Bd"/>
              </a:rPr>
              <a:t>1</a:t>
            </a:r>
            <a:r>
              <a:rPr lang="en-GB" b="0" i="0" u="none" strike="noStrike" baseline="0" dirty="0">
                <a:solidFill>
                  <a:srgbClr val="000000"/>
                </a:solidFill>
                <a:latin typeface="LucidaSansTypewriterStd"/>
              </a:rPr>
              <a:t>);</a:t>
            </a:r>
          </a:p>
          <a:p>
            <a:pPr algn="l"/>
            <a:r>
              <a:rPr lang="ar-EG" b="0" i="0" u="none" strike="noStrike" baseline="0" dirty="0">
                <a:solidFill>
                  <a:srgbClr val="000000"/>
                </a:solidFill>
                <a:latin typeface="LucidaSansTypewriterStd"/>
              </a:rPr>
              <a:t>		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SansTypewriterStd"/>
              </a:rPr>
              <a:t>}</a:t>
            </a:r>
          </a:p>
          <a:p>
            <a:pPr algn="l"/>
            <a:r>
              <a:rPr lang="ar-EG" b="0" i="0" u="none" strike="noStrike" baseline="0" dirty="0">
                <a:solidFill>
                  <a:srgbClr val="000000"/>
                </a:solidFill>
                <a:latin typeface="LucidaSansTypewriterStd"/>
              </a:rPr>
              <a:t>	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SansTypewriterStd"/>
              </a:rPr>
              <a:t>}</a:t>
            </a:r>
            <a:r>
              <a:rPr lang="en-US" b="1" i="0" u="none" strike="noStrike" baseline="0" dirty="0">
                <a:solidFill>
                  <a:srgbClr val="005B80"/>
                </a:solidFill>
                <a:latin typeface="LucidaSansTypewriterStd-Bd"/>
              </a:rPr>
              <a:t>catch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SansTypewriterStd"/>
              </a:rPr>
              <a:t>(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SansTypewriterStd"/>
              </a:rPr>
              <a:t>InterruptedException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SansTypewriterStd"/>
              </a:rPr>
              <a:t> ex) {</a:t>
            </a:r>
          </a:p>
          <a:p>
            <a:pPr algn="l"/>
            <a:r>
              <a:rPr lang="ar-EG" b="0" i="0" u="none" strike="noStrike" baseline="0" dirty="0">
                <a:solidFill>
                  <a:srgbClr val="000000"/>
                </a:solidFill>
                <a:latin typeface="LucidaSansTypewriterStd"/>
              </a:rPr>
              <a:t>	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SansTypewriterStd"/>
              </a:rPr>
              <a:t>}</a:t>
            </a:r>
          </a:p>
          <a:p>
            <a:pPr algn="l"/>
            <a:r>
              <a:rPr lang="en-US" b="0" i="0" u="none" strike="noStrike" baseline="0" dirty="0">
                <a:solidFill>
                  <a:srgbClr val="000000"/>
                </a:solidFill>
                <a:latin typeface="LucidaSansTypewriterStd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123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4C9D-0334-42ED-AA49-F90E2DA6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4E4AB-F18A-470A-B301-DDD209E7F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Study: Checking Palindromes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DC62C9-D2A2-474C-93C3-5697521CD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387" y="3058080"/>
            <a:ext cx="7065226" cy="232178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84D66DD-C02E-4C2A-B1DC-4FE753D0B0B5}"/>
                  </a:ext>
                </a:extLst>
              </p14:cNvPr>
              <p14:cNvContentPartPr/>
              <p14:nvPr/>
            </p14:nvContentPartPr>
            <p14:xfrm>
              <a:off x="10129355" y="1305150"/>
              <a:ext cx="1030320" cy="3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84D66DD-C02E-4C2A-B1DC-4FE753D0B0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75355" y="1197150"/>
                <a:ext cx="11379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2A0FBE4-8556-4969-9D20-07EBD58A0138}"/>
                  </a:ext>
                </a:extLst>
              </p14:cNvPr>
              <p14:cNvContentPartPr/>
              <p14:nvPr/>
            </p14:nvContentPartPr>
            <p14:xfrm>
              <a:off x="10155995" y="1322790"/>
              <a:ext cx="533160" cy="1868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2A0FBE4-8556-4969-9D20-07EBD58A013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01995" y="1214790"/>
                <a:ext cx="64080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A0C245D-B81C-43BD-80E4-95D26CBC3049}"/>
                  </a:ext>
                </a:extLst>
              </p14:cNvPr>
              <p14:cNvContentPartPr/>
              <p14:nvPr/>
            </p14:nvContentPartPr>
            <p14:xfrm>
              <a:off x="10937195" y="1446990"/>
              <a:ext cx="223200" cy="446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A0C245D-B81C-43BD-80E4-95D26CBC304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883195" y="1338990"/>
                <a:ext cx="33084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F90C805-11AC-450D-8416-992B8226CCC3}"/>
                  </a:ext>
                </a:extLst>
              </p14:cNvPr>
              <p14:cNvContentPartPr/>
              <p14:nvPr/>
            </p14:nvContentPartPr>
            <p14:xfrm>
              <a:off x="9164195" y="1446270"/>
              <a:ext cx="814680" cy="9691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F90C805-11AC-450D-8416-992B8226CCC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110195" y="1338270"/>
                <a:ext cx="922320" cy="118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75461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4C9D-0334-42ED-AA49-F90E2DA6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Multithreading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F4E4AB-F18A-470A-B301-DDD209E7FD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</a:t>
                </a:r>
                <a:r>
                  <a:rPr lang="en-GB" dirty="0"/>
                  <a:t>he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𝑗𝑜𝑖𝑛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GB" dirty="0"/>
                  <a:t> method to force one thread to wait for another thread to finish.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A new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𝑡h𝑟𝑒𝑎𝑑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GB" dirty="0"/>
                  <a:t> is created and it prints character c 40 times. The numbers from 50 to 100 are printed after thread thread4 is finished.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F4E4AB-F18A-470A-B301-DDD209E7FD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8" t="-3647" r="-795" b="-2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2B821077-7F4E-41B6-85CD-C6EF5B466238}"/>
              </a:ext>
            </a:extLst>
          </p:cNvPr>
          <p:cNvSpPr txBox="1"/>
          <p:nvPr/>
        </p:nvSpPr>
        <p:spPr>
          <a:xfrm>
            <a:off x="1039308" y="2285471"/>
            <a:ext cx="6223248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solidFill>
                  <a:srgbClr val="005B80"/>
                </a:solidFill>
                <a:latin typeface="LucidaSansTypewriter-Bd"/>
              </a:rPr>
              <a:t>public void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ucidaSansTypewriter"/>
              </a:rPr>
              <a:t>run() {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LucidaSansTypewriter"/>
              </a:rPr>
              <a:t>	Thread thread4 = </a:t>
            </a:r>
            <a:r>
              <a:rPr lang="en-US" sz="1800" b="1" i="0" u="none" strike="noStrike" baseline="0" dirty="0">
                <a:solidFill>
                  <a:srgbClr val="005B80"/>
                </a:solidFill>
                <a:latin typeface="LucidaSansTypewriter-Bd"/>
              </a:rPr>
              <a:t>new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ucidaSansTypewriter"/>
              </a:rPr>
              <a:t>Thread( </a:t>
            </a:r>
            <a:r>
              <a:rPr lang="en-US" sz="1800" b="1" i="0" u="none" strike="noStrike" baseline="0" dirty="0">
                <a:solidFill>
                  <a:srgbClr val="005B80"/>
                </a:solidFill>
                <a:latin typeface="LucidaSansTypewriter-Bd"/>
              </a:rPr>
              <a:t>new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ucidaSansTypewriter"/>
              </a:rPr>
              <a:t>PrintChar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ucidaSansTypewriter"/>
              </a:rPr>
              <a:t>(</a:t>
            </a:r>
            <a:r>
              <a:rPr lang="en-US" sz="1800" b="1" i="0" u="none" strike="noStrike" baseline="0" dirty="0">
                <a:solidFill>
                  <a:srgbClr val="00AFF0"/>
                </a:solidFill>
                <a:latin typeface="LucidaSansTypewriter-Bd"/>
              </a:rPr>
              <a:t>'c', 40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ucidaSansTypewriter"/>
              </a:rPr>
              <a:t>));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LucidaSansTypewriter"/>
              </a:rPr>
              <a:t>	thread4.start();</a:t>
            </a:r>
          </a:p>
          <a:p>
            <a:pPr algn="l"/>
            <a:r>
              <a:rPr lang="en-US" sz="1800" b="1" i="0" u="none" strike="noStrike" baseline="0" dirty="0">
                <a:solidFill>
                  <a:srgbClr val="005B80"/>
                </a:solidFill>
                <a:latin typeface="LucidaSansTypewriter-Bd"/>
              </a:rPr>
              <a:t>	try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ucidaSansTypewriter"/>
              </a:rPr>
              <a:t>{</a:t>
            </a:r>
          </a:p>
          <a:p>
            <a:pPr algn="l"/>
            <a:r>
              <a:rPr lang="nn-NO" sz="1800" b="1" i="0" u="none" strike="noStrike" baseline="0" dirty="0">
                <a:solidFill>
                  <a:srgbClr val="005B80"/>
                </a:solidFill>
                <a:latin typeface="LucidaSansTypewriter-Bd"/>
              </a:rPr>
              <a:t>		for </a:t>
            </a:r>
            <a:r>
              <a:rPr lang="nn-NO" sz="1800" b="0" i="0" u="none" strike="noStrike" baseline="0" dirty="0">
                <a:solidFill>
                  <a:srgbClr val="000000"/>
                </a:solidFill>
                <a:latin typeface="LucidaSansTypewriter"/>
              </a:rPr>
              <a:t>(</a:t>
            </a:r>
            <a:r>
              <a:rPr lang="nn-NO" sz="1800" b="1" i="0" u="none" strike="noStrike" baseline="0" dirty="0">
                <a:solidFill>
                  <a:srgbClr val="005B80"/>
                </a:solidFill>
                <a:latin typeface="LucidaSansTypewriter-Bd"/>
              </a:rPr>
              <a:t>int </a:t>
            </a:r>
            <a:r>
              <a:rPr lang="nn-NO" sz="1800" b="0" i="0" u="none" strike="noStrike" baseline="0" dirty="0">
                <a:solidFill>
                  <a:srgbClr val="000000"/>
                </a:solidFill>
                <a:latin typeface="LucidaSansTypewriter"/>
              </a:rPr>
              <a:t>i = </a:t>
            </a:r>
            <a:r>
              <a:rPr lang="nn-NO" sz="1800" b="1" i="0" u="none" strike="noStrike" baseline="0" dirty="0">
                <a:solidFill>
                  <a:srgbClr val="00AFF0"/>
                </a:solidFill>
                <a:latin typeface="LucidaSansTypewriter-Bd"/>
              </a:rPr>
              <a:t>1</a:t>
            </a:r>
            <a:r>
              <a:rPr lang="nn-NO" sz="1800" b="0" i="0" u="none" strike="noStrike" baseline="0" dirty="0">
                <a:solidFill>
                  <a:srgbClr val="000000"/>
                </a:solidFill>
                <a:latin typeface="LucidaSansTypewriter"/>
              </a:rPr>
              <a:t>; i &lt;= lastNum; i++) {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LucidaSansTypewriter"/>
              </a:rPr>
              <a:t>			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ucidaSansTypewriter"/>
              </a:rPr>
              <a:t>System.out.print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ucidaSansTypewriter"/>
              </a:rPr>
              <a:t> (</a:t>
            </a:r>
            <a:r>
              <a:rPr lang="en-US" sz="1800" b="1" i="0" u="none" strike="noStrike" baseline="0" dirty="0">
                <a:solidFill>
                  <a:srgbClr val="00AFF0"/>
                </a:solidFill>
                <a:latin typeface="LucidaSansTypewriter-Bd"/>
              </a:rPr>
              <a:t>" "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ucidaSansTypewriter"/>
              </a:rPr>
              <a:t>+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ucidaSansTypewriter"/>
              </a:rPr>
              <a:t>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ucidaSansTypewriter"/>
              </a:rPr>
              <a:t>);</a:t>
            </a:r>
          </a:p>
          <a:p>
            <a:pPr algn="l"/>
            <a:r>
              <a:rPr lang="en-GB" sz="1800" b="1" i="0" u="none" strike="noStrike" baseline="0" dirty="0">
                <a:solidFill>
                  <a:srgbClr val="005B80"/>
                </a:solidFill>
                <a:latin typeface="LucidaSansTypewriter-Bd"/>
              </a:rPr>
              <a:t>			if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LucidaSansTypewriter"/>
              </a:rPr>
              <a:t>(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LucidaSansTypewriter"/>
              </a:rPr>
              <a:t>i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LucidaSansTypewriter"/>
              </a:rPr>
              <a:t> == </a:t>
            </a:r>
            <a:r>
              <a:rPr lang="en-GB" sz="1800" b="1" i="0" u="none" strike="noStrike" baseline="0" dirty="0">
                <a:solidFill>
                  <a:srgbClr val="00AFF0"/>
                </a:solidFill>
                <a:latin typeface="LucidaSansTypewriter-Bd"/>
              </a:rPr>
              <a:t>50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LucidaSansTypewriter"/>
              </a:rPr>
              <a:t>) thread4.join();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LucidaSansTypewriter"/>
              </a:rPr>
              <a:t>		}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LucidaSansTypewriter"/>
              </a:rPr>
              <a:t>	} </a:t>
            </a:r>
            <a:r>
              <a:rPr lang="en-US" sz="1800" b="1" i="0" u="none" strike="noStrike" baseline="0" dirty="0">
                <a:solidFill>
                  <a:srgbClr val="005B80"/>
                </a:solidFill>
                <a:latin typeface="LucidaSansTypewriter-Bd"/>
              </a:rPr>
              <a:t>catch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ucidaSansTypewriter"/>
              </a:rPr>
              <a:t>(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ucidaSansTypewriter"/>
              </a:rPr>
              <a:t>InterruptedException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ucidaSansTypewriter"/>
              </a:rPr>
              <a:t> ex) {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LucidaSansTypewriter"/>
              </a:rPr>
              <a:t>	}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LucidaSansTypewriter"/>
              </a:rPr>
              <a:t>}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A85DB6-55B9-494B-8208-B9C0FBDF2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0301" y="2459718"/>
            <a:ext cx="393382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0347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4C9D-0334-42ED-AA49-F90E2DA6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  <a:endParaRPr lang="en-US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D4D34C11-A702-4D6D-B94A-2CF42FCF91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83697"/>
              </p:ext>
            </p:extLst>
          </p:nvPr>
        </p:nvGraphicFramePr>
        <p:xfrm>
          <a:off x="924680" y="1829435"/>
          <a:ext cx="10342640" cy="466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342640">
                  <a:extLst>
                    <a:ext uri="{9D8B030D-6E8A-4147-A177-3AD203B41FA5}">
                      <a16:colId xmlns:a16="http://schemas.microsoft.com/office/drawing/2014/main" val="3876085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We reviewed the following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51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Loops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070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390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Arrays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716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Objects and 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232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Exceptions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30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Text I/O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544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Binary I/O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033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Multithreading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170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2820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AE06A-8C0D-4BEE-8828-C585613E5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8D0670B-851F-4083-A594-C2146646CAA0}"/>
              </a:ext>
            </a:extLst>
          </p:cNvPr>
          <p:cNvSpPr/>
          <p:nvPr/>
        </p:nvSpPr>
        <p:spPr>
          <a:xfrm>
            <a:off x="372862" y="3020627"/>
            <a:ext cx="465338" cy="40837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D951F44D-8916-4E62-AF9D-4D4AE3D4C4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4112246"/>
              </p:ext>
            </p:extLst>
          </p:nvPr>
        </p:nvGraphicFramePr>
        <p:xfrm>
          <a:off x="924680" y="1924574"/>
          <a:ext cx="10342640" cy="466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342640">
                  <a:extLst>
                    <a:ext uri="{9D8B030D-6E8A-4147-A177-3AD203B41FA5}">
                      <a16:colId xmlns:a16="http://schemas.microsoft.com/office/drawing/2014/main" val="3876085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51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Loops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070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390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Arrays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716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Objects and 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232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Exceptions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30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Text I/O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048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Binary I/O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033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Multithreading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170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7898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4C9D-0334-42ED-AA49-F90E2DA6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4E4AB-F18A-470A-B301-DDD209E7F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define a method: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9E6ADE-618A-477A-816F-9A50C0664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936" y="3253574"/>
            <a:ext cx="7724775" cy="33337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934162-6627-4DF3-B3AF-09F59D7987B1}"/>
              </a:ext>
            </a:extLst>
          </p:cNvPr>
          <p:cNvSpPr txBox="1"/>
          <p:nvPr/>
        </p:nvSpPr>
        <p:spPr>
          <a:xfrm>
            <a:off x="3923930" y="1948960"/>
            <a:ext cx="7856738" cy="12003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GB" sz="2400" dirty="0"/>
              <a:t>modifier </a:t>
            </a:r>
            <a:r>
              <a:rPr lang="en-GB" sz="2400" dirty="0" err="1"/>
              <a:t>returnValueType</a:t>
            </a:r>
            <a:r>
              <a:rPr lang="en-GB" sz="2400" dirty="0"/>
              <a:t> </a:t>
            </a:r>
            <a:r>
              <a:rPr lang="en-GB" sz="2400" dirty="0" err="1"/>
              <a:t>methodName</a:t>
            </a:r>
            <a:r>
              <a:rPr lang="en-GB" sz="2400" dirty="0"/>
              <a:t>(list of parameters) {</a:t>
            </a:r>
          </a:p>
          <a:p>
            <a:pPr marL="0" indent="0">
              <a:buNone/>
            </a:pPr>
            <a:r>
              <a:rPr lang="en-GB" sz="2400" dirty="0"/>
              <a:t>	// Method body;</a:t>
            </a:r>
          </a:p>
          <a:p>
            <a:pPr marL="0" indent="0">
              <a:buNone/>
            </a:pPr>
            <a:r>
              <a:rPr lang="en-GB" sz="2400" dirty="0"/>
              <a:t>   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584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4C9D-0334-42ED-AA49-F90E2DA6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4E4AB-F18A-470A-B301-DDD209E7F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/>
              <a:t>Overloading methods </a:t>
            </a:r>
            <a:r>
              <a:rPr lang="en-GB" dirty="0"/>
              <a:t>enables you to define the methods with the same name as long as their signatures are different.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B9719B-C6C3-4FCB-8230-895E18C97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164" y="3116061"/>
            <a:ext cx="5709851" cy="308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288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 slides temp" id="{CCF2DD96-9C6A-4AE9-AE0E-20BC80DD74B2}" vid="{4BA1836E-024D-46BE-80C5-761B29890BE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 slides temp</Template>
  <TotalTime>1807</TotalTime>
  <Words>2216</Words>
  <Application>Microsoft Office PowerPoint</Application>
  <PresentationFormat>Widescreen</PresentationFormat>
  <Paragraphs>411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2" baseType="lpstr">
      <vt:lpstr>Arial</vt:lpstr>
      <vt:lpstr>Calibri</vt:lpstr>
      <vt:lpstr>Calibri Light</vt:lpstr>
      <vt:lpstr>Cambria Math</vt:lpstr>
      <vt:lpstr>Courier New</vt:lpstr>
      <vt:lpstr>LucidaSansTypewriter</vt:lpstr>
      <vt:lpstr>LucidaSansTypewriter-Bd</vt:lpstr>
      <vt:lpstr>LucidaSansTypewriterStd</vt:lpstr>
      <vt:lpstr>LucidaSansTypewriterStd-Bd</vt:lpstr>
      <vt:lpstr>Wingdings</vt:lpstr>
      <vt:lpstr>Office Theme</vt:lpstr>
      <vt:lpstr>Network Programming</vt:lpstr>
      <vt:lpstr>Content</vt:lpstr>
      <vt:lpstr>Loops</vt:lpstr>
      <vt:lpstr>Loops</vt:lpstr>
      <vt:lpstr>Loops</vt:lpstr>
      <vt:lpstr>Loops</vt:lpstr>
      <vt:lpstr>Content</vt:lpstr>
      <vt:lpstr>Methods</vt:lpstr>
      <vt:lpstr>Methods</vt:lpstr>
      <vt:lpstr>Methods</vt:lpstr>
      <vt:lpstr>Content</vt:lpstr>
      <vt:lpstr>Arrays</vt:lpstr>
      <vt:lpstr>Arrays</vt:lpstr>
      <vt:lpstr>Arrays</vt:lpstr>
      <vt:lpstr>Content</vt:lpstr>
      <vt:lpstr>Objects and Classes</vt:lpstr>
      <vt:lpstr>Objects and Classes</vt:lpstr>
      <vt:lpstr>Content</vt:lpstr>
      <vt:lpstr>Exceptions</vt:lpstr>
      <vt:lpstr>Exceptions</vt:lpstr>
      <vt:lpstr>Exceptions</vt:lpstr>
      <vt:lpstr>Checkpoints </vt:lpstr>
      <vt:lpstr>Checkpoints </vt:lpstr>
      <vt:lpstr>Checkpoints 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Checkpoints</vt:lpstr>
      <vt:lpstr>Checkpoints</vt:lpstr>
      <vt:lpstr>Exceptions</vt:lpstr>
      <vt:lpstr>Content</vt:lpstr>
      <vt:lpstr>Text I/O</vt:lpstr>
      <vt:lpstr>Text I/O</vt:lpstr>
      <vt:lpstr>Text I/O</vt:lpstr>
      <vt:lpstr>Text I/O</vt:lpstr>
      <vt:lpstr>Content</vt:lpstr>
      <vt:lpstr>Binary I/O</vt:lpstr>
      <vt:lpstr>Binary I/O</vt:lpstr>
      <vt:lpstr>Binary I/O</vt:lpstr>
      <vt:lpstr>Binary I/O</vt:lpstr>
      <vt:lpstr>Binary I/O</vt:lpstr>
      <vt:lpstr>Binary I/O</vt:lpstr>
      <vt:lpstr>Binary I/O</vt:lpstr>
      <vt:lpstr>Content</vt:lpstr>
      <vt:lpstr>Multithreading</vt:lpstr>
      <vt:lpstr>Multithreading</vt:lpstr>
      <vt:lpstr>Multithreading</vt:lpstr>
      <vt:lpstr>Multithreading</vt:lpstr>
      <vt:lpstr>Multithreading</vt:lpstr>
      <vt:lpstr>Checkpoint</vt:lpstr>
      <vt:lpstr>Multithreading</vt:lpstr>
      <vt:lpstr>Multithreading</vt:lpstr>
      <vt:lpstr>Multithreading</vt:lpstr>
      <vt:lpstr>Multithreading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Atef</dc:creator>
  <cp:lastModifiedBy>Omar Atef</cp:lastModifiedBy>
  <cp:revision>28</cp:revision>
  <dcterms:created xsi:type="dcterms:W3CDTF">2021-10-10T23:39:02Z</dcterms:created>
  <dcterms:modified xsi:type="dcterms:W3CDTF">2021-10-19T10:55:44Z</dcterms:modified>
</cp:coreProperties>
</file>