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78" r:id="rId13"/>
    <p:sldId id="266" r:id="rId14"/>
    <p:sldId id="267" r:id="rId15"/>
    <p:sldId id="269" r:id="rId16"/>
    <p:sldId id="268" r:id="rId17"/>
    <p:sldId id="272" r:id="rId18"/>
    <p:sldId id="270" r:id="rId19"/>
    <p:sldId id="271" r:id="rId20"/>
    <p:sldId id="273" r:id="rId21"/>
    <p:sldId id="274" r:id="rId22"/>
    <p:sldId id="275" r:id="rId23"/>
    <p:sldId id="286" r:id="rId24"/>
    <p:sldId id="287" r:id="rId25"/>
    <p:sldId id="28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tef" initials="OA" lastIdx="1" clrIdx="0">
    <p:extLst>
      <p:ext uri="{19B8F6BF-5375-455C-9EA6-DF929625EA0E}">
        <p15:presenceInfo xmlns:p15="http://schemas.microsoft.com/office/powerpoint/2012/main" userId="Omar 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3B5B-319B-4DBE-83B2-36AC17F62879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4CF3-D5CD-444D-94B6-A5368E36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2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 Programming Basics - C Language Tutorial For Beginners | Udemy Blog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9089" b="12384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PROGRAMMING FUNDAMENTALS IN C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Arrays 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Character Arrays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Character arrays also can be initialized with individual character constants in an initializer list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We also can input a string directly into a character array from the keyboard 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𝑠𝑐𝑎𝑛𝑓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the conversion specifier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</a:t>
                </a:r>
              </a:p>
              <a:p>
                <a:pPr lvl="1"/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</a:p>
              <a:p>
                <a:pPr lvl="1"/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A character array representing a string can be output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𝑝𝑟𝑖𝑛𝑡𝑓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the %s conversion specifier.</a:t>
                </a:r>
              </a:p>
              <a:p>
                <a:pPr lvl="1"/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350F912-9764-49B9-AE8C-74ACF7C56A6B}"/>
              </a:ext>
            </a:extLst>
          </p:cNvPr>
          <p:cNvSpPr txBox="1"/>
          <p:nvPr/>
        </p:nvSpPr>
        <p:spPr>
          <a:xfrm>
            <a:off x="1321322" y="2527429"/>
            <a:ext cx="8003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str[] =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B8DF4-38AA-47F5-B204-5A723071F68C}"/>
              </a:ext>
            </a:extLst>
          </p:cNvPr>
          <p:cNvSpPr txBox="1"/>
          <p:nvPr/>
        </p:nvSpPr>
        <p:spPr>
          <a:xfrm>
            <a:off x="1321322" y="3818953"/>
            <a:ext cx="80033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string2[20];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"%19s"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string2);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64ECB-CCE4-4604-916C-AD447BA17B28}"/>
              </a:ext>
            </a:extLst>
          </p:cNvPr>
          <p:cNvSpPr txBox="1"/>
          <p:nvPr/>
        </p:nvSpPr>
        <p:spPr>
          <a:xfrm>
            <a:off x="1321322" y="5467681"/>
            <a:ext cx="8003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string2);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happens if the user entered characters more than the array size?</a:t>
            </a:r>
          </a:p>
          <a:p>
            <a:r>
              <a:rPr lang="en-GB" dirty="0">
                <a:solidFill>
                  <a:schemeClr val="bg1"/>
                </a:solidFill>
              </a:rPr>
              <a:t>How to determine the size of the array?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6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 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82866F-C854-4ECD-9474-47B21B1A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96164"/>
              </p:ext>
            </p:extLst>
          </p:nvPr>
        </p:nvGraphicFramePr>
        <p:xfrm>
          <a:off x="838200" y="2890854"/>
          <a:ext cx="10515600" cy="244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2422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Character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Multi-dimensional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Exercises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533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98A139-8F9F-49E6-8392-83C001972E72}"/>
              </a:ext>
            </a:extLst>
          </p:cNvPr>
          <p:cNvSpPr/>
          <p:nvPr/>
        </p:nvSpPr>
        <p:spPr>
          <a:xfrm>
            <a:off x="838200" y="4335408"/>
            <a:ext cx="8777140" cy="480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0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 can be 1 dimensional, 2 dimensional, 3 dimensional, or more.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urw-din"/>
              </a:rPr>
              <a:t>We define multidimensional arrays in simple words as array of arrays.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674E21F-0EBD-4563-9C81-A2F768AC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3" y="4882887"/>
            <a:ext cx="4878052" cy="1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079400-198D-4398-A7FE-120A79B0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69" y="2986998"/>
            <a:ext cx="6408878" cy="31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E2429-60D5-4841-ADBB-97B52D335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51" y="2718566"/>
            <a:ext cx="4878053" cy="20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1D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E2429-60D5-4841-ADBB-97B52D33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23" y="2394502"/>
            <a:ext cx="4878053" cy="2068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arraySize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181809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accent2"/>
                </a:solidFill>
              </a:rPr>
              <a:t>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7A6E2-E651-4551-A3BB-4A8631FB0E83}"/>
              </a:ext>
            </a:extLst>
          </p:cNvPr>
          <p:cNvSpPr txBox="1"/>
          <p:nvPr/>
        </p:nvSpPr>
        <p:spPr>
          <a:xfrm>
            <a:off x="1178350" y="3741649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  <a:r>
              <a:rPr lang="en-US" sz="2000" dirty="0"/>
              <a:t>]= {5,3,5,4,9};</a:t>
            </a:r>
          </a:p>
        </p:txBody>
      </p:sp>
    </p:spTree>
    <p:extLst>
      <p:ext uri="{BB962C8B-B14F-4D97-AF65-F5344CB8AC3E}">
        <p14:creationId xmlns:p14="http://schemas.microsoft.com/office/powerpoint/2010/main" val="395980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1D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E2429-60D5-4841-ADBB-97B52D33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23" y="2394502"/>
            <a:ext cx="4878053" cy="2068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arraySize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228944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accent2"/>
                </a:solidFill>
              </a:rPr>
              <a:t>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7A6778-61C0-4DC0-AA64-DF9BCF8417E5}"/>
              </a:ext>
            </a:extLst>
          </p:cNvPr>
          <p:cNvSpPr/>
          <p:nvPr/>
        </p:nvSpPr>
        <p:spPr>
          <a:xfrm>
            <a:off x="8201320" y="2941163"/>
            <a:ext cx="810705" cy="13197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B11CED-457F-4C2B-906D-2DC60802248B}"/>
              </a:ext>
            </a:extLst>
          </p:cNvPr>
          <p:cNvCxnSpPr>
            <a:stCxn id="12" idx="3"/>
            <a:endCxn id="4" idx="4"/>
          </p:cNvCxnSpPr>
          <p:nvPr/>
        </p:nvCxnSpPr>
        <p:spPr>
          <a:xfrm flipV="1">
            <a:off x="6374089" y="4260915"/>
            <a:ext cx="2232584" cy="1106450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3483-1619-4830-8502-EBBC0F26CA93}"/>
              </a:ext>
            </a:extLst>
          </p:cNvPr>
          <p:cNvSpPr txBox="1"/>
          <p:nvPr/>
        </p:nvSpPr>
        <p:spPr>
          <a:xfrm>
            <a:off x="1178350" y="3741649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  <a:r>
              <a:rPr lang="en-US" sz="2000" dirty="0"/>
              <a:t>]= {5,3,5,4,9};</a:t>
            </a:r>
          </a:p>
        </p:txBody>
      </p:sp>
    </p:spTree>
    <p:extLst>
      <p:ext uri="{BB962C8B-B14F-4D97-AF65-F5344CB8AC3E}">
        <p14:creationId xmlns:p14="http://schemas.microsoft.com/office/powerpoint/2010/main" val="370646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2D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columnsNum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106393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rowIndex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];</a:t>
            </a:r>
          </a:p>
        </p:txBody>
      </p:sp>
      <p:pic>
        <p:nvPicPr>
          <p:cNvPr id="9" name="Picture 2" descr="Lightbox">
            <a:extLst>
              <a:ext uri="{FF2B5EF4-FFF2-40B4-BE49-F238E27FC236}">
                <a16:creationId xmlns:a16="http://schemas.microsoft.com/office/drawing/2014/main" id="{68DC69C3-F232-4A65-A40D-F8054B21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90" y="2299477"/>
            <a:ext cx="4878052" cy="1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8214AC-1D98-4BD3-8BA7-FFAA942FBAE4}"/>
              </a:ext>
            </a:extLst>
          </p:cNvPr>
          <p:cNvSpPr txBox="1"/>
          <p:nvPr/>
        </p:nvSpPr>
        <p:spPr>
          <a:xfrm>
            <a:off x="1178350" y="3619098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 = {{5,3,5}, {4,9,0}, {7,8,9}};</a:t>
            </a:r>
          </a:p>
        </p:txBody>
      </p:sp>
    </p:spTree>
    <p:extLst>
      <p:ext uri="{BB962C8B-B14F-4D97-AF65-F5344CB8AC3E}">
        <p14:creationId xmlns:p14="http://schemas.microsoft.com/office/powerpoint/2010/main" val="317345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2D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columnsNum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11582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rowIndex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];</a:t>
            </a:r>
          </a:p>
        </p:txBody>
      </p:sp>
      <p:pic>
        <p:nvPicPr>
          <p:cNvPr id="9" name="Picture 2" descr="Lightbox">
            <a:extLst>
              <a:ext uri="{FF2B5EF4-FFF2-40B4-BE49-F238E27FC236}">
                <a16:creationId xmlns:a16="http://schemas.microsoft.com/office/drawing/2014/main" id="{68DC69C3-F232-4A65-A40D-F8054B21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90" y="2299477"/>
            <a:ext cx="4878052" cy="1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A1FB499-A0E5-4D3D-B559-91D276B6FFC3}"/>
              </a:ext>
            </a:extLst>
          </p:cNvPr>
          <p:cNvSpPr/>
          <p:nvPr/>
        </p:nvSpPr>
        <p:spPr>
          <a:xfrm>
            <a:off x="7975076" y="2616142"/>
            <a:ext cx="1395167" cy="53241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EB5B06-75C2-4FD4-B371-A9D919C2ABF3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374089" y="3148554"/>
            <a:ext cx="2298571" cy="2218812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8214AC-1D98-4BD3-8BA7-FFAA942FBAE4}"/>
              </a:ext>
            </a:extLst>
          </p:cNvPr>
          <p:cNvSpPr txBox="1"/>
          <p:nvPr/>
        </p:nvSpPr>
        <p:spPr>
          <a:xfrm>
            <a:off x="1178350" y="3628525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 = {{5,3,5}, {4,9,0}, {7,8,9}};</a:t>
            </a:r>
          </a:p>
        </p:txBody>
      </p:sp>
    </p:spTree>
    <p:extLst>
      <p:ext uri="{BB962C8B-B14F-4D97-AF65-F5344CB8AC3E}">
        <p14:creationId xmlns:p14="http://schemas.microsoft.com/office/powerpoint/2010/main" val="196010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2D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columnsNum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11582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rowIndex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</a:t>
            </a:r>
            <a:r>
              <a:rPr lang="en-US" sz="2000" strike="sngStrike" dirty="0"/>
              <a:t>[</a:t>
            </a:r>
            <a:r>
              <a:rPr lang="en-US" sz="2000" strike="sngStrike" dirty="0">
                <a:solidFill>
                  <a:schemeClr val="accent2"/>
                </a:solidFill>
              </a:rPr>
              <a:t>0</a:t>
            </a:r>
            <a:r>
              <a:rPr lang="en-US" sz="2000" strike="sngStrike" dirty="0"/>
              <a:t>]</a:t>
            </a:r>
            <a:r>
              <a:rPr lang="en-US" sz="2000" dirty="0"/>
              <a:t>;</a:t>
            </a:r>
          </a:p>
        </p:txBody>
      </p:sp>
      <p:pic>
        <p:nvPicPr>
          <p:cNvPr id="9" name="Picture 2" descr="Lightbox">
            <a:extLst>
              <a:ext uri="{FF2B5EF4-FFF2-40B4-BE49-F238E27FC236}">
                <a16:creationId xmlns:a16="http://schemas.microsoft.com/office/drawing/2014/main" id="{68DC69C3-F232-4A65-A40D-F8054B21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90" y="2299477"/>
            <a:ext cx="4878052" cy="1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A1FB499-A0E5-4D3D-B559-91D276B6FFC3}"/>
              </a:ext>
            </a:extLst>
          </p:cNvPr>
          <p:cNvSpPr/>
          <p:nvPr/>
        </p:nvSpPr>
        <p:spPr>
          <a:xfrm>
            <a:off x="7975076" y="2616142"/>
            <a:ext cx="3991466" cy="612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EB5B06-75C2-4FD4-B371-A9D919C2ABF3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374089" y="3228944"/>
            <a:ext cx="3596720" cy="2138422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BB90B4-10D4-4409-8EEE-25D0EB7B0354}"/>
              </a:ext>
            </a:extLst>
          </p:cNvPr>
          <p:cNvSpPr txBox="1"/>
          <p:nvPr/>
        </p:nvSpPr>
        <p:spPr>
          <a:xfrm>
            <a:off x="1178350" y="3628525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 = {{5,3,5}, {4,9,0}, {7,8,9}};</a:t>
            </a:r>
          </a:p>
        </p:txBody>
      </p:sp>
    </p:spTree>
    <p:extLst>
      <p:ext uri="{BB962C8B-B14F-4D97-AF65-F5344CB8AC3E}">
        <p14:creationId xmlns:p14="http://schemas.microsoft.com/office/powerpoint/2010/main" val="234764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2D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1178351" y="2616141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columnsNum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1178350" y="311582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EB8EA-1E24-4D00-83CE-0FADCC1A9B19}"/>
              </a:ext>
            </a:extLst>
          </p:cNvPr>
          <p:cNvSpPr txBox="1"/>
          <p:nvPr/>
        </p:nvSpPr>
        <p:spPr>
          <a:xfrm>
            <a:off x="1264763" y="4554507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rowIndex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columnIndex</a:t>
            </a:r>
            <a:r>
              <a:rPr lang="en-US" sz="2000" dirty="0"/>
              <a:t>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F700-DAB2-46D9-85A7-35B0D3724139}"/>
              </a:ext>
            </a:extLst>
          </p:cNvPr>
          <p:cNvSpPr txBox="1"/>
          <p:nvPr/>
        </p:nvSpPr>
        <p:spPr>
          <a:xfrm>
            <a:off x="1264762" y="5167310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strike="sngStrike" dirty="0"/>
              <a:t>[</a:t>
            </a:r>
            <a:r>
              <a:rPr lang="en-US" sz="2000" strike="sngStrike" dirty="0">
                <a:solidFill>
                  <a:schemeClr val="accent2"/>
                </a:solidFill>
              </a:rPr>
              <a:t>0</a:t>
            </a:r>
            <a:r>
              <a:rPr lang="en-US" sz="2000" strike="sngStrike" dirty="0"/>
              <a:t>]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accent2"/>
                </a:solidFill>
              </a:rPr>
              <a:t>0</a:t>
            </a:r>
            <a:r>
              <a:rPr lang="en-US" sz="2000" dirty="0"/>
              <a:t>];</a:t>
            </a:r>
          </a:p>
        </p:txBody>
      </p:sp>
      <p:pic>
        <p:nvPicPr>
          <p:cNvPr id="9" name="Picture 2" descr="Lightbox">
            <a:extLst>
              <a:ext uri="{FF2B5EF4-FFF2-40B4-BE49-F238E27FC236}">
                <a16:creationId xmlns:a16="http://schemas.microsoft.com/office/drawing/2014/main" id="{68DC69C3-F232-4A65-A40D-F8054B21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90" y="2299477"/>
            <a:ext cx="4878052" cy="1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A1FB499-A0E5-4D3D-B559-91D276B6FFC3}"/>
              </a:ext>
            </a:extLst>
          </p:cNvPr>
          <p:cNvSpPr/>
          <p:nvPr/>
        </p:nvSpPr>
        <p:spPr>
          <a:xfrm>
            <a:off x="8125904" y="2616141"/>
            <a:ext cx="1187777" cy="154226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EB5B06-75C2-4FD4-B371-A9D919C2ABF3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374089" y="4158410"/>
            <a:ext cx="2345704" cy="1208956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4A34A-CC1E-4979-9E13-DDA07EA62C33}"/>
              </a:ext>
            </a:extLst>
          </p:cNvPr>
          <p:cNvSpPr txBox="1"/>
          <p:nvPr/>
        </p:nvSpPr>
        <p:spPr>
          <a:xfrm>
            <a:off x="1178350" y="3628525"/>
            <a:ext cx="51093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 = {{5,3,5}, {4,9,0}, {7,8,9}};</a:t>
            </a:r>
          </a:p>
        </p:txBody>
      </p:sp>
    </p:spTree>
    <p:extLst>
      <p:ext uri="{BB962C8B-B14F-4D97-AF65-F5344CB8AC3E}">
        <p14:creationId xmlns:p14="http://schemas.microsoft.com/office/powerpoint/2010/main" val="15638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Introduce 1D array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Introduce character arrays</a:t>
            </a:r>
          </a:p>
          <a:p>
            <a:r>
              <a:rPr lang="en-US" dirty="0">
                <a:solidFill>
                  <a:schemeClr val="bg1"/>
                </a:solidFill>
              </a:rPr>
              <a:t>Introduce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4823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3D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Definition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C494-EDAF-4ADF-9ACC-35492D5D05F4}"/>
              </a:ext>
            </a:extLst>
          </p:cNvPr>
          <p:cNvSpPr txBox="1"/>
          <p:nvPr/>
        </p:nvSpPr>
        <p:spPr>
          <a:xfrm>
            <a:off x="348793" y="2616141"/>
            <a:ext cx="63286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layersNum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columnsNum</a:t>
            </a:r>
            <a:r>
              <a:rPr lang="en-US" sz="2000" dirty="0"/>
              <a:t>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348793" y="3198570"/>
            <a:ext cx="632862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x 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4</a:t>
            </a:r>
            <a:r>
              <a:rPr lang="en-US" sz="2000" dirty="0"/>
              <a:t>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4A34A-CC1E-4979-9E13-DDA07EA62C33}"/>
              </a:ext>
            </a:extLst>
          </p:cNvPr>
          <p:cNvSpPr txBox="1"/>
          <p:nvPr/>
        </p:nvSpPr>
        <p:spPr>
          <a:xfrm>
            <a:off x="348793" y="3780999"/>
            <a:ext cx="625939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/>
              <a:t>x 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3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4</a:t>
            </a:r>
            <a:r>
              <a:rPr lang="en-US" sz="2000" dirty="0"/>
              <a:t>]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{ </a:t>
            </a:r>
          </a:p>
          <a:p>
            <a:r>
              <a:rPr lang="en-US" sz="2000" dirty="0"/>
              <a:t>   { </a:t>
            </a:r>
          </a:p>
          <a:p>
            <a:r>
              <a:rPr lang="en-US" sz="2000" dirty="0"/>
              <a:t>       {0,1,2,3}, {4,5,6,7}, {8,9,10,11} </a:t>
            </a:r>
          </a:p>
          <a:p>
            <a:r>
              <a:rPr lang="en-US" sz="2000" dirty="0"/>
              <a:t>   },</a:t>
            </a:r>
          </a:p>
          <a:p>
            <a:r>
              <a:rPr lang="en-US" sz="2000" dirty="0"/>
              <a:t>   { </a:t>
            </a:r>
          </a:p>
          <a:p>
            <a:r>
              <a:rPr lang="en-US" sz="2000" dirty="0"/>
              <a:t>       {12,13,14,15}, {16,17,18,19}, {20,21,22,23} 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};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4477B50-B0CB-4CE3-A04A-B637D7DBE2FD}"/>
              </a:ext>
            </a:extLst>
          </p:cNvPr>
          <p:cNvGrpSpPr/>
          <p:nvPr/>
        </p:nvGrpSpPr>
        <p:grpSpPr>
          <a:xfrm>
            <a:off x="6552971" y="2455436"/>
            <a:ext cx="5639029" cy="3301181"/>
            <a:chOff x="6554237" y="1659730"/>
            <a:chExt cx="5639029" cy="3301181"/>
          </a:xfrm>
        </p:grpSpPr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3A778CFA-B027-44C9-A86A-19B1B0C848DE}"/>
                </a:ext>
              </a:extLst>
            </p:cNvPr>
            <p:cNvSpPr/>
            <p:nvPr/>
          </p:nvSpPr>
          <p:spPr>
            <a:xfrm rot="5400000">
              <a:off x="8781461" y="856954"/>
              <a:ext cx="400110" cy="3091992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5117D8BF-6146-4540-8828-CC26D6A032AB}"/>
                </a:ext>
              </a:extLst>
            </p:cNvPr>
            <p:cNvSpPr/>
            <p:nvPr/>
          </p:nvSpPr>
          <p:spPr>
            <a:xfrm>
              <a:off x="7075016" y="2828296"/>
              <a:ext cx="344470" cy="900704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E7DC6EBE-1DB9-423C-9E2F-E6CB6A6EDAF4}"/>
                </a:ext>
              </a:extLst>
            </p:cNvPr>
            <p:cNvSpPr/>
            <p:nvPr/>
          </p:nvSpPr>
          <p:spPr>
            <a:xfrm rot="8753554">
              <a:off x="11213570" y="1974574"/>
              <a:ext cx="400110" cy="2322750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BE6BC1-3937-4460-B470-A83E8DAB1A56}"/>
                </a:ext>
              </a:extLst>
            </p:cNvPr>
            <p:cNvSpPr txBox="1"/>
            <p:nvPr/>
          </p:nvSpPr>
          <p:spPr>
            <a:xfrm rot="16200000">
              <a:off x="6345040" y="3067616"/>
              <a:ext cx="78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Rows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7330CE-9B00-4412-AE6E-5D3FC46DF7C2}"/>
                </a:ext>
              </a:extLst>
            </p:cNvPr>
            <p:cNvSpPr txBox="1"/>
            <p:nvPr/>
          </p:nvSpPr>
          <p:spPr>
            <a:xfrm>
              <a:off x="8449278" y="1659730"/>
              <a:ext cx="137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Columns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E82F46-A60D-4C0B-80C2-72CF7646F1EA}"/>
                </a:ext>
              </a:extLst>
            </p:cNvPr>
            <p:cNvSpPr txBox="1"/>
            <p:nvPr/>
          </p:nvSpPr>
          <p:spPr>
            <a:xfrm rot="3209695">
              <a:off x="11490518" y="2686051"/>
              <a:ext cx="103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Layers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67BD30E-4FAE-4511-A8CF-D1C2B0F5709A}"/>
                </a:ext>
              </a:extLst>
            </p:cNvPr>
            <p:cNvGrpSpPr/>
            <p:nvPr/>
          </p:nvGrpSpPr>
          <p:grpSpPr>
            <a:xfrm>
              <a:off x="7435520" y="2733766"/>
              <a:ext cx="3091992" cy="1002954"/>
              <a:chOff x="7729141" y="2801495"/>
              <a:chExt cx="3091992" cy="10029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E9A26F1-7B47-498D-B925-D9AFC404A906}"/>
                  </a:ext>
                </a:extLst>
              </p:cNvPr>
              <p:cNvSpPr/>
              <p:nvPr/>
            </p:nvSpPr>
            <p:spPr>
              <a:xfrm>
                <a:off x="7729141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B07E61-3FFA-4307-B0A8-70154054623E}"/>
                  </a:ext>
                </a:extLst>
              </p:cNvPr>
              <p:cNvSpPr/>
              <p:nvPr/>
            </p:nvSpPr>
            <p:spPr>
              <a:xfrm>
                <a:off x="7729141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CF19E3-19AE-4A26-821B-24BE5946BDD2}"/>
                  </a:ext>
                </a:extLst>
              </p:cNvPr>
              <p:cNvSpPr/>
              <p:nvPr/>
            </p:nvSpPr>
            <p:spPr>
              <a:xfrm>
                <a:off x="8502139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1A9B25-0226-4FC9-A1A8-00D7373FAC9D}"/>
                  </a:ext>
                </a:extLst>
              </p:cNvPr>
              <p:cNvSpPr/>
              <p:nvPr/>
            </p:nvSpPr>
            <p:spPr>
              <a:xfrm>
                <a:off x="8502139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B9FEE05-1CAD-4DE6-A42C-11564593E8E3}"/>
                  </a:ext>
                </a:extLst>
              </p:cNvPr>
              <p:cNvSpPr/>
              <p:nvPr/>
            </p:nvSpPr>
            <p:spPr>
              <a:xfrm>
                <a:off x="9275137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11382E7-6DE8-468B-9CCF-3F5D236346C7}"/>
                  </a:ext>
                </a:extLst>
              </p:cNvPr>
              <p:cNvSpPr/>
              <p:nvPr/>
            </p:nvSpPr>
            <p:spPr>
              <a:xfrm>
                <a:off x="9275137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0D2FEA-7A22-4A04-A486-053F6ADB7BB1}"/>
                  </a:ext>
                </a:extLst>
              </p:cNvPr>
              <p:cNvSpPr/>
              <p:nvPr/>
            </p:nvSpPr>
            <p:spPr>
              <a:xfrm>
                <a:off x="10048135" y="280520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9984F4-70E4-4841-842A-EC86CEF991EA}"/>
                  </a:ext>
                </a:extLst>
              </p:cNvPr>
              <p:cNvSpPr/>
              <p:nvPr/>
            </p:nvSpPr>
            <p:spPr>
              <a:xfrm>
                <a:off x="10048135" y="330482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65957DC-31F8-4E5C-A1D8-ACCFF93F6916}"/>
                </a:ext>
              </a:extLst>
            </p:cNvPr>
            <p:cNvGrpSpPr/>
            <p:nvPr/>
          </p:nvGrpSpPr>
          <p:grpSpPr>
            <a:xfrm>
              <a:off x="8062779" y="3338638"/>
              <a:ext cx="3093537" cy="999240"/>
              <a:chOff x="8502139" y="3897802"/>
              <a:chExt cx="3093537" cy="9992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844A97-0E94-475A-B7B7-CFDBC6FCEF3B}"/>
                  </a:ext>
                </a:extLst>
              </p:cNvPr>
              <p:cNvSpPr/>
              <p:nvPr/>
            </p:nvSpPr>
            <p:spPr>
              <a:xfrm>
                <a:off x="8502139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8A7A4F-9203-4921-95C0-BDD96A954C6E}"/>
                  </a:ext>
                </a:extLst>
              </p:cNvPr>
              <p:cNvSpPr/>
              <p:nvPr/>
            </p:nvSpPr>
            <p:spPr>
              <a:xfrm>
                <a:off x="8502139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7A173C-6CE4-4E50-9532-DCF7D7F9D99A}"/>
                  </a:ext>
                </a:extLst>
              </p:cNvPr>
              <p:cNvSpPr/>
              <p:nvPr/>
            </p:nvSpPr>
            <p:spPr>
              <a:xfrm>
                <a:off x="9275137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70F9D1-BA92-4008-A011-3774050B72A0}"/>
                  </a:ext>
                </a:extLst>
              </p:cNvPr>
              <p:cNvSpPr/>
              <p:nvPr/>
            </p:nvSpPr>
            <p:spPr>
              <a:xfrm>
                <a:off x="9275137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0C61B4-25B5-47CE-AF49-6BB7C5DCA654}"/>
                  </a:ext>
                </a:extLst>
              </p:cNvPr>
              <p:cNvSpPr/>
              <p:nvPr/>
            </p:nvSpPr>
            <p:spPr>
              <a:xfrm>
                <a:off x="10048135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C5133A-F4A1-4CB6-BB8E-3543747296E6}"/>
                  </a:ext>
                </a:extLst>
              </p:cNvPr>
              <p:cNvSpPr/>
              <p:nvPr/>
            </p:nvSpPr>
            <p:spPr>
              <a:xfrm>
                <a:off x="10048135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50C1D5F-C05E-4ECD-8187-8E8B5AB185BA}"/>
                  </a:ext>
                </a:extLst>
              </p:cNvPr>
              <p:cNvSpPr/>
              <p:nvPr/>
            </p:nvSpPr>
            <p:spPr>
              <a:xfrm>
                <a:off x="10822678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3A96337-8B35-4B79-90AB-5F9B080F693F}"/>
                  </a:ext>
                </a:extLst>
              </p:cNvPr>
              <p:cNvSpPr/>
              <p:nvPr/>
            </p:nvSpPr>
            <p:spPr>
              <a:xfrm>
                <a:off x="10822678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4ECC270-0501-4F75-B3DD-5E6FD8744947}"/>
                </a:ext>
              </a:extLst>
            </p:cNvPr>
            <p:cNvGrpSpPr/>
            <p:nvPr/>
          </p:nvGrpSpPr>
          <p:grpSpPr>
            <a:xfrm>
              <a:off x="8616190" y="3959923"/>
              <a:ext cx="3091992" cy="1000988"/>
              <a:chOff x="8429128" y="5268622"/>
              <a:chExt cx="3091992" cy="100098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8C48DC-CA9D-44B3-9AE4-21CE385510F4}"/>
                  </a:ext>
                </a:extLst>
              </p:cNvPr>
              <p:cNvSpPr/>
              <p:nvPr/>
            </p:nvSpPr>
            <p:spPr>
              <a:xfrm>
                <a:off x="8429128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53C9282-D0F9-4BAE-9355-7B7AC26B887A}"/>
                  </a:ext>
                </a:extLst>
              </p:cNvPr>
              <p:cNvSpPr/>
              <p:nvPr/>
            </p:nvSpPr>
            <p:spPr>
              <a:xfrm>
                <a:off x="8429128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764C50-1544-40E6-B517-FD2FC3F94470}"/>
                  </a:ext>
                </a:extLst>
              </p:cNvPr>
              <p:cNvSpPr/>
              <p:nvPr/>
            </p:nvSpPr>
            <p:spPr>
              <a:xfrm>
                <a:off x="9202126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17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E809C1B-E67D-428D-A837-725AE8F836DF}"/>
                  </a:ext>
                </a:extLst>
              </p:cNvPr>
              <p:cNvSpPr/>
              <p:nvPr/>
            </p:nvSpPr>
            <p:spPr>
              <a:xfrm>
                <a:off x="9202126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7C52A7-AAB3-4F07-B684-D7CAC6AB00B3}"/>
                  </a:ext>
                </a:extLst>
              </p:cNvPr>
              <p:cNvSpPr/>
              <p:nvPr/>
            </p:nvSpPr>
            <p:spPr>
              <a:xfrm>
                <a:off x="9975124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79A65C-898D-4390-9ADA-C5D394070674}"/>
                  </a:ext>
                </a:extLst>
              </p:cNvPr>
              <p:cNvSpPr/>
              <p:nvPr/>
            </p:nvSpPr>
            <p:spPr>
              <a:xfrm>
                <a:off x="9975124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8B1BFE-6A7E-4AC0-8342-31D291E9F439}"/>
                  </a:ext>
                </a:extLst>
              </p:cNvPr>
              <p:cNvSpPr/>
              <p:nvPr/>
            </p:nvSpPr>
            <p:spPr>
              <a:xfrm>
                <a:off x="10748122" y="526862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023FB75-5A06-4287-B267-33F4F215A4BE}"/>
                  </a:ext>
                </a:extLst>
              </p:cNvPr>
              <p:cNvSpPr/>
              <p:nvPr/>
            </p:nvSpPr>
            <p:spPr>
              <a:xfrm>
                <a:off x="10748122" y="576824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3D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348794" y="3198570"/>
            <a:ext cx="62593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 [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];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8A16B0-E8FB-461D-BE26-5ED3F012875F}"/>
              </a:ext>
            </a:extLst>
          </p:cNvPr>
          <p:cNvGrpSpPr/>
          <p:nvPr/>
        </p:nvGrpSpPr>
        <p:grpSpPr>
          <a:xfrm>
            <a:off x="6552971" y="2455436"/>
            <a:ext cx="5639029" cy="3301181"/>
            <a:chOff x="6554237" y="1659730"/>
            <a:chExt cx="5639029" cy="3301181"/>
          </a:xfrm>
        </p:grpSpPr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490BC4C9-8F50-4580-9FF1-6E1A37BBABD8}"/>
                </a:ext>
              </a:extLst>
            </p:cNvPr>
            <p:cNvSpPr/>
            <p:nvPr/>
          </p:nvSpPr>
          <p:spPr>
            <a:xfrm rot="5400000">
              <a:off x="8781461" y="856954"/>
              <a:ext cx="400110" cy="3091992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20D30604-E318-4296-B4C3-FECC9C51B7BC}"/>
                </a:ext>
              </a:extLst>
            </p:cNvPr>
            <p:cNvSpPr/>
            <p:nvPr/>
          </p:nvSpPr>
          <p:spPr>
            <a:xfrm>
              <a:off x="7075016" y="2828296"/>
              <a:ext cx="344470" cy="900704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3C03DD96-491D-4082-849C-85D2A757A8D0}"/>
                </a:ext>
              </a:extLst>
            </p:cNvPr>
            <p:cNvSpPr/>
            <p:nvPr/>
          </p:nvSpPr>
          <p:spPr>
            <a:xfrm rot="8753554">
              <a:off x="11213570" y="1974574"/>
              <a:ext cx="400110" cy="2322750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CDEC57D-81D2-48ED-9AA3-304EF43DED8A}"/>
                </a:ext>
              </a:extLst>
            </p:cNvPr>
            <p:cNvSpPr txBox="1"/>
            <p:nvPr/>
          </p:nvSpPr>
          <p:spPr>
            <a:xfrm rot="16200000">
              <a:off x="6345040" y="3067616"/>
              <a:ext cx="78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Rows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2686D9B-773D-41EF-B46B-BCCE4C9E8123}"/>
                </a:ext>
              </a:extLst>
            </p:cNvPr>
            <p:cNvSpPr txBox="1"/>
            <p:nvPr/>
          </p:nvSpPr>
          <p:spPr>
            <a:xfrm>
              <a:off x="8449278" y="1659730"/>
              <a:ext cx="137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Columns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0971986-D14A-4CDC-A5BC-5282ED0FE9E6}"/>
                </a:ext>
              </a:extLst>
            </p:cNvPr>
            <p:cNvSpPr txBox="1"/>
            <p:nvPr/>
          </p:nvSpPr>
          <p:spPr>
            <a:xfrm rot="3209695">
              <a:off x="11490518" y="2686051"/>
              <a:ext cx="103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Layers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966C9E0-6E31-4FB6-A53D-AECEC3B0F532}"/>
                </a:ext>
              </a:extLst>
            </p:cNvPr>
            <p:cNvGrpSpPr/>
            <p:nvPr/>
          </p:nvGrpSpPr>
          <p:grpSpPr>
            <a:xfrm>
              <a:off x="7435520" y="2733766"/>
              <a:ext cx="3091992" cy="1002954"/>
              <a:chOff x="7729141" y="2801495"/>
              <a:chExt cx="3091992" cy="1002954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0B2BFD-D294-446A-8E13-953CB912BBDE}"/>
                  </a:ext>
                </a:extLst>
              </p:cNvPr>
              <p:cNvSpPr/>
              <p:nvPr/>
            </p:nvSpPr>
            <p:spPr>
              <a:xfrm>
                <a:off x="7729141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CD8B092-69F4-4E87-8752-0794D73D023D}"/>
                  </a:ext>
                </a:extLst>
              </p:cNvPr>
              <p:cNvSpPr/>
              <p:nvPr/>
            </p:nvSpPr>
            <p:spPr>
              <a:xfrm>
                <a:off x="7729141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7CF7E81-17DD-4AB4-AA2F-BF82C419BAF0}"/>
                  </a:ext>
                </a:extLst>
              </p:cNvPr>
              <p:cNvSpPr/>
              <p:nvPr/>
            </p:nvSpPr>
            <p:spPr>
              <a:xfrm>
                <a:off x="8502139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208823B-402D-432C-A500-95ABBE778AA2}"/>
                  </a:ext>
                </a:extLst>
              </p:cNvPr>
              <p:cNvSpPr/>
              <p:nvPr/>
            </p:nvSpPr>
            <p:spPr>
              <a:xfrm>
                <a:off x="8502139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6BD7D4D-FEFA-4C9C-94D5-8D58364ACCA7}"/>
                  </a:ext>
                </a:extLst>
              </p:cNvPr>
              <p:cNvSpPr/>
              <p:nvPr/>
            </p:nvSpPr>
            <p:spPr>
              <a:xfrm>
                <a:off x="9275137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C4F7415-2E96-4741-8D59-80D685B01D9D}"/>
                  </a:ext>
                </a:extLst>
              </p:cNvPr>
              <p:cNvSpPr/>
              <p:nvPr/>
            </p:nvSpPr>
            <p:spPr>
              <a:xfrm>
                <a:off x="9275137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81A70AD-A8B2-4A62-81C8-88A6100DFB43}"/>
                  </a:ext>
                </a:extLst>
              </p:cNvPr>
              <p:cNvSpPr/>
              <p:nvPr/>
            </p:nvSpPr>
            <p:spPr>
              <a:xfrm>
                <a:off x="10048135" y="280520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DB91B75-C028-4D2B-B09C-849E74966BB9}"/>
                  </a:ext>
                </a:extLst>
              </p:cNvPr>
              <p:cNvSpPr/>
              <p:nvPr/>
            </p:nvSpPr>
            <p:spPr>
              <a:xfrm>
                <a:off x="10048135" y="330482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6CACA8F-1312-4B44-B8F0-2DA195EF1FEE}"/>
                </a:ext>
              </a:extLst>
            </p:cNvPr>
            <p:cNvGrpSpPr/>
            <p:nvPr/>
          </p:nvGrpSpPr>
          <p:grpSpPr>
            <a:xfrm>
              <a:off x="8062779" y="3338638"/>
              <a:ext cx="3093537" cy="999240"/>
              <a:chOff x="8502139" y="3897802"/>
              <a:chExt cx="3093537" cy="99924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88CC13C-4746-407F-81E5-5A3A94506CC6}"/>
                  </a:ext>
                </a:extLst>
              </p:cNvPr>
              <p:cNvSpPr/>
              <p:nvPr/>
            </p:nvSpPr>
            <p:spPr>
              <a:xfrm>
                <a:off x="8502139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717C4DE-83E8-48E9-9103-EF205E30D093}"/>
                  </a:ext>
                </a:extLst>
              </p:cNvPr>
              <p:cNvSpPr/>
              <p:nvPr/>
            </p:nvSpPr>
            <p:spPr>
              <a:xfrm>
                <a:off x="8502139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C894B64-B238-4DC2-9098-3CAE782E7DA1}"/>
                  </a:ext>
                </a:extLst>
              </p:cNvPr>
              <p:cNvSpPr/>
              <p:nvPr/>
            </p:nvSpPr>
            <p:spPr>
              <a:xfrm>
                <a:off x="9275137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C2E63DC-8B8B-4DCB-8AB4-36D8E1A81859}"/>
                  </a:ext>
                </a:extLst>
              </p:cNvPr>
              <p:cNvSpPr/>
              <p:nvPr/>
            </p:nvSpPr>
            <p:spPr>
              <a:xfrm>
                <a:off x="9275137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CB493D-664D-4A8F-BA5B-23CF37815600}"/>
                  </a:ext>
                </a:extLst>
              </p:cNvPr>
              <p:cNvSpPr/>
              <p:nvPr/>
            </p:nvSpPr>
            <p:spPr>
              <a:xfrm>
                <a:off x="10048135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A69927-C1CD-4A3E-9DD6-334FE12AA1EC}"/>
                  </a:ext>
                </a:extLst>
              </p:cNvPr>
              <p:cNvSpPr/>
              <p:nvPr/>
            </p:nvSpPr>
            <p:spPr>
              <a:xfrm>
                <a:off x="10048135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7B8399A-A6AB-44AA-B1A2-70ABDA9E4DBC}"/>
                  </a:ext>
                </a:extLst>
              </p:cNvPr>
              <p:cNvSpPr/>
              <p:nvPr/>
            </p:nvSpPr>
            <p:spPr>
              <a:xfrm>
                <a:off x="10822678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38A8A67-D870-4A2A-BB4E-72C1C4972E72}"/>
                  </a:ext>
                </a:extLst>
              </p:cNvPr>
              <p:cNvSpPr/>
              <p:nvPr/>
            </p:nvSpPr>
            <p:spPr>
              <a:xfrm>
                <a:off x="10822678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600AA19-9A4F-40AC-B369-2AF2DED170AA}"/>
                </a:ext>
              </a:extLst>
            </p:cNvPr>
            <p:cNvGrpSpPr/>
            <p:nvPr/>
          </p:nvGrpSpPr>
          <p:grpSpPr>
            <a:xfrm>
              <a:off x="8616190" y="3959923"/>
              <a:ext cx="3091992" cy="1000988"/>
              <a:chOff x="8429128" y="5268622"/>
              <a:chExt cx="3091992" cy="100098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DB42A5F-2CF2-43D4-A591-847454D359E9}"/>
                  </a:ext>
                </a:extLst>
              </p:cNvPr>
              <p:cNvSpPr/>
              <p:nvPr/>
            </p:nvSpPr>
            <p:spPr>
              <a:xfrm>
                <a:off x="8429128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5499605-5052-40BC-8787-6B02A5C12D56}"/>
                  </a:ext>
                </a:extLst>
              </p:cNvPr>
              <p:cNvSpPr/>
              <p:nvPr/>
            </p:nvSpPr>
            <p:spPr>
              <a:xfrm>
                <a:off x="8429128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F8CA26C-CAD3-4143-8DC7-BA3D9C369862}"/>
                  </a:ext>
                </a:extLst>
              </p:cNvPr>
              <p:cNvSpPr/>
              <p:nvPr/>
            </p:nvSpPr>
            <p:spPr>
              <a:xfrm>
                <a:off x="9202126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5979FFD-E7C7-4302-8786-7D0D7F090F06}"/>
                  </a:ext>
                </a:extLst>
              </p:cNvPr>
              <p:cNvSpPr/>
              <p:nvPr/>
            </p:nvSpPr>
            <p:spPr>
              <a:xfrm>
                <a:off x="9202126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0BD487C-4514-44A7-B61B-F25B47ED9308}"/>
                  </a:ext>
                </a:extLst>
              </p:cNvPr>
              <p:cNvSpPr/>
              <p:nvPr/>
            </p:nvSpPr>
            <p:spPr>
              <a:xfrm>
                <a:off x="9975124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A9BDCC3-9D5F-40E0-A33B-D2F2EAD68856}"/>
                  </a:ext>
                </a:extLst>
              </p:cNvPr>
              <p:cNvSpPr/>
              <p:nvPr/>
            </p:nvSpPr>
            <p:spPr>
              <a:xfrm>
                <a:off x="9975124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1173325-62CD-4884-AD27-A86472C6701A}"/>
                  </a:ext>
                </a:extLst>
              </p:cNvPr>
              <p:cNvSpPr/>
              <p:nvPr/>
            </p:nvSpPr>
            <p:spPr>
              <a:xfrm>
                <a:off x="10748122" y="526862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9B43860-F9EF-40DB-9FD3-343D84686BE9}"/>
                  </a:ext>
                </a:extLst>
              </p:cNvPr>
              <p:cNvSpPr/>
              <p:nvPr/>
            </p:nvSpPr>
            <p:spPr>
              <a:xfrm>
                <a:off x="10748122" y="576824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C2A4387-B3F3-4975-8220-141B13963571}"/>
              </a:ext>
            </a:extLst>
          </p:cNvPr>
          <p:cNvSpPr txBox="1"/>
          <p:nvPr/>
        </p:nvSpPr>
        <p:spPr>
          <a:xfrm>
            <a:off x="348793" y="2616141"/>
            <a:ext cx="62593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layerNum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columnNum</a:t>
            </a:r>
            <a:r>
              <a:rPr lang="en-US" sz="20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432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488593-7058-4D6C-B76D-3B29BCE62C0D}"/>
              </a:ext>
            </a:extLst>
          </p:cNvPr>
          <p:cNvGrpSpPr/>
          <p:nvPr/>
        </p:nvGrpSpPr>
        <p:grpSpPr>
          <a:xfrm>
            <a:off x="6552971" y="2455436"/>
            <a:ext cx="5639029" cy="3301181"/>
            <a:chOff x="6554237" y="1659730"/>
            <a:chExt cx="5639029" cy="3301181"/>
          </a:xfrm>
        </p:grpSpPr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61D9C615-9820-408B-9392-E4F1B336B379}"/>
                </a:ext>
              </a:extLst>
            </p:cNvPr>
            <p:cNvSpPr/>
            <p:nvPr/>
          </p:nvSpPr>
          <p:spPr>
            <a:xfrm rot="5400000">
              <a:off x="8781461" y="856954"/>
              <a:ext cx="400110" cy="3091992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5D82CB4A-0395-46DB-87BA-47A39673DA22}"/>
                </a:ext>
              </a:extLst>
            </p:cNvPr>
            <p:cNvSpPr/>
            <p:nvPr/>
          </p:nvSpPr>
          <p:spPr>
            <a:xfrm>
              <a:off x="7075016" y="2828296"/>
              <a:ext cx="344470" cy="900704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Left Brace 123">
              <a:extLst>
                <a:ext uri="{FF2B5EF4-FFF2-40B4-BE49-F238E27FC236}">
                  <a16:creationId xmlns:a16="http://schemas.microsoft.com/office/drawing/2014/main" id="{15F009BF-70B9-4515-9868-4979936B349C}"/>
                </a:ext>
              </a:extLst>
            </p:cNvPr>
            <p:cNvSpPr/>
            <p:nvPr/>
          </p:nvSpPr>
          <p:spPr>
            <a:xfrm rot="8753554">
              <a:off x="11213570" y="1974574"/>
              <a:ext cx="400110" cy="2322750"/>
            </a:xfrm>
            <a:prstGeom prst="leftBrace">
              <a:avLst/>
            </a:prstGeom>
            <a:solidFill>
              <a:schemeClr val="bg1"/>
            </a:solidFill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B31CC3-C594-4AA4-B501-919A982BAB5D}"/>
                </a:ext>
              </a:extLst>
            </p:cNvPr>
            <p:cNvSpPr txBox="1"/>
            <p:nvPr/>
          </p:nvSpPr>
          <p:spPr>
            <a:xfrm rot="16200000">
              <a:off x="6345040" y="3067616"/>
              <a:ext cx="78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Rows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0155FDC-A904-452C-9B70-75829E2E63CD}"/>
                </a:ext>
              </a:extLst>
            </p:cNvPr>
            <p:cNvSpPr txBox="1"/>
            <p:nvPr/>
          </p:nvSpPr>
          <p:spPr>
            <a:xfrm>
              <a:off x="8449278" y="1659730"/>
              <a:ext cx="137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Columns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CEF2625-CE22-48F8-8F79-52E7B297E830}"/>
                </a:ext>
              </a:extLst>
            </p:cNvPr>
            <p:cNvSpPr txBox="1"/>
            <p:nvPr/>
          </p:nvSpPr>
          <p:spPr>
            <a:xfrm rot="3209695">
              <a:off x="11490518" y="2686051"/>
              <a:ext cx="103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Layers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BA822B7-F2CE-494D-90EC-EA623E3C1242}"/>
                </a:ext>
              </a:extLst>
            </p:cNvPr>
            <p:cNvGrpSpPr/>
            <p:nvPr/>
          </p:nvGrpSpPr>
          <p:grpSpPr>
            <a:xfrm>
              <a:off x="7435520" y="2733766"/>
              <a:ext cx="3091992" cy="1002954"/>
              <a:chOff x="7729141" y="2801495"/>
              <a:chExt cx="3091992" cy="100295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9F277BA-D727-49B6-AA0E-F5D5D8146126}"/>
                  </a:ext>
                </a:extLst>
              </p:cNvPr>
              <p:cNvSpPr/>
              <p:nvPr/>
            </p:nvSpPr>
            <p:spPr>
              <a:xfrm>
                <a:off x="7729141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B71B10D-F1B2-440F-B0AD-553D197504E4}"/>
                  </a:ext>
                </a:extLst>
              </p:cNvPr>
              <p:cNvSpPr/>
              <p:nvPr/>
            </p:nvSpPr>
            <p:spPr>
              <a:xfrm>
                <a:off x="7729141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D4920A5-32EB-41D5-864B-20104BB2763A}"/>
                  </a:ext>
                </a:extLst>
              </p:cNvPr>
              <p:cNvSpPr/>
              <p:nvPr/>
            </p:nvSpPr>
            <p:spPr>
              <a:xfrm>
                <a:off x="8502139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7C5BDB9-C36F-4644-98B2-01C522F8215A}"/>
                  </a:ext>
                </a:extLst>
              </p:cNvPr>
              <p:cNvSpPr/>
              <p:nvPr/>
            </p:nvSpPr>
            <p:spPr>
              <a:xfrm>
                <a:off x="8502139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A2C16A8-A907-415A-882D-114C67D57721}"/>
                  </a:ext>
                </a:extLst>
              </p:cNvPr>
              <p:cNvSpPr/>
              <p:nvPr/>
            </p:nvSpPr>
            <p:spPr>
              <a:xfrm>
                <a:off x="9275137" y="280149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339ABE3-76C6-46DE-A6D4-3CDB5EBF5E42}"/>
                  </a:ext>
                </a:extLst>
              </p:cNvPr>
              <p:cNvSpPr/>
              <p:nvPr/>
            </p:nvSpPr>
            <p:spPr>
              <a:xfrm>
                <a:off x="9275137" y="3301115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BAC76C1-7BAC-4D67-BAA5-3D6BDC54E566}"/>
                  </a:ext>
                </a:extLst>
              </p:cNvPr>
              <p:cNvSpPr/>
              <p:nvPr/>
            </p:nvSpPr>
            <p:spPr>
              <a:xfrm>
                <a:off x="10048135" y="280520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9F898A-277D-459A-A5FB-460DD69BFC99}"/>
                  </a:ext>
                </a:extLst>
              </p:cNvPr>
              <p:cNvSpPr/>
              <p:nvPr/>
            </p:nvSpPr>
            <p:spPr>
              <a:xfrm>
                <a:off x="10048135" y="3304829"/>
                <a:ext cx="772998" cy="4996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E15990B-2B95-4172-8A09-B18E25F5AB06}"/>
                </a:ext>
              </a:extLst>
            </p:cNvPr>
            <p:cNvGrpSpPr/>
            <p:nvPr/>
          </p:nvGrpSpPr>
          <p:grpSpPr>
            <a:xfrm>
              <a:off x="8062779" y="3338638"/>
              <a:ext cx="3093537" cy="999240"/>
              <a:chOff x="8502139" y="3897802"/>
              <a:chExt cx="3093537" cy="99924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18825DE-4C26-4BE8-A1B7-11531E3AB798}"/>
                  </a:ext>
                </a:extLst>
              </p:cNvPr>
              <p:cNvSpPr/>
              <p:nvPr/>
            </p:nvSpPr>
            <p:spPr>
              <a:xfrm>
                <a:off x="8502139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B7F3C32-9C1E-48BA-8981-7EFB8D31FB67}"/>
                  </a:ext>
                </a:extLst>
              </p:cNvPr>
              <p:cNvSpPr/>
              <p:nvPr/>
            </p:nvSpPr>
            <p:spPr>
              <a:xfrm>
                <a:off x="8502139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8FB33BE-C43F-48ED-9B6B-BAE6E6E76DC7}"/>
                  </a:ext>
                </a:extLst>
              </p:cNvPr>
              <p:cNvSpPr/>
              <p:nvPr/>
            </p:nvSpPr>
            <p:spPr>
              <a:xfrm>
                <a:off x="9275137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903EDFF-B0F4-4007-90FD-BFF77DB70EE7}"/>
                  </a:ext>
                </a:extLst>
              </p:cNvPr>
              <p:cNvSpPr/>
              <p:nvPr/>
            </p:nvSpPr>
            <p:spPr>
              <a:xfrm>
                <a:off x="9275137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2A2989F-67C1-4B74-8BD9-86B7C6E2CD26}"/>
                  </a:ext>
                </a:extLst>
              </p:cNvPr>
              <p:cNvSpPr/>
              <p:nvPr/>
            </p:nvSpPr>
            <p:spPr>
              <a:xfrm>
                <a:off x="10048135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81AF179-0ACE-4BF6-ADD8-A523D1C8E7FF}"/>
                  </a:ext>
                </a:extLst>
              </p:cNvPr>
              <p:cNvSpPr/>
              <p:nvPr/>
            </p:nvSpPr>
            <p:spPr>
              <a:xfrm>
                <a:off x="10048135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8A62D49-A6AF-4B89-90AE-570B0C7139AA}"/>
                  </a:ext>
                </a:extLst>
              </p:cNvPr>
              <p:cNvSpPr/>
              <p:nvPr/>
            </p:nvSpPr>
            <p:spPr>
              <a:xfrm>
                <a:off x="10822678" y="389780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EE82FFC-D606-4D40-B48C-53641BD7CC68}"/>
                  </a:ext>
                </a:extLst>
              </p:cNvPr>
              <p:cNvSpPr/>
              <p:nvPr/>
            </p:nvSpPr>
            <p:spPr>
              <a:xfrm>
                <a:off x="10822678" y="4397422"/>
                <a:ext cx="772998" cy="499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BC67CA7-2539-4CE6-93E5-343777857B82}"/>
                </a:ext>
              </a:extLst>
            </p:cNvPr>
            <p:cNvGrpSpPr/>
            <p:nvPr/>
          </p:nvGrpSpPr>
          <p:grpSpPr>
            <a:xfrm>
              <a:off x="8616190" y="3959923"/>
              <a:ext cx="3091992" cy="1000988"/>
              <a:chOff x="8429128" y="5268622"/>
              <a:chExt cx="3091992" cy="1000988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31A08D5-A657-45EA-BD22-90BD6C019DCE}"/>
                  </a:ext>
                </a:extLst>
              </p:cNvPr>
              <p:cNvSpPr/>
              <p:nvPr/>
            </p:nvSpPr>
            <p:spPr>
              <a:xfrm>
                <a:off x="8429128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A22A1B9-F99E-4E9E-BA41-E6AB38CC7745}"/>
                  </a:ext>
                </a:extLst>
              </p:cNvPr>
              <p:cNvSpPr/>
              <p:nvPr/>
            </p:nvSpPr>
            <p:spPr>
              <a:xfrm>
                <a:off x="8429128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2ADF84E-12E9-4BE2-8EBF-CA5C7D5FE7C9}"/>
                  </a:ext>
                </a:extLst>
              </p:cNvPr>
              <p:cNvSpPr/>
              <p:nvPr/>
            </p:nvSpPr>
            <p:spPr>
              <a:xfrm>
                <a:off x="9202126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17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127C149-4B26-43E9-9044-94F76D87D84E}"/>
                  </a:ext>
                </a:extLst>
              </p:cNvPr>
              <p:cNvSpPr/>
              <p:nvPr/>
            </p:nvSpPr>
            <p:spPr>
              <a:xfrm>
                <a:off x="9202126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A336DA8-7323-4D04-A00D-396E32C39D66}"/>
                  </a:ext>
                </a:extLst>
              </p:cNvPr>
              <p:cNvSpPr/>
              <p:nvPr/>
            </p:nvSpPr>
            <p:spPr>
              <a:xfrm>
                <a:off x="9975124" y="527037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8565149-F3D9-484E-9A8B-DC6569504607}"/>
                  </a:ext>
                </a:extLst>
              </p:cNvPr>
              <p:cNvSpPr/>
              <p:nvPr/>
            </p:nvSpPr>
            <p:spPr>
              <a:xfrm>
                <a:off x="9975124" y="5769990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7066FC0-7BA3-4E26-8FC5-2D1BC9319B17}"/>
                  </a:ext>
                </a:extLst>
              </p:cNvPr>
              <p:cNvSpPr/>
              <p:nvPr/>
            </p:nvSpPr>
            <p:spPr>
              <a:xfrm>
                <a:off x="10748122" y="526862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19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F21C728-6C89-4476-954F-FB340131ACFA}"/>
                  </a:ext>
                </a:extLst>
              </p:cNvPr>
              <p:cNvSpPr/>
              <p:nvPr/>
            </p:nvSpPr>
            <p:spPr>
              <a:xfrm>
                <a:off x="10748122" y="5768242"/>
                <a:ext cx="772998" cy="4996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3D array: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FCB92-7A62-4395-A6DD-340CEE174393}"/>
              </a:ext>
            </a:extLst>
          </p:cNvPr>
          <p:cNvSpPr txBox="1"/>
          <p:nvPr/>
        </p:nvSpPr>
        <p:spPr>
          <a:xfrm>
            <a:off x="348794" y="3198570"/>
            <a:ext cx="62593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x [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][</a:t>
            </a:r>
            <a:r>
              <a:rPr lang="en-US" sz="2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];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C13AD3-51E9-463D-8753-C52539E8AB2A}"/>
              </a:ext>
            </a:extLst>
          </p:cNvPr>
          <p:cNvSpPr/>
          <p:nvPr/>
        </p:nvSpPr>
        <p:spPr>
          <a:xfrm>
            <a:off x="10231646" y="5240662"/>
            <a:ext cx="631545" cy="53331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2D5D715-D431-44D1-A103-99254FB0CA8E}"/>
              </a:ext>
            </a:extLst>
          </p:cNvPr>
          <p:cNvCxnSpPr>
            <a:cxnSpLocks/>
            <a:stCxn id="10" idx="3"/>
            <a:endCxn id="42" idx="4"/>
          </p:cNvCxnSpPr>
          <p:nvPr/>
        </p:nvCxnSpPr>
        <p:spPr>
          <a:xfrm>
            <a:off x="6608190" y="3398625"/>
            <a:ext cx="3939229" cy="2375347"/>
          </a:xfrm>
          <a:prstGeom prst="curvedConnector4">
            <a:avLst>
              <a:gd name="adj1" fmla="val 45992"/>
              <a:gd name="adj2" fmla="val 10962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4C5709-F794-4428-9164-9B10517FD107}"/>
              </a:ext>
            </a:extLst>
          </p:cNvPr>
          <p:cNvSpPr txBox="1"/>
          <p:nvPr/>
        </p:nvSpPr>
        <p:spPr>
          <a:xfrm>
            <a:off x="348793" y="2616141"/>
            <a:ext cx="62593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arrayName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2"/>
                </a:solidFill>
              </a:rPr>
              <a:t>rowsNum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layerNum</a:t>
            </a:r>
            <a:r>
              <a:rPr lang="en-US" sz="2000" dirty="0"/>
              <a:t>][</a:t>
            </a:r>
            <a:r>
              <a:rPr lang="en-US" sz="2000" dirty="0" err="1">
                <a:solidFill>
                  <a:schemeClr val="accent2"/>
                </a:solidFill>
              </a:rPr>
              <a:t>columnNum</a:t>
            </a:r>
            <a:r>
              <a:rPr lang="en-US" sz="20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589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general rule, multi-dimensional array is an array of arrays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3F409D-3F1F-4AFB-92C3-9919402BE8E1}"/>
              </a:ext>
            </a:extLst>
          </p:cNvPr>
          <p:cNvGrpSpPr/>
          <p:nvPr/>
        </p:nvGrpSpPr>
        <p:grpSpPr>
          <a:xfrm>
            <a:off x="2406589" y="2818612"/>
            <a:ext cx="7106231" cy="1381211"/>
            <a:chOff x="852338" y="2677210"/>
            <a:chExt cx="7106231" cy="13812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2C2A0-CA7E-4D15-81E4-022B752985FF}"/>
                </a:ext>
              </a:extLst>
            </p:cNvPr>
            <p:cNvGrpSpPr/>
            <p:nvPr/>
          </p:nvGrpSpPr>
          <p:grpSpPr>
            <a:xfrm>
              <a:off x="1894789" y="2677210"/>
              <a:ext cx="5656072" cy="342299"/>
              <a:chOff x="1894789" y="2677210"/>
              <a:chExt cx="5656072" cy="3422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43C88D-48DE-47D1-BE11-35792662B4E2}"/>
                  </a:ext>
                </a:extLst>
              </p:cNvPr>
              <p:cNvSpPr/>
              <p:nvPr/>
            </p:nvSpPr>
            <p:spPr>
              <a:xfrm>
                <a:off x="1894789" y="2677212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[0]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E72038-E7FA-4F2C-AF11-FFE8741772BB}"/>
                  </a:ext>
                </a:extLst>
              </p:cNvPr>
              <p:cNvSpPr/>
              <p:nvPr/>
            </p:nvSpPr>
            <p:spPr>
              <a:xfrm>
                <a:off x="2601798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[1]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B79752E-FA79-4E1A-8C11-9A57AC56A75A}"/>
                  </a:ext>
                </a:extLst>
              </p:cNvPr>
              <p:cNvSpPr/>
              <p:nvPr/>
            </p:nvSpPr>
            <p:spPr>
              <a:xfrm>
                <a:off x="3308807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[2]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02A25E-DD78-44FF-92AF-5812CC07E8B0}"/>
                  </a:ext>
                </a:extLst>
              </p:cNvPr>
              <p:cNvSpPr/>
              <p:nvPr/>
            </p:nvSpPr>
            <p:spPr>
              <a:xfrm>
                <a:off x="4015816" y="268047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[3]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659751C-64D1-43C1-BCDB-137923F97308}"/>
                  </a:ext>
                </a:extLst>
              </p:cNvPr>
              <p:cNvSpPr/>
              <p:nvPr/>
            </p:nvSpPr>
            <p:spPr>
              <a:xfrm>
                <a:off x="4722825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[4]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AE2992-C19E-4746-9F88-5AA28B1D51CF}"/>
                  </a:ext>
                </a:extLst>
              </p:cNvPr>
              <p:cNvSpPr/>
              <p:nvPr/>
            </p:nvSpPr>
            <p:spPr>
              <a:xfrm>
                <a:off x="5429834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[5]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D3110D2-3DD8-4C5C-B100-38ECEA6125F5}"/>
                  </a:ext>
                </a:extLst>
              </p:cNvPr>
              <p:cNvSpPr/>
              <p:nvPr/>
            </p:nvSpPr>
            <p:spPr>
              <a:xfrm>
                <a:off x="6141553" y="2678487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[6]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00E453-1157-4C15-90E2-6DE1ABA8A82B}"/>
                  </a:ext>
                </a:extLst>
              </p:cNvPr>
              <p:cNvSpPr/>
              <p:nvPr/>
            </p:nvSpPr>
            <p:spPr>
              <a:xfrm>
                <a:off x="6843852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[7]</a:t>
                </a:r>
              </a:p>
            </p:txBody>
          </p:sp>
        </p:grp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5EC2013E-9F74-4F47-9F71-E909B3353C85}"/>
                </a:ext>
              </a:extLst>
            </p:cNvPr>
            <p:cNvSpPr/>
            <p:nvPr/>
          </p:nvSpPr>
          <p:spPr>
            <a:xfrm rot="16200000">
              <a:off x="2031816" y="2863728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21D75-0FD9-49C6-9A47-92C7F78C3D88}"/>
                </a:ext>
              </a:extLst>
            </p:cNvPr>
            <p:cNvGrpSpPr/>
            <p:nvPr/>
          </p:nvGrpSpPr>
          <p:grpSpPr>
            <a:xfrm>
              <a:off x="852338" y="3627625"/>
              <a:ext cx="2875171" cy="428249"/>
              <a:chOff x="1140645" y="3825249"/>
              <a:chExt cx="2875171" cy="42824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D050896-8F88-48DA-9F00-4BDFBF69D004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F2934B0-8B5C-4C1D-A072-E71FAC085A95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3EE27C-69D4-45A3-A496-0311E3113749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9340FA5-F99F-48F2-A877-406387BF1672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87D36-2E14-442B-BE50-4C62861A061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A53AADFD-FCA2-416C-9CE3-374726CACC17}"/>
                </a:ext>
              </a:extLst>
            </p:cNvPr>
            <p:cNvSpPr/>
            <p:nvPr/>
          </p:nvSpPr>
          <p:spPr>
            <a:xfrm rot="16200000">
              <a:off x="6306860" y="287922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746D191-EB50-4029-89B4-EA0CD5900B67}"/>
                </a:ext>
              </a:extLst>
            </p:cNvPr>
            <p:cNvGrpSpPr/>
            <p:nvPr/>
          </p:nvGrpSpPr>
          <p:grpSpPr>
            <a:xfrm>
              <a:off x="5083398" y="3630172"/>
              <a:ext cx="2875171" cy="428249"/>
              <a:chOff x="1140645" y="3825249"/>
              <a:chExt cx="2875171" cy="42824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E06AD4-832A-4C4A-9660-BBB20038BD9E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0F1A2E1-4E8C-422C-8905-C81090C6CBD9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3BCF207-57C1-47E2-ACC3-22F515B426E7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6E74963-9C47-497F-BA2E-A439EB53DEC4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CF45393-83D7-49D9-88A7-7EA849073D6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20423F6-90F9-44C4-8E3D-B1F25E151CA3}"/>
                </a:ext>
              </a:extLst>
            </p:cNvPr>
            <p:cNvGrpSpPr/>
            <p:nvPr/>
          </p:nvGrpSpPr>
          <p:grpSpPr>
            <a:xfrm>
              <a:off x="3943539" y="3620728"/>
              <a:ext cx="923828" cy="428249"/>
              <a:chOff x="1140646" y="3825249"/>
              <a:chExt cx="2875170" cy="42824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0A13B5-3035-4EC5-B371-5A8724396EA8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BAF2AA-C942-4775-9C9F-20CBFABF56A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38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general rule, multi-dimensional array is an array of arrays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D718C-F45C-4A7D-9784-F880E44946A5}"/>
              </a:ext>
            </a:extLst>
          </p:cNvPr>
          <p:cNvGrpSpPr/>
          <p:nvPr/>
        </p:nvGrpSpPr>
        <p:grpSpPr>
          <a:xfrm>
            <a:off x="1732958" y="2740997"/>
            <a:ext cx="7686766" cy="2426315"/>
            <a:chOff x="271803" y="2677210"/>
            <a:chExt cx="7686766" cy="242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2C2A0-CA7E-4D15-81E4-022B752985FF}"/>
                </a:ext>
              </a:extLst>
            </p:cNvPr>
            <p:cNvGrpSpPr/>
            <p:nvPr/>
          </p:nvGrpSpPr>
          <p:grpSpPr>
            <a:xfrm>
              <a:off x="1894789" y="2677210"/>
              <a:ext cx="5656072" cy="342299"/>
              <a:chOff x="1894789" y="2677210"/>
              <a:chExt cx="5656072" cy="3422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43C88D-48DE-47D1-BE11-35792662B4E2}"/>
                  </a:ext>
                </a:extLst>
              </p:cNvPr>
              <p:cNvSpPr/>
              <p:nvPr/>
            </p:nvSpPr>
            <p:spPr>
              <a:xfrm>
                <a:off x="1894789" y="2677212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[0]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E72038-E7FA-4F2C-AF11-FFE8741772BB}"/>
                  </a:ext>
                </a:extLst>
              </p:cNvPr>
              <p:cNvSpPr/>
              <p:nvPr/>
            </p:nvSpPr>
            <p:spPr>
              <a:xfrm>
                <a:off x="2601798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[1]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B79752E-FA79-4E1A-8C11-9A57AC56A75A}"/>
                  </a:ext>
                </a:extLst>
              </p:cNvPr>
              <p:cNvSpPr/>
              <p:nvPr/>
            </p:nvSpPr>
            <p:spPr>
              <a:xfrm>
                <a:off x="3308807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[2]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02A25E-DD78-44FF-92AF-5812CC07E8B0}"/>
                  </a:ext>
                </a:extLst>
              </p:cNvPr>
              <p:cNvSpPr/>
              <p:nvPr/>
            </p:nvSpPr>
            <p:spPr>
              <a:xfrm>
                <a:off x="4015816" y="268047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[3]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659751C-64D1-43C1-BCDB-137923F97308}"/>
                  </a:ext>
                </a:extLst>
              </p:cNvPr>
              <p:cNvSpPr/>
              <p:nvPr/>
            </p:nvSpPr>
            <p:spPr>
              <a:xfrm>
                <a:off x="4722825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[4]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AE2992-C19E-4746-9F88-5AA28B1D51CF}"/>
                  </a:ext>
                </a:extLst>
              </p:cNvPr>
              <p:cNvSpPr/>
              <p:nvPr/>
            </p:nvSpPr>
            <p:spPr>
              <a:xfrm>
                <a:off x="5429834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[5]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D3110D2-3DD8-4C5C-B100-38ECEA6125F5}"/>
                  </a:ext>
                </a:extLst>
              </p:cNvPr>
              <p:cNvSpPr/>
              <p:nvPr/>
            </p:nvSpPr>
            <p:spPr>
              <a:xfrm>
                <a:off x="6141553" y="2678487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[6]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00E453-1157-4C15-90E2-6DE1ABA8A82B}"/>
                  </a:ext>
                </a:extLst>
              </p:cNvPr>
              <p:cNvSpPr/>
              <p:nvPr/>
            </p:nvSpPr>
            <p:spPr>
              <a:xfrm>
                <a:off x="6843852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[7]</a:t>
                </a:r>
              </a:p>
            </p:txBody>
          </p:sp>
        </p:grp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5EC2013E-9F74-4F47-9F71-E909B3353C85}"/>
                </a:ext>
              </a:extLst>
            </p:cNvPr>
            <p:cNvSpPr/>
            <p:nvPr/>
          </p:nvSpPr>
          <p:spPr>
            <a:xfrm rot="16200000">
              <a:off x="2031816" y="2863728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21D75-0FD9-49C6-9A47-92C7F78C3D88}"/>
                </a:ext>
              </a:extLst>
            </p:cNvPr>
            <p:cNvGrpSpPr/>
            <p:nvPr/>
          </p:nvGrpSpPr>
          <p:grpSpPr>
            <a:xfrm>
              <a:off x="852338" y="3627625"/>
              <a:ext cx="2875171" cy="428249"/>
              <a:chOff x="1140645" y="3825249"/>
              <a:chExt cx="2875171" cy="42824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D050896-8F88-48DA-9F00-4BDFBF69D004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F2934B0-8B5C-4C1D-A072-E71FAC085A95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3EE27C-69D4-45A3-A496-0311E3113749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9340FA5-F99F-48F2-A877-406387BF1672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87D36-2E14-442B-BE50-4C62861A061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A53AADFD-FCA2-416C-9CE3-374726CACC17}"/>
                </a:ext>
              </a:extLst>
            </p:cNvPr>
            <p:cNvSpPr/>
            <p:nvPr/>
          </p:nvSpPr>
          <p:spPr>
            <a:xfrm rot="16200000">
              <a:off x="6306860" y="287922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746D191-EB50-4029-89B4-EA0CD5900B67}"/>
                </a:ext>
              </a:extLst>
            </p:cNvPr>
            <p:cNvGrpSpPr/>
            <p:nvPr/>
          </p:nvGrpSpPr>
          <p:grpSpPr>
            <a:xfrm>
              <a:off x="5083398" y="3630172"/>
              <a:ext cx="2875171" cy="428249"/>
              <a:chOff x="1140645" y="3825249"/>
              <a:chExt cx="2875171" cy="42824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E06AD4-832A-4C4A-9660-BBB20038BD9E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0F1A2E1-4E8C-422C-8905-C81090C6CBD9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3BCF207-57C1-47E2-ACC3-22F515B426E7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6E74963-9C47-497F-BA2E-A439EB53DEC4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CF45393-83D7-49D9-88A7-7EA849073D6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20423F6-90F9-44C4-8E3D-B1F25E151CA3}"/>
                </a:ext>
              </a:extLst>
            </p:cNvPr>
            <p:cNvGrpSpPr/>
            <p:nvPr/>
          </p:nvGrpSpPr>
          <p:grpSpPr>
            <a:xfrm>
              <a:off x="3943539" y="3620728"/>
              <a:ext cx="923828" cy="428249"/>
              <a:chOff x="1140646" y="3825249"/>
              <a:chExt cx="2875170" cy="42824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0A13B5-3035-4EC5-B371-5A8724396EA8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BAF2AA-C942-4775-9C9F-20CBFABF56A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F6E55B-2C6E-4D49-9FE4-DE31E43C9125}"/>
                </a:ext>
              </a:extLst>
            </p:cNvPr>
            <p:cNvGrpSpPr/>
            <p:nvPr/>
          </p:nvGrpSpPr>
          <p:grpSpPr>
            <a:xfrm>
              <a:off x="271803" y="4664368"/>
              <a:ext cx="3022078" cy="428249"/>
              <a:chOff x="1140645" y="3825249"/>
              <a:chExt cx="2875171" cy="42824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B3E7DA2-1122-4017-BFA7-5D4361657DE7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0CD11FE-4FA5-407D-9F09-BED20EBA1828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3C3231E-7CAA-4080-8EAA-76A923119E8D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10BE729-CB42-4393-821E-8D3547F5890E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875056-8A43-4623-9F39-7F7BF623CD9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0991FA7D-F8EE-42C5-A7D9-5660FFD44917}"/>
                </a:ext>
              </a:extLst>
            </p:cNvPr>
            <p:cNvSpPr/>
            <p:nvPr/>
          </p:nvSpPr>
          <p:spPr>
            <a:xfrm rot="16200000">
              <a:off x="963431" y="3903351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4F1908F-DE17-4DAD-B243-141318FBAA40}"/>
                </a:ext>
              </a:extLst>
            </p:cNvPr>
            <p:cNvGrpSpPr/>
            <p:nvPr/>
          </p:nvGrpSpPr>
          <p:grpSpPr>
            <a:xfrm>
              <a:off x="5083398" y="4675276"/>
              <a:ext cx="2875171" cy="428249"/>
              <a:chOff x="1140645" y="3825249"/>
              <a:chExt cx="2875171" cy="4282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9BE1E8E-304A-495E-B0B5-88D2E654FC62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184061-28A5-40C8-B789-3EF89CD2B793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AC07B93-5C5E-4DF9-8DAA-AD1E14D74104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7DEBFF9-1266-4EB9-8777-BE18920DF3F6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B7D398D-8581-42E0-8CA8-968760114427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AE57068-D70E-47FD-B7B2-7C29CE3AFAC7}"/>
                </a:ext>
              </a:extLst>
            </p:cNvPr>
            <p:cNvGrpSpPr/>
            <p:nvPr/>
          </p:nvGrpSpPr>
          <p:grpSpPr>
            <a:xfrm>
              <a:off x="3943539" y="4665832"/>
              <a:ext cx="923828" cy="428249"/>
              <a:chOff x="1140646" y="3825249"/>
              <a:chExt cx="2875170" cy="42824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5E5A9C-F270-4B39-B450-0DE08897FC61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2F5174-BF7D-48D7-B7ED-B2C086366B55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DF81F879-2846-43C1-81EB-BC161756CE49}"/>
                </a:ext>
              </a:extLst>
            </p:cNvPr>
            <p:cNvSpPr/>
            <p:nvPr/>
          </p:nvSpPr>
          <p:spPr>
            <a:xfrm rot="16200000">
              <a:off x="7393297" y="392859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009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Multi-dimensional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general rule, multi-dimensional array is an array of arrays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4D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CA075-AD61-424A-BF61-69637F6DA265}"/>
              </a:ext>
            </a:extLst>
          </p:cNvPr>
          <p:cNvGrpSpPr/>
          <p:nvPr/>
        </p:nvGrpSpPr>
        <p:grpSpPr>
          <a:xfrm>
            <a:off x="2116322" y="2573515"/>
            <a:ext cx="7686766" cy="3479770"/>
            <a:chOff x="271803" y="2677210"/>
            <a:chExt cx="7686766" cy="3479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2C2A0-CA7E-4D15-81E4-022B752985FF}"/>
                </a:ext>
              </a:extLst>
            </p:cNvPr>
            <p:cNvGrpSpPr/>
            <p:nvPr/>
          </p:nvGrpSpPr>
          <p:grpSpPr>
            <a:xfrm>
              <a:off x="1894789" y="2677210"/>
              <a:ext cx="5656072" cy="342299"/>
              <a:chOff x="1894789" y="2677210"/>
              <a:chExt cx="5656072" cy="3422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43C88D-48DE-47D1-BE11-35792662B4E2}"/>
                  </a:ext>
                </a:extLst>
              </p:cNvPr>
              <p:cNvSpPr/>
              <p:nvPr/>
            </p:nvSpPr>
            <p:spPr>
              <a:xfrm>
                <a:off x="1894789" y="2677212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[0]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E72038-E7FA-4F2C-AF11-FFE8741772BB}"/>
                  </a:ext>
                </a:extLst>
              </p:cNvPr>
              <p:cNvSpPr/>
              <p:nvPr/>
            </p:nvSpPr>
            <p:spPr>
              <a:xfrm>
                <a:off x="2601798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[1]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B79752E-FA79-4E1A-8C11-9A57AC56A75A}"/>
                  </a:ext>
                </a:extLst>
              </p:cNvPr>
              <p:cNvSpPr/>
              <p:nvPr/>
            </p:nvSpPr>
            <p:spPr>
              <a:xfrm>
                <a:off x="3308807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[2]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02A25E-DD78-44FF-92AF-5812CC07E8B0}"/>
                  </a:ext>
                </a:extLst>
              </p:cNvPr>
              <p:cNvSpPr/>
              <p:nvPr/>
            </p:nvSpPr>
            <p:spPr>
              <a:xfrm>
                <a:off x="4015816" y="268047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[3]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659751C-64D1-43C1-BCDB-137923F97308}"/>
                  </a:ext>
                </a:extLst>
              </p:cNvPr>
              <p:cNvSpPr/>
              <p:nvPr/>
            </p:nvSpPr>
            <p:spPr>
              <a:xfrm>
                <a:off x="4722825" y="2677211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[4]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AE2992-C19E-4746-9F88-5AA28B1D51CF}"/>
                  </a:ext>
                </a:extLst>
              </p:cNvPr>
              <p:cNvSpPr/>
              <p:nvPr/>
            </p:nvSpPr>
            <p:spPr>
              <a:xfrm>
                <a:off x="5429834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[5]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D3110D2-3DD8-4C5C-B100-38ECEA6125F5}"/>
                  </a:ext>
                </a:extLst>
              </p:cNvPr>
              <p:cNvSpPr/>
              <p:nvPr/>
            </p:nvSpPr>
            <p:spPr>
              <a:xfrm>
                <a:off x="6141553" y="2678487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[6]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00E453-1157-4C15-90E2-6DE1ABA8A82B}"/>
                  </a:ext>
                </a:extLst>
              </p:cNvPr>
              <p:cNvSpPr/>
              <p:nvPr/>
            </p:nvSpPr>
            <p:spPr>
              <a:xfrm>
                <a:off x="6843852" y="2677210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arr</a:t>
                </a:r>
                <a:r>
                  <a:rPr lang="en-US" dirty="0"/>
                  <a:t>[7]</a:t>
                </a:r>
              </a:p>
            </p:txBody>
          </p:sp>
        </p:grp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5EC2013E-9F74-4F47-9F71-E909B3353C85}"/>
                </a:ext>
              </a:extLst>
            </p:cNvPr>
            <p:cNvSpPr/>
            <p:nvPr/>
          </p:nvSpPr>
          <p:spPr>
            <a:xfrm rot="16200000">
              <a:off x="2031816" y="2863728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21D75-0FD9-49C6-9A47-92C7F78C3D88}"/>
                </a:ext>
              </a:extLst>
            </p:cNvPr>
            <p:cNvGrpSpPr/>
            <p:nvPr/>
          </p:nvGrpSpPr>
          <p:grpSpPr>
            <a:xfrm>
              <a:off x="852338" y="3627625"/>
              <a:ext cx="2875171" cy="428249"/>
              <a:chOff x="1140645" y="3825249"/>
              <a:chExt cx="2875171" cy="42824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D050896-8F88-48DA-9F00-4BDFBF69D004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F2934B0-8B5C-4C1D-A072-E71FAC085A95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3EE27C-69D4-45A3-A496-0311E3113749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9340FA5-F99F-48F2-A877-406387BF1672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87D36-2E14-442B-BE50-4C62861A061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A53AADFD-FCA2-416C-9CE3-374726CACC17}"/>
                </a:ext>
              </a:extLst>
            </p:cNvPr>
            <p:cNvSpPr/>
            <p:nvPr/>
          </p:nvSpPr>
          <p:spPr>
            <a:xfrm rot="16200000">
              <a:off x="6306860" y="287922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746D191-EB50-4029-89B4-EA0CD5900B67}"/>
                </a:ext>
              </a:extLst>
            </p:cNvPr>
            <p:cNvGrpSpPr/>
            <p:nvPr/>
          </p:nvGrpSpPr>
          <p:grpSpPr>
            <a:xfrm>
              <a:off x="5083398" y="3630172"/>
              <a:ext cx="2875171" cy="428249"/>
              <a:chOff x="1140645" y="3825249"/>
              <a:chExt cx="2875171" cy="42824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E06AD4-832A-4C4A-9660-BBB20038BD9E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0F1A2E1-4E8C-422C-8905-C81090C6CBD9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3BCF207-57C1-47E2-ACC3-22F515B426E7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6E74963-9C47-497F-BA2E-A439EB53DEC4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CF45393-83D7-49D9-88A7-7EA849073D6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20423F6-90F9-44C4-8E3D-B1F25E151CA3}"/>
                </a:ext>
              </a:extLst>
            </p:cNvPr>
            <p:cNvGrpSpPr/>
            <p:nvPr/>
          </p:nvGrpSpPr>
          <p:grpSpPr>
            <a:xfrm>
              <a:off x="3943539" y="3620728"/>
              <a:ext cx="923828" cy="428249"/>
              <a:chOff x="1140646" y="3825249"/>
              <a:chExt cx="2875170" cy="42824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0A13B5-3035-4EC5-B371-5A8724396EA8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BAF2AA-C942-4775-9C9F-20CBFABF56A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F6E55B-2C6E-4D49-9FE4-DE31E43C9125}"/>
                </a:ext>
              </a:extLst>
            </p:cNvPr>
            <p:cNvGrpSpPr/>
            <p:nvPr/>
          </p:nvGrpSpPr>
          <p:grpSpPr>
            <a:xfrm>
              <a:off x="271803" y="4664368"/>
              <a:ext cx="3022078" cy="428249"/>
              <a:chOff x="1140645" y="3825249"/>
              <a:chExt cx="2875171" cy="42824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B3E7DA2-1122-4017-BFA7-5D4361657DE7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0CD11FE-4FA5-407D-9F09-BED20EBA1828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3C3231E-7CAA-4080-8EAA-76A923119E8D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10BE729-CB42-4393-821E-8D3547F5890E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875056-8A43-4623-9F39-7F7BF623CD94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0991FA7D-F8EE-42C5-A7D9-5660FFD44917}"/>
                </a:ext>
              </a:extLst>
            </p:cNvPr>
            <p:cNvSpPr/>
            <p:nvPr/>
          </p:nvSpPr>
          <p:spPr>
            <a:xfrm rot="16200000">
              <a:off x="963431" y="3903351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4F1908F-DE17-4DAD-B243-141318FBAA40}"/>
                </a:ext>
              </a:extLst>
            </p:cNvPr>
            <p:cNvGrpSpPr/>
            <p:nvPr/>
          </p:nvGrpSpPr>
          <p:grpSpPr>
            <a:xfrm>
              <a:off x="5083398" y="4675276"/>
              <a:ext cx="2875171" cy="428249"/>
              <a:chOff x="1140645" y="3825249"/>
              <a:chExt cx="2875171" cy="4282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9BE1E8E-304A-495E-B0B5-88D2E654FC62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184061-28A5-40C8-B789-3EF89CD2B793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AC07B93-5C5E-4DF9-8DAA-AD1E14D74104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7DEBFF9-1266-4EB9-8777-BE18920DF3F6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B7D398D-8581-42E0-8CA8-968760114427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AE57068-D70E-47FD-B7B2-7C29CE3AFAC7}"/>
                </a:ext>
              </a:extLst>
            </p:cNvPr>
            <p:cNvGrpSpPr/>
            <p:nvPr/>
          </p:nvGrpSpPr>
          <p:grpSpPr>
            <a:xfrm>
              <a:off x="3943539" y="4665832"/>
              <a:ext cx="923828" cy="428249"/>
              <a:chOff x="1140646" y="3825249"/>
              <a:chExt cx="2875170" cy="42824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5E5A9C-F270-4B39-B450-0DE08897FC61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2F5174-BF7D-48D7-B7ED-B2C086366B55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DF81F879-2846-43C1-81EB-BC161756CE49}"/>
                </a:ext>
              </a:extLst>
            </p:cNvPr>
            <p:cNvSpPr/>
            <p:nvPr/>
          </p:nvSpPr>
          <p:spPr>
            <a:xfrm rot="16200000">
              <a:off x="7393297" y="392859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7B12DA-FC1D-435B-B0F3-8008B832FC08}"/>
                </a:ext>
              </a:extLst>
            </p:cNvPr>
            <p:cNvGrpSpPr/>
            <p:nvPr/>
          </p:nvGrpSpPr>
          <p:grpSpPr>
            <a:xfrm>
              <a:off x="329371" y="5728731"/>
              <a:ext cx="3022078" cy="428249"/>
              <a:chOff x="1140645" y="3825249"/>
              <a:chExt cx="2875171" cy="42824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818F208-6EE9-4145-80B3-42EB20B24B43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40D9E2A-9B1E-4750-AEBB-6D1BDCE52281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A5C2AE0-8715-4845-A64B-20097119E6B6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EAF8D7-CFF9-4F0C-8732-1305F7AB1F58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CE06A2-7593-49B9-BC67-2114D4958E63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9F9861-715B-447C-8CB9-ED1E61816AA7}"/>
                </a:ext>
              </a:extLst>
            </p:cNvPr>
            <p:cNvGrpSpPr/>
            <p:nvPr/>
          </p:nvGrpSpPr>
          <p:grpSpPr>
            <a:xfrm>
              <a:off x="5083398" y="5703557"/>
              <a:ext cx="2875171" cy="428249"/>
              <a:chOff x="1140645" y="3825249"/>
              <a:chExt cx="2875171" cy="42824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E94BDD-F980-4A5B-9466-58A3D177E4EF}"/>
                  </a:ext>
                </a:extLst>
              </p:cNvPr>
              <p:cNvGrpSpPr/>
              <p:nvPr/>
            </p:nvGrpSpPr>
            <p:grpSpPr>
              <a:xfrm>
                <a:off x="1140645" y="3862958"/>
                <a:ext cx="2875171" cy="346108"/>
                <a:chOff x="1894789" y="2677211"/>
                <a:chExt cx="2875171" cy="34610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F17979-762F-4717-8275-5A592D3F93D4}"/>
                    </a:ext>
                  </a:extLst>
                </p:cNvPr>
                <p:cNvSpPr/>
                <p:nvPr/>
              </p:nvSpPr>
              <p:spPr>
                <a:xfrm>
                  <a:off x="1894789" y="2677212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[0]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CF079C5-ABE3-423E-9800-685529FEAD9C}"/>
                    </a:ext>
                  </a:extLst>
                </p:cNvPr>
                <p:cNvSpPr/>
                <p:nvPr/>
              </p:nvSpPr>
              <p:spPr>
                <a:xfrm>
                  <a:off x="2960020" y="2677211"/>
                  <a:ext cx="7070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E5CBADE-BC70-4D03-A20D-2C0C8D8E8EC1}"/>
                    </a:ext>
                  </a:extLst>
                </p:cNvPr>
                <p:cNvSpPr/>
                <p:nvPr/>
              </p:nvSpPr>
              <p:spPr>
                <a:xfrm>
                  <a:off x="4025251" y="2684280"/>
                  <a:ext cx="744709" cy="33903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arr</a:t>
                  </a:r>
                  <a:r>
                    <a:rPr lang="en-US" dirty="0"/>
                    <a:t>[n]</a:t>
                  </a: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427A27-5B00-4B09-A683-E2D8565545EA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B1E29E-111B-4228-BB7F-01BC017F040F}"/>
                </a:ext>
              </a:extLst>
            </p:cNvPr>
            <p:cNvGrpSpPr/>
            <p:nvPr/>
          </p:nvGrpSpPr>
          <p:grpSpPr>
            <a:xfrm>
              <a:off x="3943539" y="5694113"/>
              <a:ext cx="923828" cy="428249"/>
              <a:chOff x="1140646" y="3825249"/>
              <a:chExt cx="2875170" cy="42824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EA83A8F-1F4B-428A-9B37-1802ECC15451}"/>
                  </a:ext>
                </a:extLst>
              </p:cNvPr>
              <p:cNvSpPr/>
              <p:nvPr/>
            </p:nvSpPr>
            <p:spPr>
              <a:xfrm>
                <a:off x="2205876" y="3862958"/>
                <a:ext cx="707009" cy="33903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D17234-4FC9-4E70-BC40-D89258B9ADF1}"/>
                  </a:ext>
                </a:extLst>
              </p:cNvPr>
              <p:cNvSpPr/>
              <p:nvPr/>
            </p:nvSpPr>
            <p:spPr>
              <a:xfrm>
                <a:off x="1140646" y="3825249"/>
                <a:ext cx="2875170" cy="42824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Left Brace 81">
              <a:extLst>
                <a:ext uri="{FF2B5EF4-FFF2-40B4-BE49-F238E27FC236}">
                  <a16:creationId xmlns:a16="http://schemas.microsoft.com/office/drawing/2014/main" id="{ED85936A-2C49-47EB-A311-81A35547ADA5}"/>
                </a:ext>
              </a:extLst>
            </p:cNvPr>
            <p:cNvSpPr/>
            <p:nvPr/>
          </p:nvSpPr>
          <p:spPr>
            <a:xfrm rot="16200000">
              <a:off x="2648145" y="4972655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C2BA3E32-2820-4853-A4E9-731AE7FFD6B1}"/>
                </a:ext>
              </a:extLst>
            </p:cNvPr>
            <p:cNvSpPr/>
            <p:nvPr/>
          </p:nvSpPr>
          <p:spPr>
            <a:xfrm rot="16200000">
              <a:off x="5225135" y="4933786"/>
              <a:ext cx="428248" cy="702296"/>
            </a:xfrm>
            <a:prstGeom prst="leftBrace">
              <a:avLst>
                <a:gd name="adj1" fmla="val 8333"/>
                <a:gd name="adj2" fmla="val 5134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32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 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82866F-C854-4ECD-9474-47B21B1A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633172"/>
              </p:ext>
            </p:extLst>
          </p:nvPr>
        </p:nvGraphicFramePr>
        <p:xfrm>
          <a:off x="838200" y="2890854"/>
          <a:ext cx="10515600" cy="244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2422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Character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Multi-dimensional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325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98A139-8F9F-49E6-8392-83C001972E72}"/>
              </a:ext>
            </a:extLst>
          </p:cNvPr>
          <p:cNvSpPr/>
          <p:nvPr/>
        </p:nvSpPr>
        <p:spPr>
          <a:xfrm>
            <a:off x="838200" y="4834714"/>
            <a:ext cx="8777140" cy="480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4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Write a C program that prints the data of an array in reverse order. initialize array using the values: {1,2,3,4,5,6,7,8,9}.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9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Write a C program that takes the size of array and its elements from the user then return the average of the elements.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F3B27-4975-4580-9E6F-98F40C85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71" y="3138307"/>
            <a:ext cx="7543604" cy="29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Write a C program that reads an array and its size and outputs the minimum value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 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82866F-C854-4ECD-9474-47B21B1A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87967"/>
              </p:ext>
            </p:extLst>
          </p:nvPr>
        </p:nvGraphicFramePr>
        <p:xfrm>
          <a:off x="838200" y="2890854"/>
          <a:ext cx="10515600" cy="244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2422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Character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Multi-dimensional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Exercises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94730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98A139-8F9F-49E6-8392-83C001972E72}"/>
              </a:ext>
            </a:extLst>
          </p:cNvPr>
          <p:cNvSpPr/>
          <p:nvPr/>
        </p:nvSpPr>
        <p:spPr>
          <a:xfrm>
            <a:off x="838200" y="3261675"/>
            <a:ext cx="8777140" cy="480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8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Exercise 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Write a program that reads a string and determines how many of them are vowels and how many are consonants.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07935-3979-4B09-9180-211E03F6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708924"/>
            <a:ext cx="9220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Write a program that reads student scores, gets the best score, and then assigns grades based on the following scheme: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Grade is A if score is &gt;= best - 10;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Grade is B if score is &gt;= best - 20;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Grade is C if score is &gt;= best - 30;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Grade is D if score is &gt;= best - 40;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Grade is F otherwise.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The program prompts the user to enter the total number of students, then prompts the user to enter all the scores and concludes by displaying the grades.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58688-33E3-40E5-AC59-577D5EA7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02" y="5122731"/>
            <a:ext cx="7210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13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66063-3B78-49A6-A5A8-F32A3E3D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Write a program that reads in 10 numbers and displays distinct numbers (i.e., if a number appears multiple times, it is displayed only once). (Hint: Read a number and store it to an array if it is new. If the number is already in the array, discard it. After the input, the array contains the distinct numbers.)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69365-2FCE-4FCA-A973-5DE2C0D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987800"/>
            <a:ext cx="9286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Arrays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Arrays</a:t>
            </a:r>
            <a:r>
              <a:rPr lang="en-GB" dirty="0">
                <a:solidFill>
                  <a:schemeClr val="bg1"/>
                </a:solidFill>
              </a:rPr>
              <a:t> are data structures consisting of related data items of the same type.</a:t>
            </a:r>
          </a:p>
          <a:p>
            <a:r>
              <a:rPr lang="en-GB" dirty="0">
                <a:solidFill>
                  <a:schemeClr val="bg1"/>
                </a:solidFill>
              </a:rPr>
              <a:t>An array is a group of contiguous memory locations that all have the same type.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To refer to a particular location or element in the array, we specify the array’s name and the position number of the element in the array.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6761D-554F-4D91-A313-C7521160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4226940"/>
            <a:ext cx="5838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Arrays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Any one of these elements may be referred to by giving the array’s name followed by the position number of the element in square brackets [].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71A38-E4A1-4ECB-84B9-237F9B37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12" y="2765875"/>
            <a:ext cx="4644776" cy="39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6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Arrays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Operations: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1000;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 += 2;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printf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("%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",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[0] +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[1] +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[2]);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[6] / 2;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5CCAC1-7BE3-4210-BC06-BA1F1B616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2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A71A38-E4A1-4ECB-84B9-237F9B37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6" y="2728168"/>
            <a:ext cx="4644776" cy="39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Defining Arrays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You specify the type of each element and the number of elements each array requires so that the computer may reserve the appropriate amount of memory.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5FEC0-A8A8-471A-A7C1-280B339DA96C}"/>
              </a:ext>
            </a:extLst>
          </p:cNvPr>
          <p:cNvSpPr txBox="1"/>
          <p:nvPr/>
        </p:nvSpPr>
        <p:spPr>
          <a:xfrm>
            <a:off x="2094319" y="2987445"/>
            <a:ext cx="80033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c[12];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b[100], x[27];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n[5] = { 32, 27, 64, 18, 95 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n[10] = { 0 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initializes entire array to zeros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n[] = { 1, 2, 3, 4, 5 };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50DB5-90F8-4A64-B8C7-B7771E9C659F}"/>
              </a:ext>
            </a:extLst>
          </p:cNvPr>
          <p:cNvSpPr txBox="1"/>
          <p:nvPr/>
        </p:nvSpPr>
        <p:spPr>
          <a:xfrm>
            <a:off x="2094318" y="4582204"/>
            <a:ext cx="80033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6AD83-2108-4CF7-B815-6383F83F7CFB}"/>
              </a:ext>
            </a:extLst>
          </p:cNvPr>
          <p:cNvSpPr txBox="1"/>
          <p:nvPr/>
        </p:nvSpPr>
        <p:spPr>
          <a:xfrm>
            <a:off x="2094317" y="6176963"/>
            <a:ext cx="8003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n[1]);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 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82866F-C854-4ECD-9474-47B21B1AF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10487"/>
              </p:ext>
            </p:extLst>
          </p:nvPr>
        </p:nvGraphicFramePr>
        <p:xfrm>
          <a:off x="838200" y="2890854"/>
          <a:ext cx="10515600" cy="244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2422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Character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Multi-dimensional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Exercises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951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98A139-8F9F-49E6-8392-83C001972E72}"/>
              </a:ext>
            </a:extLst>
          </p:cNvPr>
          <p:cNvSpPr/>
          <p:nvPr/>
        </p:nvSpPr>
        <p:spPr>
          <a:xfrm>
            <a:off x="838200" y="3796952"/>
            <a:ext cx="8777140" cy="4807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Character Arrays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5CCAC1-7BE3-4210-BC06-BA1F1B6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string such as "hello" is really an array of individual characters in C.</a:t>
            </a:r>
          </a:p>
          <a:p>
            <a:r>
              <a:rPr lang="en-GB" dirty="0">
                <a:solidFill>
                  <a:schemeClr val="bg1"/>
                </a:solidFill>
              </a:rPr>
              <a:t>A character array can be initialized using a string literal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string "first" contains </a:t>
            </a:r>
            <a:r>
              <a:rPr lang="en-GB" b="1" dirty="0">
                <a:solidFill>
                  <a:schemeClr val="bg1"/>
                </a:solidFill>
              </a:rPr>
              <a:t>five characters </a:t>
            </a:r>
            <a:r>
              <a:rPr lang="en-GB" dirty="0">
                <a:solidFill>
                  <a:schemeClr val="bg1"/>
                </a:solidFill>
              </a:rPr>
              <a:t>plus a special </a:t>
            </a:r>
            <a:r>
              <a:rPr lang="en-GB" b="1" dirty="0">
                <a:solidFill>
                  <a:schemeClr val="bg1"/>
                </a:solidFill>
              </a:rPr>
              <a:t>string-termination character</a:t>
            </a:r>
            <a:r>
              <a:rPr lang="en-GB" dirty="0">
                <a:solidFill>
                  <a:schemeClr val="bg1"/>
                </a:solidFill>
              </a:rPr>
              <a:t> called the </a:t>
            </a:r>
            <a:r>
              <a:rPr lang="en-GB" b="1" dirty="0">
                <a:solidFill>
                  <a:schemeClr val="bg1"/>
                </a:solidFill>
              </a:rPr>
              <a:t>null character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Thus, array str contains six elements. The escape sequence representing the null character is '\0'.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7299-C7ED-4BD1-814B-B2A37E23A26F}"/>
              </a:ext>
            </a:extLst>
          </p:cNvPr>
          <p:cNvGrpSpPr/>
          <p:nvPr/>
        </p:nvGrpSpPr>
        <p:grpSpPr>
          <a:xfrm>
            <a:off x="3428607" y="4800934"/>
            <a:ext cx="5062195" cy="732755"/>
            <a:chOff x="3280527" y="4982646"/>
            <a:chExt cx="5062195" cy="7327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8F8898-4088-4BB6-8267-14903AA1D464}"/>
                </a:ext>
              </a:extLst>
            </p:cNvPr>
            <p:cNvGrpSpPr/>
            <p:nvPr/>
          </p:nvGrpSpPr>
          <p:grpSpPr>
            <a:xfrm>
              <a:off x="3280527" y="5335214"/>
              <a:ext cx="4901933" cy="380187"/>
              <a:chOff x="3205113" y="5796776"/>
              <a:chExt cx="4901933" cy="38018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D4FE24-1076-4802-8158-BAA4078EA877}"/>
                  </a:ext>
                </a:extLst>
              </p:cNvPr>
              <p:cNvSpPr/>
              <p:nvPr/>
            </p:nvSpPr>
            <p:spPr>
              <a:xfrm>
                <a:off x="3205113" y="5799890"/>
                <a:ext cx="886119" cy="377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‘f’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BAC4EE-FB9E-4D3C-AD14-23AA55738EE5}"/>
                  </a:ext>
                </a:extLst>
              </p:cNvPr>
              <p:cNvSpPr/>
              <p:nvPr/>
            </p:nvSpPr>
            <p:spPr>
              <a:xfrm>
                <a:off x="4091232" y="5799889"/>
                <a:ext cx="801279" cy="3770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’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14F60E-5DFA-499B-8C16-4D172AFB77E1}"/>
                  </a:ext>
                </a:extLst>
              </p:cNvPr>
              <p:cNvSpPr/>
              <p:nvPr/>
            </p:nvSpPr>
            <p:spPr>
              <a:xfrm>
                <a:off x="4892511" y="5799890"/>
                <a:ext cx="801278" cy="377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‘r’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EAA1DD-6153-4971-8DDF-1F0BF206DF3B}"/>
                  </a:ext>
                </a:extLst>
              </p:cNvPr>
              <p:cNvSpPr/>
              <p:nvPr/>
            </p:nvSpPr>
            <p:spPr>
              <a:xfrm>
                <a:off x="6495063" y="5796777"/>
                <a:ext cx="801277" cy="377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‘t’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A79FAD-3638-4134-ABFA-2640814C1E54}"/>
                  </a:ext>
                </a:extLst>
              </p:cNvPr>
              <p:cNvSpPr/>
              <p:nvPr/>
            </p:nvSpPr>
            <p:spPr>
              <a:xfrm>
                <a:off x="7305769" y="5796776"/>
                <a:ext cx="801277" cy="377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‘\0’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B4883C-2AD0-4C13-AA9D-64CA18B0FA18}"/>
                  </a:ext>
                </a:extLst>
              </p:cNvPr>
              <p:cNvSpPr/>
              <p:nvPr/>
            </p:nvSpPr>
            <p:spPr>
              <a:xfrm>
                <a:off x="5698501" y="5799186"/>
                <a:ext cx="801278" cy="3770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‘s’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54AE2D-BE0F-4D6A-BEEF-C9FAD09ABBE6}"/>
                </a:ext>
              </a:extLst>
            </p:cNvPr>
            <p:cNvSpPr txBox="1"/>
            <p:nvPr/>
          </p:nvSpPr>
          <p:spPr>
            <a:xfrm>
              <a:off x="3399136" y="4982646"/>
              <a:ext cx="4943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str[0]      str[1]      str[2]       str[3]      str[4]     str[5]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2D7A0A-ADDC-460E-9FFD-8D06F35A789A}"/>
              </a:ext>
            </a:extLst>
          </p:cNvPr>
          <p:cNvSpPr txBox="1"/>
          <p:nvPr/>
        </p:nvSpPr>
        <p:spPr>
          <a:xfrm>
            <a:off x="1349604" y="2691813"/>
            <a:ext cx="8003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"first"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1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1552</Words>
  <Application>Microsoft Office PowerPoint</Application>
  <PresentationFormat>Widescreen</PresentationFormat>
  <Paragraphs>365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urw-din</vt:lpstr>
      <vt:lpstr>Office Theme</vt:lpstr>
      <vt:lpstr>PROGRAMMING FUNDAMENTALS IN C</vt:lpstr>
      <vt:lpstr>Objectives  </vt:lpstr>
      <vt:lpstr>Content  </vt:lpstr>
      <vt:lpstr>Arrays  </vt:lpstr>
      <vt:lpstr>Arrays  </vt:lpstr>
      <vt:lpstr>Arrays  </vt:lpstr>
      <vt:lpstr>Defining Arrays  </vt:lpstr>
      <vt:lpstr>Content  </vt:lpstr>
      <vt:lpstr>Character Arrays  </vt:lpstr>
      <vt:lpstr>Character Arrays  </vt:lpstr>
      <vt:lpstr>QUIZ</vt:lpstr>
      <vt:lpstr>Content  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Content  </vt:lpstr>
      <vt:lpstr>Exercise 1</vt:lpstr>
      <vt:lpstr>Exercise 2</vt:lpstr>
      <vt:lpstr>Exercise 3</vt:lpstr>
      <vt:lpstr>Exercise 4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200</cp:revision>
  <dcterms:created xsi:type="dcterms:W3CDTF">2021-03-25T18:23:19Z</dcterms:created>
  <dcterms:modified xsi:type="dcterms:W3CDTF">2021-05-23T05:17:30Z</dcterms:modified>
</cp:coreProperties>
</file>