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76" r:id="rId9"/>
    <p:sldId id="279" r:id="rId10"/>
    <p:sldId id="264" r:id="rId11"/>
    <p:sldId id="265" r:id="rId12"/>
    <p:sldId id="266" r:id="rId13"/>
    <p:sldId id="267" r:id="rId14"/>
    <p:sldId id="268" r:id="rId15"/>
    <p:sldId id="275" r:id="rId16"/>
    <p:sldId id="269" r:id="rId17"/>
    <p:sldId id="270" r:id="rId18"/>
    <p:sldId id="271" r:id="rId19"/>
    <p:sldId id="272" r:id="rId20"/>
    <p:sldId id="274" r:id="rId21"/>
    <p:sldId id="278" r:id="rId22"/>
    <p:sldId id="281" r:id="rId23"/>
    <p:sldId id="282" r:id="rId24"/>
    <p:sldId id="283" r:id="rId25"/>
    <p:sldId id="409" r:id="rId26"/>
    <p:sldId id="425" r:id="rId27"/>
    <p:sldId id="426" r:id="rId28"/>
    <p:sldId id="427" r:id="rId29"/>
    <p:sldId id="428" r:id="rId30"/>
    <p:sldId id="429" r:id="rId31"/>
    <p:sldId id="466" r:id="rId32"/>
    <p:sldId id="467" r:id="rId33"/>
    <p:sldId id="468" r:id="rId34"/>
    <p:sldId id="469" r:id="rId35"/>
    <p:sldId id="470" r:id="rId36"/>
    <p:sldId id="420" r:id="rId37"/>
    <p:sldId id="483" r:id="rId38"/>
    <p:sldId id="484" r:id="rId39"/>
    <p:sldId id="485" r:id="rId40"/>
    <p:sldId id="486" r:id="rId41"/>
    <p:sldId id="487" r:id="rId42"/>
    <p:sldId id="471" r:id="rId43"/>
    <p:sldId id="472" r:id="rId44"/>
    <p:sldId id="473" r:id="rId45"/>
    <p:sldId id="474" r:id="rId46"/>
    <p:sldId id="475" r:id="rId47"/>
    <p:sldId id="476" r:id="rId48"/>
    <p:sldId id="478" r:id="rId49"/>
    <p:sldId id="479" r:id="rId50"/>
    <p:sldId id="480" r:id="rId51"/>
    <p:sldId id="481" r:id="rId52"/>
    <p:sldId id="482" r:id="rId53"/>
    <p:sldId id="488" r:id="rId54"/>
    <p:sldId id="489" r:id="rId55"/>
    <p:sldId id="490" r:id="rId56"/>
    <p:sldId id="491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mar Atef" initials="OA" lastIdx="1" clrIdx="0">
    <p:extLst>
      <p:ext uri="{19B8F6BF-5375-455C-9EA6-DF929625EA0E}">
        <p15:presenceInfo xmlns:p15="http://schemas.microsoft.com/office/powerpoint/2012/main" userId="Omar Ate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70AD47"/>
    <a:srgbClr val="FFC000"/>
    <a:srgbClr val="C0C0C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168F9A-D689-408D-BC4B-F42BCEA5D51C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CC366F1-C7F5-4A63-9C8A-F20FEFC4DA33}">
      <dgm:prSet phldrT="[Text]"/>
      <dgm:spPr/>
      <dgm:t>
        <a:bodyPr/>
        <a:lstStyle/>
        <a:p>
          <a:r>
            <a:rPr lang="en-US" dirty="0"/>
            <a:t>C programming Course</a:t>
          </a:r>
        </a:p>
      </dgm:t>
    </dgm:pt>
    <dgm:pt modelId="{0E372CA3-6FF7-4C6B-A82B-6A0AF0E61B25}" type="parTrans" cxnId="{706B2AB4-E623-4CBB-B990-1A23B68C54AA}">
      <dgm:prSet/>
      <dgm:spPr/>
      <dgm:t>
        <a:bodyPr/>
        <a:lstStyle/>
        <a:p>
          <a:endParaRPr lang="en-US"/>
        </a:p>
      </dgm:t>
    </dgm:pt>
    <dgm:pt modelId="{45DECD44-22D1-4BFD-8153-06D323C24849}" type="sibTrans" cxnId="{706B2AB4-E623-4CBB-B990-1A23B68C54AA}">
      <dgm:prSet/>
      <dgm:spPr/>
      <dgm:t>
        <a:bodyPr/>
        <a:lstStyle/>
        <a:p>
          <a:endParaRPr lang="en-US"/>
        </a:p>
      </dgm:t>
    </dgm:pt>
    <dgm:pt modelId="{A75BABFB-89CF-4D4E-9345-84DC8A18BDD4}">
      <dgm:prSet phldrT="[Text]"/>
      <dgm:spPr/>
      <dgm:t>
        <a:bodyPr/>
        <a:lstStyle/>
        <a:p>
          <a:r>
            <a:rPr lang="en-US" dirty="0"/>
            <a:t>Introduction to Computers, </a:t>
          </a:r>
          <a:r>
            <a:rPr lang="en-GB" dirty="0"/>
            <a:t>the Internet and the Web</a:t>
          </a:r>
          <a:endParaRPr lang="en-US" dirty="0"/>
        </a:p>
      </dgm:t>
    </dgm:pt>
    <dgm:pt modelId="{EAEED69C-4189-47AB-B79E-178EF07AE13F}" type="parTrans" cxnId="{D646E54B-740B-42BF-AC4A-3C73FBDAA56F}">
      <dgm:prSet/>
      <dgm:spPr/>
      <dgm:t>
        <a:bodyPr/>
        <a:lstStyle/>
        <a:p>
          <a:endParaRPr lang="en-US"/>
        </a:p>
      </dgm:t>
    </dgm:pt>
    <dgm:pt modelId="{C826C297-1226-425C-B245-14E34FEBF7FF}" type="sibTrans" cxnId="{D646E54B-740B-42BF-AC4A-3C73FBDAA56F}">
      <dgm:prSet/>
      <dgm:spPr/>
      <dgm:t>
        <a:bodyPr/>
        <a:lstStyle/>
        <a:p>
          <a:endParaRPr lang="en-US"/>
        </a:p>
      </dgm:t>
    </dgm:pt>
    <dgm:pt modelId="{64EEC625-1BA7-419A-BECC-26C1C8144510}">
      <dgm:prSet phldrT="[Text]"/>
      <dgm:spPr/>
      <dgm:t>
        <a:bodyPr/>
        <a:lstStyle/>
        <a:p>
          <a:r>
            <a:rPr lang="en-US" dirty="0"/>
            <a:t>Basics of  C language </a:t>
          </a:r>
        </a:p>
      </dgm:t>
    </dgm:pt>
    <dgm:pt modelId="{67B4E9AA-5734-4EBF-9AFC-81C70A7F8C8C}" type="parTrans" cxnId="{86D7DEB3-53AF-4210-B22A-6DBBBECA5387}">
      <dgm:prSet/>
      <dgm:spPr/>
      <dgm:t>
        <a:bodyPr/>
        <a:lstStyle/>
        <a:p>
          <a:endParaRPr lang="en-US"/>
        </a:p>
      </dgm:t>
    </dgm:pt>
    <dgm:pt modelId="{A60C1065-20D3-4C1C-8251-255873FC8625}" type="sibTrans" cxnId="{86D7DEB3-53AF-4210-B22A-6DBBBECA5387}">
      <dgm:prSet/>
      <dgm:spPr/>
      <dgm:t>
        <a:bodyPr/>
        <a:lstStyle/>
        <a:p>
          <a:endParaRPr lang="en-US"/>
        </a:p>
      </dgm:t>
    </dgm:pt>
    <dgm:pt modelId="{5976BA77-047E-4DA2-A434-CA6C7C067443}">
      <dgm:prSet/>
      <dgm:spPr/>
      <dgm:t>
        <a:bodyPr/>
        <a:lstStyle/>
        <a:p>
          <a:r>
            <a:rPr lang="en-GB" dirty="0"/>
            <a:t>Problem Solving</a:t>
          </a:r>
          <a:endParaRPr lang="en-US" dirty="0"/>
        </a:p>
      </dgm:t>
    </dgm:pt>
    <dgm:pt modelId="{5BA5C672-E945-4197-9305-7CA63DE41FAF}" type="sibTrans" cxnId="{891B49C4-4493-4655-A8F6-034CF7BDDF37}">
      <dgm:prSet/>
      <dgm:spPr/>
      <dgm:t>
        <a:bodyPr/>
        <a:lstStyle/>
        <a:p>
          <a:endParaRPr lang="en-US"/>
        </a:p>
      </dgm:t>
    </dgm:pt>
    <dgm:pt modelId="{2B39BC06-42E2-4BB3-ACB8-6B9D327766BF}" type="parTrans" cxnId="{891B49C4-4493-4655-A8F6-034CF7BDDF37}">
      <dgm:prSet/>
      <dgm:spPr/>
      <dgm:t>
        <a:bodyPr/>
        <a:lstStyle/>
        <a:p>
          <a:endParaRPr lang="en-US"/>
        </a:p>
      </dgm:t>
    </dgm:pt>
    <dgm:pt modelId="{DBB630EB-8196-4B3A-BC74-29611932F619}">
      <dgm:prSet phldrT="[Text]"/>
      <dgm:spPr/>
      <dgm:t>
        <a:bodyPr/>
        <a:lstStyle/>
        <a:p>
          <a:r>
            <a:rPr lang="en-US" dirty="0"/>
            <a:t>Conditions</a:t>
          </a:r>
        </a:p>
      </dgm:t>
    </dgm:pt>
    <dgm:pt modelId="{28E4DF65-B89E-449A-8DE7-D966C017F083}" type="parTrans" cxnId="{A476F5B4-A541-4A59-94FF-48FEE99D5E2F}">
      <dgm:prSet/>
      <dgm:spPr/>
      <dgm:t>
        <a:bodyPr/>
        <a:lstStyle/>
        <a:p>
          <a:endParaRPr lang="en-US"/>
        </a:p>
      </dgm:t>
    </dgm:pt>
    <dgm:pt modelId="{E6A1771C-C290-4711-A3E6-8983392EE3E1}" type="sibTrans" cxnId="{A476F5B4-A541-4A59-94FF-48FEE99D5E2F}">
      <dgm:prSet/>
      <dgm:spPr/>
      <dgm:t>
        <a:bodyPr/>
        <a:lstStyle/>
        <a:p>
          <a:endParaRPr lang="en-US"/>
        </a:p>
      </dgm:t>
    </dgm:pt>
    <dgm:pt modelId="{BD8F6A63-80D5-4158-8D7E-9D74EE61FE1A}">
      <dgm:prSet phldrT="[Text]"/>
      <dgm:spPr/>
      <dgm:t>
        <a:bodyPr/>
        <a:lstStyle/>
        <a:p>
          <a:r>
            <a:rPr lang="en-US" dirty="0"/>
            <a:t>Loops</a:t>
          </a:r>
        </a:p>
      </dgm:t>
    </dgm:pt>
    <dgm:pt modelId="{ED538556-6A80-4593-B92D-8CB46A136B81}" type="parTrans" cxnId="{E909C416-AEEF-48DB-AD4C-B71F9C96C45B}">
      <dgm:prSet/>
      <dgm:spPr/>
      <dgm:t>
        <a:bodyPr/>
        <a:lstStyle/>
        <a:p>
          <a:endParaRPr lang="en-US"/>
        </a:p>
      </dgm:t>
    </dgm:pt>
    <dgm:pt modelId="{2569529B-3E71-42CE-B99B-2935BBC7B6FA}" type="sibTrans" cxnId="{E909C416-AEEF-48DB-AD4C-B71F9C96C45B}">
      <dgm:prSet/>
      <dgm:spPr/>
      <dgm:t>
        <a:bodyPr/>
        <a:lstStyle/>
        <a:p>
          <a:endParaRPr lang="en-US"/>
        </a:p>
      </dgm:t>
    </dgm:pt>
    <dgm:pt modelId="{A9B2A82A-6C8A-430C-B7E9-965F16E8BA51}">
      <dgm:prSet phldrT="[Text]"/>
      <dgm:spPr/>
      <dgm:t>
        <a:bodyPr/>
        <a:lstStyle/>
        <a:p>
          <a:r>
            <a:rPr lang="en-US" dirty="0"/>
            <a:t>Arrays</a:t>
          </a:r>
        </a:p>
      </dgm:t>
    </dgm:pt>
    <dgm:pt modelId="{24C10E22-6831-46EE-B3E6-AEF8660828AF}" type="parTrans" cxnId="{C60FE639-F009-4B85-BA9B-AD9F0CDDC444}">
      <dgm:prSet/>
      <dgm:spPr/>
      <dgm:t>
        <a:bodyPr/>
        <a:lstStyle/>
        <a:p>
          <a:endParaRPr lang="en-US"/>
        </a:p>
      </dgm:t>
    </dgm:pt>
    <dgm:pt modelId="{1548A327-EA83-4B35-9F98-7881D3943B1A}" type="sibTrans" cxnId="{C60FE639-F009-4B85-BA9B-AD9F0CDDC444}">
      <dgm:prSet/>
      <dgm:spPr/>
      <dgm:t>
        <a:bodyPr/>
        <a:lstStyle/>
        <a:p>
          <a:endParaRPr lang="en-US"/>
        </a:p>
      </dgm:t>
    </dgm:pt>
    <dgm:pt modelId="{F3C7A925-FB2F-4D2E-85A1-C22DBDA5FD88}">
      <dgm:prSet phldrT="[Text]"/>
      <dgm:spPr/>
      <dgm:t>
        <a:bodyPr/>
        <a:lstStyle/>
        <a:p>
          <a:r>
            <a:rPr lang="en-US" dirty="0"/>
            <a:t>Functions</a:t>
          </a:r>
        </a:p>
      </dgm:t>
    </dgm:pt>
    <dgm:pt modelId="{47EE0232-FFB2-4772-AF29-C5205D233FEA}" type="parTrans" cxnId="{096EB8E9-3531-4AFC-80A7-08CE46C27822}">
      <dgm:prSet/>
      <dgm:spPr/>
      <dgm:t>
        <a:bodyPr/>
        <a:lstStyle/>
        <a:p>
          <a:endParaRPr lang="en-US"/>
        </a:p>
      </dgm:t>
    </dgm:pt>
    <dgm:pt modelId="{970AB488-6AE3-4ECB-A726-C4700D6C8F4F}" type="sibTrans" cxnId="{096EB8E9-3531-4AFC-80A7-08CE46C27822}">
      <dgm:prSet/>
      <dgm:spPr/>
      <dgm:t>
        <a:bodyPr/>
        <a:lstStyle/>
        <a:p>
          <a:endParaRPr lang="en-US"/>
        </a:p>
      </dgm:t>
    </dgm:pt>
    <dgm:pt modelId="{5E60715A-24D0-452D-A118-B1573F2C440F}">
      <dgm:prSet phldrT="[Text]"/>
      <dgm:spPr/>
      <dgm:t>
        <a:bodyPr/>
        <a:lstStyle/>
        <a:p>
          <a:r>
            <a:rPr lang="en-US" dirty="0"/>
            <a:t>Recursion</a:t>
          </a:r>
        </a:p>
      </dgm:t>
    </dgm:pt>
    <dgm:pt modelId="{25A7F9FC-9A53-4D26-A6C1-89C9480FC120}" type="parTrans" cxnId="{A6DD34AC-0B12-43B5-8231-24F741FD1844}">
      <dgm:prSet/>
      <dgm:spPr/>
      <dgm:t>
        <a:bodyPr/>
        <a:lstStyle/>
        <a:p>
          <a:endParaRPr lang="en-US"/>
        </a:p>
      </dgm:t>
    </dgm:pt>
    <dgm:pt modelId="{9A905B11-ED8B-4E00-AD63-FF287362704C}" type="sibTrans" cxnId="{A6DD34AC-0B12-43B5-8231-24F741FD1844}">
      <dgm:prSet/>
      <dgm:spPr/>
      <dgm:t>
        <a:bodyPr/>
        <a:lstStyle/>
        <a:p>
          <a:endParaRPr lang="en-US"/>
        </a:p>
      </dgm:t>
    </dgm:pt>
    <dgm:pt modelId="{F8386656-AFE8-4A2E-8189-0AC544716293}" type="pres">
      <dgm:prSet presAssocID="{CD168F9A-D689-408D-BC4B-F42BCEA5D51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BE611C4-D361-4F0D-B8BC-C04022CEACC1}" type="pres">
      <dgm:prSet presAssocID="{2CC366F1-C7F5-4A63-9C8A-F20FEFC4DA33}" presName="centerShape" presStyleLbl="node0" presStyleIdx="0" presStyleCnt="1"/>
      <dgm:spPr/>
    </dgm:pt>
    <dgm:pt modelId="{3E158DAA-40F3-4406-AD6B-5B731436D9AB}" type="pres">
      <dgm:prSet presAssocID="{EAEED69C-4189-47AB-B79E-178EF07AE13F}" presName="parTrans" presStyleLbl="bgSibTrans2D1" presStyleIdx="0" presStyleCnt="8"/>
      <dgm:spPr/>
    </dgm:pt>
    <dgm:pt modelId="{6C1B7B59-E433-432A-A41B-005B70EA70DD}" type="pres">
      <dgm:prSet presAssocID="{A75BABFB-89CF-4D4E-9345-84DC8A18BDD4}" presName="node" presStyleLbl="node1" presStyleIdx="0" presStyleCnt="8">
        <dgm:presLayoutVars>
          <dgm:bulletEnabled val="1"/>
        </dgm:presLayoutVars>
      </dgm:prSet>
      <dgm:spPr/>
    </dgm:pt>
    <dgm:pt modelId="{A0A97124-F73C-4A1B-B5F0-480D0C32D9ED}" type="pres">
      <dgm:prSet presAssocID="{2B39BC06-42E2-4BB3-ACB8-6B9D327766BF}" presName="parTrans" presStyleLbl="bgSibTrans2D1" presStyleIdx="1" presStyleCnt="8"/>
      <dgm:spPr/>
    </dgm:pt>
    <dgm:pt modelId="{78E7D58C-2D6C-4C00-8CF6-59903575E514}" type="pres">
      <dgm:prSet presAssocID="{5976BA77-047E-4DA2-A434-CA6C7C067443}" presName="node" presStyleLbl="node1" presStyleIdx="1" presStyleCnt="8">
        <dgm:presLayoutVars>
          <dgm:bulletEnabled val="1"/>
        </dgm:presLayoutVars>
      </dgm:prSet>
      <dgm:spPr/>
    </dgm:pt>
    <dgm:pt modelId="{A9266A4E-E54E-4481-AAEB-350869350B43}" type="pres">
      <dgm:prSet presAssocID="{67B4E9AA-5734-4EBF-9AFC-81C70A7F8C8C}" presName="parTrans" presStyleLbl="bgSibTrans2D1" presStyleIdx="2" presStyleCnt="8"/>
      <dgm:spPr/>
    </dgm:pt>
    <dgm:pt modelId="{777B8E16-9953-4D5B-B770-6AC2239A5CF5}" type="pres">
      <dgm:prSet presAssocID="{64EEC625-1BA7-419A-BECC-26C1C8144510}" presName="node" presStyleLbl="node1" presStyleIdx="2" presStyleCnt="8">
        <dgm:presLayoutVars>
          <dgm:bulletEnabled val="1"/>
        </dgm:presLayoutVars>
      </dgm:prSet>
      <dgm:spPr/>
    </dgm:pt>
    <dgm:pt modelId="{A1EA9FAB-52E7-45BB-BA20-D8520EAA1F17}" type="pres">
      <dgm:prSet presAssocID="{28E4DF65-B89E-449A-8DE7-D966C017F083}" presName="parTrans" presStyleLbl="bgSibTrans2D1" presStyleIdx="3" presStyleCnt="8"/>
      <dgm:spPr/>
    </dgm:pt>
    <dgm:pt modelId="{A6B685AB-71B8-423C-A0A2-19ADCB14200D}" type="pres">
      <dgm:prSet presAssocID="{DBB630EB-8196-4B3A-BC74-29611932F619}" presName="node" presStyleLbl="node1" presStyleIdx="3" presStyleCnt="8">
        <dgm:presLayoutVars>
          <dgm:bulletEnabled val="1"/>
        </dgm:presLayoutVars>
      </dgm:prSet>
      <dgm:spPr/>
    </dgm:pt>
    <dgm:pt modelId="{CDAD0CE5-2B04-45CE-B680-A634481EC2C1}" type="pres">
      <dgm:prSet presAssocID="{ED538556-6A80-4593-B92D-8CB46A136B81}" presName="parTrans" presStyleLbl="bgSibTrans2D1" presStyleIdx="4" presStyleCnt="8"/>
      <dgm:spPr/>
    </dgm:pt>
    <dgm:pt modelId="{561BA3C6-B6EA-4C2F-BA67-FB9A158D4F4D}" type="pres">
      <dgm:prSet presAssocID="{BD8F6A63-80D5-4158-8D7E-9D74EE61FE1A}" presName="node" presStyleLbl="node1" presStyleIdx="4" presStyleCnt="8">
        <dgm:presLayoutVars>
          <dgm:bulletEnabled val="1"/>
        </dgm:presLayoutVars>
      </dgm:prSet>
      <dgm:spPr/>
    </dgm:pt>
    <dgm:pt modelId="{6B2CFE74-7FD6-493D-8A29-9837272177AD}" type="pres">
      <dgm:prSet presAssocID="{24C10E22-6831-46EE-B3E6-AEF8660828AF}" presName="parTrans" presStyleLbl="bgSibTrans2D1" presStyleIdx="5" presStyleCnt="8"/>
      <dgm:spPr/>
    </dgm:pt>
    <dgm:pt modelId="{504E3097-060F-4355-8191-0E0BD0CD2928}" type="pres">
      <dgm:prSet presAssocID="{A9B2A82A-6C8A-430C-B7E9-965F16E8BA51}" presName="node" presStyleLbl="node1" presStyleIdx="5" presStyleCnt="8">
        <dgm:presLayoutVars>
          <dgm:bulletEnabled val="1"/>
        </dgm:presLayoutVars>
      </dgm:prSet>
      <dgm:spPr/>
    </dgm:pt>
    <dgm:pt modelId="{E82A8BC4-14E8-4351-9705-566B7404771C}" type="pres">
      <dgm:prSet presAssocID="{47EE0232-FFB2-4772-AF29-C5205D233FEA}" presName="parTrans" presStyleLbl="bgSibTrans2D1" presStyleIdx="6" presStyleCnt="8"/>
      <dgm:spPr/>
    </dgm:pt>
    <dgm:pt modelId="{CF579E82-7E6B-43CE-8CC2-286BBC9DD39B}" type="pres">
      <dgm:prSet presAssocID="{F3C7A925-FB2F-4D2E-85A1-C22DBDA5FD88}" presName="node" presStyleLbl="node1" presStyleIdx="6" presStyleCnt="8">
        <dgm:presLayoutVars>
          <dgm:bulletEnabled val="1"/>
        </dgm:presLayoutVars>
      </dgm:prSet>
      <dgm:spPr/>
    </dgm:pt>
    <dgm:pt modelId="{C178B9D1-2931-4EB9-A454-1907B8AE538E}" type="pres">
      <dgm:prSet presAssocID="{25A7F9FC-9A53-4D26-A6C1-89C9480FC120}" presName="parTrans" presStyleLbl="bgSibTrans2D1" presStyleIdx="7" presStyleCnt="8"/>
      <dgm:spPr/>
    </dgm:pt>
    <dgm:pt modelId="{4F79CFDA-CDBF-43C1-BF04-65D86AEF724D}" type="pres">
      <dgm:prSet presAssocID="{5E60715A-24D0-452D-A118-B1573F2C440F}" presName="node" presStyleLbl="node1" presStyleIdx="7" presStyleCnt="8">
        <dgm:presLayoutVars>
          <dgm:bulletEnabled val="1"/>
        </dgm:presLayoutVars>
      </dgm:prSet>
      <dgm:spPr/>
    </dgm:pt>
  </dgm:ptLst>
  <dgm:cxnLst>
    <dgm:cxn modelId="{8B24A711-D9FB-482B-8B6D-6FD997D1183B}" type="presOf" srcId="{24C10E22-6831-46EE-B3E6-AEF8660828AF}" destId="{6B2CFE74-7FD6-493D-8A29-9837272177AD}" srcOrd="0" destOrd="0" presId="urn:microsoft.com/office/officeart/2005/8/layout/radial4"/>
    <dgm:cxn modelId="{E909C416-AEEF-48DB-AD4C-B71F9C96C45B}" srcId="{2CC366F1-C7F5-4A63-9C8A-F20FEFC4DA33}" destId="{BD8F6A63-80D5-4158-8D7E-9D74EE61FE1A}" srcOrd="4" destOrd="0" parTransId="{ED538556-6A80-4593-B92D-8CB46A136B81}" sibTransId="{2569529B-3E71-42CE-B99B-2935BBC7B6FA}"/>
    <dgm:cxn modelId="{7160D32F-38FD-45B4-BEB5-DA8157E842F8}" type="presOf" srcId="{5976BA77-047E-4DA2-A434-CA6C7C067443}" destId="{78E7D58C-2D6C-4C00-8CF6-59903575E514}" srcOrd="0" destOrd="0" presId="urn:microsoft.com/office/officeart/2005/8/layout/radial4"/>
    <dgm:cxn modelId="{C60FE639-F009-4B85-BA9B-AD9F0CDDC444}" srcId="{2CC366F1-C7F5-4A63-9C8A-F20FEFC4DA33}" destId="{A9B2A82A-6C8A-430C-B7E9-965F16E8BA51}" srcOrd="5" destOrd="0" parTransId="{24C10E22-6831-46EE-B3E6-AEF8660828AF}" sibTransId="{1548A327-EA83-4B35-9F98-7881D3943B1A}"/>
    <dgm:cxn modelId="{BDBBC03B-9C7A-4AB6-880F-F0F94B1EC798}" type="presOf" srcId="{BD8F6A63-80D5-4158-8D7E-9D74EE61FE1A}" destId="{561BA3C6-B6EA-4C2F-BA67-FB9A158D4F4D}" srcOrd="0" destOrd="0" presId="urn:microsoft.com/office/officeart/2005/8/layout/radial4"/>
    <dgm:cxn modelId="{6A7D1F66-ABF4-49A8-92E4-E8AB9C0A0105}" type="presOf" srcId="{ED538556-6A80-4593-B92D-8CB46A136B81}" destId="{CDAD0CE5-2B04-45CE-B680-A634481EC2C1}" srcOrd="0" destOrd="0" presId="urn:microsoft.com/office/officeart/2005/8/layout/radial4"/>
    <dgm:cxn modelId="{DF732D6B-6818-4237-978F-1354187A213D}" type="presOf" srcId="{F3C7A925-FB2F-4D2E-85A1-C22DBDA5FD88}" destId="{CF579E82-7E6B-43CE-8CC2-286BBC9DD39B}" srcOrd="0" destOrd="0" presId="urn:microsoft.com/office/officeart/2005/8/layout/radial4"/>
    <dgm:cxn modelId="{D646E54B-740B-42BF-AC4A-3C73FBDAA56F}" srcId="{2CC366F1-C7F5-4A63-9C8A-F20FEFC4DA33}" destId="{A75BABFB-89CF-4D4E-9345-84DC8A18BDD4}" srcOrd="0" destOrd="0" parTransId="{EAEED69C-4189-47AB-B79E-178EF07AE13F}" sibTransId="{C826C297-1226-425C-B245-14E34FEBF7FF}"/>
    <dgm:cxn modelId="{A49E2C51-61FB-4900-AD8F-F4CDFDA55090}" type="presOf" srcId="{64EEC625-1BA7-419A-BECC-26C1C8144510}" destId="{777B8E16-9953-4D5B-B770-6AC2239A5CF5}" srcOrd="0" destOrd="0" presId="urn:microsoft.com/office/officeart/2005/8/layout/radial4"/>
    <dgm:cxn modelId="{FACB8672-754E-4DF0-A91A-2F59A66F7E8A}" type="presOf" srcId="{A9B2A82A-6C8A-430C-B7E9-965F16E8BA51}" destId="{504E3097-060F-4355-8191-0E0BD0CD2928}" srcOrd="0" destOrd="0" presId="urn:microsoft.com/office/officeart/2005/8/layout/radial4"/>
    <dgm:cxn modelId="{98D88986-CC04-4C6F-9297-D5711D62DECD}" type="presOf" srcId="{5E60715A-24D0-452D-A118-B1573F2C440F}" destId="{4F79CFDA-CDBF-43C1-BF04-65D86AEF724D}" srcOrd="0" destOrd="0" presId="urn:microsoft.com/office/officeart/2005/8/layout/radial4"/>
    <dgm:cxn modelId="{BF8E7C91-F5D4-4AC3-9F99-10FD19C62D24}" type="presOf" srcId="{CD168F9A-D689-408D-BC4B-F42BCEA5D51C}" destId="{F8386656-AFE8-4A2E-8189-0AC544716293}" srcOrd="0" destOrd="0" presId="urn:microsoft.com/office/officeart/2005/8/layout/radial4"/>
    <dgm:cxn modelId="{E961EFA9-5F66-41D6-8E32-70335B1C70E4}" type="presOf" srcId="{2CC366F1-C7F5-4A63-9C8A-F20FEFC4DA33}" destId="{FBE611C4-D361-4F0D-B8BC-C04022CEACC1}" srcOrd="0" destOrd="0" presId="urn:microsoft.com/office/officeart/2005/8/layout/radial4"/>
    <dgm:cxn modelId="{A6DD34AC-0B12-43B5-8231-24F741FD1844}" srcId="{2CC366F1-C7F5-4A63-9C8A-F20FEFC4DA33}" destId="{5E60715A-24D0-452D-A118-B1573F2C440F}" srcOrd="7" destOrd="0" parTransId="{25A7F9FC-9A53-4D26-A6C1-89C9480FC120}" sibTransId="{9A905B11-ED8B-4E00-AD63-FF287362704C}"/>
    <dgm:cxn modelId="{86D7DEB3-53AF-4210-B22A-6DBBBECA5387}" srcId="{2CC366F1-C7F5-4A63-9C8A-F20FEFC4DA33}" destId="{64EEC625-1BA7-419A-BECC-26C1C8144510}" srcOrd="2" destOrd="0" parTransId="{67B4E9AA-5734-4EBF-9AFC-81C70A7F8C8C}" sibTransId="{A60C1065-20D3-4C1C-8251-255873FC8625}"/>
    <dgm:cxn modelId="{706B2AB4-E623-4CBB-B990-1A23B68C54AA}" srcId="{CD168F9A-D689-408D-BC4B-F42BCEA5D51C}" destId="{2CC366F1-C7F5-4A63-9C8A-F20FEFC4DA33}" srcOrd="0" destOrd="0" parTransId="{0E372CA3-6FF7-4C6B-A82B-6A0AF0E61B25}" sibTransId="{45DECD44-22D1-4BFD-8153-06D323C24849}"/>
    <dgm:cxn modelId="{A476F5B4-A541-4A59-94FF-48FEE99D5E2F}" srcId="{2CC366F1-C7F5-4A63-9C8A-F20FEFC4DA33}" destId="{DBB630EB-8196-4B3A-BC74-29611932F619}" srcOrd="3" destOrd="0" parTransId="{28E4DF65-B89E-449A-8DE7-D966C017F083}" sibTransId="{E6A1771C-C290-4711-A3E6-8983392EE3E1}"/>
    <dgm:cxn modelId="{A56F1FB6-CEC1-4C46-B437-C892F67E03E0}" type="presOf" srcId="{EAEED69C-4189-47AB-B79E-178EF07AE13F}" destId="{3E158DAA-40F3-4406-AD6B-5B731436D9AB}" srcOrd="0" destOrd="0" presId="urn:microsoft.com/office/officeart/2005/8/layout/radial4"/>
    <dgm:cxn modelId="{7878BBB7-F564-4D9E-B34F-EB7F64626242}" type="presOf" srcId="{DBB630EB-8196-4B3A-BC74-29611932F619}" destId="{A6B685AB-71B8-423C-A0A2-19ADCB14200D}" srcOrd="0" destOrd="0" presId="urn:microsoft.com/office/officeart/2005/8/layout/radial4"/>
    <dgm:cxn modelId="{891B49C4-4493-4655-A8F6-034CF7BDDF37}" srcId="{2CC366F1-C7F5-4A63-9C8A-F20FEFC4DA33}" destId="{5976BA77-047E-4DA2-A434-CA6C7C067443}" srcOrd="1" destOrd="0" parTransId="{2B39BC06-42E2-4BB3-ACB8-6B9D327766BF}" sibTransId="{5BA5C672-E945-4197-9305-7CA63DE41FAF}"/>
    <dgm:cxn modelId="{5FD84BCB-F837-439E-B7A6-7DB00E1B06D0}" type="presOf" srcId="{47EE0232-FFB2-4772-AF29-C5205D233FEA}" destId="{E82A8BC4-14E8-4351-9705-566B7404771C}" srcOrd="0" destOrd="0" presId="urn:microsoft.com/office/officeart/2005/8/layout/radial4"/>
    <dgm:cxn modelId="{20071ECF-70FA-4A58-95B4-F72B0215E8AA}" type="presOf" srcId="{67B4E9AA-5734-4EBF-9AFC-81C70A7F8C8C}" destId="{A9266A4E-E54E-4481-AAEB-350869350B43}" srcOrd="0" destOrd="0" presId="urn:microsoft.com/office/officeart/2005/8/layout/radial4"/>
    <dgm:cxn modelId="{502FEAE0-8932-4D8A-842E-33E33FBDCE83}" type="presOf" srcId="{2B39BC06-42E2-4BB3-ACB8-6B9D327766BF}" destId="{A0A97124-F73C-4A1B-B5F0-480D0C32D9ED}" srcOrd="0" destOrd="0" presId="urn:microsoft.com/office/officeart/2005/8/layout/radial4"/>
    <dgm:cxn modelId="{90E87CE2-2B55-4720-8E13-8B60BF9D644C}" type="presOf" srcId="{28E4DF65-B89E-449A-8DE7-D966C017F083}" destId="{A1EA9FAB-52E7-45BB-BA20-D8520EAA1F17}" srcOrd="0" destOrd="0" presId="urn:microsoft.com/office/officeart/2005/8/layout/radial4"/>
    <dgm:cxn modelId="{5FB614E5-E598-440C-BDC3-D9BC1355304F}" type="presOf" srcId="{25A7F9FC-9A53-4D26-A6C1-89C9480FC120}" destId="{C178B9D1-2931-4EB9-A454-1907B8AE538E}" srcOrd="0" destOrd="0" presId="urn:microsoft.com/office/officeart/2005/8/layout/radial4"/>
    <dgm:cxn modelId="{096EB8E9-3531-4AFC-80A7-08CE46C27822}" srcId="{2CC366F1-C7F5-4A63-9C8A-F20FEFC4DA33}" destId="{F3C7A925-FB2F-4D2E-85A1-C22DBDA5FD88}" srcOrd="6" destOrd="0" parTransId="{47EE0232-FFB2-4772-AF29-C5205D233FEA}" sibTransId="{970AB488-6AE3-4ECB-A726-C4700D6C8F4F}"/>
    <dgm:cxn modelId="{12A950F6-7E82-4F67-8371-6A8EFD799973}" type="presOf" srcId="{A75BABFB-89CF-4D4E-9345-84DC8A18BDD4}" destId="{6C1B7B59-E433-432A-A41B-005B70EA70DD}" srcOrd="0" destOrd="0" presId="urn:microsoft.com/office/officeart/2005/8/layout/radial4"/>
    <dgm:cxn modelId="{C2717766-7325-4B8C-9EE0-783C42ED4ED0}" type="presParOf" srcId="{F8386656-AFE8-4A2E-8189-0AC544716293}" destId="{FBE611C4-D361-4F0D-B8BC-C04022CEACC1}" srcOrd="0" destOrd="0" presId="urn:microsoft.com/office/officeart/2005/8/layout/radial4"/>
    <dgm:cxn modelId="{03F6E189-FF70-415B-B21A-0728A9FEA105}" type="presParOf" srcId="{F8386656-AFE8-4A2E-8189-0AC544716293}" destId="{3E158DAA-40F3-4406-AD6B-5B731436D9AB}" srcOrd="1" destOrd="0" presId="urn:microsoft.com/office/officeart/2005/8/layout/radial4"/>
    <dgm:cxn modelId="{E62213AB-1C5F-483B-9DCA-ECED12F13E91}" type="presParOf" srcId="{F8386656-AFE8-4A2E-8189-0AC544716293}" destId="{6C1B7B59-E433-432A-A41B-005B70EA70DD}" srcOrd="2" destOrd="0" presId="urn:microsoft.com/office/officeart/2005/8/layout/radial4"/>
    <dgm:cxn modelId="{3DABF9A2-718E-47C7-A5B6-94C06EEE072D}" type="presParOf" srcId="{F8386656-AFE8-4A2E-8189-0AC544716293}" destId="{A0A97124-F73C-4A1B-B5F0-480D0C32D9ED}" srcOrd="3" destOrd="0" presId="urn:microsoft.com/office/officeart/2005/8/layout/radial4"/>
    <dgm:cxn modelId="{476F6167-DF34-48FA-B053-F5E25826C6FE}" type="presParOf" srcId="{F8386656-AFE8-4A2E-8189-0AC544716293}" destId="{78E7D58C-2D6C-4C00-8CF6-59903575E514}" srcOrd="4" destOrd="0" presId="urn:microsoft.com/office/officeart/2005/8/layout/radial4"/>
    <dgm:cxn modelId="{BE49AD9D-3214-462C-9210-AC14622FF0D6}" type="presParOf" srcId="{F8386656-AFE8-4A2E-8189-0AC544716293}" destId="{A9266A4E-E54E-4481-AAEB-350869350B43}" srcOrd="5" destOrd="0" presId="urn:microsoft.com/office/officeart/2005/8/layout/radial4"/>
    <dgm:cxn modelId="{52C651FF-687D-4385-8BDD-BD6B6835BE5D}" type="presParOf" srcId="{F8386656-AFE8-4A2E-8189-0AC544716293}" destId="{777B8E16-9953-4D5B-B770-6AC2239A5CF5}" srcOrd="6" destOrd="0" presId="urn:microsoft.com/office/officeart/2005/8/layout/radial4"/>
    <dgm:cxn modelId="{18993C93-F698-474B-94B6-35C08E705752}" type="presParOf" srcId="{F8386656-AFE8-4A2E-8189-0AC544716293}" destId="{A1EA9FAB-52E7-45BB-BA20-D8520EAA1F17}" srcOrd="7" destOrd="0" presId="urn:microsoft.com/office/officeart/2005/8/layout/radial4"/>
    <dgm:cxn modelId="{AD1E0C04-2678-4364-BDDF-962CEAC836EE}" type="presParOf" srcId="{F8386656-AFE8-4A2E-8189-0AC544716293}" destId="{A6B685AB-71B8-423C-A0A2-19ADCB14200D}" srcOrd="8" destOrd="0" presId="urn:microsoft.com/office/officeart/2005/8/layout/radial4"/>
    <dgm:cxn modelId="{B564280D-970F-458F-B28B-AAA4C9F3CA0E}" type="presParOf" srcId="{F8386656-AFE8-4A2E-8189-0AC544716293}" destId="{CDAD0CE5-2B04-45CE-B680-A634481EC2C1}" srcOrd="9" destOrd="0" presId="urn:microsoft.com/office/officeart/2005/8/layout/radial4"/>
    <dgm:cxn modelId="{367C824D-8516-49CD-946A-6BB36AFC8A1B}" type="presParOf" srcId="{F8386656-AFE8-4A2E-8189-0AC544716293}" destId="{561BA3C6-B6EA-4C2F-BA67-FB9A158D4F4D}" srcOrd="10" destOrd="0" presId="urn:microsoft.com/office/officeart/2005/8/layout/radial4"/>
    <dgm:cxn modelId="{368ED5B4-E77C-4E96-BE74-65182BCCE6FB}" type="presParOf" srcId="{F8386656-AFE8-4A2E-8189-0AC544716293}" destId="{6B2CFE74-7FD6-493D-8A29-9837272177AD}" srcOrd="11" destOrd="0" presId="urn:microsoft.com/office/officeart/2005/8/layout/radial4"/>
    <dgm:cxn modelId="{2028C9FA-AA9D-40D6-B239-51B2DB94D2D1}" type="presParOf" srcId="{F8386656-AFE8-4A2E-8189-0AC544716293}" destId="{504E3097-060F-4355-8191-0E0BD0CD2928}" srcOrd="12" destOrd="0" presId="urn:microsoft.com/office/officeart/2005/8/layout/radial4"/>
    <dgm:cxn modelId="{7628C02C-A3C3-46C4-8683-71F87A8BB83A}" type="presParOf" srcId="{F8386656-AFE8-4A2E-8189-0AC544716293}" destId="{E82A8BC4-14E8-4351-9705-566B7404771C}" srcOrd="13" destOrd="0" presId="urn:microsoft.com/office/officeart/2005/8/layout/radial4"/>
    <dgm:cxn modelId="{77AA9D4C-3C67-46DD-844A-011A2397DD2F}" type="presParOf" srcId="{F8386656-AFE8-4A2E-8189-0AC544716293}" destId="{CF579E82-7E6B-43CE-8CC2-286BBC9DD39B}" srcOrd="14" destOrd="0" presId="urn:microsoft.com/office/officeart/2005/8/layout/radial4"/>
    <dgm:cxn modelId="{0EBD654B-F60D-45D6-AC6D-33D937DE33C0}" type="presParOf" srcId="{F8386656-AFE8-4A2E-8189-0AC544716293}" destId="{C178B9D1-2931-4EB9-A454-1907B8AE538E}" srcOrd="15" destOrd="0" presId="urn:microsoft.com/office/officeart/2005/8/layout/radial4"/>
    <dgm:cxn modelId="{082833FD-39CF-4ABE-AB16-891F1D904248}" type="presParOf" srcId="{F8386656-AFE8-4A2E-8189-0AC544716293}" destId="{4F79CFDA-CDBF-43C1-BF04-65D86AEF724D}" srcOrd="1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611C4-D361-4F0D-B8BC-C04022CEACC1}">
      <dsp:nvSpPr>
        <dsp:cNvPr id="0" name=""/>
        <dsp:cNvSpPr/>
      </dsp:nvSpPr>
      <dsp:spPr>
        <a:xfrm>
          <a:off x="4694890" y="3114092"/>
          <a:ext cx="1902614" cy="1902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 programming Course</a:t>
          </a:r>
        </a:p>
      </dsp:txBody>
      <dsp:txXfrm>
        <a:off x="4973521" y="3392723"/>
        <a:ext cx="1345352" cy="1345352"/>
      </dsp:txXfrm>
    </dsp:sp>
    <dsp:sp modelId="{3E158DAA-40F3-4406-AD6B-5B731436D9AB}">
      <dsp:nvSpPr>
        <dsp:cNvPr id="0" name=""/>
        <dsp:cNvSpPr/>
      </dsp:nvSpPr>
      <dsp:spPr>
        <a:xfrm rot="10800000">
          <a:off x="2023607" y="3794277"/>
          <a:ext cx="2524362" cy="54224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B7B59-E433-432A-A41B-005B70EA70DD}">
      <dsp:nvSpPr>
        <dsp:cNvPr id="0" name=""/>
        <dsp:cNvSpPr/>
      </dsp:nvSpPr>
      <dsp:spPr>
        <a:xfrm>
          <a:off x="1357692" y="3532667"/>
          <a:ext cx="1331830" cy="10654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Introduction to Computers, </a:t>
          </a:r>
          <a:r>
            <a:rPr lang="en-GB" sz="1600" kern="1200" dirty="0"/>
            <a:t>the Internet and the Web</a:t>
          </a:r>
          <a:endParaRPr lang="en-US" sz="1600" kern="1200" dirty="0"/>
        </a:p>
      </dsp:txBody>
      <dsp:txXfrm>
        <a:off x="1388898" y="3563873"/>
        <a:ext cx="1269418" cy="1003052"/>
      </dsp:txXfrm>
    </dsp:sp>
    <dsp:sp modelId="{A0A97124-F73C-4A1B-B5F0-480D0C32D9ED}">
      <dsp:nvSpPr>
        <dsp:cNvPr id="0" name=""/>
        <dsp:cNvSpPr/>
      </dsp:nvSpPr>
      <dsp:spPr>
        <a:xfrm rot="12342857">
          <a:off x="2257361" y="2770133"/>
          <a:ext cx="2524362" cy="542245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E7D58C-2D6C-4C00-8CF6-59903575E514}">
      <dsp:nvSpPr>
        <dsp:cNvPr id="0" name=""/>
        <dsp:cNvSpPr/>
      </dsp:nvSpPr>
      <dsp:spPr>
        <a:xfrm>
          <a:off x="1716441" y="1960884"/>
          <a:ext cx="1331830" cy="10654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Problem Solving</a:t>
          </a:r>
          <a:endParaRPr lang="en-US" sz="1600" kern="1200" dirty="0"/>
        </a:p>
      </dsp:txBody>
      <dsp:txXfrm>
        <a:off x="1747647" y="1992090"/>
        <a:ext cx="1269418" cy="1003052"/>
      </dsp:txXfrm>
    </dsp:sp>
    <dsp:sp modelId="{A9266A4E-E54E-4481-AAEB-350869350B43}">
      <dsp:nvSpPr>
        <dsp:cNvPr id="0" name=""/>
        <dsp:cNvSpPr/>
      </dsp:nvSpPr>
      <dsp:spPr>
        <a:xfrm rot="13885714">
          <a:off x="2912325" y="1948834"/>
          <a:ext cx="2524362" cy="542245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B8E16-9953-4D5B-B770-6AC2239A5CF5}">
      <dsp:nvSpPr>
        <dsp:cNvPr id="0" name=""/>
        <dsp:cNvSpPr/>
      </dsp:nvSpPr>
      <dsp:spPr>
        <a:xfrm>
          <a:off x="2721634" y="700412"/>
          <a:ext cx="1331830" cy="10654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Basics of  C language </a:t>
          </a:r>
        </a:p>
      </dsp:txBody>
      <dsp:txXfrm>
        <a:off x="2752840" y="731618"/>
        <a:ext cx="1269418" cy="1003052"/>
      </dsp:txXfrm>
    </dsp:sp>
    <dsp:sp modelId="{A1EA9FAB-52E7-45BB-BA20-D8520EAA1F17}">
      <dsp:nvSpPr>
        <dsp:cNvPr id="0" name=""/>
        <dsp:cNvSpPr/>
      </dsp:nvSpPr>
      <dsp:spPr>
        <a:xfrm rot="15428571">
          <a:off x="3858776" y="1493048"/>
          <a:ext cx="2524362" cy="542245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685AB-71B8-423C-A0A2-19ADCB14200D}">
      <dsp:nvSpPr>
        <dsp:cNvPr id="0" name=""/>
        <dsp:cNvSpPr/>
      </dsp:nvSpPr>
      <dsp:spPr>
        <a:xfrm>
          <a:off x="4174180" y="903"/>
          <a:ext cx="1331830" cy="10654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Conditions</a:t>
          </a:r>
        </a:p>
      </dsp:txBody>
      <dsp:txXfrm>
        <a:off x="4205386" y="32109"/>
        <a:ext cx="1269418" cy="1003052"/>
      </dsp:txXfrm>
    </dsp:sp>
    <dsp:sp modelId="{CDAD0CE5-2B04-45CE-B680-A634481EC2C1}">
      <dsp:nvSpPr>
        <dsp:cNvPr id="0" name=""/>
        <dsp:cNvSpPr/>
      </dsp:nvSpPr>
      <dsp:spPr>
        <a:xfrm rot="16971429">
          <a:off x="4909257" y="1493048"/>
          <a:ext cx="2524362" cy="542245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BA3C6-B6EA-4C2F-BA67-FB9A158D4F4D}">
      <dsp:nvSpPr>
        <dsp:cNvPr id="0" name=""/>
        <dsp:cNvSpPr/>
      </dsp:nvSpPr>
      <dsp:spPr>
        <a:xfrm>
          <a:off x="5786385" y="903"/>
          <a:ext cx="1331830" cy="106546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Loops</a:t>
          </a:r>
        </a:p>
      </dsp:txBody>
      <dsp:txXfrm>
        <a:off x="5817591" y="32109"/>
        <a:ext cx="1269418" cy="1003052"/>
      </dsp:txXfrm>
    </dsp:sp>
    <dsp:sp modelId="{6B2CFE74-7FD6-493D-8A29-9837272177AD}">
      <dsp:nvSpPr>
        <dsp:cNvPr id="0" name=""/>
        <dsp:cNvSpPr/>
      </dsp:nvSpPr>
      <dsp:spPr>
        <a:xfrm rot="18514286">
          <a:off x="5855707" y="1948834"/>
          <a:ext cx="2524362" cy="54224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E3097-060F-4355-8191-0E0BD0CD2928}">
      <dsp:nvSpPr>
        <dsp:cNvPr id="0" name=""/>
        <dsp:cNvSpPr/>
      </dsp:nvSpPr>
      <dsp:spPr>
        <a:xfrm>
          <a:off x="7238931" y="700412"/>
          <a:ext cx="1331830" cy="10654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Arrays</a:t>
          </a:r>
        </a:p>
      </dsp:txBody>
      <dsp:txXfrm>
        <a:off x="7270137" y="731618"/>
        <a:ext cx="1269418" cy="1003052"/>
      </dsp:txXfrm>
    </dsp:sp>
    <dsp:sp modelId="{E82A8BC4-14E8-4351-9705-566B7404771C}">
      <dsp:nvSpPr>
        <dsp:cNvPr id="0" name=""/>
        <dsp:cNvSpPr/>
      </dsp:nvSpPr>
      <dsp:spPr>
        <a:xfrm rot="20057143">
          <a:off x="6510671" y="2770133"/>
          <a:ext cx="2524362" cy="542245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79E82-7E6B-43CE-8CC2-286BBC9DD39B}">
      <dsp:nvSpPr>
        <dsp:cNvPr id="0" name=""/>
        <dsp:cNvSpPr/>
      </dsp:nvSpPr>
      <dsp:spPr>
        <a:xfrm>
          <a:off x="8244124" y="1960884"/>
          <a:ext cx="1331830" cy="10654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Functions</a:t>
          </a:r>
        </a:p>
      </dsp:txBody>
      <dsp:txXfrm>
        <a:off x="8275330" y="1992090"/>
        <a:ext cx="1269418" cy="1003052"/>
      </dsp:txXfrm>
    </dsp:sp>
    <dsp:sp modelId="{C178B9D1-2931-4EB9-A454-1907B8AE538E}">
      <dsp:nvSpPr>
        <dsp:cNvPr id="0" name=""/>
        <dsp:cNvSpPr/>
      </dsp:nvSpPr>
      <dsp:spPr>
        <a:xfrm>
          <a:off x="6744425" y="3794277"/>
          <a:ext cx="2524362" cy="542245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9CFDA-CDBF-43C1-BF04-65D86AEF724D}">
      <dsp:nvSpPr>
        <dsp:cNvPr id="0" name=""/>
        <dsp:cNvSpPr/>
      </dsp:nvSpPr>
      <dsp:spPr>
        <a:xfrm>
          <a:off x="8602873" y="3532667"/>
          <a:ext cx="1331830" cy="10654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Recursion</a:t>
          </a:r>
        </a:p>
      </dsp:txBody>
      <dsp:txXfrm>
        <a:off x="8634079" y="3563873"/>
        <a:ext cx="1269418" cy="1003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83B5B-319B-4DBE-83B2-36AC17F6287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D4CF3-D5CD-444D-94B6-A5368E36D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25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D4CF3-D5CD-444D-94B6-A5368E36D6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73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E0ECBC63-EC2B-4346-AFB2-2999947932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BC8B8843-EB4B-7F4E-A680-8358A2C83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1DB7F547-7D23-E14E-A51A-6D2D6E3974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D3606ED0-D53D-6A42-B2D7-389BE4F9BE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7B5DA6EB-B218-444D-A758-8D2398DAAE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7B3B3177-D16B-2947-8625-4B8D879427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EED7FEF4-6721-B349-BC14-4F870FC68C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44B96AF3-A536-3843-ACC6-50E083772C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EB16F5DF-E63E-7C4E-9DF8-D3F06AA34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B59ECFD9-8939-A847-A9BE-372D0880B4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1F8D13FB-F518-2347-A3E7-FB8D8D4DA9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547D0BBD-2483-2E4E-9A24-20F52C541C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9C5E0702-BB3D-2844-AD26-BBFA7D453A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F1FB9506-6800-5C4E-9D7C-BA1F241617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0269FE63-D470-1F46-BFC1-DC9BCA92AF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EA958D87-4036-B048-A804-724A21986F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3EC6E732-4FA3-C340-B3C2-467C2F2211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55D59649-635E-EB47-9BA1-B6D93BC5DE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EACC61C5-1CDC-8440-8173-13B386FE3A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210AA60A-5203-2949-BEC1-4596C1F34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66529B30-8324-FE42-9C47-67486E9366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258B9A7E-EAE9-C64F-844C-B60534B389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35EE-D383-49E3-B097-1A68DCA21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D2DE6-4889-4AE7-A314-F4886954D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324BD-7854-42DA-BBB9-6A3A2DF6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9049B-36BF-4C06-BA01-C1E35C81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6C4B9-8E51-4F1C-B481-783C2F5B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2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1745-8708-4462-B1C0-61E800949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B8A60-7E73-43A1-94C2-E5F8D69F0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BC3FB-76EC-4FFD-8EC4-21040DCD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11B85-B15C-49D1-AE4E-152DE868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6E47E-3CF2-449C-80E4-890D32BD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9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CB6CD-A87A-4368-9129-6D49E567F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CBB8A-046D-49FB-B6E6-314B9B78F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37EE7-3A44-46D0-ADBC-A8C7E024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64FE7-9ACE-471B-8F41-0194FE09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E279C-CEC8-4019-82E0-0D66C0B9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8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FD2B-1A68-45B7-82FE-389C4F38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77DE6-910A-4832-B2BC-85A72703D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28890-AF3B-4A8B-81D7-2C47D6198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1F77D-B8B8-4D65-87AF-EA148303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032D1-5BA5-4756-8890-B737D602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7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EAF0-5F4E-407E-BCFE-E681F983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C3F9D-F832-407D-AFD6-19EB78292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8AF0B-9EBC-4AE6-9585-345DE288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C9866-2861-4311-96AB-D3BC3A6F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88D7-1971-4F03-85CA-6D128E8F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4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05B0-28CA-4284-A065-F649B57B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39A4C-BE86-4C37-9EC4-6406023D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E8E53-4089-4C41-B7C4-6FCD35FD2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8281C-4DDD-4818-BD1D-7A1A97EA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41CD4-1912-43B3-AA48-524D6703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2FACC-10C2-4773-8D1C-8FEEE5E9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546B-4823-4F06-B25B-6CB5AF88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C1814-4CFA-4E63-AA9F-6E2B3F99A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D0970-BF07-4BB3-A2DF-F6944820A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A1BF7-E1D2-40B8-8DCA-A14E08AEE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2DD97-B015-49B5-B2CF-E5C761DF2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B8E9A7-5F85-4920-B0DB-63E362C6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1D3F6-F160-4417-A757-6A364176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4823D-9ABB-46C6-85FC-4E32D197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6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CCBA-FC47-40B7-B90D-AC545ECF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5FA0C-FBB6-43CE-9E92-B804C667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866A0-A986-429C-839F-12CDB6F7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16A32-3027-4C73-B029-872DF6E7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9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7679C-6BF0-4901-94D9-CC11A84A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B1F37-9257-4526-9477-5CBAD48B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2C883-373F-48FD-9176-BC82F99B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5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D5F7-D07B-4687-B596-4445044E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85C62-2CD0-48E2-B13B-9EB21F64D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14F23-5B42-4400-87A6-B307FC4E8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20879-E418-4F00-A083-93722216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E2978-6517-4327-975E-B5B588A8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00975-C0E4-45B2-896F-2A7BF9E7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3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520B-6DF5-482F-BE99-124BA272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3F1E9D-887E-4C9E-A5E1-BA779C146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49E54-DF5A-40A2-A6B2-7E5D83A87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E93EF-1DED-4DD9-9025-E9DBC4F3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530B1-F6D8-4E09-B8AF-829EB039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23FC9-6F64-4815-89FF-D5785ECF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6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DF4814-C2BD-41D8-8937-EEED29501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1C752-4C89-484F-BB84-4DC9D0797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965E0-DE8E-4594-BF4D-1021609B7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36269-F5D2-4784-8C69-61FAF5E861B2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9F6CF-E382-4A14-8369-A485DAF3F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D4F15-DC19-41FB-B434-E257B7694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6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8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8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8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8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7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C Programming Basics - C Language Tutorial For Beginners | Udemy Blog">
            <a:extLst>
              <a:ext uri="{FF2B5EF4-FFF2-40B4-BE49-F238E27FC236}">
                <a16:creationId xmlns:a16="http://schemas.microsoft.com/office/drawing/2014/main" id="{CE7545B2-8DAE-4F67-B314-CC1B860711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3" r="9089" b="12384"/>
          <a:stretch/>
        </p:blipFill>
        <p:spPr bwMode="auto">
          <a:xfrm>
            <a:off x="3921551" y="18298"/>
            <a:ext cx="826732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CA74F-0346-413B-944A-0DCE2C364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273128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PROGRAMMING FUNDAMENTALS IN C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25D1B-4452-4252-89A4-A20B9D22F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Recursion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F6871-943A-46F1-843D-DA86AE09D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1657" y="68898"/>
            <a:ext cx="999257" cy="12598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F90B52-A333-43AD-A896-A01879BCD1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76" y="68898"/>
            <a:ext cx="1470194" cy="130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43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EE9777-190E-4946-B9E3-6982F12C2FE3}"/>
              </a:ext>
            </a:extLst>
          </p:cNvPr>
          <p:cNvSpPr/>
          <p:nvPr/>
        </p:nvSpPr>
        <p:spPr>
          <a:xfrm>
            <a:off x="216031" y="1611983"/>
            <a:ext cx="1244338" cy="414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5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A815A6B-BE20-42B5-8E41-F7450E1194A4}"/>
              </a:ext>
            </a:extLst>
          </p:cNvPr>
          <p:cNvGrpSpPr/>
          <p:nvPr/>
        </p:nvGrpSpPr>
        <p:grpSpPr>
          <a:xfrm>
            <a:off x="7058318" y="1258456"/>
            <a:ext cx="4908224" cy="2983850"/>
            <a:chOff x="433632" y="3429000"/>
            <a:chExt cx="3978112" cy="298385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4C2B49-0742-4328-A716-A95A0EBDE90F}"/>
                </a:ext>
              </a:extLst>
            </p:cNvPr>
            <p:cNvSpPr txBox="1"/>
            <p:nvPr/>
          </p:nvSpPr>
          <p:spPr>
            <a:xfrm>
              <a:off x="433632" y="3827527"/>
              <a:ext cx="3978112" cy="2585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sum(</a:t>
              </a:r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endParaRPr lang="en-US" sz="1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GB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if</a:t>
              </a:r>
              <a:r>
                <a:rPr lang="en-GB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GB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GB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== 1) { </a:t>
              </a:r>
              <a:r>
                <a:rPr lang="en-GB" sz="1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base case</a:t>
              </a:r>
              <a:endParaRPr lang="en-GB" sz="1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return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}</a:t>
              </a:r>
            </a:p>
            <a:p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else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pt-BR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return</a:t>
              </a:r>
              <a:r>
                <a:rPr lang="pt-BR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pt-BR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+ sum(</a:t>
              </a:r>
              <a:r>
                <a:rPr lang="pt-BR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pt-BR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- 1);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}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A288F1-8E3A-42EB-BBE7-6A33FE5318FF}"/>
                </a:ext>
              </a:extLst>
            </p:cNvPr>
            <p:cNvSpPr/>
            <p:nvPr/>
          </p:nvSpPr>
          <p:spPr>
            <a:xfrm>
              <a:off x="433632" y="3429000"/>
              <a:ext cx="3978112" cy="398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RECURSION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D5692BBB-F302-4EB8-917B-9B34B4EF4AB2}"/>
              </a:ext>
            </a:extLst>
          </p:cNvPr>
          <p:cNvSpPr/>
          <p:nvPr/>
        </p:nvSpPr>
        <p:spPr>
          <a:xfrm>
            <a:off x="8738647" y="3249868"/>
            <a:ext cx="3063711" cy="52790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5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EE9777-190E-4946-B9E3-6982F12C2FE3}"/>
              </a:ext>
            </a:extLst>
          </p:cNvPr>
          <p:cNvSpPr/>
          <p:nvPr/>
        </p:nvSpPr>
        <p:spPr>
          <a:xfrm>
            <a:off x="160257" y="1564850"/>
            <a:ext cx="1244338" cy="414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09736D-FB3C-4510-84E7-67941BA6040C}"/>
              </a:ext>
            </a:extLst>
          </p:cNvPr>
          <p:cNvSpPr/>
          <p:nvPr/>
        </p:nvSpPr>
        <p:spPr>
          <a:xfrm>
            <a:off x="689729" y="2325475"/>
            <a:ext cx="1780094" cy="414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 + sum(4)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485E62-94B8-4F43-B2A8-651422EFA184}"/>
              </a:ext>
            </a:extLst>
          </p:cNvPr>
          <p:cNvGrpSpPr/>
          <p:nvPr/>
        </p:nvGrpSpPr>
        <p:grpSpPr>
          <a:xfrm>
            <a:off x="7058318" y="1258456"/>
            <a:ext cx="4908224" cy="2983850"/>
            <a:chOff x="433632" y="3429000"/>
            <a:chExt cx="3978112" cy="298385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A965C4-1B72-4528-BC73-3D411A8292D6}"/>
                </a:ext>
              </a:extLst>
            </p:cNvPr>
            <p:cNvSpPr txBox="1"/>
            <p:nvPr/>
          </p:nvSpPr>
          <p:spPr>
            <a:xfrm>
              <a:off x="433632" y="3827527"/>
              <a:ext cx="3978112" cy="2585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sum(</a:t>
              </a:r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endParaRPr lang="en-US" sz="1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GB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if</a:t>
              </a:r>
              <a:r>
                <a:rPr lang="en-GB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GB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GB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== 1) { </a:t>
              </a:r>
              <a:r>
                <a:rPr lang="en-GB" sz="1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base case</a:t>
              </a:r>
              <a:endParaRPr lang="en-GB" sz="1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return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}</a:t>
              </a:r>
            </a:p>
            <a:p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else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pt-BR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return</a:t>
              </a:r>
              <a:r>
                <a:rPr lang="pt-BR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pt-BR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+ sum(</a:t>
              </a:r>
              <a:r>
                <a:rPr lang="pt-BR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pt-BR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- 1);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}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6B137D4-3E17-490D-9FC5-015084FEC1F7}"/>
                </a:ext>
              </a:extLst>
            </p:cNvPr>
            <p:cNvSpPr/>
            <p:nvPr/>
          </p:nvSpPr>
          <p:spPr>
            <a:xfrm>
              <a:off x="433632" y="3429000"/>
              <a:ext cx="3978112" cy="398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RECURSION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3A3C9EA4-829B-4ECE-8823-4DDE195015AB}"/>
              </a:ext>
            </a:extLst>
          </p:cNvPr>
          <p:cNvSpPr/>
          <p:nvPr/>
        </p:nvSpPr>
        <p:spPr>
          <a:xfrm>
            <a:off x="8738647" y="3249868"/>
            <a:ext cx="3063711" cy="52790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36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EE9777-190E-4946-B9E3-6982F12C2FE3}"/>
              </a:ext>
            </a:extLst>
          </p:cNvPr>
          <p:cNvSpPr/>
          <p:nvPr/>
        </p:nvSpPr>
        <p:spPr>
          <a:xfrm>
            <a:off x="131977" y="1591830"/>
            <a:ext cx="1244338" cy="414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09736D-FB3C-4510-84E7-67941BA6040C}"/>
              </a:ext>
            </a:extLst>
          </p:cNvPr>
          <p:cNvSpPr/>
          <p:nvPr/>
        </p:nvSpPr>
        <p:spPr>
          <a:xfrm>
            <a:off x="661449" y="2352455"/>
            <a:ext cx="1780094" cy="414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 + sum(4)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05210C-52AE-4C12-9325-FA42690BCF03}"/>
              </a:ext>
            </a:extLst>
          </p:cNvPr>
          <p:cNvSpPr/>
          <p:nvPr/>
        </p:nvSpPr>
        <p:spPr>
          <a:xfrm>
            <a:off x="1376315" y="3113080"/>
            <a:ext cx="1970200" cy="414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 + 4 + sum(3)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3146D0-9105-425E-9D6E-3DB6C602102E}"/>
              </a:ext>
            </a:extLst>
          </p:cNvPr>
          <p:cNvGrpSpPr/>
          <p:nvPr/>
        </p:nvGrpSpPr>
        <p:grpSpPr>
          <a:xfrm>
            <a:off x="7058318" y="1258456"/>
            <a:ext cx="4908224" cy="2983850"/>
            <a:chOff x="433632" y="3429000"/>
            <a:chExt cx="3978112" cy="298385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8CAFFA-AAD9-4C05-9663-010EF0109A55}"/>
                </a:ext>
              </a:extLst>
            </p:cNvPr>
            <p:cNvSpPr txBox="1"/>
            <p:nvPr/>
          </p:nvSpPr>
          <p:spPr>
            <a:xfrm>
              <a:off x="433632" y="3827527"/>
              <a:ext cx="3978112" cy="2585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sum(</a:t>
              </a:r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endParaRPr lang="en-US" sz="1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GB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if</a:t>
              </a:r>
              <a:r>
                <a:rPr lang="en-GB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GB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GB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== 1) { </a:t>
              </a:r>
              <a:r>
                <a:rPr lang="en-GB" sz="1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base case</a:t>
              </a:r>
              <a:endParaRPr lang="en-GB" sz="1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return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}</a:t>
              </a:r>
            </a:p>
            <a:p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else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pt-BR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return</a:t>
              </a:r>
              <a:r>
                <a:rPr lang="pt-BR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pt-BR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+ sum(</a:t>
              </a:r>
              <a:r>
                <a:rPr lang="pt-BR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pt-BR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- 1);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}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0E58194-CF94-458C-93BD-8DFDEA7F19B5}"/>
                </a:ext>
              </a:extLst>
            </p:cNvPr>
            <p:cNvSpPr/>
            <p:nvPr/>
          </p:nvSpPr>
          <p:spPr>
            <a:xfrm>
              <a:off x="433632" y="3429000"/>
              <a:ext cx="3978112" cy="398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RECURSION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090D7B26-60BA-4874-ADB9-3A27545C3119}"/>
              </a:ext>
            </a:extLst>
          </p:cNvPr>
          <p:cNvSpPr/>
          <p:nvPr/>
        </p:nvSpPr>
        <p:spPr>
          <a:xfrm>
            <a:off x="8738647" y="3249868"/>
            <a:ext cx="3063711" cy="52790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70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EE9777-190E-4946-B9E3-6982F12C2FE3}"/>
              </a:ext>
            </a:extLst>
          </p:cNvPr>
          <p:cNvSpPr/>
          <p:nvPr/>
        </p:nvSpPr>
        <p:spPr>
          <a:xfrm>
            <a:off x="131977" y="1591830"/>
            <a:ext cx="1244338" cy="414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09736D-FB3C-4510-84E7-67941BA6040C}"/>
              </a:ext>
            </a:extLst>
          </p:cNvPr>
          <p:cNvSpPr/>
          <p:nvPr/>
        </p:nvSpPr>
        <p:spPr>
          <a:xfrm>
            <a:off x="661449" y="2352455"/>
            <a:ext cx="1780094" cy="414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 + sum(4)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05210C-52AE-4C12-9325-FA42690BCF03}"/>
              </a:ext>
            </a:extLst>
          </p:cNvPr>
          <p:cNvSpPr/>
          <p:nvPr/>
        </p:nvSpPr>
        <p:spPr>
          <a:xfrm>
            <a:off x="1376315" y="3113080"/>
            <a:ext cx="1970200" cy="414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 + 4 + sum(3)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8FD502-9BBC-4580-8A13-857C11957748}"/>
              </a:ext>
            </a:extLst>
          </p:cNvPr>
          <p:cNvSpPr/>
          <p:nvPr/>
        </p:nvSpPr>
        <p:spPr>
          <a:xfrm>
            <a:off x="2361415" y="3827527"/>
            <a:ext cx="2672498" cy="414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 + 4 + 3 + sum(2)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396293-5FBA-43DA-B19D-462329C5AC77}"/>
              </a:ext>
            </a:extLst>
          </p:cNvPr>
          <p:cNvGrpSpPr/>
          <p:nvPr/>
        </p:nvGrpSpPr>
        <p:grpSpPr>
          <a:xfrm>
            <a:off x="7058318" y="1258456"/>
            <a:ext cx="4908224" cy="2983850"/>
            <a:chOff x="433632" y="3429000"/>
            <a:chExt cx="3978112" cy="298385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8FE530-BBA6-47D4-A605-446E839B3D15}"/>
                </a:ext>
              </a:extLst>
            </p:cNvPr>
            <p:cNvSpPr txBox="1"/>
            <p:nvPr/>
          </p:nvSpPr>
          <p:spPr>
            <a:xfrm>
              <a:off x="433632" y="3827527"/>
              <a:ext cx="3978112" cy="2585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sum(</a:t>
              </a:r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endParaRPr lang="en-US" sz="1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GB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if</a:t>
              </a:r>
              <a:r>
                <a:rPr lang="en-GB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GB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GB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== 1) { </a:t>
              </a:r>
              <a:r>
                <a:rPr lang="en-GB" sz="1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base case</a:t>
              </a:r>
              <a:endParaRPr lang="en-GB" sz="1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return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}</a:t>
              </a:r>
            </a:p>
            <a:p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else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pt-BR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return</a:t>
              </a:r>
              <a:r>
                <a:rPr lang="pt-BR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pt-BR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+ sum(</a:t>
              </a:r>
              <a:r>
                <a:rPr lang="pt-BR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pt-BR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- 1);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}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E7E89BA-D94A-4F53-A666-F37AA9626834}"/>
                </a:ext>
              </a:extLst>
            </p:cNvPr>
            <p:cNvSpPr/>
            <p:nvPr/>
          </p:nvSpPr>
          <p:spPr>
            <a:xfrm>
              <a:off x="433632" y="3429000"/>
              <a:ext cx="3978112" cy="398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RECURSION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A6408A91-1423-4DBC-8CDE-2C656BE6F04B}"/>
              </a:ext>
            </a:extLst>
          </p:cNvPr>
          <p:cNvSpPr/>
          <p:nvPr/>
        </p:nvSpPr>
        <p:spPr>
          <a:xfrm>
            <a:off x="8738647" y="3249868"/>
            <a:ext cx="3063711" cy="52790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99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4E412A-956D-4D9F-9A86-1B34D1CA7016}"/>
              </a:ext>
            </a:extLst>
          </p:cNvPr>
          <p:cNvGrpSpPr/>
          <p:nvPr/>
        </p:nvGrpSpPr>
        <p:grpSpPr>
          <a:xfrm>
            <a:off x="7058318" y="1258456"/>
            <a:ext cx="4908224" cy="2983850"/>
            <a:chOff x="433632" y="3429000"/>
            <a:chExt cx="3978112" cy="298385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B2B846-550A-4A89-B007-F538C61EBE99}"/>
                </a:ext>
              </a:extLst>
            </p:cNvPr>
            <p:cNvSpPr txBox="1"/>
            <p:nvPr/>
          </p:nvSpPr>
          <p:spPr>
            <a:xfrm>
              <a:off x="433632" y="3827527"/>
              <a:ext cx="3978112" cy="2585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sum(</a:t>
              </a:r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endParaRPr lang="en-US" sz="1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GB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if</a:t>
              </a:r>
              <a:r>
                <a:rPr lang="en-GB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GB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GB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== 1) { </a:t>
              </a:r>
              <a:r>
                <a:rPr lang="en-GB" sz="1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base case</a:t>
              </a:r>
              <a:endParaRPr lang="en-GB" sz="1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return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}</a:t>
              </a:r>
            </a:p>
            <a:p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else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pt-BR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return</a:t>
              </a:r>
              <a:r>
                <a:rPr lang="pt-BR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pt-BR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+ sum(</a:t>
              </a:r>
              <a:r>
                <a:rPr lang="pt-BR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pt-BR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- 1);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}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7DE51C-472E-47C8-AF9B-4DA07E8B0EA3}"/>
                </a:ext>
              </a:extLst>
            </p:cNvPr>
            <p:cNvSpPr/>
            <p:nvPr/>
          </p:nvSpPr>
          <p:spPr>
            <a:xfrm>
              <a:off x="433632" y="3429000"/>
              <a:ext cx="3978112" cy="398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RECURSION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EEE9777-190E-4946-B9E3-6982F12C2FE3}"/>
              </a:ext>
            </a:extLst>
          </p:cNvPr>
          <p:cNvSpPr/>
          <p:nvPr/>
        </p:nvSpPr>
        <p:spPr>
          <a:xfrm>
            <a:off x="131977" y="1591830"/>
            <a:ext cx="1244338" cy="414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09736D-FB3C-4510-84E7-67941BA6040C}"/>
              </a:ext>
            </a:extLst>
          </p:cNvPr>
          <p:cNvSpPr/>
          <p:nvPr/>
        </p:nvSpPr>
        <p:spPr>
          <a:xfrm>
            <a:off x="661449" y="2352455"/>
            <a:ext cx="1780094" cy="414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 + sum(4)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05210C-52AE-4C12-9325-FA42690BCF03}"/>
              </a:ext>
            </a:extLst>
          </p:cNvPr>
          <p:cNvSpPr/>
          <p:nvPr/>
        </p:nvSpPr>
        <p:spPr>
          <a:xfrm>
            <a:off x="1376315" y="3113080"/>
            <a:ext cx="1970200" cy="414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 + 4 + sum(3)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8FD502-9BBC-4580-8A13-857C11957748}"/>
              </a:ext>
            </a:extLst>
          </p:cNvPr>
          <p:cNvSpPr/>
          <p:nvPr/>
        </p:nvSpPr>
        <p:spPr>
          <a:xfrm>
            <a:off x="2361415" y="3827527"/>
            <a:ext cx="2672498" cy="414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 + 4 + 3 + sum(2)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E6DC0A-9D99-43DD-9765-D5EBADC7D3DD}"/>
              </a:ext>
            </a:extLst>
          </p:cNvPr>
          <p:cNvSpPr/>
          <p:nvPr/>
        </p:nvSpPr>
        <p:spPr>
          <a:xfrm>
            <a:off x="3173690" y="4535472"/>
            <a:ext cx="3057427" cy="414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 + 4 + 3 + 2 +  sum(1)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62E1A3-8CE1-4561-A738-F6CB252C5204}"/>
              </a:ext>
            </a:extLst>
          </p:cNvPr>
          <p:cNvSpPr/>
          <p:nvPr/>
        </p:nvSpPr>
        <p:spPr>
          <a:xfrm>
            <a:off x="8738647" y="3249868"/>
            <a:ext cx="3063711" cy="52790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03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4E412A-956D-4D9F-9A86-1B34D1CA7016}"/>
              </a:ext>
            </a:extLst>
          </p:cNvPr>
          <p:cNvGrpSpPr/>
          <p:nvPr/>
        </p:nvGrpSpPr>
        <p:grpSpPr>
          <a:xfrm>
            <a:off x="7058318" y="1258456"/>
            <a:ext cx="4908224" cy="2983850"/>
            <a:chOff x="433632" y="3429000"/>
            <a:chExt cx="3978112" cy="298385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B2B846-550A-4A89-B007-F538C61EBE99}"/>
                </a:ext>
              </a:extLst>
            </p:cNvPr>
            <p:cNvSpPr txBox="1"/>
            <p:nvPr/>
          </p:nvSpPr>
          <p:spPr>
            <a:xfrm>
              <a:off x="433632" y="3827527"/>
              <a:ext cx="3978112" cy="2585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sum(</a:t>
              </a:r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endParaRPr lang="en-US" sz="1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GB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if</a:t>
              </a:r>
              <a:r>
                <a:rPr lang="en-GB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GB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GB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== 1) { </a:t>
              </a:r>
              <a:r>
                <a:rPr lang="en-GB" sz="1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base case</a:t>
              </a:r>
              <a:endParaRPr lang="en-GB" sz="1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return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}</a:t>
              </a:r>
            </a:p>
            <a:p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else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pt-BR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return</a:t>
              </a:r>
              <a:r>
                <a:rPr lang="pt-BR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pt-BR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+ sum(</a:t>
              </a:r>
              <a:r>
                <a:rPr lang="pt-BR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pt-BR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- 1);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}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7DE51C-472E-47C8-AF9B-4DA07E8B0EA3}"/>
                </a:ext>
              </a:extLst>
            </p:cNvPr>
            <p:cNvSpPr/>
            <p:nvPr/>
          </p:nvSpPr>
          <p:spPr>
            <a:xfrm>
              <a:off x="433632" y="3429000"/>
              <a:ext cx="3978112" cy="398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RECURSION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EEE9777-190E-4946-B9E3-6982F12C2FE3}"/>
              </a:ext>
            </a:extLst>
          </p:cNvPr>
          <p:cNvSpPr/>
          <p:nvPr/>
        </p:nvSpPr>
        <p:spPr>
          <a:xfrm>
            <a:off x="131977" y="1591830"/>
            <a:ext cx="1244338" cy="414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40D6E2-B5A8-415E-82DE-96D635208CDE}"/>
              </a:ext>
            </a:extLst>
          </p:cNvPr>
          <p:cNvSpPr/>
          <p:nvPr/>
        </p:nvSpPr>
        <p:spPr>
          <a:xfrm>
            <a:off x="7927942" y="2055510"/>
            <a:ext cx="2469823" cy="90450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09736D-FB3C-4510-84E7-67941BA6040C}"/>
              </a:ext>
            </a:extLst>
          </p:cNvPr>
          <p:cNvSpPr/>
          <p:nvPr/>
        </p:nvSpPr>
        <p:spPr>
          <a:xfrm>
            <a:off x="661449" y="2352455"/>
            <a:ext cx="1780094" cy="414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 + sum(4)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05210C-52AE-4C12-9325-FA42690BCF03}"/>
              </a:ext>
            </a:extLst>
          </p:cNvPr>
          <p:cNvSpPr/>
          <p:nvPr/>
        </p:nvSpPr>
        <p:spPr>
          <a:xfrm>
            <a:off x="1376315" y="3113080"/>
            <a:ext cx="1970200" cy="414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 + 4 + sum(3)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8FD502-9BBC-4580-8A13-857C11957748}"/>
              </a:ext>
            </a:extLst>
          </p:cNvPr>
          <p:cNvSpPr/>
          <p:nvPr/>
        </p:nvSpPr>
        <p:spPr>
          <a:xfrm>
            <a:off x="2361415" y="3827527"/>
            <a:ext cx="2672498" cy="414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 + 4 + 3 + sum(2)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E6DC0A-9D99-43DD-9765-D5EBADC7D3DD}"/>
              </a:ext>
            </a:extLst>
          </p:cNvPr>
          <p:cNvSpPr/>
          <p:nvPr/>
        </p:nvSpPr>
        <p:spPr>
          <a:xfrm>
            <a:off x="3173690" y="4535472"/>
            <a:ext cx="3057427" cy="414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 + 4 + 3 + 2 +  sum(1)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51A8C5F-A8B0-4341-B447-5276D7A6CDA3}"/>
              </a:ext>
            </a:extLst>
          </p:cNvPr>
          <p:cNvSpPr/>
          <p:nvPr/>
        </p:nvSpPr>
        <p:spPr>
          <a:xfrm>
            <a:off x="5184742" y="4402318"/>
            <a:ext cx="1046375" cy="75414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917E8381-687E-4F06-ADD8-521649ED20A4}"/>
              </a:ext>
            </a:extLst>
          </p:cNvPr>
          <p:cNvCxnSpPr>
            <a:cxnSpLocks/>
            <a:stCxn id="17" idx="6"/>
            <a:endCxn id="11" idx="4"/>
          </p:cNvCxnSpPr>
          <p:nvPr/>
        </p:nvCxnSpPr>
        <p:spPr>
          <a:xfrm flipV="1">
            <a:off x="6231117" y="2960015"/>
            <a:ext cx="2931737" cy="1819375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107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4E412A-956D-4D9F-9A86-1B34D1CA7016}"/>
              </a:ext>
            </a:extLst>
          </p:cNvPr>
          <p:cNvGrpSpPr/>
          <p:nvPr/>
        </p:nvGrpSpPr>
        <p:grpSpPr>
          <a:xfrm>
            <a:off x="7058318" y="1258456"/>
            <a:ext cx="4908224" cy="2983850"/>
            <a:chOff x="433632" y="3429000"/>
            <a:chExt cx="3978112" cy="298385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B2B846-550A-4A89-B007-F538C61EBE99}"/>
                </a:ext>
              </a:extLst>
            </p:cNvPr>
            <p:cNvSpPr txBox="1"/>
            <p:nvPr/>
          </p:nvSpPr>
          <p:spPr>
            <a:xfrm>
              <a:off x="433632" y="3827527"/>
              <a:ext cx="3978112" cy="2585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sum(</a:t>
              </a:r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endParaRPr lang="en-US" sz="1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GB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if</a:t>
              </a:r>
              <a:r>
                <a:rPr lang="en-GB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GB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GB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== 1) { </a:t>
              </a:r>
              <a:r>
                <a:rPr lang="en-GB" sz="1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base case</a:t>
              </a:r>
              <a:endParaRPr lang="en-GB" sz="1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return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}</a:t>
              </a:r>
            </a:p>
            <a:p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else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pt-BR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return</a:t>
              </a:r>
              <a:r>
                <a:rPr lang="pt-BR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pt-BR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+ sum(</a:t>
              </a:r>
              <a:r>
                <a:rPr lang="pt-BR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pt-BR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- 1);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}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7DE51C-472E-47C8-AF9B-4DA07E8B0EA3}"/>
                </a:ext>
              </a:extLst>
            </p:cNvPr>
            <p:cNvSpPr/>
            <p:nvPr/>
          </p:nvSpPr>
          <p:spPr>
            <a:xfrm>
              <a:off x="433632" y="3429000"/>
              <a:ext cx="3978112" cy="398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RECURSION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EEE9777-190E-4946-B9E3-6982F12C2FE3}"/>
              </a:ext>
            </a:extLst>
          </p:cNvPr>
          <p:cNvSpPr/>
          <p:nvPr/>
        </p:nvSpPr>
        <p:spPr>
          <a:xfrm>
            <a:off x="131977" y="1591830"/>
            <a:ext cx="1244338" cy="414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09736D-FB3C-4510-84E7-67941BA6040C}"/>
              </a:ext>
            </a:extLst>
          </p:cNvPr>
          <p:cNvSpPr/>
          <p:nvPr/>
        </p:nvSpPr>
        <p:spPr>
          <a:xfrm>
            <a:off x="661449" y="2352455"/>
            <a:ext cx="1780094" cy="414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 + sum(4)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05210C-52AE-4C12-9325-FA42690BCF03}"/>
              </a:ext>
            </a:extLst>
          </p:cNvPr>
          <p:cNvSpPr/>
          <p:nvPr/>
        </p:nvSpPr>
        <p:spPr>
          <a:xfrm>
            <a:off x="1376315" y="3113080"/>
            <a:ext cx="1970200" cy="414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 + 4 + sum(3)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8FD502-9BBC-4580-8A13-857C11957748}"/>
              </a:ext>
            </a:extLst>
          </p:cNvPr>
          <p:cNvSpPr/>
          <p:nvPr/>
        </p:nvSpPr>
        <p:spPr>
          <a:xfrm>
            <a:off x="2361415" y="3827527"/>
            <a:ext cx="2672498" cy="414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 + 4 + 3 + sum(2)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E6DC0A-9D99-43DD-9765-D5EBADC7D3DD}"/>
              </a:ext>
            </a:extLst>
          </p:cNvPr>
          <p:cNvSpPr/>
          <p:nvPr/>
        </p:nvSpPr>
        <p:spPr>
          <a:xfrm>
            <a:off x="3173690" y="4535472"/>
            <a:ext cx="3057427" cy="414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 + 4 + 3 + 2 +  sum(1)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917E8381-687E-4F06-ADD8-521649ED20A4}"/>
              </a:ext>
            </a:extLst>
          </p:cNvPr>
          <p:cNvCxnSpPr>
            <a:cxnSpLocks/>
          </p:cNvCxnSpPr>
          <p:nvPr/>
        </p:nvCxnSpPr>
        <p:spPr>
          <a:xfrm rot="10800000">
            <a:off x="5241303" y="4062953"/>
            <a:ext cx="989814" cy="716438"/>
          </a:xfrm>
          <a:prstGeom prst="curvedConnector3">
            <a:avLst>
              <a:gd name="adj1" fmla="val -333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06DC278-C91D-42E0-A681-4087A3754B4E}"/>
              </a:ext>
            </a:extLst>
          </p:cNvPr>
          <p:cNvSpPr/>
          <p:nvPr/>
        </p:nvSpPr>
        <p:spPr>
          <a:xfrm>
            <a:off x="8877691" y="2497771"/>
            <a:ext cx="945040" cy="37283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F4AB275-9F42-4EE4-B21E-BED6A6A05BBC}"/>
              </a:ext>
            </a:extLst>
          </p:cNvPr>
          <p:cNvSpPr/>
          <p:nvPr/>
        </p:nvSpPr>
        <p:spPr>
          <a:xfrm>
            <a:off x="5736209" y="3677693"/>
            <a:ext cx="633953" cy="414779"/>
          </a:xfrm>
          <a:prstGeom prst="roundRect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5646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4E412A-956D-4D9F-9A86-1B34D1CA7016}"/>
              </a:ext>
            </a:extLst>
          </p:cNvPr>
          <p:cNvGrpSpPr/>
          <p:nvPr/>
        </p:nvGrpSpPr>
        <p:grpSpPr>
          <a:xfrm>
            <a:off x="7058318" y="1258456"/>
            <a:ext cx="4908224" cy="2983850"/>
            <a:chOff x="433632" y="3429000"/>
            <a:chExt cx="3978112" cy="298385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B2B846-550A-4A89-B007-F538C61EBE99}"/>
                </a:ext>
              </a:extLst>
            </p:cNvPr>
            <p:cNvSpPr txBox="1"/>
            <p:nvPr/>
          </p:nvSpPr>
          <p:spPr>
            <a:xfrm>
              <a:off x="433632" y="3827527"/>
              <a:ext cx="3978112" cy="2585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sum(</a:t>
              </a:r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endParaRPr lang="en-US" sz="1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GB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if</a:t>
              </a:r>
              <a:r>
                <a:rPr lang="en-GB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GB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GB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== 1) { </a:t>
              </a:r>
              <a:r>
                <a:rPr lang="en-GB" sz="1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base case</a:t>
              </a:r>
              <a:endParaRPr lang="en-GB" sz="1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return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}</a:t>
              </a:r>
            </a:p>
            <a:p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else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pt-BR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return</a:t>
              </a:r>
              <a:r>
                <a:rPr lang="pt-BR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pt-BR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+ sum(</a:t>
              </a:r>
              <a:r>
                <a:rPr lang="pt-BR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pt-BR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- 1);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}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7DE51C-472E-47C8-AF9B-4DA07E8B0EA3}"/>
                </a:ext>
              </a:extLst>
            </p:cNvPr>
            <p:cNvSpPr/>
            <p:nvPr/>
          </p:nvSpPr>
          <p:spPr>
            <a:xfrm>
              <a:off x="433632" y="3429000"/>
              <a:ext cx="3978112" cy="398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RECURSION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EEE9777-190E-4946-B9E3-6982F12C2FE3}"/>
              </a:ext>
            </a:extLst>
          </p:cNvPr>
          <p:cNvSpPr/>
          <p:nvPr/>
        </p:nvSpPr>
        <p:spPr>
          <a:xfrm>
            <a:off x="131977" y="1591830"/>
            <a:ext cx="1244338" cy="414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09736D-FB3C-4510-84E7-67941BA6040C}"/>
              </a:ext>
            </a:extLst>
          </p:cNvPr>
          <p:cNvSpPr/>
          <p:nvPr/>
        </p:nvSpPr>
        <p:spPr>
          <a:xfrm>
            <a:off x="661449" y="2352455"/>
            <a:ext cx="1780094" cy="414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 + sum(4)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05210C-52AE-4C12-9325-FA42690BCF03}"/>
              </a:ext>
            </a:extLst>
          </p:cNvPr>
          <p:cNvSpPr/>
          <p:nvPr/>
        </p:nvSpPr>
        <p:spPr>
          <a:xfrm>
            <a:off x="1376315" y="3113080"/>
            <a:ext cx="1970200" cy="414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 + 4 + sum(3)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8FD502-9BBC-4580-8A13-857C11957748}"/>
              </a:ext>
            </a:extLst>
          </p:cNvPr>
          <p:cNvSpPr/>
          <p:nvPr/>
        </p:nvSpPr>
        <p:spPr>
          <a:xfrm>
            <a:off x="2361415" y="3827527"/>
            <a:ext cx="2672498" cy="414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 + 4 + 3 + sum(2)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E6DC0A-9D99-43DD-9765-D5EBADC7D3DD}"/>
              </a:ext>
            </a:extLst>
          </p:cNvPr>
          <p:cNvSpPr/>
          <p:nvPr/>
        </p:nvSpPr>
        <p:spPr>
          <a:xfrm>
            <a:off x="3173690" y="4535472"/>
            <a:ext cx="3057427" cy="414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 + 4 + 3 + 2 +  sum(1)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917E8381-687E-4F06-ADD8-521649ED20A4}"/>
              </a:ext>
            </a:extLst>
          </p:cNvPr>
          <p:cNvCxnSpPr>
            <a:cxnSpLocks/>
          </p:cNvCxnSpPr>
          <p:nvPr/>
        </p:nvCxnSpPr>
        <p:spPr>
          <a:xfrm rot="10800000">
            <a:off x="5241303" y="4062953"/>
            <a:ext cx="989814" cy="716438"/>
          </a:xfrm>
          <a:prstGeom prst="curvedConnector3">
            <a:avLst>
              <a:gd name="adj1" fmla="val -333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06DC278-C91D-42E0-A681-4087A3754B4E}"/>
              </a:ext>
            </a:extLst>
          </p:cNvPr>
          <p:cNvSpPr/>
          <p:nvPr/>
        </p:nvSpPr>
        <p:spPr>
          <a:xfrm>
            <a:off x="8877691" y="3320469"/>
            <a:ext cx="945040" cy="37283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51B9ED87-4D1A-4A07-B705-1F91B00B3270}"/>
              </a:ext>
            </a:extLst>
          </p:cNvPr>
          <p:cNvCxnSpPr>
            <a:cxnSpLocks/>
            <a:stCxn id="14" idx="3"/>
          </p:cNvCxnSpPr>
          <p:nvPr/>
        </p:nvCxnSpPr>
        <p:spPr>
          <a:xfrm flipH="1" flipV="1">
            <a:off x="3697664" y="3320469"/>
            <a:ext cx="1336249" cy="714448"/>
          </a:xfrm>
          <a:prstGeom prst="curvedConnector3">
            <a:avLst>
              <a:gd name="adj1" fmla="val -1710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F4AB275-9F42-4EE4-B21E-BED6A6A05BBC}"/>
              </a:ext>
            </a:extLst>
          </p:cNvPr>
          <p:cNvSpPr/>
          <p:nvPr/>
        </p:nvSpPr>
        <p:spPr>
          <a:xfrm>
            <a:off x="5736209" y="3677693"/>
            <a:ext cx="633953" cy="414779"/>
          </a:xfrm>
          <a:prstGeom prst="roundRect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02936AE-5C39-4880-A6F1-E8B1D571F86F}"/>
              </a:ext>
            </a:extLst>
          </p:cNvPr>
          <p:cNvSpPr/>
          <p:nvPr/>
        </p:nvSpPr>
        <p:spPr>
          <a:xfrm>
            <a:off x="4150298" y="2891824"/>
            <a:ext cx="633953" cy="414779"/>
          </a:xfrm>
          <a:prstGeom prst="roundRect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66604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4E412A-956D-4D9F-9A86-1B34D1CA7016}"/>
              </a:ext>
            </a:extLst>
          </p:cNvPr>
          <p:cNvGrpSpPr/>
          <p:nvPr/>
        </p:nvGrpSpPr>
        <p:grpSpPr>
          <a:xfrm>
            <a:off x="7058318" y="1258456"/>
            <a:ext cx="4908224" cy="2983850"/>
            <a:chOff x="433632" y="3429000"/>
            <a:chExt cx="3978112" cy="298385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B2B846-550A-4A89-B007-F538C61EBE99}"/>
                </a:ext>
              </a:extLst>
            </p:cNvPr>
            <p:cNvSpPr txBox="1"/>
            <p:nvPr/>
          </p:nvSpPr>
          <p:spPr>
            <a:xfrm>
              <a:off x="433632" y="3827527"/>
              <a:ext cx="3978112" cy="2585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sum(</a:t>
              </a:r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endParaRPr lang="en-US" sz="1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GB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if</a:t>
              </a:r>
              <a:r>
                <a:rPr lang="en-GB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GB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GB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== 1) { </a:t>
              </a:r>
              <a:r>
                <a:rPr lang="en-GB" sz="1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base case</a:t>
              </a:r>
              <a:endParaRPr lang="en-GB" sz="1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return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}</a:t>
              </a:r>
            </a:p>
            <a:p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else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pt-BR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return</a:t>
              </a:r>
              <a:r>
                <a:rPr lang="pt-BR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pt-BR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+ sum(</a:t>
              </a:r>
              <a:r>
                <a:rPr lang="pt-BR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pt-BR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- 1);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}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7DE51C-472E-47C8-AF9B-4DA07E8B0EA3}"/>
                </a:ext>
              </a:extLst>
            </p:cNvPr>
            <p:cNvSpPr/>
            <p:nvPr/>
          </p:nvSpPr>
          <p:spPr>
            <a:xfrm>
              <a:off x="433632" y="3429000"/>
              <a:ext cx="3978112" cy="398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RECURSION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EEE9777-190E-4946-B9E3-6982F12C2FE3}"/>
              </a:ext>
            </a:extLst>
          </p:cNvPr>
          <p:cNvSpPr/>
          <p:nvPr/>
        </p:nvSpPr>
        <p:spPr>
          <a:xfrm>
            <a:off x="131977" y="1591830"/>
            <a:ext cx="1244338" cy="414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09736D-FB3C-4510-84E7-67941BA6040C}"/>
              </a:ext>
            </a:extLst>
          </p:cNvPr>
          <p:cNvSpPr/>
          <p:nvPr/>
        </p:nvSpPr>
        <p:spPr>
          <a:xfrm>
            <a:off x="661449" y="2352455"/>
            <a:ext cx="1780094" cy="414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 + sum(4)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05210C-52AE-4C12-9325-FA42690BCF03}"/>
              </a:ext>
            </a:extLst>
          </p:cNvPr>
          <p:cNvSpPr/>
          <p:nvPr/>
        </p:nvSpPr>
        <p:spPr>
          <a:xfrm>
            <a:off x="1376315" y="3113080"/>
            <a:ext cx="1970200" cy="414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 + 4 + sum(3)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8FD502-9BBC-4580-8A13-857C11957748}"/>
              </a:ext>
            </a:extLst>
          </p:cNvPr>
          <p:cNvSpPr/>
          <p:nvPr/>
        </p:nvSpPr>
        <p:spPr>
          <a:xfrm>
            <a:off x="2361415" y="3827527"/>
            <a:ext cx="2672498" cy="414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 + 4 + 3 + sum(2)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E6DC0A-9D99-43DD-9765-D5EBADC7D3DD}"/>
              </a:ext>
            </a:extLst>
          </p:cNvPr>
          <p:cNvSpPr/>
          <p:nvPr/>
        </p:nvSpPr>
        <p:spPr>
          <a:xfrm>
            <a:off x="3173690" y="4535472"/>
            <a:ext cx="3057427" cy="414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 + 4 + 3 + 2 +  sum(1)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917E8381-687E-4F06-ADD8-521649ED20A4}"/>
              </a:ext>
            </a:extLst>
          </p:cNvPr>
          <p:cNvCxnSpPr>
            <a:cxnSpLocks/>
          </p:cNvCxnSpPr>
          <p:nvPr/>
        </p:nvCxnSpPr>
        <p:spPr>
          <a:xfrm rot="10800000">
            <a:off x="5241303" y="4062953"/>
            <a:ext cx="989814" cy="716438"/>
          </a:xfrm>
          <a:prstGeom prst="curvedConnector3">
            <a:avLst>
              <a:gd name="adj1" fmla="val -333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06DC278-C91D-42E0-A681-4087A3754B4E}"/>
              </a:ext>
            </a:extLst>
          </p:cNvPr>
          <p:cNvSpPr/>
          <p:nvPr/>
        </p:nvSpPr>
        <p:spPr>
          <a:xfrm>
            <a:off x="8877691" y="3320469"/>
            <a:ext cx="945040" cy="37283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51B9ED87-4D1A-4A07-B705-1F91B00B3270}"/>
              </a:ext>
            </a:extLst>
          </p:cNvPr>
          <p:cNvCxnSpPr>
            <a:cxnSpLocks/>
            <a:stCxn id="14" idx="3"/>
          </p:cNvCxnSpPr>
          <p:nvPr/>
        </p:nvCxnSpPr>
        <p:spPr>
          <a:xfrm flipH="1" flipV="1">
            <a:off x="3697664" y="3320469"/>
            <a:ext cx="1336249" cy="714448"/>
          </a:xfrm>
          <a:prstGeom prst="curvedConnector3">
            <a:avLst>
              <a:gd name="adj1" fmla="val -1710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16C4ED42-6CA1-464D-B540-98F3D16E69A9}"/>
              </a:ext>
            </a:extLst>
          </p:cNvPr>
          <p:cNvCxnSpPr>
            <a:cxnSpLocks/>
            <a:stCxn id="13" idx="3"/>
          </p:cNvCxnSpPr>
          <p:nvPr/>
        </p:nvCxnSpPr>
        <p:spPr>
          <a:xfrm flipH="1" flipV="1">
            <a:off x="2616724" y="2586184"/>
            <a:ext cx="729791" cy="734286"/>
          </a:xfrm>
          <a:prstGeom prst="curvedConnector4">
            <a:avLst>
              <a:gd name="adj1" fmla="val -31324"/>
              <a:gd name="adj2" fmla="val 9108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F4AB275-9F42-4EE4-B21E-BED6A6A05BBC}"/>
              </a:ext>
            </a:extLst>
          </p:cNvPr>
          <p:cNvSpPr/>
          <p:nvPr/>
        </p:nvSpPr>
        <p:spPr>
          <a:xfrm>
            <a:off x="5736209" y="3677693"/>
            <a:ext cx="633953" cy="414779"/>
          </a:xfrm>
          <a:prstGeom prst="roundRect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02936AE-5C39-4880-A6F1-E8B1D571F86F}"/>
              </a:ext>
            </a:extLst>
          </p:cNvPr>
          <p:cNvSpPr/>
          <p:nvPr/>
        </p:nvSpPr>
        <p:spPr>
          <a:xfrm>
            <a:off x="4150298" y="2891824"/>
            <a:ext cx="633953" cy="414779"/>
          </a:xfrm>
          <a:prstGeom prst="roundRect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1C5DD9-211D-40E8-B00E-D818568FBD68}"/>
              </a:ext>
            </a:extLst>
          </p:cNvPr>
          <p:cNvSpPr/>
          <p:nvPr/>
        </p:nvSpPr>
        <p:spPr>
          <a:xfrm>
            <a:off x="3083254" y="2242879"/>
            <a:ext cx="633953" cy="414779"/>
          </a:xfrm>
          <a:prstGeom prst="roundRect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61761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4E412A-956D-4D9F-9A86-1B34D1CA7016}"/>
              </a:ext>
            </a:extLst>
          </p:cNvPr>
          <p:cNvGrpSpPr/>
          <p:nvPr/>
        </p:nvGrpSpPr>
        <p:grpSpPr>
          <a:xfrm>
            <a:off x="7058318" y="1258456"/>
            <a:ext cx="4908224" cy="2983850"/>
            <a:chOff x="433632" y="3429000"/>
            <a:chExt cx="3978112" cy="298385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B2B846-550A-4A89-B007-F538C61EBE99}"/>
                </a:ext>
              </a:extLst>
            </p:cNvPr>
            <p:cNvSpPr txBox="1"/>
            <p:nvPr/>
          </p:nvSpPr>
          <p:spPr>
            <a:xfrm>
              <a:off x="433632" y="3827527"/>
              <a:ext cx="3978112" cy="2585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sum(</a:t>
              </a:r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endParaRPr lang="en-US" sz="1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GB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if</a:t>
              </a:r>
              <a:r>
                <a:rPr lang="en-GB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GB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GB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== 1) { </a:t>
              </a:r>
              <a:r>
                <a:rPr lang="en-GB" sz="1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base case</a:t>
              </a:r>
              <a:endParaRPr lang="en-GB" sz="1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return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}</a:t>
              </a:r>
            </a:p>
            <a:p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else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pt-BR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return</a:t>
              </a:r>
              <a:r>
                <a:rPr lang="pt-BR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pt-BR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+ sum(</a:t>
              </a:r>
              <a:r>
                <a:rPr lang="pt-BR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pt-BR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- 1);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}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7DE51C-472E-47C8-AF9B-4DA07E8B0EA3}"/>
                </a:ext>
              </a:extLst>
            </p:cNvPr>
            <p:cNvSpPr/>
            <p:nvPr/>
          </p:nvSpPr>
          <p:spPr>
            <a:xfrm>
              <a:off x="433632" y="3429000"/>
              <a:ext cx="3978112" cy="398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RECURSION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EEE9777-190E-4946-B9E3-6982F12C2FE3}"/>
              </a:ext>
            </a:extLst>
          </p:cNvPr>
          <p:cNvSpPr/>
          <p:nvPr/>
        </p:nvSpPr>
        <p:spPr>
          <a:xfrm>
            <a:off x="131977" y="1591830"/>
            <a:ext cx="1244338" cy="414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09736D-FB3C-4510-84E7-67941BA6040C}"/>
              </a:ext>
            </a:extLst>
          </p:cNvPr>
          <p:cNvSpPr/>
          <p:nvPr/>
        </p:nvSpPr>
        <p:spPr>
          <a:xfrm>
            <a:off x="661449" y="2352455"/>
            <a:ext cx="1780094" cy="414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 + sum(4)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05210C-52AE-4C12-9325-FA42690BCF03}"/>
              </a:ext>
            </a:extLst>
          </p:cNvPr>
          <p:cNvSpPr/>
          <p:nvPr/>
        </p:nvSpPr>
        <p:spPr>
          <a:xfrm>
            <a:off x="1376315" y="3113080"/>
            <a:ext cx="1970200" cy="414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 + 4 + sum(3)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8FD502-9BBC-4580-8A13-857C11957748}"/>
              </a:ext>
            </a:extLst>
          </p:cNvPr>
          <p:cNvSpPr/>
          <p:nvPr/>
        </p:nvSpPr>
        <p:spPr>
          <a:xfrm>
            <a:off x="2361415" y="3827527"/>
            <a:ext cx="2672498" cy="414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 + 4 + 3 + sum(2)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E6DC0A-9D99-43DD-9765-D5EBADC7D3DD}"/>
              </a:ext>
            </a:extLst>
          </p:cNvPr>
          <p:cNvSpPr/>
          <p:nvPr/>
        </p:nvSpPr>
        <p:spPr>
          <a:xfrm>
            <a:off x="3173690" y="4535472"/>
            <a:ext cx="3057427" cy="414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 + 4 + 3 + 2 +  sum(1)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917E8381-687E-4F06-ADD8-521649ED20A4}"/>
              </a:ext>
            </a:extLst>
          </p:cNvPr>
          <p:cNvCxnSpPr>
            <a:cxnSpLocks/>
          </p:cNvCxnSpPr>
          <p:nvPr/>
        </p:nvCxnSpPr>
        <p:spPr>
          <a:xfrm rot="10800000">
            <a:off x="5241303" y="4062953"/>
            <a:ext cx="989814" cy="716438"/>
          </a:xfrm>
          <a:prstGeom prst="curvedConnector3">
            <a:avLst>
              <a:gd name="adj1" fmla="val -333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06DC278-C91D-42E0-A681-4087A3754B4E}"/>
              </a:ext>
            </a:extLst>
          </p:cNvPr>
          <p:cNvSpPr/>
          <p:nvPr/>
        </p:nvSpPr>
        <p:spPr>
          <a:xfrm>
            <a:off x="8877691" y="3320469"/>
            <a:ext cx="945040" cy="37283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51B9ED87-4D1A-4A07-B705-1F91B00B3270}"/>
              </a:ext>
            </a:extLst>
          </p:cNvPr>
          <p:cNvCxnSpPr>
            <a:cxnSpLocks/>
            <a:stCxn id="14" idx="3"/>
          </p:cNvCxnSpPr>
          <p:nvPr/>
        </p:nvCxnSpPr>
        <p:spPr>
          <a:xfrm flipH="1" flipV="1">
            <a:off x="3697664" y="3320469"/>
            <a:ext cx="1336249" cy="714448"/>
          </a:xfrm>
          <a:prstGeom prst="curvedConnector3">
            <a:avLst>
              <a:gd name="adj1" fmla="val -1710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16C4ED42-6CA1-464D-B540-98F3D16E69A9}"/>
              </a:ext>
            </a:extLst>
          </p:cNvPr>
          <p:cNvCxnSpPr>
            <a:cxnSpLocks/>
            <a:stCxn id="13" idx="3"/>
          </p:cNvCxnSpPr>
          <p:nvPr/>
        </p:nvCxnSpPr>
        <p:spPr>
          <a:xfrm flipH="1" flipV="1">
            <a:off x="2616724" y="2586184"/>
            <a:ext cx="729791" cy="734286"/>
          </a:xfrm>
          <a:prstGeom prst="curvedConnector4">
            <a:avLst>
              <a:gd name="adj1" fmla="val -31324"/>
              <a:gd name="adj2" fmla="val 9108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8EC5D458-B2EA-41C2-8A4B-7FBF19CD301C}"/>
              </a:ext>
            </a:extLst>
          </p:cNvPr>
          <p:cNvCxnSpPr>
            <a:cxnSpLocks/>
          </p:cNvCxnSpPr>
          <p:nvPr/>
        </p:nvCxnSpPr>
        <p:spPr>
          <a:xfrm rot="10800000">
            <a:off x="1551497" y="1799220"/>
            <a:ext cx="958687" cy="778839"/>
          </a:xfrm>
          <a:prstGeom prst="curvedConnector3">
            <a:avLst>
              <a:gd name="adj1" fmla="val -2115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F4AB275-9F42-4EE4-B21E-BED6A6A05BBC}"/>
              </a:ext>
            </a:extLst>
          </p:cNvPr>
          <p:cNvSpPr/>
          <p:nvPr/>
        </p:nvSpPr>
        <p:spPr>
          <a:xfrm>
            <a:off x="5736209" y="3677693"/>
            <a:ext cx="633953" cy="414779"/>
          </a:xfrm>
          <a:prstGeom prst="roundRect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02936AE-5C39-4880-A6F1-E8B1D571F86F}"/>
              </a:ext>
            </a:extLst>
          </p:cNvPr>
          <p:cNvSpPr/>
          <p:nvPr/>
        </p:nvSpPr>
        <p:spPr>
          <a:xfrm>
            <a:off x="4150298" y="2891824"/>
            <a:ext cx="633953" cy="414779"/>
          </a:xfrm>
          <a:prstGeom prst="roundRect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1C5DD9-211D-40E8-B00E-D818568FBD68}"/>
              </a:ext>
            </a:extLst>
          </p:cNvPr>
          <p:cNvSpPr/>
          <p:nvPr/>
        </p:nvSpPr>
        <p:spPr>
          <a:xfrm>
            <a:off x="3083254" y="2242879"/>
            <a:ext cx="633953" cy="414779"/>
          </a:xfrm>
          <a:prstGeom prst="roundRect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301CDFF-8A68-45A0-98AA-4E022C6814D1}"/>
              </a:ext>
            </a:extLst>
          </p:cNvPr>
          <p:cNvSpPr/>
          <p:nvPr/>
        </p:nvSpPr>
        <p:spPr>
          <a:xfrm>
            <a:off x="2024703" y="1507382"/>
            <a:ext cx="633953" cy="414779"/>
          </a:xfrm>
          <a:prstGeom prst="roundRect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4748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Objectives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5CCAC1-7BE3-4210-BC06-BA1F1B616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Understand recursive functions</a:t>
            </a:r>
          </a:p>
        </p:txBody>
      </p:sp>
    </p:spTree>
    <p:extLst>
      <p:ext uri="{BB962C8B-B14F-4D97-AF65-F5344CB8AC3E}">
        <p14:creationId xmlns:p14="http://schemas.microsoft.com/office/powerpoint/2010/main" val="1482356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4E412A-956D-4D9F-9A86-1B34D1CA7016}"/>
              </a:ext>
            </a:extLst>
          </p:cNvPr>
          <p:cNvGrpSpPr/>
          <p:nvPr/>
        </p:nvGrpSpPr>
        <p:grpSpPr>
          <a:xfrm>
            <a:off x="7058318" y="1258456"/>
            <a:ext cx="4908224" cy="2983850"/>
            <a:chOff x="433632" y="3429000"/>
            <a:chExt cx="3978112" cy="298385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B2B846-550A-4A89-B007-F538C61EBE99}"/>
                </a:ext>
              </a:extLst>
            </p:cNvPr>
            <p:cNvSpPr txBox="1"/>
            <p:nvPr/>
          </p:nvSpPr>
          <p:spPr>
            <a:xfrm>
              <a:off x="433632" y="3827527"/>
              <a:ext cx="3978112" cy="2585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sum(</a:t>
              </a:r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endParaRPr lang="en-US" sz="1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GB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if</a:t>
              </a:r>
              <a:r>
                <a:rPr lang="en-GB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GB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GB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== 1) { </a:t>
              </a:r>
              <a:r>
                <a:rPr lang="en-GB" sz="1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base case</a:t>
              </a:r>
              <a:endParaRPr lang="en-GB" sz="1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return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}</a:t>
              </a:r>
            </a:p>
            <a:p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else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pt-BR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return</a:t>
              </a:r>
              <a:r>
                <a:rPr lang="pt-BR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pt-BR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+ sum(</a:t>
              </a:r>
              <a:r>
                <a:rPr lang="pt-BR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pt-BR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- 1);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}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7DE51C-472E-47C8-AF9B-4DA07E8B0EA3}"/>
                </a:ext>
              </a:extLst>
            </p:cNvPr>
            <p:cNvSpPr/>
            <p:nvPr/>
          </p:nvSpPr>
          <p:spPr>
            <a:xfrm>
              <a:off x="433632" y="3429000"/>
              <a:ext cx="3978112" cy="398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RECURSION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EEE9777-190E-4946-B9E3-6982F12C2FE3}"/>
              </a:ext>
            </a:extLst>
          </p:cNvPr>
          <p:cNvSpPr/>
          <p:nvPr/>
        </p:nvSpPr>
        <p:spPr>
          <a:xfrm>
            <a:off x="131977" y="1591830"/>
            <a:ext cx="1244338" cy="414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09736D-FB3C-4510-84E7-67941BA6040C}"/>
              </a:ext>
            </a:extLst>
          </p:cNvPr>
          <p:cNvSpPr/>
          <p:nvPr/>
        </p:nvSpPr>
        <p:spPr>
          <a:xfrm>
            <a:off x="661449" y="2352455"/>
            <a:ext cx="1780094" cy="414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 + sum(4)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05210C-52AE-4C12-9325-FA42690BCF03}"/>
              </a:ext>
            </a:extLst>
          </p:cNvPr>
          <p:cNvSpPr/>
          <p:nvPr/>
        </p:nvSpPr>
        <p:spPr>
          <a:xfrm>
            <a:off x="1376315" y="3113080"/>
            <a:ext cx="1970200" cy="414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 + 4 + sum(3)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8FD502-9BBC-4580-8A13-857C11957748}"/>
              </a:ext>
            </a:extLst>
          </p:cNvPr>
          <p:cNvSpPr/>
          <p:nvPr/>
        </p:nvSpPr>
        <p:spPr>
          <a:xfrm>
            <a:off x="2361415" y="3827527"/>
            <a:ext cx="2672498" cy="414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 + 4 + 3 + sum(2)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E6DC0A-9D99-43DD-9765-D5EBADC7D3DD}"/>
              </a:ext>
            </a:extLst>
          </p:cNvPr>
          <p:cNvSpPr/>
          <p:nvPr/>
        </p:nvSpPr>
        <p:spPr>
          <a:xfrm>
            <a:off x="3173690" y="4535472"/>
            <a:ext cx="3057427" cy="414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 + 4 + 3 + 2 +  sum(1)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917E8381-687E-4F06-ADD8-521649ED20A4}"/>
              </a:ext>
            </a:extLst>
          </p:cNvPr>
          <p:cNvCxnSpPr>
            <a:cxnSpLocks/>
          </p:cNvCxnSpPr>
          <p:nvPr/>
        </p:nvCxnSpPr>
        <p:spPr>
          <a:xfrm rot="10800000">
            <a:off x="5241303" y="4062953"/>
            <a:ext cx="989814" cy="716438"/>
          </a:xfrm>
          <a:prstGeom prst="curvedConnector3">
            <a:avLst>
              <a:gd name="adj1" fmla="val -333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06DC278-C91D-42E0-A681-4087A3754B4E}"/>
              </a:ext>
            </a:extLst>
          </p:cNvPr>
          <p:cNvSpPr/>
          <p:nvPr/>
        </p:nvSpPr>
        <p:spPr>
          <a:xfrm>
            <a:off x="8877691" y="3320469"/>
            <a:ext cx="945040" cy="37283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51B9ED87-4D1A-4A07-B705-1F91B00B3270}"/>
              </a:ext>
            </a:extLst>
          </p:cNvPr>
          <p:cNvCxnSpPr>
            <a:cxnSpLocks/>
            <a:stCxn id="14" idx="3"/>
          </p:cNvCxnSpPr>
          <p:nvPr/>
        </p:nvCxnSpPr>
        <p:spPr>
          <a:xfrm flipH="1" flipV="1">
            <a:off x="3697664" y="3320469"/>
            <a:ext cx="1336249" cy="714448"/>
          </a:xfrm>
          <a:prstGeom prst="curvedConnector3">
            <a:avLst>
              <a:gd name="adj1" fmla="val -1710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16C4ED42-6CA1-464D-B540-98F3D16E69A9}"/>
              </a:ext>
            </a:extLst>
          </p:cNvPr>
          <p:cNvCxnSpPr>
            <a:cxnSpLocks/>
            <a:stCxn id="13" idx="3"/>
          </p:cNvCxnSpPr>
          <p:nvPr/>
        </p:nvCxnSpPr>
        <p:spPr>
          <a:xfrm flipH="1" flipV="1">
            <a:off x="2616724" y="2586184"/>
            <a:ext cx="729791" cy="734286"/>
          </a:xfrm>
          <a:prstGeom prst="curvedConnector4">
            <a:avLst>
              <a:gd name="adj1" fmla="val -31324"/>
              <a:gd name="adj2" fmla="val 9108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8EC5D458-B2EA-41C2-8A4B-7FBF19CD301C}"/>
              </a:ext>
            </a:extLst>
          </p:cNvPr>
          <p:cNvCxnSpPr>
            <a:cxnSpLocks/>
          </p:cNvCxnSpPr>
          <p:nvPr/>
        </p:nvCxnSpPr>
        <p:spPr>
          <a:xfrm rot="10800000">
            <a:off x="1551497" y="1799220"/>
            <a:ext cx="958687" cy="778839"/>
          </a:xfrm>
          <a:prstGeom prst="curvedConnector3">
            <a:avLst>
              <a:gd name="adj1" fmla="val -2115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F4AB275-9F42-4EE4-B21E-BED6A6A05BBC}"/>
              </a:ext>
            </a:extLst>
          </p:cNvPr>
          <p:cNvSpPr/>
          <p:nvPr/>
        </p:nvSpPr>
        <p:spPr>
          <a:xfrm>
            <a:off x="5736209" y="3677693"/>
            <a:ext cx="633953" cy="414779"/>
          </a:xfrm>
          <a:prstGeom prst="roundRect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02936AE-5C39-4880-A6F1-E8B1D571F86F}"/>
              </a:ext>
            </a:extLst>
          </p:cNvPr>
          <p:cNvSpPr/>
          <p:nvPr/>
        </p:nvSpPr>
        <p:spPr>
          <a:xfrm>
            <a:off x="4150298" y="2891824"/>
            <a:ext cx="633953" cy="414779"/>
          </a:xfrm>
          <a:prstGeom prst="roundRect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1C5DD9-211D-40E8-B00E-D818568FBD68}"/>
              </a:ext>
            </a:extLst>
          </p:cNvPr>
          <p:cNvSpPr/>
          <p:nvPr/>
        </p:nvSpPr>
        <p:spPr>
          <a:xfrm>
            <a:off x="3083254" y="2242879"/>
            <a:ext cx="633953" cy="414779"/>
          </a:xfrm>
          <a:prstGeom prst="roundRect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301CDFF-8A68-45A0-98AA-4E022C6814D1}"/>
              </a:ext>
            </a:extLst>
          </p:cNvPr>
          <p:cNvSpPr/>
          <p:nvPr/>
        </p:nvSpPr>
        <p:spPr>
          <a:xfrm>
            <a:off x="2024703" y="1507382"/>
            <a:ext cx="633953" cy="414779"/>
          </a:xfrm>
          <a:prstGeom prst="roundRect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10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891FF367-2D07-4909-A642-8405D8105744}"/>
              </a:ext>
            </a:extLst>
          </p:cNvPr>
          <p:cNvCxnSpPr>
            <a:cxnSpLocks/>
            <a:stCxn id="6" idx="3"/>
          </p:cNvCxnSpPr>
          <p:nvPr/>
        </p:nvCxnSpPr>
        <p:spPr>
          <a:xfrm flipH="1" flipV="1">
            <a:off x="1023498" y="1245984"/>
            <a:ext cx="352817" cy="553236"/>
          </a:xfrm>
          <a:prstGeom prst="curvedConnector4">
            <a:avLst>
              <a:gd name="adj1" fmla="val -64793"/>
              <a:gd name="adj2" fmla="val 6874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5D9F01F-B34E-4CE4-B977-3B0297F9815F}"/>
              </a:ext>
            </a:extLst>
          </p:cNvPr>
          <p:cNvSpPr/>
          <p:nvPr/>
        </p:nvSpPr>
        <p:spPr>
          <a:xfrm>
            <a:off x="388664" y="840781"/>
            <a:ext cx="633953" cy="414779"/>
          </a:xfrm>
          <a:prstGeom prst="roundRect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969162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4E412A-956D-4D9F-9A86-1B34D1CA7016}"/>
              </a:ext>
            </a:extLst>
          </p:cNvPr>
          <p:cNvGrpSpPr/>
          <p:nvPr/>
        </p:nvGrpSpPr>
        <p:grpSpPr>
          <a:xfrm>
            <a:off x="7058318" y="1258456"/>
            <a:ext cx="4908224" cy="2983850"/>
            <a:chOff x="433632" y="3429000"/>
            <a:chExt cx="3978112" cy="298385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B2B846-550A-4A89-B007-F538C61EBE99}"/>
                </a:ext>
              </a:extLst>
            </p:cNvPr>
            <p:cNvSpPr txBox="1"/>
            <p:nvPr/>
          </p:nvSpPr>
          <p:spPr>
            <a:xfrm>
              <a:off x="433632" y="3827527"/>
              <a:ext cx="3978112" cy="2585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sum(</a:t>
              </a:r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endParaRPr lang="en-US" sz="1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GB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if</a:t>
              </a:r>
              <a:r>
                <a:rPr lang="en-GB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GB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GB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== 1) { </a:t>
              </a:r>
              <a:r>
                <a:rPr lang="en-GB" sz="1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base case</a:t>
              </a:r>
              <a:endParaRPr lang="en-GB" sz="1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return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}</a:t>
              </a:r>
            </a:p>
            <a:p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else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pt-BR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return</a:t>
              </a:r>
              <a:r>
                <a:rPr lang="pt-BR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pt-BR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+ sum(</a:t>
              </a:r>
              <a:r>
                <a:rPr lang="pt-BR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pt-BR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- 1);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}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7DE51C-472E-47C8-AF9B-4DA07E8B0EA3}"/>
                </a:ext>
              </a:extLst>
            </p:cNvPr>
            <p:cNvSpPr/>
            <p:nvPr/>
          </p:nvSpPr>
          <p:spPr>
            <a:xfrm>
              <a:off x="433632" y="3429000"/>
              <a:ext cx="3978112" cy="398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RECURSION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EEE9777-190E-4946-B9E3-6982F12C2FE3}"/>
              </a:ext>
            </a:extLst>
          </p:cNvPr>
          <p:cNvSpPr/>
          <p:nvPr/>
        </p:nvSpPr>
        <p:spPr>
          <a:xfrm>
            <a:off x="131977" y="1591830"/>
            <a:ext cx="1244338" cy="414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09736D-FB3C-4510-84E7-67941BA6040C}"/>
              </a:ext>
            </a:extLst>
          </p:cNvPr>
          <p:cNvSpPr/>
          <p:nvPr/>
        </p:nvSpPr>
        <p:spPr>
          <a:xfrm>
            <a:off x="661449" y="2352455"/>
            <a:ext cx="1780094" cy="414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 + sum(4)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05210C-52AE-4C12-9325-FA42690BCF03}"/>
              </a:ext>
            </a:extLst>
          </p:cNvPr>
          <p:cNvSpPr/>
          <p:nvPr/>
        </p:nvSpPr>
        <p:spPr>
          <a:xfrm>
            <a:off x="1376315" y="3113080"/>
            <a:ext cx="1970200" cy="414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 + 4 + sum(3)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8FD502-9BBC-4580-8A13-857C11957748}"/>
              </a:ext>
            </a:extLst>
          </p:cNvPr>
          <p:cNvSpPr/>
          <p:nvPr/>
        </p:nvSpPr>
        <p:spPr>
          <a:xfrm>
            <a:off x="2361415" y="3827527"/>
            <a:ext cx="2672498" cy="414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 + 4 + 3 + sum(2)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E6DC0A-9D99-43DD-9765-D5EBADC7D3DD}"/>
              </a:ext>
            </a:extLst>
          </p:cNvPr>
          <p:cNvSpPr/>
          <p:nvPr/>
        </p:nvSpPr>
        <p:spPr>
          <a:xfrm>
            <a:off x="3173690" y="4535472"/>
            <a:ext cx="3057427" cy="414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 + 4 + 3 + 2 +  sum(1)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917E8381-687E-4F06-ADD8-521649ED20A4}"/>
              </a:ext>
            </a:extLst>
          </p:cNvPr>
          <p:cNvCxnSpPr>
            <a:cxnSpLocks/>
          </p:cNvCxnSpPr>
          <p:nvPr/>
        </p:nvCxnSpPr>
        <p:spPr>
          <a:xfrm rot="10800000">
            <a:off x="5241303" y="4062953"/>
            <a:ext cx="989814" cy="716438"/>
          </a:xfrm>
          <a:prstGeom prst="curvedConnector3">
            <a:avLst>
              <a:gd name="adj1" fmla="val -333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06DC278-C91D-42E0-A681-4087A3754B4E}"/>
              </a:ext>
            </a:extLst>
          </p:cNvPr>
          <p:cNvSpPr/>
          <p:nvPr/>
        </p:nvSpPr>
        <p:spPr>
          <a:xfrm>
            <a:off x="8877691" y="3320469"/>
            <a:ext cx="945040" cy="37283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51B9ED87-4D1A-4A07-B705-1F91B00B3270}"/>
              </a:ext>
            </a:extLst>
          </p:cNvPr>
          <p:cNvCxnSpPr>
            <a:cxnSpLocks/>
            <a:stCxn id="14" idx="3"/>
          </p:cNvCxnSpPr>
          <p:nvPr/>
        </p:nvCxnSpPr>
        <p:spPr>
          <a:xfrm flipH="1" flipV="1">
            <a:off x="3697664" y="3320469"/>
            <a:ext cx="1336249" cy="714448"/>
          </a:xfrm>
          <a:prstGeom prst="curvedConnector3">
            <a:avLst>
              <a:gd name="adj1" fmla="val -1710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16C4ED42-6CA1-464D-B540-98F3D16E69A9}"/>
              </a:ext>
            </a:extLst>
          </p:cNvPr>
          <p:cNvCxnSpPr>
            <a:cxnSpLocks/>
            <a:stCxn id="13" idx="3"/>
          </p:cNvCxnSpPr>
          <p:nvPr/>
        </p:nvCxnSpPr>
        <p:spPr>
          <a:xfrm flipH="1" flipV="1">
            <a:off x="2616724" y="2586184"/>
            <a:ext cx="729791" cy="734286"/>
          </a:xfrm>
          <a:prstGeom prst="curvedConnector4">
            <a:avLst>
              <a:gd name="adj1" fmla="val -31324"/>
              <a:gd name="adj2" fmla="val 9108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8EC5D458-B2EA-41C2-8A4B-7FBF19CD301C}"/>
              </a:ext>
            </a:extLst>
          </p:cNvPr>
          <p:cNvCxnSpPr>
            <a:cxnSpLocks/>
          </p:cNvCxnSpPr>
          <p:nvPr/>
        </p:nvCxnSpPr>
        <p:spPr>
          <a:xfrm rot="10800000">
            <a:off x="1551497" y="1799220"/>
            <a:ext cx="958687" cy="778839"/>
          </a:xfrm>
          <a:prstGeom prst="curvedConnector3">
            <a:avLst>
              <a:gd name="adj1" fmla="val -2115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F4AB275-9F42-4EE4-B21E-BED6A6A05BBC}"/>
              </a:ext>
            </a:extLst>
          </p:cNvPr>
          <p:cNvSpPr/>
          <p:nvPr/>
        </p:nvSpPr>
        <p:spPr>
          <a:xfrm>
            <a:off x="5736209" y="3677693"/>
            <a:ext cx="633953" cy="414779"/>
          </a:xfrm>
          <a:prstGeom prst="roundRect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02936AE-5C39-4880-A6F1-E8B1D571F86F}"/>
              </a:ext>
            </a:extLst>
          </p:cNvPr>
          <p:cNvSpPr/>
          <p:nvPr/>
        </p:nvSpPr>
        <p:spPr>
          <a:xfrm>
            <a:off x="4150298" y="2891824"/>
            <a:ext cx="633953" cy="414779"/>
          </a:xfrm>
          <a:prstGeom prst="roundRect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1C5DD9-211D-40E8-B00E-D818568FBD68}"/>
              </a:ext>
            </a:extLst>
          </p:cNvPr>
          <p:cNvSpPr/>
          <p:nvPr/>
        </p:nvSpPr>
        <p:spPr>
          <a:xfrm>
            <a:off x="3083254" y="2242879"/>
            <a:ext cx="633953" cy="414779"/>
          </a:xfrm>
          <a:prstGeom prst="roundRect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301CDFF-8A68-45A0-98AA-4E022C6814D1}"/>
              </a:ext>
            </a:extLst>
          </p:cNvPr>
          <p:cNvSpPr/>
          <p:nvPr/>
        </p:nvSpPr>
        <p:spPr>
          <a:xfrm>
            <a:off x="2024703" y="1507382"/>
            <a:ext cx="633953" cy="414779"/>
          </a:xfrm>
          <a:prstGeom prst="roundRect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10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891FF367-2D07-4909-A642-8405D8105744}"/>
              </a:ext>
            </a:extLst>
          </p:cNvPr>
          <p:cNvCxnSpPr>
            <a:cxnSpLocks/>
            <a:stCxn id="6" idx="3"/>
          </p:cNvCxnSpPr>
          <p:nvPr/>
        </p:nvCxnSpPr>
        <p:spPr>
          <a:xfrm flipH="1" flipV="1">
            <a:off x="1023498" y="1245984"/>
            <a:ext cx="352817" cy="553236"/>
          </a:xfrm>
          <a:prstGeom prst="curvedConnector4">
            <a:avLst>
              <a:gd name="adj1" fmla="val -64793"/>
              <a:gd name="adj2" fmla="val 6874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5D9F01F-B34E-4CE4-B977-3B0297F9815F}"/>
              </a:ext>
            </a:extLst>
          </p:cNvPr>
          <p:cNvSpPr/>
          <p:nvPr/>
        </p:nvSpPr>
        <p:spPr>
          <a:xfrm>
            <a:off x="388664" y="840781"/>
            <a:ext cx="633953" cy="414779"/>
          </a:xfrm>
          <a:prstGeom prst="roundRect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119915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85CCAC1-7BE3-4210-BC06-BA1F1B616B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Calculate the factorial of 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i="1" dirty="0">
                    <a:solidFill>
                      <a:schemeClr val="bg1"/>
                    </a:solidFill>
                  </a:rPr>
                  <a:t>. </a:t>
                </a:r>
                <a:r>
                  <a:rPr lang="en-GB" dirty="0">
                    <a:solidFill>
                      <a:schemeClr val="bg1"/>
                    </a:solidFill>
                  </a:rPr>
                  <a:t>For example, the factorial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=5=5 ∗4∗3 ∗2 ∗1=120</m:t>
                    </m:r>
                  </m:oMath>
                </a14:m>
                <a:endParaRPr lang="en-GB" i="1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GB" i="1" dirty="0">
                    <a:solidFill>
                      <a:schemeClr val="bg1"/>
                    </a:solidFill>
                  </a:rPr>
                  <a:t>We can use loops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85CCAC1-7BE3-4210-BC06-BA1F1B616B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  <a:blipFill>
                <a:blip r:embed="rId2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900A657-5832-4F19-B6D2-871D9F307416}"/>
              </a:ext>
            </a:extLst>
          </p:cNvPr>
          <p:cNvGrpSpPr/>
          <p:nvPr/>
        </p:nvGrpSpPr>
        <p:grpSpPr>
          <a:xfrm>
            <a:off x="565609" y="3379673"/>
            <a:ext cx="4908224" cy="2706851"/>
            <a:chOff x="433632" y="3429000"/>
            <a:chExt cx="3978112" cy="270685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2ED57D-3376-4F20-90E8-F06371C3498F}"/>
                </a:ext>
              </a:extLst>
            </p:cNvPr>
            <p:cNvSpPr txBox="1"/>
            <p:nvPr/>
          </p:nvSpPr>
          <p:spPr>
            <a:xfrm>
              <a:off x="433632" y="3827527"/>
              <a:ext cx="3978112" cy="230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long</a:t>
              </a:r>
              <a:r>
                <a:rPr lang="en-GB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1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factorial_loop</a:t>
              </a:r>
              <a:r>
                <a:rPr lang="en-GB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GB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GB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long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res = 1;</a:t>
              </a: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while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&gt; 0) {</a:t>
              </a:r>
            </a:p>
            <a:p>
              <a:pPr lvl="1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res = res *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1"/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	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--;</a:t>
              </a:r>
            </a:p>
            <a:p>
              <a:pPr lvl="1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res;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3EE4B72-AB9B-408A-B040-61C2D2B5A2D1}"/>
                </a:ext>
              </a:extLst>
            </p:cNvPr>
            <p:cNvSpPr/>
            <p:nvPr/>
          </p:nvSpPr>
          <p:spPr>
            <a:xfrm>
              <a:off x="433632" y="3429000"/>
              <a:ext cx="3978112" cy="398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6816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85CCAC1-7BE3-4210-BC06-BA1F1B616B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Calculate the factorial of 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i="1" dirty="0">
                    <a:solidFill>
                      <a:schemeClr val="bg1"/>
                    </a:solidFill>
                  </a:rPr>
                  <a:t>. </a:t>
                </a:r>
                <a:r>
                  <a:rPr lang="en-GB" dirty="0">
                    <a:solidFill>
                      <a:schemeClr val="bg1"/>
                    </a:solidFill>
                  </a:rPr>
                  <a:t>For example, the factorial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=5=5 ∗4∗3 ∗2 ∗1=120</m:t>
                    </m:r>
                  </m:oMath>
                </a14:m>
                <a:endParaRPr lang="en-GB" i="1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GB" i="1" dirty="0">
                    <a:solidFill>
                      <a:schemeClr val="bg1"/>
                    </a:solidFill>
                  </a:rPr>
                  <a:t>We can use loops or recursion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85CCAC1-7BE3-4210-BC06-BA1F1B616B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  <a:blipFill>
                <a:blip r:embed="rId2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84075A0-E5A8-46FE-B2DD-6BC0B8A66EA0}"/>
              </a:ext>
            </a:extLst>
          </p:cNvPr>
          <p:cNvSpPr txBox="1"/>
          <p:nvPr/>
        </p:nvSpPr>
        <p:spPr>
          <a:xfrm>
            <a:off x="251382" y="3853266"/>
            <a:ext cx="5376419" cy="1938992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factorial(5)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5 * </a:t>
            </a:r>
            <a:r>
              <a:rPr lang="en-US" sz="2000" dirty="0">
                <a:solidFill>
                  <a:srgbClr val="0070C0"/>
                </a:solidFill>
              </a:rPr>
              <a:t>factorial(4)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5 * 4 * </a:t>
            </a:r>
            <a:r>
              <a:rPr lang="en-US" sz="2000" dirty="0">
                <a:solidFill>
                  <a:srgbClr val="0070C0"/>
                </a:solidFill>
              </a:rPr>
              <a:t>factorial(3)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5 * 4 * 3 * </a:t>
            </a:r>
            <a:r>
              <a:rPr lang="en-US" sz="2000" dirty="0">
                <a:solidFill>
                  <a:srgbClr val="0070C0"/>
                </a:solidFill>
              </a:rPr>
              <a:t>factorial 2)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       5 * 4 * 3 * 2 * </a:t>
            </a:r>
            <a:r>
              <a:rPr lang="en-US" sz="2000" dirty="0">
                <a:solidFill>
                  <a:srgbClr val="0070C0"/>
                </a:solidFill>
              </a:rPr>
              <a:t>factorial(1)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           5 * 4 * 3 * 2 * 1 * </a:t>
            </a:r>
            <a:r>
              <a:rPr lang="en-US" sz="2000" dirty="0">
                <a:solidFill>
                  <a:srgbClr val="0070C0"/>
                </a:solidFill>
              </a:rPr>
              <a:t>factorial(0)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120  </a:t>
            </a:r>
          </a:p>
        </p:txBody>
      </p:sp>
    </p:spTree>
    <p:extLst>
      <p:ext uri="{BB962C8B-B14F-4D97-AF65-F5344CB8AC3E}">
        <p14:creationId xmlns:p14="http://schemas.microsoft.com/office/powerpoint/2010/main" val="2482919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85CCAC1-7BE3-4210-BC06-BA1F1B616B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Calculate the factorial of 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i="1" dirty="0">
                    <a:solidFill>
                      <a:schemeClr val="bg1"/>
                    </a:solidFill>
                  </a:rPr>
                  <a:t>. </a:t>
                </a:r>
                <a:r>
                  <a:rPr lang="en-GB" dirty="0">
                    <a:solidFill>
                      <a:schemeClr val="bg1"/>
                    </a:solidFill>
                  </a:rPr>
                  <a:t>For example, the factorial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=5=5 ∗4∗3 ∗2 ∗1=120</m:t>
                    </m:r>
                  </m:oMath>
                </a14:m>
                <a:endParaRPr lang="en-GB" i="1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GB" i="1" dirty="0">
                    <a:solidFill>
                      <a:schemeClr val="bg1"/>
                    </a:solidFill>
                  </a:rPr>
                  <a:t>We can use loops or recursion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85CCAC1-7BE3-4210-BC06-BA1F1B616B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  <a:blipFill>
                <a:blip r:embed="rId2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F610250-B84D-41B7-A79B-F0BFCD320718}"/>
              </a:ext>
            </a:extLst>
          </p:cNvPr>
          <p:cNvGrpSpPr/>
          <p:nvPr/>
        </p:nvGrpSpPr>
        <p:grpSpPr>
          <a:xfrm>
            <a:off x="5118754" y="2885368"/>
            <a:ext cx="6821863" cy="3537848"/>
            <a:chOff x="433632" y="3429000"/>
            <a:chExt cx="3978112" cy="35378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E7FC09-337B-4620-AE08-EDE870EF70B0}"/>
                </a:ext>
              </a:extLst>
            </p:cNvPr>
            <p:cNvSpPr txBox="1"/>
            <p:nvPr/>
          </p:nvSpPr>
          <p:spPr>
            <a:xfrm>
              <a:off x="433632" y="3827527"/>
              <a:ext cx="3978112" cy="31393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long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factorial_recr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1"/>
              <a:r>
                <a:rPr lang="en-GB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GB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GB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GB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== 0) { </a:t>
              </a:r>
              <a:r>
                <a:rPr lang="en-GB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//base case</a:t>
              </a:r>
              <a:endParaRPr lang="en-GB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	return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1;</a:t>
              </a:r>
            </a:p>
            <a:p>
              <a:pPr lvl="1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else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pPr lvl="1"/>
              <a:r>
                <a:rPr lang="en-GB" dirty="0">
                  <a:solidFill>
                    <a:srgbClr val="008000"/>
                  </a:solidFill>
                  <a:latin typeface="Consolas" panose="020B0609020204030204" pitchFamily="49" charset="0"/>
                </a:rPr>
                <a:t>	// what if we write n * </a:t>
              </a:r>
              <a:r>
                <a:rPr lang="en-GB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factorial_recr</a:t>
              </a:r>
              <a:r>
                <a:rPr lang="en-GB" dirty="0">
                  <a:solidFill>
                    <a:srgbClr val="008000"/>
                  </a:solidFill>
                  <a:latin typeface="Consolas" panose="020B0609020204030204" pitchFamily="49" charset="0"/>
                </a:rPr>
                <a:t>(n);</a:t>
              </a:r>
              <a:endParaRPr lang="en-GB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pt-BR" dirty="0">
                  <a:solidFill>
                    <a:srgbClr val="0000FF"/>
                  </a:solidFill>
                  <a:latin typeface="Consolas" panose="020B0609020204030204" pitchFamily="49" charset="0"/>
                </a:rPr>
                <a:t>	long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 res = </a:t>
              </a:r>
              <a:r>
                <a:rPr lang="pt-BR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 factorial_recr(</a:t>
              </a:r>
              <a:r>
                <a:rPr lang="pt-BR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-1);</a:t>
              </a: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	return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res;</a:t>
              </a:r>
            </a:p>
            <a:p>
              <a:pPr lvl="1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FD34BD-A032-45AB-849F-9D5061241767}"/>
                </a:ext>
              </a:extLst>
            </p:cNvPr>
            <p:cNvSpPr/>
            <p:nvPr/>
          </p:nvSpPr>
          <p:spPr>
            <a:xfrm>
              <a:off x="433632" y="3429000"/>
              <a:ext cx="3978112" cy="398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RECURSION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7D67013-7D58-4382-883D-67A439920A41}"/>
              </a:ext>
            </a:extLst>
          </p:cNvPr>
          <p:cNvSpPr txBox="1"/>
          <p:nvPr/>
        </p:nvSpPr>
        <p:spPr>
          <a:xfrm>
            <a:off x="109981" y="3807100"/>
            <a:ext cx="4867371" cy="1661993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0070C0"/>
                </a:solidFill>
              </a:rPr>
              <a:t>factorial(5) 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</a:p>
          <a:p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5 * </a:t>
            </a:r>
            <a:r>
              <a:rPr lang="en-US" sz="1700" dirty="0">
                <a:solidFill>
                  <a:srgbClr val="0070C0"/>
                </a:solidFill>
              </a:rPr>
              <a:t>factorial(4)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</a:p>
          <a:p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5 * 4 * </a:t>
            </a:r>
            <a:r>
              <a:rPr lang="en-US" sz="1700" dirty="0">
                <a:solidFill>
                  <a:srgbClr val="0070C0"/>
                </a:solidFill>
              </a:rPr>
              <a:t>factorial(3)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</a:p>
          <a:p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5 * 4 * 3 * </a:t>
            </a:r>
            <a:r>
              <a:rPr lang="en-US" sz="1700" dirty="0">
                <a:solidFill>
                  <a:srgbClr val="0070C0"/>
                </a:solidFill>
              </a:rPr>
              <a:t>factorial 2)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</a:p>
          <a:p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       5 * 4 * 3 * 2 * </a:t>
            </a:r>
            <a:r>
              <a:rPr lang="en-US" sz="1700" dirty="0">
                <a:solidFill>
                  <a:srgbClr val="0070C0"/>
                </a:solidFill>
              </a:rPr>
              <a:t>factorial(1)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</a:p>
          <a:p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           5 * 4 * 3 * 2 * 1 * </a:t>
            </a:r>
            <a:r>
              <a:rPr lang="en-US" sz="1700" dirty="0">
                <a:solidFill>
                  <a:srgbClr val="0070C0"/>
                </a:solidFill>
              </a:rPr>
              <a:t>factorial(0)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120  </a:t>
            </a:r>
          </a:p>
        </p:txBody>
      </p:sp>
    </p:spTree>
    <p:extLst>
      <p:ext uri="{BB962C8B-B14F-4D97-AF65-F5344CB8AC3E}">
        <p14:creationId xmlns:p14="http://schemas.microsoft.com/office/powerpoint/2010/main" val="2926020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6A252D-6140-4592-98F6-B436BA99BED4}"/>
              </a:ext>
            </a:extLst>
          </p:cNvPr>
          <p:cNvSpPr/>
          <p:nvPr/>
        </p:nvSpPr>
        <p:spPr>
          <a:xfrm>
            <a:off x="1140643" y="1450976"/>
            <a:ext cx="8682087" cy="5157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8F44E615-BBB0-1C48-9A81-4B8D31E8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0" y="17986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B8B47EE7-3548-C744-B099-51398E6CD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2536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18439" name="Rectangle 13">
            <a:extLst>
              <a:ext uri="{FF2B5EF4-FFF2-40B4-BE49-F238E27FC236}">
                <a16:creationId xmlns:a16="http://schemas.microsoft.com/office/drawing/2014/main" id="{0C1093C6-E91A-F440-B767-B38FC4651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2536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graphicFrame>
        <p:nvGraphicFramePr>
          <p:cNvPr id="40967" name="Object 12">
            <a:extLst>
              <a:ext uri="{FF2B5EF4-FFF2-40B4-BE49-F238E27FC236}">
                <a16:creationId xmlns:a16="http://schemas.microsoft.com/office/drawing/2014/main" id="{EBB5399A-B9C3-C74D-96A8-CF3E074090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828801"/>
          <a:ext cx="6705600" cy="432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21958300" imgH="14160500" progId="Word.Picture.8">
                  <p:embed/>
                </p:oleObj>
              </mc:Choice>
              <mc:Fallback>
                <p:oleObj name="Picture" r:id="rId3" imgW="21958300" imgH="14160500" progId="Word.Picture.8">
                  <p:embed/>
                  <p:pic>
                    <p:nvPicPr>
                      <p:cNvPr id="40967" name="Object 12">
                        <a:extLst>
                          <a:ext uri="{FF2B5EF4-FFF2-40B4-BE49-F238E27FC236}">
                            <a16:creationId xmlns:a16="http://schemas.microsoft.com/office/drawing/2014/main" id="{EBB5399A-B9C3-C74D-96A8-CF3E074090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28801"/>
                        <a:ext cx="6705600" cy="432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AutoShape 6">
            <a:extLst>
              <a:ext uri="{FF2B5EF4-FFF2-40B4-BE49-F238E27FC236}">
                <a16:creationId xmlns:a16="http://schemas.microsoft.com/office/drawing/2014/main" id="{DA9D146B-2C08-8D40-A312-D3C9EDB98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1" y="1066801"/>
            <a:ext cx="3533775" cy="384175"/>
          </a:xfrm>
          <a:prstGeom prst="wedgeRoundRectCallout">
            <a:avLst>
              <a:gd name="adj1" fmla="val -102245"/>
              <a:gd name="adj2" fmla="val 239671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/>
              <a:t>Executes factorial(4)</a:t>
            </a:r>
          </a:p>
        </p:txBody>
      </p:sp>
      <p:sp>
        <p:nvSpPr>
          <p:cNvPr id="40969" name="Rectangle 15">
            <a:extLst>
              <a:ext uri="{FF2B5EF4-FFF2-40B4-BE49-F238E27FC236}">
                <a16:creationId xmlns:a16="http://schemas.microsoft.com/office/drawing/2014/main" id="{C3639738-BC22-F84D-A126-9BDA39C14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312988"/>
            <a:ext cx="6477000" cy="3783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40970" name="Object 2">
            <a:extLst>
              <a:ext uri="{FF2B5EF4-FFF2-40B4-BE49-F238E27FC236}">
                <a16:creationId xmlns:a16="http://schemas.microsoft.com/office/drawing/2014/main" id="{3A4035D2-DED2-FA46-A827-B8F60C9970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514673"/>
              </p:ext>
            </p:extLst>
          </p:nvPr>
        </p:nvGraphicFramePr>
        <p:xfrm>
          <a:off x="10552472" y="3407790"/>
          <a:ext cx="1544278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5" imgW="6413500" imgH="13246100" progId="Word.Picture.8">
                  <p:embed/>
                </p:oleObj>
              </mc:Choice>
              <mc:Fallback>
                <p:oleObj name="Picture" r:id="rId5" imgW="6413500" imgH="13246100" progId="Word.Picture.8">
                  <p:embed/>
                  <p:pic>
                    <p:nvPicPr>
                      <p:cNvPr id="40970" name="Object 2">
                        <a:extLst>
                          <a:ext uri="{FF2B5EF4-FFF2-40B4-BE49-F238E27FC236}">
                            <a16:creationId xmlns:a16="http://schemas.microsoft.com/office/drawing/2014/main" id="{3A4035D2-DED2-FA46-A827-B8F60C9970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2472" y="3407790"/>
                        <a:ext cx="1544278" cy="3200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AB62BEE-CAAD-4E1F-9006-CE13B79C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2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198F67C-DBD0-4686-A9BE-1A37566FFB96}"/>
              </a:ext>
            </a:extLst>
          </p:cNvPr>
          <p:cNvSpPr/>
          <p:nvPr/>
        </p:nvSpPr>
        <p:spPr>
          <a:xfrm>
            <a:off x="1140643" y="1450976"/>
            <a:ext cx="8682087" cy="5157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009" name="Object 7">
            <a:extLst>
              <a:ext uri="{FF2B5EF4-FFF2-40B4-BE49-F238E27FC236}">
                <a16:creationId xmlns:a16="http://schemas.microsoft.com/office/drawing/2014/main" id="{5DAF0D23-0971-2845-A154-32F3C27082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828800"/>
          <a:ext cx="6705600" cy="432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21958300" imgH="14160500" progId="Word.Picture.8">
                  <p:embed/>
                </p:oleObj>
              </mc:Choice>
              <mc:Fallback>
                <p:oleObj name="Picture" r:id="rId3" imgW="21958300" imgH="14160500" progId="Word.Picture.8">
                  <p:embed/>
                  <p:pic>
                    <p:nvPicPr>
                      <p:cNvPr id="43009" name="Object 7">
                        <a:extLst>
                          <a:ext uri="{FF2B5EF4-FFF2-40B4-BE49-F238E27FC236}">
                            <a16:creationId xmlns:a16="http://schemas.microsoft.com/office/drawing/2014/main" id="{5DAF0D23-0971-2845-A154-32F3C27082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28800"/>
                        <a:ext cx="6705600" cy="432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Rectangle 3">
            <a:extLst>
              <a:ext uri="{FF2B5EF4-FFF2-40B4-BE49-F238E27FC236}">
                <a16:creationId xmlns:a16="http://schemas.microsoft.com/office/drawing/2014/main" id="{DC37BB32-3513-024A-A3C5-F73087CDC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0" y="17986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19462" name="Rectangle 4">
            <a:extLst>
              <a:ext uri="{FF2B5EF4-FFF2-40B4-BE49-F238E27FC236}">
                <a16:creationId xmlns:a16="http://schemas.microsoft.com/office/drawing/2014/main" id="{B0339BD8-C725-0F4F-91B1-1C130CF74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2536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19464" name="Rectangle 6">
            <a:extLst>
              <a:ext uri="{FF2B5EF4-FFF2-40B4-BE49-F238E27FC236}">
                <a16:creationId xmlns:a16="http://schemas.microsoft.com/office/drawing/2014/main" id="{02A00A56-0F1B-774E-9185-15F57BE4E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2536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19465" name="AutoShape 8">
            <a:extLst>
              <a:ext uri="{FF2B5EF4-FFF2-40B4-BE49-F238E27FC236}">
                <a16:creationId xmlns:a16="http://schemas.microsoft.com/office/drawing/2014/main" id="{D6B8B2EB-3673-CC44-9D81-C3F168914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114" y="2528889"/>
            <a:ext cx="3533775" cy="384175"/>
          </a:xfrm>
          <a:prstGeom prst="wedgeRoundRectCallout">
            <a:avLst>
              <a:gd name="adj1" fmla="val -102157"/>
              <a:gd name="adj2" fmla="val 63222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/>
              <a:t>Executes factorial(3)</a:t>
            </a:r>
          </a:p>
        </p:txBody>
      </p:sp>
      <p:sp>
        <p:nvSpPr>
          <p:cNvPr id="43017" name="Rectangle 10">
            <a:extLst>
              <a:ext uri="{FF2B5EF4-FFF2-40B4-BE49-F238E27FC236}">
                <a16:creationId xmlns:a16="http://schemas.microsoft.com/office/drawing/2014/main" id="{817FE51E-508C-924D-A6BC-914E73D71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068638"/>
            <a:ext cx="6477000" cy="3027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3018" name="Rectangle 11">
            <a:extLst>
              <a:ext uri="{FF2B5EF4-FFF2-40B4-BE49-F238E27FC236}">
                <a16:creationId xmlns:a16="http://schemas.microsoft.com/office/drawing/2014/main" id="{1C4ACD64-A053-614F-AF7E-EDF995212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2060575"/>
            <a:ext cx="1873250" cy="241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3019" name="Rectangle 12">
            <a:extLst>
              <a:ext uri="{FF2B5EF4-FFF2-40B4-BE49-F238E27FC236}">
                <a16:creationId xmlns:a16="http://schemas.microsoft.com/office/drawing/2014/main" id="{58C1F72A-A19C-7F4C-A723-E30402EF4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2312989"/>
            <a:ext cx="1873250" cy="395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3020" name="Rectangle 13">
            <a:extLst>
              <a:ext uri="{FF2B5EF4-FFF2-40B4-BE49-F238E27FC236}">
                <a16:creationId xmlns:a16="http://schemas.microsoft.com/office/drawing/2014/main" id="{C52F748F-ACC0-8F4A-AF48-6204B9FB0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9263" y="3033714"/>
            <a:ext cx="144462" cy="395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43021" name="Content Placeholder 2">
            <a:extLst>
              <a:ext uri="{FF2B5EF4-FFF2-40B4-BE49-F238E27FC236}">
                <a16:creationId xmlns:a16="http://schemas.microsoft.com/office/drawing/2014/main" id="{02740648-AA8F-9843-8027-D1F81C1C5B4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443169"/>
              </p:ext>
            </p:extLst>
          </p:nvPr>
        </p:nvGraphicFramePr>
        <p:xfrm>
          <a:off x="10439400" y="3407790"/>
          <a:ext cx="1548432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5" imgW="6413500" imgH="13246100" progId="Word.Picture.8">
                  <p:embed/>
                </p:oleObj>
              </mc:Choice>
              <mc:Fallback>
                <p:oleObj name="Picture" r:id="rId5" imgW="6413500" imgH="13246100" progId="Word.Picture.8">
                  <p:embed/>
                  <p:pic>
                    <p:nvPicPr>
                      <p:cNvPr id="43021" name="Content Placeholder 2">
                        <a:extLst>
                          <a:ext uri="{FF2B5EF4-FFF2-40B4-BE49-F238E27FC236}">
                            <a16:creationId xmlns:a16="http://schemas.microsoft.com/office/drawing/2014/main" id="{02740648-AA8F-9843-8027-D1F81C1C5B4A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9400" y="3407790"/>
                        <a:ext cx="1548432" cy="3200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DFF1ED7-5262-4390-B50F-68C07F63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2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38005C8-2DFF-4013-A589-E8D3574F78B2}"/>
              </a:ext>
            </a:extLst>
          </p:cNvPr>
          <p:cNvSpPr/>
          <p:nvPr/>
        </p:nvSpPr>
        <p:spPr>
          <a:xfrm>
            <a:off x="1140643" y="1450976"/>
            <a:ext cx="8682087" cy="5157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057" name="Object 7">
            <a:extLst>
              <a:ext uri="{FF2B5EF4-FFF2-40B4-BE49-F238E27FC236}">
                <a16:creationId xmlns:a16="http://schemas.microsoft.com/office/drawing/2014/main" id="{F509D072-922F-C049-91B5-6AA16D745D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828801"/>
          <a:ext cx="6705600" cy="432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21958300" imgH="14160500" progId="Word.Picture.8">
                  <p:embed/>
                </p:oleObj>
              </mc:Choice>
              <mc:Fallback>
                <p:oleObj name="Picture" r:id="rId3" imgW="21958300" imgH="14160500" progId="Word.Picture.8">
                  <p:embed/>
                  <p:pic>
                    <p:nvPicPr>
                      <p:cNvPr id="45057" name="Object 7">
                        <a:extLst>
                          <a:ext uri="{FF2B5EF4-FFF2-40B4-BE49-F238E27FC236}">
                            <a16:creationId xmlns:a16="http://schemas.microsoft.com/office/drawing/2014/main" id="{F509D072-922F-C049-91B5-6AA16D745D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28801"/>
                        <a:ext cx="6705600" cy="432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8" name="Rectangle 11">
            <a:extLst>
              <a:ext uri="{FF2B5EF4-FFF2-40B4-BE49-F238E27FC236}">
                <a16:creationId xmlns:a16="http://schemas.microsoft.com/office/drawing/2014/main" id="{06D1D2B7-FEF5-3A48-994C-2E48A2A51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2060575"/>
            <a:ext cx="1873250" cy="241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059" name="Rectangle 12">
            <a:extLst>
              <a:ext uri="{FF2B5EF4-FFF2-40B4-BE49-F238E27FC236}">
                <a16:creationId xmlns:a16="http://schemas.microsoft.com/office/drawing/2014/main" id="{CFF0D286-5B80-974F-A27F-CD972D796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2312989"/>
            <a:ext cx="1873250" cy="395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7" name="Rectangle 3">
            <a:extLst>
              <a:ext uri="{FF2B5EF4-FFF2-40B4-BE49-F238E27FC236}">
                <a16:creationId xmlns:a16="http://schemas.microsoft.com/office/drawing/2014/main" id="{F5B2963E-E422-CF46-B894-6C6AE4BD8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0" y="17986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20488" name="Rectangle 4">
            <a:extLst>
              <a:ext uri="{FF2B5EF4-FFF2-40B4-BE49-F238E27FC236}">
                <a16:creationId xmlns:a16="http://schemas.microsoft.com/office/drawing/2014/main" id="{0DDB2779-ABFB-C846-B65C-9B69D1DB5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2536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20490" name="Rectangle 6">
            <a:extLst>
              <a:ext uri="{FF2B5EF4-FFF2-40B4-BE49-F238E27FC236}">
                <a16:creationId xmlns:a16="http://schemas.microsoft.com/office/drawing/2014/main" id="{B0127245-66F2-2741-B466-FB9887AFB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2536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20491" name="AutoShape 8">
            <a:extLst>
              <a:ext uri="{FF2B5EF4-FFF2-40B4-BE49-F238E27FC236}">
                <a16:creationId xmlns:a16="http://schemas.microsoft.com/office/drawing/2014/main" id="{8FC74195-154A-5F48-9D5C-20F743532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4" y="2024064"/>
            <a:ext cx="3533775" cy="384175"/>
          </a:xfrm>
          <a:prstGeom prst="wedgeRoundRectCallout">
            <a:avLst>
              <a:gd name="adj1" fmla="val -91241"/>
              <a:gd name="adj2" fmla="val 349588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/>
              <a:t>Executes factorial(2)</a:t>
            </a:r>
          </a:p>
        </p:txBody>
      </p:sp>
      <p:sp>
        <p:nvSpPr>
          <p:cNvPr id="45067" name="Rectangle 10">
            <a:extLst>
              <a:ext uri="{FF2B5EF4-FFF2-40B4-BE49-F238E27FC236}">
                <a16:creationId xmlns:a16="http://schemas.microsoft.com/office/drawing/2014/main" id="{E3BD6DB0-A671-264B-B169-88EF373D9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900" y="3824288"/>
            <a:ext cx="6477000" cy="2271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 useBgFill="1">
        <p:nvSpPr>
          <p:cNvPr id="20493" name="Rectangle 13">
            <a:extLst>
              <a:ext uri="{FF2B5EF4-FFF2-40B4-BE49-F238E27FC236}">
                <a16:creationId xmlns:a16="http://schemas.microsoft.com/office/drawing/2014/main" id="{0F2C73C5-9BBF-3D45-9A16-606D5B8EA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9263" y="3033714"/>
            <a:ext cx="144462" cy="395287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45069" name="Rectangle 14">
            <a:extLst>
              <a:ext uri="{FF2B5EF4-FFF2-40B4-BE49-F238E27FC236}">
                <a16:creationId xmlns:a16="http://schemas.microsoft.com/office/drawing/2014/main" id="{B730F45A-E7AE-054F-8D3E-0A557B2AC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068638"/>
            <a:ext cx="1512888" cy="43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070" name="Rectangle 15">
            <a:extLst>
              <a:ext uri="{FF2B5EF4-FFF2-40B4-BE49-F238E27FC236}">
                <a16:creationId xmlns:a16="http://schemas.microsoft.com/office/drawing/2014/main" id="{AE0A18D7-FFFA-AA4F-AE5F-E6B381174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4" y="3392488"/>
            <a:ext cx="1512887" cy="43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45071" name="Content Placeholder 2">
            <a:extLst>
              <a:ext uri="{FF2B5EF4-FFF2-40B4-BE49-F238E27FC236}">
                <a16:creationId xmlns:a16="http://schemas.microsoft.com/office/drawing/2014/main" id="{EDCC8406-A2D0-AD42-95CC-C8CB81129BF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640205"/>
              </p:ext>
            </p:extLst>
          </p:nvPr>
        </p:nvGraphicFramePr>
        <p:xfrm>
          <a:off x="10488612" y="3359944"/>
          <a:ext cx="1548433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5" imgW="6413500" imgH="13246100" progId="Word.Picture.8">
                  <p:embed/>
                </p:oleObj>
              </mc:Choice>
              <mc:Fallback>
                <p:oleObj name="Picture" r:id="rId5" imgW="6413500" imgH="13246100" progId="Word.Picture.8">
                  <p:embed/>
                  <p:pic>
                    <p:nvPicPr>
                      <p:cNvPr id="45071" name="Content Placeholder 2">
                        <a:extLst>
                          <a:ext uri="{FF2B5EF4-FFF2-40B4-BE49-F238E27FC236}">
                            <a16:creationId xmlns:a16="http://schemas.microsoft.com/office/drawing/2014/main" id="{EDCC8406-A2D0-AD42-95CC-C8CB81129BFE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88612" y="3359944"/>
                        <a:ext cx="1548433" cy="3200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D85D4D2-24D1-4D64-8002-422A1AEE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2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97575BF-8A17-427E-BE27-CB8D4B4C2910}"/>
              </a:ext>
            </a:extLst>
          </p:cNvPr>
          <p:cNvSpPr/>
          <p:nvPr/>
        </p:nvSpPr>
        <p:spPr>
          <a:xfrm>
            <a:off x="1140643" y="1450976"/>
            <a:ext cx="8682087" cy="5157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105" name="Rectangle 12">
            <a:extLst>
              <a:ext uri="{FF2B5EF4-FFF2-40B4-BE49-F238E27FC236}">
                <a16:creationId xmlns:a16="http://schemas.microsoft.com/office/drawing/2014/main" id="{D96A4BDD-5795-A54C-8EEE-810077962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2312989"/>
            <a:ext cx="1873250" cy="395287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47106" name="Object 7">
            <a:extLst>
              <a:ext uri="{FF2B5EF4-FFF2-40B4-BE49-F238E27FC236}">
                <a16:creationId xmlns:a16="http://schemas.microsoft.com/office/drawing/2014/main" id="{3BF7E28A-B401-7346-A6D0-FA34DD2711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828801"/>
          <a:ext cx="6705600" cy="432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21958300" imgH="14160500" progId="Word.Picture.8">
                  <p:embed/>
                </p:oleObj>
              </mc:Choice>
              <mc:Fallback>
                <p:oleObj name="Picture" r:id="rId3" imgW="21958300" imgH="14160500" progId="Word.Picture.8">
                  <p:embed/>
                  <p:pic>
                    <p:nvPicPr>
                      <p:cNvPr id="47106" name="Object 7">
                        <a:extLst>
                          <a:ext uri="{FF2B5EF4-FFF2-40B4-BE49-F238E27FC236}">
                            <a16:creationId xmlns:a16="http://schemas.microsoft.com/office/drawing/2014/main" id="{3BF7E28A-B401-7346-A6D0-FA34DD2711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28801"/>
                        <a:ext cx="6705600" cy="432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7" name="Rectangle 15">
            <a:extLst>
              <a:ext uri="{FF2B5EF4-FFF2-40B4-BE49-F238E27FC236}">
                <a16:creationId xmlns:a16="http://schemas.microsoft.com/office/drawing/2014/main" id="{2DD0D472-C4C4-FB46-BA22-9293C72E9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4" y="3392488"/>
            <a:ext cx="1512887" cy="43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1" name="Rectangle 3">
            <a:extLst>
              <a:ext uri="{FF2B5EF4-FFF2-40B4-BE49-F238E27FC236}">
                <a16:creationId xmlns:a16="http://schemas.microsoft.com/office/drawing/2014/main" id="{577F9ECD-5602-374B-9DD6-433E2A8F2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0" y="17986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21512" name="Rectangle 4">
            <a:extLst>
              <a:ext uri="{FF2B5EF4-FFF2-40B4-BE49-F238E27FC236}">
                <a16:creationId xmlns:a16="http://schemas.microsoft.com/office/drawing/2014/main" id="{FEF23B47-5067-004F-8967-E7A63A857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2536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21514" name="Rectangle 6">
            <a:extLst>
              <a:ext uri="{FF2B5EF4-FFF2-40B4-BE49-F238E27FC236}">
                <a16:creationId xmlns:a16="http://schemas.microsoft.com/office/drawing/2014/main" id="{B4D7A9C9-9271-004E-A441-392676C8A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2536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21515" name="AutoShape 8">
            <a:extLst>
              <a:ext uri="{FF2B5EF4-FFF2-40B4-BE49-F238E27FC236}">
                <a16:creationId xmlns:a16="http://schemas.microsoft.com/office/drawing/2014/main" id="{7B154426-E92C-6A4D-8452-26047F81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4" y="2024064"/>
            <a:ext cx="3533775" cy="384175"/>
          </a:xfrm>
          <a:prstGeom prst="wedgeRoundRectCallout">
            <a:avLst>
              <a:gd name="adj1" fmla="val -80819"/>
              <a:gd name="adj2" fmla="val 562398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/>
              <a:t>Executes factorial(1)</a:t>
            </a:r>
          </a:p>
        </p:txBody>
      </p:sp>
      <p:sp>
        <p:nvSpPr>
          <p:cNvPr id="47115" name="Rectangle 10">
            <a:extLst>
              <a:ext uri="{FF2B5EF4-FFF2-40B4-BE49-F238E27FC236}">
                <a16:creationId xmlns:a16="http://schemas.microsoft.com/office/drawing/2014/main" id="{C8D28C17-6C6B-7440-89DD-B562F70A8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900" y="4545014"/>
            <a:ext cx="6477000" cy="1550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7116" name="Rectangle 11">
            <a:extLst>
              <a:ext uri="{FF2B5EF4-FFF2-40B4-BE49-F238E27FC236}">
                <a16:creationId xmlns:a16="http://schemas.microsoft.com/office/drawing/2014/main" id="{D220A6E6-6467-5646-AE9E-53D9AD7A4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2060575"/>
            <a:ext cx="1873250" cy="241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 useBgFill="1">
        <p:nvSpPr>
          <p:cNvPr id="47117" name="Rectangle 13">
            <a:extLst>
              <a:ext uri="{FF2B5EF4-FFF2-40B4-BE49-F238E27FC236}">
                <a16:creationId xmlns:a16="http://schemas.microsoft.com/office/drawing/2014/main" id="{4ED36241-E8FB-344D-820A-A9B19CF2A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9263" y="3033714"/>
            <a:ext cx="144462" cy="395287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7118" name="Rectangle 14">
            <a:extLst>
              <a:ext uri="{FF2B5EF4-FFF2-40B4-BE49-F238E27FC236}">
                <a16:creationId xmlns:a16="http://schemas.microsoft.com/office/drawing/2014/main" id="{FC31931D-17D5-224F-9FC9-AF76DD510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068638"/>
            <a:ext cx="1512888" cy="43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7119" name="Rectangle 16">
            <a:extLst>
              <a:ext uri="{FF2B5EF4-FFF2-40B4-BE49-F238E27FC236}">
                <a16:creationId xmlns:a16="http://schemas.microsoft.com/office/drawing/2014/main" id="{88915885-020A-1E42-8890-69DEDA727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3824289"/>
            <a:ext cx="3059112" cy="433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7120" name="Rectangle 17">
            <a:extLst>
              <a:ext uri="{FF2B5EF4-FFF2-40B4-BE49-F238E27FC236}">
                <a16:creationId xmlns:a16="http://schemas.microsoft.com/office/drawing/2014/main" id="{2A11C14B-3CD3-A44A-86F7-0BCD6D4D1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4184650"/>
            <a:ext cx="2303463" cy="433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7121" name="Rectangle 17">
            <a:extLst>
              <a:ext uri="{FF2B5EF4-FFF2-40B4-BE49-F238E27FC236}">
                <a16:creationId xmlns:a16="http://schemas.microsoft.com/office/drawing/2014/main" id="{2F61788A-5BC0-454D-A2B6-E53F3F0AF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525" y="2339975"/>
            <a:ext cx="1150938" cy="338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47122" name="Object 2">
            <a:extLst>
              <a:ext uri="{FF2B5EF4-FFF2-40B4-BE49-F238E27FC236}">
                <a16:creationId xmlns:a16="http://schemas.microsoft.com/office/drawing/2014/main" id="{617E703A-9BBF-A848-ACD2-DEB5D968DA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93070"/>
              </p:ext>
            </p:extLst>
          </p:nvPr>
        </p:nvGraphicFramePr>
        <p:xfrm>
          <a:off x="10480217" y="3407790"/>
          <a:ext cx="1544279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5" imgW="6413500" imgH="13246100" progId="Word.Picture.8">
                  <p:embed/>
                </p:oleObj>
              </mc:Choice>
              <mc:Fallback>
                <p:oleObj name="Picture" r:id="rId5" imgW="6413500" imgH="13246100" progId="Word.Picture.8">
                  <p:embed/>
                  <p:pic>
                    <p:nvPicPr>
                      <p:cNvPr id="47122" name="Object 2">
                        <a:extLst>
                          <a:ext uri="{FF2B5EF4-FFF2-40B4-BE49-F238E27FC236}">
                            <a16:creationId xmlns:a16="http://schemas.microsoft.com/office/drawing/2014/main" id="{617E703A-9BBF-A848-ACD2-DEB5D968DA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80217" y="3407790"/>
                        <a:ext cx="1544279" cy="3200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01CCD2B-BA97-4832-9304-99F968B8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2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3D41FC8-5A2F-42B5-8C8C-6C6D2AC99C7F}"/>
              </a:ext>
            </a:extLst>
          </p:cNvPr>
          <p:cNvSpPr/>
          <p:nvPr/>
        </p:nvSpPr>
        <p:spPr>
          <a:xfrm>
            <a:off x="1140643" y="1450976"/>
            <a:ext cx="8682087" cy="5157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153" name="Object 7">
            <a:extLst>
              <a:ext uri="{FF2B5EF4-FFF2-40B4-BE49-F238E27FC236}">
                <a16:creationId xmlns:a16="http://schemas.microsoft.com/office/drawing/2014/main" id="{173ECA2D-257B-AA41-8F64-45BEF5DA74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828801"/>
          <a:ext cx="6705600" cy="432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21958300" imgH="14160500" progId="Word.Picture.8">
                  <p:embed/>
                </p:oleObj>
              </mc:Choice>
              <mc:Fallback>
                <p:oleObj name="Picture" r:id="rId3" imgW="21958300" imgH="14160500" progId="Word.Picture.8">
                  <p:embed/>
                  <p:pic>
                    <p:nvPicPr>
                      <p:cNvPr id="49153" name="Object 7">
                        <a:extLst>
                          <a:ext uri="{FF2B5EF4-FFF2-40B4-BE49-F238E27FC236}">
                            <a16:creationId xmlns:a16="http://schemas.microsoft.com/office/drawing/2014/main" id="{173ECA2D-257B-AA41-8F64-45BEF5DA74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28801"/>
                        <a:ext cx="6705600" cy="432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Rectangle 3">
            <a:extLst>
              <a:ext uri="{FF2B5EF4-FFF2-40B4-BE49-F238E27FC236}">
                <a16:creationId xmlns:a16="http://schemas.microsoft.com/office/drawing/2014/main" id="{73B19F5D-440E-D44F-86F4-363CBA72B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0" y="17986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22534" name="Rectangle 4">
            <a:extLst>
              <a:ext uri="{FF2B5EF4-FFF2-40B4-BE49-F238E27FC236}">
                <a16:creationId xmlns:a16="http://schemas.microsoft.com/office/drawing/2014/main" id="{3C65754C-47E6-9E48-9212-AC78C48F9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2536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22536" name="Rectangle 6">
            <a:extLst>
              <a:ext uri="{FF2B5EF4-FFF2-40B4-BE49-F238E27FC236}">
                <a16:creationId xmlns:a16="http://schemas.microsoft.com/office/drawing/2014/main" id="{EDE0FE2F-9CB3-254A-8E31-AF6ACFBAE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2536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22537" name="AutoShape 8">
            <a:extLst>
              <a:ext uri="{FF2B5EF4-FFF2-40B4-BE49-F238E27FC236}">
                <a16:creationId xmlns:a16="http://schemas.microsoft.com/office/drawing/2014/main" id="{A7455B08-FB42-D04B-88CB-0447295BD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4" y="2024064"/>
            <a:ext cx="3533775" cy="384175"/>
          </a:xfrm>
          <a:prstGeom prst="wedgeRoundRectCallout">
            <a:avLst>
              <a:gd name="adj1" fmla="val -67880"/>
              <a:gd name="adj2" fmla="val 73057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/>
              <a:t>Executes factorial(0)</a:t>
            </a:r>
          </a:p>
        </p:txBody>
      </p:sp>
      <p:sp>
        <p:nvSpPr>
          <p:cNvPr id="49161" name="Rectangle 19">
            <a:extLst>
              <a:ext uri="{FF2B5EF4-FFF2-40B4-BE49-F238E27FC236}">
                <a16:creationId xmlns:a16="http://schemas.microsoft.com/office/drawing/2014/main" id="{943FF446-C549-9E4F-91F5-2B0E45B14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4616451"/>
            <a:ext cx="2625725" cy="684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9162" name="Rectangle 19">
            <a:extLst>
              <a:ext uri="{FF2B5EF4-FFF2-40B4-BE49-F238E27FC236}">
                <a16:creationId xmlns:a16="http://schemas.microsoft.com/office/drawing/2014/main" id="{10A01A26-BC1A-884C-9724-97A0F4DA7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5300664"/>
            <a:ext cx="6624637" cy="720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9163" name="Rectangle 19">
            <a:extLst>
              <a:ext uri="{FF2B5EF4-FFF2-40B4-BE49-F238E27FC236}">
                <a16:creationId xmlns:a16="http://schemas.microsoft.com/office/drawing/2014/main" id="{E198A21D-DD42-1142-9D56-BADE00339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939" y="4583114"/>
            <a:ext cx="2625725" cy="37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9164" name="Rectangle 19">
            <a:extLst>
              <a:ext uri="{FF2B5EF4-FFF2-40B4-BE49-F238E27FC236}">
                <a16:creationId xmlns:a16="http://schemas.microsoft.com/office/drawing/2014/main" id="{69D4E782-94F9-8340-818C-B9A400DAD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600" y="4113214"/>
            <a:ext cx="2800350" cy="37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9165" name="Rectangle 19">
            <a:extLst>
              <a:ext uri="{FF2B5EF4-FFF2-40B4-BE49-F238E27FC236}">
                <a16:creationId xmlns:a16="http://schemas.microsoft.com/office/drawing/2014/main" id="{40A2AB7B-F427-4D4F-8C23-16A0960A0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0" y="4265614"/>
            <a:ext cx="2800350" cy="37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9166" name="Rectangle 19">
            <a:extLst>
              <a:ext uri="{FF2B5EF4-FFF2-40B4-BE49-F238E27FC236}">
                <a16:creationId xmlns:a16="http://schemas.microsoft.com/office/drawing/2014/main" id="{126DCA35-A979-7D42-8A64-9F32BAE23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188" y="3859214"/>
            <a:ext cx="1770062" cy="37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9167" name="Rectangle 19">
            <a:extLst>
              <a:ext uri="{FF2B5EF4-FFF2-40B4-BE49-F238E27FC236}">
                <a16:creationId xmlns:a16="http://schemas.microsoft.com/office/drawing/2014/main" id="{27BFD2AC-5976-8E4F-849E-806D1B1AB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950" y="3213100"/>
            <a:ext cx="1771650" cy="376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9168" name="Rectangle 19">
            <a:extLst>
              <a:ext uri="{FF2B5EF4-FFF2-40B4-BE49-F238E27FC236}">
                <a16:creationId xmlns:a16="http://schemas.microsoft.com/office/drawing/2014/main" id="{965AD754-C8D0-E246-828C-FF43E75DE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0" y="3024189"/>
            <a:ext cx="1771650" cy="37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9169" name="Rectangle 19">
            <a:extLst>
              <a:ext uri="{FF2B5EF4-FFF2-40B4-BE49-F238E27FC236}">
                <a16:creationId xmlns:a16="http://schemas.microsoft.com/office/drawing/2014/main" id="{B589BEB3-8088-3B47-8134-CAA0ECC65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0" y="2565400"/>
            <a:ext cx="1784350" cy="376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9170" name="Rectangle 19">
            <a:extLst>
              <a:ext uri="{FF2B5EF4-FFF2-40B4-BE49-F238E27FC236}">
                <a16:creationId xmlns:a16="http://schemas.microsoft.com/office/drawing/2014/main" id="{37E61C81-006F-B048-9491-230BC0B9D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97113"/>
            <a:ext cx="1784350" cy="374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49171" name="Object 2">
            <a:extLst>
              <a:ext uri="{FF2B5EF4-FFF2-40B4-BE49-F238E27FC236}">
                <a16:creationId xmlns:a16="http://schemas.microsoft.com/office/drawing/2014/main" id="{75FEE9B2-A212-6B4E-8FFC-918B9F07AB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698179"/>
              </p:ext>
            </p:extLst>
          </p:nvPr>
        </p:nvGraphicFramePr>
        <p:xfrm>
          <a:off x="10513650" y="3429000"/>
          <a:ext cx="1544279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5" imgW="6413500" imgH="13246100" progId="Word.Picture.8">
                  <p:embed/>
                </p:oleObj>
              </mc:Choice>
              <mc:Fallback>
                <p:oleObj name="Picture" r:id="rId5" imgW="6413500" imgH="13246100" progId="Word.Picture.8">
                  <p:embed/>
                  <p:pic>
                    <p:nvPicPr>
                      <p:cNvPr id="49171" name="Object 2">
                        <a:extLst>
                          <a:ext uri="{FF2B5EF4-FFF2-40B4-BE49-F238E27FC236}">
                            <a16:creationId xmlns:a16="http://schemas.microsoft.com/office/drawing/2014/main" id="{75FEE9B2-A212-6B4E-8FFC-918B9F07AB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3650" y="3429000"/>
                        <a:ext cx="1544279" cy="3200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41A464E-3013-40E9-BA65-612E2ED7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2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Recursion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5CCAC1-7BE3-4210-BC06-BA1F1B616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 </a:t>
            </a:r>
            <a:r>
              <a:rPr lang="en-GB" b="1" u="sng" dirty="0">
                <a:solidFill>
                  <a:schemeClr val="bg1"/>
                </a:solidFill>
              </a:rPr>
              <a:t>recursive function</a:t>
            </a:r>
            <a:r>
              <a:rPr lang="en-GB" dirty="0">
                <a:solidFill>
                  <a:schemeClr val="bg1"/>
                </a:solidFill>
              </a:rPr>
              <a:t> is one that calls itself either directly or indirectly through another function.</a:t>
            </a:r>
          </a:p>
          <a:p>
            <a:r>
              <a:rPr lang="en-GB" dirty="0">
                <a:solidFill>
                  <a:schemeClr val="bg1"/>
                </a:solidFill>
              </a:rPr>
              <a:t>The function knows how to solve </a:t>
            </a:r>
            <a:r>
              <a:rPr lang="en-GB" b="1" dirty="0">
                <a:solidFill>
                  <a:schemeClr val="bg1"/>
                </a:solidFill>
              </a:rPr>
              <a:t>only</a:t>
            </a:r>
            <a:r>
              <a:rPr lang="en-GB" dirty="0">
                <a:solidFill>
                  <a:schemeClr val="bg1"/>
                </a:solidFill>
              </a:rPr>
              <a:t> the simplest case, or so-called </a:t>
            </a:r>
            <a:r>
              <a:rPr lang="en-GB" b="1" dirty="0">
                <a:solidFill>
                  <a:schemeClr val="bg1"/>
                </a:solidFill>
              </a:rPr>
              <a:t>base case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If the function is called with a base case, the function returns a result. 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If the function is called with a more complex problem, the function calls itself until reaches the base case.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640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ACE5B9-3DC9-42C1-B42C-66029111C6C8}"/>
              </a:ext>
            </a:extLst>
          </p:cNvPr>
          <p:cNvSpPr/>
          <p:nvPr/>
        </p:nvSpPr>
        <p:spPr>
          <a:xfrm>
            <a:off x="1140643" y="1450976"/>
            <a:ext cx="8682087" cy="5157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201" name="Object 7">
            <a:extLst>
              <a:ext uri="{FF2B5EF4-FFF2-40B4-BE49-F238E27FC236}">
                <a16:creationId xmlns:a16="http://schemas.microsoft.com/office/drawing/2014/main" id="{11064BE4-684D-854D-B95E-134AF6C3F0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1950" y="1811338"/>
          <a:ext cx="6705600" cy="432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21958300" imgH="14160500" progId="Word.Picture.8">
                  <p:embed/>
                </p:oleObj>
              </mc:Choice>
              <mc:Fallback>
                <p:oleObj name="Picture" r:id="rId3" imgW="21958300" imgH="14160500" progId="Word.Picture.8">
                  <p:embed/>
                  <p:pic>
                    <p:nvPicPr>
                      <p:cNvPr id="51201" name="Object 7">
                        <a:extLst>
                          <a:ext uri="{FF2B5EF4-FFF2-40B4-BE49-F238E27FC236}">
                            <a16:creationId xmlns:a16="http://schemas.microsoft.com/office/drawing/2014/main" id="{11064BE4-684D-854D-B95E-134AF6C3F0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1811338"/>
                        <a:ext cx="6705600" cy="432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3">
            <a:extLst>
              <a:ext uri="{FF2B5EF4-FFF2-40B4-BE49-F238E27FC236}">
                <a16:creationId xmlns:a16="http://schemas.microsoft.com/office/drawing/2014/main" id="{33DDB01C-8E36-A74F-9F5F-BAD33FFA6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0" y="17986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23558" name="Rectangle 4">
            <a:extLst>
              <a:ext uri="{FF2B5EF4-FFF2-40B4-BE49-F238E27FC236}">
                <a16:creationId xmlns:a16="http://schemas.microsoft.com/office/drawing/2014/main" id="{F09467C2-6BBE-0E43-9566-841CBD285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2536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23560" name="Rectangle 6">
            <a:extLst>
              <a:ext uri="{FF2B5EF4-FFF2-40B4-BE49-F238E27FC236}">
                <a16:creationId xmlns:a16="http://schemas.microsoft.com/office/drawing/2014/main" id="{AE61FF31-1F04-3B4E-B97C-258549EBE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2536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23561" name="AutoShape 8">
            <a:extLst>
              <a:ext uri="{FF2B5EF4-FFF2-40B4-BE49-F238E27FC236}">
                <a16:creationId xmlns:a16="http://schemas.microsoft.com/office/drawing/2014/main" id="{25D31107-4DA7-814D-8176-D5571D9EE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4" y="2024064"/>
            <a:ext cx="3533775" cy="384175"/>
          </a:xfrm>
          <a:prstGeom prst="wedgeRoundRectCallout">
            <a:avLst>
              <a:gd name="adj1" fmla="val -66755"/>
              <a:gd name="adj2" fmla="val 900412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/>
              <a:t>returns 1</a:t>
            </a:r>
          </a:p>
        </p:txBody>
      </p:sp>
      <p:graphicFrame>
        <p:nvGraphicFramePr>
          <p:cNvPr id="51209" name="Object 9">
            <a:extLst>
              <a:ext uri="{FF2B5EF4-FFF2-40B4-BE49-F238E27FC236}">
                <a16:creationId xmlns:a16="http://schemas.microsoft.com/office/drawing/2014/main" id="{E71ECD5B-307F-3447-A4FB-B1E671CCE538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8847626"/>
              </p:ext>
            </p:extLst>
          </p:nvPr>
        </p:nvGraphicFramePr>
        <p:xfrm>
          <a:off x="10496981" y="3407790"/>
          <a:ext cx="1544279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5" imgW="6413500" imgH="13246100" progId="Word.Picture.8">
                  <p:embed/>
                </p:oleObj>
              </mc:Choice>
              <mc:Fallback>
                <p:oleObj name="Picture" r:id="rId5" imgW="6413500" imgH="13246100" progId="Word.Picture.8">
                  <p:embed/>
                  <p:pic>
                    <p:nvPicPr>
                      <p:cNvPr id="51209" name="Object 9">
                        <a:extLst>
                          <a:ext uri="{FF2B5EF4-FFF2-40B4-BE49-F238E27FC236}">
                            <a16:creationId xmlns:a16="http://schemas.microsoft.com/office/drawing/2014/main" id="{E71ECD5B-307F-3447-A4FB-B1E671CCE5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6981" y="3407790"/>
                        <a:ext cx="1544279" cy="3200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0" name="Rectangle 13">
            <a:extLst>
              <a:ext uri="{FF2B5EF4-FFF2-40B4-BE49-F238E27FC236}">
                <a16:creationId xmlns:a16="http://schemas.microsoft.com/office/drawing/2014/main" id="{AAB17C4B-AD1A-EE4A-AE40-BF6AC7677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9263" y="3033714"/>
            <a:ext cx="144462" cy="395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211" name="Rectangle 22">
            <a:extLst>
              <a:ext uri="{FF2B5EF4-FFF2-40B4-BE49-F238E27FC236}">
                <a16:creationId xmlns:a16="http://schemas.microsoft.com/office/drawing/2014/main" id="{1BE8F19A-3925-DF46-B4E5-84FF513BC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839" y="5300663"/>
            <a:ext cx="2625725" cy="627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212" name="Rectangle 22">
            <a:extLst>
              <a:ext uri="{FF2B5EF4-FFF2-40B4-BE49-F238E27FC236}">
                <a16:creationId xmlns:a16="http://schemas.microsoft.com/office/drawing/2014/main" id="{C6DF9410-7F3D-E846-ABE1-0BE0B7A64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4656138"/>
            <a:ext cx="2625725" cy="627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213" name="Rectangle 22">
            <a:extLst>
              <a:ext uri="{FF2B5EF4-FFF2-40B4-BE49-F238E27FC236}">
                <a16:creationId xmlns:a16="http://schemas.microsoft.com/office/drawing/2014/main" id="{BB61D23B-2396-B34F-9369-F4C294458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4537075"/>
            <a:ext cx="1617662" cy="260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214" name="Rectangle 23">
            <a:extLst>
              <a:ext uri="{FF2B5EF4-FFF2-40B4-BE49-F238E27FC236}">
                <a16:creationId xmlns:a16="http://schemas.microsoft.com/office/drawing/2014/main" id="{A5A0840F-567B-8248-A8E3-D4416C8D1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0" y="3897313"/>
            <a:ext cx="1727200" cy="539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215" name="Rectangle 24">
            <a:extLst>
              <a:ext uri="{FF2B5EF4-FFF2-40B4-BE49-F238E27FC236}">
                <a16:creationId xmlns:a16="http://schemas.microsoft.com/office/drawing/2014/main" id="{46B29BF3-D5F4-0A4C-A915-C09EB369E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4" y="3789363"/>
            <a:ext cx="1597025" cy="39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216" name="Rectangle 25">
            <a:extLst>
              <a:ext uri="{FF2B5EF4-FFF2-40B4-BE49-F238E27FC236}">
                <a16:creationId xmlns:a16="http://schemas.microsoft.com/office/drawing/2014/main" id="{A60A406B-DAF6-194B-9629-6A1D0EDAC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3141664"/>
            <a:ext cx="1765300" cy="466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217" name="Rectangle 26">
            <a:extLst>
              <a:ext uri="{FF2B5EF4-FFF2-40B4-BE49-F238E27FC236}">
                <a16:creationId xmlns:a16="http://schemas.microsoft.com/office/drawing/2014/main" id="{851EBCC3-E6ED-7249-BCA0-1AB8CE455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76" y="2408238"/>
            <a:ext cx="1908175" cy="544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218" name="Rectangle 27">
            <a:extLst>
              <a:ext uri="{FF2B5EF4-FFF2-40B4-BE49-F238E27FC236}">
                <a16:creationId xmlns:a16="http://schemas.microsoft.com/office/drawing/2014/main" id="{5B2453E9-F113-0C4E-927F-D64058F2C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2826" y="2312989"/>
            <a:ext cx="1762125" cy="269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219" name="Rectangle 28">
            <a:extLst>
              <a:ext uri="{FF2B5EF4-FFF2-40B4-BE49-F238E27FC236}">
                <a16:creationId xmlns:a16="http://schemas.microsoft.com/office/drawing/2014/main" id="{1F98B7BB-A0BB-4C4F-B1D2-4C6290C1A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601" y="3033714"/>
            <a:ext cx="1762125" cy="395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CE23A2-3D7F-4EE6-9FB7-DA8A44EA8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2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AF1C78E-2B64-4AA2-99DC-FF92ACA56440}"/>
              </a:ext>
            </a:extLst>
          </p:cNvPr>
          <p:cNvSpPr/>
          <p:nvPr/>
        </p:nvSpPr>
        <p:spPr>
          <a:xfrm>
            <a:off x="1140643" y="1450976"/>
            <a:ext cx="8682087" cy="5157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249" name="Object 7">
            <a:extLst>
              <a:ext uri="{FF2B5EF4-FFF2-40B4-BE49-F238E27FC236}">
                <a16:creationId xmlns:a16="http://schemas.microsoft.com/office/drawing/2014/main" id="{90C07E8C-D74F-BA42-8B07-43D9205E2A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1950" y="1811338"/>
          <a:ext cx="6705600" cy="432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21958300" imgH="14160500" progId="Word.Picture.8">
                  <p:embed/>
                </p:oleObj>
              </mc:Choice>
              <mc:Fallback>
                <p:oleObj name="Picture" r:id="rId3" imgW="21958300" imgH="14160500" progId="Word.Picture.8">
                  <p:embed/>
                  <p:pic>
                    <p:nvPicPr>
                      <p:cNvPr id="53249" name="Object 7">
                        <a:extLst>
                          <a:ext uri="{FF2B5EF4-FFF2-40B4-BE49-F238E27FC236}">
                            <a16:creationId xmlns:a16="http://schemas.microsoft.com/office/drawing/2014/main" id="{90C07E8C-D74F-BA42-8B07-43D9205E2A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1811338"/>
                        <a:ext cx="6705600" cy="432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Rectangle 3">
            <a:extLst>
              <a:ext uri="{FF2B5EF4-FFF2-40B4-BE49-F238E27FC236}">
                <a16:creationId xmlns:a16="http://schemas.microsoft.com/office/drawing/2014/main" id="{2527A144-D429-3A43-B391-09F1C4ABF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0" y="17986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24582" name="Rectangle 4">
            <a:extLst>
              <a:ext uri="{FF2B5EF4-FFF2-40B4-BE49-F238E27FC236}">
                <a16:creationId xmlns:a16="http://schemas.microsoft.com/office/drawing/2014/main" id="{AFFCDAC4-084B-7F4D-B926-B812B6A90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2536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24584" name="Rectangle 6">
            <a:extLst>
              <a:ext uri="{FF2B5EF4-FFF2-40B4-BE49-F238E27FC236}">
                <a16:creationId xmlns:a16="http://schemas.microsoft.com/office/drawing/2014/main" id="{BD6B3052-7122-EC49-AB2B-C7D8871F3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2536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24585" name="AutoShape 8">
            <a:extLst>
              <a:ext uri="{FF2B5EF4-FFF2-40B4-BE49-F238E27FC236}">
                <a16:creationId xmlns:a16="http://schemas.microsoft.com/office/drawing/2014/main" id="{A3E85211-ADC2-644D-8EFD-B129AA9F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4" y="2024064"/>
            <a:ext cx="3533775" cy="384175"/>
          </a:xfrm>
          <a:prstGeom prst="wedgeRoundRectCallout">
            <a:avLst>
              <a:gd name="adj1" fmla="val -105856"/>
              <a:gd name="adj2" fmla="val 839588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/>
              <a:t>returns factorial(0)</a:t>
            </a:r>
          </a:p>
        </p:txBody>
      </p:sp>
      <p:sp>
        <p:nvSpPr>
          <p:cNvPr id="53257" name="Rectangle 13">
            <a:extLst>
              <a:ext uri="{FF2B5EF4-FFF2-40B4-BE49-F238E27FC236}">
                <a16:creationId xmlns:a16="http://schemas.microsoft.com/office/drawing/2014/main" id="{627B43BE-1286-8242-BA4E-F77CC5608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9263" y="3033714"/>
            <a:ext cx="144462" cy="395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3258" name="Rectangle 22">
            <a:extLst>
              <a:ext uri="{FF2B5EF4-FFF2-40B4-BE49-F238E27FC236}">
                <a16:creationId xmlns:a16="http://schemas.microsoft.com/office/drawing/2014/main" id="{9F792123-0595-7545-85EB-053F857EC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4656138"/>
            <a:ext cx="2625725" cy="627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3259" name="Rectangle 22">
            <a:extLst>
              <a:ext uri="{FF2B5EF4-FFF2-40B4-BE49-F238E27FC236}">
                <a16:creationId xmlns:a16="http://schemas.microsoft.com/office/drawing/2014/main" id="{CB08A71D-A7BC-5A4E-9360-86E5CBF63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4537075"/>
            <a:ext cx="1617662" cy="260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3260" name="Rectangle 23">
            <a:extLst>
              <a:ext uri="{FF2B5EF4-FFF2-40B4-BE49-F238E27FC236}">
                <a16:creationId xmlns:a16="http://schemas.microsoft.com/office/drawing/2014/main" id="{D3D3D8A0-C4F5-574A-92F1-6B2597AC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0" y="3897313"/>
            <a:ext cx="1727200" cy="539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3261" name="Rectangle 24">
            <a:extLst>
              <a:ext uri="{FF2B5EF4-FFF2-40B4-BE49-F238E27FC236}">
                <a16:creationId xmlns:a16="http://schemas.microsoft.com/office/drawing/2014/main" id="{A7BAB978-BA52-C94D-A745-C6A7690C0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4" y="3789363"/>
            <a:ext cx="1597025" cy="39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3262" name="Rectangle 25">
            <a:extLst>
              <a:ext uri="{FF2B5EF4-FFF2-40B4-BE49-F238E27FC236}">
                <a16:creationId xmlns:a16="http://schemas.microsoft.com/office/drawing/2014/main" id="{5E65D6C3-8D19-DA4E-988B-C21E9F303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3141664"/>
            <a:ext cx="1765300" cy="466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3263" name="Rectangle 26">
            <a:extLst>
              <a:ext uri="{FF2B5EF4-FFF2-40B4-BE49-F238E27FC236}">
                <a16:creationId xmlns:a16="http://schemas.microsoft.com/office/drawing/2014/main" id="{0C93679F-3DA3-BD4A-9A78-BF2BE8307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76" y="2408238"/>
            <a:ext cx="1908175" cy="544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3264" name="Rectangle 27">
            <a:extLst>
              <a:ext uri="{FF2B5EF4-FFF2-40B4-BE49-F238E27FC236}">
                <a16:creationId xmlns:a16="http://schemas.microsoft.com/office/drawing/2014/main" id="{DE785D65-0912-BE43-A581-0166427E5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2826" y="2312989"/>
            <a:ext cx="1762125" cy="269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3265" name="Rectangle 28">
            <a:extLst>
              <a:ext uri="{FF2B5EF4-FFF2-40B4-BE49-F238E27FC236}">
                <a16:creationId xmlns:a16="http://schemas.microsoft.com/office/drawing/2014/main" id="{8D8603BD-1302-144A-B4E4-F6F8324A6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601" y="3033714"/>
            <a:ext cx="1762125" cy="395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53266" name="Object 2">
            <a:extLst>
              <a:ext uri="{FF2B5EF4-FFF2-40B4-BE49-F238E27FC236}">
                <a16:creationId xmlns:a16="http://schemas.microsoft.com/office/drawing/2014/main" id="{8BE336C1-4385-7D4E-9EE4-91C8C347BB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01235"/>
              </p:ext>
            </p:extLst>
          </p:nvPr>
        </p:nvGraphicFramePr>
        <p:xfrm>
          <a:off x="10472216" y="3407790"/>
          <a:ext cx="1544279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5" imgW="6413500" imgH="13246100" progId="Word.Picture.8">
                  <p:embed/>
                </p:oleObj>
              </mc:Choice>
              <mc:Fallback>
                <p:oleObj name="Picture" r:id="rId5" imgW="6413500" imgH="13246100" progId="Word.Picture.8">
                  <p:embed/>
                  <p:pic>
                    <p:nvPicPr>
                      <p:cNvPr id="53266" name="Object 2">
                        <a:extLst>
                          <a:ext uri="{FF2B5EF4-FFF2-40B4-BE49-F238E27FC236}">
                            <a16:creationId xmlns:a16="http://schemas.microsoft.com/office/drawing/2014/main" id="{8BE336C1-4385-7D4E-9EE4-91C8C347BB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2216" y="3407790"/>
                        <a:ext cx="1544279" cy="3200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48FC05DF-919E-4D71-92B7-5BB569FEC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2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9BB1CD6-AB09-40A6-A659-4CB242E59E0F}"/>
              </a:ext>
            </a:extLst>
          </p:cNvPr>
          <p:cNvSpPr/>
          <p:nvPr/>
        </p:nvSpPr>
        <p:spPr>
          <a:xfrm>
            <a:off x="1140643" y="1450976"/>
            <a:ext cx="8682087" cy="5157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297" name="Object 7">
            <a:extLst>
              <a:ext uri="{FF2B5EF4-FFF2-40B4-BE49-F238E27FC236}">
                <a16:creationId xmlns:a16="http://schemas.microsoft.com/office/drawing/2014/main" id="{1B93F6E3-A1F9-3142-95A5-37B692B410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1950" y="1811338"/>
          <a:ext cx="6705600" cy="432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21958300" imgH="14160500" progId="Word.Picture.8">
                  <p:embed/>
                </p:oleObj>
              </mc:Choice>
              <mc:Fallback>
                <p:oleObj name="Picture" r:id="rId3" imgW="21958300" imgH="14160500" progId="Word.Picture.8">
                  <p:embed/>
                  <p:pic>
                    <p:nvPicPr>
                      <p:cNvPr id="55297" name="Object 7">
                        <a:extLst>
                          <a:ext uri="{FF2B5EF4-FFF2-40B4-BE49-F238E27FC236}">
                            <a16:creationId xmlns:a16="http://schemas.microsoft.com/office/drawing/2014/main" id="{1B93F6E3-A1F9-3142-95A5-37B692B410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1811338"/>
                        <a:ext cx="6705600" cy="432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Rectangle 3">
            <a:extLst>
              <a:ext uri="{FF2B5EF4-FFF2-40B4-BE49-F238E27FC236}">
                <a16:creationId xmlns:a16="http://schemas.microsoft.com/office/drawing/2014/main" id="{9269A231-830C-7A45-935E-25363FA01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0" y="17986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25606" name="Rectangle 4">
            <a:extLst>
              <a:ext uri="{FF2B5EF4-FFF2-40B4-BE49-F238E27FC236}">
                <a16:creationId xmlns:a16="http://schemas.microsoft.com/office/drawing/2014/main" id="{5E8D6915-801F-434E-842D-11098A4AA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2536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25608" name="Rectangle 6">
            <a:extLst>
              <a:ext uri="{FF2B5EF4-FFF2-40B4-BE49-F238E27FC236}">
                <a16:creationId xmlns:a16="http://schemas.microsoft.com/office/drawing/2014/main" id="{77BADE83-5D1C-3D4F-BFF0-0C65DEFBE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2536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25609" name="AutoShape 8">
            <a:extLst>
              <a:ext uri="{FF2B5EF4-FFF2-40B4-BE49-F238E27FC236}">
                <a16:creationId xmlns:a16="http://schemas.microsoft.com/office/drawing/2014/main" id="{5F028E18-E5A5-0F4A-8E8D-7F2790AA6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4" y="2024064"/>
            <a:ext cx="3533775" cy="384175"/>
          </a:xfrm>
          <a:prstGeom prst="wedgeRoundRectCallout">
            <a:avLst>
              <a:gd name="adj1" fmla="val -125407"/>
              <a:gd name="adj2" fmla="val 662398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/>
              <a:t>returns factorial(1)</a:t>
            </a:r>
          </a:p>
        </p:txBody>
      </p:sp>
      <p:sp>
        <p:nvSpPr>
          <p:cNvPr id="55305" name="Rectangle 13">
            <a:extLst>
              <a:ext uri="{FF2B5EF4-FFF2-40B4-BE49-F238E27FC236}">
                <a16:creationId xmlns:a16="http://schemas.microsoft.com/office/drawing/2014/main" id="{9B811ED1-4D12-4643-847F-9E054AF2C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9263" y="3033714"/>
            <a:ext cx="144462" cy="395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5306" name="Rectangle 23">
            <a:extLst>
              <a:ext uri="{FF2B5EF4-FFF2-40B4-BE49-F238E27FC236}">
                <a16:creationId xmlns:a16="http://schemas.microsoft.com/office/drawing/2014/main" id="{E04FE8C5-9C4B-EC42-8B71-224535EC1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0" y="3897313"/>
            <a:ext cx="1727200" cy="539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5307" name="Rectangle 24">
            <a:extLst>
              <a:ext uri="{FF2B5EF4-FFF2-40B4-BE49-F238E27FC236}">
                <a16:creationId xmlns:a16="http://schemas.microsoft.com/office/drawing/2014/main" id="{76C5B396-689C-B843-82EA-D61426439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4" y="3789363"/>
            <a:ext cx="1597025" cy="39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5308" name="Rectangle 25">
            <a:extLst>
              <a:ext uri="{FF2B5EF4-FFF2-40B4-BE49-F238E27FC236}">
                <a16:creationId xmlns:a16="http://schemas.microsoft.com/office/drawing/2014/main" id="{DD3FC5D9-9ECA-DD4B-A167-00C281C48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3141664"/>
            <a:ext cx="1765300" cy="466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5309" name="Rectangle 26">
            <a:extLst>
              <a:ext uri="{FF2B5EF4-FFF2-40B4-BE49-F238E27FC236}">
                <a16:creationId xmlns:a16="http://schemas.microsoft.com/office/drawing/2014/main" id="{832D4363-AA88-D14A-9A91-B7F4FAD55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76" y="2408238"/>
            <a:ext cx="1908175" cy="544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5310" name="Rectangle 27">
            <a:extLst>
              <a:ext uri="{FF2B5EF4-FFF2-40B4-BE49-F238E27FC236}">
                <a16:creationId xmlns:a16="http://schemas.microsoft.com/office/drawing/2014/main" id="{DA0F6870-DAD6-5149-8770-E9999B369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2826" y="2312989"/>
            <a:ext cx="1762125" cy="269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5311" name="Rectangle 28">
            <a:extLst>
              <a:ext uri="{FF2B5EF4-FFF2-40B4-BE49-F238E27FC236}">
                <a16:creationId xmlns:a16="http://schemas.microsoft.com/office/drawing/2014/main" id="{89630EBB-E22A-004D-9F95-1EC1E8CED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601" y="3033714"/>
            <a:ext cx="1762125" cy="395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55312" name="Object 1">
            <a:extLst>
              <a:ext uri="{FF2B5EF4-FFF2-40B4-BE49-F238E27FC236}">
                <a16:creationId xmlns:a16="http://schemas.microsoft.com/office/drawing/2014/main" id="{6755E5A5-8515-2A4C-AF2B-D5F2C0DD0C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83343"/>
              </p:ext>
            </p:extLst>
          </p:nvPr>
        </p:nvGraphicFramePr>
        <p:xfrm>
          <a:off x="10496981" y="3404828"/>
          <a:ext cx="1544279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5" imgW="6413500" imgH="13246100" progId="Word.Picture.8">
                  <p:embed/>
                </p:oleObj>
              </mc:Choice>
              <mc:Fallback>
                <p:oleObj name="Picture" r:id="rId5" imgW="6413500" imgH="13246100" progId="Word.Picture.8">
                  <p:embed/>
                  <p:pic>
                    <p:nvPicPr>
                      <p:cNvPr id="55312" name="Object 1">
                        <a:extLst>
                          <a:ext uri="{FF2B5EF4-FFF2-40B4-BE49-F238E27FC236}">
                            <a16:creationId xmlns:a16="http://schemas.microsoft.com/office/drawing/2014/main" id="{6755E5A5-8515-2A4C-AF2B-D5F2C0DD0C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6981" y="3404828"/>
                        <a:ext cx="1544279" cy="3200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14735B5-EF66-4899-B012-BE84147B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2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1EF4656-8A1A-4CEC-8A31-2DAC6EB9AA27}"/>
              </a:ext>
            </a:extLst>
          </p:cNvPr>
          <p:cNvSpPr/>
          <p:nvPr/>
        </p:nvSpPr>
        <p:spPr>
          <a:xfrm>
            <a:off x="1140643" y="1450976"/>
            <a:ext cx="8682087" cy="5157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7345" name="Object 7">
            <a:extLst>
              <a:ext uri="{FF2B5EF4-FFF2-40B4-BE49-F238E27FC236}">
                <a16:creationId xmlns:a16="http://schemas.microsoft.com/office/drawing/2014/main" id="{FC3D7C87-EAE3-6B43-82BA-28215D587C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1950" y="1811338"/>
          <a:ext cx="6705600" cy="432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21958300" imgH="14160500" progId="Word.Picture.8">
                  <p:embed/>
                </p:oleObj>
              </mc:Choice>
              <mc:Fallback>
                <p:oleObj name="Picture" r:id="rId3" imgW="21958300" imgH="14160500" progId="Word.Picture.8">
                  <p:embed/>
                  <p:pic>
                    <p:nvPicPr>
                      <p:cNvPr id="57345" name="Object 7">
                        <a:extLst>
                          <a:ext uri="{FF2B5EF4-FFF2-40B4-BE49-F238E27FC236}">
                            <a16:creationId xmlns:a16="http://schemas.microsoft.com/office/drawing/2014/main" id="{FC3D7C87-EAE3-6B43-82BA-28215D587C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1811338"/>
                        <a:ext cx="6705600" cy="432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Rectangle 3">
            <a:extLst>
              <a:ext uri="{FF2B5EF4-FFF2-40B4-BE49-F238E27FC236}">
                <a16:creationId xmlns:a16="http://schemas.microsoft.com/office/drawing/2014/main" id="{4DE40423-5239-004F-9A0C-1369B7B69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0" y="17986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26630" name="Rectangle 4">
            <a:extLst>
              <a:ext uri="{FF2B5EF4-FFF2-40B4-BE49-F238E27FC236}">
                <a16:creationId xmlns:a16="http://schemas.microsoft.com/office/drawing/2014/main" id="{19E5AA93-BE4E-0647-A7A6-5C1463524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2536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26632" name="Rectangle 6">
            <a:extLst>
              <a:ext uri="{FF2B5EF4-FFF2-40B4-BE49-F238E27FC236}">
                <a16:creationId xmlns:a16="http://schemas.microsoft.com/office/drawing/2014/main" id="{7B52902D-53A9-604A-97EC-54ED913C7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2536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26633" name="AutoShape 8">
            <a:extLst>
              <a:ext uri="{FF2B5EF4-FFF2-40B4-BE49-F238E27FC236}">
                <a16:creationId xmlns:a16="http://schemas.microsoft.com/office/drawing/2014/main" id="{8A153195-E96B-084A-B942-5E46E664C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4" y="2024064"/>
            <a:ext cx="3533775" cy="384175"/>
          </a:xfrm>
          <a:prstGeom prst="wedgeRoundRectCallout">
            <a:avLst>
              <a:gd name="adj1" fmla="val -137194"/>
              <a:gd name="adj2" fmla="val 47462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/>
              <a:t>returns factorial(2)</a:t>
            </a:r>
          </a:p>
        </p:txBody>
      </p:sp>
      <p:sp>
        <p:nvSpPr>
          <p:cNvPr id="57353" name="Rectangle 13">
            <a:extLst>
              <a:ext uri="{FF2B5EF4-FFF2-40B4-BE49-F238E27FC236}">
                <a16:creationId xmlns:a16="http://schemas.microsoft.com/office/drawing/2014/main" id="{AC2F9AAC-617A-A240-8588-4017E8821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9263" y="3033714"/>
            <a:ext cx="144462" cy="395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7354" name="Rectangle 25">
            <a:extLst>
              <a:ext uri="{FF2B5EF4-FFF2-40B4-BE49-F238E27FC236}">
                <a16:creationId xmlns:a16="http://schemas.microsoft.com/office/drawing/2014/main" id="{490DE5B0-4922-EA4E-AF36-8F46BCDFA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3141664"/>
            <a:ext cx="1765300" cy="466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7355" name="Rectangle 26">
            <a:extLst>
              <a:ext uri="{FF2B5EF4-FFF2-40B4-BE49-F238E27FC236}">
                <a16:creationId xmlns:a16="http://schemas.microsoft.com/office/drawing/2014/main" id="{D5D8E34C-9715-B347-91A3-97B6877B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76" y="2408238"/>
            <a:ext cx="1908175" cy="544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7356" name="Rectangle 27">
            <a:extLst>
              <a:ext uri="{FF2B5EF4-FFF2-40B4-BE49-F238E27FC236}">
                <a16:creationId xmlns:a16="http://schemas.microsoft.com/office/drawing/2014/main" id="{D83713B9-E178-C641-9BD5-48B02B909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2826" y="2312989"/>
            <a:ext cx="1762125" cy="269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7357" name="Rectangle 28">
            <a:extLst>
              <a:ext uri="{FF2B5EF4-FFF2-40B4-BE49-F238E27FC236}">
                <a16:creationId xmlns:a16="http://schemas.microsoft.com/office/drawing/2014/main" id="{E3A13F32-07E4-5846-BC56-0B8DDE04A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601" y="3033714"/>
            <a:ext cx="1762125" cy="395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57358" name="Object 1">
            <a:extLst>
              <a:ext uri="{FF2B5EF4-FFF2-40B4-BE49-F238E27FC236}">
                <a16:creationId xmlns:a16="http://schemas.microsoft.com/office/drawing/2014/main" id="{B234A0D5-5DCF-784C-A072-440A0D39C3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589739"/>
              </p:ext>
            </p:extLst>
          </p:nvPr>
        </p:nvGraphicFramePr>
        <p:xfrm>
          <a:off x="10496981" y="3407790"/>
          <a:ext cx="1544279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5" imgW="6413500" imgH="13246100" progId="Word.Picture.8">
                  <p:embed/>
                </p:oleObj>
              </mc:Choice>
              <mc:Fallback>
                <p:oleObj name="Picture" r:id="rId5" imgW="6413500" imgH="13246100" progId="Word.Picture.8">
                  <p:embed/>
                  <p:pic>
                    <p:nvPicPr>
                      <p:cNvPr id="57358" name="Object 1">
                        <a:extLst>
                          <a:ext uri="{FF2B5EF4-FFF2-40B4-BE49-F238E27FC236}">
                            <a16:creationId xmlns:a16="http://schemas.microsoft.com/office/drawing/2014/main" id="{B234A0D5-5DCF-784C-A072-440A0D39C3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6981" y="3407790"/>
                        <a:ext cx="1544279" cy="3200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7D1CA9F-984E-4D9D-9BBB-990D95B2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2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5A1EA5E-9BF7-47BB-84C3-05A5B323B7FF}"/>
              </a:ext>
            </a:extLst>
          </p:cNvPr>
          <p:cNvSpPr/>
          <p:nvPr/>
        </p:nvSpPr>
        <p:spPr>
          <a:xfrm>
            <a:off x="1140643" y="1450976"/>
            <a:ext cx="8682087" cy="5157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9393" name="Object 7">
            <a:extLst>
              <a:ext uri="{FF2B5EF4-FFF2-40B4-BE49-F238E27FC236}">
                <a16:creationId xmlns:a16="http://schemas.microsoft.com/office/drawing/2014/main" id="{D0AE2270-417C-A140-9802-9ECD8EDB3B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1950" y="1811338"/>
          <a:ext cx="6705600" cy="432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21958300" imgH="14160500" progId="Word.Picture.8">
                  <p:embed/>
                </p:oleObj>
              </mc:Choice>
              <mc:Fallback>
                <p:oleObj name="Picture" r:id="rId3" imgW="21958300" imgH="14160500" progId="Word.Picture.8">
                  <p:embed/>
                  <p:pic>
                    <p:nvPicPr>
                      <p:cNvPr id="59393" name="Object 7">
                        <a:extLst>
                          <a:ext uri="{FF2B5EF4-FFF2-40B4-BE49-F238E27FC236}">
                            <a16:creationId xmlns:a16="http://schemas.microsoft.com/office/drawing/2014/main" id="{D0AE2270-417C-A140-9802-9ECD8EDB3B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1811338"/>
                        <a:ext cx="6705600" cy="432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Rectangle 3">
            <a:extLst>
              <a:ext uri="{FF2B5EF4-FFF2-40B4-BE49-F238E27FC236}">
                <a16:creationId xmlns:a16="http://schemas.microsoft.com/office/drawing/2014/main" id="{04B811C1-BFD6-2648-B11F-C95162B6C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0" y="17986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27654" name="Rectangle 4">
            <a:extLst>
              <a:ext uri="{FF2B5EF4-FFF2-40B4-BE49-F238E27FC236}">
                <a16:creationId xmlns:a16="http://schemas.microsoft.com/office/drawing/2014/main" id="{69B6239C-045F-EA4E-ABDD-C5BA1D471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2536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27656" name="Rectangle 6">
            <a:extLst>
              <a:ext uri="{FF2B5EF4-FFF2-40B4-BE49-F238E27FC236}">
                <a16:creationId xmlns:a16="http://schemas.microsoft.com/office/drawing/2014/main" id="{440ED4DE-F3C2-9E45-8205-0FDEFB9D0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2536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27657" name="AutoShape 8">
            <a:extLst>
              <a:ext uri="{FF2B5EF4-FFF2-40B4-BE49-F238E27FC236}">
                <a16:creationId xmlns:a16="http://schemas.microsoft.com/office/drawing/2014/main" id="{7EBFC120-A23D-7D48-9802-DA8F6832D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4" y="2024064"/>
            <a:ext cx="3533775" cy="384175"/>
          </a:xfrm>
          <a:prstGeom prst="wedgeRoundRectCallout">
            <a:avLst>
              <a:gd name="adj1" fmla="val -148986"/>
              <a:gd name="adj2" fmla="val 260412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/>
              <a:t>returns factorial(3)</a:t>
            </a:r>
          </a:p>
        </p:txBody>
      </p:sp>
      <p:sp>
        <p:nvSpPr>
          <p:cNvPr id="59401" name="Rectangle 13">
            <a:extLst>
              <a:ext uri="{FF2B5EF4-FFF2-40B4-BE49-F238E27FC236}">
                <a16:creationId xmlns:a16="http://schemas.microsoft.com/office/drawing/2014/main" id="{1DF44116-087F-994E-9813-104F39BCB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9263" y="3033714"/>
            <a:ext cx="144462" cy="395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02" name="Rectangle 26">
            <a:extLst>
              <a:ext uri="{FF2B5EF4-FFF2-40B4-BE49-F238E27FC236}">
                <a16:creationId xmlns:a16="http://schemas.microsoft.com/office/drawing/2014/main" id="{AC780DFB-A5FE-E645-809A-B5FC056E7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76" y="2408238"/>
            <a:ext cx="1908175" cy="544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03" name="Rectangle 27">
            <a:extLst>
              <a:ext uri="{FF2B5EF4-FFF2-40B4-BE49-F238E27FC236}">
                <a16:creationId xmlns:a16="http://schemas.microsoft.com/office/drawing/2014/main" id="{F8BAFC08-F778-E64E-BFC0-797585819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2826" y="2312989"/>
            <a:ext cx="1762125" cy="269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59404" name="Object 1">
            <a:extLst>
              <a:ext uri="{FF2B5EF4-FFF2-40B4-BE49-F238E27FC236}">
                <a16:creationId xmlns:a16="http://schemas.microsoft.com/office/drawing/2014/main" id="{A45B1114-9248-5448-A24A-CD87B96C6F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143444"/>
              </p:ext>
            </p:extLst>
          </p:nvPr>
        </p:nvGraphicFramePr>
        <p:xfrm>
          <a:off x="10425867" y="3429000"/>
          <a:ext cx="1544279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5" imgW="6413500" imgH="13246100" progId="Word.Picture.8">
                  <p:embed/>
                </p:oleObj>
              </mc:Choice>
              <mc:Fallback>
                <p:oleObj name="Picture" r:id="rId5" imgW="6413500" imgH="13246100" progId="Word.Picture.8">
                  <p:embed/>
                  <p:pic>
                    <p:nvPicPr>
                      <p:cNvPr id="59404" name="Object 1">
                        <a:extLst>
                          <a:ext uri="{FF2B5EF4-FFF2-40B4-BE49-F238E27FC236}">
                            <a16:creationId xmlns:a16="http://schemas.microsoft.com/office/drawing/2014/main" id="{A45B1114-9248-5448-A24A-CD87B96C6F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5867" y="3429000"/>
                        <a:ext cx="1544279" cy="3200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9701D46-A7B3-4E30-B5EC-83C86AD5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2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51B2954-0144-4359-81B2-F6AED3949B0D}"/>
              </a:ext>
            </a:extLst>
          </p:cNvPr>
          <p:cNvSpPr/>
          <p:nvPr/>
        </p:nvSpPr>
        <p:spPr>
          <a:xfrm>
            <a:off x="1140643" y="1450976"/>
            <a:ext cx="8682087" cy="5157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1441" name="Object 7">
            <a:extLst>
              <a:ext uri="{FF2B5EF4-FFF2-40B4-BE49-F238E27FC236}">
                <a16:creationId xmlns:a16="http://schemas.microsoft.com/office/drawing/2014/main" id="{4A1D6A67-D3F8-9149-BDF7-5EF46F4E38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1950" y="1811338"/>
          <a:ext cx="6705600" cy="432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21958300" imgH="14160500" progId="Word.Picture.8">
                  <p:embed/>
                </p:oleObj>
              </mc:Choice>
              <mc:Fallback>
                <p:oleObj name="Picture" r:id="rId3" imgW="21958300" imgH="14160500" progId="Word.Picture.8">
                  <p:embed/>
                  <p:pic>
                    <p:nvPicPr>
                      <p:cNvPr id="61441" name="Object 7">
                        <a:extLst>
                          <a:ext uri="{FF2B5EF4-FFF2-40B4-BE49-F238E27FC236}">
                            <a16:creationId xmlns:a16="http://schemas.microsoft.com/office/drawing/2014/main" id="{4A1D6A67-D3F8-9149-BDF7-5EF46F4E38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1811338"/>
                        <a:ext cx="6705600" cy="432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3">
            <a:extLst>
              <a:ext uri="{FF2B5EF4-FFF2-40B4-BE49-F238E27FC236}">
                <a16:creationId xmlns:a16="http://schemas.microsoft.com/office/drawing/2014/main" id="{3606DEFF-EC2C-7647-BE96-3F50B732B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0" y="17986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28678" name="Rectangle 4">
            <a:extLst>
              <a:ext uri="{FF2B5EF4-FFF2-40B4-BE49-F238E27FC236}">
                <a16:creationId xmlns:a16="http://schemas.microsoft.com/office/drawing/2014/main" id="{4227F6E6-4DF4-F54F-880E-8B3C68726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2536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28680" name="Rectangle 6">
            <a:extLst>
              <a:ext uri="{FF2B5EF4-FFF2-40B4-BE49-F238E27FC236}">
                <a16:creationId xmlns:a16="http://schemas.microsoft.com/office/drawing/2014/main" id="{EE7E069C-17B7-104E-9BF9-0CD73607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2536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28681" name="AutoShape 8">
            <a:extLst>
              <a:ext uri="{FF2B5EF4-FFF2-40B4-BE49-F238E27FC236}">
                <a16:creationId xmlns:a16="http://schemas.microsoft.com/office/drawing/2014/main" id="{C1518891-ADE0-914A-9F8B-0D3D8B94A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451" y="1457326"/>
            <a:ext cx="3533775" cy="384175"/>
          </a:xfrm>
          <a:prstGeom prst="wedgeRoundRectCallout">
            <a:avLst>
              <a:gd name="adj1" fmla="val -158759"/>
              <a:gd name="adj2" fmla="val 22338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/>
              <a:t>returns factorial(4)</a:t>
            </a:r>
          </a:p>
        </p:txBody>
      </p:sp>
      <p:sp>
        <p:nvSpPr>
          <p:cNvPr id="61449" name="Rectangle 13">
            <a:extLst>
              <a:ext uri="{FF2B5EF4-FFF2-40B4-BE49-F238E27FC236}">
                <a16:creationId xmlns:a16="http://schemas.microsoft.com/office/drawing/2014/main" id="{6D64CEFD-C5D6-A841-8116-B08D6162E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9263" y="3033714"/>
            <a:ext cx="144462" cy="395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61450" name="Object 1">
            <a:extLst>
              <a:ext uri="{FF2B5EF4-FFF2-40B4-BE49-F238E27FC236}">
                <a16:creationId xmlns:a16="http://schemas.microsoft.com/office/drawing/2014/main" id="{BAA41AC5-5F04-D746-882D-109F20750B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113269"/>
              </p:ext>
            </p:extLst>
          </p:nvPr>
        </p:nvGraphicFramePr>
        <p:xfrm>
          <a:off x="10552471" y="3407790"/>
          <a:ext cx="1544279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5" imgW="6413500" imgH="13246100" progId="Word.Picture.8">
                  <p:embed/>
                </p:oleObj>
              </mc:Choice>
              <mc:Fallback>
                <p:oleObj name="Picture" r:id="rId5" imgW="6413500" imgH="13246100" progId="Word.Picture.8">
                  <p:embed/>
                  <p:pic>
                    <p:nvPicPr>
                      <p:cNvPr id="61450" name="Object 1">
                        <a:extLst>
                          <a:ext uri="{FF2B5EF4-FFF2-40B4-BE49-F238E27FC236}">
                            <a16:creationId xmlns:a16="http://schemas.microsoft.com/office/drawing/2014/main" id="{BAA41AC5-5F04-D746-882D-109F20750B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2471" y="3407790"/>
                        <a:ext cx="1544279" cy="3200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CE6B374-7077-4828-AFBF-780E0DBF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2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>
            <a:extLst>
              <a:ext uri="{FF2B5EF4-FFF2-40B4-BE49-F238E27FC236}">
                <a16:creationId xmlns:a16="http://schemas.microsoft.com/office/drawing/2014/main" id="{6BF1A3C3-31C9-B84B-94FB-EFB424E5F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0" y="17986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29701" name="Rectangle 4">
            <a:extLst>
              <a:ext uri="{FF2B5EF4-FFF2-40B4-BE49-F238E27FC236}">
                <a16:creationId xmlns:a16="http://schemas.microsoft.com/office/drawing/2014/main" id="{C7D02674-1CFD-2448-AA72-4F3761D01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950" y="14859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graphicFrame>
        <p:nvGraphicFramePr>
          <p:cNvPr id="63493" name="Object 5">
            <a:extLst>
              <a:ext uri="{FF2B5EF4-FFF2-40B4-BE49-F238E27FC236}">
                <a16:creationId xmlns:a16="http://schemas.microsoft.com/office/drawing/2014/main" id="{2A96E96D-F287-0449-96AF-5DF02F8487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260807"/>
              </p:ext>
            </p:extLst>
          </p:nvPr>
        </p:nvGraphicFramePr>
        <p:xfrm>
          <a:off x="2473554" y="1485901"/>
          <a:ext cx="7244892" cy="5242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32232600" imgH="23317200" progId="Word.Picture.8">
                  <p:embed/>
                </p:oleObj>
              </mc:Choice>
              <mc:Fallback>
                <p:oleObj name="Picture" r:id="rId3" imgW="32232600" imgH="23317200" progId="Word.Picture.8">
                  <p:embed/>
                  <p:pic>
                    <p:nvPicPr>
                      <p:cNvPr id="63493" name="Object 5">
                        <a:extLst>
                          <a:ext uri="{FF2B5EF4-FFF2-40B4-BE49-F238E27FC236}">
                            <a16:creationId xmlns:a16="http://schemas.microsoft.com/office/drawing/2014/main" id="{2A96E96D-F287-0449-96AF-5DF02F8487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554" y="1485901"/>
                        <a:ext cx="7244892" cy="52423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8EACFD2-4668-4686-AA6A-496C3C564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2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Exercise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5CCAC1-7BE3-4210-BC06-BA1F1B616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wrong with the following function?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9939EB-B569-408D-8E4F-70CA0FDF2B57}"/>
              </a:ext>
            </a:extLst>
          </p:cNvPr>
          <p:cNvSpPr txBox="1"/>
          <p:nvPr/>
        </p:nvSpPr>
        <p:spPr>
          <a:xfrm>
            <a:off x="3101420" y="3016251"/>
            <a:ext cx="491136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factorial(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n * factorial(n - 1);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9535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Exercise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5CCAC1-7BE3-4210-BC06-BA1F1B616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wrong with the following function?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There is no </a:t>
            </a:r>
            <a:r>
              <a:rPr lang="en-GB" b="1" dirty="0">
                <a:solidFill>
                  <a:schemeClr val="bg1"/>
                </a:solidFill>
              </a:rPr>
              <a:t>base </a:t>
            </a:r>
            <a:r>
              <a:rPr lang="en-GB" dirty="0">
                <a:solidFill>
                  <a:schemeClr val="bg1"/>
                </a:solidFill>
              </a:rPr>
              <a:t>case. The function runs infinitely and causes the stack overflow.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9939EB-B569-408D-8E4F-70CA0FDF2B57}"/>
              </a:ext>
            </a:extLst>
          </p:cNvPr>
          <p:cNvSpPr txBox="1"/>
          <p:nvPr/>
        </p:nvSpPr>
        <p:spPr>
          <a:xfrm>
            <a:off x="3101420" y="3016251"/>
            <a:ext cx="491136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factorial(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n * factorial(n - 1);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1974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Exercise 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5CCAC1-7BE3-4210-BC06-BA1F1B616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Show the output of the following programs and identify base cases and recursive calls.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9939EB-B569-408D-8E4F-70CA0FDF2B57}"/>
              </a:ext>
            </a:extLst>
          </p:cNvPr>
          <p:cNvSpPr txBox="1"/>
          <p:nvPr/>
        </p:nvSpPr>
        <p:spPr>
          <a:xfrm>
            <a:off x="490195" y="2760643"/>
            <a:ext cx="4911364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1)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- f(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- 1);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	printf(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,f(5));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0B72B0-22F6-4104-8CF0-EC96C1BC855D}"/>
              </a:ext>
            </a:extLst>
          </p:cNvPr>
          <p:cNvSpPr txBox="1"/>
          <p:nvPr/>
        </p:nvSpPr>
        <p:spPr>
          <a:xfrm>
            <a:off x="6251543" y="2760643"/>
            <a:ext cx="4911364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printf(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% 10);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f(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/ 10);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f(1234567);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4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Recursion</a:t>
            </a:r>
          </a:p>
        </p:txBody>
      </p:sp>
      <p:pic>
        <p:nvPicPr>
          <p:cNvPr id="1030" name="Picture 6" descr="CS50 Study.">
            <a:extLst>
              <a:ext uri="{FF2B5EF4-FFF2-40B4-BE49-F238E27FC236}">
                <a16:creationId xmlns:a16="http://schemas.microsoft.com/office/drawing/2014/main" id="{7A3C6F27-CB20-4904-9490-9D503E95CC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25" b="14729"/>
          <a:stretch/>
        </p:blipFill>
        <p:spPr bwMode="auto">
          <a:xfrm>
            <a:off x="3654822" y="4562294"/>
            <a:ext cx="4701978" cy="212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recursion works in C programming?">
            <a:extLst>
              <a:ext uri="{FF2B5EF4-FFF2-40B4-BE49-F238E27FC236}">
                <a16:creationId xmlns:a16="http://schemas.microsoft.com/office/drawing/2014/main" id="{97D67AC6-40F4-4B34-9608-36C6E7B845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5" t="22652" r="9594" b="4433"/>
          <a:stretch/>
        </p:blipFill>
        <p:spPr bwMode="auto">
          <a:xfrm>
            <a:off x="492329" y="1265388"/>
            <a:ext cx="3902408" cy="33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cursion in Javascript - DEV Community">
            <a:extLst>
              <a:ext uri="{FF2B5EF4-FFF2-40B4-BE49-F238E27FC236}">
                <a16:creationId xmlns:a16="http://schemas.microsoft.com/office/drawing/2014/main" id="{B2B5CE12-B2B8-46D1-8178-6B8D291CAC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9" t="3849" r="16738" b="5915"/>
          <a:stretch/>
        </p:blipFill>
        <p:spPr bwMode="auto">
          <a:xfrm>
            <a:off x="7154946" y="1406124"/>
            <a:ext cx="4948230" cy="377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9377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Exercise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85CCAC1-7BE3-4210-BC06-BA1F1B616B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</p:spPr>
            <p:txBody>
              <a:bodyPr/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Write a recursive mathematical definition for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 for a positive integer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.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85CCAC1-7BE3-4210-BC06-BA1F1B616B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  <a:blipFill>
                <a:blip r:embed="rId2"/>
                <a:stretch>
                  <a:fillRect l="-1017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3369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Exercise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85CCAC1-7BE3-4210-BC06-BA1F1B616B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</p:spPr>
            <p:txBody>
              <a:bodyPr/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Write a recursive mathematical definition for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 for a positive integer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 and a real number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.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85CCAC1-7BE3-4210-BC06-BA1F1B616B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  <a:blipFill>
                <a:blip r:embed="rId2"/>
                <a:stretch>
                  <a:fillRect l="-1017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2087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3 - Fibonacci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85CCAC1-7BE3-4210-BC06-BA1F1B616B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Calculate Fibonacci series. The Fibonacci series is a series begins with 0 and 1, and each subsequent number is the sum of the previous two numbers.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The Fibonacci series may be defined recursively as follows: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𝑓𝑖𝑏𝑜𝑛𝑎𝑐𝑐𝑖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(0) = 0</m:t>
                    </m:r>
                  </m:oMath>
                </a14:m>
                <a:endParaRPr lang="it-IT" dirty="0">
                  <a:solidFill>
                    <a:schemeClr val="bg1"/>
                  </a:solidFill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𝑓𝑖𝑏𝑜𝑛𝑎𝑐𝑐𝑖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(1) = 1</m:t>
                    </m:r>
                  </m:oMath>
                </a14:m>
                <a:endParaRPr lang="it-IT" dirty="0">
                  <a:solidFill>
                    <a:schemeClr val="bg1"/>
                  </a:solidFill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𝑓𝑖𝑏𝑜𝑛𝑎𝑐𝑐𝑖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𝑓𝑖𝑏𝑜𝑛𝑎𝑐𝑐𝑖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– 1) + 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𝑓𝑖𝑏𝑜𝑛𝑎𝑐𝑐𝑖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– 2)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85CCAC1-7BE3-4210-BC06-BA1F1B616B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  <a:blipFill>
                <a:blip r:embed="rId2"/>
                <a:stretch>
                  <a:fillRect l="-1017" t="-2174" r="-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7444E2-1E6A-4BD5-8F25-190C4AFA5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5" y="2995612"/>
            <a:ext cx="90868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51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3 - Fibonacci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85CCAC1-7BE3-4210-BC06-BA1F1B616B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Calculate Fibonacci of 7 recursively. 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The rule is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𝑓𝑖𝑏𝑜𝑛𝑎𝑐𝑐𝑖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𝑓𝑖𝑏𝑜𝑛𝑎𝑐𝑐𝑖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– 1) + 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𝑓𝑖𝑏𝑜𝑛𝑎𝑐𝑐𝑖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– 2)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85CCAC1-7BE3-4210-BC06-BA1F1B616B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  <a:blipFill>
                <a:blip r:embed="rId2"/>
                <a:stretch>
                  <a:fillRect l="-1017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56B253C-017C-4E56-A9E0-C08802790293}"/>
              </a:ext>
            </a:extLst>
          </p:cNvPr>
          <p:cNvSpPr txBox="1"/>
          <p:nvPr/>
        </p:nvSpPr>
        <p:spPr>
          <a:xfrm>
            <a:off x="4088484" y="2785418"/>
            <a:ext cx="3742441" cy="461665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fib(7) = fib(6) + fib(5)</a:t>
            </a:r>
          </a:p>
        </p:txBody>
      </p:sp>
    </p:spTree>
    <p:extLst>
      <p:ext uri="{BB962C8B-B14F-4D97-AF65-F5344CB8AC3E}">
        <p14:creationId xmlns:p14="http://schemas.microsoft.com/office/powerpoint/2010/main" val="25806281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3 - Fibonacci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85CCAC1-7BE3-4210-BC06-BA1F1B616B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Calculate Fibonacci of 7 recursively. 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The rule is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𝑓𝑖𝑏𝑜𝑛𝑎𝑐𝑐𝑖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𝑓𝑖𝑏𝑜𝑛𝑎𝑐𝑐𝑖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– 1) + 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𝑓𝑖𝑏𝑜𝑛𝑎𝑐𝑐𝑖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– 2)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85CCAC1-7BE3-4210-BC06-BA1F1B616B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  <a:blipFill>
                <a:blip r:embed="rId2"/>
                <a:stretch>
                  <a:fillRect l="-1017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56B253C-017C-4E56-A9E0-C08802790293}"/>
              </a:ext>
            </a:extLst>
          </p:cNvPr>
          <p:cNvSpPr txBox="1"/>
          <p:nvPr/>
        </p:nvSpPr>
        <p:spPr>
          <a:xfrm>
            <a:off x="4088484" y="2785418"/>
            <a:ext cx="3742441" cy="461665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fib(7) = fib(6) + fib(5)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55D5B6-6E90-460D-B42F-AE0081430912}"/>
              </a:ext>
            </a:extLst>
          </p:cNvPr>
          <p:cNvSpPr txBox="1"/>
          <p:nvPr/>
        </p:nvSpPr>
        <p:spPr>
          <a:xfrm>
            <a:off x="1196418" y="3429000"/>
            <a:ext cx="3742441" cy="461665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fib(6) = fib(5) + fib(4)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2677BE-6F52-448E-B320-8B33C830786B}"/>
              </a:ext>
            </a:extLst>
          </p:cNvPr>
          <p:cNvSpPr txBox="1"/>
          <p:nvPr/>
        </p:nvSpPr>
        <p:spPr>
          <a:xfrm>
            <a:off x="6806937" y="3413242"/>
            <a:ext cx="3742441" cy="461665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fib(5) = fib(4) + fib(3)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C4FD59-CC6E-4C86-B57B-7E35CDDE3B0B}"/>
              </a:ext>
            </a:extLst>
          </p:cNvPr>
          <p:cNvSpPr/>
          <p:nvPr/>
        </p:nvSpPr>
        <p:spPr>
          <a:xfrm>
            <a:off x="5062194" y="2785418"/>
            <a:ext cx="754144" cy="46166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8501E0F0-70AA-4C43-843B-45BC1D84FF4E}"/>
              </a:ext>
            </a:extLst>
          </p:cNvPr>
          <p:cNvCxnSpPr>
            <a:stCxn id="4" idx="3"/>
            <a:endCxn id="6" idx="0"/>
          </p:cNvCxnSpPr>
          <p:nvPr/>
        </p:nvCxnSpPr>
        <p:spPr>
          <a:xfrm rot="5400000">
            <a:off x="3995375" y="2251739"/>
            <a:ext cx="249526" cy="2104997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8FD4D1E-F284-4E9B-BCB3-08C8AFA6FD79}"/>
              </a:ext>
            </a:extLst>
          </p:cNvPr>
          <p:cNvSpPr/>
          <p:nvPr/>
        </p:nvSpPr>
        <p:spPr>
          <a:xfrm>
            <a:off x="6035904" y="2785417"/>
            <a:ext cx="754144" cy="46166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1F257CD0-8DD2-4BF8-9F0E-B0DE84894F26}"/>
              </a:ext>
            </a:extLst>
          </p:cNvPr>
          <p:cNvCxnSpPr>
            <a:cxnSpLocks/>
            <a:stCxn id="12" idx="5"/>
            <a:endCxn id="7" idx="0"/>
          </p:cNvCxnSpPr>
          <p:nvPr/>
        </p:nvCxnSpPr>
        <p:spPr>
          <a:xfrm rot="16200000" flipH="1">
            <a:off x="7561998" y="2297081"/>
            <a:ext cx="233769" cy="1998552"/>
          </a:xfrm>
          <a:prstGeom prst="curvedConnector3">
            <a:avLst>
              <a:gd name="adj1" fmla="val 50000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7509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3 - Fibonacci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85CCAC1-7BE3-4210-BC06-BA1F1B616B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Calculate Fibonacci of 7 recursively. 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The rule is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𝑓𝑖𝑏𝑜𝑛𝑎𝑐𝑐𝑖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𝑓𝑖𝑏𝑜𝑛𝑎𝑐𝑐𝑖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– 1) + 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𝑓𝑖𝑏𝑜𝑛𝑎𝑐𝑐𝑖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– 2)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85CCAC1-7BE3-4210-BC06-BA1F1B616B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  <a:blipFill>
                <a:blip r:embed="rId2"/>
                <a:stretch>
                  <a:fillRect l="-1017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56B253C-017C-4E56-A9E0-C08802790293}"/>
              </a:ext>
            </a:extLst>
          </p:cNvPr>
          <p:cNvSpPr txBox="1"/>
          <p:nvPr/>
        </p:nvSpPr>
        <p:spPr>
          <a:xfrm>
            <a:off x="4088484" y="2785418"/>
            <a:ext cx="3742441" cy="461665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fib(7) = fib(6) + fib(5)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55D5B6-6E90-460D-B42F-AE0081430912}"/>
              </a:ext>
            </a:extLst>
          </p:cNvPr>
          <p:cNvSpPr txBox="1"/>
          <p:nvPr/>
        </p:nvSpPr>
        <p:spPr>
          <a:xfrm>
            <a:off x="1196418" y="3429000"/>
            <a:ext cx="3742441" cy="461665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fib(6) = fib(5) + fib(4)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2677BE-6F52-448E-B320-8B33C830786B}"/>
              </a:ext>
            </a:extLst>
          </p:cNvPr>
          <p:cNvSpPr txBox="1"/>
          <p:nvPr/>
        </p:nvSpPr>
        <p:spPr>
          <a:xfrm>
            <a:off x="6806937" y="3413242"/>
            <a:ext cx="3742441" cy="461665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fib(5) = fib(4) + fib(3)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C76CA7-B17F-4458-BB05-A57C53A9C64F}"/>
              </a:ext>
            </a:extLst>
          </p:cNvPr>
          <p:cNvSpPr txBox="1"/>
          <p:nvPr/>
        </p:nvSpPr>
        <p:spPr>
          <a:xfrm>
            <a:off x="178324" y="4093366"/>
            <a:ext cx="2376340" cy="400110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fib(5) = fib(4) + fib(3)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1B5A06-55B3-432B-92D7-2135A51216BC}"/>
              </a:ext>
            </a:extLst>
          </p:cNvPr>
          <p:cNvSpPr txBox="1"/>
          <p:nvPr/>
        </p:nvSpPr>
        <p:spPr>
          <a:xfrm>
            <a:off x="3067638" y="4093366"/>
            <a:ext cx="2376340" cy="400110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fib(4) = fib(3) + fib(2)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01C02D-9F47-4460-84E7-E4DC9BB7A994}"/>
              </a:ext>
            </a:extLst>
          </p:cNvPr>
          <p:cNvSpPr/>
          <p:nvPr/>
        </p:nvSpPr>
        <p:spPr>
          <a:xfrm>
            <a:off x="2172878" y="3454047"/>
            <a:ext cx="754144" cy="46166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3E4D4794-0C5A-4C0B-8B64-C96642F53E27}"/>
              </a:ext>
            </a:extLst>
          </p:cNvPr>
          <p:cNvCxnSpPr>
            <a:cxnSpLocks/>
            <a:stCxn id="9" idx="3"/>
            <a:endCxn id="8" idx="0"/>
          </p:cNvCxnSpPr>
          <p:nvPr/>
        </p:nvCxnSpPr>
        <p:spPr>
          <a:xfrm rot="5400000">
            <a:off x="1702276" y="3512321"/>
            <a:ext cx="245263" cy="916826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D7466AF-EC19-403E-AAA1-C49D0834FE9A}"/>
              </a:ext>
            </a:extLst>
          </p:cNvPr>
          <p:cNvSpPr/>
          <p:nvPr/>
        </p:nvSpPr>
        <p:spPr>
          <a:xfrm>
            <a:off x="3146588" y="3454046"/>
            <a:ext cx="754144" cy="46166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3E1F051A-1570-4743-8700-075A979190A6}"/>
              </a:ext>
            </a:extLst>
          </p:cNvPr>
          <p:cNvCxnSpPr>
            <a:cxnSpLocks/>
            <a:stCxn id="12" idx="5"/>
            <a:endCxn id="11" idx="0"/>
          </p:cNvCxnSpPr>
          <p:nvPr/>
        </p:nvCxnSpPr>
        <p:spPr>
          <a:xfrm rot="16200000" flipH="1">
            <a:off x="3900417" y="3737975"/>
            <a:ext cx="245264" cy="465518"/>
          </a:xfrm>
          <a:prstGeom prst="curvedConnector3">
            <a:avLst>
              <a:gd name="adj1" fmla="val 50000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5905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3 - Fibonacci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85CCAC1-7BE3-4210-BC06-BA1F1B616B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Calculate Fibonacci of 7 recursively. 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The rule is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𝑓𝑖𝑏𝑜𝑛𝑎𝑐𝑐𝑖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𝑓𝑖𝑏𝑜𝑛𝑎𝑐𝑐𝑖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– 1) + 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𝑓𝑖𝑏𝑜𝑛𝑎𝑐𝑐𝑖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– 2)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85CCAC1-7BE3-4210-BC06-BA1F1B616B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  <a:blipFill>
                <a:blip r:embed="rId2"/>
                <a:stretch>
                  <a:fillRect l="-1017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56B253C-017C-4E56-A9E0-C08802790293}"/>
              </a:ext>
            </a:extLst>
          </p:cNvPr>
          <p:cNvSpPr txBox="1"/>
          <p:nvPr/>
        </p:nvSpPr>
        <p:spPr>
          <a:xfrm>
            <a:off x="4088484" y="2785418"/>
            <a:ext cx="3742441" cy="461665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fib(7) = fib(6) + fib(5)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55D5B6-6E90-460D-B42F-AE0081430912}"/>
              </a:ext>
            </a:extLst>
          </p:cNvPr>
          <p:cNvSpPr txBox="1"/>
          <p:nvPr/>
        </p:nvSpPr>
        <p:spPr>
          <a:xfrm>
            <a:off x="1196418" y="3429000"/>
            <a:ext cx="3742441" cy="461665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fib(6) = fib(5) + fib(4)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2677BE-6F52-448E-B320-8B33C830786B}"/>
              </a:ext>
            </a:extLst>
          </p:cNvPr>
          <p:cNvSpPr txBox="1"/>
          <p:nvPr/>
        </p:nvSpPr>
        <p:spPr>
          <a:xfrm>
            <a:off x="6806937" y="3413242"/>
            <a:ext cx="3742441" cy="461665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fib(5) = fib(4) + fib(3)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C76CA7-B17F-4458-BB05-A57C53A9C64F}"/>
              </a:ext>
            </a:extLst>
          </p:cNvPr>
          <p:cNvSpPr txBox="1"/>
          <p:nvPr/>
        </p:nvSpPr>
        <p:spPr>
          <a:xfrm>
            <a:off x="178324" y="4093366"/>
            <a:ext cx="2376340" cy="400110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fib(5) = fib(4) + fib(3)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1B5A06-55B3-432B-92D7-2135A51216BC}"/>
              </a:ext>
            </a:extLst>
          </p:cNvPr>
          <p:cNvSpPr txBox="1"/>
          <p:nvPr/>
        </p:nvSpPr>
        <p:spPr>
          <a:xfrm>
            <a:off x="3067638" y="4093366"/>
            <a:ext cx="2376340" cy="400110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fib(4) = fib(3) + fib(2)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01C02D-9F47-4460-84E7-E4DC9BB7A994}"/>
              </a:ext>
            </a:extLst>
          </p:cNvPr>
          <p:cNvSpPr/>
          <p:nvPr/>
        </p:nvSpPr>
        <p:spPr>
          <a:xfrm>
            <a:off x="927985" y="4072582"/>
            <a:ext cx="754144" cy="46166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3E4D4794-0C5A-4C0B-8B64-C96642F53E27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rot="5400000">
            <a:off x="824362" y="4551767"/>
            <a:ext cx="299194" cy="128936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BF4E9B1-230F-4472-B8C4-193573C0684D}"/>
              </a:ext>
            </a:extLst>
          </p:cNvPr>
          <p:cNvSpPr txBox="1"/>
          <p:nvPr/>
        </p:nvSpPr>
        <p:spPr>
          <a:xfrm>
            <a:off x="37315" y="4765832"/>
            <a:ext cx="1744351" cy="307777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fib(4) = fib(3) + fib(2)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245265-CA38-4E00-A6E8-2B04C86E24E6}"/>
              </a:ext>
            </a:extLst>
          </p:cNvPr>
          <p:cNvSpPr txBox="1"/>
          <p:nvPr/>
        </p:nvSpPr>
        <p:spPr>
          <a:xfrm>
            <a:off x="1905393" y="4765832"/>
            <a:ext cx="1744351" cy="307777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fib(3) = fib(2) + fib(1)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4FE0B0-D98B-4D32-9FA7-9FEA7658E05C}"/>
              </a:ext>
            </a:extLst>
          </p:cNvPr>
          <p:cNvSpPr/>
          <p:nvPr/>
        </p:nvSpPr>
        <p:spPr>
          <a:xfrm>
            <a:off x="1761079" y="4050665"/>
            <a:ext cx="754144" cy="46166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246397AB-0E4F-44E3-A337-04C514DFF8D8}"/>
              </a:ext>
            </a:extLst>
          </p:cNvPr>
          <p:cNvCxnSpPr>
            <a:cxnSpLocks/>
            <a:stCxn id="28" idx="5"/>
            <a:endCxn id="16" idx="0"/>
          </p:cNvCxnSpPr>
          <p:nvPr/>
        </p:nvCxnSpPr>
        <p:spPr>
          <a:xfrm rot="16200000" flipH="1">
            <a:off x="2430620" y="4418882"/>
            <a:ext cx="321111" cy="372788"/>
          </a:xfrm>
          <a:prstGeom prst="curvedConnector3">
            <a:avLst>
              <a:gd name="adj1" fmla="val 50000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7894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3 - Fibonacci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85CCAC1-7BE3-4210-BC06-BA1F1B616B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Calculate Fibonacci of 7 recursively. 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The rule is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𝑓𝑖𝑏𝑜𝑛𝑎𝑐𝑐𝑖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𝑓𝑖𝑏𝑜𝑛𝑎𝑐𝑐𝑖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– 1) + 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𝑓𝑖𝑏𝑜𝑛𝑎𝑐𝑐𝑖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– 2)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85CCAC1-7BE3-4210-BC06-BA1F1B616B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  <a:blipFill>
                <a:blip r:embed="rId2"/>
                <a:stretch>
                  <a:fillRect l="-1017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56B253C-017C-4E56-A9E0-C08802790293}"/>
              </a:ext>
            </a:extLst>
          </p:cNvPr>
          <p:cNvSpPr txBox="1"/>
          <p:nvPr/>
        </p:nvSpPr>
        <p:spPr>
          <a:xfrm>
            <a:off x="4088484" y="2785418"/>
            <a:ext cx="3742441" cy="461665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fib(7) = fib(6) + fib(5)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55D5B6-6E90-460D-B42F-AE0081430912}"/>
              </a:ext>
            </a:extLst>
          </p:cNvPr>
          <p:cNvSpPr txBox="1"/>
          <p:nvPr/>
        </p:nvSpPr>
        <p:spPr>
          <a:xfrm>
            <a:off x="1196418" y="3429000"/>
            <a:ext cx="3742441" cy="461665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fib(6) = fib(5) + fib(4)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2677BE-6F52-448E-B320-8B33C830786B}"/>
              </a:ext>
            </a:extLst>
          </p:cNvPr>
          <p:cNvSpPr txBox="1"/>
          <p:nvPr/>
        </p:nvSpPr>
        <p:spPr>
          <a:xfrm>
            <a:off x="6806937" y="3413242"/>
            <a:ext cx="3742441" cy="461665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fib(5) = fib(4) + fib(3)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C76CA7-B17F-4458-BB05-A57C53A9C64F}"/>
              </a:ext>
            </a:extLst>
          </p:cNvPr>
          <p:cNvSpPr txBox="1"/>
          <p:nvPr/>
        </p:nvSpPr>
        <p:spPr>
          <a:xfrm>
            <a:off x="178324" y="4093366"/>
            <a:ext cx="2376340" cy="400110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fib(5) = fib(4) + fib(3)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1B5A06-55B3-432B-92D7-2135A51216BC}"/>
              </a:ext>
            </a:extLst>
          </p:cNvPr>
          <p:cNvSpPr txBox="1"/>
          <p:nvPr/>
        </p:nvSpPr>
        <p:spPr>
          <a:xfrm>
            <a:off x="3067638" y="4093366"/>
            <a:ext cx="2376340" cy="400110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fib(4) = fib(3) + fib(2)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F4E9B1-230F-4472-B8C4-193573C0684D}"/>
              </a:ext>
            </a:extLst>
          </p:cNvPr>
          <p:cNvSpPr txBox="1"/>
          <p:nvPr/>
        </p:nvSpPr>
        <p:spPr>
          <a:xfrm>
            <a:off x="37315" y="4765832"/>
            <a:ext cx="1744351" cy="307777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fib(4) = fib(3) + fib(2)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245265-CA38-4E00-A6E8-2B04C86E24E6}"/>
              </a:ext>
            </a:extLst>
          </p:cNvPr>
          <p:cNvSpPr txBox="1"/>
          <p:nvPr/>
        </p:nvSpPr>
        <p:spPr>
          <a:xfrm>
            <a:off x="1905393" y="4765832"/>
            <a:ext cx="1744351" cy="307777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fib(3) = fib(2) + 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879C68F-785D-4418-8748-BCA8BB08F658}"/>
              </a:ext>
            </a:extLst>
          </p:cNvPr>
          <p:cNvSpPr/>
          <p:nvPr/>
        </p:nvSpPr>
        <p:spPr>
          <a:xfrm>
            <a:off x="1168297" y="4780705"/>
            <a:ext cx="576605" cy="26161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2250DF0-2468-422D-9460-F752AAAF2679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 rot="16200000" flipH="1">
            <a:off x="1865148" y="4799316"/>
            <a:ext cx="238304" cy="647680"/>
          </a:xfrm>
          <a:prstGeom prst="curvedConnector3">
            <a:avLst>
              <a:gd name="adj1" fmla="val 50000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179E673-B1CE-41C6-8B3B-56B6FE254138}"/>
              </a:ext>
            </a:extLst>
          </p:cNvPr>
          <p:cNvSpPr txBox="1"/>
          <p:nvPr/>
        </p:nvSpPr>
        <p:spPr>
          <a:xfrm>
            <a:off x="56562" y="5250560"/>
            <a:ext cx="1425359" cy="261610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fib(3) = fib(2) + fib(1)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91DB952-D73E-4509-9842-769BBE53B098}"/>
              </a:ext>
            </a:extLst>
          </p:cNvPr>
          <p:cNvSpPr/>
          <p:nvPr/>
        </p:nvSpPr>
        <p:spPr>
          <a:xfrm>
            <a:off x="594707" y="4792161"/>
            <a:ext cx="576605" cy="26161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6C9971A4-FAEF-4425-8C00-6AB7D6FBC1B6}"/>
              </a:ext>
            </a:extLst>
          </p:cNvPr>
          <p:cNvCxnSpPr>
            <a:cxnSpLocks/>
            <a:stCxn id="21" idx="3"/>
          </p:cNvCxnSpPr>
          <p:nvPr/>
        </p:nvCxnSpPr>
        <p:spPr>
          <a:xfrm rot="5400000">
            <a:off x="452186" y="5015347"/>
            <a:ext cx="226850" cy="227077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CC81705-515F-4FB7-8DEC-AE5E6B540A03}"/>
              </a:ext>
            </a:extLst>
          </p:cNvPr>
          <p:cNvSpPr txBox="1"/>
          <p:nvPr/>
        </p:nvSpPr>
        <p:spPr>
          <a:xfrm>
            <a:off x="1595460" y="5242308"/>
            <a:ext cx="1425359" cy="261610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fib(2) = fib(1) + fib(0)</a:t>
            </a:r>
          </a:p>
        </p:txBody>
      </p:sp>
    </p:spTree>
    <p:extLst>
      <p:ext uri="{BB962C8B-B14F-4D97-AF65-F5344CB8AC3E}">
        <p14:creationId xmlns:p14="http://schemas.microsoft.com/office/powerpoint/2010/main" val="32336489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3 - Fibonacci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85CCAC1-7BE3-4210-BC06-BA1F1B616B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Calculate Fibonacci of 7 recursively. 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The rule is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𝑓𝑖𝑏𝑜𝑛𝑎𝑐𝑐𝑖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𝑓𝑖𝑏𝑜𝑛𝑎𝑐𝑐𝑖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– 1) + 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𝑓𝑖𝑏𝑜𝑛𝑎𝑐𝑐𝑖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– 2)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85CCAC1-7BE3-4210-BC06-BA1F1B616B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  <a:blipFill>
                <a:blip r:embed="rId2"/>
                <a:stretch>
                  <a:fillRect l="-1017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56B253C-017C-4E56-A9E0-C08802790293}"/>
              </a:ext>
            </a:extLst>
          </p:cNvPr>
          <p:cNvSpPr txBox="1"/>
          <p:nvPr/>
        </p:nvSpPr>
        <p:spPr>
          <a:xfrm>
            <a:off x="4088484" y="2785418"/>
            <a:ext cx="3742441" cy="461665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fib(7) = fib(6) + fib(5)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55D5B6-6E90-460D-B42F-AE0081430912}"/>
              </a:ext>
            </a:extLst>
          </p:cNvPr>
          <p:cNvSpPr txBox="1"/>
          <p:nvPr/>
        </p:nvSpPr>
        <p:spPr>
          <a:xfrm>
            <a:off x="1196418" y="3429000"/>
            <a:ext cx="3742441" cy="461665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fib(6) = fib(5) + fib(4)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2677BE-6F52-448E-B320-8B33C830786B}"/>
              </a:ext>
            </a:extLst>
          </p:cNvPr>
          <p:cNvSpPr txBox="1"/>
          <p:nvPr/>
        </p:nvSpPr>
        <p:spPr>
          <a:xfrm>
            <a:off x="6806937" y="3413242"/>
            <a:ext cx="3742441" cy="461665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fib(5) = fib(4) + fib(3)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C76CA7-B17F-4458-BB05-A57C53A9C64F}"/>
              </a:ext>
            </a:extLst>
          </p:cNvPr>
          <p:cNvSpPr txBox="1"/>
          <p:nvPr/>
        </p:nvSpPr>
        <p:spPr>
          <a:xfrm>
            <a:off x="178324" y="4093366"/>
            <a:ext cx="2376340" cy="400110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fib(5) = fib(4) + fib(3)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1B5A06-55B3-432B-92D7-2135A51216BC}"/>
              </a:ext>
            </a:extLst>
          </p:cNvPr>
          <p:cNvSpPr txBox="1"/>
          <p:nvPr/>
        </p:nvSpPr>
        <p:spPr>
          <a:xfrm>
            <a:off x="3067638" y="4093366"/>
            <a:ext cx="2376340" cy="400110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fib(4) = fib(3) + fib(2)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F4E9B1-230F-4472-B8C4-193573C0684D}"/>
              </a:ext>
            </a:extLst>
          </p:cNvPr>
          <p:cNvSpPr txBox="1"/>
          <p:nvPr/>
        </p:nvSpPr>
        <p:spPr>
          <a:xfrm>
            <a:off x="37315" y="4765832"/>
            <a:ext cx="1744351" cy="307777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fib(4) = fib(3) + fib(2)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245265-CA38-4E00-A6E8-2B04C86E24E6}"/>
              </a:ext>
            </a:extLst>
          </p:cNvPr>
          <p:cNvSpPr txBox="1"/>
          <p:nvPr/>
        </p:nvSpPr>
        <p:spPr>
          <a:xfrm>
            <a:off x="1905393" y="4765832"/>
            <a:ext cx="1744351" cy="307777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fib(3) = fib(2) + fib(1)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79E673-B1CE-41C6-8B3B-56B6FE254138}"/>
              </a:ext>
            </a:extLst>
          </p:cNvPr>
          <p:cNvSpPr txBox="1"/>
          <p:nvPr/>
        </p:nvSpPr>
        <p:spPr>
          <a:xfrm>
            <a:off x="56562" y="5250560"/>
            <a:ext cx="1425359" cy="261610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fib(3) = fib(2) + fib(1)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C81705-515F-4FB7-8DEC-AE5E6B540A03}"/>
              </a:ext>
            </a:extLst>
          </p:cNvPr>
          <p:cNvSpPr txBox="1"/>
          <p:nvPr/>
        </p:nvSpPr>
        <p:spPr>
          <a:xfrm>
            <a:off x="1595460" y="5242308"/>
            <a:ext cx="1425359" cy="261610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fib(2) = fib(1) + fib(0)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8E8B09-228B-4E85-8605-F3541FB7C7AD}"/>
              </a:ext>
            </a:extLst>
          </p:cNvPr>
          <p:cNvSpPr txBox="1"/>
          <p:nvPr/>
        </p:nvSpPr>
        <p:spPr>
          <a:xfrm>
            <a:off x="47954" y="5809819"/>
            <a:ext cx="1311820" cy="253916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fib(2) = fib(1) + fib(0)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22217EB-5916-4E4E-A171-45FF019207D7}"/>
              </a:ext>
            </a:extLst>
          </p:cNvPr>
          <p:cNvSpPr/>
          <p:nvPr/>
        </p:nvSpPr>
        <p:spPr>
          <a:xfrm>
            <a:off x="432613" y="5249408"/>
            <a:ext cx="528921" cy="261610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972BAE55-6187-4162-A18B-CA457D383692}"/>
              </a:ext>
            </a:extLst>
          </p:cNvPr>
          <p:cNvCxnSpPr>
            <a:cxnSpLocks/>
            <a:stCxn id="23" idx="3"/>
            <a:endCxn id="19" idx="0"/>
          </p:cNvCxnSpPr>
          <p:nvPr/>
        </p:nvCxnSpPr>
        <p:spPr>
          <a:xfrm rot="16200000" flipH="1">
            <a:off x="438412" y="5544366"/>
            <a:ext cx="337113" cy="193792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97D9D51-6DC8-40D8-AAB1-9A611AC3CB55}"/>
              </a:ext>
            </a:extLst>
          </p:cNvPr>
          <p:cNvSpPr/>
          <p:nvPr/>
        </p:nvSpPr>
        <p:spPr>
          <a:xfrm>
            <a:off x="938509" y="5277071"/>
            <a:ext cx="454948" cy="220416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0D1D2198-6458-4C59-9973-CF863FE8751D}"/>
              </a:ext>
            </a:extLst>
          </p:cNvPr>
          <p:cNvCxnSpPr>
            <a:cxnSpLocks/>
            <a:stCxn id="26" idx="5"/>
            <a:endCxn id="28" idx="0"/>
          </p:cNvCxnSpPr>
          <p:nvPr/>
        </p:nvCxnSpPr>
        <p:spPr>
          <a:xfrm rot="16200000" flipH="1">
            <a:off x="1317624" y="5474415"/>
            <a:ext cx="344611" cy="326196"/>
          </a:xfrm>
          <a:prstGeom prst="curvedConnector3">
            <a:avLst>
              <a:gd name="adj1" fmla="val 50000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91D6D14-73BE-45BC-BD82-C3A2BF8FFE49}"/>
              </a:ext>
            </a:extLst>
          </p:cNvPr>
          <p:cNvSpPr txBox="1"/>
          <p:nvPr/>
        </p:nvSpPr>
        <p:spPr>
          <a:xfrm>
            <a:off x="1492770" y="5809819"/>
            <a:ext cx="320514" cy="253916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169211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3 - Fibonacci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85CCAC1-7BE3-4210-BC06-BA1F1B616B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Calculate Fibonacci of 7 recursively. 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The rule is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𝑓𝑖𝑏𝑜𝑛𝑎𝑐𝑐𝑖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𝑓𝑖𝑏𝑜𝑛𝑎𝑐𝑐𝑖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– 1) + 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𝑓𝑖𝑏𝑜𝑛𝑎𝑐𝑐𝑖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– 2)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85CCAC1-7BE3-4210-BC06-BA1F1B616B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  <a:blipFill>
                <a:blip r:embed="rId2"/>
                <a:stretch>
                  <a:fillRect l="-1017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56B253C-017C-4E56-A9E0-C08802790293}"/>
              </a:ext>
            </a:extLst>
          </p:cNvPr>
          <p:cNvSpPr txBox="1"/>
          <p:nvPr/>
        </p:nvSpPr>
        <p:spPr>
          <a:xfrm>
            <a:off x="4088484" y="2785418"/>
            <a:ext cx="3742441" cy="461665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fib(7) = fib(6) + fib(5)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55D5B6-6E90-460D-B42F-AE0081430912}"/>
              </a:ext>
            </a:extLst>
          </p:cNvPr>
          <p:cNvSpPr txBox="1"/>
          <p:nvPr/>
        </p:nvSpPr>
        <p:spPr>
          <a:xfrm>
            <a:off x="1196418" y="3429000"/>
            <a:ext cx="3742441" cy="461665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fib(6) = fib(5) + fib(4)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2677BE-6F52-448E-B320-8B33C830786B}"/>
              </a:ext>
            </a:extLst>
          </p:cNvPr>
          <p:cNvSpPr txBox="1"/>
          <p:nvPr/>
        </p:nvSpPr>
        <p:spPr>
          <a:xfrm>
            <a:off x="6806937" y="3413242"/>
            <a:ext cx="3742441" cy="461665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fib(5) = fib(4) + fib(3)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C76CA7-B17F-4458-BB05-A57C53A9C64F}"/>
              </a:ext>
            </a:extLst>
          </p:cNvPr>
          <p:cNvSpPr txBox="1"/>
          <p:nvPr/>
        </p:nvSpPr>
        <p:spPr>
          <a:xfrm>
            <a:off x="178324" y="4093366"/>
            <a:ext cx="2376340" cy="400110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fib(5) = fib(4) + fib(3)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1B5A06-55B3-432B-92D7-2135A51216BC}"/>
              </a:ext>
            </a:extLst>
          </p:cNvPr>
          <p:cNvSpPr txBox="1"/>
          <p:nvPr/>
        </p:nvSpPr>
        <p:spPr>
          <a:xfrm>
            <a:off x="3067638" y="4093366"/>
            <a:ext cx="2376340" cy="400110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fib(4) = fib(3) + fib(2)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F4E9B1-230F-4472-B8C4-193573C0684D}"/>
              </a:ext>
            </a:extLst>
          </p:cNvPr>
          <p:cNvSpPr txBox="1"/>
          <p:nvPr/>
        </p:nvSpPr>
        <p:spPr>
          <a:xfrm>
            <a:off x="37315" y="4765832"/>
            <a:ext cx="1744351" cy="307777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fib(4) = fib(3) + fib(2)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245265-CA38-4E00-A6E8-2B04C86E24E6}"/>
              </a:ext>
            </a:extLst>
          </p:cNvPr>
          <p:cNvSpPr txBox="1"/>
          <p:nvPr/>
        </p:nvSpPr>
        <p:spPr>
          <a:xfrm>
            <a:off x="1905393" y="4765832"/>
            <a:ext cx="1744351" cy="307777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fib(3) = fib(2) + fib(1)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79E673-B1CE-41C6-8B3B-56B6FE254138}"/>
              </a:ext>
            </a:extLst>
          </p:cNvPr>
          <p:cNvSpPr txBox="1"/>
          <p:nvPr/>
        </p:nvSpPr>
        <p:spPr>
          <a:xfrm>
            <a:off x="56562" y="5250560"/>
            <a:ext cx="1425359" cy="261610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fib(3) = fib(2) + fib(1)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C81705-515F-4FB7-8DEC-AE5E6B540A03}"/>
              </a:ext>
            </a:extLst>
          </p:cNvPr>
          <p:cNvSpPr txBox="1"/>
          <p:nvPr/>
        </p:nvSpPr>
        <p:spPr>
          <a:xfrm>
            <a:off x="1595460" y="5242308"/>
            <a:ext cx="1425359" cy="261610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fib(2) = fib(1) + fib(0)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8E8B09-228B-4E85-8605-F3541FB7C7AD}"/>
              </a:ext>
            </a:extLst>
          </p:cNvPr>
          <p:cNvSpPr txBox="1"/>
          <p:nvPr/>
        </p:nvSpPr>
        <p:spPr>
          <a:xfrm>
            <a:off x="47954" y="5809819"/>
            <a:ext cx="1311820" cy="253916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fib(2) = fib(1) + fib(0)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22217EB-5916-4E4E-A171-45FF019207D7}"/>
              </a:ext>
            </a:extLst>
          </p:cNvPr>
          <p:cNvSpPr/>
          <p:nvPr/>
        </p:nvSpPr>
        <p:spPr>
          <a:xfrm>
            <a:off x="470681" y="5790374"/>
            <a:ext cx="424716" cy="261609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972BAE55-6187-4162-A18B-CA457D383692}"/>
              </a:ext>
            </a:extLst>
          </p:cNvPr>
          <p:cNvCxnSpPr>
            <a:cxnSpLocks/>
            <a:stCxn id="23" idx="3"/>
            <a:endCxn id="21" idx="0"/>
          </p:cNvCxnSpPr>
          <p:nvPr/>
        </p:nvCxnSpPr>
        <p:spPr>
          <a:xfrm rot="5400000">
            <a:off x="302494" y="6004040"/>
            <a:ext cx="220755" cy="240016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97D9D51-6DC8-40D8-AAB1-9A611AC3CB55}"/>
              </a:ext>
            </a:extLst>
          </p:cNvPr>
          <p:cNvSpPr/>
          <p:nvPr/>
        </p:nvSpPr>
        <p:spPr>
          <a:xfrm>
            <a:off x="917960" y="5817319"/>
            <a:ext cx="454948" cy="220416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0D1D2198-6458-4C59-9973-CF863FE8751D}"/>
              </a:ext>
            </a:extLst>
          </p:cNvPr>
          <p:cNvCxnSpPr>
            <a:cxnSpLocks/>
            <a:stCxn id="26" idx="5"/>
            <a:endCxn id="22" idx="0"/>
          </p:cNvCxnSpPr>
          <p:nvPr/>
        </p:nvCxnSpPr>
        <p:spPr>
          <a:xfrm rot="5400000">
            <a:off x="1042196" y="5961718"/>
            <a:ext cx="220348" cy="307825"/>
          </a:xfrm>
          <a:prstGeom prst="curvedConnector3">
            <a:avLst>
              <a:gd name="adj1" fmla="val 50000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91D6D14-73BE-45BC-BD82-C3A2BF8FFE49}"/>
              </a:ext>
            </a:extLst>
          </p:cNvPr>
          <p:cNvSpPr txBox="1"/>
          <p:nvPr/>
        </p:nvSpPr>
        <p:spPr>
          <a:xfrm>
            <a:off x="1492770" y="5809819"/>
            <a:ext cx="320514" cy="253916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C8F390-15E8-4FE1-A9A9-2B351B34D1B0}"/>
              </a:ext>
            </a:extLst>
          </p:cNvPr>
          <p:cNvSpPr txBox="1"/>
          <p:nvPr/>
        </p:nvSpPr>
        <p:spPr>
          <a:xfrm>
            <a:off x="132606" y="6234426"/>
            <a:ext cx="320514" cy="253916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C5FC7C-2E55-4F2D-A2CF-4C0770DF7A3B}"/>
              </a:ext>
            </a:extLst>
          </p:cNvPr>
          <p:cNvSpPr txBox="1"/>
          <p:nvPr/>
        </p:nvSpPr>
        <p:spPr>
          <a:xfrm>
            <a:off x="838200" y="6225804"/>
            <a:ext cx="320514" cy="253916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32608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Recursion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5CCAC1-7BE3-4210-BC06-BA1F1B616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Every recursive function call creates new fresh instance of the function with different parameters’ values.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The recursion step executes while the original</a:t>
            </a:r>
            <a:br>
              <a:rPr lang="en-GB" i="1" dirty="0">
                <a:solidFill>
                  <a:schemeClr val="bg1"/>
                </a:solidFill>
              </a:rPr>
            </a:br>
            <a:r>
              <a:rPr lang="en-GB" i="1" dirty="0">
                <a:solidFill>
                  <a:schemeClr val="bg1"/>
                </a:solidFill>
              </a:rPr>
              <a:t>call to the function is paused, waiting in </a:t>
            </a:r>
            <a:br>
              <a:rPr lang="en-GB" i="1" dirty="0">
                <a:solidFill>
                  <a:schemeClr val="bg1"/>
                </a:solidFill>
              </a:rPr>
            </a:br>
            <a:r>
              <a:rPr lang="en-GB" i="1" dirty="0">
                <a:solidFill>
                  <a:schemeClr val="bg1"/>
                </a:solidFill>
              </a:rPr>
              <a:t>the memory.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BEAFF3-6DA7-4404-9AB1-B429D12BE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4797047"/>
            <a:ext cx="8460162" cy="19895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578C4C-9E06-4C62-9E4F-1597ADD13912}"/>
              </a:ext>
            </a:extLst>
          </p:cNvPr>
          <p:cNvSpPr txBox="1"/>
          <p:nvPr/>
        </p:nvSpPr>
        <p:spPr>
          <a:xfrm>
            <a:off x="6584228" y="3016251"/>
            <a:ext cx="5429839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6666"/>
                </a:solidFill>
                <a:latin typeface="LucidaSansTypewriter-Bd"/>
              </a:rPr>
              <a:t>void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ucidaSansTypewriter"/>
              </a:rPr>
              <a:t>drinkCoffee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"/>
              </a:rPr>
              <a:t>(cup){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6666"/>
                </a:solidFill>
                <a:latin typeface="LucidaSansTypewriter-Bd"/>
              </a:rPr>
              <a:t>	if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"/>
              </a:rPr>
              <a:t>(!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ucidaSansTypewriter"/>
              </a:rPr>
              <a:t>cup.isEmpty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"/>
              </a:rPr>
              <a:t>()){</a:t>
            </a:r>
          </a:p>
          <a:p>
            <a:pPr lvl="2"/>
            <a:r>
              <a:rPr lang="en-GB" b="0" i="0" u="none" strike="noStrike" baseline="0" dirty="0">
                <a:solidFill>
                  <a:srgbClr val="000000"/>
                </a:solidFill>
                <a:latin typeface="LucidaSansTypewriter"/>
              </a:rPr>
              <a:t>	</a:t>
            </a:r>
            <a:r>
              <a:rPr lang="en-GB" b="0" i="0" u="none" strike="noStrike" baseline="0" dirty="0" err="1">
                <a:solidFill>
                  <a:srgbClr val="000000"/>
                </a:solidFill>
                <a:latin typeface="LucidaSansTypewriter"/>
              </a:rPr>
              <a:t>cup.takeOneSip</a:t>
            </a:r>
            <a:r>
              <a:rPr lang="en-GB" b="0" i="0" u="none" strike="noStrike" baseline="0" dirty="0">
                <a:solidFill>
                  <a:srgbClr val="000000"/>
                </a:solidFill>
                <a:latin typeface="LucidaSansTypewriter"/>
              </a:rPr>
              <a:t>(); </a:t>
            </a:r>
            <a:r>
              <a:rPr lang="en-GB" b="0" i="0" u="none" strike="noStrike" baseline="0" dirty="0">
                <a:solidFill>
                  <a:srgbClr val="737373"/>
                </a:solidFill>
                <a:latin typeface="LucidaSansTypewriter"/>
              </a:rPr>
              <a:t>// Take one sip</a:t>
            </a:r>
          </a:p>
          <a:p>
            <a:pPr lvl="2"/>
            <a:r>
              <a:rPr lang="en-US" b="0" i="0" u="none" strike="noStrike" baseline="0" dirty="0">
                <a:solidFill>
                  <a:srgbClr val="000000"/>
                </a:solidFill>
                <a:latin typeface="LucidaSansTypewriter"/>
              </a:rPr>
              <a:t>	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SansTypewriter"/>
              </a:rPr>
              <a:t>drinkCoffee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SansTypewriter"/>
              </a:rPr>
              <a:t>(cup);</a:t>
            </a:r>
          </a:p>
          <a:p>
            <a:pPr lvl="2"/>
            <a:r>
              <a:rPr lang="en-US" b="0" i="0" u="none" strike="noStrike" baseline="0" dirty="0">
                <a:solidFill>
                  <a:srgbClr val="000000"/>
                </a:solidFill>
                <a:latin typeface="LucidaSansTypewriter"/>
              </a:rPr>
              <a:t>}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ucidaSansTypewriter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9402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3 - Fibonacci Numbers</a:t>
            </a:r>
          </a:p>
        </p:txBody>
      </p:sp>
      <p:pic>
        <p:nvPicPr>
          <p:cNvPr id="2052" name="Picture 4" descr="enter image description here">
            <a:extLst>
              <a:ext uri="{FF2B5EF4-FFF2-40B4-BE49-F238E27FC236}">
                <a16:creationId xmlns:a16="http://schemas.microsoft.com/office/drawing/2014/main" id="{F5B9CD15-5CE5-4798-A80E-4D8C77147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975" y="1566243"/>
            <a:ext cx="8880049" cy="502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5269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3 - Fibonacci Numbers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3D5375-7D5B-4426-92F1-13B0B173FD0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625" y="1353434"/>
            <a:ext cx="5424340" cy="542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6604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3 - Fibonacci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85CCAC1-7BE3-4210-BC06-BA1F1B616B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Calculate Fibonacci of 7 recursively. 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The rule is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𝑓𝑖𝑏𝑜𝑛𝑎𝑐𝑐𝑖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𝑓𝑖𝑏𝑜𝑛𝑎𝑐𝑐𝑖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– 1) + 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𝑓𝑖𝑏𝑜𝑛𝑎𝑐𝑐𝑖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– 2)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85CCAC1-7BE3-4210-BC06-BA1F1B616B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  <a:blipFill>
                <a:blip r:embed="rId2"/>
                <a:stretch>
                  <a:fillRect l="-1017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1757E10E-6470-4032-880E-6E757844476F}"/>
              </a:ext>
            </a:extLst>
          </p:cNvPr>
          <p:cNvGrpSpPr/>
          <p:nvPr/>
        </p:nvGrpSpPr>
        <p:grpSpPr>
          <a:xfrm>
            <a:off x="414780" y="2644382"/>
            <a:ext cx="4336329" cy="4091846"/>
            <a:chOff x="433632" y="3429000"/>
            <a:chExt cx="3978112" cy="40918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3E1AC5-F6FE-42AE-8642-11FC14148822}"/>
                </a:ext>
              </a:extLst>
            </p:cNvPr>
            <p:cNvSpPr txBox="1"/>
            <p:nvPr/>
          </p:nvSpPr>
          <p:spPr>
            <a:xfrm>
              <a:off x="433632" y="3827527"/>
              <a:ext cx="3978112" cy="36933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nl-NL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fib_loop(</a:t>
              </a:r>
              <a:r>
                <a:rPr lang="nl-NL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nl-NL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nl-NL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nl-NL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fib0 = 0;</a:t>
              </a: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fib1 = 1;</a:t>
              </a: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next;</a:t>
              </a: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1"/>
              <a:r>
                <a:rPr lang="nn-NO" dirty="0">
                  <a:solidFill>
                    <a:srgbClr val="0000FF"/>
                  </a:solidFill>
                  <a:latin typeface="Consolas" panose="020B0609020204030204" pitchFamily="49" charset="0"/>
                </a:rPr>
                <a:t>for</a:t>
              </a:r>
              <a:r>
                <a:rPr lang="nn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(i = 2; i &lt;= </a:t>
              </a:r>
              <a:r>
                <a:rPr lang="nn-NO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nn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i++) {</a:t>
              </a:r>
            </a:p>
            <a:p>
              <a:pPr lvl="2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next = fib0 + fib1;</a:t>
              </a:r>
            </a:p>
            <a:p>
              <a:pPr lvl="2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fib0 = fib1;</a:t>
              </a:r>
            </a:p>
            <a:p>
              <a:pPr lvl="2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fib1 = next;</a:t>
              </a:r>
            </a:p>
            <a:p>
              <a:pPr lvl="1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next;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095104-C68F-466E-9C9C-E0DA91DE0D02}"/>
                </a:ext>
              </a:extLst>
            </p:cNvPr>
            <p:cNvSpPr/>
            <p:nvPr/>
          </p:nvSpPr>
          <p:spPr>
            <a:xfrm>
              <a:off x="433632" y="3429000"/>
              <a:ext cx="3978112" cy="398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LOOP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776CF52-E854-4C73-815F-C755A1EF2CB7}"/>
              </a:ext>
            </a:extLst>
          </p:cNvPr>
          <p:cNvGrpSpPr/>
          <p:nvPr/>
        </p:nvGrpSpPr>
        <p:grpSpPr>
          <a:xfrm>
            <a:off x="5203595" y="2843645"/>
            <a:ext cx="6721312" cy="3814847"/>
            <a:chOff x="433632" y="3429000"/>
            <a:chExt cx="3978112" cy="381484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3580BE-323F-4668-A9C8-8EA51ED493F6}"/>
                </a:ext>
              </a:extLst>
            </p:cNvPr>
            <p:cNvSpPr txBox="1"/>
            <p:nvPr/>
          </p:nvSpPr>
          <p:spPr>
            <a:xfrm>
              <a:off x="433632" y="3827527"/>
              <a:ext cx="3978112" cy="3416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fib_recr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== 0) {</a:t>
              </a:r>
              <a:r>
                <a:rPr lang="en-US" sz="1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//base case 1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	return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0;</a:t>
              </a:r>
            </a:p>
            <a:p>
              <a:pPr lvl="1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else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== 1) {</a:t>
              </a:r>
              <a:r>
                <a:rPr lang="en-US" sz="1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//base case 2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	return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1;</a:t>
              </a:r>
            </a:p>
            <a:p>
              <a:pPr lvl="1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else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pPr lvl="2"/>
              <a:r>
                <a:rPr lang="pt-BR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fib_recr(</a:t>
              </a:r>
              <a:r>
                <a:rPr lang="pt-BR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 - 1) + fib_recr(</a:t>
              </a:r>
              <a:r>
                <a:rPr lang="pt-BR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 - 2);</a:t>
              </a:r>
            </a:p>
            <a:p>
              <a:pPr lvl="1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3FB6493-DEE4-40DC-A3BB-3BE0CEFC4DCD}"/>
                </a:ext>
              </a:extLst>
            </p:cNvPr>
            <p:cNvSpPr/>
            <p:nvPr/>
          </p:nvSpPr>
          <p:spPr>
            <a:xfrm>
              <a:off x="433632" y="3429000"/>
              <a:ext cx="3978112" cy="398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41800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Exercise 5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5CCAC1-7BE3-4210-BC06-BA1F1B616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is wrong in the following function?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5271E9-D34A-45FF-8AB2-9785740F3082}"/>
              </a:ext>
            </a:extLst>
          </p:cNvPr>
          <p:cNvSpPr txBox="1"/>
          <p:nvPr/>
        </p:nvSpPr>
        <p:spPr>
          <a:xfrm>
            <a:off x="3504023" y="2694656"/>
            <a:ext cx="4911364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0)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f(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/ 10);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	f(1234567);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221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TASK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5CCAC1-7BE3-4210-BC06-BA1F1B616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Write a recursive function to check if a string is a palindrome or not.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971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TASK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85CCAC1-7BE3-4210-BC06-BA1F1B616B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</p:spPr>
            <p:txBody>
              <a:bodyPr/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(Compute greatest common divisor using recursion)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gcd</m:t>
                    </m:r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can also be defined recursively as follows:</a:t>
                </a:r>
              </a:p>
              <a:p>
                <a:pPr lvl="1"/>
                <a:r>
                  <a:rPr lang="en-GB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gcd</m:t>
                    </m:r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 is n.</a:t>
                </a:r>
              </a:p>
              <a:p>
                <a:pPr lvl="1"/>
                <a:r>
                  <a:rPr lang="en-GB" dirty="0">
                    <a:solidFill>
                      <a:schemeClr val="bg1"/>
                    </a:solidFill>
                  </a:rPr>
                  <a:t>Otherwise,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gcd</m:t>
                    </m:r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gcd</m:t>
                    </m:r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.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85CCAC1-7BE3-4210-BC06-BA1F1B616B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  <a:blipFill>
                <a:blip r:embed="rId2"/>
                <a:stretch>
                  <a:fillRect l="-1017" t="-2174" r="-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3434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Course Mind Map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F2BF6BD-3477-440B-ACFF-A659918C21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714596"/>
              </p:ext>
            </p:extLst>
          </p:nvPr>
        </p:nvGraphicFramePr>
        <p:xfrm>
          <a:off x="426128" y="1690688"/>
          <a:ext cx="11292396" cy="5017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1037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85CCAC1-7BE3-4210-BC06-BA1F1B616B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</p:spPr>
            <p:txBody>
              <a:bodyPr/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Sum the numbers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i="1" dirty="0">
                    <a:solidFill>
                      <a:schemeClr val="bg1"/>
                    </a:solidFill>
                  </a:rPr>
                  <a:t> </a:t>
                </a:r>
                <a:r>
                  <a:rPr lang="en-GB" dirty="0">
                    <a:solidFill>
                      <a:schemeClr val="bg1"/>
                    </a:solidFill>
                  </a:rPr>
                  <a:t>to 1. For example, 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GB" i="1" dirty="0">
                    <a:solidFill>
                      <a:schemeClr val="bg1"/>
                    </a:solidFill>
                  </a:rPr>
                  <a:t>, </a:t>
                </a:r>
                <a:r>
                  <a:rPr lang="en-GB" dirty="0">
                    <a:solidFill>
                      <a:schemeClr val="bg1"/>
                    </a:solidFill>
                  </a:rPr>
                  <a:t>the sum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5+4+3+2+1=15</m:t>
                    </m:r>
                  </m:oMath>
                </a14:m>
                <a:r>
                  <a:rPr lang="en-GB" i="1" dirty="0">
                    <a:solidFill>
                      <a:schemeClr val="bg1"/>
                    </a:solidFill>
                  </a:rPr>
                  <a:t>.</a:t>
                </a:r>
              </a:p>
              <a:p>
                <a:pPr lvl="1"/>
                <a:r>
                  <a:rPr lang="en-GB" i="1" dirty="0">
                    <a:solidFill>
                      <a:schemeClr val="bg1"/>
                    </a:solidFill>
                  </a:rPr>
                  <a:t>We can use loops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85CCAC1-7BE3-4210-BC06-BA1F1B616B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  <a:blipFill>
                <a:blip r:embed="rId4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50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85CCAC1-7BE3-4210-BC06-BA1F1B616B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</p:spPr>
            <p:txBody>
              <a:bodyPr/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Sum the numbers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i="1" dirty="0">
                    <a:solidFill>
                      <a:schemeClr val="bg1"/>
                    </a:solidFill>
                  </a:rPr>
                  <a:t> </a:t>
                </a:r>
                <a:r>
                  <a:rPr lang="en-GB" dirty="0">
                    <a:solidFill>
                      <a:schemeClr val="bg1"/>
                    </a:solidFill>
                  </a:rPr>
                  <a:t>to 1. For example, 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GB" i="1" dirty="0">
                    <a:solidFill>
                      <a:schemeClr val="bg1"/>
                    </a:solidFill>
                  </a:rPr>
                  <a:t>, </a:t>
                </a:r>
                <a:r>
                  <a:rPr lang="en-GB" dirty="0">
                    <a:solidFill>
                      <a:schemeClr val="bg1"/>
                    </a:solidFill>
                  </a:rPr>
                  <a:t>the sum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5+4+3+2+1=15</m:t>
                    </m:r>
                  </m:oMath>
                </a14:m>
                <a:r>
                  <a:rPr lang="en-GB" i="1" dirty="0">
                    <a:solidFill>
                      <a:schemeClr val="bg1"/>
                    </a:solidFill>
                  </a:rPr>
                  <a:t>.</a:t>
                </a:r>
              </a:p>
              <a:p>
                <a:pPr lvl="1"/>
                <a:r>
                  <a:rPr lang="en-GB" i="1" dirty="0">
                    <a:solidFill>
                      <a:schemeClr val="bg1"/>
                    </a:solidFill>
                  </a:rPr>
                  <a:t>We can use loops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85CCAC1-7BE3-4210-BC06-BA1F1B616B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  <a:blipFill>
                <a:blip r:embed="rId4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3775BAC-7AFF-4711-9216-26479F397AE6}"/>
              </a:ext>
            </a:extLst>
          </p:cNvPr>
          <p:cNvGrpSpPr/>
          <p:nvPr/>
        </p:nvGrpSpPr>
        <p:grpSpPr>
          <a:xfrm>
            <a:off x="961533" y="3429000"/>
            <a:ext cx="3978112" cy="3078096"/>
            <a:chOff x="433632" y="3429000"/>
            <a:chExt cx="3978112" cy="307809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8C4C76-229D-4A96-AA41-C71D3343CB40}"/>
                </a:ext>
              </a:extLst>
            </p:cNvPr>
            <p:cNvSpPr txBox="1"/>
            <p:nvPr/>
          </p:nvSpPr>
          <p:spPr>
            <a:xfrm>
              <a:off x="433632" y="3827527"/>
              <a:ext cx="3978112" cy="26795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sum(</a:t>
              </a:r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int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sum = 0;</a:t>
              </a:r>
            </a:p>
            <a:p>
              <a:endParaRPr lang="en-US" sz="1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while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&gt; 0) {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sum += </a:t>
              </a:r>
              <a:r>
                <a:rPr lang="en-US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	n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--;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sum;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E7C5FAE-4506-46A8-B0C2-C7492DCE263D}"/>
                </a:ext>
              </a:extLst>
            </p:cNvPr>
            <p:cNvSpPr/>
            <p:nvPr/>
          </p:nvSpPr>
          <p:spPr>
            <a:xfrm>
              <a:off x="433632" y="3429000"/>
              <a:ext cx="3978112" cy="398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134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85CCAC1-7BE3-4210-BC06-BA1F1B616B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</p:spPr>
            <p:txBody>
              <a:bodyPr/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Sum the numbers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i="1" dirty="0">
                    <a:solidFill>
                      <a:schemeClr val="bg1"/>
                    </a:solidFill>
                  </a:rPr>
                  <a:t> </a:t>
                </a:r>
                <a:r>
                  <a:rPr lang="en-GB" dirty="0">
                    <a:solidFill>
                      <a:schemeClr val="bg1"/>
                    </a:solidFill>
                  </a:rPr>
                  <a:t>to 1. For example, 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GB" i="1" dirty="0">
                    <a:solidFill>
                      <a:schemeClr val="bg1"/>
                    </a:solidFill>
                  </a:rPr>
                  <a:t>, </a:t>
                </a:r>
                <a:r>
                  <a:rPr lang="en-GB" dirty="0">
                    <a:solidFill>
                      <a:schemeClr val="bg1"/>
                    </a:solidFill>
                  </a:rPr>
                  <a:t>the sum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5+4+3+2+1=15</m:t>
                    </m:r>
                  </m:oMath>
                </a14:m>
                <a:r>
                  <a:rPr lang="en-GB" i="1" dirty="0">
                    <a:solidFill>
                      <a:schemeClr val="bg1"/>
                    </a:solidFill>
                  </a:rPr>
                  <a:t>.</a:t>
                </a:r>
              </a:p>
              <a:p>
                <a:pPr lvl="1"/>
                <a:r>
                  <a:rPr lang="en-GB" i="1" dirty="0">
                    <a:solidFill>
                      <a:schemeClr val="bg1"/>
                    </a:solidFill>
                  </a:rPr>
                  <a:t>We can use loops or recursion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85CCAC1-7BE3-4210-BC06-BA1F1B616B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  <a:blipFill>
                <a:blip r:embed="rId3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7E24717-8920-4B97-804A-33C5B8C2CF25}"/>
              </a:ext>
            </a:extLst>
          </p:cNvPr>
          <p:cNvSpPr txBox="1"/>
          <p:nvPr/>
        </p:nvSpPr>
        <p:spPr>
          <a:xfrm>
            <a:off x="251383" y="3591026"/>
            <a:ext cx="6422794" cy="1477328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sum(5)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5 + </a:t>
            </a:r>
            <a:r>
              <a:rPr lang="en-US" dirty="0">
                <a:solidFill>
                  <a:srgbClr val="0070C0"/>
                </a:solidFill>
              </a:rPr>
              <a:t>sum(4)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5 + 4 + </a:t>
            </a:r>
            <a:r>
              <a:rPr lang="en-US" dirty="0">
                <a:solidFill>
                  <a:srgbClr val="0070C0"/>
                </a:solidFill>
              </a:rPr>
              <a:t>sum(3)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 5 + 4 +3 + </a:t>
            </a:r>
            <a:r>
              <a:rPr lang="en-US" dirty="0">
                <a:solidFill>
                  <a:srgbClr val="0070C0"/>
                </a:solidFill>
              </a:rPr>
              <a:t>sum(2)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	5 + 4 + 3 + 2 + </a:t>
            </a:r>
            <a:r>
              <a:rPr lang="en-US" dirty="0">
                <a:solidFill>
                  <a:srgbClr val="0070C0"/>
                </a:solidFill>
              </a:rPr>
              <a:t>sum(1)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15 </a:t>
            </a:r>
          </a:p>
        </p:txBody>
      </p:sp>
    </p:spTree>
    <p:extLst>
      <p:ext uri="{BB962C8B-B14F-4D97-AF65-F5344CB8AC3E}">
        <p14:creationId xmlns:p14="http://schemas.microsoft.com/office/powerpoint/2010/main" val="3968083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85CCAC1-7BE3-4210-BC06-BA1F1B616B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</p:spPr>
            <p:txBody>
              <a:bodyPr/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Sum the numbers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i="1" dirty="0">
                    <a:solidFill>
                      <a:schemeClr val="bg1"/>
                    </a:solidFill>
                  </a:rPr>
                  <a:t> </a:t>
                </a:r>
                <a:r>
                  <a:rPr lang="en-GB" dirty="0">
                    <a:solidFill>
                      <a:schemeClr val="bg1"/>
                    </a:solidFill>
                  </a:rPr>
                  <a:t>to 1. For example, 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GB" i="1" dirty="0">
                    <a:solidFill>
                      <a:schemeClr val="bg1"/>
                    </a:solidFill>
                  </a:rPr>
                  <a:t>, </a:t>
                </a:r>
                <a:r>
                  <a:rPr lang="en-GB" dirty="0">
                    <a:solidFill>
                      <a:schemeClr val="bg1"/>
                    </a:solidFill>
                  </a:rPr>
                  <a:t>the sum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5+4+3+2+1=15</m:t>
                    </m:r>
                  </m:oMath>
                </a14:m>
                <a:r>
                  <a:rPr lang="en-GB" i="1" dirty="0">
                    <a:solidFill>
                      <a:schemeClr val="bg1"/>
                    </a:solidFill>
                  </a:rPr>
                  <a:t>.</a:t>
                </a:r>
              </a:p>
              <a:p>
                <a:pPr lvl="1"/>
                <a:r>
                  <a:rPr lang="en-GB" i="1" dirty="0">
                    <a:solidFill>
                      <a:schemeClr val="bg1"/>
                    </a:solidFill>
                  </a:rPr>
                  <a:t>We can use loops or recursion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85CCAC1-7BE3-4210-BC06-BA1F1B616B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  <a:blipFill>
                <a:blip r:embed="rId3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7E24717-8920-4B97-804A-33C5B8C2CF25}"/>
              </a:ext>
            </a:extLst>
          </p:cNvPr>
          <p:cNvSpPr txBox="1"/>
          <p:nvPr/>
        </p:nvSpPr>
        <p:spPr>
          <a:xfrm>
            <a:off x="251383" y="3591026"/>
            <a:ext cx="6422794" cy="1477328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sum(5)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5 + </a:t>
            </a:r>
            <a:r>
              <a:rPr lang="en-US" dirty="0">
                <a:solidFill>
                  <a:srgbClr val="0070C0"/>
                </a:solidFill>
              </a:rPr>
              <a:t>sum(4)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5 + 4 + </a:t>
            </a:r>
            <a:r>
              <a:rPr lang="en-US" dirty="0">
                <a:solidFill>
                  <a:srgbClr val="0070C0"/>
                </a:solidFill>
              </a:rPr>
              <a:t>sum(3)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 5 + 4 +3 + </a:t>
            </a:r>
            <a:r>
              <a:rPr lang="en-US" dirty="0">
                <a:solidFill>
                  <a:srgbClr val="0070C0"/>
                </a:solidFill>
              </a:rPr>
              <a:t>sum(2)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	5 + 4 + 3 + 2 + </a:t>
            </a:r>
            <a:r>
              <a:rPr lang="en-US" dirty="0">
                <a:solidFill>
                  <a:srgbClr val="0070C0"/>
                </a:solidFill>
              </a:rPr>
              <a:t>sum(1)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15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00A657-5832-4F19-B6D2-871D9F307416}"/>
              </a:ext>
            </a:extLst>
          </p:cNvPr>
          <p:cNvGrpSpPr/>
          <p:nvPr/>
        </p:nvGrpSpPr>
        <p:grpSpPr>
          <a:xfrm>
            <a:off x="6759803" y="3509025"/>
            <a:ext cx="4908224" cy="2983850"/>
            <a:chOff x="433632" y="3429000"/>
            <a:chExt cx="3978112" cy="298385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2ED57D-3376-4F20-90E8-F06371C3498F}"/>
                </a:ext>
              </a:extLst>
            </p:cNvPr>
            <p:cNvSpPr txBox="1"/>
            <p:nvPr/>
          </p:nvSpPr>
          <p:spPr>
            <a:xfrm>
              <a:off x="433632" y="3827527"/>
              <a:ext cx="3978112" cy="2585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sum(</a:t>
              </a:r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endParaRPr lang="en-US" sz="1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GB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if</a:t>
              </a:r>
              <a:r>
                <a:rPr lang="en-GB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GB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GB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== 1) { </a:t>
              </a:r>
              <a:r>
                <a:rPr lang="en-GB" sz="1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base case</a:t>
              </a:r>
              <a:endParaRPr lang="en-GB" sz="1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return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}</a:t>
              </a:r>
            </a:p>
            <a:p>
              <a:r>
                <a:rPr lang="en-US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else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pt-BR" sz="1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return</a:t>
              </a:r>
              <a:r>
                <a:rPr lang="pt-BR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pt-BR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+ sum(</a:t>
              </a:r>
              <a:r>
                <a:rPr lang="pt-BR" sz="18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pt-BR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- 1);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}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3EE4B72-AB9B-408A-B040-61C2D2B5A2D1}"/>
                </a:ext>
              </a:extLst>
            </p:cNvPr>
            <p:cNvSpPr/>
            <p:nvPr/>
          </p:nvSpPr>
          <p:spPr>
            <a:xfrm>
              <a:off x="433632" y="3429000"/>
              <a:ext cx="3978112" cy="398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4804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4127</TotalTime>
  <Words>3220</Words>
  <Application>Microsoft Office PowerPoint</Application>
  <PresentationFormat>Widescreen</PresentationFormat>
  <Paragraphs>520</Paragraphs>
  <Slides>56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Consolas</vt:lpstr>
      <vt:lpstr>LucidaSansTypewriter</vt:lpstr>
      <vt:lpstr>LucidaSansTypewriter-Bd</vt:lpstr>
      <vt:lpstr>Times New Roman</vt:lpstr>
      <vt:lpstr>Office Theme</vt:lpstr>
      <vt:lpstr>Picture</vt:lpstr>
      <vt:lpstr>PROGRAMMING FUNDAMENTALS IN C</vt:lpstr>
      <vt:lpstr>Objectives  </vt:lpstr>
      <vt:lpstr>Recursion</vt:lpstr>
      <vt:lpstr>Recursion</vt:lpstr>
      <vt:lpstr>Recursion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Exercise 1</vt:lpstr>
      <vt:lpstr>Exercise 1</vt:lpstr>
      <vt:lpstr>Exercise 2</vt:lpstr>
      <vt:lpstr>Exercise 3</vt:lpstr>
      <vt:lpstr>Exercise 4</vt:lpstr>
      <vt:lpstr>Example 3 - Fibonacci Numbers</vt:lpstr>
      <vt:lpstr>Example 3 - Fibonacci Numbers</vt:lpstr>
      <vt:lpstr>Example 3 - Fibonacci Numbers</vt:lpstr>
      <vt:lpstr>Example 3 - Fibonacci Numbers</vt:lpstr>
      <vt:lpstr>Example 3 - Fibonacci Numbers</vt:lpstr>
      <vt:lpstr>Example 3 - Fibonacci Numbers</vt:lpstr>
      <vt:lpstr>Example 3 - Fibonacci Numbers</vt:lpstr>
      <vt:lpstr>Example 3 - Fibonacci Numbers</vt:lpstr>
      <vt:lpstr>Example 3 - Fibonacci Numbers</vt:lpstr>
      <vt:lpstr>Example 3 - Fibonacci Numbers</vt:lpstr>
      <vt:lpstr>Example 3 - Fibonacci Numbers</vt:lpstr>
      <vt:lpstr>Exercise 5</vt:lpstr>
      <vt:lpstr>TASK 1</vt:lpstr>
      <vt:lpstr>TASK 2</vt:lpstr>
      <vt:lpstr>Course Mind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Atef</dc:creator>
  <cp:lastModifiedBy>Omar Atef</cp:lastModifiedBy>
  <cp:revision>271</cp:revision>
  <dcterms:created xsi:type="dcterms:W3CDTF">2021-03-25T18:23:19Z</dcterms:created>
  <dcterms:modified xsi:type="dcterms:W3CDTF">2021-06-03T18:45:00Z</dcterms:modified>
</cp:coreProperties>
</file>