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2" r:id="rId6"/>
    <p:sldId id="263" r:id="rId7"/>
    <p:sldId id="273" r:id="rId8"/>
    <p:sldId id="272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5238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A52BA-6E40-40D0-B37A-4E22F66CFE1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DA7586A-78BF-4090-AFC1-C3B4B9793942}">
      <dgm:prSet phldrT="[Text]"/>
      <dgm:spPr/>
      <dgm:t>
        <a:bodyPr/>
        <a:lstStyle/>
        <a:p>
          <a:r>
            <a:rPr lang="en-GB" dirty="0"/>
            <a:t>Business Benefits </a:t>
          </a:r>
          <a:endParaRPr lang="en-US" dirty="0"/>
        </a:p>
      </dgm:t>
    </dgm:pt>
    <dgm:pt modelId="{2A68EE69-7C92-4DCF-B056-2A64A06C88DD}" type="parTrans" cxnId="{D5EB90C4-26D2-4B74-8186-F8989DFEC705}">
      <dgm:prSet/>
      <dgm:spPr/>
      <dgm:t>
        <a:bodyPr/>
        <a:lstStyle/>
        <a:p>
          <a:endParaRPr lang="en-US"/>
        </a:p>
      </dgm:t>
    </dgm:pt>
    <dgm:pt modelId="{8D2DFFE6-D27F-49AB-9D91-1BDC2EE4F25E}" type="sibTrans" cxnId="{D5EB90C4-26D2-4B74-8186-F8989DFEC705}">
      <dgm:prSet/>
      <dgm:spPr/>
      <dgm:t>
        <a:bodyPr/>
        <a:lstStyle/>
        <a:p>
          <a:endParaRPr lang="en-US"/>
        </a:p>
      </dgm:t>
    </dgm:pt>
    <dgm:pt modelId="{7A5A9766-84AB-44B3-A3C7-B8072A269285}">
      <dgm:prSet phldrT="[Text]"/>
      <dgm:spPr/>
      <dgm:t>
        <a:bodyPr/>
        <a:lstStyle/>
        <a:p>
          <a:r>
            <a:rPr lang="en-GB" dirty="0"/>
            <a:t>Launching the software simultaneously on various platforms</a:t>
          </a:r>
          <a:endParaRPr lang="en-US" dirty="0"/>
        </a:p>
      </dgm:t>
    </dgm:pt>
    <dgm:pt modelId="{740D4ADF-886B-49EC-A7BD-423000DEFE76}" type="parTrans" cxnId="{5F997A36-2883-4B65-8F60-5C0980411552}">
      <dgm:prSet/>
      <dgm:spPr/>
      <dgm:t>
        <a:bodyPr/>
        <a:lstStyle/>
        <a:p>
          <a:endParaRPr lang="en-US"/>
        </a:p>
      </dgm:t>
    </dgm:pt>
    <dgm:pt modelId="{E9F9AED0-469E-4118-AB5A-6AF56244F35C}" type="sibTrans" cxnId="{5F997A36-2883-4B65-8F60-5C0980411552}">
      <dgm:prSet/>
      <dgm:spPr/>
      <dgm:t>
        <a:bodyPr/>
        <a:lstStyle/>
        <a:p>
          <a:endParaRPr lang="en-US"/>
        </a:p>
      </dgm:t>
    </dgm:pt>
    <dgm:pt modelId="{F14061A6-D6D4-4766-A3AA-5E734D405B50}">
      <dgm:prSet phldrT="[Text]"/>
      <dgm:spPr/>
      <dgm:t>
        <a:bodyPr/>
        <a:lstStyle/>
        <a:p>
          <a:r>
            <a:rPr lang="en-US" dirty="0"/>
            <a:t>Faster development time</a:t>
          </a:r>
        </a:p>
      </dgm:t>
    </dgm:pt>
    <dgm:pt modelId="{5383F5CB-2E57-43DB-926F-026CD2E154B8}" type="parTrans" cxnId="{B3D2B734-4436-4636-AE4B-E3C814F32B63}">
      <dgm:prSet/>
      <dgm:spPr/>
      <dgm:t>
        <a:bodyPr/>
        <a:lstStyle/>
        <a:p>
          <a:endParaRPr lang="en-US"/>
        </a:p>
      </dgm:t>
    </dgm:pt>
    <dgm:pt modelId="{282ECF0C-B17F-41D3-B207-788DD25EB7C7}" type="sibTrans" cxnId="{B3D2B734-4436-4636-AE4B-E3C814F32B63}">
      <dgm:prSet/>
      <dgm:spPr/>
      <dgm:t>
        <a:bodyPr/>
        <a:lstStyle/>
        <a:p>
          <a:endParaRPr lang="en-US"/>
        </a:p>
      </dgm:t>
    </dgm:pt>
    <dgm:pt modelId="{8E9BB9AA-331D-4723-BAE1-08C166243662}">
      <dgm:prSet phldrT="[Text]"/>
      <dgm:spPr/>
      <dgm:t>
        <a:bodyPr/>
        <a:lstStyle/>
        <a:p>
          <a:r>
            <a:rPr lang="en-US" dirty="0"/>
            <a:t>Reaching a wider audience</a:t>
          </a:r>
        </a:p>
      </dgm:t>
    </dgm:pt>
    <dgm:pt modelId="{65BE2308-DF66-45FE-8FDC-9F9E3BD6EA56}" type="parTrans" cxnId="{F83469FE-D16B-4669-82E6-8F84E2584555}">
      <dgm:prSet/>
      <dgm:spPr/>
      <dgm:t>
        <a:bodyPr/>
        <a:lstStyle/>
        <a:p>
          <a:endParaRPr lang="en-US"/>
        </a:p>
      </dgm:t>
    </dgm:pt>
    <dgm:pt modelId="{B00601DC-30AC-473E-B90C-B8E247B17F8F}" type="sibTrans" cxnId="{F83469FE-D16B-4669-82E6-8F84E2584555}">
      <dgm:prSet/>
      <dgm:spPr/>
      <dgm:t>
        <a:bodyPr/>
        <a:lstStyle/>
        <a:p>
          <a:endParaRPr lang="en-US"/>
        </a:p>
      </dgm:t>
    </dgm:pt>
    <dgm:pt modelId="{A45F7AEF-333C-48AD-BD76-9161A09D3827}">
      <dgm:prSet phldrT="[Text]"/>
      <dgm:spPr/>
      <dgm:t>
        <a:bodyPr/>
        <a:lstStyle/>
        <a:p>
          <a:r>
            <a:rPr lang="en-US" dirty="0"/>
            <a:t>Faster and easier updates</a:t>
          </a:r>
        </a:p>
      </dgm:t>
    </dgm:pt>
    <dgm:pt modelId="{993C0EAC-4928-4ABA-97F8-C1F4B45F5AEA}" type="parTrans" cxnId="{53852DBB-F64D-44EE-A5E4-D0EB800DAF18}">
      <dgm:prSet/>
      <dgm:spPr/>
      <dgm:t>
        <a:bodyPr/>
        <a:lstStyle/>
        <a:p>
          <a:endParaRPr lang="en-US"/>
        </a:p>
      </dgm:t>
    </dgm:pt>
    <dgm:pt modelId="{82CD0A83-B203-4675-9797-05392047E2C5}" type="sibTrans" cxnId="{53852DBB-F64D-44EE-A5E4-D0EB800DAF18}">
      <dgm:prSet/>
      <dgm:spPr/>
      <dgm:t>
        <a:bodyPr/>
        <a:lstStyle/>
        <a:p>
          <a:endParaRPr lang="en-US"/>
        </a:p>
      </dgm:t>
    </dgm:pt>
    <dgm:pt modelId="{4C0097C2-965F-4A7A-867D-DEFD8A1BFC6D}">
      <dgm:prSet phldrT="[Text]"/>
      <dgm:spPr/>
      <dgm:t>
        <a:bodyPr/>
        <a:lstStyle/>
        <a:p>
          <a:r>
            <a:rPr lang="en-US"/>
            <a:t>Cost savings</a:t>
          </a:r>
          <a:endParaRPr lang="en-US" dirty="0"/>
        </a:p>
      </dgm:t>
    </dgm:pt>
    <dgm:pt modelId="{471E758D-70CC-4E6E-A7B5-28189E541756}" type="parTrans" cxnId="{2DCE5F33-5EA2-4346-9460-84513AB36963}">
      <dgm:prSet/>
      <dgm:spPr/>
      <dgm:t>
        <a:bodyPr/>
        <a:lstStyle/>
        <a:p>
          <a:endParaRPr lang="en-US"/>
        </a:p>
      </dgm:t>
    </dgm:pt>
    <dgm:pt modelId="{98661DE4-5402-4CE9-99A6-894E8BACA74C}" type="sibTrans" cxnId="{2DCE5F33-5EA2-4346-9460-84513AB36963}">
      <dgm:prSet/>
      <dgm:spPr/>
      <dgm:t>
        <a:bodyPr/>
        <a:lstStyle/>
        <a:p>
          <a:endParaRPr lang="en-US"/>
        </a:p>
      </dgm:t>
    </dgm:pt>
    <dgm:pt modelId="{EAE06EF7-7324-4789-AEC5-686085513DF0}" type="pres">
      <dgm:prSet presAssocID="{09AA52BA-6E40-40D0-B37A-4E22F66CFE1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78D36EF-C1A4-4572-8064-27D64EE3C3FA}" type="pres">
      <dgm:prSet presAssocID="{7DA7586A-78BF-4090-AFC1-C3B4B9793942}" presName="root1" presStyleCnt="0"/>
      <dgm:spPr/>
    </dgm:pt>
    <dgm:pt modelId="{2843F423-668F-4E80-A14F-2BE9D534A66D}" type="pres">
      <dgm:prSet presAssocID="{7DA7586A-78BF-4090-AFC1-C3B4B9793942}" presName="LevelOneTextNode" presStyleLbl="node0" presStyleIdx="0" presStyleCnt="1">
        <dgm:presLayoutVars>
          <dgm:chPref val="3"/>
        </dgm:presLayoutVars>
      </dgm:prSet>
      <dgm:spPr/>
    </dgm:pt>
    <dgm:pt modelId="{A5F047F0-F55D-43DB-A0F7-9038C1CBDA29}" type="pres">
      <dgm:prSet presAssocID="{7DA7586A-78BF-4090-AFC1-C3B4B9793942}" presName="level2hierChild" presStyleCnt="0"/>
      <dgm:spPr/>
    </dgm:pt>
    <dgm:pt modelId="{F9AACB6C-D4B8-49E3-9737-17E99F36E5D0}" type="pres">
      <dgm:prSet presAssocID="{740D4ADF-886B-49EC-A7BD-423000DEFE76}" presName="conn2-1" presStyleLbl="parChTrans1D2" presStyleIdx="0" presStyleCnt="5"/>
      <dgm:spPr/>
    </dgm:pt>
    <dgm:pt modelId="{520F0796-81C8-4D2A-B9A2-13EE23008585}" type="pres">
      <dgm:prSet presAssocID="{740D4ADF-886B-49EC-A7BD-423000DEFE76}" presName="connTx" presStyleLbl="parChTrans1D2" presStyleIdx="0" presStyleCnt="5"/>
      <dgm:spPr/>
    </dgm:pt>
    <dgm:pt modelId="{CB94A8C5-40A8-49A6-975A-1C9318F5DCAB}" type="pres">
      <dgm:prSet presAssocID="{7A5A9766-84AB-44B3-A3C7-B8072A269285}" presName="root2" presStyleCnt="0"/>
      <dgm:spPr/>
    </dgm:pt>
    <dgm:pt modelId="{FFEAEC1A-17EF-4DBD-9466-9648A4B691CC}" type="pres">
      <dgm:prSet presAssocID="{7A5A9766-84AB-44B3-A3C7-B8072A269285}" presName="LevelTwoTextNode" presStyleLbl="node2" presStyleIdx="0" presStyleCnt="5">
        <dgm:presLayoutVars>
          <dgm:chPref val="3"/>
        </dgm:presLayoutVars>
      </dgm:prSet>
      <dgm:spPr/>
    </dgm:pt>
    <dgm:pt modelId="{3097E1D5-BD41-4CB7-BD63-7068A5B674E1}" type="pres">
      <dgm:prSet presAssocID="{7A5A9766-84AB-44B3-A3C7-B8072A269285}" presName="level3hierChild" presStyleCnt="0"/>
      <dgm:spPr/>
    </dgm:pt>
    <dgm:pt modelId="{F6846DF4-9CDE-488C-94DE-34A25EAA540E}" type="pres">
      <dgm:prSet presAssocID="{5383F5CB-2E57-43DB-926F-026CD2E154B8}" presName="conn2-1" presStyleLbl="parChTrans1D2" presStyleIdx="1" presStyleCnt="5"/>
      <dgm:spPr/>
    </dgm:pt>
    <dgm:pt modelId="{20EE4DE0-BEA4-415E-B506-53B7941E3DDF}" type="pres">
      <dgm:prSet presAssocID="{5383F5CB-2E57-43DB-926F-026CD2E154B8}" presName="connTx" presStyleLbl="parChTrans1D2" presStyleIdx="1" presStyleCnt="5"/>
      <dgm:spPr/>
    </dgm:pt>
    <dgm:pt modelId="{9692B46C-D1A7-4BBF-BEDA-038702329519}" type="pres">
      <dgm:prSet presAssocID="{F14061A6-D6D4-4766-A3AA-5E734D405B50}" presName="root2" presStyleCnt="0"/>
      <dgm:spPr/>
    </dgm:pt>
    <dgm:pt modelId="{280B5A2F-F18D-4180-8807-1EE152955277}" type="pres">
      <dgm:prSet presAssocID="{F14061A6-D6D4-4766-A3AA-5E734D405B50}" presName="LevelTwoTextNode" presStyleLbl="node2" presStyleIdx="1" presStyleCnt="5">
        <dgm:presLayoutVars>
          <dgm:chPref val="3"/>
        </dgm:presLayoutVars>
      </dgm:prSet>
      <dgm:spPr/>
    </dgm:pt>
    <dgm:pt modelId="{30ECD565-A453-4DF7-A3C6-3BB1182457AA}" type="pres">
      <dgm:prSet presAssocID="{F14061A6-D6D4-4766-A3AA-5E734D405B50}" presName="level3hierChild" presStyleCnt="0"/>
      <dgm:spPr/>
    </dgm:pt>
    <dgm:pt modelId="{F39144D8-1AD3-48A1-BDB0-AE8F4145EFF3}" type="pres">
      <dgm:prSet presAssocID="{65BE2308-DF66-45FE-8FDC-9F9E3BD6EA56}" presName="conn2-1" presStyleLbl="parChTrans1D2" presStyleIdx="2" presStyleCnt="5"/>
      <dgm:spPr/>
    </dgm:pt>
    <dgm:pt modelId="{2BFDA88C-A618-41E3-870D-196D07ED9500}" type="pres">
      <dgm:prSet presAssocID="{65BE2308-DF66-45FE-8FDC-9F9E3BD6EA56}" presName="connTx" presStyleLbl="parChTrans1D2" presStyleIdx="2" presStyleCnt="5"/>
      <dgm:spPr/>
    </dgm:pt>
    <dgm:pt modelId="{56102ADE-0EF8-4917-A537-E58C903D5767}" type="pres">
      <dgm:prSet presAssocID="{8E9BB9AA-331D-4723-BAE1-08C166243662}" presName="root2" presStyleCnt="0"/>
      <dgm:spPr/>
    </dgm:pt>
    <dgm:pt modelId="{8A11C377-CED6-4D0A-839E-2A89F3E8D899}" type="pres">
      <dgm:prSet presAssocID="{8E9BB9AA-331D-4723-BAE1-08C166243662}" presName="LevelTwoTextNode" presStyleLbl="node2" presStyleIdx="2" presStyleCnt="5">
        <dgm:presLayoutVars>
          <dgm:chPref val="3"/>
        </dgm:presLayoutVars>
      </dgm:prSet>
      <dgm:spPr/>
    </dgm:pt>
    <dgm:pt modelId="{EE53F6A5-4DFB-4934-AC98-07DF1FD751E5}" type="pres">
      <dgm:prSet presAssocID="{8E9BB9AA-331D-4723-BAE1-08C166243662}" presName="level3hierChild" presStyleCnt="0"/>
      <dgm:spPr/>
    </dgm:pt>
    <dgm:pt modelId="{9CC05E69-4F7D-4705-B7B7-A9515767EC3C}" type="pres">
      <dgm:prSet presAssocID="{993C0EAC-4928-4ABA-97F8-C1F4B45F5AEA}" presName="conn2-1" presStyleLbl="parChTrans1D2" presStyleIdx="3" presStyleCnt="5"/>
      <dgm:spPr/>
    </dgm:pt>
    <dgm:pt modelId="{BDC971CC-D3DE-4451-B57F-2CFC8B685FB7}" type="pres">
      <dgm:prSet presAssocID="{993C0EAC-4928-4ABA-97F8-C1F4B45F5AEA}" presName="connTx" presStyleLbl="parChTrans1D2" presStyleIdx="3" presStyleCnt="5"/>
      <dgm:spPr/>
    </dgm:pt>
    <dgm:pt modelId="{30CE465C-831F-435F-AA7D-641C3AC0C298}" type="pres">
      <dgm:prSet presAssocID="{A45F7AEF-333C-48AD-BD76-9161A09D3827}" presName="root2" presStyleCnt="0"/>
      <dgm:spPr/>
    </dgm:pt>
    <dgm:pt modelId="{4C5C08CC-F721-447B-9985-5BF4AC88B473}" type="pres">
      <dgm:prSet presAssocID="{A45F7AEF-333C-48AD-BD76-9161A09D3827}" presName="LevelTwoTextNode" presStyleLbl="node2" presStyleIdx="3" presStyleCnt="5">
        <dgm:presLayoutVars>
          <dgm:chPref val="3"/>
        </dgm:presLayoutVars>
      </dgm:prSet>
      <dgm:spPr/>
    </dgm:pt>
    <dgm:pt modelId="{10644D7C-0EE7-4FA6-95D3-6EACBBC406DB}" type="pres">
      <dgm:prSet presAssocID="{A45F7AEF-333C-48AD-BD76-9161A09D3827}" presName="level3hierChild" presStyleCnt="0"/>
      <dgm:spPr/>
    </dgm:pt>
    <dgm:pt modelId="{B1F925B7-25AF-425E-A060-DF5A8A72E19A}" type="pres">
      <dgm:prSet presAssocID="{471E758D-70CC-4E6E-A7B5-28189E541756}" presName="conn2-1" presStyleLbl="parChTrans1D2" presStyleIdx="4" presStyleCnt="5"/>
      <dgm:spPr/>
    </dgm:pt>
    <dgm:pt modelId="{3F141276-20D4-4796-9EE0-505C67C05B85}" type="pres">
      <dgm:prSet presAssocID="{471E758D-70CC-4E6E-A7B5-28189E541756}" presName="connTx" presStyleLbl="parChTrans1D2" presStyleIdx="4" presStyleCnt="5"/>
      <dgm:spPr/>
    </dgm:pt>
    <dgm:pt modelId="{9ECFBBB6-D258-4C7C-8DA2-8D13E2E0C276}" type="pres">
      <dgm:prSet presAssocID="{4C0097C2-965F-4A7A-867D-DEFD8A1BFC6D}" presName="root2" presStyleCnt="0"/>
      <dgm:spPr/>
    </dgm:pt>
    <dgm:pt modelId="{22BFBDA8-9FF7-4A20-9656-F436D5B14CA2}" type="pres">
      <dgm:prSet presAssocID="{4C0097C2-965F-4A7A-867D-DEFD8A1BFC6D}" presName="LevelTwoTextNode" presStyleLbl="node2" presStyleIdx="4" presStyleCnt="5">
        <dgm:presLayoutVars>
          <dgm:chPref val="3"/>
        </dgm:presLayoutVars>
      </dgm:prSet>
      <dgm:spPr/>
    </dgm:pt>
    <dgm:pt modelId="{4F28CD43-9102-499B-B2CB-E788C28697B6}" type="pres">
      <dgm:prSet presAssocID="{4C0097C2-965F-4A7A-867D-DEFD8A1BFC6D}" presName="level3hierChild" presStyleCnt="0"/>
      <dgm:spPr/>
    </dgm:pt>
  </dgm:ptLst>
  <dgm:cxnLst>
    <dgm:cxn modelId="{36C0FC01-F454-48FD-9B4C-2C94853A9243}" type="presOf" srcId="{471E758D-70CC-4E6E-A7B5-28189E541756}" destId="{3F141276-20D4-4796-9EE0-505C67C05B85}" srcOrd="1" destOrd="0" presId="urn:microsoft.com/office/officeart/2008/layout/HorizontalMultiLevelHierarchy"/>
    <dgm:cxn modelId="{49DEEA1E-B285-4900-ABFF-9E6D2BD5A357}" type="presOf" srcId="{4C0097C2-965F-4A7A-867D-DEFD8A1BFC6D}" destId="{22BFBDA8-9FF7-4A20-9656-F436D5B14CA2}" srcOrd="0" destOrd="0" presId="urn:microsoft.com/office/officeart/2008/layout/HorizontalMultiLevelHierarchy"/>
    <dgm:cxn modelId="{3A035A22-B871-44B1-8020-AD7C179DD20E}" type="presOf" srcId="{7DA7586A-78BF-4090-AFC1-C3B4B9793942}" destId="{2843F423-668F-4E80-A14F-2BE9D534A66D}" srcOrd="0" destOrd="0" presId="urn:microsoft.com/office/officeart/2008/layout/HorizontalMultiLevelHierarchy"/>
    <dgm:cxn modelId="{4C44D92B-63F1-490B-B855-3DCF0C7CC3D4}" type="presOf" srcId="{7A5A9766-84AB-44B3-A3C7-B8072A269285}" destId="{FFEAEC1A-17EF-4DBD-9466-9648A4B691CC}" srcOrd="0" destOrd="0" presId="urn:microsoft.com/office/officeart/2008/layout/HorizontalMultiLevelHierarchy"/>
    <dgm:cxn modelId="{2DCE5F33-5EA2-4346-9460-84513AB36963}" srcId="{7DA7586A-78BF-4090-AFC1-C3B4B9793942}" destId="{4C0097C2-965F-4A7A-867D-DEFD8A1BFC6D}" srcOrd="4" destOrd="0" parTransId="{471E758D-70CC-4E6E-A7B5-28189E541756}" sibTransId="{98661DE4-5402-4CE9-99A6-894E8BACA74C}"/>
    <dgm:cxn modelId="{B3D2B734-4436-4636-AE4B-E3C814F32B63}" srcId="{7DA7586A-78BF-4090-AFC1-C3B4B9793942}" destId="{F14061A6-D6D4-4766-A3AA-5E734D405B50}" srcOrd="1" destOrd="0" parTransId="{5383F5CB-2E57-43DB-926F-026CD2E154B8}" sibTransId="{282ECF0C-B17F-41D3-B207-788DD25EB7C7}"/>
    <dgm:cxn modelId="{5F997A36-2883-4B65-8F60-5C0980411552}" srcId="{7DA7586A-78BF-4090-AFC1-C3B4B9793942}" destId="{7A5A9766-84AB-44B3-A3C7-B8072A269285}" srcOrd="0" destOrd="0" parTransId="{740D4ADF-886B-49EC-A7BD-423000DEFE76}" sibTransId="{E9F9AED0-469E-4118-AB5A-6AF56244F35C}"/>
    <dgm:cxn modelId="{D8C6315D-7D30-414C-AC6B-528AA7AEEBE7}" type="presOf" srcId="{65BE2308-DF66-45FE-8FDC-9F9E3BD6EA56}" destId="{2BFDA88C-A618-41E3-870D-196D07ED9500}" srcOrd="1" destOrd="0" presId="urn:microsoft.com/office/officeart/2008/layout/HorizontalMultiLevelHierarchy"/>
    <dgm:cxn modelId="{970C1873-77F5-4847-A7CE-411D3BFBB076}" type="presOf" srcId="{65BE2308-DF66-45FE-8FDC-9F9E3BD6EA56}" destId="{F39144D8-1AD3-48A1-BDB0-AE8F4145EFF3}" srcOrd="0" destOrd="0" presId="urn:microsoft.com/office/officeart/2008/layout/HorizontalMultiLevelHierarchy"/>
    <dgm:cxn modelId="{EDD80157-C5FF-45FE-BF01-DD9FEA01B63B}" type="presOf" srcId="{5383F5CB-2E57-43DB-926F-026CD2E154B8}" destId="{F6846DF4-9CDE-488C-94DE-34A25EAA540E}" srcOrd="0" destOrd="0" presId="urn:microsoft.com/office/officeart/2008/layout/HorizontalMultiLevelHierarchy"/>
    <dgm:cxn modelId="{E34D4778-BD64-49EC-B157-0BB04744813B}" type="presOf" srcId="{A45F7AEF-333C-48AD-BD76-9161A09D3827}" destId="{4C5C08CC-F721-447B-9985-5BF4AC88B473}" srcOrd="0" destOrd="0" presId="urn:microsoft.com/office/officeart/2008/layout/HorizontalMultiLevelHierarchy"/>
    <dgm:cxn modelId="{DD144D7B-19EC-49C0-B831-8F2560007351}" type="presOf" srcId="{09AA52BA-6E40-40D0-B37A-4E22F66CFE10}" destId="{EAE06EF7-7324-4789-AEC5-686085513DF0}" srcOrd="0" destOrd="0" presId="urn:microsoft.com/office/officeart/2008/layout/HorizontalMultiLevelHierarchy"/>
    <dgm:cxn modelId="{53852DBB-F64D-44EE-A5E4-D0EB800DAF18}" srcId="{7DA7586A-78BF-4090-AFC1-C3B4B9793942}" destId="{A45F7AEF-333C-48AD-BD76-9161A09D3827}" srcOrd="3" destOrd="0" parTransId="{993C0EAC-4928-4ABA-97F8-C1F4B45F5AEA}" sibTransId="{82CD0A83-B203-4675-9797-05392047E2C5}"/>
    <dgm:cxn modelId="{426153BD-440D-435F-AD57-5C09E96DAD89}" type="presOf" srcId="{993C0EAC-4928-4ABA-97F8-C1F4B45F5AEA}" destId="{9CC05E69-4F7D-4705-B7B7-A9515767EC3C}" srcOrd="0" destOrd="0" presId="urn:microsoft.com/office/officeart/2008/layout/HorizontalMultiLevelHierarchy"/>
    <dgm:cxn modelId="{D5EB90C4-26D2-4B74-8186-F8989DFEC705}" srcId="{09AA52BA-6E40-40D0-B37A-4E22F66CFE10}" destId="{7DA7586A-78BF-4090-AFC1-C3B4B9793942}" srcOrd="0" destOrd="0" parTransId="{2A68EE69-7C92-4DCF-B056-2A64A06C88DD}" sibTransId="{8D2DFFE6-D27F-49AB-9D91-1BDC2EE4F25E}"/>
    <dgm:cxn modelId="{7DE992C6-5965-4F5A-83EF-ECE34AA5B131}" type="presOf" srcId="{740D4ADF-886B-49EC-A7BD-423000DEFE76}" destId="{520F0796-81C8-4D2A-B9A2-13EE23008585}" srcOrd="1" destOrd="0" presId="urn:microsoft.com/office/officeart/2008/layout/HorizontalMultiLevelHierarchy"/>
    <dgm:cxn modelId="{E0391BD5-419C-4876-92E2-3609090E1881}" type="presOf" srcId="{8E9BB9AA-331D-4723-BAE1-08C166243662}" destId="{8A11C377-CED6-4D0A-839E-2A89F3E8D899}" srcOrd="0" destOrd="0" presId="urn:microsoft.com/office/officeart/2008/layout/HorizontalMultiLevelHierarchy"/>
    <dgm:cxn modelId="{61F424E3-4D94-45BA-9FC8-87805BA0DFF8}" type="presOf" srcId="{5383F5CB-2E57-43DB-926F-026CD2E154B8}" destId="{20EE4DE0-BEA4-415E-B506-53B7941E3DDF}" srcOrd="1" destOrd="0" presId="urn:microsoft.com/office/officeart/2008/layout/HorizontalMultiLevelHierarchy"/>
    <dgm:cxn modelId="{5CAD4AE7-D546-422F-AA89-7D8A728D5A8E}" type="presOf" srcId="{471E758D-70CC-4E6E-A7B5-28189E541756}" destId="{B1F925B7-25AF-425E-A060-DF5A8A72E19A}" srcOrd="0" destOrd="0" presId="urn:microsoft.com/office/officeart/2008/layout/HorizontalMultiLevelHierarchy"/>
    <dgm:cxn modelId="{53CAA9F4-BCB0-4A49-B407-2B852FF9A4A3}" type="presOf" srcId="{740D4ADF-886B-49EC-A7BD-423000DEFE76}" destId="{F9AACB6C-D4B8-49E3-9737-17E99F36E5D0}" srcOrd="0" destOrd="0" presId="urn:microsoft.com/office/officeart/2008/layout/HorizontalMultiLevelHierarchy"/>
    <dgm:cxn modelId="{3E97ACFA-289E-4168-B9DA-34447A5D3E80}" type="presOf" srcId="{F14061A6-D6D4-4766-A3AA-5E734D405B50}" destId="{280B5A2F-F18D-4180-8807-1EE152955277}" srcOrd="0" destOrd="0" presId="urn:microsoft.com/office/officeart/2008/layout/HorizontalMultiLevelHierarchy"/>
    <dgm:cxn modelId="{F83469FE-D16B-4669-82E6-8F84E2584555}" srcId="{7DA7586A-78BF-4090-AFC1-C3B4B9793942}" destId="{8E9BB9AA-331D-4723-BAE1-08C166243662}" srcOrd="2" destOrd="0" parTransId="{65BE2308-DF66-45FE-8FDC-9F9E3BD6EA56}" sibTransId="{B00601DC-30AC-473E-B90C-B8E247B17F8F}"/>
    <dgm:cxn modelId="{60A8D5FF-9859-40DF-BE80-864D7E17B30B}" type="presOf" srcId="{993C0EAC-4928-4ABA-97F8-C1F4B45F5AEA}" destId="{BDC971CC-D3DE-4451-B57F-2CFC8B685FB7}" srcOrd="1" destOrd="0" presId="urn:microsoft.com/office/officeart/2008/layout/HorizontalMultiLevelHierarchy"/>
    <dgm:cxn modelId="{0C5F0EBF-32D6-4DC0-9909-033502582751}" type="presParOf" srcId="{EAE06EF7-7324-4789-AEC5-686085513DF0}" destId="{B78D36EF-C1A4-4572-8064-27D64EE3C3FA}" srcOrd="0" destOrd="0" presId="urn:microsoft.com/office/officeart/2008/layout/HorizontalMultiLevelHierarchy"/>
    <dgm:cxn modelId="{4B39D8F5-658E-4D72-B620-7B50939490BB}" type="presParOf" srcId="{B78D36EF-C1A4-4572-8064-27D64EE3C3FA}" destId="{2843F423-668F-4E80-A14F-2BE9D534A66D}" srcOrd="0" destOrd="0" presId="urn:microsoft.com/office/officeart/2008/layout/HorizontalMultiLevelHierarchy"/>
    <dgm:cxn modelId="{F938E789-63AA-419B-893C-292764743FBA}" type="presParOf" srcId="{B78D36EF-C1A4-4572-8064-27D64EE3C3FA}" destId="{A5F047F0-F55D-43DB-A0F7-9038C1CBDA29}" srcOrd="1" destOrd="0" presId="urn:microsoft.com/office/officeart/2008/layout/HorizontalMultiLevelHierarchy"/>
    <dgm:cxn modelId="{FBB050BD-2C28-40D4-A8D7-63589E03FFC3}" type="presParOf" srcId="{A5F047F0-F55D-43DB-A0F7-9038C1CBDA29}" destId="{F9AACB6C-D4B8-49E3-9737-17E99F36E5D0}" srcOrd="0" destOrd="0" presId="urn:microsoft.com/office/officeart/2008/layout/HorizontalMultiLevelHierarchy"/>
    <dgm:cxn modelId="{7B030E03-1E8B-41FB-9E08-F774A6A9008A}" type="presParOf" srcId="{F9AACB6C-D4B8-49E3-9737-17E99F36E5D0}" destId="{520F0796-81C8-4D2A-B9A2-13EE23008585}" srcOrd="0" destOrd="0" presId="urn:microsoft.com/office/officeart/2008/layout/HorizontalMultiLevelHierarchy"/>
    <dgm:cxn modelId="{E3F20B86-E50B-4491-88D6-41708E091526}" type="presParOf" srcId="{A5F047F0-F55D-43DB-A0F7-9038C1CBDA29}" destId="{CB94A8C5-40A8-49A6-975A-1C9318F5DCAB}" srcOrd="1" destOrd="0" presId="urn:microsoft.com/office/officeart/2008/layout/HorizontalMultiLevelHierarchy"/>
    <dgm:cxn modelId="{9EC4F39D-9735-434F-8E9A-0915439209E3}" type="presParOf" srcId="{CB94A8C5-40A8-49A6-975A-1C9318F5DCAB}" destId="{FFEAEC1A-17EF-4DBD-9466-9648A4B691CC}" srcOrd="0" destOrd="0" presId="urn:microsoft.com/office/officeart/2008/layout/HorizontalMultiLevelHierarchy"/>
    <dgm:cxn modelId="{4DA0E82F-C158-422F-BF6A-5C4ED9D1F111}" type="presParOf" srcId="{CB94A8C5-40A8-49A6-975A-1C9318F5DCAB}" destId="{3097E1D5-BD41-4CB7-BD63-7068A5B674E1}" srcOrd="1" destOrd="0" presId="urn:microsoft.com/office/officeart/2008/layout/HorizontalMultiLevelHierarchy"/>
    <dgm:cxn modelId="{861256B0-8CB3-4227-B024-724B2F355C17}" type="presParOf" srcId="{A5F047F0-F55D-43DB-A0F7-9038C1CBDA29}" destId="{F6846DF4-9CDE-488C-94DE-34A25EAA540E}" srcOrd="2" destOrd="0" presId="urn:microsoft.com/office/officeart/2008/layout/HorizontalMultiLevelHierarchy"/>
    <dgm:cxn modelId="{CF38CA75-9E16-46FE-A9DC-16B3C5A677E2}" type="presParOf" srcId="{F6846DF4-9CDE-488C-94DE-34A25EAA540E}" destId="{20EE4DE0-BEA4-415E-B506-53B7941E3DDF}" srcOrd="0" destOrd="0" presId="urn:microsoft.com/office/officeart/2008/layout/HorizontalMultiLevelHierarchy"/>
    <dgm:cxn modelId="{3EC1A919-010F-4F22-B0FE-ACD2BE27D91A}" type="presParOf" srcId="{A5F047F0-F55D-43DB-A0F7-9038C1CBDA29}" destId="{9692B46C-D1A7-4BBF-BEDA-038702329519}" srcOrd="3" destOrd="0" presId="urn:microsoft.com/office/officeart/2008/layout/HorizontalMultiLevelHierarchy"/>
    <dgm:cxn modelId="{158719E5-912D-44AD-BFE6-FEEBA29F45B5}" type="presParOf" srcId="{9692B46C-D1A7-4BBF-BEDA-038702329519}" destId="{280B5A2F-F18D-4180-8807-1EE152955277}" srcOrd="0" destOrd="0" presId="urn:microsoft.com/office/officeart/2008/layout/HorizontalMultiLevelHierarchy"/>
    <dgm:cxn modelId="{9153D574-1D83-4B3F-889A-E8430EC3D6AA}" type="presParOf" srcId="{9692B46C-D1A7-4BBF-BEDA-038702329519}" destId="{30ECD565-A453-4DF7-A3C6-3BB1182457AA}" srcOrd="1" destOrd="0" presId="urn:microsoft.com/office/officeart/2008/layout/HorizontalMultiLevelHierarchy"/>
    <dgm:cxn modelId="{6D56FADB-F055-4280-9291-C19B4290FD09}" type="presParOf" srcId="{A5F047F0-F55D-43DB-A0F7-9038C1CBDA29}" destId="{F39144D8-1AD3-48A1-BDB0-AE8F4145EFF3}" srcOrd="4" destOrd="0" presId="urn:microsoft.com/office/officeart/2008/layout/HorizontalMultiLevelHierarchy"/>
    <dgm:cxn modelId="{5693FEF5-A667-4883-B117-04AC1657F72E}" type="presParOf" srcId="{F39144D8-1AD3-48A1-BDB0-AE8F4145EFF3}" destId="{2BFDA88C-A618-41E3-870D-196D07ED9500}" srcOrd="0" destOrd="0" presId="urn:microsoft.com/office/officeart/2008/layout/HorizontalMultiLevelHierarchy"/>
    <dgm:cxn modelId="{AA2E5009-5D4A-41AD-B729-327801A54C73}" type="presParOf" srcId="{A5F047F0-F55D-43DB-A0F7-9038C1CBDA29}" destId="{56102ADE-0EF8-4917-A537-E58C903D5767}" srcOrd="5" destOrd="0" presId="urn:microsoft.com/office/officeart/2008/layout/HorizontalMultiLevelHierarchy"/>
    <dgm:cxn modelId="{4D4DF4AB-F337-4819-BE14-EEF30D846E3E}" type="presParOf" srcId="{56102ADE-0EF8-4917-A537-E58C903D5767}" destId="{8A11C377-CED6-4D0A-839E-2A89F3E8D899}" srcOrd="0" destOrd="0" presId="urn:microsoft.com/office/officeart/2008/layout/HorizontalMultiLevelHierarchy"/>
    <dgm:cxn modelId="{35DB7B86-00CE-4540-9AB5-07565FCB2417}" type="presParOf" srcId="{56102ADE-0EF8-4917-A537-E58C903D5767}" destId="{EE53F6A5-4DFB-4934-AC98-07DF1FD751E5}" srcOrd="1" destOrd="0" presId="urn:microsoft.com/office/officeart/2008/layout/HorizontalMultiLevelHierarchy"/>
    <dgm:cxn modelId="{179FABED-E4AA-4FC0-B618-0EA228614AA6}" type="presParOf" srcId="{A5F047F0-F55D-43DB-A0F7-9038C1CBDA29}" destId="{9CC05E69-4F7D-4705-B7B7-A9515767EC3C}" srcOrd="6" destOrd="0" presId="urn:microsoft.com/office/officeart/2008/layout/HorizontalMultiLevelHierarchy"/>
    <dgm:cxn modelId="{222F96F8-7B27-414C-AFDE-9F835DAE84AC}" type="presParOf" srcId="{9CC05E69-4F7D-4705-B7B7-A9515767EC3C}" destId="{BDC971CC-D3DE-4451-B57F-2CFC8B685FB7}" srcOrd="0" destOrd="0" presId="urn:microsoft.com/office/officeart/2008/layout/HorizontalMultiLevelHierarchy"/>
    <dgm:cxn modelId="{6C9B127E-7093-4F7E-BC29-9CB73963F3B8}" type="presParOf" srcId="{A5F047F0-F55D-43DB-A0F7-9038C1CBDA29}" destId="{30CE465C-831F-435F-AA7D-641C3AC0C298}" srcOrd="7" destOrd="0" presId="urn:microsoft.com/office/officeart/2008/layout/HorizontalMultiLevelHierarchy"/>
    <dgm:cxn modelId="{D837A270-9F19-4796-ABD1-5F90B859B0CB}" type="presParOf" srcId="{30CE465C-831F-435F-AA7D-641C3AC0C298}" destId="{4C5C08CC-F721-447B-9985-5BF4AC88B473}" srcOrd="0" destOrd="0" presId="urn:microsoft.com/office/officeart/2008/layout/HorizontalMultiLevelHierarchy"/>
    <dgm:cxn modelId="{E781B9E1-3CA0-4653-960E-5106F81D2185}" type="presParOf" srcId="{30CE465C-831F-435F-AA7D-641C3AC0C298}" destId="{10644D7C-0EE7-4FA6-95D3-6EACBBC406DB}" srcOrd="1" destOrd="0" presId="urn:microsoft.com/office/officeart/2008/layout/HorizontalMultiLevelHierarchy"/>
    <dgm:cxn modelId="{5BAF5BDC-7C90-4559-8B99-FFF7F4309C6D}" type="presParOf" srcId="{A5F047F0-F55D-43DB-A0F7-9038C1CBDA29}" destId="{B1F925B7-25AF-425E-A060-DF5A8A72E19A}" srcOrd="8" destOrd="0" presId="urn:microsoft.com/office/officeart/2008/layout/HorizontalMultiLevelHierarchy"/>
    <dgm:cxn modelId="{B5400970-BEE2-4646-B4AC-A2B28F6AB346}" type="presParOf" srcId="{B1F925B7-25AF-425E-A060-DF5A8A72E19A}" destId="{3F141276-20D4-4796-9EE0-505C67C05B85}" srcOrd="0" destOrd="0" presId="urn:microsoft.com/office/officeart/2008/layout/HorizontalMultiLevelHierarchy"/>
    <dgm:cxn modelId="{72C3CED1-A0DA-4938-B3BC-E0F8E896FB10}" type="presParOf" srcId="{A5F047F0-F55D-43DB-A0F7-9038C1CBDA29}" destId="{9ECFBBB6-D258-4C7C-8DA2-8D13E2E0C276}" srcOrd="9" destOrd="0" presId="urn:microsoft.com/office/officeart/2008/layout/HorizontalMultiLevelHierarchy"/>
    <dgm:cxn modelId="{0483B319-60AA-4162-8E6C-2EA8F8F7C6F8}" type="presParOf" srcId="{9ECFBBB6-D258-4C7C-8DA2-8D13E2E0C276}" destId="{22BFBDA8-9FF7-4A20-9656-F436D5B14CA2}" srcOrd="0" destOrd="0" presId="urn:microsoft.com/office/officeart/2008/layout/HorizontalMultiLevelHierarchy"/>
    <dgm:cxn modelId="{BC874BAA-F4D0-443A-A5A7-AE357B69647C}" type="presParOf" srcId="{9ECFBBB6-D258-4C7C-8DA2-8D13E2E0C276}" destId="{4F28CD43-9102-499B-B2CB-E788C28697B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94A8F-E444-4C04-96F3-75630767779B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A13C749-2598-418F-A9DD-9E710010926D}">
      <dgm:prSet phldrT="[Text]"/>
      <dgm:spPr/>
      <dgm:t>
        <a:bodyPr/>
        <a:lstStyle/>
        <a:p>
          <a:r>
            <a:rPr lang="en-US" dirty="0"/>
            <a:t>Widget</a:t>
          </a:r>
        </a:p>
      </dgm:t>
    </dgm:pt>
    <dgm:pt modelId="{00CABDC3-E35C-475A-B403-8A47B7962DFE}" type="parTrans" cxnId="{78071C18-FA36-4E87-B060-3F640F5830A7}">
      <dgm:prSet/>
      <dgm:spPr/>
      <dgm:t>
        <a:bodyPr/>
        <a:lstStyle/>
        <a:p>
          <a:endParaRPr lang="en-US"/>
        </a:p>
      </dgm:t>
    </dgm:pt>
    <dgm:pt modelId="{B83BCC1B-2514-4F34-B015-3C4C4AAFCD35}" type="sibTrans" cxnId="{78071C18-FA36-4E87-B060-3F640F5830A7}">
      <dgm:prSet/>
      <dgm:spPr/>
      <dgm:t>
        <a:bodyPr/>
        <a:lstStyle/>
        <a:p>
          <a:endParaRPr lang="en-US"/>
        </a:p>
      </dgm:t>
    </dgm:pt>
    <dgm:pt modelId="{50EEE295-3974-4DCE-9F4F-8B993072799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Stateless Widget</a:t>
          </a:r>
        </a:p>
      </dgm:t>
    </dgm:pt>
    <dgm:pt modelId="{E12D0FDE-5309-49E7-B1C1-6089A1C06C39}" type="parTrans" cxnId="{3F108FCD-E9C8-485C-A361-23B3A6A56C47}">
      <dgm:prSet/>
      <dgm:spPr/>
      <dgm:t>
        <a:bodyPr/>
        <a:lstStyle/>
        <a:p>
          <a:endParaRPr lang="en-US"/>
        </a:p>
      </dgm:t>
    </dgm:pt>
    <dgm:pt modelId="{B6438AD9-C4C9-4472-8D25-9E0350E645EA}" type="sibTrans" cxnId="{3F108FCD-E9C8-485C-A361-23B3A6A56C47}">
      <dgm:prSet/>
      <dgm:spPr/>
      <dgm:t>
        <a:bodyPr/>
        <a:lstStyle/>
        <a:p>
          <a:endParaRPr lang="en-US"/>
        </a:p>
      </dgm:t>
    </dgm:pt>
    <dgm:pt modelId="{F0F739CD-D9A1-4763-8BE6-697F0B55C76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Stateful Widget</a:t>
          </a:r>
        </a:p>
      </dgm:t>
    </dgm:pt>
    <dgm:pt modelId="{33F63E46-2021-4404-B0A9-D75CD3F1E8D0}" type="parTrans" cxnId="{32ED8AA0-8893-432B-934B-B1E5B5F032EC}">
      <dgm:prSet/>
      <dgm:spPr/>
      <dgm:t>
        <a:bodyPr/>
        <a:lstStyle/>
        <a:p>
          <a:endParaRPr lang="en-US"/>
        </a:p>
      </dgm:t>
    </dgm:pt>
    <dgm:pt modelId="{7B6B5252-05BC-45B0-B88B-903418426EDA}" type="sibTrans" cxnId="{32ED8AA0-8893-432B-934B-B1E5B5F032EC}">
      <dgm:prSet/>
      <dgm:spPr/>
      <dgm:t>
        <a:bodyPr/>
        <a:lstStyle/>
        <a:p>
          <a:endParaRPr lang="en-US"/>
        </a:p>
      </dgm:t>
    </dgm:pt>
    <dgm:pt modelId="{8D266167-D7BF-4955-A1FD-37EA54F12E4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Text</a:t>
          </a:r>
        </a:p>
      </dgm:t>
    </dgm:pt>
    <dgm:pt modelId="{F4263590-37D9-4FF6-B2E1-9B6DB7A4C07D}" type="parTrans" cxnId="{7F084D81-3510-4F0E-8E18-46328271D14F}">
      <dgm:prSet/>
      <dgm:spPr/>
      <dgm:t>
        <a:bodyPr/>
        <a:lstStyle/>
        <a:p>
          <a:endParaRPr lang="en-US"/>
        </a:p>
      </dgm:t>
    </dgm:pt>
    <dgm:pt modelId="{CA5FB1F9-7ACD-4130-8FEB-2BD43AFB9AB8}" type="sibTrans" cxnId="{7F084D81-3510-4F0E-8E18-46328271D14F}">
      <dgm:prSet/>
      <dgm:spPr/>
      <dgm:t>
        <a:bodyPr/>
        <a:lstStyle/>
        <a:p>
          <a:endParaRPr lang="en-US"/>
        </a:p>
      </dgm:t>
    </dgm:pt>
    <dgm:pt modelId="{E259D838-F54B-4B86-A562-816D165FC30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Icon</a:t>
          </a:r>
        </a:p>
      </dgm:t>
    </dgm:pt>
    <dgm:pt modelId="{6637756A-EB11-4229-9ADF-0D32B6346207}" type="parTrans" cxnId="{BDCEFD97-B737-49A2-A83B-1B212E7703B1}">
      <dgm:prSet/>
      <dgm:spPr/>
      <dgm:t>
        <a:bodyPr/>
        <a:lstStyle/>
        <a:p>
          <a:endParaRPr lang="en-US"/>
        </a:p>
      </dgm:t>
    </dgm:pt>
    <dgm:pt modelId="{1CA69CFA-8E60-4467-B6D0-0A96D344B5DA}" type="sibTrans" cxnId="{BDCEFD97-B737-49A2-A83B-1B212E7703B1}">
      <dgm:prSet/>
      <dgm:spPr/>
      <dgm:t>
        <a:bodyPr/>
        <a:lstStyle/>
        <a:p>
          <a:endParaRPr lang="en-US"/>
        </a:p>
      </dgm:t>
    </dgm:pt>
    <dgm:pt modelId="{33452E05-EAFA-4EE7-813C-60051A325DF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Checkbox</a:t>
          </a:r>
        </a:p>
      </dgm:t>
    </dgm:pt>
    <dgm:pt modelId="{B645098D-D89E-472F-B533-27E42286C0CC}" type="parTrans" cxnId="{FB324DD2-33D2-430D-BC1D-C08B467967F5}">
      <dgm:prSet/>
      <dgm:spPr/>
      <dgm:t>
        <a:bodyPr/>
        <a:lstStyle/>
        <a:p>
          <a:endParaRPr lang="en-US"/>
        </a:p>
      </dgm:t>
    </dgm:pt>
    <dgm:pt modelId="{5951848E-E202-46F6-B9BB-C34656809006}" type="sibTrans" cxnId="{FB324DD2-33D2-430D-BC1D-C08B467967F5}">
      <dgm:prSet/>
      <dgm:spPr/>
      <dgm:t>
        <a:bodyPr/>
        <a:lstStyle/>
        <a:p>
          <a:endParaRPr lang="en-US"/>
        </a:p>
      </dgm:t>
    </dgm:pt>
    <dgm:pt modelId="{7CFDDA82-4FC6-41F2-BD4F-23B747C6AF3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9493EB4F-9CEC-407C-9F5C-C1911D63F512}" type="parTrans" cxnId="{9DED0291-2570-4B82-9576-2E03777797C2}">
      <dgm:prSet/>
      <dgm:spPr/>
      <dgm:t>
        <a:bodyPr/>
        <a:lstStyle/>
        <a:p>
          <a:endParaRPr lang="en-US"/>
        </a:p>
      </dgm:t>
    </dgm:pt>
    <dgm:pt modelId="{4BCBD561-CE7E-4DF5-855D-179690A5F5DF}" type="sibTrans" cxnId="{9DED0291-2570-4B82-9576-2E03777797C2}">
      <dgm:prSet/>
      <dgm:spPr/>
      <dgm:t>
        <a:bodyPr/>
        <a:lstStyle/>
        <a:p>
          <a:endParaRPr lang="en-US"/>
        </a:p>
      </dgm:t>
    </dgm:pt>
    <dgm:pt modelId="{CA60C246-592E-49EE-ACDB-733DC71FE2E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A249E259-C026-4E79-9DF7-5044CD105248}" type="parTrans" cxnId="{8A3B9BA9-6916-4505-B038-7AC2E5662B40}">
      <dgm:prSet/>
      <dgm:spPr/>
      <dgm:t>
        <a:bodyPr/>
        <a:lstStyle/>
        <a:p>
          <a:endParaRPr lang="en-US"/>
        </a:p>
      </dgm:t>
    </dgm:pt>
    <dgm:pt modelId="{59F5C3A6-F123-43CC-B40D-70B7508FE2B3}" type="sibTrans" cxnId="{8A3B9BA9-6916-4505-B038-7AC2E5662B40}">
      <dgm:prSet/>
      <dgm:spPr/>
      <dgm:t>
        <a:bodyPr/>
        <a:lstStyle/>
        <a:p>
          <a:endParaRPr lang="en-US"/>
        </a:p>
      </dgm:t>
    </dgm:pt>
    <dgm:pt modelId="{DC4A3483-9FEF-4764-ACC6-D723A685E31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Animation</a:t>
          </a:r>
        </a:p>
      </dgm:t>
    </dgm:pt>
    <dgm:pt modelId="{2BEEDDE1-A822-4443-8C69-6E7D1558CCC8}" type="sibTrans" cxnId="{5FE57F89-D524-4FF1-90DB-4DD5CB4086E3}">
      <dgm:prSet/>
      <dgm:spPr/>
      <dgm:t>
        <a:bodyPr/>
        <a:lstStyle/>
        <a:p>
          <a:endParaRPr lang="en-US"/>
        </a:p>
      </dgm:t>
    </dgm:pt>
    <dgm:pt modelId="{C12D6A9E-B1FD-4EC5-B17D-05FEB6352A03}" type="parTrans" cxnId="{5FE57F89-D524-4FF1-90DB-4DD5CB4086E3}">
      <dgm:prSet/>
      <dgm:spPr/>
      <dgm:t>
        <a:bodyPr/>
        <a:lstStyle/>
        <a:p>
          <a:endParaRPr lang="en-US"/>
        </a:p>
      </dgm:t>
    </dgm:pt>
    <dgm:pt modelId="{347123C5-FEE7-4F0F-B387-631F6DBB112C}" type="pres">
      <dgm:prSet presAssocID="{D1A94A8F-E444-4C04-96F3-75630767779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607FF-D56F-4B1B-ADD2-44F5059B76CA}" type="pres">
      <dgm:prSet presAssocID="{D1A94A8F-E444-4C04-96F3-75630767779B}" presName="hierFlow" presStyleCnt="0"/>
      <dgm:spPr/>
    </dgm:pt>
    <dgm:pt modelId="{B2B72840-9D7B-4375-995E-CE0C18410D98}" type="pres">
      <dgm:prSet presAssocID="{D1A94A8F-E444-4C04-96F3-75630767779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DEC12C8-56CB-466D-AEFC-AC37E23385E4}" type="pres">
      <dgm:prSet presAssocID="{3A13C749-2598-418F-A9DD-9E710010926D}" presName="Name14" presStyleCnt="0"/>
      <dgm:spPr/>
    </dgm:pt>
    <dgm:pt modelId="{3A6F9D7C-63FD-479D-A6B6-4442159D48C2}" type="pres">
      <dgm:prSet presAssocID="{3A13C749-2598-418F-A9DD-9E710010926D}" presName="level1Shape" presStyleLbl="node0" presStyleIdx="0" presStyleCnt="1">
        <dgm:presLayoutVars>
          <dgm:chPref val="3"/>
        </dgm:presLayoutVars>
      </dgm:prSet>
      <dgm:spPr/>
    </dgm:pt>
    <dgm:pt modelId="{4B727417-8A4E-4D9F-97D3-2B3612DA4296}" type="pres">
      <dgm:prSet presAssocID="{3A13C749-2598-418F-A9DD-9E710010926D}" presName="hierChild2" presStyleCnt="0"/>
      <dgm:spPr/>
    </dgm:pt>
    <dgm:pt modelId="{E818A6C6-CB23-454D-B9EF-8FE787E71496}" type="pres">
      <dgm:prSet presAssocID="{E12D0FDE-5309-49E7-B1C1-6089A1C06C39}" presName="Name19" presStyleLbl="parChTrans1D2" presStyleIdx="0" presStyleCnt="2"/>
      <dgm:spPr/>
    </dgm:pt>
    <dgm:pt modelId="{845F422D-93D1-49EF-878F-4EBA048FFAC4}" type="pres">
      <dgm:prSet presAssocID="{50EEE295-3974-4DCE-9F4F-8B9930727996}" presName="Name21" presStyleCnt="0"/>
      <dgm:spPr/>
    </dgm:pt>
    <dgm:pt modelId="{275BD2FD-07E2-4666-B26E-633C14C389EB}" type="pres">
      <dgm:prSet presAssocID="{50EEE295-3974-4DCE-9F4F-8B9930727996}" presName="level2Shape" presStyleLbl="node2" presStyleIdx="0" presStyleCnt="2"/>
      <dgm:spPr/>
    </dgm:pt>
    <dgm:pt modelId="{37F70C93-BAEF-4A77-A3D7-5764191CFE71}" type="pres">
      <dgm:prSet presAssocID="{50EEE295-3974-4DCE-9F4F-8B9930727996}" presName="hierChild3" presStyleCnt="0"/>
      <dgm:spPr/>
    </dgm:pt>
    <dgm:pt modelId="{544C45BD-5389-4E75-81C2-982C93BDFB21}" type="pres">
      <dgm:prSet presAssocID="{F4263590-37D9-4FF6-B2E1-9B6DB7A4C07D}" presName="Name19" presStyleLbl="parChTrans1D3" presStyleIdx="0" presStyleCnt="6"/>
      <dgm:spPr/>
    </dgm:pt>
    <dgm:pt modelId="{81887B30-684A-48C6-B802-6367264F27D3}" type="pres">
      <dgm:prSet presAssocID="{8D266167-D7BF-4955-A1FD-37EA54F12E45}" presName="Name21" presStyleCnt="0"/>
      <dgm:spPr/>
    </dgm:pt>
    <dgm:pt modelId="{271824FC-40B1-4DCD-A271-E5E1464020CE}" type="pres">
      <dgm:prSet presAssocID="{8D266167-D7BF-4955-A1FD-37EA54F12E45}" presName="level2Shape" presStyleLbl="node3" presStyleIdx="0" presStyleCnt="6"/>
      <dgm:spPr/>
    </dgm:pt>
    <dgm:pt modelId="{47C77061-8C6E-4BF8-ACDE-C7122C18D91A}" type="pres">
      <dgm:prSet presAssocID="{8D266167-D7BF-4955-A1FD-37EA54F12E45}" presName="hierChild3" presStyleCnt="0"/>
      <dgm:spPr/>
    </dgm:pt>
    <dgm:pt modelId="{E05DBC5D-559D-4A64-9742-92B7B93FBC67}" type="pres">
      <dgm:prSet presAssocID="{6637756A-EB11-4229-9ADF-0D32B6346207}" presName="Name19" presStyleLbl="parChTrans1D3" presStyleIdx="1" presStyleCnt="6"/>
      <dgm:spPr/>
    </dgm:pt>
    <dgm:pt modelId="{2C0F6BE0-64D0-4DB1-A9A1-89B1C7D74CD9}" type="pres">
      <dgm:prSet presAssocID="{E259D838-F54B-4B86-A562-816D165FC307}" presName="Name21" presStyleCnt="0"/>
      <dgm:spPr/>
    </dgm:pt>
    <dgm:pt modelId="{10F29CD5-6374-40A2-B662-5409B65444E2}" type="pres">
      <dgm:prSet presAssocID="{E259D838-F54B-4B86-A562-816D165FC307}" presName="level2Shape" presStyleLbl="node3" presStyleIdx="1" presStyleCnt="6"/>
      <dgm:spPr/>
    </dgm:pt>
    <dgm:pt modelId="{D700DD74-C17B-48E8-BE57-4F8F2A5A9792}" type="pres">
      <dgm:prSet presAssocID="{E259D838-F54B-4B86-A562-816D165FC307}" presName="hierChild3" presStyleCnt="0"/>
      <dgm:spPr/>
    </dgm:pt>
    <dgm:pt modelId="{4DF86A53-099B-4465-BA74-6EA8A0A51FB7}" type="pres">
      <dgm:prSet presAssocID="{A249E259-C026-4E79-9DF7-5044CD105248}" presName="Name19" presStyleLbl="parChTrans1D3" presStyleIdx="2" presStyleCnt="6"/>
      <dgm:spPr/>
    </dgm:pt>
    <dgm:pt modelId="{870C8E1E-258D-4DDD-8C74-AC10FAF7791A}" type="pres">
      <dgm:prSet presAssocID="{CA60C246-592E-49EE-ACDB-733DC71FE2EE}" presName="Name21" presStyleCnt="0"/>
      <dgm:spPr/>
    </dgm:pt>
    <dgm:pt modelId="{4958A0C1-20C5-4184-86C7-9BCD2C44693F}" type="pres">
      <dgm:prSet presAssocID="{CA60C246-592E-49EE-ACDB-733DC71FE2EE}" presName="level2Shape" presStyleLbl="node3" presStyleIdx="2" presStyleCnt="6"/>
      <dgm:spPr/>
    </dgm:pt>
    <dgm:pt modelId="{6E52B00A-96F1-461D-983A-09E4293A5AAD}" type="pres">
      <dgm:prSet presAssocID="{CA60C246-592E-49EE-ACDB-733DC71FE2EE}" presName="hierChild3" presStyleCnt="0"/>
      <dgm:spPr/>
    </dgm:pt>
    <dgm:pt modelId="{ACE8928D-F46B-4D23-8489-CCF4AF3A896E}" type="pres">
      <dgm:prSet presAssocID="{33F63E46-2021-4404-B0A9-D75CD3F1E8D0}" presName="Name19" presStyleLbl="parChTrans1D2" presStyleIdx="1" presStyleCnt="2"/>
      <dgm:spPr/>
    </dgm:pt>
    <dgm:pt modelId="{B493288B-4F40-4BAA-A1F2-AABE7DF50F82}" type="pres">
      <dgm:prSet presAssocID="{F0F739CD-D9A1-4763-8BE6-697F0B55C76D}" presName="Name21" presStyleCnt="0"/>
      <dgm:spPr/>
    </dgm:pt>
    <dgm:pt modelId="{0A7B61B4-2DF7-42BD-B5C9-312D35DBD183}" type="pres">
      <dgm:prSet presAssocID="{F0F739CD-D9A1-4763-8BE6-697F0B55C76D}" presName="level2Shape" presStyleLbl="node2" presStyleIdx="1" presStyleCnt="2"/>
      <dgm:spPr/>
    </dgm:pt>
    <dgm:pt modelId="{FD569347-715A-4406-88BC-89359EC6A122}" type="pres">
      <dgm:prSet presAssocID="{F0F739CD-D9A1-4763-8BE6-697F0B55C76D}" presName="hierChild3" presStyleCnt="0"/>
      <dgm:spPr/>
    </dgm:pt>
    <dgm:pt modelId="{15AED149-DD43-4C82-B54F-5F1B0D22281F}" type="pres">
      <dgm:prSet presAssocID="{B645098D-D89E-472F-B533-27E42286C0CC}" presName="Name19" presStyleLbl="parChTrans1D3" presStyleIdx="3" presStyleCnt="6"/>
      <dgm:spPr/>
    </dgm:pt>
    <dgm:pt modelId="{B3357E32-936C-49CA-A425-58D24F40F90E}" type="pres">
      <dgm:prSet presAssocID="{33452E05-EAFA-4EE7-813C-60051A325DF6}" presName="Name21" presStyleCnt="0"/>
      <dgm:spPr/>
    </dgm:pt>
    <dgm:pt modelId="{BA9C8728-678A-4AAF-8FC8-E6E59DAB4A3B}" type="pres">
      <dgm:prSet presAssocID="{33452E05-EAFA-4EE7-813C-60051A325DF6}" presName="level2Shape" presStyleLbl="node3" presStyleIdx="3" presStyleCnt="6"/>
      <dgm:spPr/>
    </dgm:pt>
    <dgm:pt modelId="{06B124AE-08E2-41DB-AE7B-9180485D952A}" type="pres">
      <dgm:prSet presAssocID="{33452E05-EAFA-4EE7-813C-60051A325DF6}" presName="hierChild3" presStyleCnt="0"/>
      <dgm:spPr/>
    </dgm:pt>
    <dgm:pt modelId="{F554D0FE-0403-416A-9326-A7EFA3DBAC1C}" type="pres">
      <dgm:prSet presAssocID="{C12D6A9E-B1FD-4EC5-B17D-05FEB6352A03}" presName="Name19" presStyleLbl="parChTrans1D3" presStyleIdx="4" presStyleCnt="6"/>
      <dgm:spPr/>
    </dgm:pt>
    <dgm:pt modelId="{CF099026-FB3F-423A-B17C-EFCCE0194ED4}" type="pres">
      <dgm:prSet presAssocID="{DC4A3483-9FEF-4764-ACC6-D723A685E316}" presName="Name21" presStyleCnt="0"/>
      <dgm:spPr/>
    </dgm:pt>
    <dgm:pt modelId="{BE63DD2A-4849-43EA-ABDE-D4D5BD396905}" type="pres">
      <dgm:prSet presAssocID="{DC4A3483-9FEF-4764-ACC6-D723A685E316}" presName="level2Shape" presStyleLbl="node3" presStyleIdx="4" presStyleCnt="6"/>
      <dgm:spPr/>
    </dgm:pt>
    <dgm:pt modelId="{8B974157-38E4-4D05-A7DC-2F692CEC220B}" type="pres">
      <dgm:prSet presAssocID="{DC4A3483-9FEF-4764-ACC6-D723A685E316}" presName="hierChild3" presStyleCnt="0"/>
      <dgm:spPr/>
    </dgm:pt>
    <dgm:pt modelId="{E2842742-30C2-47DD-B7B9-00569B59AF64}" type="pres">
      <dgm:prSet presAssocID="{9493EB4F-9CEC-407C-9F5C-C1911D63F512}" presName="Name19" presStyleLbl="parChTrans1D3" presStyleIdx="5" presStyleCnt="6"/>
      <dgm:spPr/>
    </dgm:pt>
    <dgm:pt modelId="{31EA9515-6BBA-4E45-B6D3-767174AF97E2}" type="pres">
      <dgm:prSet presAssocID="{7CFDDA82-4FC6-41F2-BD4F-23B747C6AF33}" presName="Name21" presStyleCnt="0"/>
      <dgm:spPr/>
    </dgm:pt>
    <dgm:pt modelId="{FA6C0975-ACB9-4E50-85B1-CF82D875D0D8}" type="pres">
      <dgm:prSet presAssocID="{7CFDDA82-4FC6-41F2-BD4F-23B747C6AF33}" presName="level2Shape" presStyleLbl="node3" presStyleIdx="5" presStyleCnt="6"/>
      <dgm:spPr/>
    </dgm:pt>
    <dgm:pt modelId="{B556F2CC-CAAE-4924-B28A-6044A4F5A30F}" type="pres">
      <dgm:prSet presAssocID="{7CFDDA82-4FC6-41F2-BD4F-23B747C6AF33}" presName="hierChild3" presStyleCnt="0"/>
      <dgm:spPr/>
    </dgm:pt>
    <dgm:pt modelId="{FC5683AC-EE10-4A29-861A-D912ED5FBE9D}" type="pres">
      <dgm:prSet presAssocID="{D1A94A8F-E444-4C04-96F3-75630767779B}" presName="bgShapesFlow" presStyleCnt="0"/>
      <dgm:spPr/>
    </dgm:pt>
  </dgm:ptLst>
  <dgm:cxnLst>
    <dgm:cxn modelId="{21EA5C04-154C-4837-ABD5-70B7DAD16B6F}" type="presOf" srcId="{3A13C749-2598-418F-A9DD-9E710010926D}" destId="{3A6F9D7C-63FD-479D-A6B6-4442159D48C2}" srcOrd="0" destOrd="0" presId="urn:microsoft.com/office/officeart/2005/8/layout/hierarchy6"/>
    <dgm:cxn modelId="{11D78310-4B55-48F9-B96B-A9453737D873}" type="presOf" srcId="{33452E05-EAFA-4EE7-813C-60051A325DF6}" destId="{BA9C8728-678A-4AAF-8FC8-E6E59DAB4A3B}" srcOrd="0" destOrd="0" presId="urn:microsoft.com/office/officeart/2005/8/layout/hierarchy6"/>
    <dgm:cxn modelId="{78071C18-FA36-4E87-B060-3F640F5830A7}" srcId="{D1A94A8F-E444-4C04-96F3-75630767779B}" destId="{3A13C749-2598-418F-A9DD-9E710010926D}" srcOrd="0" destOrd="0" parTransId="{00CABDC3-E35C-475A-B403-8A47B7962DFE}" sibTransId="{B83BCC1B-2514-4F34-B015-3C4C4AAFCD35}"/>
    <dgm:cxn modelId="{A63E841C-3FF9-4043-B400-5A51A2EB2BD1}" type="presOf" srcId="{E259D838-F54B-4B86-A562-816D165FC307}" destId="{10F29CD5-6374-40A2-B662-5409B65444E2}" srcOrd="0" destOrd="0" presId="urn:microsoft.com/office/officeart/2005/8/layout/hierarchy6"/>
    <dgm:cxn modelId="{052C5322-7574-4439-A10C-DB9E2B0D17D8}" type="presOf" srcId="{E12D0FDE-5309-49E7-B1C1-6089A1C06C39}" destId="{E818A6C6-CB23-454D-B9EF-8FE787E71496}" srcOrd="0" destOrd="0" presId="urn:microsoft.com/office/officeart/2005/8/layout/hierarchy6"/>
    <dgm:cxn modelId="{AAFDEB26-473E-44C3-BD1A-81B5F42D8870}" type="presOf" srcId="{F4263590-37D9-4FF6-B2E1-9B6DB7A4C07D}" destId="{544C45BD-5389-4E75-81C2-982C93BDFB21}" srcOrd="0" destOrd="0" presId="urn:microsoft.com/office/officeart/2005/8/layout/hierarchy6"/>
    <dgm:cxn modelId="{677D1A2D-A934-473B-ABF4-0DC54F579F24}" type="presOf" srcId="{7CFDDA82-4FC6-41F2-BD4F-23B747C6AF33}" destId="{FA6C0975-ACB9-4E50-85B1-CF82D875D0D8}" srcOrd="0" destOrd="0" presId="urn:microsoft.com/office/officeart/2005/8/layout/hierarchy6"/>
    <dgm:cxn modelId="{0957E03C-17F3-4601-99D6-84CA4EF1AB1D}" type="presOf" srcId="{9493EB4F-9CEC-407C-9F5C-C1911D63F512}" destId="{E2842742-30C2-47DD-B7B9-00569B59AF64}" srcOrd="0" destOrd="0" presId="urn:microsoft.com/office/officeart/2005/8/layout/hierarchy6"/>
    <dgm:cxn modelId="{D5B6595F-9048-4D4D-85F7-56F5064D4648}" type="presOf" srcId="{6637756A-EB11-4229-9ADF-0D32B6346207}" destId="{E05DBC5D-559D-4A64-9742-92B7B93FBC67}" srcOrd="0" destOrd="0" presId="urn:microsoft.com/office/officeart/2005/8/layout/hierarchy6"/>
    <dgm:cxn modelId="{BBBF1C62-62A0-4087-9E52-6F2821C9A598}" type="presOf" srcId="{F0F739CD-D9A1-4763-8BE6-697F0B55C76D}" destId="{0A7B61B4-2DF7-42BD-B5C9-312D35DBD183}" srcOrd="0" destOrd="0" presId="urn:microsoft.com/office/officeart/2005/8/layout/hierarchy6"/>
    <dgm:cxn modelId="{62DCCF42-4146-4D0C-82F7-559974E6A57C}" type="presOf" srcId="{50EEE295-3974-4DCE-9F4F-8B9930727996}" destId="{275BD2FD-07E2-4666-B26E-633C14C389EB}" srcOrd="0" destOrd="0" presId="urn:microsoft.com/office/officeart/2005/8/layout/hierarchy6"/>
    <dgm:cxn modelId="{9380647A-7A76-4077-BC68-B40453CA0EA4}" type="presOf" srcId="{8D266167-D7BF-4955-A1FD-37EA54F12E45}" destId="{271824FC-40B1-4DCD-A271-E5E1464020CE}" srcOrd="0" destOrd="0" presId="urn:microsoft.com/office/officeart/2005/8/layout/hierarchy6"/>
    <dgm:cxn modelId="{7F084D81-3510-4F0E-8E18-46328271D14F}" srcId="{50EEE295-3974-4DCE-9F4F-8B9930727996}" destId="{8D266167-D7BF-4955-A1FD-37EA54F12E45}" srcOrd="0" destOrd="0" parTransId="{F4263590-37D9-4FF6-B2E1-9B6DB7A4C07D}" sibTransId="{CA5FB1F9-7ACD-4130-8FEB-2BD43AFB9AB8}"/>
    <dgm:cxn modelId="{5FE57F89-D524-4FF1-90DB-4DD5CB4086E3}" srcId="{F0F739CD-D9A1-4763-8BE6-697F0B55C76D}" destId="{DC4A3483-9FEF-4764-ACC6-D723A685E316}" srcOrd="1" destOrd="0" parTransId="{C12D6A9E-B1FD-4EC5-B17D-05FEB6352A03}" sibTransId="{2BEEDDE1-A822-4443-8C69-6E7D1558CCC8}"/>
    <dgm:cxn modelId="{9DED0291-2570-4B82-9576-2E03777797C2}" srcId="{F0F739CD-D9A1-4763-8BE6-697F0B55C76D}" destId="{7CFDDA82-4FC6-41F2-BD4F-23B747C6AF33}" srcOrd="2" destOrd="0" parTransId="{9493EB4F-9CEC-407C-9F5C-C1911D63F512}" sibTransId="{4BCBD561-CE7E-4DF5-855D-179690A5F5DF}"/>
    <dgm:cxn modelId="{BDCEFD97-B737-49A2-A83B-1B212E7703B1}" srcId="{50EEE295-3974-4DCE-9F4F-8B9930727996}" destId="{E259D838-F54B-4B86-A562-816D165FC307}" srcOrd="1" destOrd="0" parTransId="{6637756A-EB11-4229-9ADF-0D32B6346207}" sibTransId="{1CA69CFA-8E60-4467-B6D0-0A96D344B5DA}"/>
    <dgm:cxn modelId="{32ED8AA0-8893-432B-934B-B1E5B5F032EC}" srcId="{3A13C749-2598-418F-A9DD-9E710010926D}" destId="{F0F739CD-D9A1-4763-8BE6-697F0B55C76D}" srcOrd="1" destOrd="0" parTransId="{33F63E46-2021-4404-B0A9-D75CD3F1E8D0}" sibTransId="{7B6B5252-05BC-45B0-B88B-903418426EDA}"/>
    <dgm:cxn modelId="{57D86DA2-5B73-4FFD-B1D8-04E336782C7B}" type="presOf" srcId="{D1A94A8F-E444-4C04-96F3-75630767779B}" destId="{347123C5-FEE7-4F0F-B387-631F6DBB112C}" srcOrd="0" destOrd="0" presId="urn:microsoft.com/office/officeart/2005/8/layout/hierarchy6"/>
    <dgm:cxn modelId="{16E5CEA3-0CDC-4627-910E-269533557DC8}" type="presOf" srcId="{DC4A3483-9FEF-4764-ACC6-D723A685E316}" destId="{BE63DD2A-4849-43EA-ABDE-D4D5BD396905}" srcOrd="0" destOrd="0" presId="urn:microsoft.com/office/officeart/2005/8/layout/hierarchy6"/>
    <dgm:cxn modelId="{93E98AA6-0CA7-42E7-94D4-C657F0BF2FCC}" type="presOf" srcId="{A249E259-C026-4E79-9DF7-5044CD105248}" destId="{4DF86A53-099B-4465-BA74-6EA8A0A51FB7}" srcOrd="0" destOrd="0" presId="urn:microsoft.com/office/officeart/2005/8/layout/hierarchy6"/>
    <dgm:cxn modelId="{8A3B9BA9-6916-4505-B038-7AC2E5662B40}" srcId="{50EEE295-3974-4DCE-9F4F-8B9930727996}" destId="{CA60C246-592E-49EE-ACDB-733DC71FE2EE}" srcOrd="2" destOrd="0" parTransId="{A249E259-C026-4E79-9DF7-5044CD105248}" sibTransId="{59F5C3A6-F123-43CC-B40D-70B7508FE2B3}"/>
    <dgm:cxn modelId="{7259A7C0-8011-4E67-9D8C-6B026F7C5424}" type="presOf" srcId="{33F63E46-2021-4404-B0A9-D75CD3F1E8D0}" destId="{ACE8928D-F46B-4D23-8489-CCF4AF3A896E}" srcOrd="0" destOrd="0" presId="urn:microsoft.com/office/officeart/2005/8/layout/hierarchy6"/>
    <dgm:cxn modelId="{72D430CD-ACF9-45DA-9B32-4E75184E27B8}" type="presOf" srcId="{CA60C246-592E-49EE-ACDB-733DC71FE2EE}" destId="{4958A0C1-20C5-4184-86C7-9BCD2C44693F}" srcOrd="0" destOrd="0" presId="urn:microsoft.com/office/officeart/2005/8/layout/hierarchy6"/>
    <dgm:cxn modelId="{3F108FCD-E9C8-485C-A361-23B3A6A56C47}" srcId="{3A13C749-2598-418F-A9DD-9E710010926D}" destId="{50EEE295-3974-4DCE-9F4F-8B9930727996}" srcOrd="0" destOrd="0" parTransId="{E12D0FDE-5309-49E7-B1C1-6089A1C06C39}" sibTransId="{B6438AD9-C4C9-4472-8D25-9E0350E645EA}"/>
    <dgm:cxn modelId="{5A54CFCF-032B-4D79-986C-840DB0F660E5}" type="presOf" srcId="{B645098D-D89E-472F-B533-27E42286C0CC}" destId="{15AED149-DD43-4C82-B54F-5F1B0D22281F}" srcOrd="0" destOrd="0" presId="urn:microsoft.com/office/officeart/2005/8/layout/hierarchy6"/>
    <dgm:cxn modelId="{FB324DD2-33D2-430D-BC1D-C08B467967F5}" srcId="{F0F739CD-D9A1-4763-8BE6-697F0B55C76D}" destId="{33452E05-EAFA-4EE7-813C-60051A325DF6}" srcOrd="0" destOrd="0" parTransId="{B645098D-D89E-472F-B533-27E42286C0CC}" sibTransId="{5951848E-E202-46F6-B9BB-C34656809006}"/>
    <dgm:cxn modelId="{E910DDF2-60F9-43A9-8A8E-492594602077}" type="presOf" srcId="{C12D6A9E-B1FD-4EC5-B17D-05FEB6352A03}" destId="{F554D0FE-0403-416A-9326-A7EFA3DBAC1C}" srcOrd="0" destOrd="0" presId="urn:microsoft.com/office/officeart/2005/8/layout/hierarchy6"/>
    <dgm:cxn modelId="{C88C30E0-2D43-44B5-883E-0BBC8F8C14E9}" type="presParOf" srcId="{347123C5-FEE7-4F0F-B387-631F6DBB112C}" destId="{BC3607FF-D56F-4B1B-ADD2-44F5059B76CA}" srcOrd="0" destOrd="0" presId="urn:microsoft.com/office/officeart/2005/8/layout/hierarchy6"/>
    <dgm:cxn modelId="{7C7CF652-5AC4-4BCF-A2E4-BD5D3196DECA}" type="presParOf" srcId="{BC3607FF-D56F-4B1B-ADD2-44F5059B76CA}" destId="{B2B72840-9D7B-4375-995E-CE0C18410D98}" srcOrd="0" destOrd="0" presId="urn:microsoft.com/office/officeart/2005/8/layout/hierarchy6"/>
    <dgm:cxn modelId="{EAF1B6AA-D64A-44CA-9E0D-646C6A74BBC1}" type="presParOf" srcId="{B2B72840-9D7B-4375-995E-CE0C18410D98}" destId="{ADEC12C8-56CB-466D-AEFC-AC37E23385E4}" srcOrd="0" destOrd="0" presId="urn:microsoft.com/office/officeart/2005/8/layout/hierarchy6"/>
    <dgm:cxn modelId="{FD941285-D744-428F-82D0-4847265F83EB}" type="presParOf" srcId="{ADEC12C8-56CB-466D-AEFC-AC37E23385E4}" destId="{3A6F9D7C-63FD-479D-A6B6-4442159D48C2}" srcOrd="0" destOrd="0" presId="urn:microsoft.com/office/officeart/2005/8/layout/hierarchy6"/>
    <dgm:cxn modelId="{70D9B753-1EA0-49BF-BB09-56536C0D66E8}" type="presParOf" srcId="{ADEC12C8-56CB-466D-AEFC-AC37E23385E4}" destId="{4B727417-8A4E-4D9F-97D3-2B3612DA4296}" srcOrd="1" destOrd="0" presId="urn:microsoft.com/office/officeart/2005/8/layout/hierarchy6"/>
    <dgm:cxn modelId="{783C7D8B-7F24-47A7-84EF-13B9CC1D7EC8}" type="presParOf" srcId="{4B727417-8A4E-4D9F-97D3-2B3612DA4296}" destId="{E818A6C6-CB23-454D-B9EF-8FE787E71496}" srcOrd="0" destOrd="0" presId="urn:microsoft.com/office/officeart/2005/8/layout/hierarchy6"/>
    <dgm:cxn modelId="{DC59383F-B46B-4D62-A577-00F336A1B319}" type="presParOf" srcId="{4B727417-8A4E-4D9F-97D3-2B3612DA4296}" destId="{845F422D-93D1-49EF-878F-4EBA048FFAC4}" srcOrd="1" destOrd="0" presId="urn:microsoft.com/office/officeart/2005/8/layout/hierarchy6"/>
    <dgm:cxn modelId="{F85793FA-BF47-415A-829A-DCBD3D9FE6E9}" type="presParOf" srcId="{845F422D-93D1-49EF-878F-4EBA048FFAC4}" destId="{275BD2FD-07E2-4666-B26E-633C14C389EB}" srcOrd="0" destOrd="0" presId="urn:microsoft.com/office/officeart/2005/8/layout/hierarchy6"/>
    <dgm:cxn modelId="{D9D1711A-F8C4-4087-B42C-51D707FC28AE}" type="presParOf" srcId="{845F422D-93D1-49EF-878F-4EBA048FFAC4}" destId="{37F70C93-BAEF-4A77-A3D7-5764191CFE71}" srcOrd="1" destOrd="0" presId="urn:microsoft.com/office/officeart/2005/8/layout/hierarchy6"/>
    <dgm:cxn modelId="{A6A32499-9E1F-40C2-A505-D370DFED958E}" type="presParOf" srcId="{37F70C93-BAEF-4A77-A3D7-5764191CFE71}" destId="{544C45BD-5389-4E75-81C2-982C93BDFB21}" srcOrd="0" destOrd="0" presId="urn:microsoft.com/office/officeart/2005/8/layout/hierarchy6"/>
    <dgm:cxn modelId="{9F79E32B-17CC-404C-90A4-CBD77422329F}" type="presParOf" srcId="{37F70C93-BAEF-4A77-A3D7-5764191CFE71}" destId="{81887B30-684A-48C6-B802-6367264F27D3}" srcOrd="1" destOrd="0" presId="urn:microsoft.com/office/officeart/2005/8/layout/hierarchy6"/>
    <dgm:cxn modelId="{ACF1C393-BED9-49B9-A4FF-364968F63F8A}" type="presParOf" srcId="{81887B30-684A-48C6-B802-6367264F27D3}" destId="{271824FC-40B1-4DCD-A271-E5E1464020CE}" srcOrd="0" destOrd="0" presId="urn:microsoft.com/office/officeart/2005/8/layout/hierarchy6"/>
    <dgm:cxn modelId="{72616D2F-B9BC-414F-9506-041051DC2989}" type="presParOf" srcId="{81887B30-684A-48C6-B802-6367264F27D3}" destId="{47C77061-8C6E-4BF8-ACDE-C7122C18D91A}" srcOrd="1" destOrd="0" presId="urn:microsoft.com/office/officeart/2005/8/layout/hierarchy6"/>
    <dgm:cxn modelId="{766EA7D3-6173-4C85-AAE6-EFD2FFDD99BB}" type="presParOf" srcId="{37F70C93-BAEF-4A77-A3D7-5764191CFE71}" destId="{E05DBC5D-559D-4A64-9742-92B7B93FBC67}" srcOrd="2" destOrd="0" presId="urn:microsoft.com/office/officeart/2005/8/layout/hierarchy6"/>
    <dgm:cxn modelId="{C2D24C65-0711-4505-B98E-89FD3A06C0AB}" type="presParOf" srcId="{37F70C93-BAEF-4A77-A3D7-5764191CFE71}" destId="{2C0F6BE0-64D0-4DB1-A9A1-89B1C7D74CD9}" srcOrd="3" destOrd="0" presId="urn:microsoft.com/office/officeart/2005/8/layout/hierarchy6"/>
    <dgm:cxn modelId="{771D438E-DE42-40D6-9303-74CF94F8D26F}" type="presParOf" srcId="{2C0F6BE0-64D0-4DB1-A9A1-89B1C7D74CD9}" destId="{10F29CD5-6374-40A2-B662-5409B65444E2}" srcOrd="0" destOrd="0" presId="urn:microsoft.com/office/officeart/2005/8/layout/hierarchy6"/>
    <dgm:cxn modelId="{28149788-6890-4F52-BB51-EAC735D88955}" type="presParOf" srcId="{2C0F6BE0-64D0-4DB1-A9A1-89B1C7D74CD9}" destId="{D700DD74-C17B-48E8-BE57-4F8F2A5A9792}" srcOrd="1" destOrd="0" presId="urn:microsoft.com/office/officeart/2005/8/layout/hierarchy6"/>
    <dgm:cxn modelId="{CAB33C2A-C1E4-470B-A9FA-A491BEB8CF54}" type="presParOf" srcId="{37F70C93-BAEF-4A77-A3D7-5764191CFE71}" destId="{4DF86A53-099B-4465-BA74-6EA8A0A51FB7}" srcOrd="4" destOrd="0" presId="urn:microsoft.com/office/officeart/2005/8/layout/hierarchy6"/>
    <dgm:cxn modelId="{98285F61-72BC-41F3-82FF-31C705693965}" type="presParOf" srcId="{37F70C93-BAEF-4A77-A3D7-5764191CFE71}" destId="{870C8E1E-258D-4DDD-8C74-AC10FAF7791A}" srcOrd="5" destOrd="0" presId="urn:microsoft.com/office/officeart/2005/8/layout/hierarchy6"/>
    <dgm:cxn modelId="{8F0BD93D-92C5-43D7-AA8B-39A3EB603C5E}" type="presParOf" srcId="{870C8E1E-258D-4DDD-8C74-AC10FAF7791A}" destId="{4958A0C1-20C5-4184-86C7-9BCD2C44693F}" srcOrd="0" destOrd="0" presId="urn:microsoft.com/office/officeart/2005/8/layout/hierarchy6"/>
    <dgm:cxn modelId="{40FAF285-2368-4AB1-9464-428DCF68C067}" type="presParOf" srcId="{870C8E1E-258D-4DDD-8C74-AC10FAF7791A}" destId="{6E52B00A-96F1-461D-983A-09E4293A5AAD}" srcOrd="1" destOrd="0" presId="urn:microsoft.com/office/officeart/2005/8/layout/hierarchy6"/>
    <dgm:cxn modelId="{DCF92ED4-364C-440E-A29E-EB312453D2BA}" type="presParOf" srcId="{4B727417-8A4E-4D9F-97D3-2B3612DA4296}" destId="{ACE8928D-F46B-4D23-8489-CCF4AF3A896E}" srcOrd="2" destOrd="0" presId="urn:microsoft.com/office/officeart/2005/8/layout/hierarchy6"/>
    <dgm:cxn modelId="{F0F3E62D-7186-4967-98E5-042674BBF007}" type="presParOf" srcId="{4B727417-8A4E-4D9F-97D3-2B3612DA4296}" destId="{B493288B-4F40-4BAA-A1F2-AABE7DF50F82}" srcOrd="3" destOrd="0" presId="urn:microsoft.com/office/officeart/2005/8/layout/hierarchy6"/>
    <dgm:cxn modelId="{BF7BF387-A556-4C53-A80D-7DAD821A1E4A}" type="presParOf" srcId="{B493288B-4F40-4BAA-A1F2-AABE7DF50F82}" destId="{0A7B61B4-2DF7-42BD-B5C9-312D35DBD183}" srcOrd="0" destOrd="0" presId="urn:microsoft.com/office/officeart/2005/8/layout/hierarchy6"/>
    <dgm:cxn modelId="{D4786D30-D13E-4A5F-A93D-7D1A984A00DB}" type="presParOf" srcId="{B493288B-4F40-4BAA-A1F2-AABE7DF50F82}" destId="{FD569347-715A-4406-88BC-89359EC6A122}" srcOrd="1" destOrd="0" presId="urn:microsoft.com/office/officeart/2005/8/layout/hierarchy6"/>
    <dgm:cxn modelId="{960F6027-E67D-4FBB-895B-3F917389A547}" type="presParOf" srcId="{FD569347-715A-4406-88BC-89359EC6A122}" destId="{15AED149-DD43-4C82-B54F-5F1B0D22281F}" srcOrd="0" destOrd="0" presId="urn:microsoft.com/office/officeart/2005/8/layout/hierarchy6"/>
    <dgm:cxn modelId="{133E7CCF-C423-472B-B4F2-FDD9017876FE}" type="presParOf" srcId="{FD569347-715A-4406-88BC-89359EC6A122}" destId="{B3357E32-936C-49CA-A425-58D24F40F90E}" srcOrd="1" destOrd="0" presId="urn:microsoft.com/office/officeart/2005/8/layout/hierarchy6"/>
    <dgm:cxn modelId="{75B497B0-03CB-4E4C-979C-729DED746487}" type="presParOf" srcId="{B3357E32-936C-49CA-A425-58D24F40F90E}" destId="{BA9C8728-678A-4AAF-8FC8-E6E59DAB4A3B}" srcOrd="0" destOrd="0" presId="urn:microsoft.com/office/officeart/2005/8/layout/hierarchy6"/>
    <dgm:cxn modelId="{7B79EAAA-897B-40F1-BFE9-DF3BC4143757}" type="presParOf" srcId="{B3357E32-936C-49CA-A425-58D24F40F90E}" destId="{06B124AE-08E2-41DB-AE7B-9180485D952A}" srcOrd="1" destOrd="0" presId="urn:microsoft.com/office/officeart/2005/8/layout/hierarchy6"/>
    <dgm:cxn modelId="{2187E235-0A1F-4B9B-B279-75E036B4134D}" type="presParOf" srcId="{FD569347-715A-4406-88BC-89359EC6A122}" destId="{F554D0FE-0403-416A-9326-A7EFA3DBAC1C}" srcOrd="2" destOrd="0" presId="urn:microsoft.com/office/officeart/2005/8/layout/hierarchy6"/>
    <dgm:cxn modelId="{98A136EA-6A7D-4BDB-8E01-0E6B03976558}" type="presParOf" srcId="{FD569347-715A-4406-88BC-89359EC6A122}" destId="{CF099026-FB3F-423A-B17C-EFCCE0194ED4}" srcOrd="3" destOrd="0" presId="urn:microsoft.com/office/officeart/2005/8/layout/hierarchy6"/>
    <dgm:cxn modelId="{EEA4EF49-F111-43F0-8A09-5711942F353D}" type="presParOf" srcId="{CF099026-FB3F-423A-B17C-EFCCE0194ED4}" destId="{BE63DD2A-4849-43EA-ABDE-D4D5BD396905}" srcOrd="0" destOrd="0" presId="urn:microsoft.com/office/officeart/2005/8/layout/hierarchy6"/>
    <dgm:cxn modelId="{BAA328E1-1B03-4F0A-82E1-411F12DFD6EA}" type="presParOf" srcId="{CF099026-FB3F-423A-B17C-EFCCE0194ED4}" destId="{8B974157-38E4-4D05-A7DC-2F692CEC220B}" srcOrd="1" destOrd="0" presId="urn:microsoft.com/office/officeart/2005/8/layout/hierarchy6"/>
    <dgm:cxn modelId="{7E58E776-F01F-4800-B4D3-F033913FC140}" type="presParOf" srcId="{FD569347-715A-4406-88BC-89359EC6A122}" destId="{E2842742-30C2-47DD-B7B9-00569B59AF64}" srcOrd="4" destOrd="0" presId="urn:microsoft.com/office/officeart/2005/8/layout/hierarchy6"/>
    <dgm:cxn modelId="{3428C249-A874-4051-A460-6EEFF0C4F4CF}" type="presParOf" srcId="{FD569347-715A-4406-88BC-89359EC6A122}" destId="{31EA9515-6BBA-4E45-B6D3-767174AF97E2}" srcOrd="5" destOrd="0" presId="urn:microsoft.com/office/officeart/2005/8/layout/hierarchy6"/>
    <dgm:cxn modelId="{B0C4640D-43C5-4816-8DBD-876AA4401C55}" type="presParOf" srcId="{31EA9515-6BBA-4E45-B6D3-767174AF97E2}" destId="{FA6C0975-ACB9-4E50-85B1-CF82D875D0D8}" srcOrd="0" destOrd="0" presId="urn:microsoft.com/office/officeart/2005/8/layout/hierarchy6"/>
    <dgm:cxn modelId="{F84D7208-2D69-4ED6-87B1-F0A45A43213D}" type="presParOf" srcId="{31EA9515-6BBA-4E45-B6D3-767174AF97E2}" destId="{B556F2CC-CAAE-4924-B28A-6044A4F5A30F}" srcOrd="1" destOrd="0" presId="urn:microsoft.com/office/officeart/2005/8/layout/hierarchy6"/>
    <dgm:cxn modelId="{382BE25D-8AE9-43EA-9604-276F8B70BF6F}" type="presParOf" srcId="{347123C5-FEE7-4F0F-B387-631F6DBB112C}" destId="{FC5683AC-EE10-4A29-861A-D912ED5FBE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A94A8F-E444-4C04-96F3-75630767779B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A13C749-2598-418F-A9DD-9E710010926D}">
      <dgm:prSet phldrT="[Text]"/>
      <dgm:spPr/>
      <dgm:t>
        <a:bodyPr/>
        <a:lstStyle/>
        <a:p>
          <a:r>
            <a:rPr lang="en-US" dirty="0"/>
            <a:t>Widget</a:t>
          </a:r>
        </a:p>
      </dgm:t>
    </dgm:pt>
    <dgm:pt modelId="{00CABDC3-E35C-475A-B403-8A47B7962DFE}" type="parTrans" cxnId="{78071C18-FA36-4E87-B060-3F640F5830A7}">
      <dgm:prSet/>
      <dgm:spPr/>
      <dgm:t>
        <a:bodyPr/>
        <a:lstStyle/>
        <a:p>
          <a:endParaRPr lang="en-US"/>
        </a:p>
      </dgm:t>
    </dgm:pt>
    <dgm:pt modelId="{B83BCC1B-2514-4F34-B015-3C4C4AAFCD35}" type="sibTrans" cxnId="{78071C18-FA36-4E87-B060-3F640F5830A7}">
      <dgm:prSet/>
      <dgm:spPr/>
      <dgm:t>
        <a:bodyPr/>
        <a:lstStyle/>
        <a:p>
          <a:endParaRPr lang="en-US"/>
        </a:p>
      </dgm:t>
    </dgm:pt>
    <dgm:pt modelId="{50EEE295-3974-4DCE-9F4F-8B9930727996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Stateless Widget</a:t>
          </a:r>
        </a:p>
      </dgm:t>
    </dgm:pt>
    <dgm:pt modelId="{E12D0FDE-5309-49E7-B1C1-6089A1C06C39}" type="parTrans" cxnId="{3F108FCD-E9C8-485C-A361-23B3A6A56C47}">
      <dgm:prSet/>
      <dgm:spPr/>
      <dgm:t>
        <a:bodyPr/>
        <a:lstStyle/>
        <a:p>
          <a:endParaRPr lang="en-US"/>
        </a:p>
      </dgm:t>
    </dgm:pt>
    <dgm:pt modelId="{B6438AD9-C4C9-4472-8D25-9E0350E645EA}" type="sibTrans" cxnId="{3F108FCD-E9C8-485C-A361-23B3A6A56C47}">
      <dgm:prSet/>
      <dgm:spPr/>
      <dgm:t>
        <a:bodyPr/>
        <a:lstStyle/>
        <a:p>
          <a:endParaRPr lang="en-US"/>
        </a:p>
      </dgm:t>
    </dgm:pt>
    <dgm:pt modelId="{F0F739CD-D9A1-4763-8BE6-697F0B55C76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Stateful Widget</a:t>
          </a:r>
        </a:p>
      </dgm:t>
    </dgm:pt>
    <dgm:pt modelId="{33F63E46-2021-4404-B0A9-D75CD3F1E8D0}" type="parTrans" cxnId="{32ED8AA0-8893-432B-934B-B1E5B5F032EC}">
      <dgm:prSet/>
      <dgm:spPr/>
      <dgm:t>
        <a:bodyPr/>
        <a:lstStyle/>
        <a:p>
          <a:endParaRPr lang="en-US"/>
        </a:p>
      </dgm:t>
    </dgm:pt>
    <dgm:pt modelId="{7B6B5252-05BC-45B0-B88B-903418426EDA}" type="sibTrans" cxnId="{32ED8AA0-8893-432B-934B-B1E5B5F032EC}">
      <dgm:prSet/>
      <dgm:spPr/>
      <dgm:t>
        <a:bodyPr/>
        <a:lstStyle/>
        <a:p>
          <a:endParaRPr lang="en-US"/>
        </a:p>
      </dgm:t>
    </dgm:pt>
    <dgm:pt modelId="{2F854227-88A2-4411-A648-98A7488EA78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37914E0C-E5C0-4235-8982-780EA3325452}" type="parTrans" cxnId="{797D2721-2AD8-435E-B262-6BD099977355}">
      <dgm:prSet/>
      <dgm:spPr/>
      <dgm:t>
        <a:bodyPr/>
        <a:lstStyle/>
        <a:p>
          <a:endParaRPr lang="en-US"/>
        </a:p>
      </dgm:t>
    </dgm:pt>
    <dgm:pt modelId="{B20F0568-E0E1-4DC5-8CB2-E5628EEA729C}" type="sibTrans" cxnId="{797D2721-2AD8-435E-B262-6BD099977355}">
      <dgm:prSet/>
      <dgm:spPr/>
      <dgm:t>
        <a:bodyPr/>
        <a:lstStyle/>
        <a:p>
          <a:endParaRPr lang="en-US"/>
        </a:p>
      </dgm:t>
    </dgm:pt>
    <dgm:pt modelId="{8D266167-D7BF-4955-A1FD-37EA54F12E4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Text</a:t>
          </a:r>
        </a:p>
      </dgm:t>
    </dgm:pt>
    <dgm:pt modelId="{F4263590-37D9-4FF6-B2E1-9B6DB7A4C07D}" type="parTrans" cxnId="{7F084D81-3510-4F0E-8E18-46328271D14F}">
      <dgm:prSet/>
      <dgm:spPr/>
      <dgm:t>
        <a:bodyPr/>
        <a:lstStyle/>
        <a:p>
          <a:endParaRPr lang="en-US"/>
        </a:p>
      </dgm:t>
    </dgm:pt>
    <dgm:pt modelId="{CA5FB1F9-7ACD-4130-8FEB-2BD43AFB9AB8}" type="sibTrans" cxnId="{7F084D81-3510-4F0E-8E18-46328271D14F}">
      <dgm:prSet/>
      <dgm:spPr/>
      <dgm:t>
        <a:bodyPr/>
        <a:lstStyle/>
        <a:p>
          <a:endParaRPr lang="en-US"/>
        </a:p>
      </dgm:t>
    </dgm:pt>
    <dgm:pt modelId="{E259D838-F54B-4B86-A562-816D165FC307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Icon</a:t>
          </a:r>
        </a:p>
      </dgm:t>
    </dgm:pt>
    <dgm:pt modelId="{6637756A-EB11-4229-9ADF-0D32B6346207}" type="parTrans" cxnId="{BDCEFD97-B737-49A2-A83B-1B212E7703B1}">
      <dgm:prSet/>
      <dgm:spPr/>
      <dgm:t>
        <a:bodyPr/>
        <a:lstStyle/>
        <a:p>
          <a:endParaRPr lang="en-US"/>
        </a:p>
      </dgm:t>
    </dgm:pt>
    <dgm:pt modelId="{1CA69CFA-8E60-4467-B6D0-0A96D344B5DA}" type="sibTrans" cxnId="{BDCEFD97-B737-49A2-A83B-1B212E7703B1}">
      <dgm:prSet/>
      <dgm:spPr/>
      <dgm:t>
        <a:bodyPr/>
        <a:lstStyle/>
        <a:p>
          <a:endParaRPr lang="en-US"/>
        </a:p>
      </dgm:t>
    </dgm:pt>
    <dgm:pt modelId="{33452E05-EAFA-4EE7-813C-60051A325DF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Checkbox</a:t>
          </a:r>
        </a:p>
      </dgm:t>
    </dgm:pt>
    <dgm:pt modelId="{B645098D-D89E-472F-B533-27E42286C0CC}" type="parTrans" cxnId="{FB324DD2-33D2-430D-BC1D-C08B467967F5}">
      <dgm:prSet/>
      <dgm:spPr/>
      <dgm:t>
        <a:bodyPr/>
        <a:lstStyle/>
        <a:p>
          <a:endParaRPr lang="en-US"/>
        </a:p>
      </dgm:t>
    </dgm:pt>
    <dgm:pt modelId="{5951848E-E202-46F6-B9BB-C34656809006}" type="sibTrans" cxnId="{FB324DD2-33D2-430D-BC1D-C08B467967F5}">
      <dgm:prSet/>
      <dgm:spPr/>
      <dgm:t>
        <a:bodyPr/>
        <a:lstStyle/>
        <a:p>
          <a:endParaRPr lang="en-US"/>
        </a:p>
      </dgm:t>
    </dgm:pt>
    <dgm:pt modelId="{7CFDDA82-4FC6-41F2-BD4F-23B747C6AF3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9493EB4F-9CEC-407C-9F5C-C1911D63F512}" type="parTrans" cxnId="{9DED0291-2570-4B82-9576-2E03777797C2}">
      <dgm:prSet/>
      <dgm:spPr/>
      <dgm:t>
        <a:bodyPr/>
        <a:lstStyle/>
        <a:p>
          <a:endParaRPr lang="en-US"/>
        </a:p>
      </dgm:t>
    </dgm:pt>
    <dgm:pt modelId="{4BCBD561-CE7E-4DF5-855D-179690A5F5DF}" type="sibTrans" cxnId="{9DED0291-2570-4B82-9576-2E03777797C2}">
      <dgm:prSet/>
      <dgm:spPr/>
      <dgm:t>
        <a:bodyPr/>
        <a:lstStyle/>
        <a:p>
          <a:endParaRPr lang="en-US"/>
        </a:p>
      </dgm:t>
    </dgm:pt>
    <dgm:pt modelId="{CA60C246-592E-49EE-ACDB-733DC71FE2E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A249E259-C026-4E79-9DF7-5044CD105248}" type="parTrans" cxnId="{8A3B9BA9-6916-4505-B038-7AC2E5662B40}">
      <dgm:prSet/>
      <dgm:spPr/>
      <dgm:t>
        <a:bodyPr/>
        <a:lstStyle/>
        <a:p>
          <a:endParaRPr lang="en-US"/>
        </a:p>
      </dgm:t>
    </dgm:pt>
    <dgm:pt modelId="{59F5C3A6-F123-43CC-B40D-70B7508FE2B3}" type="sibTrans" cxnId="{8A3B9BA9-6916-4505-B038-7AC2E5662B40}">
      <dgm:prSet/>
      <dgm:spPr/>
      <dgm:t>
        <a:bodyPr/>
        <a:lstStyle/>
        <a:p>
          <a:endParaRPr lang="en-US"/>
        </a:p>
      </dgm:t>
    </dgm:pt>
    <dgm:pt modelId="{DC4A3483-9FEF-4764-ACC6-D723A685E31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Animation</a:t>
          </a:r>
        </a:p>
      </dgm:t>
    </dgm:pt>
    <dgm:pt modelId="{2BEEDDE1-A822-4443-8C69-6E7D1558CCC8}" type="sibTrans" cxnId="{5FE57F89-D524-4FF1-90DB-4DD5CB4086E3}">
      <dgm:prSet/>
      <dgm:spPr/>
      <dgm:t>
        <a:bodyPr/>
        <a:lstStyle/>
        <a:p>
          <a:endParaRPr lang="en-US"/>
        </a:p>
      </dgm:t>
    </dgm:pt>
    <dgm:pt modelId="{C12D6A9E-B1FD-4EC5-B17D-05FEB6352A03}" type="parTrans" cxnId="{5FE57F89-D524-4FF1-90DB-4DD5CB4086E3}">
      <dgm:prSet/>
      <dgm:spPr/>
      <dgm:t>
        <a:bodyPr/>
        <a:lstStyle/>
        <a:p>
          <a:endParaRPr lang="en-US"/>
        </a:p>
      </dgm:t>
    </dgm:pt>
    <dgm:pt modelId="{347123C5-FEE7-4F0F-B387-631F6DBB112C}" type="pres">
      <dgm:prSet presAssocID="{D1A94A8F-E444-4C04-96F3-75630767779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3607FF-D56F-4B1B-ADD2-44F5059B76CA}" type="pres">
      <dgm:prSet presAssocID="{D1A94A8F-E444-4C04-96F3-75630767779B}" presName="hierFlow" presStyleCnt="0"/>
      <dgm:spPr/>
    </dgm:pt>
    <dgm:pt modelId="{B2B72840-9D7B-4375-995E-CE0C18410D98}" type="pres">
      <dgm:prSet presAssocID="{D1A94A8F-E444-4C04-96F3-75630767779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DEC12C8-56CB-466D-AEFC-AC37E23385E4}" type="pres">
      <dgm:prSet presAssocID="{3A13C749-2598-418F-A9DD-9E710010926D}" presName="Name14" presStyleCnt="0"/>
      <dgm:spPr/>
    </dgm:pt>
    <dgm:pt modelId="{3A6F9D7C-63FD-479D-A6B6-4442159D48C2}" type="pres">
      <dgm:prSet presAssocID="{3A13C749-2598-418F-A9DD-9E710010926D}" presName="level1Shape" presStyleLbl="node0" presStyleIdx="0" presStyleCnt="1">
        <dgm:presLayoutVars>
          <dgm:chPref val="3"/>
        </dgm:presLayoutVars>
      </dgm:prSet>
      <dgm:spPr/>
    </dgm:pt>
    <dgm:pt modelId="{4B727417-8A4E-4D9F-97D3-2B3612DA4296}" type="pres">
      <dgm:prSet presAssocID="{3A13C749-2598-418F-A9DD-9E710010926D}" presName="hierChild2" presStyleCnt="0"/>
      <dgm:spPr/>
    </dgm:pt>
    <dgm:pt modelId="{E818A6C6-CB23-454D-B9EF-8FE787E71496}" type="pres">
      <dgm:prSet presAssocID="{E12D0FDE-5309-49E7-B1C1-6089A1C06C39}" presName="Name19" presStyleLbl="parChTrans1D2" presStyleIdx="0" presStyleCnt="3"/>
      <dgm:spPr/>
    </dgm:pt>
    <dgm:pt modelId="{845F422D-93D1-49EF-878F-4EBA048FFAC4}" type="pres">
      <dgm:prSet presAssocID="{50EEE295-3974-4DCE-9F4F-8B9930727996}" presName="Name21" presStyleCnt="0"/>
      <dgm:spPr/>
    </dgm:pt>
    <dgm:pt modelId="{275BD2FD-07E2-4666-B26E-633C14C389EB}" type="pres">
      <dgm:prSet presAssocID="{50EEE295-3974-4DCE-9F4F-8B9930727996}" presName="level2Shape" presStyleLbl="node2" presStyleIdx="0" presStyleCnt="3"/>
      <dgm:spPr/>
    </dgm:pt>
    <dgm:pt modelId="{37F70C93-BAEF-4A77-A3D7-5764191CFE71}" type="pres">
      <dgm:prSet presAssocID="{50EEE295-3974-4DCE-9F4F-8B9930727996}" presName="hierChild3" presStyleCnt="0"/>
      <dgm:spPr/>
    </dgm:pt>
    <dgm:pt modelId="{544C45BD-5389-4E75-81C2-982C93BDFB21}" type="pres">
      <dgm:prSet presAssocID="{F4263590-37D9-4FF6-B2E1-9B6DB7A4C07D}" presName="Name19" presStyleLbl="parChTrans1D3" presStyleIdx="0" presStyleCnt="6"/>
      <dgm:spPr/>
    </dgm:pt>
    <dgm:pt modelId="{81887B30-684A-48C6-B802-6367264F27D3}" type="pres">
      <dgm:prSet presAssocID="{8D266167-D7BF-4955-A1FD-37EA54F12E45}" presName="Name21" presStyleCnt="0"/>
      <dgm:spPr/>
    </dgm:pt>
    <dgm:pt modelId="{271824FC-40B1-4DCD-A271-E5E1464020CE}" type="pres">
      <dgm:prSet presAssocID="{8D266167-D7BF-4955-A1FD-37EA54F12E45}" presName="level2Shape" presStyleLbl="node3" presStyleIdx="0" presStyleCnt="6"/>
      <dgm:spPr/>
    </dgm:pt>
    <dgm:pt modelId="{47C77061-8C6E-4BF8-ACDE-C7122C18D91A}" type="pres">
      <dgm:prSet presAssocID="{8D266167-D7BF-4955-A1FD-37EA54F12E45}" presName="hierChild3" presStyleCnt="0"/>
      <dgm:spPr/>
    </dgm:pt>
    <dgm:pt modelId="{E05DBC5D-559D-4A64-9742-92B7B93FBC67}" type="pres">
      <dgm:prSet presAssocID="{6637756A-EB11-4229-9ADF-0D32B6346207}" presName="Name19" presStyleLbl="parChTrans1D3" presStyleIdx="1" presStyleCnt="6"/>
      <dgm:spPr/>
    </dgm:pt>
    <dgm:pt modelId="{2C0F6BE0-64D0-4DB1-A9A1-89B1C7D74CD9}" type="pres">
      <dgm:prSet presAssocID="{E259D838-F54B-4B86-A562-816D165FC307}" presName="Name21" presStyleCnt="0"/>
      <dgm:spPr/>
    </dgm:pt>
    <dgm:pt modelId="{10F29CD5-6374-40A2-B662-5409B65444E2}" type="pres">
      <dgm:prSet presAssocID="{E259D838-F54B-4B86-A562-816D165FC307}" presName="level2Shape" presStyleLbl="node3" presStyleIdx="1" presStyleCnt="6"/>
      <dgm:spPr/>
    </dgm:pt>
    <dgm:pt modelId="{D700DD74-C17B-48E8-BE57-4F8F2A5A9792}" type="pres">
      <dgm:prSet presAssocID="{E259D838-F54B-4B86-A562-816D165FC307}" presName="hierChild3" presStyleCnt="0"/>
      <dgm:spPr/>
    </dgm:pt>
    <dgm:pt modelId="{4DF86A53-099B-4465-BA74-6EA8A0A51FB7}" type="pres">
      <dgm:prSet presAssocID="{A249E259-C026-4E79-9DF7-5044CD105248}" presName="Name19" presStyleLbl="parChTrans1D3" presStyleIdx="2" presStyleCnt="6"/>
      <dgm:spPr/>
    </dgm:pt>
    <dgm:pt modelId="{870C8E1E-258D-4DDD-8C74-AC10FAF7791A}" type="pres">
      <dgm:prSet presAssocID="{CA60C246-592E-49EE-ACDB-733DC71FE2EE}" presName="Name21" presStyleCnt="0"/>
      <dgm:spPr/>
    </dgm:pt>
    <dgm:pt modelId="{4958A0C1-20C5-4184-86C7-9BCD2C44693F}" type="pres">
      <dgm:prSet presAssocID="{CA60C246-592E-49EE-ACDB-733DC71FE2EE}" presName="level2Shape" presStyleLbl="node3" presStyleIdx="2" presStyleCnt="6"/>
      <dgm:spPr/>
    </dgm:pt>
    <dgm:pt modelId="{6E52B00A-96F1-461D-983A-09E4293A5AAD}" type="pres">
      <dgm:prSet presAssocID="{CA60C246-592E-49EE-ACDB-733DC71FE2EE}" presName="hierChild3" presStyleCnt="0"/>
      <dgm:spPr/>
    </dgm:pt>
    <dgm:pt modelId="{ACE8928D-F46B-4D23-8489-CCF4AF3A896E}" type="pres">
      <dgm:prSet presAssocID="{33F63E46-2021-4404-B0A9-D75CD3F1E8D0}" presName="Name19" presStyleLbl="parChTrans1D2" presStyleIdx="1" presStyleCnt="3"/>
      <dgm:spPr/>
    </dgm:pt>
    <dgm:pt modelId="{B493288B-4F40-4BAA-A1F2-AABE7DF50F82}" type="pres">
      <dgm:prSet presAssocID="{F0F739CD-D9A1-4763-8BE6-697F0B55C76D}" presName="Name21" presStyleCnt="0"/>
      <dgm:spPr/>
    </dgm:pt>
    <dgm:pt modelId="{0A7B61B4-2DF7-42BD-B5C9-312D35DBD183}" type="pres">
      <dgm:prSet presAssocID="{F0F739CD-D9A1-4763-8BE6-697F0B55C76D}" presName="level2Shape" presStyleLbl="node2" presStyleIdx="1" presStyleCnt="3"/>
      <dgm:spPr/>
    </dgm:pt>
    <dgm:pt modelId="{FD569347-715A-4406-88BC-89359EC6A122}" type="pres">
      <dgm:prSet presAssocID="{F0F739CD-D9A1-4763-8BE6-697F0B55C76D}" presName="hierChild3" presStyleCnt="0"/>
      <dgm:spPr/>
    </dgm:pt>
    <dgm:pt modelId="{15AED149-DD43-4C82-B54F-5F1B0D22281F}" type="pres">
      <dgm:prSet presAssocID="{B645098D-D89E-472F-B533-27E42286C0CC}" presName="Name19" presStyleLbl="parChTrans1D3" presStyleIdx="3" presStyleCnt="6"/>
      <dgm:spPr/>
    </dgm:pt>
    <dgm:pt modelId="{B3357E32-936C-49CA-A425-58D24F40F90E}" type="pres">
      <dgm:prSet presAssocID="{33452E05-EAFA-4EE7-813C-60051A325DF6}" presName="Name21" presStyleCnt="0"/>
      <dgm:spPr/>
    </dgm:pt>
    <dgm:pt modelId="{BA9C8728-678A-4AAF-8FC8-E6E59DAB4A3B}" type="pres">
      <dgm:prSet presAssocID="{33452E05-EAFA-4EE7-813C-60051A325DF6}" presName="level2Shape" presStyleLbl="node3" presStyleIdx="3" presStyleCnt="6"/>
      <dgm:spPr/>
    </dgm:pt>
    <dgm:pt modelId="{06B124AE-08E2-41DB-AE7B-9180485D952A}" type="pres">
      <dgm:prSet presAssocID="{33452E05-EAFA-4EE7-813C-60051A325DF6}" presName="hierChild3" presStyleCnt="0"/>
      <dgm:spPr/>
    </dgm:pt>
    <dgm:pt modelId="{F554D0FE-0403-416A-9326-A7EFA3DBAC1C}" type="pres">
      <dgm:prSet presAssocID="{C12D6A9E-B1FD-4EC5-B17D-05FEB6352A03}" presName="Name19" presStyleLbl="parChTrans1D3" presStyleIdx="4" presStyleCnt="6"/>
      <dgm:spPr/>
    </dgm:pt>
    <dgm:pt modelId="{CF099026-FB3F-423A-B17C-EFCCE0194ED4}" type="pres">
      <dgm:prSet presAssocID="{DC4A3483-9FEF-4764-ACC6-D723A685E316}" presName="Name21" presStyleCnt="0"/>
      <dgm:spPr/>
    </dgm:pt>
    <dgm:pt modelId="{BE63DD2A-4849-43EA-ABDE-D4D5BD396905}" type="pres">
      <dgm:prSet presAssocID="{DC4A3483-9FEF-4764-ACC6-D723A685E316}" presName="level2Shape" presStyleLbl="node3" presStyleIdx="4" presStyleCnt="6"/>
      <dgm:spPr/>
    </dgm:pt>
    <dgm:pt modelId="{8B974157-38E4-4D05-A7DC-2F692CEC220B}" type="pres">
      <dgm:prSet presAssocID="{DC4A3483-9FEF-4764-ACC6-D723A685E316}" presName="hierChild3" presStyleCnt="0"/>
      <dgm:spPr/>
    </dgm:pt>
    <dgm:pt modelId="{E2842742-30C2-47DD-B7B9-00569B59AF64}" type="pres">
      <dgm:prSet presAssocID="{9493EB4F-9CEC-407C-9F5C-C1911D63F512}" presName="Name19" presStyleLbl="parChTrans1D3" presStyleIdx="5" presStyleCnt="6"/>
      <dgm:spPr/>
    </dgm:pt>
    <dgm:pt modelId="{31EA9515-6BBA-4E45-B6D3-767174AF97E2}" type="pres">
      <dgm:prSet presAssocID="{7CFDDA82-4FC6-41F2-BD4F-23B747C6AF33}" presName="Name21" presStyleCnt="0"/>
      <dgm:spPr/>
    </dgm:pt>
    <dgm:pt modelId="{FA6C0975-ACB9-4E50-85B1-CF82D875D0D8}" type="pres">
      <dgm:prSet presAssocID="{7CFDDA82-4FC6-41F2-BD4F-23B747C6AF33}" presName="level2Shape" presStyleLbl="node3" presStyleIdx="5" presStyleCnt="6"/>
      <dgm:spPr/>
    </dgm:pt>
    <dgm:pt modelId="{B556F2CC-CAAE-4924-B28A-6044A4F5A30F}" type="pres">
      <dgm:prSet presAssocID="{7CFDDA82-4FC6-41F2-BD4F-23B747C6AF33}" presName="hierChild3" presStyleCnt="0"/>
      <dgm:spPr/>
    </dgm:pt>
    <dgm:pt modelId="{06B04597-EDD9-4032-AD9B-6E8A91BAF71D}" type="pres">
      <dgm:prSet presAssocID="{37914E0C-E5C0-4235-8982-780EA3325452}" presName="Name19" presStyleLbl="parChTrans1D2" presStyleIdx="2" presStyleCnt="3"/>
      <dgm:spPr/>
    </dgm:pt>
    <dgm:pt modelId="{DB778697-AD8E-4A55-B7AD-11777E93BD37}" type="pres">
      <dgm:prSet presAssocID="{2F854227-88A2-4411-A648-98A7488EA786}" presName="Name21" presStyleCnt="0"/>
      <dgm:spPr/>
    </dgm:pt>
    <dgm:pt modelId="{F786C317-F72F-499F-A2A1-2366DCE4F856}" type="pres">
      <dgm:prSet presAssocID="{2F854227-88A2-4411-A648-98A7488EA786}" presName="level2Shape" presStyleLbl="node2" presStyleIdx="2" presStyleCnt="3" custLinFactNeighborX="826"/>
      <dgm:spPr/>
    </dgm:pt>
    <dgm:pt modelId="{B4BFD94E-D400-46BE-803A-D86984FE7400}" type="pres">
      <dgm:prSet presAssocID="{2F854227-88A2-4411-A648-98A7488EA786}" presName="hierChild3" presStyleCnt="0"/>
      <dgm:spPr/>
    </dgm:pt>
    <dgm:pt modelId="{FC5683AC-EE10-4A29-861A-D912ED5FBE9D}" type="pres">
      <dgm:prSet presAssocID="{D1A94A8F-E444-4C04-96F3-75630767779B}" presName="bgShapesFlow" presStyleCnt="0"/>
      <dgm:spPr/>
    </dgm:pt>
  </dgm:ptLst>
  <dgm:cxnLst>
    <dgm:cxn modelId="{21EA5C04-154C-4837-ABD5-70B7DAD16B6F}" type="presOf" srcId="{3A13C749-2598-418F-A9DD-9E710010926D}" destId="{3A6F9D7C-63FD-479D-A6B6-4442159D48C2}" srcOrd="0" destOrd="0" presId="urn:microsoft.com/office/officeart/2005/8/layout/hierarchy6"/>
    <dgm:cxn modelId="{11D78310-4B55-48F9-B96B-A9453737D873}" type="presOf" srcId="{33452E05-EAFA-4EE7-813C-60051A325DF6}" destId="{BA9C8728-678A-4AAF-8FC8-E6E59DAB4A3B}" srcOrd="0" destOrd="0" presId="urn:microsoft.com/office/officeart/2005/8/layout/hierarchy6"/>
    <dgm:cxn modelId="{78071C18-FA36-4E87-B060-3F640F5830A7}" srcId="{D1A94A8F-E444-4C04-96F3-75630767779B}" destId="{3A13C749-2598-418F-A9DD-9E710010926D}" srcOrd="0" destOrd="0" parTransId="{00CABDC3-E35C-475A-B403-8A47B7962DFE}" sibTransId="{B83BCC1B-2514-4F34-B015-3C4C4AAFCD35}"/>
    <dgm:cxn modelId="{A63E841C-3FF9-4043-B400-5A51A2EB2BD1}" type="presOf" srcId="{E259D838-F54B-4B86-A562-816D165FC307}" destId="{10F29CD5-6374-40A2-B662-5409B65444E2}" srcOrd="0" destOrd="0" presId="urn:microsoft.com/office/officeart/2005/8/layout/hierarchy6"/>
    <dgm:cxn modelId="{797D2721-2AD8-435E-B262-6BD099977355}" srcId="{3A13C749-2598-418F-A9DD-9E710010926D}" destId="{2F854227-88A2-4411-A648-98A7488EA786}" srcOrd="2" destOrd="0" parTransId="{37914E0C-E5C0-4235-8982-780EA3325452}" sibTransId="{B20F0568-E0E1-4DC5-8CB2-E5628EEA729C}"/>
    <dgm:cxn modelId="{052C5322-7574-4439-A10C-DB9E2B0D17D8}" type="presOf" srcId="{E12D0FDE-5309-49E7-B1C1-6089A1C06C39}" destId="{E818A6C6-CB23-454D-B9EF-8FE787E71496}" srcOrd="0" destOrd="0" presId="urn:microsoft.com/office/officeart/2005/8/layout/hierarchy6"/>
    <dgm:cxn modelId="{AAFDEB26-473E-44C3-BD1A-81B5F42D8870}" type="presOf" srcId="{F4263590-37D9-4FF6-B2E1-9B6DB7A4C07D}" destId="{544C45BD-5389-4E75-81C2-982C93BDFB21}" srcOrd="0" destOrd="0" presId="urn:microsoft.com/office/officeart/2005/8/layout/hierarchy6"/>
    <dgm:cxn modelId="{677D1A2D-A934-473B-ABF4-0DC54F579F24}" type="presOf" srcId="{7CFDDA82-4FC6-41F2-BD4F-23B747C6AF33}" destId="{FA6C0975-ACB9-4E50-85B1-CF82D875D0D8}" srcOrd="0" destOrd="0" presId="urn:microsoft.com/office/officeart/2005/8/layout/hierarchy6"/>
    <dgm:cxn modelId="{0957E03C-17F3-4601-99D6-84CA4EF1AB1D}" type="presOf" srcId="{9493EB4F-9CEC-407C-9F5C-C1911D63F512}" destId="{E2842742-30C2-47DD-B7B9-00569B59AF64}" srcOrd="0" destOrd="0" presId="urn:microsoft.com/office/officeart/2005/8/layout/hierarchy6"/>
    <dgm:cxn modelId="{D5B6595F-9048-4D4D-85F7-56F5064D4648}" type="presOf" srcId="{6637756A-EB11-4229-9ADF-0D32B6346207}" destId="{E05DBC5D-559D-4A64-9742-92B7B93FBC67}" srcOrd="0" destOrd="0" presId="urn:microsoft.com/office/officeart/2005/8/layout/hierarchy6"/>
    <dgm:cxn modelId="{BBBF1C62-62A0-4087-9E52-6F2821C9A598}" type="presOf" srcId="{F0F739CD-D9A1-4763-8BE6-697F0B55C76D}" destId="{0A7B61B4-2DF7-42BD-B5C9-312D35DBD183}" srcOrd="0" destOrd="0" presId="urn:microsoft.com/office/officeart/2005/8/layout/hierarchy6"/>
    <dgm:cxn modelId="{62DCCF42-4146-4D0C-82F7-559974E6A57C}" type="presOf" srcId="{50EEE295-3974-4DCE-9F4F-8B9930727996}" destId="{275BD2FD-07E2-4666-B26E-633C14C389EB}" srcOrd="0" destOrd="0" presId="urn:microsoft.com/office/officeart/2005/8/layout/hierarchy6"/>
    <dgm:cxn modelId="{FE9EAA51-ECB1-41FD-B352-131AACF974AD}" type="presOf" srcId="{2F854227-88A2-4411-A648-98A7488EA786}" destId="{F786C317-F72F-499F-A2A1-2366DCE4F856}" srcOrd="0" destOrd="0" presId="urn:microsoft.com/office/officeart/2005/8/layout/hierarchy6"/>
    <dgm:cxn modelId="{A60AD753-F5EB-456A-910B-2B76CA4B2D7F}" type="presOf" srcId="{37914E0C-E5C0-4235-8982-780EA3325452}" destId="{06B04597-EDD9-4032-AD9B-6E8A91BAF71D}" srcOrd="0" destOrd="0" presId="urn:microsoft.com/office/officeart/2005/8/layout/hierarchy6"/>
    <dgm:cxn modelId="{9380647A-7A76-4077-BC68-B40453CA0EA4}" type="presOf" srcId="{8D266167-D7BF-4955-A1FD-37EA54F12E45}" destId="{271824FC-40B1-4DCD-A271-E5E1464020CE}" srcOrd="0" destOrd="0" presId="urn:microsoft.com/office/officeart/2005/8/layout/hierarchy6"/>
    <dgm:cxn modelId="{7F084D81-3510-4F0E-8E18-46328271D14F}" srcId="{50EEE295-3974-4DCE-9F4F-8B9930727996}" destId="{8D266167-D7BF-4955-A1FD-37EA54F12E45}" srcOrd="0" destOrd="0" parTransId="{F4263590-37D9-4FF6-B2E1-9B6DB7A4C07D}" sibTransId="{CA5FB1F9-7ACD-4130-8FEB-2BD43AFB9AB8}"/>
    <dgm:cxn modelId="{5FE57F89-D524-4FF1-90DB-4DD5CB4086E3}" srcId="{F0F739CD-D9A1-4763-8BE6-697F0B55C76D}" destId="{DC4A3483-9FEF-4764-ACC6-D723A685E316}" srcOrd="1" destOrd="0" parTransId="{C12D6A9E-B1FD-4EC5-B17D-05FEB6352A03}" sibTransId="{2BEEDDE1-A822-4443-8C69-6E7D1558CCC8}"/>
    <dgm:cxn modelId="{9DED0291-2570-4B82-9576-2E03777797C2}" srcId="{F0F739CD-D9A1-4763-8BE6-697F0B55C76D}" destId="{7CFDDA82-4FC6-41F2-BD4F-23B747C6AF33}" srcOrd="2" destOrd="0" parTransId="{9493EB4F-9CEC-407C-9F5C-C1911D63F512}" sibTransId="{4BCBD561-CE7E-4DF5-855D-179690A5F5DF}"/>
    <dgm:cxn modelId="{BDCEFD97-B737-49A2-A83B-1B212E7703B1}" srcId="{50EEE295-3974-4DCE-9F4F-8B9930727996}" destId="{E259D838-F54B-4B86-A562-816D165FC307}" srcOrd="1" destOrd="0" parTransId="{6637756A-EB11-4229-9ADF-0D32B6346207}" sibTransId="{1CA69CFA-8E60-4467-B6D0-0A96D344B5DA}"/>
    <dgm:cxn modelId="{32ED8AA0-8893-432B-934B-B1E5B5F032EC}" srcId="{3A13C749-2598-418F-A9DD-9E710010926D}" destId="{F0F739CD-D9A1-4763-8BE6-697F0B55C76D}" srcOrd="1" destOrd="0" parTransId="{33F63E46-2021-4404-B0A9-D75CD3F1E8D0}" sibTransId="{7B6B5252-05BC-45B0-B88B-903418426EDA}"/>
    <dgm:cxn modelId="{57D86DA2-5B73-4FFD-B1D8-04E336782C7B}" type="presOf" srcId="{D1A94A8F-E444-4C04-96F3-75630767779B}" destId="{347123C5-FEE7-4F0F-B387-631F6DBB112C}" srcOrd="0" destOrd="0" presId="urn:microsoft.com/office/officeart/2005/8/layout/hierarchy6"/>
    <dgm:cxn modelId="{16E5CEA3-0CDC-4627-910E-269533557DC8}" type="presOf" srcId="{DC4A3483-9FEF-4764-ACC6-D723A685E316}" destId="{BE63DD2A-4849-43EA-ABDE-D4D5BD396905}" srcOrd="0" destOrd="0" presId="urn:microsoft.com/office/officeart/2005/8/layout/hierarchy6"/>
    <dgm:cxn modelId="{93E98AA6-0CA7-42E7-94D4-C657F0BF2FCC}" type="presOf" srcId="{A249E259-C026-4E79-9DF7-5044CD105248}" destId="{4DF86A53-099B-4465-BA74-6EA8A0A51FB7}" srcOrd="0" destOrd="0" presId="urn:microsoft.com/office/officeart/2005/8/layout/hierarchy6"/>
    <dgm:cxn modelId="{8A3B9BA9-6916-4505-B038-7AC2E5662B40}" srcId="{50EEE295-3974-4DCE-9F4F-8B9930727996}" destId="{CA60C246-592E-49EE-ACDB-733DC71FE2EE}" srcOrd="2" destOrd="0" parTransId="{A249E259-C026-4E79-9DF7-5044CD105248}" sibTransId="{59F5C3A6-F123-43CC-B40D-70B7508FE2B3}"/>
    <dgm:cxn modelId="{7259A7C0-8011-4E67-9D8C-6B026F7C5424}" type="presOf" srcId="{33F63E46-2021-4404-B0A9-D75CD3F1E8D0}" destId="{ACE8928D-F46B-4D23-8489-CCF4AF3A896E}" srcOrd="0" destOrd="0" presId="urn:microsoft.com/office/officeart/2005/8/layout/hierarchy6"/>
    <dgm:cxn modelId="{72D430CD-ACF9-45DA-9B32-4E75184E27B8}" type="presOf" srcId="{CA60C246-592E-49EE-ACDB-733DC71FE2EE}" destId="{4958A0C1-20C5-4184-86C7-9BCD2C44693F}" srcOrd="0" destOrd="0" presId="urn:microsoft.com/office/officeart/2005/8/layout/hierarchy6"/>
    <dgm:cxn modelId="{3F108FCD-E9C8-485C-A361-23B3A6A56C47}" srcId="{3A13C749-2598-418F-A9DD-9E710010926D}" destId="{50EEE295-3974-4DCE-9F4F-8B9930727996}" srcOrd="0" destOrd="0" parTransId="{E12D0FDE-5309-49E7-B1C1-6089A1C06C39}" sibTransId="{B6438AD9-C4C9-4472-8D25-9E0350E645EA}"/>
    <dgm:cxn modelId="{5A54CFCF-032B-4D79-986C-840DB0F660E5}" type="presOf" srcId="{B645098D-D89E-472F-B533-27E42286C0CC}" destId="{15AED149-DD43-4C82-B54F-5F1B0D22281F}" srcOrd="0" destOrd="0" presId="urn:microsoft.com/office/officeart/2005/8/layout/hierarchy6"/>
    <dgm:cxn modelId="{FB324DD2-33D2-430D-BC1D-C08B467967F5}" srcId="{F0F739CD-D9A1-4763-8BE6-697F0B55C76D}" destId="{33452E05-EAFA-4EE7-813C-60051A325DF6}" srcOrd="0" destOrd="0" parTransId="{B645098D-D89E-472F-B533-27E42286C0CC}" sibTransId="{5951848E-E202-46F6-B9BB-C34656809006}"/>
    <dgm:cxn modelId="{E910DDF2-60F9-43A9-8A8E-492594602077}" type="presOf" srcId="{C12D6A9E-B1FD-4EC5-B17D-05FEB6352A03}" destId="{F554D0FE-0403-416A-9326-A7EFA3DBAC1C}" srcOrd="0" destOrd="0" presId="urn:microsoft.com/office/officeart/2005/8/layout/hierarchy6"/>
    <dgm:cxn modelId="{C88C30E0-2D43-44B5-883E-0BBC8F8C14E9}" type="presParOf" srcId="{347123C5-FEE7-4F0F-B387-631F6DBB112C}" destId="{BC3607FF-D56F-4B1B-ADD2-44F5059B76CA}" srcOrd="0" destOrd="0" presId="urn:microsoft.com/office/officeart/2005/8/layout/hierarchy6"/>
    <dgm:cxn modelId="{7C7CF652-5AC4-4BCF-A2E4-BD5D3196DECA}" type="presParOf" srcId="{BC3607FF-D56F-4B1B-ADD2-44F5059B76CA}" destId="{B2B72840-9D7B-4375-995E-CE0C18410D98}" srcOrd="0" destOrd="0" presId="urn:microsoft.com/office/officeart/2005/8/layout/hierarchy6"/>
    <dgm:cxn modelId="{EAF1B6AA-D64A-44CA-9E0D-646C6A74BBC1}" type="presParOf" srcId="{B2B72840-9D7B-4375-995E-CE0C18410D98}" destId="{ADEC12C8-56CB-466D-AEFC-AC37E23385E4}" srcOrd="0" destOrd="0" presId="urn:microsoft.com/office/officeart/2005/8/layout/hierarchy6"/>
    <dgm:cxn modelId="{FD941285-D744-428F-82D0-4847265F83EB}" type="presParOf" srcId="{ADEC12C8-56CB-466D-AEFC-AC37E23385E4}" destId="{3A6F9D7C-63FD-479D-A6B6-4442159D48C2}" srcOrd="0" destOrd="0" presId="urn:microsoft.com/office/officeart/2005/8/layout/hierarchy6"/>
    <dgm:cxn modelId="{70D9B753-1EA0-49BF-BB09-56536C0D66E8}" type="presParOf" srcId="{ADEC12C8-56CB-466D-AEFC-AC37E23385E4}" destId="{4B727417-8A4E-4D9F-97D3-2B3612DA4296}" srcOrd="1" destOrd="0" presId="urn:microsoft.com/office/officeart/2005/8/layout/hierarchy6"/>
    <dgm:cxn modelId="{783C7D8B-7F24-47A7-84EF-13B9CC1D7EC8}" type="presParOf" srcId="{4B727417-8A4E-4D9F-97D3-2B3612DA4296}" destId="{E818A6C6-CB23-454D-B9EF-8FE787E71496}" srcOrd="0" destOrd="0" presId="urn:microsoft.com/office/officeart/2005/8/layout/hierarchy6"/>
    <dgm:cxn modelId="{DC59383F-B46B-4D62-A577-00F336A1B319}" type="presParOf" srcId="{4B727417-8A4E-4D9F-97D3-2B3612DA4296}" destId="{845F422D-93D1-49EF-878F-4EBA048FFAC4}" srcOrd="1" destOrd="0" presId="urn:microsoft.com/office/officeart/2005/8/layout/hierarchy6"/>
    <dgm:cxn modelId="{F85793FA-BF47-415A-829A-DCBD3D9FE6E9}" type="presParOf" srcId="{845F422D-93D1-49EF-878F-4EBA048FFAC4}" destId="{275BD2FD-07E2-4666-B26E-633C14C389EB}" srcOrd="0" destOrd="0" presId="urn:microsoft.com/office/officeart/2005/8/layout/hierarchy6"/>
    <dgm:cxn modelId="{D9D1711A-F8C4-4087-B42C-51D707FC28AE}" type="presParOf" srcId="{845F422D-93D1-49EF-878F-4EBA048FFAC4}" destId="{37F70C93-BAEF-4A77-A3D7-5764191CFE71}" srcOrd="1" destOrd="0" presId="urn:microsoft.com/office/officeart/2005/8/layout/hierarchy6"/>
    <dgm:cxn modelId="{A6A32499-9E1F-40C2-A505-D370DFED958E}" type="presParOf" srcId="{37F70C93-BAEF-4A77-A3D7-5764191CFE71}" destId="{544C45BD-5389-4E75-81C2-982C93BDFB21}" srcOrd="0" destOrd="0" presId="urn:microsoft.com/office/officeart/2005/8/layout/hierarchy6"/>
    <dgm:cxn modelId="{9F79E32B-17CC-404C-90A4-CBD77422329F}" type="presParOf" srcId="{37F70C93-BAEF-4A77-A3D7-5764191CFE71}" destId="{81887B30-684A-48C6-B802-6367264F27D3}" srcOrd="1" destOrd="0" presId="urn:microsoft.com/office/officeart/2005/8/layout/hierarchy6"/>
    <dgm:cxn modelId="{ACF1C393-BED9-49B9-A4FF-364968F63F8A}" type="presParOf" srcId="{81887B30-684A-48C6-B802-6367264F27D3}" destId="{271824FC-40B1-4DCD-A271-E5E1464020CE}" srcOrd="0" destOrd="0" presId="urn:microsoft.com/office/officeart/2005/8/layout/hierarchy6"/>
    <dgm:cxn modelId="{72616D2F-B9BC-414F-9506-041051DC2989}" type="presParOf" srcId="{81887B30-684A-48C6-B802-6367264F27D3}" destId="{47C77061-8C6E-4BF8-ACDE-C7122C18D91A}" srcOrd="1" destOrd="0" presId="urn:microsoft.com/office/officeart/2005/8/layout/hierarchy6"/>
    <dgm:cxn modelId="{766EA7D3-6173-4C85-AAE6-EFD2FFDD99BB}" type="presParOf" srcId="{37F70C93-BAEF-4A77-A3D7-5764191CFE71}" destId="{E05DBC5D-559D-4A64-9742-92B7B93FBC67}" srcOrd="2" destOrd="0" presId="urn:microsoft.com/office/officeart/2005/8/layout/hierarchy6"/>
    <dgm:cxn modelId="{C2D24C65-0711-4505-B98E-89FD3A06C0AB}" type="presParOf" srcId="{37F70C93-BAEF-4A77-A3D7-5764191CFE71}" destId="{2C0F6BE0-64D0-4DB1-A9A1-89B1C7D74CD9}" srcOrd="3" destOrd="0" presId="urn:microsoft.com/office/officeart/2005/8/layout/hierarchy6"/>
    <dgm:cxn modelId="{771D438E-DE42-40D6-9303-74CF94F8D26F}" type="presParOf" srcId="{2C0F6BE0-64D0-4DB1-A9A1-89B1C7D74CD9}" destId="{10F29CD5-6374-40A2-B662-5409B65444E2}" srcOrd="0" destOrd="0" presId="urn:microsoft.com/office/officeart/2005/8/layout/hierarchy6"/>
    <dgm:cxn modelId="{28149788-6890-4F52-BB51-EAC735D88955}" type="presParOf" srcId="{2C0F6BE0-64D0-4DB1-A9A1-89B1C7D74CD9}" destId="{D700DD74-C17B-48E8-BE57-4F8F2A5A9792}" srcOrd="1" destOrd="0" presId="urn:microsoft.com/office/officeart/2005/8/layout/hierarchy6"/>
    <dgm:cxn modelId="{CAB33C2A-C1E4-470B-A9FA-A491BEB8CF54}" type="presParOf" srcId="{37F70C93-BAEF-4A77-A3D7-5764191CFE71}" destId="{4DF86A53-099B-4465-BA74-6EA8A0A51FB7}" srcOrd="4" destOrd="0" presId="urn:microsoft.com/office/officeart/2005/8/layout/hierarchy6"/>
    <dgm:cxn modelId="{98285F61-72BC-41F3-82FF-31C705693965}" type="presParOf" srcId="{37F70C93-BAEF-4A77-A3D7-5764191CFE71}" destId="{870C8E1E-258D-4DDD-8C74-AC10FAF7791A}" srcOrd="5" destOrd="0" presId="urn:microsoft.com/office/officeart/2005/8/layout/hierarchy6"/>
    <dgm:cxn modelId="{8F0BD93D-92C5-43D7-AA8B-39A3EB603C5E}" type="presParOf" srcId="{870C8E1E-258D-4DDD-8C74-AC10FAF7791A}" destId="{4958A0C1-20C5-4184-86C7-9BCD2C44693F}" srcOrd="0" destOrd="0" presId="urn:microsoft.com/office/officeart/2005/8/layout/hierarchy6"/>
    <dgm:cxn modelId="{40FAF285-2368-4AB1-9464-428DCF68C067}" type="presParOf" srcId="{870C8E1E-258D-4DDD-8C74-AC10FAF7791A}" destId="{6E52B00A-96F1-461D-983A-09E4293A5AAD}" srcOrd="1" destOrd="0" presId="urn:microsoft.com/office/officeart/2005/8/layout/hierarchy6"/>
    <dgm:cxn modelId="{DCF92ED4-364C-440E-A29E-EB312453D2BA}" type="presParOf" srcId="{4B727417-8A4E-4D9F-97D3-2B3612DA4296}" destId="{ACE8928D-F46B-4D23-8489-CCF4AF3A896E}" srcOrd="2" destOrd="0" presId="urn:microsoft.com/office/officeart/2005/8/layout/hierarchy6"/>
    <dgm:cxn modelId="{F0F3E62D-7186-4967-98E5-042674BBF007}" type="presParOf" srcId="{4B727417-8A4E-4D9F-97D3-2B3612DA4296}" destId="{B493288B-4F40-4BAA-A1F2-AABE7DF50F82}" srcOrd="3" destOrd="0" presId="urn:microsoft.com/office/officeart/2005/8/layout/hierarchy6"/>
    <dgm:cxn modelId="{BF7BF387-A556-4C53-A80D-7DAD821A1E4A}" type="presParOf" srcId="{B493288B-4F40-4BAA-A1F2-AABE7DF50F82}" destId="{0A7B61B4-2DF7-42BD-B5C9-312D35DBD183}" srcOrd="0" destOrd="0" presId="urn:microsoft.com/office/officeart/2005/8/layout/hierarchy6"/>
    <dgm:cxn modelId="{D4786D30-D13E-4A5F-A93D-7D1A984A00DB}" type="presParOf" srcId="{B493288B-4F40-4BAA-A1F2-AABE7DF50F82}" destId="{FD569347-715A-4406-88BC-89359EC6A122}" srcOrd="1" destOrd="0" presId="urn:microsoft.com/office/officeart/2005/8/layout/hierarchy6"/>
    <dgm:cxn modelId="{960F6027-E67D-4FBB-895B-3F917389A547}" type="presParOf" srcId="{FD569347-715A-4406-88BC-89359EC6A122}" destId="{15AED149-DD43-4C82-B54F-5F1B0D22281F}" srcOrd="0" destOrd="0" presId="urn:microsoft.com/office/officeart/2005/8/layout/hierarchy6"/>
    <dgm:cxn modelId="{133E7CCF-C423-472B-B4F2-FDD9017876FE}" type="presParOf" srcId="{FD569347-715A-4406-88BC-89359EC6A122}" destId="{B3357E32-936C-49CA-A425-58D24F40F90E}" srcOrd="1" destOrd="0" presId="urn:microsoft.com/office/officeart/2005/8/layout/hierarchy6"/>
    <dgm:cxn modelId="{75B497B0-03CB-4E4C-979C-729DED746487}" type="presParOf" srcId="{B3357E32-936C-49CA-A425-58D24F40F90E}" destId="{BA9C8728-678A-4AAF-8FC8-E6E59DAB4A3B}" srcOrd="0" destOrd="0" presId="urn:microsoft.com/office/officeart/2005/8/layout/hierarchy6"/>
    <dgm:cxn modelId="{7B79EAAA-897B-40F1-BFE9-DF3BC4143757}" type="presParOf" srcId="{B3357E32-936C-49CA-A425-58D24F40F90E}" destId="{06B124AE-08E2-41DB-AE7B-9180485D952A}" srcOrd="1" destOrd="0" presId="urn:microsoft.com/office/officeart/2005/8/layout/hierarchy6"/>
    <dgm:cxn modelId="{2187E235-0A1F-4B9B-B279-75E036B4134D}" type="presParOf" srcId="{FD569347-715A-4406-88BC-89359EC6A122}" destId="{F554D0FE-0403-416A-9326-A7EFA3DBAC1C}" srcOrd="2" destOrd="0" presId="urn:microsoft.com/office/officeart/2005/8/layout/hierarchy6"/>
    <dgm:cxn modelId="{98A136EA-6A7D-4BDB-8E01-0E6B03976558}" type="presParOf" srcId="{FD569347-715A-4406-88BC-89359EC6A122}" destId="{CF099026-FB3F-423A-B17C-EFCCE0194ED4}" srcOrd="3" destOrd="0" presId="urn:microsoft.com/office/officeart/2005/8/layout/hierarchy6"/>
    <dgm:cxn modelId="{EEA4EF49-F111-43F0-8A09-5711942F353D}" type="presParOf" srcId="{CF099026-FB3F-423A-B17C-EFCCE0194ED4}" destId="{BE63DD2A-4849-43EA-ABDE-D4D5BD396905}" srcOrd="0" destOrd="0" presId="urn:microsoft.com/office/officeart/2005/8/layout/hierarchy6"/>
    <dgm:cxn modelId="{BAA328E1-1B03-4F0A-82E1-411F12DFD6EA}" type="presParOf" srcId="{CF099026-FB3F-423A-B17C-EFCCE0194ED4}" destId="{8B974157-38E4-4D05-A7DC-2F692CEC220B}" srcOrd="1" destOrd="0" presId="urn:microsoft.com/office/officeart/2005/8/layout/hierarchy6"/>
    <dgm:cxn modelId="{7E58E776-F01F-4800-B4D3-F033913FC140}" type="presParOf" srcId="{FD569347-715A-4406-88BC-89359EC6A122}" destId="{E2842742-30C2-47DD-B7B9-00569B59AF64}" srcOrd="4" destOrd="0" presId="urn:microsoft.com/office/officeart/2005/8/layout/hierarchy6"/>
    <dgm:cxn modelId="{3428C249-A874-4051-A460-6EEFF0C4F4CF}" type="presParOf" srcId="{FD569347-715A-4406-88BC-89359EC6A122}" destId="{31EA9515-6BBA-4E45-B6D3-767174AF97E2}" srcOrd="5" destOrd="0" presId="urn:microsoft.com/office/officeart/2005/8/layout/hierarchy6"/>
    <dgm:cxn modelId="{B0C4640D-43C5-4816-8DBD-876AA4401C55}" type="presParOf" srcId="{31EA9515-6BBA-4E45-B6D3-767174AF97E2}" destId="{FA6C0975-ACB9-4E50-85B1-CF82D875D0D8}" srcOrd="0" destOrd="0" presId="urn:microsoft.com/office/officeart/2005/8/layout/hierarchy6"/>
    <dgm:cxn modelId="{F84D7208-2D69-4ED6-87B1-F0A45A43213D}" type="presParOf" srcId="{31EA9515-6BBA-4E45-B6D3-767174AF97E2}" destId="{B556F2CC-CAAE-4924-B28A-6044A4F5A30F}" srcOrd="1" destOrd="0" presId="urn:microsoft.com/office/officeart/2005/8/layout/hierarchy6"/>
    <dgm:cxn modelId="{4C8E8419-B739-4D52-B887-55C76A31916B}" type="presParOf" srcId="{4B727417-8A4E-4D9F-97D3-2B3612DA4296}" destId="{06B04597-EDD9-4032-AD9B-6E8A91BAF71D}" srcOrd="4" destOrd="0" presId="urn:microsoft.com/office/officeart/2005/8/layout/hierarchy6"/>
    <dgm:cxn modelId="{CC2784AA-6F9F-4069-9D49-B5C15A4142FE}" type="presParOf" srcId="{4B727417-8A4E-4D9F-97D3-2B3612DA4296}" destId="{DB778697-AD8E-4A55-B7AD-11777E93BD37}" srcOrd="5" destOrd="0" presId="urn:microsoft.com/office/officeart/2005/8/layout/hierarchy6"/>
    <dgm:cxn modelId="{3F8821B1-780B-45B5-88A2-60A7903315CA}" type="presParOf" srcId="{DB778697-AD8E-4A55-B7AD-11777E93BD37}" destId="{F786C317-F72F-499F-A2A1-2366DCE4F856}" srcOrd="0" destOrd="0" presId="urn:microsoft.com/office/officeart/2005/8/layout/hierarchy6"/>
    <dgm:cxn modelId="{4B4FA678-F5D7-43A7-ADA6-49E6D8D7A1F5}" type="presParOf" srcId="{DB778697-AD8E-4A55-B7AD-11777E93BD37}" destId="{B4BFD94E-D400-46BE-803A-D86984FE7400}" srcOrd="1" destOrd="0" presId="urn:microsoft.com/office/officeart/2005/8/layout/hierarchy6"/>
    <dgm:cxn modelId="{382BE25D-8AE9-43EA-9604-276F8B70BF6F}" type="presParOf" srcId="{347123C5-FEE7-4F0F-B387-631F6DBB112C}" destId="{FC5683AC-EE10-4A29-861A-D912ED5FBE9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925B7-25AF-425E-A060-DF5A8A72E19A}">
      <dsp:nvSpPr>
        <dsp:cNvPr id="0" name=""/>
        <dsp:cNvSpPr/>
      </dsp:nvSpPr>
      <dsp:spPr>
        <a:xfrm>
          <a:off x="2682806" y="2243137"/>
          <a:ext cx="490365" cy="1868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182" y="0"/>
              </a:lnTo>
              <a:lnTo>
                <a:pt x="245182" y="1868770"/>
              </a:lnTo>
              <a:lnTo>
                <a:pt x="490365" y="18687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79688" y="3129221"/>
        <a:ext cx="96601" cy="96601"/>
      </dsp:txXfrm>
    </dsp:sp>
    <dsp:sp modelId="{9CC05E69-4F7D-4705-B7B7-A9515767EC3C}">
      <dsp:nvSpPr>
        <dsp:cNvPr id="0" name=""/>
        <dsp:cNvSpPr/>
      </dsp:nvSpPr>
      <dsp:spPr>
        <a:xfrm>
          <a:off x="2682806" y="2243137"/>
          <a:ext cx="490365" cy="934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182" y="0"/>
              </a:lnTo>
              <a:lnTo>
                <a:pt x="245182" y="934385"/>
              </a:lnTo>
              <a:lnTo>
                <a:pt x="490365" y="9343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1608" y="2683949"/>
        <a:ext cx="52762" cy="52762"/>
      </dsp:txXfrm>
    </dsp:sp>
    <dsp:sp modelId="{F39144D8-1AD3-48A1-BDB0-AE8F4145EFF3}">
      <dsp:nvSpPr>
        <dsp:cNvPr id="0" name=""/>
        <dsp:cNvSpPr/>
      </dsp:nvSpPr>
      <dsp:spPr>
        <a:xfrm>
          <a:off x="2682806" y="2197417"/>
          <a:ext cx="4903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36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5730" y="2230878"/>
        <a:ext cx="24518" cy="24518"/>
      </dsp:txXfrm>
    </dsp:sp>
    <dsp:sp modelId="{F6846DF4-9CDE-488C-94DE-34A25EAA540E}">
      <dsp:nvSpPr>
        <dsp:cNvPr id="0" name=""/>
        <dsp:cNvSpPr/>
      </dsp:nvSpPr>
      <dsp:spPr>
        <a:xfrm>
          <a:off x="2682806" y="1308752"/>
          <a:ext cx="490365" cy="934385"/>
        </a:xfrm>
        <a:custGeom>
          <a:avLst/>
          <a:gdLst/>
          <a:ahLst/>
          <a:cxnLst/>
          <a:rect l="0" t="0" r="0" b="0"/>
          <a:pathLst>
            <a:path>
              <a:moveTo>
                <a:pt x="0" y="934385"/>
              </a:moveTo>
              <a:lnTo>
                <a:pt x="245182" y="934385"/>
              </a:lnTo>
              <a:lnTo>
                <a:pt x="245182" y="0"/>
              </a:lnTo>
              <a:lnTo>
                <a:pt x="49036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1608" y="1749563"/>
        <a:ext cx="52762" cy="52762"/>
      </dsp:txXfrm>
    </dsp:sp>
    <dsp:sp modelId="{F9AACB6C-D4B8-49E3-9737-17E99F36E5D0}">
      <dsp:nvSpPr>
        <dsp:cNvPr id="0" name=""/>
        <dsp:cNvSpPr/>
      </dsp:nvSpPr>
      <dsp:spPr>
        <a:xfrm>
          <a:off x="2682806" y="374367"/>
          <a:ext cx="490365" cy="1868770"/>
        </a:xfrm>
        <a:custGeom>
          <a:avLst/>
          <a:gdLst/>
          <a:ahLst/>
          <a:cxnLst/>
          <a:rect l="0" t="0" r="0" b="0"/>
          <a:pathLst>
            <a:path>
              <a:moveTo>
                <a:pt x="0" y="1868770"/>
              </a:moveTo>
              <a:lnTo>
                <a:pt x="245182" y="1868770"/>
              </a:lnTo>
              <a:lnTo>
                <a:pt x="245182" y="0"/>
              </a:lnTo>
              <a:lnTo>
                <a:pt x="49036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879688" y="1260451"/>
        <a:ext cx="96601" cy="96601"/>
      </dsp:txXfrm>
    </dsp:sp>
    <dsp:sp modelId="{2843F423-668F-4E80-A14F-2BE9D534A66D}">
      <dsp:nvSpPr>
        <dsp:cNvPr id="0" name=""/>
        <dsp:cNvSpPr/>
      </dsp:nvSpPr>
      <dsp:spPr>
        <a:xfrm rot="16200000">
          <a:off x="341926" y="1869383"/>
          <a:ext cx="3934252" cy="7475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Business Benefits </a:t>
          </a:r>
          <a:endParaRPr lang="en-US" sz="4300" kern="1200" dirty="0"/>
        </a:p>
      </dsp:txBody>
      <dsp:txXfrm>
        <a:off x="341926" y="1869383"/>
        <a:ext cx="3934252" cy="747508"/>
      </dsp:txXfrm>
    </dsp:sp>
    <dsp:sp modelId="{FFEAEC1A-17EF-4DBD-9466-9648A4B691CC}">
      <dsp:nvSpPr>
        <dsp:cNvPr id="0" name=""/>
        <dsp:cNvSpPr/>
      </dsp:nvSpPr>
      <dsp:spPr>
        <a:xfrm>
          <a:off x="3173171" y="613"/>
          <a:ext cx="2451826" cy="7475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Launching the software simultaneously on various platforms</a:t>
          </a:r>
          <a:endParaRPr lang="en-US" sz="1700" kern="1200" dirty="0"/>
        </a:p>
      </dsp:txBody>
      <dsp:txXfrm>
        <a:off x="3173171" y="613"/>
        <a:ext cx="2451826" cy="747508"/>
      </dsp:txXfrm>
    </dsp:sp>
    <dsp:sp modelId="{280B5A2F-F18D-4180-8807-1EE152955277}">
      <dsp:nvSpPr>
        <dsp:cNvPr id="0" name=""/>
        <dsp:cNvSpPr/>
      </dsp:nvSpPr>
      <dsp:spPr>
        <a:xfrm>
          <a:off x="3173171" y="934998"/>
          <a:ext cx="2451826" cy="7475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Faster development time</a:t>
          </a:r>
        </a:p>
      </dsp:txBody>
      <dsp:txXfrm>
        <a:off x="3173171" y="934998"/>
        <a:ext cx="2451826" cy="747508"/>
      </dsp:txXfrm>
    </dsp:sp>
    <dsp:sp modelId="{8A11C377-CED6-4D0A-839E-2A89F3E8D899}">
      <dsp:nvSpPr>
        <dsp:cNvPr id="0" name=""/>
        <dsp:cNvSpPr/>
      </dsp:nvSpPr>
      <dsp:spPr>
        <a:xfrm>
          <a:off x="3173171" y="1869383"/>
          <a:ext cx="2451826" cy="7475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Reaching a wider audience</a:t>
          </a:r>
        </a:p>
      </dsp:txBody>
      <dsp:txXfrm>
        <a:off x="3173171" y="1869383"/>
        <a:ext cx="2451826" cy="747508"/>
      </dsp:txXfrm>
    </dsp:sp>
    <dsp:sp modelId="{4C5C08CC-F721-447B-9985-5BF4AC88B473}">
      <dsp:nvSpPr>
        <dsp:cNvPr id="0" name=""/>
        <dsp:cNvSpPr/>
      </dsp:nvSpPr>
      <dsp:spPr>
        <a:xfrm>
          <a:off x="3173171" y="2803768"/>
          <a:ext cx="2451826" cy="7475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Faster and easier updates</a:t>
          </a:r>
        </a:p>
      </dsp:txBody>
      <dsp:txXfrm>
        <a:off x="3173171" y="2803768"/>
        <a:ext cx="2451826" cy="747508"/>
      </dsp:txXfrm>
    </dsp:sp>
    <dsp:sp modelId="{22BFBDA8-9FF7-4A20-9656-F436D5B14CA2}">
      <dsp:nvSpPr>
        <dsp:cNvPr id="0" name=""/>
        <dsp:cNvSpPr/>
      </dsp:nvSpPr>
      <dsp:spPr>
        <a:xfrm>
          <a:off x="3173171" y="3738153"/>
          <a:ext cx="2451826" cy="7475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Cost savings</a:t>
          </a:r>
          <a:endParaRPr lang="en-US" sz="1700" kern="1200" dirty="0"/>
        </a:p>
      </dsp:txBody>
      <dsp:txXfrm>
        <a:off x="3173171" y="3738153"/>
        <a:ext cx="2451826" cy="747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F9D7C-63FD-479D-A6B6-4442159D48C2}">
      <dsp:nvSpPr>
        <dsp:cNvPr id="0" name=""/>
        <dsp:cNvSpPr/>
      </dsp:nvSpPr>
      <dsp:spPr>
        <a:xfrm>
          <a:off x="4128328" y="374218"/>
          <a:ext cx="1269897" cy="8465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Widget</a:t>
          </a:r>
        </a:p>
      </dsp:txBody>
      <dsp:txXfrm>
        <a:off x="4153124" y="399014"/>
        <a:ext cx="1220305" cy="797006"/>
      </dsp:txXfrm>
    </dsp:sp>
    <dsp:sp modelId="{E818A6C6-CB23-454D-B9EF-8FE787E71496}">
      <dsp:nvSpPr>
        <dsp:cNvPr id="0" name=""/>
        <dsp:cNvSpPr/>
      </dsp:nvSpPr>
      <dsp:spPr>
        <a:xfrm>
          <a:off x="2286977" y="1220816"/>
          <a:ext cx="2476299" cy="338639"/>
        </a:xfrm>
        <a:custGeom>
          <a:avLst/>
          <a:gdLst/>
          <a:ahLst/>
          <a:cxnLst/>
          <a:rect l="0" t="0" r="0" b="0"/>
          <a:pathLst>
            <a:path>
              <a:moveTo>
                <a:pt x="2476299" y="0"/>
              </a:moveTo>
              <a:lnTo>
                <a:pt x="2476299" y="169319"/>
              </a:lnTo>
              <a:lnTo>
                <a:pt x="0" y="169319"/>
              </a:lnTo>
              <a:lnTo>
                <a:pt x="0" y="3386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BD2FD-07E2-4666-B26E-633C14C389EB}">
      <dsp:nvSpPr>
        <dsp:cNvPr id="0" name=""/>
        <dsp:cNvSpPr/>
      </dsp:nvSpPr>
      <dsp:spPr>
        <a:xfrm>
          <a:off x="1652029" y="1559455"/>
          <a:ext cx="1269897" cy="84659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Stateless Widget</a:t>
          </a:r>
        </a:p>
      </dsp:txBody>
      <dsp:txXfrm>
        <a:off x="1676825" y="1584251"/>
        <a:ext cx="1220305" cy="797006"/>
      </dsp:txXfrm>
    </dsp:sp>
    <dsp:sp modelId="{544C45BD-5389-4E75-81C2-982C93BDFB21}">
      <dsp:nvSpPr>
        <dsp:cNvPr id="0" name=""/>
        <dsp:cNvSpPr/>
      </dsp:nvSpPr>
      <dsp:spPr>
        <a:xfrm>
          <a:off x="636111" y="2406053"/>
          <a:ext cx="1650866" cy="338639"/>
        </a:xfrm>
        <a:custGeom>
          <a:avLst/>
          <a:gdLst/>
          <a:ahLst/>
          <a:cxnLst/>
          <a:rect l="0" t="0" r="0" b="0"/>
          <a:pathLst>
            <a:path>
              <a:moveTo>
                <a:pt x="1650866" y="0"/>
              </a:moveTo>
              <a:lnTo>
                <a:pt x="1650866" y="169319"/>
              </a:lnTo>
              <a:lnTo>
                <a:pt x="0" y="169319"/>
              </a:lnTo>
              <a:lnTo>
                <a:pt x="0" y="338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824FC-40B1-4DCD-A271-E5E1464020CE}">
      <dsp:nvSpPr>
        <dsp:cNvPr id="0" name=""/>
        <dsp:cNvSpPr/>
      </dsp:nvSpPr>
      <dsp:spPr>
        <a:xfrm>
          <a:off x="1162" y="2744692"/>
          <a:ext cx="1269897" cy="84659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Text</a:t>
          </a:r>
        </a:p>
      </dsp:txBody>
      <dsp:txXfrm>
        <a:off x="25958" y="2769488"/>
        <a:ext cx="1220305" cy="797006"/>
      </dsp:txXfrm>
    </dsp:sp>
    <dsp:sp modelId="{E05DBC5D-559D-4A64-9742-92B7B93FBC67}">
      <dsp:nvSpPr>
        <dsp:cNvPr id="0" name=""/>
        <dsp:cNvSpPr/>
      </dsp:nvSpPr>
      <dsp:spPr>
        <a:xfrm>
          <a:off x="2241257" y="2406053"/>
          <a:ext cx="91440" cy="338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9CD5-6374-40A2-B662-5409B65444E2}">
      <dsp:nvSpPr>
        <dsp:cNvPr id="0" name=""/>
        <dsp:cNvSpPr/>
      </dsp:nvSpPr>
      <dsp:spPr>
        <a:xfrm>
          <a:off x="1652029" y="2744692"/>
          <a:ext cx="1269897" cy="84659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Icon</a:t>
          </a:r>
        </a:p>
      </dsp:txBody>
      <dsp:txXfrm>
        <a:off x="1676825" y="2769488"/>
        <a:ext cx="1220305" cy="797006"/>
      </dsp:txXfrm>
    </dsp:sp>
    <dsp:sp modelId="{4DF86A53-099B-4465-BA74-6EA8A0A51FB7}">
      <dsp:nvSpPr>
        <dsp:cNvPr id="0" name=""/>
        <dsp:cNvSpPr/>
      </dsp:nvSpPr>
      <dsp:spPr>
        <a:xfrm>
          <a:off x="2286977" y="2406053"/>
          <a:ext cx="1650866" cy="338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19"/>
              </a:lnTo>
              <a:lnTo>
                <a:pt x="1650866" y="169319"/>
              </a:lnTo>
              <a:lnTo>
                <a:pt x="1650866" y="338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8A0C1-20C5-4184-86C7-9BCD2C44693F}">
      <dsp:nvSpPr>
        <dsp:cNvPr id="0" name=""/>
        <dsp:cNvSpPr/>
      </dsp:nvSpPr>
      <dsp:spPr>
        <a:xfrm>
          <a:off x="3302895" y="2744692"/>
          <a:ext cx="1269897" cy="84659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…</a:t>
          </a:r>
        </a:p>
      </dsp:txBody>
      <dsp:txXfrm>
        <a:off x="3327691" y="2769488"/>
        <a:ext cx="1220305" cy="797006"/>
      </dsp:txXfrm>
    </dsp:sp>
    <dsp:sp modelId="{ACE8928D-F46B-4D23-8489-CCF4AF3A896E}">
      <dsp:nvSpPr>
        <dsp:cNvPr id="0" name=""/>
        <dsp:cNvSpPr/>
      </dsp:nvSpPr>
      <dsp:spPr>
        <a:xfrm>
          <a:off x="4763277" y="1220816"/>
          <a:ext cx="2476299" cy="338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19"/>
              </a:lnTo>
              <a:lnTo>
                <a:pt x="2476299" y="169319"/>
              </a:lnTo>
              <a:lnTo>
                <a:pt x="2476299" y="33863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B61B4-2DF7-42BD-B5C9-312D35DBD183}">
      <dsp:nvSpPr>
        <dsp:cNvPr id="0" name=""/>
        <dsp:cNvSpPr/>
      </dsp:nvSpPr>
      <dsp:spPr>
        <a:xfrm>
          <a:off x="6604628" y="1559455"/>
          <a:ext cx="1269897" cy="84659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Stateful Widget</a:t>
          </a:r>
        </a:p>
      </dsp:txBody>
      <dsp:txXfrm>
        <a:off x="6629424" y="1584251"/>
        <a:ext cx="1220305" cy="797006"/>
      </dsp:txXfrm>
    </dsp:sp>
    <dsp:sp modelId="{15AED149-DD43-4C82-B54F-5F1B0D22281F}">
      <dsp:nvSpPr>
        <dsp:cNvPr id="0" name=""/>
        <dsp:cNvSpPr/>
      </dsp:nvSpPr>
      <dsp:spPr>
        <a:xfrm>
          <a:off x="5588710" y="2406053"/>
          <a:ext cx="1650866" cy="338639"/>
        </a:xfrm>
        <a:custGeom>
          <a:avLst/>
          <a:gdLst/>
          <a:ahLst/>
          <a:cxnLst/>
          <a:rect l="0" t="0" r="0" b="0"/>
          <a:pathLst>
            <a:path>
              <a:moveTo>
                <a:pt x="1650866" y="0"/>
              </a:moveTo>
              <a:lnTo>
                <a:pt x="1650866" y="169319"/>
              </a:lnTo>
              <a:lnTo>
                <a:pt x="0" y="169319"/>
              </a:lnTo>
              <a:lnTo>
                <a:pt x="0" y="338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C8728-678A-4AAF-8FC8-E6E59DAB4A3B}">
      <dsp:nvSpPr>
        <dsp:cNvPr id="0" name=""/>
        <dsp:cNvSpPr/>
      </dsp:nvSpPr>
      <dsp:spPr>
        <a:xfrm>
          <a:off x="4953762" y="2744692"/>
          <a:ext cx="1269897" cy="84659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Checkbox</a:t>
          </a:r>
        </a:p>
      </dsp:txBody>
      <dsp:txXfrm>
        <a:off x="4978558" y="2769488"/>
        <a:ext cx="1220305" cy="797006"/>
      </dsp:txXfrm>
    </dsp:sp>
    <dsp:sp modelId="{F554D0FE-0403-416A-9326-A7EFA3DBAC1C}">
      <dsp:nvSpPr>
        <dsp:cNvPr id="0" name=""/>
        <dsp:cNvSpPr/>
      </dsp:nvSpPr>
      <dsp:spPr>
        <a:xfrm>
          <a:off x="7193857" y="2406053"/>
          <a:ext cx="91440" cy="338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3DD2A-4849-43EA-ABDE-D4D5BD396905}">
      <dsp:nvSpPr>
        <dsp:cNvPr id="0" name=""/>
        <dsp:cNvSpPr/>
      </dsp:nvSpPr>
      <dsp:spPr>
        <a:xfrm>
          <a:off x="6604628" y="2744692"/>
          <a:ext cx="1269897" cy="84659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Animation</a:t>
          </a:r>
        </a:p>
      </dsp:txBody>
      <dsp:txXfrm>
        <a:off x="6629424" y="2769488"/>
        <a:ext cx="1220305" cy="797006"/>
      </dsp:txXfrm>
    </dsp:sp>
    <dsp:sp modelId="{E2842742-30C2-47DD-B7B9-00569B59AF64}">
      <dsp:nvSpPr>
        <dsp:cNvPr id="0" name=""/>
        <dsp:cNvSpPr/>
      </dsp:nvSpPr>
      <dsp:spPr>
        <a:xfrm>
          <a:off x="7239577" y="2406053"/>
          <a:ext cx="1650866" cy="338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19"/>
              </a:lnTo>
              <a:lnTo>
                <a:pt x="1650866" y="169319"/>
              </a:lnTo>
              <a:lnTo>
                <a:pt x="1650866" y="3386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C0975-ACB9-4E50-85B1-CF82D875D0D8}">
      <dsp:nvSpPr>
        <dsp:cNvPr id="0" name=""/>
        <dsp:cNvSpPr/>
      </dsp:nvSpPr>
      <dsp:spPr>
        <a:xfrm>
          <a:off x="8255494" y="2744692"/>
          <a:ext cx="1269897" cy="84659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…</a:t>
          </a:r>
        </a:p>
      </dsp:txBody>
      <dsp:txXfrm>
        <a:off x="8280290" y="2769488"/>
        <a:ext cx="1220305" cy="797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F9D7C-63FD-479D-A6B6-4442159D48C2}">
      <dsp:nvSpPr>
        <dsp:cNvPr id="0" name=""/>
        <dsp:cNvSpPr/>
      </dsp:nvSpPr>
      <dsp:spPr>
        <a:xfrm>
          <a:off x="3415718" y="502745"/>
          <a:ext cx="875619" cy="583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Widget</a:t>
          </a:r>
        </a:p>
      </dsp:txBody>
      <dsp:txXfrm>
        <a:off x="3432815" y="519842"/>
        <a:ext cx="841425" cy="549552"/>
      </dsp:txXfrm>
    </dsp:sp>
    <dsp:sp modelId="{E818A6C6-CB23-454D-B9EF-8FE787E71496}">
      <dsp:nvSpPr>
        <dsp:cNvPr id="0" name=""/>
        <dsp:cNvSpPr/>
      </dsp:nvSpPr>
      <dsp:spPr>
        <a:xfrm>
          <a:off x="1576917" y="1086491"/>
          <a:ext cx="2276611" cy="233498"/>
        </a:xfrm>
        <a:custGeom>
          <a:avLst/>
          <a:gdLst/>
          <a:ahLst/>
          <a:cxnLst/>
          <a:rect l="0" t="0" r="0" b="0"/>
          <a:pathLst>
            <a:path>
              <a:moveTo>
                <a:pt x="2276611" y="0"/>
              </a:moveTo>
              <a:lnTo>
                <a:pt x="2276611" y="116749"/>
              </a:lnTo>
              <a:lnTo>
                <a:pt x="0" y="116749"/>
              </a:lnTo>
              <a:lnTo>
                <a:pt x="0" y="233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BD2FD-07E2-4666-B26E-633C14C389EB}">
      <dsp:nvSpPr>
        <dsp:cNvPr id="0" name=""/>
        <dsp:cNvSpPr/>
      </dsp:nvSpPr>
      <dsp:spPr>
        <a:xfrm>
          <a:off x="1139107" y="1319990"/>
          <a:ext cx="875619" cy="58374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Stateless Widget</a:t>
          </a:r>
        </a:p>
      </dsp:txBody>
      <dsp:txXfrm>
        <a:off x="1156204" y="1337087"/>
        <a:ext cx="841425" cy="549552"/>
      </dsp:txXfrm>
    </dsp:sp>
    <dsp:sp modelId="{544C45BD-5389-4E75-81C2-982C93BDFB21}">
      <dsp:nvSpPr>
        <dsp:cNvPr id="0" name=""/>
        <dsp:cNvSpPr/>
      </dsp:nvSpPr>
      <dsp:spPr>
        <a:xfrm>
          <a:off x="438611" y="1903736"/>
          <a:ext cx="1138305" cy="233498"/>
        </a:xfrm>
        <a:custGeom>
          <a:avLst/>
          <a:gdLst/>
          <a:ahLst/>
          <a:cxnLst/>
          <a:rect l="0" t="0" r="0" b="0"/>
          <a:pathLst>
            <a:path>
              <a:moveTo>
                <a:pt x="1138305" y="0"/>
              </a:moveTo>
              <a:lnTo>
                <a:pt x="1138305" y="116749"/>
              </a:lnTo>
              <a:lnTo>
                <a:pt x="0" y="116749"/>
              </a:lnTo>
              <a:lnTo>
                <a:pt x="0" y="233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824FC-40B1-4DCD-A271-E5E1464020CE}">
      <dsp:nvSpPr>
        <dsp:cNvPr id="0" name=""/>
        <dsp:cNvSpPr/>
      </dsp:nvSpPr>
      <dsp:spPr>
        <a:xfrm>
          <a:off x="801" y="2137235"/>
          <a:ext cx="875619" cy="58374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</a:t>
          </a:r>
        </a:p>
      </dsp:txBody>
      <dsp:txXfrm>
        <a:off x="17898" y="2154332"/>
        <a:ext cx="841425" cy="549552"/>
      </dsp:txXfrm>
    </dsp:sp>
    <dsp:sp modelId="{E05DBC5D-559D-4A64-9742-92B7B93FBC67}">
      <dsp:nvSpPr>
        <dsp:cNvPr id="0" name=""/>
        <dsp:cNvSpPr/>
      </dsp:nvSpPr>
      <dsp:spPr>
        <a:xfrm>
          <a:off x="1531197" y="1903736"/>
          <a:ext cx="91440" cy="233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29CD5-6374-40A2-B662-5409B65444E2}">
      <dsp:nvSpPr>
        <dsp:cNvPr id="0" name=""/>
        <dsp:cNvSpPr/>
      </dsp:nvSpPr>
      <dsp:spPr>
        <a:xfrm>
          <a:off x="1139107" y="2137235"/>
          <a:ext cx="875619" cy="58374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Icon</a:t>
          </a:r>
        </a:p>
      </dsp:txBody>
      <dsp:txXfrm>
        <a:off x="1156204" y="2154332"/>
        <a:ext cx="841425" cy="549552"/>
      </dsp:txXfrm>
    </dsp:sp>
    <dsp:sp modelId="{4DF86A53-099B-4465-BA74-6EA8A0A51FB7}">
      <dsp:nvSpPr>
        <dsp:cNvPr id="0" name=""/>
        <dsp:cNvSpPr/>
      </dsp:nvSpPr>
      <dsp:spPr>
        <a:xfrm>
          <a:off x="1576917" y="1903736"/>
          <a:ext cx="1138305" cy="233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49"/>
              </a:lnTo>
              <a:lnTo>
                <a:pt x="1138305" y="116749"/>
              </a:lnTo>
              <a:lnTo>
                <a:pt x="1138305" y="233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8A0C1-20C5-4184-86C7-9BCD2C44693F}">
      <dsp:nvSpPr>
        <dsp:cNvPr id="0" name=""/>
        <dsp:cNvSpPr/>
      </dsp:nvSpPr>
      <dsp:spPr>
        <a:xfrm>
          <a:off x="2277412" y="2137235"/>
          <a:ext cx="875619" cy="58374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</a:t>
          </a:r>
        </a:p>
      </dsp:txBody>
      <dsp:txXfrm>
        <a:off x="2294509" y="2154332"/>
        <a:ext cx="841425" cy="549552"/>
      </dsp:txXfrm>
    </dsp:sp>
    <dsp:sp modelId="{ACE8928D-F46B-4D23-8489-CCF4AF3A896E}">
      <dsp:nvSpPr>
        <dsp:cNvPr id="0" name=""/>
        <dsp:cNvSpPr/>
      </dsp:nvSpPr>
      <dsp:spPr>
        <a:xfrm>
          <a:off x="3853528" y="1086491"/>
          <a:ext cx="1138305" cy="233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49"/>
              </a:lnTo>
              <a:lnTo>
                <a:pt x="1138305" y="116749"/>
              </a:lnTo>
              <a:lnTo>
                <a:pt x="1138305" y="233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B61B4-2DF7-42BD-B5C9-312D35DBD183}">
      <dsp:nvSpPr>
        <dsp:cNvPr id="0" name=""/>
        <dsp:cNvSpPr/>
      </dsp:nvSpPr>
      <dsp:spPr>
        <a:xfrm>
          <a:off x="4554023" y="1319990"/>
          <a:ext cx="875619" cy="5837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Stateful Widget</a:t>
          </a:r>
        </a:p>
      </dsp:txBody>
      <dsp:txXfrm>
        <a:off x="4571120" y="1337087"/>
        <a:ext cx="841425" cy="549552"/>
      </dsp:txXfrm>
    </dsp:sp>
    <dsp:sp modelId="{15AED149-DD43-4C82-B54F-5F1B0D22281F}">
      <dsp:nvSpPr>
        <dsp:cNvPr id="0" name=""/>
        <dsp:cNvSpPr/>
      </dsp:nvSpPr>
      <dsp:spPr>
        <a:xfrm>
          <a:off x="3853528" y="1903736"/>
          <a:ext cx="1138305" cy="233498"/>
        </a:xfrm>
        <a:custGeom>
          <a:avLst/>
          <a:gdLst/>
          <a:ahLst/>
          <a:cxnLst/>
          <a:rect l="0" t="0" r="0" b="0"/>
          <a:pathLst>
            <a:path>
              <a:moveTo>
                <a:pt x="1138305" y="0"/>
              </a:moveTo>
              <a:lnTo>
                <a:pt x="1138305" y="116749"/>
              </a:lnTo>
              <a:lnTo>
                <a:pt x="0" y="116749"/>
              </a:lnTo>
              <a:lnTo>
                <a:pt x="0" y="233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C8728-678A-4AAF-8FC8-E6E59DAB4A3B}">
      <dsp:nvSpPr>
        <dsp:cNvPr id="0" name=""/>
        <dsp:cNvSpPr/>
      </dsp:nvSpPr>
      <dsp:spPr>
        <a:xfrm>
          <a:off x="3415718" y="2137235"/>
          <a:ext cx="875619" cy="5837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Checkbox</a:t>
          </a:r>
        </a:p>
      </dsp:txBody>
      <dsp:txXfrm>
        <a:off x="3432815" y="2154332"/>
        <a:ext cx="841425" cy="549552"/>
      </dsp:txXfrm>
    </dsp:sp>
    <dsp:sp modelId="{F554D0FE-0403-416A-9326-A7EFA3DBAC1C}">
      <dsp:nvSpPr>
        <dsp:cNvPr id="0" name=""/>
        <dsp:cNvSpPr/>
      </dsp:nvSpPr>
      <dsp:spPr>
        <a:xfrm>
          <a:off x="4946113" y="1903736"/>
          <a:ext cx="91440" cy="233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3DD2A-4849-43EA-ABDE-D4D5BD396905}">
      <dsp:nvSpPr>
        <dsp:cNvPr id="0" name=""/>
        <dsp:cNvSpPr/>
      </dsp:nvSpPr>
      <dsp:spPr>
        <a:xfrm>
          <a:off x="4554023" y="2137235"/>
          <a:ext cx="875619" cy="5837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Animation</a:t>
          </a:r>
        </a:p>
      </dsp:txBody>
      <dsp:txXfrm>
        <a:off x="4571120" y="2154332"/>
        <a:ext cx="841425" cy="549552"/>
      </dsp:txXfrm>
    </dsp:sp>
    <dsp:sp modelId="{E2842742-30C2-47DD-B7B9-00569B59AF64}">
      <dsp:nvSpPr>
        <dsp:cNvPr id="0" name=""/>
        <dsp:cNvSpPr/>
      </dsp:nvSpPr>
      <dsp:spPr>
        <a:xfrm>
          <a:off x="4991833" y="1903736"/>
          <a:ext cx="1138305" cy="233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49"/>
              </a:lnTo>
              <a:lnTo>
                <a:pt x="1138305" y="116749"/>
              </a:lnTo>
              <a:lnTo>
                <a:pt x="1138305" y="2334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C0975-ACB9-4E50-85B1-CF82D875D0D8}">
      <dsp:nvSpPr>
        <dsp:cNvPr id="0" name=""/>
        <dsp:cNvSpPr/>
      </dsp:nvSpPr>
      <dsp:spPr>
        <a:xfrm>
          <a:off x="5692329" y="2137235"/>
          <a:ext cx="875619" cy="5837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</a:t>
          </a:r>
        </a:p>
      </dsp:txBody>
      <dsp:txXfrm>
        <a:off x="5709426" y="2154332"/>
        <a:ext cx="841425" cy="549552"/>
      </dsp:txXfrm>
    </dsp:sp>
    <dsp:sp modelId="{06B04597-EDD9-4032-AD9B-6E8A91BAF71D}">
      <dsp:nvSpPr>
        <dsp:cNvPr id="0" name=""/>
        <dsp:cNvSpPr/>
      </dsp:nvSpPr>
      <dsp:spPr>
        <a:xfrm>
          <a:off x="3853528" y="1086491"/>
          <a:ext cx="2277412" cy="233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49"/>
              </a:lnTo>
              <a:lnTo>
                <a:pt x="2277412" y="116749"/>
              </a:lnTo>
              <a:lnTo>
                <a:pt x="2277412" y="233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6C317-F72F-499F-A2A1-2366DCE4F856}">
      <dsp:nvSpPr>
        <dsp:cNvPr id="0" name=""/>
        <dsp:cNvSpPr/>
      </dsp:nvSpPr>
      <dsp:spPr>
        <a:xfrm>
          <a:off x="5693131" y="1319990"/>
          <a:ext cx="875619" cy="58374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…</a:t>
          </a:r>
        </a:p>
      </dsp:txBody>
      <dsp:txXfrm>
        <a:off x="5710228" y="1337087"/>
        <a:ext cx="841425" cy="54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73696-B34B-42BA-AC45-59F0AD530F8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F48B-6F62-4DDC-9CCD-2E4CA6C27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https://dotnet.microsoft.com/apps/Xamarin</a:t>
            </a:r>
          </a:p>
          <a:p>
            <a:r>
              <a:rPr lang="en-US" dirty="0"/>
              <a:t>https://nativescript.org/</a:t>
            </a:r>
          </a:p>
          <a:p>
            <a:pPr lvl="1"/>
            <a:r>
              <a:rPr lang="en-US" dirty="0"/>
              <a:t>https://reactnative.dev/</a:t>
            </a:r>
          </a:p>
          <a:p>
            <a:r>
              <a:rPr lang="en-US" dirty="0"/>
              <a:t>https://flutter.dev/</a:t>
            </a:r>
          </a:p>
          <a:p>
            <a:r>
              <a:rPr lang="en-US" dirty="0"/>
              <a:t>https://www.embarcadero.com/products/delphi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4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6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28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7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F48B-6F62-4DDC-9CCD-2E4CA6C277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8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flutter.dev/docs/development/ui/widgets" TargetMode="External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0.pn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eveloper.android.com/studi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/run/win-us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9817"/>
          <a:stretch/>
        </p:blipFill>
        <p:spPr bwMode="auto">
          <a:xfrm>
            <a:off x="3921551" y="18298"/>
            <a:ext cx="826732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Software Development and Professional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Cross-Platform Application Development - Flutter</a:t>
            </a:r>
            <a:endParaRPr lang="en-US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– Architecture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 Flutter everything is a </a:t>
            </a:r>
            <a:r>
              <a:rPr lang="en-GB" b="1" dirty="0">
                <a:solidFill>
                  <a:schemeClr val="bg1"/>
                </a:solidFill>
              </a:rPr>
              <a:t>Widget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D5855D-3CAE-42E4-8DA1-FD745A88D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60341"/>
              </p:ext>
            </p:extLst>
          </p:nvPr>
        </p:nvGraphicFramePr>
        <p:xfrm>
          <a:off x="1196427" y="2407298"/>
          <a:ext cx="9526555" cy="3965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36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– Architecture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516A258-6E8F-4185-80BE-406BAB1A2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In Flutter everything is a </a:t>
                </a:r>
                <a:r>
                  <a:rPr lang="en-GB" b="1" dirty="0">
                    <a:solidFill>
                      <a:schemeClr val="bg1"/>
                    </a:solidFill>
                  </a:rPr>
                  <a:t>Widget</a:t>
                </a:r>
                <a:r>
                  <a:rPr lang="en-GB" dirty="0">
                    <a:solidFill>
                      <a:schemeClr val="bg1"/>
                    </a:solidFill>
                  </a:rPr>
                  <a:t>. </a:t>
                </a:r>
                <a:r>
                  <a:rPr lang="en-GB" sz="1600" dirty="0">
                    <a:solidFill>
                      <a:schemeClr val="bg1"/>
                    </a:solidFill>
                    <a:hlinkClick r:id="rId3"/>
                  </a:rPr>
                  <a:t>https://flutter.dev/docs/development/ui/widgets</a:t>
                </a:r>
                <a:endParaRPr lang="en-GB" sz="16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GB" b="1" i="1" dirty="0">
                    <a:solidFill>
                      <a:schemeClr val="bg1"/>
                    </a:solidFill>
                  </a:rPr>
                  <a:t>Stateless Widget</a:t>
                </a:r>
                <a:r>
                  <a:rPr lang="en-GB" i="1" dirty="0">
                    <a:solidFill>
                      <a:schemeClr val="bg1"/>
                    </a:solidFill>
                  </a:rPr>
                  <a:t>: The widgets whose state can not be altered once they are built are called stateless widgets (immutable). (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𝐼𝑐𝑜𝑛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𝑇𝑒𝑥𝑡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𝐵𝑢𝑡𝑡𝑜𝑛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𝐼𝑚𝑎𝑔𝑒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…)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 </a:t>
                </a:r>
                <a:r>
                  <a:rPr lang="en-GB" b="1" i="1" dirty="0">
                    <a:solidFill>
                      <a:schemeClr val="bg1"/>
                    </a:solidFill>
                  </a:rPr>
                  <a:t>Stateful Widgets</a:t>
                </a:r>
                <a:r>
                  <a:rPr lang="en-GB" i="1" dirty="0">
                    <a:solidFill>
                      <a:schemeClr val="bg1"/>
                    </a:solidFill>
                  </a:rPr>
                  <a:t>: The widgets whose state can be altered once they are built (mutable). (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𝑅𝑎𝑑𝑖𝑜𝐵𝑢𝑡𝑡𝑜𝑛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𝐶h𝑒𝑐𝑘𝐵𝑜𝑥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𝑇𝑒𝑥𝑡𝐹𝑖𝑒𝑙𝑑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516A258-6E8F-4185-80BE-406BAB1A2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4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D5855D-3CAE-42E4-8DA1-FD745A88D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965766"/>
              </p:ext>
            </p:extLst>
          </p:nvPr>
        </p:nvGraphicFramePr>
        <p:xfrm>
          <a:off x="2491273" y="3429000"/>
          <a:ext cx="6568751" cy="3223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6991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the installation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steps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1. Select your operating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28890-521D-4CAE-AFDE-BA0E28545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9" y="3160436"/>
            <a:ext cx="111347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3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the installation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steps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2. Download Flutter SDK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E6D5F-190D-4601-8CAC-9F6C06BA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06" y="3279710"/>
            <a:ext cx="10410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7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the installation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steps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3. Update the PATH environment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7D12C-9552-430A-AC54-157339F13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4" y="3429000"/>
            <a:ext cx="10267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the installation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steps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4. Run Flutter doctor tool in </a:t>
            </a:r>
            <a:r>
              <a:rPr lang="en-US" i="1" dirty="0" err="1">
                <a:solidFill>
                  <a:schemeClr val="bg1"/>
                </a:solidFill>
              </a:rPr>
              <a:t>cmd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to see if there are any platform dependencies you need to complete the setup: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8BD7B-149C-48CA-8318-E9EA142A3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3662362"/>
            <a:ext cx="10363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4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the installation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steps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5. Download Android Studio/</a:t>
            </a:r>
            <a:r>
              <a:rPr lang="en-US" i="1" dirty="0" err="1">
                <a:solidFill>
                  <a:schemeClr val="bg1"/>
                </a:solidFill>
              </a:rPr>
              <a:t>intellij</a:t>
            </a:r>
            <a:r>
              <a:rPr lang="en-US" i="1" dirty="0">
                <a:solidFill>
                  <a:schemeClr val="bg1"/>
                </a:solidFill>
              </a:rPr>
              <a:t> IDEA + Android SDK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  <a:hlinkClick r:id="rId4"/>
              </a:rPr>
              <a:t>https://developer.android.com/studio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59FE0-F10B-422C-B1B6-5A7A0D530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812" y="3262331"/>
            <a:ext cx="7529315" cy="34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9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the installation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steps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6. </a:t>
            </a:r>
            <a:r>
              <a:rPr lang="en-GB" i="1" dirty="0">
                <a:solidFill>
                  <a:schemeClr val="bg1"/>
                </a:solidFill>
              </a:rPr>
              <a:t>Set up your Android device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Enable Developer options and USB debugging on your device.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Install the </a:t>
            </a:r>
            <a:r>
              <a:rPr lang="en-GB" i="1" dirty="0">
                <a:solidFill>
                  <a:schemeClr val="bg1"/>
                </a:solidFill>
                <a:hlinkClick r:id="rId4"/>
              </a:rPr>
              <a:t>Google USB Driver</a:t>
            </a:r>
            <a:r>
              <a:rPr lang="en-GB" i="1" dirty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7. </a:t>
            </a:r>
            <a:r>
              <a:rPr lang="en-GB" i="1" dirty="0">
                <a:solidFill>
                  <a:schemeClr val="bg1"/>
                </a:solidFill>
              </a:rPr>
              <a:t>Set up the Android emulator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3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the installation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steps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8. To enable windows development, install </a:t>
            </a:r>
            <a:r>
              <a:rPr lang="en-US" b="1" i="1" dirty="0">
                <a:solidFill>
                  <a:schemeClr val="bg1"/>
                </a:solidFill>
              </a:rPr>
              <a:t>visual studio 2019 with C++</a:t>
            </a:r>
            <a:endParaRPr lang="en-US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9. Enable Desktop support in Flutter</a:t>
            </a:r>
          </a:p>
          <a:p>
            <a:pPr marL="457200" lvl="1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4FCDA-67C3-4681-B26C-CC1EE06CD0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05" r="4233" b="13460"/>
          <a:stretch/>
        </p:blipFill>
        <p:spPr>
          <a:xfrm>
            <a:off x="815516" y="3368351"/>
            <a:ext cx="10353227" cy="4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8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Follow the installation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steps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bg1"/>
                </a:solidFill>
              </a:rPr>
              <a:t>10. Install Flutter plugin in the IDE</a:t>
            </a:r>
          </a:p>
          <a:p>
            <a:pPr marL="457200" lvl="1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88333-BDB6-4153-BEF4-4C3A25BC7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655" y="3422974"/>
            <a:ext cx="8360688" cy="10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1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Understand what cross-platform app development.</a:t>
            </a:r>
          </a:p>
          <a:p>
            <a:r>
              <a:rPr lang="en-GB" dirty="0">
                <a:solidFill>
                  <a:schemeClr val="bg1"/>
                </a:solidFill>
              </a:rPr>
              <a:t>Introduce Flutter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Architecture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Installation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Dart Overview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Sample Application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2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- Dart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Dart is a client-optimized language for developing fast apps on any platform.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D761E-635C-4DCA-8D48-7E6055A80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"/>
          <a:stretch/>
        </p:blipFill>
        <p:spPr>
          <a:xfrm>
            <a:off x="1903554" y="2571213"/>
            <a:ext cx="8384892" cy="41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Cross-Platform Application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Cross-platform application development is about building a single application that can run on </a:t>
            </a:r>
            <a:r>
              <a:rPr lang="en-GB" b="1" dirty="0">
                <a:solidFill>
                  <a:schemeClr val="bg1"/>
                </a:solidFill>
              </a:rPr>
              <a:t>various operating systems</a:t>
            </a:r>
            <a:r>
              <a:rPr lang="en-GB" dirty="0">
                <a:solidFill>
                  <a:schemeClr val="bg1"/>
                </a:solidFill>
              </a:rPr>
              <a:t>, instead of developing different app versions for each platform.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24292-8522-4B13-AC83-AE202EDC4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8" r="14591"/>
          <a:stretch/>
        </p:blipFill>
        <p:spPr>
          <a:xfrm>
            <a:off x="3537016" y="3192152"/>
            <a:ext cx="4845377" cy="34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Cross-Platform Application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Business Benefits of Cross-Platform Development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E0D85B8-E7CC-4232-95A6-206E53FA6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436789"/>
              </p:ext>
            </p:extLst>
          </p:nvPr>
        </p:nvGraphicFramePr>
        <p:xfrm>
          <a:off x="2315851" y="2197752"/>
          <a:ext cx="7560297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48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Cross-Platform Application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Cross-platform development frameworks</a:t>
            </a:r>
            <a:endParaRPr lang="en-GB" i="1" dirty="0">
              <a:solidFill>
                <a:schemeClr val="bg1"/>
              </a:solidFill>
            </a:endParaRP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C3C65-319A-4C70-A19E-85CF24D6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043" y="2410284"/>
            <a:ext cx="7677323" cy="39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Flutter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Flutter is a UI toolkit for creating fast, beautiful, natively compiled applications for </a:t>
            </a:r>
            <a:r>
              <a:rPr lang="en-GB" b="1">
                <a:solidFill>
                  <a:schemeClr val="bg1"/>
                </a:solidFill>
              </a:rPr>
              <a:t>mobile</a:t>
            </a:r>
            <a:r>
              <a:rPr lang="en-GB">
                <a:solidFill>
                  <a:schemeClr val="bg1"/>
                </a:solidFill>
              </a:rPr>
              <a:t>, </a:t>
            </a:r>
            <a:r>
              <a:rPr lang="en-GB" b="1">
                <a:solidFill>
                  <a:schemeClr val="bg1"/>
                </a:solidFill>
              </a:rPr>
              <a:t>web</a:t>
            </a:r>
            <a:r>
              <a:rPr lang="en-GB">
                <a:solidFill>
                  <a:schemeClr val="bg1"/>
                </a:solidFill>
              </a:rPr>
              <a:t>, and </a:t>
            </a:r>
            <a:r>
              <a:rPr lang="en-GB" b="1">
                <a:solidFill>
                  <a:schemeClr val="bg1"/>
                </a:solidFill>
              </a:rPr>
              <a:t>desktop</a:t>
            </a:r>
            <a:r>
              <a:rPr lang="en-GB">
                <a:solidFill>
                  <a:schemeClr val="bg1"/>
                </a:solidFill>
              </a:rPr>
              <a:t> with one programming language and single codebase.</a:t>
            </a:r>
          </a:p>
          <a:p>
            <a:pPr lvl="1"/>
            <a:r>
              <a:rPr lang="en-US" i="1">
                <a:solidFill>
                  <a:schemeClr val="bg1"/>
                </a:solidFill>
              </a:rPr>
              <a:t>free and open-source</a:t>
            </a:r>
          </a:p>
          <a:p>
            <a:pPr lvl="1"/>
            <a:r>
              <a:rPr lang="en-US" i="1">
                <a:solidFill>
                  <a:schemeClr val="bg1"/>
                </a:solidFill>
              </a:rPr>
              <a:t>developed by Google</a:t>
            </a:r>
          </a:p>
          <a:p>
            <a:pPr lvl="1"/>
            <a:r>
              <a:rPr lang="en-US" i="1">
                <a:solidFill>
                  <a:schemeClr val="bg1"/>
                </a:solidFill>
              </a:rPr>
              <a:t>use </a:t>
            </a:r>
            <a:r>
              <a:rPr lang="en-US" i="1">
                <a:solidFill>
                  <a:schemeClr val="bg1"/>
                </a:solidFill>
                <a:hlinkClick r:id="rId3"/>
              </a:rPr>
              <a:t>Dart programming language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Flutter Tutorial">
            <a:extLst>
              <a:ext uri="{FF2B5EF4-FFF2-40B4-BE49-F238E27FC236}">
                <a16:creationId xmlns:a16="http://schemas.microsoft.com/office/drawing/2014/main" id="{C2136573-CFFC-4A0E-AD76-C454755E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02" y="298020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6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Flutter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During development, Flutter apps run in a VM that offers stateful </a:t>
            </a:r>
            <a:r>
              <a:rPr lang="en-GB" b="1" dirty="0">
                <a:solidFill>
                  <a:schemeClr val="bg1"/>
                </a:solidFill>
              </a:rPr>
              <a:t>hot reload</a:t>
            </a:r>
            <a:r>
              <a:rPr lang="en-GB" dirty="0">
                <a:solidFill>
                  <a:schemeClr val="bg1"/>
                </a:solidFill>
              </a:rPr>
              <a:t> of changes without needing a full recompile.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 release, Flutter apps are </a:t>
            </a:r>
            <a:r>
              <a:rPr lang="en-GB" b="1" dirty="0">
                <a:solidFill>
                  <a:schemeClr val="bg1"/>
                </a:solidFill>
              </a:rPr>
              <a:t>compiled directly to machine code</a:t>
            </a:r>
            <a:r>
              <a:rPr lang="en-GB" dirty="0">
                <a:solidFill>
                  <a:schemeClr val="bg1"/>
                </a:solidFill>
              </a:rPr>
              <a:t>, whether </a:t>
            </a:r>
            <a:r>
              <a:rPr lang="en-GB" b="1" dirty="0">
                <a:solidFill>
                  <a:schemeClr val="bg1"/>
                </a:solidFill>
              </a:rPr>
              <a:t>Intel x64 or ARM </a:t>
            </a:r>
            <a:r>
              <a:rPr lang="en-GB" dirty="0">
                <a:solidFill>
                  <a:schemeClr val="bg1"/>
                </a:solidFill>
              </a:rPr>
              <a:t>instructions, or to </a:t>
            </a:r>
            <a:r>
              <a:rPr lang="en-GB" b="1" dirty="0">
                <a:solidFill>
                  <a:schemeClr val="bg1"/>
                </a:solidFill>
              </a:rPr>
              <a:t>JavaScript</a:t>
            </a:r>
            <a:r>
              <a:rPr lang="en-GB" dirty="0">
                <a:solidFill>
                  <a:schemeClr val="bg1"/>
                </a:solidFill>
              </a:rPr>
              <a:t> if targeting the web.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3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– Architecture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A258-6E8F-4185-80BE-406BAB1A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Flutter is designed as an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extensible, layered system. </a:t>
            </a:r>
          </a:p>
          <a:p>
            <a:r>
              <a:rPr lang="en-GB" dirty="0">
                <a:solidFill>
                  <a:schemeClr val="bg1"/>
                </a:solidFill>
              </a:rPr>
              <a:t>It exists as a series of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independent libraries that each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depend on the underlying layer.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Architectural&#10;diagram">
            <a:extLst>
              <a:ext uri="{FF2B5EF4-FFF2-40B4-BE49-F238E27FC236}">
                <a16:creationId xmlns:a16="http://schemas.microsoft.com/office/drawing/2014/main" id="{66C834D5-74C0-4BFF-9E84-79B943DB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76" y="1534250"/>
            <a:ext cx="6305745" cy="51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6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79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Flutter – Architecture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516A258-6E8F-4185-80BE-406BAB1A2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In Flutter everything is a </a:t>
                </a:r>
                <a:r>
                  <a:rPr lang="en-GB" b="1" dirty="0">
                    <a:solidFill>
                      <a:schemeClr val="bg1"/>
                    </a:solidFill>
                  </a:rPr>
                  <a:t>Widget</a:t>
                </a:r>
                <a:r>
                  <a:rPr lang="en-GB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Widgets are the building blocks of a Flutter app’s user interface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Widgets form a hierarchy </a:t>
                </a:r>
                <a:br>
                  <a:rPr lang="en-GB" i="1" dirty="0">
                    <a:solidFill>
                      <a:schemeClr val="bg1"/>
                    </a:solidFill>
                  </a:rPr>
                </a:br>
                <a:r>
                  <a:rPr lang="en-GB" i="1" dirty="0">
                    <a:solidFill>
                      <a:schemeClr val="bg1"/>
                    </a:solidFill>
                  </a:rPr>
                  <a:t>based on composition. 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Each widget nests inside its</a:t>
                </a:r>
                <a:br>
                  <a:rPr lang="en-GB" i="1" dirty="0">
                    <a:solidFill>
                      <a:schemeClr val="bg1"/>
                    </a:solidFill>
                  </a:rPr>
                </a:br>
                <a:r>
                  <a:rPr lang="en-GB" i="1" dirty="0">
                    <a:solidFill>
                      <a:schemeClr val="bg1"/>
                    </a:solidFill>
                  </a:rPr>
                  <a:t>parent and can receive </a:t>
                </a:r>
                <a:br>
                  <a:rPr lang="en-GB" i="1" dirty="0">
                    <a:solidFill>
                      <a:schemeClr val="bg1"/>
                    </a:solidFill>
                  </a:rPr>
                </a:br>
                <a:r>
                  <a:rPr lang="en-GB" i="1" dirty="0">
                    <a:solidFill>
                      <a:schemeClr val="bg1"/>
                    </a:solidFill>
                  </a:rPr>
                  <a:t>context from the parent. </a:t>
                </a:r>
              </a:p>
              <a:p>
                <a:pPr lvl="1"/>
                <a:r>
                  <a:rPr lang="en-GB" i="1" dirty="0">
                    <a:solidFill>
                      <a:schemeClr val="bg1"/>
                    </a:solidFill>
                  </a:rPr>
                  <a:t>The container that hosts </a:t>
                </a:r>
                <a:br>
                  <a:rPr lang="en-GB" i="1" dirty="0">
                    <a:solidFill>
                      <a:schemeClr val="bg1"/>
                    </a:solidFill>
                  </a:rPr>
                </a:br>
                <a:r>
                  <a:rPr lang="en-GB" i="1" dirty="0">
                    <a:solidFill>
                      <a:schemeClr val="bg1"/>
                    </a:solidFill>
                  </a:rPr>
                  <a:t>the Flutter app, typically </a:t>
                </a:r>
                <a:br>
                  <a:rPr lang="en-GB" i="1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𝑴𝒂𝒕𝒆𝒓𝒊𝒂𝒍𝑨𝒑𝒑</m:t>
                    </m:r>
                  </m:oMath>
                </a14:m>
                <a:r>
                  <a:rPr lang="en-GB" i="1" dirty="0">
                    <a:solidFill>
                      <a:schemeClr val="bg1"/>
                    </a:solidFill>
                  </a:rPr>
                  <a:t> </a:t>
                </a:r>
                <a:br>
                  <a:rPr lang="en-GB" i="1" dirty="0">
                    <a:solidFill>
                      <a:schemeClr val="bg1"/>
                    </a:solidFill>
                  </a:rPr>
                </a:br>
                <a:r>
                  <a:rPr lang="en-GB" i="1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𝑪𝒖𝒑𝒆𝒓𝒕𝒊𝒏𝒐𝑨𝒑𝒑</m:t>
                    </m:r>
                  </m:oMath>
                </a14:m>
                <a:endParaRPr lang="en-US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516A258-6E8F-4185-80BE-406BAB1A2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9" y="1690688"/>
                <a:ext cx="10788192" cy="4486275"/>
              </a:xfrm>
              <a:blipFill>
                <a:blip r:embed="rId3"/>
                <a:stretch>
                  <a:fillRect l="-10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Flutter: Widget tree and state management - DEV Community">
            <a:extLst>
              <a:ext uri="{FF2B5EF4-FFF2-40B4-BE49-F238E27FC236}">
                <a16:creationId xmlns:a16="http://schemas.microsoft.com/office/drawing/2014/main" id="{A93B03CF-D43C-4BEA-A59E-A8B90B08E8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30" y="2684296"/>
            <a:ext cx="7299394" cy="41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60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638</Words>
  <Application>Microsoft Office PowerPoint</Application>
  <PresentationFormat>Widescreen</PresentationFormat>
  <Paragraphs>116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Software Development and Professional Practices</vt:lpstr>
      <vt:lpstr>Objectives</vt:lpstr>
      <vt:lpstr>Cross-Platform Application Development</vt:lpstr>
      <vt:lpstr>Cross-Platform Application Development</vt:lpstr>
      <vt:lpstr>Cross-Platform Application Development</vt:lpstr>
      <vt:lpstr>Flutter</vt:lpstr>
      <vt:lpstr>Flutter</vt:lpstr>
      <vt:lpstr>Flutter – Architecture </vt:lpstr>
      <vt:lpstr>Flutter – Architecture </vt:lpstr>
      <vt:lpstr>Flutter – Architecture </vt:lpstr>
      <vt:lpstr>Flutter – Architecture </vt:lpstr>
      <vt:lpstr>Flutter - Installation</vt:lpstr>
      <vt:lpstr>Flutter - Installation</vt:lpstr>
      <vt:lpstr>Flutter - Installation</vt:lpstr>
      <vt:lpstr>Flutter - Installation</vt:lpstr>
      <vt:lpstr>Flutter - Installation</vt:lpstr>
      <vt:lpstr>Flutter - Installation</vt:lpstr>
      <vt:lpstr>Flutter - Installation</vt:lpstr>
      <vt:lpstr>Flutter - Installation</vt:lpstr>
      <vt:lpstr>Flutter - Dart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115</cp:revision>
  <dcterms:created xsi:type="dcterms:W3CDTF">2021-03-25T18:23:19Z</dcterms:created>
  <dcterms:modified xsi:type="dcterms:W3CDTF">2021-05-18T07:58:32Z</dcterms:modified>
</cp:coreProperties>
</file>