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0" r:id="rId3"/>
    <p:sldId id="259" r:id="rId4"/>
    <p:sldId id="261" r:id="rId5"/>
    <p:sldId id="258" r:id="rId6"/>
    <p:sldId id="262" r:id="rId7"/>
    <p:sldId id="263" r:id="rId8"/>
    <p:sldId id="279" r:id="rId9"/>
    <p:sldId id="265" r:id="rId10"/>
    <p:sldId id="266" r:id="rId11"/>
    <p:sldId id="264" r:id="rId12"/>
    <p:sldId id="267" r:id="rId13"/>
    <p:sldId id="268" r:id="rId14"/>
    <p:sldId id="269" r:id="rId15"/>
    <p:sldId id="270" r:id="rId16"/>
    <p:sldId id="271" r:id="rId17"/>
    <p:sldId id="272" r:id="rId18"/>
    <p:sldId id="276" r:id="rId19"/>
    <p:sldId id="273" r:id="rId20"/>
    <p:sldId id="274" r:id="rId21"/>
    <p:sldId id="275" r:id="rId22"/>
    <p:sldId id="277" r:id="rId23"/>
    <p:sldId id="278" r:id="rId24"/>
    <p:sldId id="283" r:id="rId25"/>
    <p:sldId id="284" r:id="rId26"/>
    <p:sldId id="280" r:id="rId27"/>
    <p:sldId id="281" r:id="rId28"/>
    <p:sldId id="285" r:id="rId29"/>
    <p:sldId id="282" r:id="rId30"/>
    <p:sldId id="286" r:id="rId31"/>
    <p:sldId id="287" r:id="rId32"/>
    <p:sldId id="288" r:id="rId33"/>
    <p:sldId id="289" r:id="rId34"/>
    <p:sldId id="291" r:id="rId35"/>
    <p:sldId id="290" r:id="rId36"/>
    <p:sldId id="292" r:id="rId37"/>
    <p:sldId id="294" r:id="rId38"/>
    <p:sldId id="293"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523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B4343-50BE-441E-B109-A2FEA2AD061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C8BD0AB-70DA-4E97-A45E-F71475E47DE3}">
      <dgm:prSet phldrT="[Text]"/>
      <dgm:spPr/>
      <dgm:t>
        <a:bodyPr/>
        <a:lstStyle/>
        <a:p>
          <a:r>
            <a:rPr lang="en-US" dirty="0"/>
            <a:t>Validation Testing</a:t>
          </a:r>
        </a:p>
      </dgm:t>
    </dgm:pt>
    <dgm:pt modelId="{C604E20B-50D3-42D2-A514-9E894087B5C3}" type="parTrans" cxnId="{47E1EFA4-9F86-492E-A201-2810310932A9}">
      <dgm:prSet/>
      <dgm:spPr/>
      <dgm:t>
        <a:bodyPr/>
        <a:lstStyle/>
        <a:p>
          <a:endParaRPr lang="en-US"/>
        </a:p>
      </dgm:t>
    </dgm:pt>
    <dgm:pt modelId="{D493A5DA-1DE5-4252-B323-542B274AC442}" type="sibTrans" cxnId="{47E1EFA4-9F86-492E-A201-2810310932A9}">
      <dgm:prSet/>
      <dgm:spPr/>
      <dgm:t>
        <a:bodyPr/>
        <a:lstStyle/>
        <a:p>
          <a:endParaRPr lang="en-US"/>
        </a:p>
      </dgm:t>
    </dgm:pt>
    <dgm:pt modelId="{F3493365-7CF2-42CD-96DB-064A666B85C2}">
      <dgm:prSet phldrT="[Text]"/>
      <dgm:spPr/>
      <dgm:t>
        <a:bodyPr/>
        <a:lstStyle/>
        <a:p>
          <a:r>
            <a:rPr lang="en-US" dirty="0"/>
            <a:t>Defect Testing</a:t>
          </a:r>
        </a:p>
      </dgm:t>
    </dgm:pt>
    <dgm:pt modelId="{99EA0901-E131-4705-9129-164DECBB7898}" type="parTrans" cxnId="{9DAE99BB-2563-456C-985E-2D4E3401F6CA}">
      <dgm:prSet/>
      <dgm:spPr/>
      <dgm:t>
        <a:bodyPr/>
        <a:lstStyle/>
        <a:p>
          <a:endParaRPr lang="en-US"/>
        </a:p>
      </dgm:t>
    </dgm:pt>
    <dgm:pt modelId="{D51AD923-ADB6-4E7A-9916-56CFCCF08A5A}" type="sibTrans" cxnId="{9DAE99BB-2563-456C-985E-2D4E3401F6CA}">
      <dgm:prSet/>
      <dgm:spPr/>
      <dgm:t>
        <a:bodyPr/>
        <a:lstStyle/>
        <a:p>
          <a:endParaRPr lang="en-US"/>
        </a:p>
      </dgm:t>
    </dgm:pt>
    <dgm:pt modelId="{1B76D40F-2E70-4D6C-9416-14397F5BAC3E}">
      <dgm:prSet phldrT="[Text]"/>
      <dgm:spPr/>
      <dgm:t>
        <a:bodyPr/>
        <a:lstStyle/>
        <a:p>
          <a:r>
            <a:rPr lang="en-GB" dirty="0"/>
            <a:t>Demonstrate to the developer and the customer that the software meets its </a:t>
          </a:r>
          <a:r>
            <a:rPr lang="en-US" dirty="0"/>
            <a:t>requirements.</a:t>
          </a:r>
        </a:p>
      </dgm:t>
    </dgm:pt>
    <dgm:pt modelId="{25B086D0-E852-48CC-8245-3DAAFABEDBB9}" type="parTrans" cxnId="{EEEAB968-7932-478B-8E92-96432711D9F9}">
      <dgm:prSet/>
      <dgm:spPr/>
      <dgm:t>
        <a:bodyPr/>
        <a:lstStyle/>
        <a:p>
          <a:endParaRPr lang="en-US"/>
        </a:p>
      </dgm:t>
    </dgm:pt>
    <dgm:pt modelId="{3D4E9DD3-C8A4-4780-811B-EB9F61463798}" type="sibTrans" cxnId="{EEEAB968-7932-478B-8E92-96432711D9F9}">
      <dgm:prSet/>
      <dgm:spPr/>
      <dgm:t>
        <a:bodyPr/>
        <a:lstStyle/>
        <a:p>
          <a:endParaRPr lang="en-US"/>
        </a:p>
      </dgm:t>
    </dgm:pt>
    <dgm:pt modelId="{851F1ACB-2B6B-49E5-A5E5-7AAD0248C502}">
      <dgm:prSet phldrT="[Text]"/>
      <dgm:spPr/>
      <dgm:t>
        <a:bodyPr/>
        <a:lstStyle/>
        <a:p>
          <a:r>
            <a:rPr lang="en-GB" dirty="0"/>
            <a:t>Find inputs where the behaviour of the software is incorrect, undesirable, or does not conform to its specification.</a:t>
          </a:r>
          <a:endParaRPr lang="en-US" dirty="0"/>
        </a:p>
      </dgm:t>
    </dgm:pt>
    <dgm:pt modelId="{B9B99521-891E-48DB-8623-73F05A406A9B}" type="parTrans" cxnId="{CA66CD12-FCE5-40D5-828D-3F04A4CEBE7E}">
      <dgm:prSet/>
      <dgm:spPr/>
      <dgm:t>
        <a:bodyPr/>
        <a:lstStyle/>
        <a:p>
          <a:endParaRPr lang="en-US"/>
        </a:p>
      </dgm:t>
    </dgm:pt>
    <dgm:pt modelId="{4C7BA7DB-5589-4C20-ACEF-281FED3E5456}" type="sibTrans" cxnId="{CA66CD12-FCE5-40D5-828D-3F04A4CEBE7E}">
      <dgm:prSet/>
      <dgm:spPr/>
      <dgm:t>
        <a:bodyPr/>
        <a:lstStyle/>
        <a:p>
          <a:endParaRPr lang="en-US"/>
        </a:p>
      </dgm:t>
    </dgm:pt>
    <dgm:pt modelId="{F14B6144-06F0-4417-B8D8-0206D93DE0CE}" type="pres">
      <dgm:prSet presAssocID="{1C1B4343-50BE-441E-B109-A2FEA2AD061A}" presName="linear" presStyleCnt="0">
        <dgm:presLayoutVars>
          <dgm:dir/>
          <dgm:animLvl val="lvl"/>
          <dgm:resizeHandles val="exact"/>
        </dgm:presLayoutVars>
      </dgm:prSet>
      <dgm:spPr/>
    </dgm:pt>
    <dgm:pt modelId="{8EB6F0BD-4ABD-4800-B92F-9DA77BDA1541}" type="pres">
      <dgm:prSet presAssocID="{EC8BD0AB-70DA-4E97-A45E-F71475E47DE3}" presName="parentLin" presStyleCnt="0"/>
      <dgm:spPr/>
    </dgm:pt>
    <dgm:pt modelId="{D71C5721-57D9-44EB-8122-9CE6AD8B21B5}" type="pres">
      <dgm:prSet presAssocID="{EC8BD0AB-70DA-4E97-A45E-F71475E47DE3}" presName="parentLeftMargin" presStyleLbl="node1" presStyleIdx="0" presStyleCnt="2"/>
      <dgm:spPr/>
    </dgm:pt>
    <dgm:pt modelId="{C4563110-BBAB-486B-A019-C68A91209016}" type="pres">
      <dgm:prSet presAssocID="{EC8BD0AB-70DA-4E97-A45E-F71475E47DE3}" presName="parentText" presStyleLbl="node1" presStyleIdx="0" presStyleCnt="2">
        <dgm:presLayoutVars>
          <dgm:chMax val="0"/>
          <dgm:bulletEnabled val="1"/>
        </dgm:presLayoutVars>
      </dgm:prSet>
      <dgm:spPr/>
    </dgm:pt>
    <dgm:pt modelId="{36F473E8-3C39-4840-8BAD-AB0884C06477}" type="pres">
      <dgm:prSet presAssocID="{EC8BD0AB-70DA-4E97-A45E-F71475E47DE3}" presName="negativeSpace" presStyleCnt="0"/>
      <dgm:spPr/>
    </dgm:pt>
    <dgm:pt modelId="{8C68635B-047C-4C1A-B66F-45659F261F87}" type="pres">
      <dgm:prSet presAssocID="{EC8BD0AB-70DA-4E97-A45E-F71475E47DE3}" presName="childText" presStyleLbl="conFgAcc1" presStyleIdx="0" presStyleCnt="2">
        <dgm:presLayoutVars>
          <dgm:bulletEnabled val="1"/>
        </dgm:presLayoutVars>
      </dgm:prSet>
      <dgm:spPr/>
    </dgm:pt>
    <dgm:pt modelId="{EB50EC99-9A92-40EF-A245-02C5A779DD08}" type="pres">
      <dgm:prSet presAssocID="{D493A5DA-1DE5-4252-B323-542B274AC442}" presName="spaceBetweenRectangles" presStyleCnt="0"/>
      <dgm:spPr/>
    </dgm:pt>
    <dgm:pt modelId="{E4107D94-CD6D-4B19-BBD1-F77074332118}" type="pres">
      <dgm:prSet presAssocID="{F3493365-7CF2-42CD-96DB-064A666B85C2}" presName="parentLin" presStyleCnt="0"/>
      <dgm:spPr/>
    </dgm:pt>
    <dgm:pt modelId="{E84113E9-742F-457A-80DA-943CC396C4E7}" type="pres">
      <dgm:prSet presAssocID="{F3493365-7CF2-42CD-96DB-064A666B85C2}" presName="parentLeftMargin" presStyleLbl="node1" presStyleIdx="0" presStyleCnt="2"/>
      <dgm:spPr/>
    </dgm:pt>
    <dgm:pt modelId="{4E463515-789B-4449-A420-9D2C71A814BB}" type="pres">
      <dgm:prSet presAssocID="{F3493365-7CF2-42CD-96DB-064A666B85C2}" presName="parentText" presStyleLbl="node1" presStyleIdx="1" presStyleCnt="2">
        <dgm:presLayoutVars>
          <dgm:chMax val="0"/>
          <dgm:bulletEnabled val="1"/>
        </dgm:presLayoutVars>
      </dgm:prSet>
      <dgm:spPr/>
    </dgm:pt>
    <dgm:pt modelId="{A515108E-AAE1-42AD-B5A5-0AF5B4F866D0}" type="pres">
      <dgm:prSet presAssocID="{F3493365-7CF2-42CD-96DB-064A666B85C2}" presName="negativeSpace" presStyleCnt="0"/>
      <dgm:spPr/>
    </dgm:pt>
    <dgm:pt modelId="{A829D154-4A6F-49FD-AA4B-CE4BBBACA8A8}" type="pres">
      <dgm:prSet presAssocID="{F3493365-7CF2-42CD-96DB-064A666B85C2}" presName="childText" presStyleLbl="conFgAcc1" presStyleIdx="1" presStyleCnt="2">
        <dgm:presLayoutVars>
          <dgm:bulletEnabled val="1"/>
        </dgm:presLayoutVars>
      </dgm:prSet>
      <dgm:spPr/>
    </dgm:pt>
  </dgm:ptLst>
  <dgm:cxnLst>
    <dgm:cxn modelId="{456CF604-920D-4058-8623-9A12D3ACB565}" type="presOf" srcId="{851F1ACB-2B6B-49E5-A5E5-7AAD0248C502}" destId="{A829D154-4A6F-49FD-AA4B-CE4BBBACA8A8}" srcOrd="0" destOrd="0" presId="urn:microsoft.com/office/officeart/2005/8/layout/list1"/>
    <dgm:cxn modelId="{CA66CD12-FCE5-40D5-828D-3F04A4CEBE7E}" srcId="{F3493365-7CF2-42CD-96DB-064A666B85C2}" destId="{851F1ACB-2B6B-49E5-A5E5-7AAD0248C502}" srcOrd="0" destOrd="0" parTransId="{B9B99521-891E-48DB-8623-73F05A406A9B}" sibTransId="{4C7BA7DB-5589-4C20-ACEF-281FED3E5456}"/>
    <dgm:cxn modelId="{D6EFBF29-F5D8-4F56-8802-822D2E5018D7}" type="presOf" srcId="{1C1B4343-50BE-441E-B109-A2FEA2AD061A}" destId="{F14B6144-06F0-4417-B8D8-0206D93DE0CE}" srcOrd="0" destOrd="0" presId="urn:microsoft.com/office/officeart/2005/8/layout/list1"/>
    <dgm:cxn modelId="{EEEAB968-7932-478B-8E92-96432711D9F9}" srcId="{EC8BD0AB-70DA-4E97-A45E-F71475E47DE3}" destId="{1B76D40F-2E70-4D6C-9416-14397F5BAC3E}" srcOrd="0" destOrd="0" parTransId="{25B086D0-E852-48CC-8245-3DAAFABEDBB9}" sibTransId="{3D4E9DD3-C8A4-4780-811B-EB9F61463798}"/>
    <dgm:cxn modelId="{59353C6A-A607-42DF-9E20-6926F8059DF5}" type="presOf" srcId="{1B76D40F-2E70-4D6C-9416-14397F5BAC3E}" destId="{8C68635B-047C-4C1A-B66F-45659F261F87}" srcOrd="0" destOrd="0" presId="urn:microsoft.com/office/officeart/2005/8/layout/list1"/>
    <dgm:cxn modelId="{D3AD1A4B-AED1-447F-A318-8F970807C462}" type="presOf" srcId="{EC8BD0AB-70DA-4E97-A45E-F71475E47DE3}" destId="{D71C5721-57D9-44EB-8122-9CE6AD8B21B5}" srcOrd="0" destOrd="0" presId="urn:microsoft.com/office/officeart/2005/8/layout/list1"/>
    <dgm:cxn modelId="{54996386-8468-45A3-B1F9-0129F3EEC020}" type="presOf" srcId="{F3493365-7CF2-42CD-96DB-064A666B85C2}" destId="{E84113E9-742F-457A-80DA-943CC396C4E7}" srcOrd="0" destOrd="0" presId="urn:microsoft.com/office/officeart/2005/8/layout/list1"/>
    <dgm:cxn modelId="{47E1EFA4-9F86-492E-A201-2810310932A9}" srcId="{1C1B4343-50BE-441E-B109-A2FEA2AD061A}" destId="{EC8BD0AB-70DA-4E97-A45E-F71475E47DE3}" srcOrd="0" destOrd="0" parTransId="{C604E20B-50D3-42D2-A514-9E894087B5C3}" sibTransId="{D493A5DA-1DE5-4252-B323-542B274AC442}"/>
    <dgm:cxn modelId="{9DAE99BB-2563-456C-985E-2D4E3401F6CA}" srcId="{1C1B4343-50BE-441E-B109-A2FEA2AD061A}" destId="{F3493365-7CF2-42CD-96DB-064A666B85C2}" srcOrd="1" destOrd="0" parTransId="{99EA0901-E131-4705-9129-164DECBB7898}" sibTransId="{D51AD923-ADB6-4E7A-9916-56CFCCF08A5A}"/>
    <dgm:cxn modelId="{5D06FADE-E667-4F5D-91D7-40B66408EFC9}" type="presOf" srcId="{F3493365-7CF2-42CD-96DB-064A666B85C2}" destId="{4E463515-789B-4449-A420-9D2C71A814BB}" srcOrd="1" destOrd="0" presId="urn:microsoft.com/office/officeart/2005/8/layout/list1"/>
    <dgm:cxn modelId="{A0D992FE-51C0-4DDB-BB6F-A5D9649CB75B}" type="presOf" srcId="{EC8BD0AB-70DA-4E97-A45E-F71475E47DE3}" destId="{C4563110-BBAB-486B-A019-C68A91209016}" srcOrd="1" destOrd="0" presId="urn:microsoft.com/office/officeart/2005/8/layout/list1"/>
    <dgm:cxn modelId="{CEE2A299-0E65-4A0E-958A-E566FBF78AB3}" type="presParOf" srcId="{F14B6144-06F0-4417-B8D8-0206D93DE0CE}" destId="{8EB6F0BD-4ABD-4800-B92F-9DA77BDA1541}" srcOrd="0" destOrd="0" presId="urn:microsoft.com/office/officeart/2005/8/layout/list1"/>
    <dgm:cxn modelId="{CDC10E24-04D7-4561-A234-58F48CABA4B3}" type="presParOf" srcId="{8EB6F0BD-4ABD-4800-B92F-9DA77BDA1541}" destId="{D71C5721-57D9-44EB-8122-9CE6AD8B21B5}" srcOrd="0" destOrd="0" presId="urn:microsoft.com/office/officeart/2005/8/layout/list1"/>
    <dgm:cxn modelId="{99344A35-B222-4199-8DB1-10AF986E05E0}" type="presParOf" srcId="{8EB6F0BD-4ABD-4800-B92F-9DA77BDA1541}" destId="{C4563110-BBAB-486B-A019-C68A91209016}" srcOrd="1" destOrd="0" presId="urn:microsoft.com/office/officeart/2005/8/layout/list1"/>
    <dgm:cxn modelId="{E540E285-F2CC-4353-B3BF-F6C5406D777C}" type="presParOf" srcId="{F14B6144-06F0-4417-B8D8-0206D93DE0CE}" destId="{36F473E8-3C39-4840-8BAD-AB0884C06477}" srcOrd="1" destOrd="0" presId="urn:microsoft.com/office/officeart/2005/8/layout/list1"/>
    <dgm:cxn modelId="{13AB4096-5514-4F0C-9B0A-3AD8C1AE7FF9}" type="presParOf" srcId="{F14B6144-06F0-4417-B8D8-0206D93DE0CE}" destId="{8C68635B-047C-4C1A-B66F-45659F261F87}" srcOrd="2" destOrd="0" presId="urn:microsoft.com/office/officeart/2005/8/layout/list1"/>
    <dgm:cxn modelId="{E0896566-C49B-4627-97D2-4B30BA0AC5E3}" type="presParOf" srcId="{F14B6144-06F0-4417-B8D8-0206D93DE0CE}" destId="{EB50EC99-9A92-40EF-A245-02C5A779DD08}" srcOrd="3" destOrd="0" presId="urn:microsoft.com/office/officeart/2005/8/layout/list1"/>
    <dgm:cxn modelId="{518B580F-343E-464F-8823-31E8D2D61370}" type="presParOf" srcId="{F14B6144-06F0-4417-B8D8-0206D93DE0CE}" destId="{E4107D94-CD6D-4B19-BBD1-F77074332118}" srcOrd="4" destOrd="0" presId="urn:microsoft.com/office/officeart/2005/8/layout/list1"/>
    <dgm:cxn modelId="{2FB46361-BAD6-4AD6-8B6A-10AABEDC6E2C}" type="presParOf" srcId="{E4107D94-CD6D-4B19-BBD1-F77074332118}" destId="{E84113E9-742F-457A-80DA-943CC396C4E7}" srcOrd="0" destOrd="0" presId="urn:microsoft.com/office/officeart/2005/8/layout/list1"/>
    <dgm:cxn modelId="{585C5E9F-3DBD-4683-B43C-4E26B57730C7}" type="presParOf" srcId="{E4107D94-CD6D-4B19-BBD1-F77074332118}" destId="{4E463515-789B-4449-A420-9D2C71A814BB}" srcOrd="1" destOrd="0" presId="urn:microsoft.com/office/officeart/2005/8/layout/list1"/>
    <dgm:cxn modelId="{9E9BCC7E-9C62-4FC5-84AC-B5D866D967E2}" type="presParOf" srcId="{F14B6144-06F0-4417-B8D8-0206D93DE0CE}" destId="{A515108E-AAE1-42AD-B5A5-0AF5B4F866D0}" srcOrd="5" destOrd="0" presId="urn:microsoft.com/office/officeart/2005/8/layout/list1"/>
    <dgm:cxn modelId="{0E7CE249-6190-4BA0-B5DB-55F8ECD65279}" type="presParOf" srcId="{F14B6144-06F0-4417-B8D8-0206D93DE0CE}" destId="{A829D154-4A6F-49FD-AA4B-CE4BBBACA8A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1CA307-BE17-4975-A13A-914DACEB5927}"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0ADC778B-6181-426D-81B2-F94516E7E7E2}">
      <dgm:prSet phldrT="[Text]" custT="1"/>
      <dgm:spPr/>
      <dgm:t>
        <a:bodyPr/>
        <a:lstStyle/>
        <a:p>
          <a:r>
            <a:rPr lang="en-US" sz="2800" dirty="0"/>
            <a:t>Stages of testing</a:t>
          </a:r>
        </a:p>
      </dgm:t>
    </dgm:pt>
    <dgm:pt modelId="{8BC31011-C68D-4AA6-99C7-49A1B7AF487B}" type="parTrans" cxnId="{3265EB47-ABFB-46DD-A6D7-44E58985580A}">
      <dgm:prSet/>
      <dgm:spPr/>
      <dgm:t>
        <a:bodyPr/>
        <a:lstStyle/>
        <a:p>
          <a:endParaRPr lang="en-US" sz="2000"/>
        </a:p>
      </dgm:t>
    </dgm:pt>
    <dgm:pt modelId="{3C716E58-BAFF-4455-A030-38EB59390581}" type="sibTrans" cxnId="{3265EB47-ABFB-46DD-A6D7-44E58985580A}">
      <dgm:prSet/>
      <dgm:spPr/>
      <dgm:t>
        <a:bodyPr/>
        <a:lstStyle/>
        <a:p>
          <a:endParaRPr lang="en-US" sz="2000"/>
        </a:p>
      </dgm:t>
    </dgm:pt>
    <dgm:pt modelId="{0430D314-0058-4E80-B0C8-78DFAAFB9414}">
      <dgm:prSet phldrT="[Text]" custT="1"/>
      <dgm:spPr/>
      <dgm:t>
        <a:bodyPr/>
        <a:lstStyle/>
        <a:p>
          <a:r>
            <a:rPr lang="en-US" sz="2800" dirty="0"/>
            <a:t>Development testing</a:t>
          </a:r>
        </a:p>
      </dgm:t>
    </dgm:pt>
    <dgm:pt modelId="{6276BBA7-51FE-4D5B-BD31-BA3CF97731A7}" type="parTrans" cxnId="{D3955C35-9346-4238-8C36-B74673AF524F}">
      <dgm:prSet/>
      <dgm:spPr/>
      <dgm:t>
        <a:bodyPr/>
        <a:lstStyle/>
        <a:p>
          <a:endParaRPr lang="en-US" sz="2000"/>
        </a:p>
      </dgm:t>
    </dgm:pt>
    <dgm:pt modelId="{9212F8FB-B19D-4899-9F71-40577AF38834}" type="sibTrans" cxnId="{D3955C35-9346-4238-8C36-B74673AF524F}">
      <dgm:prSet/>
      <dgm:spPr/>
      <dgm:t>
        <a:bodyPr/>
        <a:lstStyle/>
        <a:p>
          <a:endParaRPr lang="en-US" sz="2000"/>
        </a:p>
      </dgm:t>
    </dgm:pt>
    <dgm:pt modelId="{9B7F75E3-B526-4BCB-AC3E-45F1483063A4}">
      <dgm:prSet phldrT="[Text]" custT="1"/>
      <dgm:spPr/>
      <dgm:t>
        <a:bodyPr/>
        <a:lstStyle/>
        <a:p>
          <a:r>
            <a:rPr lang="en-US" sz="2800" dirty="0"/>
            <a:t>Release testing</a:t>
          </a:r>
        </a:p>
      </dgm:t>
    </dgm:pt>
    <dgm:pt modelId="{DFD515F1-7C92-4814-9799-61854F5E6C33}" type="parTrans" cxnId="{75514F3F-5CD3-464C-88DA-9C38EF6D803D}">
      <dgm:prSet/>
      <dgm:spPr/>
      <dgm:t>
        <a:bodyPr/>
        <a:lstStyle/>
        <a:p>
          <a:endParaRPr lang="en-US" sz="2000"/>
        </a:p>
      </dgm:t>
    </dgm:pt>
    <dgm:pt modelId="{3804F0F2-6DDD-49D7-9AC4-29A7024CBE02}" type="sibTrans" cxnId="{75514F3F-5CD3-464C-88DA-9C38EF6D803D}">
      <dgm:prSet/>
      <dgm:spPr/>
      <dgm:t>
        <a:bodyPr/>
        <a:lstStyle/>
        <a:p>
          <a:endParaRPr lang="en-US" sz="2000"/>
        </a:p>
      </dgm:t>
    </dgm:pt>
    <dgm:pt modelId="{0DBCB0D9-25DA-4AE3-9308-B99B36B5712E}">
      <dgm:prSet phldrT="[Text]" custT="1"/>
      <dgm:spPr/>
      <dgm:t>
        <a:bodyPr/>
        <a:lstStyle/>
        <a:p>
          <a:r>
            <a:rPr lang="en-US" sz="2800" dirty="0"/>
            <a:t>User testing</a:t>
          </a:r>
        </a:p>
      </dgm:t>
    </dgm:pt>
    <dgm:pt modelId="{6178B2FD-93A6-4CF1-BECB-F4E2BCD99AF6}" type="parTrans" cxnId="{896471E0-2C2E-4735-8B0D-5A8C06BA11D8}">
      <dgm:prSet/>
      <dgm:spPr/>
      <dgm:t>
        <a:bodyPr/>
        <a:lstStyle/>
        <a:p>
          <a:endParaRPr lang="en-US" sz="2000"/>
        </a:p>
      </dgm:t>
    </dgm:pt>
    <dgm:pt modelId="{BB48674D-1905-42E7-8007-002815B799E3}" type="sibTrans" cxnId="{896471E0-2C2E-4735-8B0D-5A8C06BA11D8}">
      <dgm:prSet/>
      <dgm:spPr/>
      <dgm:t>
        <a:bodyPr/>
        <a:lstStyle/>
        <a:p>
          <a:endParaRPr lang="en-US" sz="2000"/>
        </a:p>
      </dgm:t>
    </dgm:pt>
    <dgm:pt modelId="{2DFAFE0A-6EA6-4397-B725-FE757F450634}" type="pres">
      <dgm:prSet presAssocID="{571CA307-BE17-4975-A13A-914DACEB5927}" presName="hierChild1" presStyleCnt="0">
        <dgm:presLayoutVars>
          <dgm:orgChart val="1"/>
          <dgm:chPref val="1"/>
          <dgm:dir/>
          <dgm:animOne val="branch"/>
          <dgm:animLvl val="lvl"/>
          <dgm:resizeHandles/>
        </dgm:presLayoutVars>
      </dgm:prSet>
      <dgm:spPr/>
    </dgm:pt>
    <dgm:pt modelId="{FD6473BE-3803-4EA7-A9B4-689A337D9404}" type="pres">
      <dgm:prSet presAssocID="{0ADC778B-6181-426D-81B2-F94516E7E7E2}" presName="hierRoot1" presStyleCnt="0">
        <dgm:presLayoutVars>
          <dgm:hierBranch val="init"/>
        </dgm:presLayoutVars>
      </dgm:prSet>
      <dgm:spPr/>
    </dgm:pt>
    <dgm:pt modelId="{317321A5-30A3-4047-9CF3-BD965D09CD3A}" type="pres">
      <dgm:prSet presAssocID="{0ADC778B-6181-426D-81B2-F94516E7E7E2}" presName="rootComposite1" presStyleCnt="0"/>
      <dgm:spPr/>
    </dgm:pt>
    <dgm:pt modelId="{130BCA85-0B11-4903-90F5-819B0E11900D}" type="pres">
      <dgm:prSet presAssocID="{0ADC778B-6181-426D-81B2-F94516E7E7E2}" presName="rootText1" presStyleLbl="node0" presStyleIdx="0" presStyleCnt="1">
        <dgm:presLayoutVars>
          <dgm:chPref val="3"/>
        </dgm:presLayoutVars>
      </dgm:prSet>
      <dgm:spPr/>
    </dgm:pt>
    <dgm:pt modelId="{302948D9-B862-4CDE-9A88-6CABA11B0FF5}" type="pres">
      <dgm:prSet presAssocID="{0ADC778B-6181-426D-81B2-F94516E7E7E2}" presName="rootConnector1" presStyleLbl="node1" presStyleIdx="0" presStyleCnt="0"/>
      <dgm:spPr/>
    </dgm:pt>
    <dgm:pt modelId="{DB7CE653-62B4-4A94-AF42-FE6F2993DFF9}" type="pres">
      <dgm:prSet presAssocID="{0ADC778B-6181-426D-81B2-F94516E7E7E2}" presName="hierChild2" presStyleCnt="0"/>
      <dgm:spPr/>
    </dgm:pt>
    <dgm:pt modelId="{99B26861-8D9C-42D5-9D81-61CE0F7C3F12}" type="pres">
      <dgm:prSet presAssocID="{6276BBA7-51FE-4D5B-BD31-BA3CF97731A7}" presName="Name37" presStyleLbl="parChTrans1D2" presStyleIdx="0" presStyleCnt="3"/>
      <dgm:spPr/>
    </dgm:pt>
    <dgm:pt modelId="{C75BE84B-CDBC-4D0F-8387-155938A7A4EF}" type="pres">
      <dgm:prSet presAssocID="{0430D314-0058-4E80-B0C8-78DFAAFB9414}" presName="hierRoot2" presStyleCnt="0">
        <dgm:presLayoutVars>
          <dgm:hierBranch val="init"/>
        </dgm:presLayoutVars>
      </dgm:prSet>
      <dgm:spPr/>
    </dgm:pt>
    <dgm:pt modelId="{8FA88240-38BF-41EF-932E-B96084D465C4}" type="pres">
      <dgm:prSet presAssocID="{0430D314-0058-4E80-B0C8-78DFAAFB9414}" presName="rootComposite" presStyleCnt="0"/>
      <dgm:spPr/>
    </dgm:pt>
    <dgm:pt modelId="{7E1725CE-51BE-4EBD-AAF5-454B8CBCF1A4}" type="pres">
      <dgm:prSet presAssocID="{0430D314-0058-4E80-B0C8-78DFAAFB9414}" presName="rootText" presStyleLbl="node2" presStyleIdx="0" presStyleCnt="3">
        <dgm:presLayoutVars>
          <dgm:chPref val="3"/>
        </dgm:presLayoutVars>
      </dgm:prSet>
      <dgm:spPr/>
    </dgm:pt>
    <dgm:pt modelId="{F54348BE-8839-40B6-9C54-4E70C70720F6}" type="pres">
      <dgm:prSet presAssocID="{0430D314-0058-4E80-B0C8-78DFAAFB9414}" presName="rootConnector" presStyleLbl="node2" presStyleIdx="0" presStyleCnt="3"/>
      <dgm:spPr/>
    </dgm:pt>
    <dgm:pt modelId="{D102AA55-4DEC-4F9C-AA3D-B73C9E7582E3}" type="pres">
      <dgm:prSet presAssocID="{0430D314-0058-4E80-B0C8-78DFAAFB9414}" presName="hierChild4" presStyleCnt="0"/>
      <dgm:spPr/>
    </dgm:pt>
    <dgm:pt modelId="{01CCA724-017E-47D0-A0BF-672EBA72E1ED}" type="pres">
      <dgm:prSet presAssocID="{0430D314-0058-4E80-B0C8-78DFAAFB9414}" presName="hierChild5" presStyleCnt="0"/>
      <dgm:spPr/>
    </dgm:pt>
    <dgm:pt modelId="{315872B8-E494-46CA-9EA2-87ACE498608E}" type="pres">
      <dgm:prSet presAssocID="{DFD515F1-7C92-4814-9799-61854F5E6C33}" presName="Name37" presStyleLbl="parChTrans1D2" presStyleIdx="1" presStyleCnt="3"/>
      <dgm:spPr/>
    </dgm:pt>
    <dgm:pt modelId="{7698565D-5027-4F2C-8425-53637C30C857}" type="pres">
      <dgm:prSet presAssocID="{9B7F75E3-B526-4BCB-AC3E-45F1483063A4}" presName="hierRoot2" presStyleCnt="0">
        <dgm:presLayoutVars>
          <dgm:hierBranch val="init"/>
        </dgm:presLayoutVars>
      </dgm:prSet>
      <dgm:spPr/>
    </dgm:pt>
    <dgm:pt modelId="{4B53FBCB-689B-4ED8-8021-CC834B7A6907}" type="pres">
      <dgm:prSet presAssocID="{9B7F75E3-B526-4BCB-AC3E-45F1483063A4}" presName="rootComposite" presStyleCnt="0"/>
      <dgm:spPr/>
    </dgm:pt>
    <dgm:pt modelId="{1E098046-4581-47A3-BEBC-507F93562826}" type="pres">
      <dgm:prSet presAssocID="{9B7F75E3-B526-4BCB-AC3E-45F1483063A4}" presName="rootText" presStyleLbl="node2" presStyleIdx="1" presStyleCnt="3">
        <dgm:presLayoutVars>
          <dgm:chPref val="3"/>
        </dgm:presLayoutVars>
      </dgm:prSet>
      <dgm:spPr/>
    </dgm:pt>
    <dgm:pt modelId="{C62D0D00-1893-4D00-97DD-CFC39865BF20}" type="pres">
      <dgm:prSet presAssocID="{9B7F75E3-B526-4BCB-AC3E-45F1483063A4}" presName="rootConnector" presStyleLbl="node2" presStyleIdx="1" presStyleCnt="3"/>
      <dgm:spPr/>
    </dgm:pt>
    <dgm:pt modelId="{BCF8C4BC-A7EA-4C18-BBB7-89B0249AF588}" type="pres">
      <dgm:prSet presAssocID="{9B7F75E3-B526-4BCB-AC3E-45F1483063A4}" presName="hierChild4" presStyleCnt="0"/>
      <dgm:spPr/>
    </dgm:pt>
    <dgm:pt modelId="{E8D55668-FFA9-419E-BA46-115A0CCFE1A2}" type="pres">
      <dgm:prSet presAssocID="{9B7F75E3-B526-4BCB-AC3E-45F1483063A4}" presName="hierChild5" presStyleCnt="0"/>
      <dgm:spPr/>
    </dgm:pt>
    <dgm:pt modelId="{D7188193-E5DB-4C86-8D38-523A9879FE2B}" type="pres">
      <dgm:prSet presAssocID="{6178B2FD-93A6-4CF1-BECB-F4E2BCD99AF6}" presName="Name37" presStyleLbl="parChTrans1D2" presStyleIdx="2" presStyleCnt="3"/>
      <dgm:spPr/>
    </dgm:pt>
    <dgm:pt modelId="{0AE62422-3B2A-42D9-88D7-B86CDCD7D272}" type="pres">
      <dgm:prSet presAssocID="{0DBCB0D9-25DA-4AE3-9308-B99B36B5712E}" presName="hierRoot2" presStyleCnt="0">
        <dgm:presLayoutVars>
          <dgm:hierBranch val="init"/>
        </dgm:presLayoutVars>
      </dgm:prSet>
      <dgm:spPr/>
    </dgm:pt>
    <dgm:pt modelId="{C9A2DBA9-1D09-4A44-8358-FEBF14756107}" type="pres">
      <dgm:prSet presAssocID="{0DBCB0D9-25DA-4AE3-9308-B99B36B5712E}" presName="rootComposite" presStyleCnt="0"/>
      <dgm:spPr/>
    </dgm:pt>
    <dgm:pt modelId="{C33B6396-37B3-49F5-BF6B-DB6547ED13EC}" type="pres">
      <dgm:prSet presAssocID="{0DBCB0D9-25DA-4AE3-9308-B99B36B5712E}" presName="rootText" presStyleLbl="node2" presStyleIdx="2" presStyleCnt="3">
        <dgm:presLayoutVars>
          <dgm:chPref val="3"/>
        </dgm:presLayoutVars>
      </dgm:prSet>
      <dgm:spPr/>
    </dgm:pt>
    <dgm:pt modelId="{C0478365-86FB-400D-816C-E8BF365C6C87}" type="pres">
      <dgm:prSet presAssocID="{0DBCB0D9-25DA-4AE3-9308-B99B36B5712E}" presName="rootConnector" presStyleLbl="node2" presStyleIdx="2" presStyleCnt="3"/>
      <dgm:spPr/>
    </dgm:pt>
    <dgm:pt modelId="{17D85ACD-1EAA-4EEC-B511-F67453A7C828}" type="pres">
      <dgm:prSet presAssocID="{0DBCB0D9-25DA-4AE3-9308-B99B36B5712E}" presName="hierChild4" presStyleCnt="0"/>
      <dgm:spPr/>
    </dgm:pt>
    <dgm:pt modelId="{B94550CC-C9E6-41ED-B667-EA21B5E33508}" type="pres">
      <dgm:prSet presAssocID="{0DBCB0D9-25DA-4AE3-9308-B99B36B5712E}" presName="hierChild5" presStyleCnt="0"/>
      <dgm:spPr/>
    </dgm:pt>
    <dgm:pt modelId="{8D16030A-D321-4C5D-8060-4BC5DE4B77E8}" type="pres">
      <dgm:prSet presAssocID="{0ADC778B-6181-426D-81B2-F94516E7E7E2}" presName="hierChild3" presStyleCnt="0"/>
      <dgm:spPr/>
    </dgm:pt>
  </dgm:ptLst>
  <dgm:cxnLst>
    <dgm:cxn modelId="{946AF50E-DADC-4D5D-BE92-71DFF461B4CF}" type="presOf" srcId="{6178B2FD-93A6-4CF1-BECB-F4E2BCD99AF6}" destId="{D7188193-E5DB-4C86-8D38-523A9879FE2B}" srcOrd="0" destOrd="0" presId="urn:microsoft.com/office/officeart/2005/8/layout/orgChart1"/>
    <dgm:cxn modelId="{F81AD213-6AE2-4B6E-B839-8E67BEA59045}" type="presOf" srcId="{0430D314-0058-4E80-B0C8-78DFAAFB9414}" destId="{F54348BE-8839-40B6-9C54-4E70C70720F6}" srcOrd="1" destOrd="0" presId="urn:microsoft.com/office/officeart/2005/8/layout/orgChart1"/>
    <dgm:cxn modelId="{5D434B24-D303-44E5-9269-CC962D48ADA4}" type="presOf" srcId="{0DBCB0D9-25DA-4AE3-9308-B99B36B5712E}" destId="{C0478365-86FB-400D-816C-E8BF365C6C87}" srcOrd="1" destOrd="0" presId="urn:microsoft.com/office/officeart/2005/8/layout/orgChart1"/>
    <dgm:cxn modelId="{D3955C35-9346-4238-8C36-B74673AF524F}" srcId="{0ADC778B-6181-426D-81B2-F94516E7E7E2}" destId="{0430D314-0058-4E80-B0C8-78DFAAFB9414}" srcOrd="0" destOrd="0" parTransId="{6276BBA7-51FE-4D5B-BD31-BA3CF97731A7}" sibTransId="{9212F8FB-B19D-4899-9F71-40577AF38834}"/>
    <dgm:cxn modelId="{75514F3F-5CD3-464C-88DA-9C38EF6D803D}" srcId="{0ADC778B-6181-426D-81B2-F94516E7E7E2}" destId="{9B7F75E3-B526-4BCB-AC3E-45F1483063A4}" srcOrd="1" destOrd="0" parTransId="{DFD515F1-7C92-4814-9799-61854F5E6C33}" sibTransId="{3804F0F2-6DDD-49D7-9AC4-29A7024CBE02}"/>
    <dgm:cxn modelId="{1CF10F40-FC00-45ED-8E7D-5863BF7D9A2B}" type="presOf" srcId="{0DBCB0D9-25DA-4AE3-9308-B99B36B5712E}" destId="{C33B6396-37B3-49F5-BF6B-DB6547ED13EC}" srcOrd="0" destOrd="0" presId="urn:microsoft.com/office/officeart/2005/8/layout/orgChart1"/>
    <dgm:cxn modelId="{3265EB47-ABFB-46DD-A6D7-44E58985580A}" srcId="{571CA307-BE17-4975-A13A-914DACEB5927}" destId="{0ADC778B-6181-426D-81B2-F94516E7E7E2}" srcOrd="0" destOrd="0" parTransId="{8BC31011-C68D-4AA6-99C7-49A1B7AF487B}" sibTransId="{3C716E58-BAFF-4455-A030-38EB59390581}"/>
    <dgm:cxn modelId="{4272DC79-77E7-422B-B5E1-6BD1C00EA004}" type="presOf" srcId="{DFD515F1-7C92-4814-9799-61854F5E6C33}" destId="{315872B8-E494-46CA-9EA2-87ACE498608E}" srcOrd="0" destOrd="0" presId="urn:microsoft.com/office/officeart/2005/8/layout/orgChart1"/>
    <dgm:cxn modelId="{652D8F87-C516-4FC8-A064-FE7FBDB41008}" type="presOf" srcId="{6276BBA7-51FE-4D5B-BD31-BA3CF97731A7}" destId="{99B26861-8D9C-42D5-9D81-61CE0F7C3F12}" srcOrd="0" destOrd="0" presId="urn:microsoft.com/office/officeart/2005/8/layout/orgChart1"/>
    <dgm:cxn modelId="{ABD5E19E-158F-4614-8035-3E646446BD91}" type="presOf" srcId="{9B7F75E3-B526-4BCB-AC3E-45F1483063A4}" destId="{C62D0D00-1893-4D00-97DD-CFC39865BF20}" srcOrd="1" destOrd="0" presId="urn:microsoft.com/office/officeart/2005/8/layout/orgChart1"/>
    <dgm:cxn modelId="{043449B9-5349-4CC3-A93D-CC1ABD9A5579}" type="presOf" srcId="{0430D314-0058-4E80-B0C8-78DFAAFB9414}" destId="{7E1725CE-51BE-4EBD-AAF5-454B8CBCF1A4}" srcOrd="0" destOrd="0" presId="urn:microsoft.com/office/officeart/2005/8/layout/orgChart1"/>
    <dgm:cxn modelId="{481DABBB-3B87-4EF5-9EA5-55BC1FB217BE}" type="presOf" srcId="{0ADC778B-6181-426D-81B2-F94516E7E7E2}" destId="{302948D9-B862-4CDE-9A88-6CABA11B0FF5}" srcOrd="1" destOrd="0" presId="urn:microsoft.com/office/officeart/2005/8/layout/orgChart1"/>
    <dgm:cxn modelId="{3370D5D4-3749-4B16-85FF-B012B86AB17E}" type="presOf" srcId="{0ADC778B-6181-426D-81B2-F94516E7E7E2}" destId="{130BCA85-0B11-4903-90F5-819B0E11900D}" srcOrd="0" destOrd="0" presId="urn:microsoft.com/office/officeart/2005/8/layout/orgChart1"/>
    <dgm:cxn modelId="{896471E0-2C2E-4735-8B0D-5A8C06BA11D8}" srcId="{0ADC778B-6181-426D-81B2-F94516E7E7E2}" destId="{0DBCB0D9-25DA-4AE3-9308-B99B36B5712E}" srcOrd="2" destOrd="0" parTransId="{6178B2FD-93A6-4CF1-BECB-F4E2BCD99AF6}" sibTransId="{BB48674D-1905-42E7-8007-002815B799E3}"/>
    <dgm:cxn modelId="{80BE34E6-14CD-4B62-A730-BE5D3350CC9A}" type="presOf" srcId="{9B7F75E3-B526-4BCB-AC3E-45F1483063A4}" destId="{1E098046-4581-47A3-BEBC-507F93562826}" srcOrd="0" destOrd="0" presId="urn:microsoft.com/office/officeart/2005/8/layout/orgChart1"/>
    <dgm:cxn modelId="{866B14F7-78C7-40D9-A054-C3010C01597F}" type="presOf" srcId="{571CA307-BE17-4975-A13A-914DACEB5927}" destId="{2DFAFE0A-6EA6-4397-B725-FE757F450634}" srcOrd="0" destOrd="0" presId="urn:microsoft.com/office/officeart/2005/8/layout/orgChart1"/>
    <dgm:cxn modelId="{7E9992EC-DAE9-4C49-BC60-459F797081C8}" type="presParOf" srcId="{2DFAFE0A-6EA6-4397-B725-FE757F450634}" destId="{FD6473BE-3803-4EA7-A9B4-689A337D9404}" srcOrd="0" destOrd="0" presId="urn:microsoft.com/office/officeart/2005/8/layout/orgChart1"/>
    <dgm:cxn modelId="{736606A0-0729-42B4-B04F-0BA4552991D9}" type="presParOf" srcId="{FD6473BE-3803-4EA7-A9B4-689A337D9404}" destId="{317321A5-30A3-4047-9CF3-BD965D09CD3A}" srcOrd="0" destOrd="0" presId="urn:microsoft.com/office/officeart/2005/8/layout/orgChart1"/>
    <dgm:cxn modelId="{9A5B36E1-3CF4-425C-9373-4D6C71656352}" type="presParOf" srcId="{317321A5-30A3-4047-9CF3-BD965D09CD3A}" destId="{130BCA85-0B11-4903-90F5-819B0E11900D}" srcOrd="0" destOrd="0" presId="urn:microsoft.com/office/officeart/2005/8/layout/orgChart1"/>
    <dgm:cxn modelId="{D91B636A-721D-4393-B264-0190AE3B33A9}" type="presParOf" srcId="{317321A5-30A3-4047-9CF3-BD965D09CD3A}" destId="{302948D9-B862-4CDE-9A88-6CABA11B0FF5}" srcOrd="1" destOrd="0" presId="urn:microsoft.com/office/officeart/2005/8/layout/orgChart1"/>
    <dgm:cxn modelId="{2494E4E9-A630-4E4B-B446-376EF5DA28C1}" type="presParOf" srcId="{FD6473BE-3803-4EA7-A9B4-689A337D9404}" destId="{DB7CE653-62B4-4A94-AF42-FE6F2993DFF9}" srcOrd="1" destOrd="0" presId="urn:microsoft.com/office/officeart/2005/8/layout/orgChart1"/>
    <dgm:cxn modelId="{8457A2D4-B6FE-4974-A508-76FDAC8026E2}" type="presParOf" srcId="{DB7CE653-62B4-4A94-AF42-FE6F2993DFF9}" destId="{99B26861-8D9C-42D5-9D81-61CE0F7C3F12}" srcOrd="0" destOrd="0" presId="urn:microsoft.com/office/officeart/2005/8/layout/orgChart1"/>
    <dgm:cxn modelId="{A8CAC7F3-E486-49F0-A599-A505C5B4047A}" type="presParOf" srcId="{DB7CE653-62B4-4A94-AF42-FE6F2993DFF9}" destId="{C75BE84B-CDBC-4D0F-8387-155938A7A4EF}" srcOrd="1" destOrd="0" presId="urn:microsoft.com/office/officeart/2005/8/layout/orgChart1"/>
    <dgm:cxn modelId="{9EEF62B3-AB60-48F6-9D36-FB8D17745694}" type="presParOf" srcId="{C75BE84B-CDBC-4D0F-8387-155938A7A4EF}" destId="{8FA88240-38BF-41EF-932E-B96084D465C4}" srcOrd="0" destOrd="0" presId="urn:microsoft.com/office/officeart/2005/8/layout/orgChart1"/>
    <dgm:cxn modelId="{47998B11-843E-4248-9D85-466D34C17386}" type="presParOf" srcId="{8FA88240-38BF-41EF-932E-B96084D465C4}" destId="{7E1725CE-51BE-4EBD-AAF5-454B8CBCF1A4}" srcOrd="0" destOrd="0" presId="urn:microsoft.com/office/officeart/2005/8/layout/orgChart1"/>
    <dgm:cxn modelId="{8C9EF5EE-359B-40E4-88D0-69572F25AE21}" type="presParOf" srcId="{8FA88240-38BF-41EF-932E-B96084D465C4}" destId="{F54348BE-8839-40B6-9C54-4E70C70720F6}" srcOrd="1" destOrd="0" presId="urn:microsoft.com/office/officeart/2005/8/layout/orgChart1"/>
    <dgm:cxn modelId="{6BDFD828-E6F2-455C-9067-8D85E690E755}" type="presParOf" srcId="{C75BE84B-CDBC-4D0F-8387-155938A7A4EF}" destId="{D102AA55-4DEC-4F9C-AA3D-B73C9E7582E3}" srcOrd="1" destOrd="0" presId="urn:microsoft.com/office/officeart/2005/8/layout/orgChart1"/>
    <dgm:cxn modelId="{FAAEB9D5-D14D-4441-B6D3-CC9D29F4D714}" type="presParOf" srcId="{C75BE84B-CDBC-4D0F-8387-155938A7A4EF}" destId="{01CCA724-017E-47D0-A0BF-672EBA72E1ED}" srcOrd="2" destOrd="0" presId="urn:microsoft.com/office/officeart/2005/8/layout/orgChart1"/>
    <dgm:cxn modelId="{E1D3110F-E0FC-4F63-8A6C-BB3B7EADB9A5}" type="presParOf" srcId="{DB7CE653-62B4-4A94-AF42-FE6F2993DFF9}" destId="{315872B8-E494-46CA-9EA2-87ACE498608E}" srcOrd="2" destOrd="0" presId="urn:microsoft.com/office/officeart/2005/8/layout/orgChart1"/>
    <dgm:cxn modelId="{963BEA6A-E7D2-4A6D-B229-2F48DD0C8A6C}" type="presParOf" srcId="{DB7CE653-62B4-4A94-AF42-FE6F2993DFF9}" destId="{7698565D-5027-4F2C-8425-53637C30C857}" srcOrd="3" destOrd="0" presId="urn:microsoft.com/office/officeart/2005/8/layout/orgChart1"/>
    <dgm:cxn modelId="{4018654A-B178-4DA7-A99F-0280AE41C3F7}" type="presParOf" srcId="{7698565D-5027-4F2C-8425-53637C30C857}" destId="{4B53FBCB-689B-4ED8-8021-CC834B7A6907}" srcOrd="0" destOrd="0" presId="urn:microsoft.com/office/officeart/2005/8/layout/orgChart1"/>
    <dgm:cxn modelId="{6DFCA315-B92E-4975-B353-E720905E8E73}" type="presParOf" srcId="{4B53FBCB-689B-4ED8-8021-CC834B7A6907}" destId="{1E098046-4581-47A3-BEBC-507F93562826}" srcOrd="0" destOrd="0" presId="urn:microsoft.com/office/officeart/2005/8/layout/orgChart1"/>
    <dgm:cxn modelId="{C9D23C9F-ADE7-454D-9021-A63B992D2F56}" type="presParOf" srcId="{4B53FBCB-689B-4ED8-8021-CC834B7A6907}" destId="{C62D0D00-1893-4D00-97DD-CFC39865BF20}" srcOrd="1" destOrd="0" presId="urn:microsoft.com/office/officeart/2005/8/layout/orgChart1"/>
    <dgm:cxn modelId="{F88A51F1-8417-4358-AD1D-7530080A44F7}" type="presParOf" srcId="{7698565D-5027-4F2C-8425-53637C30C857}" destId="{BCF8C4BC-A7EA-4C18-BBB7-89B0249AF588}" srcOrd="1" destOrd="0" presId="urn:microsoft.com/office/officeart/2005/8/layout/orgChart1"/>
    <dgm:cxn modelId="{1487098C-0A75-44E4-8B8E-417B04180050}" type="presParOf" srcId="{7698565D-5027-4F2C-8425-53637C30C857}" destId="{E8D55668-FFA9-419E-BA46-115A0CCFE1A2}" srcOrd="2" destOrd="0" presId="urn:microsoft.com/office/officeart/2005/8/layout/orgChart1"/>
    <dgm:cxn modelId="{533A6AFB-B8A4-49F5-95F6-84785131AE51}" type="presParOf" srcId="{DB7CE653-62B4-4A94-AF42-FE6F2993DFF9}" destId="{D7188193-E5DB-4C86-8D38-523A9879FE2B}" srcOrd="4" destOrd="0" presId="urn:microsoft.com/office/officeart/2005/8/layout/orgChart1"/>
    <dgm:cxn modelId="{870E3F0F-D740-4316-9F3F-72BF78E207FE}" type="presParOf" srcId="{DB7CE653-62B4-4A94-AF42-FE6F2993DFF9}" destId="{0AE62422-3B2A-42D9-88D7-B86CDCD7D272}" srcOrd="5" destOrd="0" presId="urn:microsoft.com/office/officeart/2005/8/layout/orgChart1"/>
    <dgm:cxn modelId="{8A9E794C-96DE-4620-8278-16C02852E206}" type="presParOf" srcId="{0AE62422-3B2A-42D9-88D7-B86CDCD7D272}" destId="{C9A2DBA9-1D09-4A44-8358-FEBF14756107}" srcOrd="0" destOrd="0" presId="urn:microsoft.com/office/officeart/2005/8/layout/orgChart1"/>
    <dgm:cxn modelId="{2FFF3795-CBAD-4E42-B792-4732854D82E3}" type="presParOf" srcId="{C9A2DBA9-1D09-4A44-8358-FEBF14756107}" destId="{C33B6396-37B3-49F5-BF6B-DB6547ED13EC}" srcOrd="0" destOrd="0" presId="urn:microsoft.com/office/officeart/2005/8/layout/orgChart1"/>
    <dgm:cxn modelId="{086ED23F-16DA-41DE-B9C1-95807A726C83}" type="presParOf" srcId="{C9A2DBA9-1D09-4A44-8358-FEBF14756107}" destId="{C0478365-86FB-400D-816C-E8BF365C6C87}" srcOrd="1" destOrd="0" presId="urn:microsoft.com/office/officeart/2005/8/layout/orgChart1"/>
    <dgm:cxn modelId="{C9BA51D2-03B9-4D81-9584-210B7F162EC0}" type="presParOf" srcId="{0AE62422-3B2A-42D9-88D7-B86CDCD7D272}" destId="{17D85ACD-1EAA-4EEC-B511-F67453A7C828}" srcOrd="1" destOrd="0" presId="urn:microsoft.com/office/officeart/2005/8/layout/orgChart1"/>
    <dgm:cxn modelId="{2C9BE6B4-5528-4370-BB66-154DB702AAB2}" type="presParOf" srcId="{0AE62422-3B2A-42D9-88D7-B86CDCD7D272}" destId="{B94550CC-C9E6-41ED-B667-EA21B5E33508}" srcOrd="2" destOrd="0" presId="urn:microsoft.com/office/officeart/2005/8/layout/orgChart1"/>
    <dgm:cxn modelId="{B6119BE2-1F52-41F3-B8F4-7E4C20A1905D}" type="presParOf" srcId="{FD6473BE-3803-4EA7-A9B4-689A337D9404}" destId="{8D16030A-D321-4C5D-8060-4BC5DE4B77E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CA307-BE17-4975-A13A-914DACEB5927}"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0ADC778B-6181-426D-81B2-F94516E7E7E2}">
      <dgm:prSet phldrT="[Text]" custT="1"/>
      <dgm:spPr/>
      <dgm:t>
        <a:bodyPr/>
        <a:lstStyle/>
        <a:p>
          <a:r>
            <a:rPr lang="en-US" sz="2800" dirty="0"/>
            <a:t>Stages of development testing</a:t>
          </a:r>
        </a:p>
      </dgm:t>
    </dgm:pt>
    <dgm:pt modelId="{8BC31011-C68D-4AA6-99C7-49A1B7AF487B}" type="parTrans" cxnId="{3265EB47-ABFB-46DD-A6D7-44E58985580A}">
      <dgm:prSet/>
      <dgm:spPr/>
      <dgm:t>
        <a:bodyPr/>
        <a:lstStyle/>
        <a:p>
          <a:endParaRPr lang="en-US" sz="2000"/>
        </a:p>
      </dgm:t>
    </dgm:pt>
    <dgm:pt modelId="{3C716E58-BAFF-4455-A030-38EB59390581}" type="sibTrans" cxnId="{3265EB47-ABFB-46DD-A6D7-44E58985580A}">
      <dgm:prSet/>
      <dgm:spPr/>
      <dgm:t>
        <a:bodyPr/>
        <a:lstStyle/>
        <a:p>
          <a:endParaRPr lang="en-US" sz="2000"/>
        </a:p>
      </dgm:t>
    </dgm:pt>
    <dgm:pt modelId="{0430D314-0058-4E80-B0C8-78DFAAFB9414}">
      <dgm:prSet phldrT="[Text]" custT="1"/>
      <dgm:spPr/>
      <dgm:t>
        <a:bodyPr/>
        <a:lstStyle/>
        <a:p>
          <a:r>
            <a:rPr lang="en-US" sz="2800" dirty="0"/>
            <a:t>Unit testing</a:t>
          </a:r>
        </a:p>
      </dgm:t>
    </dgm:pt>
    <dgm:pt modelId="{6276BBA7-51FE-4D5B-BD31-BA3CF97731A7}" type="parTrans" cxnId="{D3955C35-9346-4238-8C36-B74673AF524F}">
      <dgm:prSet/>
      <dgm:spPr/>
      <dgm:t>
        <a:bodyPr/>
        <a:lstStyle/>
        <a:p>
          <a:endParaRPr lang="en-US" sz="2000"/>
        </a:p>
      </dgm:t>
    </dgm:pt>
    <dgm:pt modelId="{9212F8FB-B19D-4899-9F71-40577AF38834}" type="sibTrans" cxnId="{D3955C35-9346-4238-8C36-B74673AF524F}">
      <dgm:prSet/>
      <dgm:spPr/>
      <dgm:t>
        <a:bodyPr/>
        <a:lstStyle/>
        <a:p>
          <a:endParaRPr lang="en-US" sz="2000"/>
        </a:p>
      </dgm:t>
    </dgm:pt>
    <dgm:pt modelId="{9B7F75E3-B526-4BCB-AC3E-45F1483063A4}">
      <dgm:prSet phldrT="[Text]" custT="1"/>
      <dgm:spPr/>
      <dgm:t>
        <a:bodyPr/>
        <a:lstStyle/>
        <a:p>
          <a:r>
            <a:rPr lang="en-US" sz="2800" dirty="0"/>
            <a:t>Component testing</a:t>
          </a:r>
        </a:p>
      </dgm:t>
    </dgm:pt>
    <dgm:pt modelId="{DFD515F1-7C92-4814-9799-61854F5E6C33}" type="parTrans" cxnId="{75514F3F-5CD3-464C-88DA-9C38EF6D803D}">
      <dgm:prSet/>
      <dgm:spPr/>
      <dgm:t>
        <a:bodyPr/>
        <a:lstStyle/>
        <a:p>
          <a:endParaRPr lang="en-US" sz="2000"/>
        </a:p>
      </dgm:t>
    </dgm:pt>
    <dgm:pt modelId="{3804F0F2-6DDD-49D7-9AC4-29A7024CBE02}" type="sibTrans" cxnId="{75514F3F-5CD3-464C-88DA-9C38EF6D803D}">
      <dgm:prSet/>
      <dgm:spPr/>
      <dgm:t>
        <a:bodyPr/>
        <a:lstStyle/>
        <a:p>
          <a:endParaRPr lang="en-US" sz="2000"/>
        </a:p>
      </dgm:t>
    </dgm:pt>
    <dgm:pt modelId="{0DBCB0D9-25DA-4AE3-9308-B99B36B5712E}">
      <dgm:prSet phldrT="[Text]" custT="1"/>
      <dgm:spPr/>
      <dgm:t>
        <a:bodyPr/>
        <a:lstStyle/>
        <a:p>
          <a:r>
            <a:rPr lang="en-US" sz="2800" dirty="0"/>
            <a:t>System testing</a:t>
          </a:r>
        </a:p>
      </dgm:t>
    </dgm:pt>
    <dgm:pt modelId="{6178B2FD-93A6-4CF1-BECB-F4E2BCD99AF6}" type="parTrans" cxnId="{896471E0-2C2E-4735-8B0D-5A8C06BA11D8}">
      <dgm:prSet/>
      <dgm:spPr/>
      <dgm:t>
        <a:bodyPr/>
        <a:lstStyle/>
        <a:p>
          <a:endParaRPr lang="en-US" sz="2000"/>
        </a:p>
      </dgm:t>
    </dgm:pt>
    <dgm:pt modelId="{BB48674D-1905-42E7-8007-002815B799E3}" type="sibTrans" cxnId="{896471E0-2C2E-4735-8B0D-5A8C06BA11D8}">
      <dgm:prSet/>
      <dgm:spPr/>
      <dgm:t>
        <a:bodyPr/>
        <a:lstStyle/>
        <a:p>
          <a:endParaRPr lang="en-US" sz="2000"/>
        </a:p>
      </dgm:t>
    </dgm:pt>
    <dgm:pt modelId="{2DFAFE0A-6EA6-4397-B725-FE757F450634}" type="pres">
      <dgm:prSet presAssocID="{571CA307-BE17-4975-A13A-914DACEB5927}" presName="hierChild1" presStyleCnt="0">
        <dgm:presLayoutVars>
          <dgm:orgChart val="1"/>
          <dgm:chPref val="1"/>
          <dgm:dir/>
          <dgm:animOne val="branch"/>
          <dgm:animLvl val="lvl"/>
          <dgm:resizeHandles/>
        </dgm:presLayoutVars>
      </dgm:prSet>
      <dgm:spPr/>
    </dgm:pt>
    <dgm:pt modelId="{FD6473BE-3803-4EA7-A9B4-689A337D9404}" type="pres">
      <dgm:prSet presAssocID="{0ADC778B-6181-426D-81B2-F94516E7E7E2}" presName="hierRoot1" presStyleCnt="0">
        <dgm:presLayoutVars>
          <dgm:hierBranch val="init"/>
        </dgm:presLayoutVars>
      </dgm:prSet>
      <dgm:spPr/>
    </dgm:pt>
    <dgm:pt modelId="{317321A5-30A3-4047-9CF3-BD965D09CD3A}" type="pres">
      <dgm:prSet presAssocID="{0ADC778B-6181-426D-81B2-F94516E7E7E2}" presName="rootComposite1" presStyleCnt="0"/>
      <dgm:spPr/>
    </dgm:pt>
    <dgm:pt modelId="{130BCA85-0B11-4903-90F5-819B0E11900D}" type="pres">
      <dgm:prSet presAssocID="{0ADC778B-6181-426D-81B2-F94516E7E7E2}" presName="rootText1" presStyleLbl="node0" presStyleIdx="0" presStyleCnt="1">
        <dgm:presLayoutVars>
          <dgm:chPref val="3"/>
        </dgm:presLayoutVars>
      </dgm:prSet>
      <dgm:spPr/>
    </dgm:pt>
    <dgm:pt modelId="{302948D9-B862-4CDE-9A88-6CABA11B0FF5}" type="pres">
      <dgm:prSet presAssocID="{0ADC778B-6181-426D-81B2-F94516E7E7E2}" presName="rootConnector1" presStyleLbl="node1" presStyleIdx="0" presStyleCnt="0"/>
      <dgm:spPr/>
    </dgm:pt>
    <dgm:pt modelId="{DB7CE653-62B4-4A94-AF42-FE6F2993DFF9}" type="pres">
      <dgm:prSet presAssocID="{0ADC778B-6181-426D-81B2-F94516E7E7E2}" presName="hierChild2" presStyleCnt="0"/>
      <dgm:spPr/>
    </dgm:pt>
    <dgm:pt modelId="{99B26861-8D9C-42D5-9D81-61CE0F7C3F12}" type="pres">
      <dgm:prSet presAssocID="{6276BBA7-51FE-4D5B-BD31-BA3CF97731A7}" presName="Name37" presStyleLbl="parChTrans1D2" presStyleIdx="0" presStyleCnt="3"/>
      <dgm:spPr/>
    </dgm:pt>
    <dgm:pt modelId="{C75BE84B-CDBC-4D0F-8387-155938A7A4EF}" type="pres">
      <dgm:prSet presAssocID="{0430D314-0058-4E80-B0C8-78DFAAFB9414}" presName="hierRoot2" presStyleCnt="0">
        <dgm:presLayoutVars>
          <dgm:hierBranch val="init"/>
        </dgm:presLayoutVars>
      </dgm:prSet>
      <dgm:spPr/>
    </dgm:pt>
    <dgm:pt modelId="{8FA88240-38BF-41EF-932E-B96084D465C4}" type="pres">
      <dgm:prSet presAssocID="{0430D314-0058-4E80-B0C8-78DFAAFB9414}" presName="rootComposite" presStyleCnt="0"/>
      <dgm:spPr/>
    </dgm:pt>
    <dgm:pt modelId="{7E1725CE-51BE-4EBD-AAF5-454B8CBCF1A4}" type="pres">
      <dgm:prSet presAssocID="{0430D314-0058-4E80-B0C8-78DFAAFB9414}" presName="rootText" presStyleLbl="node2" presStyleIdx="0" presStyleCnt="3">
        <dgm:presLayoutVars>
          <dgm:chPref val="3"/>
        </dgm:presLayoutVars>
      </dgm:prSet>
      <dgm:spPr/>
    </dgm:pt>
    <dgm:pt modelId="{F54348BE-8839-40B6-9C54-4E70C70720F6}" type="pres">
      <dgm:prSet presAssocID="{0430D314-0058-4E80-B0C8-78DFAAFB9414}" presName="rootConnector" presStyleLbl="node2" presStyleIdx="0" presStyleCnt="3"/>
      <dgm:spPr/>
    </dgm:pt>
    <dgm:pt modelId="{D102AA55-4DEC-4F9C-AA3D-B73C9E7582E3}" type="pres">
      <dgm:prSet presAssocID="{0430D314-0058-4E80-B0C8-78DFAAFB9414}" presName="hierChild4" presStyleCnt="0"/>
      <dgm:spPr/>
    </dgm:pt>
    <dgm:pt modelId="{01CCA724-017E-47D0-A0BF-672EBA72E1ED}" type="pres">
      <dgm:prSet presAssocID="{0430D314-0058-4E80-B0C8-78DFAAFB9414}" presName="hierChild5" presStyleCnt="0"/>
      <dgm:spPr/>
    </dgm:pt>
    <dgm:pt modelId="{315872B8-E494-46CA-9EA2-87ACE498608E}" type="pres">
      <dgm:prSet presAssocID="{DFD515F1-7C92-4814-9799-61854F5E6C33}" presName="Name37" presStyleLbl="parChTrans1D2" presStyleIdx="1" presStyleCnt="3"/>
      <dgm:spPr/>
    </dgm:pt>
    <dgm:pt modelId="{7698565D-5027-4F2C-8425-53637C30C857}" type="pres">
      <dgm:prSet presAssocID="{9B7F75E3-B526-4BCB-AC3E-45F1483063A4}" presName="hierRoot2" presStyleCnt="0">
        <dgm:presLayoutVars>
          <dgm:hierBranch val="init"/>
        </dgm:presLayoutVars>
      </dgm:prSet>
      <dgm:spPr/>
    </dgm:pt>
    <dgm:pt modelId="{4B53FBCB-689B-4ED8-8021-CC834B7A6907}" type="pres">
      <dgm:prSet presAssocID="{9B7F75E3-B526-4BCB-AC3E-45F1483063A4}" presName="rootComposite" presStyleCnt="0"/>
      <dgm:spPr/>
    </dgm:pt>
    <dgm:pt modelId="{1E098046-4581-47A3-BEBC-507F93562826}" type="pres">
      <dgm:prSet presAssocID="{9B7F75E3-B526-4BCB-AC3E-45F1483063A4}" presName="rootText" presStyleLbl="node2" presStyleIdx="1" presStyleCnt="3">
        <dgm:presLayoutVars>
          <dgm:chPref val="3"/>
        </dgm:presLayoutVars>
      </dgm:prSet>
      <dgm:spPr/>
    </dgm:pt>
    <dgm:pt modelId="{C62D0D00-1893-4D00-97DD-CFC39865BF20}" type="pres">
      <dgm:prSet presAssocID="{9B7F75E3-B526-4BCB-AC3E-45F1483063A4}" presName="rootConnector" presStyleLbl="node2" presStyleIdx="1" presStyleCnt="3"/>
      <dgm:spPr/>
    </dgm:pt>
    <dgm:pt modelId="{BCF8C4BC-A7EA-4C18-BBB7-89B0249AF588}" type="pres">
      <dgm:prSet presAssocID="{9B7F75E3-B526-4BCB-AC3E-45F1483063A4}" presName="hierChild4" presStyleCnt="0"/>
      <dgm:spPr/>
    </dgm:pt>
    <dgm:pt modelId="{E8D55668-FFA9-419E-BA46-115A0CCFE1A2}" type="pres">
      <dgm:prSet presAssocID="{9B7F75E3-B526-4BCB-AC3E-45F1483063A4}" presName="hierChild5" presStyleCnt="0"/>
      <dgm:spPr/>
    </dgm:pt>
    <dgm:pt modelId="{D7188193-E5DB-4C86-8D38-523A9879FE2B}" type="pres">
      <dgm:prSet presAssocID="{6178B2FD-93A6-4CF1-BECB-F4E2BCD99AF6}" presName="Name37" presStyleLbl="parChTrans1D2" presStyleIdx="2" presStyleCnt="3"/>
      <dgm:spPr/>
    </dgm:pt>
    <dgm:pt modelId="{0AE62422-3B2A-42D9-88D7-B86CDCD7D272}" type="pres">
      <dgm:prSet presAssocID="{0DBCB0D9-25DA-4AE3-9308-B99B36B5712E}" presName="hierRoot2" presStyleCnt="0">
        <dgm:presLayoutVars>
          <dgm:hierBranch val="init"/>
        </dgm:presLayoutVars>
      </dgm:prSet>
      <dgm:spPr/>
    </dgm:pt>
    <dgm:pt modelId="{C9A2DBA9-1D09-4A44-8358-FEBF14756107}" type="pres">
      <dgm:prSet presAssocID="{0DBCB0D9-25DA-4AE3-9308-B99B36B5712E}" presName="rootComposite" presStyleCnt="0"/>
      <dgm:spPr/>
    </dgm:pt>
    <dgm:pt modelId="{C33B6396-37B3-49F5-BF6B-DB6547ED13EC}" type="pres">
      <dgm:prSet presAssocID="{0DBCB0D9-25DA-4AE3-9308-B99B36B5712E}" presName="rootText" presStyleLbl="node2" presStyleIdx="2" presStyleCnt="3">
        <dgm:presLayoutVars>
          <dgm:chPref val="3"/>
        </dgm:presLayoutVars>
      </dgm:prSet>
      <dgm:spPr/>
    </dgm:pt>
    <dgm:pt modelId="{C0478365-86FB-400D-816C-E8BF365C6C87}" type="pres">
      <dgm:prSet presAssocID="{0DBCB0D9-25DA-4AE3-9308-B99B36B5712E}" presName="rootConnector" presStyleLbl="node2" presStyleIdx="2" presStyleCnt="3"/>
      <dgm:spPr/>
    </dgm:pt>
    <dgm:pt modelId="{17D85ACD-1EAA-4EEC-B511-F67453A7C828}" type="pres">
      <dgm:prSet presAssocID="{0DBCB0D9-25DA-4AE3-9308-B99B36B5712E}" presName="hierChild4" presStyleCnt="0"/>
      <dgm:spPr/>
    </dgm:pt>
    <dgm:pt modelId="{B94550CC-C9E6-41ED-B667-EA21B5E33508}" type="pres">
      <dgm:prSet presAssocID="{0DBCB0D9-25DA-4AE3-9308-B99B36B5712E}" presName="hierChild5" presStyleCnt="0"/>
      <dgm:spPr/>
    </dgm:pt>
    <dgm:pt modelId="{8D16030A-D321-4C5D-8060-4BC5DE4B77E8}" type="pres">
      <dgm:prSet presAssocID="{0ADC778B-6181-426D-81B2-F94516E7E7E2}" presName="hierChild3" presStyleCnt="0"/>
      <dgm:spPr/>
    </dgm:pt>
  </dgm:ptLst>
  <dgm:cxnLst>
    <dgm:cxn modelId="{946AF50E-DADC-4D5D-BE92-71DFF461B4CF}" type="presOf" srcId="{6178B2FD-93A6-4CF1-BECB-F4E2BCD99AF6}" destId="{D7188193-E5DB-4C86-8D38-523A9879FE2B}" srcOrd="0" destOrd="0" presId="urn:microsoft.com/office/officeart/2005/8/layout/orgChart1"/>
    <dgm:cxn modelId="{F81AD213-6AE2-4B6E-B839-8E67BEA59045}" type="presOf" srcId="{0430D314-0058-4E80-B0C8-78DFAAFB9414}" destId="{F54348BE-8839-40B6-9C54-4E70C70720F6}" srcOrd="1" destOrd="0" presId="urn:microsoft.com/office/officeart/2005/8/layout/orgChart1"/>
    <dgm:cxn modelId="{5D434B24-D303-44E5-9269-CC962D48ADA4}" type="presOf" srcId="{0DBCB0D9-25DA-4AE3-9308-B99B36B5712E}" destId="{C0478365-86FB-400D-816C-E8BF365C6C87}" srcOrd="1" destOrd="0" presId="urn:microsoft.com/office/officeart/2005/8/layout/orgChart1"/>
    <dgm:cxn modelId="{D3955C35-9346-4238-8C36-B74673AF524F}" srcId="{0ADC778B-6181-426D-81B2-F94516E7E7E2}" destId="{0430D314-0058-4E80-B0C8-78DFAAFB9414}" srcOrd="0" destOrd="0" parTransId="{6276BBA7-51FE-4D5B-BD31-BA3CF97731A7}" sibTransId="{9212F8FB-B19D-4899-9F71-40577AF38834}"/>
    <dgm:cxn modelId="{75514F3F-5CD3-464C-88DA-9C38EF6D803D}" srcId="{0ADC778B-6181-426D-81B2-F94516E7E7E2}" destId="{9B7F75E3-B526-4BCB-AC3E-45F1483063A4}" srcOrd="1" destOrd="0" parTransId="{DFD515F1-7C92-4814-9799-61854F5E6C33}" sibTransId="{3804F0F2-6DDD-49D7-9AC4-29A7024CBE02}"/>
    <dgm:cxn modelId="{1CF10F40-FC00-45ED-8E7D-5863BF7D9A2B}" type="presOf" srcId="{0DBCB0D9-25DA-4AE3-9308-B99B36B5712E}" destId="{C33B6396-37B3-49F5-BF6B-DB6547ED13EC}" srcOrd="0" destOrd="0" presId="urn:microsoft.com/office/officeart/2005/8/layout/orgChart1"/>
    <dgm:cxn modelId="{3265EB47-ABFB-46DD-A6D7-44E58985580A}" srcId="{571CA307-BE17-4975-A13A-914DACEB5927}" destId="{0ADC778B-6181-426D-81B2-F94516E7E7E2}" srcOrd="0" destOrd="0" parTransId="{8BC31011-C68D-4AA6-99C7-49A1B7AF487B}" sibTransId="{3C716E58-BAFF-4455-A030-38EB59390581}"/>
    <dgm:cxn modelId="{4272DC79-77E7-422B-B5E1-6BD1C00EA004}" type="presOf" srcId="{DFD515F1-7C92-4814-9799-61854F5E6C33}" destId="{315872B8-E494-46CA-9EA2-87ACE498608E}" srcOrd="0" destOrd="0" presId="urn:microsoft.com/office/officeart/2005/8/layout/orgChart1"/>
    <dgm:cxn modelId="{652D8F87-C516-4FC8-A064-FE7FBDB41008}" type="presOf" srcId="{6276BBA7-51FE-4D5B-BD31-BA3CF97731A7}" destId="{99B26861-8D9C-42D5-9D81-61CE0F7C3F12}" srcOrd="0" destOrd="0" presId="urn:microsoft.com/office/officeart/2005/8/layout/orgChart1"/>
    <dgm:cxn modelId="{ABD5E19E-158F-4614-8035-3E646446BD91}" type="presOf" srcId="{9B7F75E3-B526-4BCB-AC3E-45F1483063A4}" destId="{C62D0D00-1893-4D00-97DD-CFC39865BF20}" srcOrd="1" destOrd="0" presId="urn:microsoft.com/office/officeart/2005/8/layout/orgChart1"/>
    <dgm:cxn modelId="{043449B9-5349-4CC3-A93D-CC1ABD9A5579}" type="presOf" srcId="{0430D314-0058-4E80-B0C8-78DFAAFB9414}" destId="{7E1725CE-51BE-4EBD-AAF5-454B8CBCF1A4}" srcOrd="0" destOrd="0" presId="urn:microsoft.com/office/officeart/2005/8/layout/orgChart1"/>
    <dgm:cxn modelId="{481DABBB-3B87-4EF5-9EA5-55BC1FB217BE}" type="presOf" srcId="{0ADC778B-6181-426D-81B2-F94516E7E7E2}" destId="{302948D9-B862-4CDE-9A88-6CABA11B0FF5}" srcOrd="1" destOrd="0" presId="urn:microsoft.com/office/officeart/2005/8/layout/orgChart1"/>
    <dgm:cxn modelId="{3370D5D4-3749-4B16-85FF-B012B86AB17E}" type="presOf" srcId="{0ADC778B-6181-426D-81B2-F94516E7E7E2}" destId="{130BCA85-0B11-4903-90F5-819B0E11900D}" srcOrd="0" destOrd="0" presId="urn:microsoft.com/office/officeart/2005/8/layout/orgChart1"/>
    <dgm:cxn modelId="{896471E0-2C2E-4735-8B0D-5A8C06BA11D8}" srcId="{0ADC778B-6181-426D-81B2-F94516E7E7E2}" destId="{0DBCB0D9-25DA-4AE3-9308-B99B36B5712E}" srcOrd="2" destOrd="0" parTransId="{6178B2FD-93A6-4CF1-BECB-F4E2BCD99AF6}" sibTransId="{BB48674D-1905-42E7-8007-002815B799E3}"/>
    <dgm:cxn modelId="{80BE34E6-14CD-4B62-A730-BE5D3350CC9A}" type="presOf" srcId="{9B7F75E3-B526-4BCB-AC3E-45F1483063A4}" destId="{1E098046-4581-47A3-BEBC-507F93562826}" srcOrd="0" destOrd="0" presId="urn:microsoft.com/office/officeart/2005/8/layout/orgChart1"/>
    <dgm:cxn modelId="{866B14F7-78C7-40D9-A054-C3010C01597F}" type="presOf" srcId="{571CA307-BE17-4975-A13A-914DACEB5927}" destId="{2DFAFE0A-6EA6-4397-B725-FE757F450634}" srcOrd="0" destOrd="0" presId="urn:microsoft.com/office/officeart/2005/8/layout/orgChart1"/>
    <dgm:cxn modelId="{7E9992EC-DAE9-4C49-BC60-459F797081C8}" type="presParOf" srcId="{2DFAFE0A-6EA6-4397-B725-FE757F450634}" destId="{FD6473BE-3803-4EA7-A9B4-689A337D9404}" srcOrd="0" destOrd="0" presId="urn:microsoft.com/office/officeart/2005/8/layout/orgChart1"/>
    <dgm:cxn modelId="{736606A0-0729-42B4-B04F-0BA4552991D9}" type="presParOf" srcId="{FD6473BE-3803-4EA7-A9B4-689A337D9404}" destId="{317321A5-30A3-4047-9CF3-BD965D09CD3A}" srcOrd="0" destOrd="0" presId="urn:microsoft.com/office/officeart/2005/8/layout/orgChart1"/>
    <dgm:cxn modelId="{9A5B36E1-3CF4-425C-9373-4D6C71656352}" type="presParOf" srcId="{317321A5-30A3-4047-9CF3-BD965D09CD3A}" destId="{130BCA85-0B11-4903-90F5-819B0E11900D}" srcOrd="0" destOrd="0" presId="urn:microsoft.com/office/officeart/2005/8/layout/orgChart1"/>
    <dgm:cxn modelId="{D91B636A-721D-4393-B264-0190AE3B33A9}" type="presParOf" srcId="{317321A5-30A3-4047-9CF3-BD965D09CD3A}" destId="{302948D9-B862-4CDE-9A88-6CABA11B0FF5}" srcOrd="1" destOrd="0" presId="urn:microsoft.com/office/officeart/2005/8/layout/orgChart1"/>
    <dgm:cxn modelId="{2494E4E9-A630-4E4B-B446-376EF5DA28C1}" type="presParOf" srcId="{FD6473BE-3803-4EA7-A9B4-689A337D9404}" destId="{DB7CE653-62B4-4A94-AF42-FE6F2993DFF9}" srcOrd="1" destOrd="0" presId="urn:microsoft.com/office/officeart/2005/8/layout/orgChart1"/>
    <dgm:cxn modelId="{8457A2D4-B6FE-4974-A508-76FDAC8026E2}" type="presParOf" srcId="{DB7CE653-62B4-4A94-AF42-FE6F2993DFF9}" destId="{99B26861-8D9C-42D5-9D81-61CE0F7C3F12}" srcOrd="0" destOrd="0" presId="urn:microsoft.com/office/officeart/2005/8/layout/orgChart1"/>
    <dgm:cxn modelId="{A8CAC7F3-E486-49F0-A599-A505C5B4047A}" type="presParOf" srcId="{DB7CE653-62B4-4A94-AF42-FE6F2993DFF9}" destId="{C75BE84B-CDBC-4D0F-8387-155938A7A4EF}" srcOrd="1" destOrd="0" presId="urn:microsoft.com/office/officeart/2005/8/layout/orgChart1"/>
    <dgm:cxn modelId="{9EEF62B3-AB60-48F6-9D36-FB8D17745694}" type="presParOf" srcId="{C75BE84B-CDBC-4D0F-8387-155938A7A4EF}" destId="{8FA88240-38BF-41EF-932E-B96084D465C4}" srcOrd="0" destOrd="0" presId="urn:microsoft.com/office/officeart/2005/8/layout/orgChart1"/>
    <dgm:cxn modelId="{47998B11-843E-4248-9D85-466D34C17386}" type="presParOf" srcId="{8FA88240-38BF-41EF-932E-B96084D465C4}" destId="{7E1725CE-51BE-4EBD-AAF5-454B8CBCF1A4}" srcOrd="0" destOrd="0" presId="urn:microsoft.com/office/officeart/2005/8/layout/orgChart1"/>
    <dgm:cxn modelId="{8C9EF5EE-359B-40E4-88D0-69572F25AE21}" type="presParOf" srcId="{8FA88240-38BF-41EF-932E-B96084D465C4}" destId="{F54348BE-8839-40B6-9C54-4E70C70720F6}" srcOrd="1" destOrd="0" presId="urn:microsoft.com/office/officeart/2005/8/layout/orgChart1"/>
    <dgm:cxn modelId="{6BDFD828-E6F2-455C-9067-8D85E690E755}" type="presParOf" srcId="{C75BE84B-CDBC-4D0F-8387-155938A7A4EF}" destId="{D102AA55-4DEC-4F9C-AA3D-B73C9E7582E3}" srcOrd="1" destOrd="0" presId="urn:microsoft.com/office/officeart/2005/8/layout/orgChart1"/>
    <dgm:cxn modelId="{FAAEB9D5-D14D-4441-B6D3-CC9D29F4D714}" type="presParOf" srcId="{C75BE84B-CDBC-4D0F-8387-155938A7A4EF}" destId="{01CCA724-017E-47D0-A0BF-672EBA72E1ED}" srcOrd="2" destOrd="0" presId="urn:microsoft.com/office/officeart/2005/8/layout/orgChart1"/>
    <dgm:cxn modelId="{E1D3110F-E0FC-4F63-8A6C-BB3B7EADB9A5}" type="presParOf" srcId="{DB7CE653-62B4-4A94-AF42-FE6F2993DFF9}" destId="{315872B8-E494-46CA-9EA2-87ACE498608E}" srcOrd="2" destOrd="0" presId="urn:microsoft.com/office/officeart/2005/8/layout/orgChart1"/>
    <dgm:cxn modelId="{963BEA6A-E7D2-4A6D-B229-2F48DD0C8A6C}" type="presParOf" srcId="{DB7CE653-62B4-4A94-AF42-FE6F2993DFF9}" destId="{7698565D-5027-4F2C-8425-53637C30C857}" srcOrd="3" destOrd="0" presId="urn:microsoft.com/office/officeart/2005/8/layout/orgChart1"/>
    <dgm:cxn modelId="{4018654A-B178-4DA7-A99F-0280AE41C3F7}" type="presParOf" srcId="{7698565D-5027-4F2C-8425-53637C30C857}" destId="{4B53FBCB-689B-4ED8-8021-CC834B7A6907}" srcOrd="0" destOrd="0" presId="urn:microsoft.com/office/officeart/2005/8/layout/orgChart1"/>
    <dgm:cxn modelId="{6DFCA315-B92E-4975-B353-E720905E8E73}" type="presParOf" srcId="{4B53FBCB-689B-4ED8-8021-CC834B7A6907}" destId="{1E098046-4581-47A3-BEBC-507F93562826}" srcOrd="0" destOrd="0" presId="urn:microsoft.com/office/officeart/2005/8/layout/orgChart1"/>
    <dgm:cxn modelId="{C9D23C9F-ADE7-454D-9021-A63B992D2F56}" type="presParOf" srcId="{4B53FBCB-689B-4ED8-8021-CC834B7A6907}" destId="{C62D0D00-1893-4D00-97DD-CFC39865BF20}" srcOrd="1" destOrd="0" presId="urn:microsoft.com/office/officeart/2005/8/layout/orgChart1"/>
    <dgm:cxn modelId="{F88A51F1-8417-4358-AD1D-7530080A44F7}" type="presParOf" srcId="{7698565D-5027-4F2C-8425-53637C30C857}" destId="{BCF8C4BC-A7EA-4C18-BBB7-89B0249AF588}" srcOrd="1" destOrd="0" presId="urn:microsoft.com/office/officeart/2005/8/layout/orgChart1"/>
    <dgm:cxn modelId="{1487098C-0A75-44E4-8B8E-417B04180050}" type="presParOf" srcId="{7698565D-5027-4F2C-8425-53637C30C857}" destId="{E8D55668-FFA9-419E-BA46-115A0CCFE1A2}" srcOrd="2" destOrd="0" presId="urn:microsoft.com/office/officeart/2005/8/layout/orgChart1"/>
    <dgm:cxn modelId="{533A6AFB-B8A4-49F5-95F6-84785131AE51}" type="presParOf" srcId="{DB7CE653-62B4-4A94-AF42-FE6F2993DFF9}" destId="{D7188193-E5DB-4C86-8D38-523A9879FE2B}" srcOrd="4" destOrd="0" presId="urn:microsoft.com/office/officeart/2005/8/layout/orgChart1"/>
    <dgm:cxn modelId="{870E3F0F-D740-4316-9F3F-72BF78E207FE}" type="presParOf" srcId="{DB7CE653-62B4-4A94-AF42-FE6F2993DFF9}" destId="{0AE62422-3B2A-42D9-88D7-B86CDCD7D272}" srcOrd="5" destOrd="0" presId="urn:microsoft.com/office/officeart/2005/8/layout/orgChart1"/>
    <dgm:cxn modelId="{8A9E794C-96DE-4620-8278-16C02852E206}" type="presParOf" srcId="{0AE62422-3B2A-42D9-88D7-B86CDCD7D272}" destId="{C9A2DBA9-1D09-4A44-8358-FEBF14756107}" srcOrd="0" destOrd="0" presId="urn:microsoft.com/office/officeart/2005/8/layout/orgChart1"/>
    <dgm:cxn modelId="{2FFF3795-CBAD-4E42-B792-4732854D82E3}" type="presParOf" srcId="{C9A2DBA9-1D09-4A44-8358-FEBF14756107}" destId="{C33B6396-37B3-49F5-BF6B-DB6547ED13EC}" srcOrd="0" destOrd="0" presId="urn:microsoft.com/office/officeart/2005/8/layout/orgChart1"/>
    <dgm:cxn modelId="{086ED23F-16DA-41DE-B9C1-95807A726C83}" type="presParOf" srcId="{C9A2DBA9-1D09-4A44-8358-FEBF14756107}" destId="{C0478365-86FB-400D-816C-E8BF365C6C87}" srcOrd="1" destOrd="0" presId="urn:microsoft.com/office/officeart/2005/8/layout/orgChart1"/>
    <dgm:cxn modelId="{C9BA51D2-03B9-4D81-9584-210B7F162EC0}" type="presParOf" srcId="{0AE62422-3B2A-42D9-88D7-B86CDCD7D272}" destId="{17D85ACD-1EAA-4EEC-B511-F67453A7C828}" srcOrd="1" destOrd="0" presId="urn:microsoft.com/office/officeart/2005/8/layout/orgChart1"/>
    <dgm:cxn modelId="{2C9BE6B4-5528-4370-BB66-154DB702AAB2}" type="presParOf" srcId="{0AE62422-3B2A-42D9-88D7-B86CDCD7D272}" destId="{B94550CC-C9E6-41ED-B667-EA21B5E33508}" srcOrd="2" destOrd="0" presId="urn:microsoft.com/office/officeart/2005/8/layout/orgChart1"/>
    <dgm:cxn modelId="{B6119BE2-1F52-41F3-B8F4-7E4C20A1905D}" type="presParOf" srcId="{FD6473BE-3803-4EA7-A9B4-689A337D9404}" destId="{8D16030A-D321-4C5D-8060-4BC5DE4B77E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3CB717-C569-4F53-A3B9-8E0109F778A6}" type="doc">
      <dgm:prSet loTypeId="urn:microsoft.com/office/officeart/2005/8/layout/rings+Icon" loCatId="relationship" qsTypeId="urn:microsoft.com/office/officeart/2005/8/quickstyle/3d4" qsCatId="3D" csTypeId="urn:microsoft.com/office/officeart/2005/8/colors/colorful4" csCatId="colorful" phldr="1"/>
      <dgm:spPr/>
    </dgm:pt>
    <dgm:pt modelId="{0AF577A3-BA15-4149-9C29-8B641FF023A8}">
      <dgm:prSet phldrT="[Text]"/>
      <dgm:spPr/>
      <dgm:t>
        <a:bodyPr/>
        <a:lstStyle/>
        <a:p>
          <a:r>
            <a:rPr lang="en-US" dirty="0"/>
            <a:t> </a:t>
          </a:r>
        </a:p>
      </dgm:t>
    </dgm:pt>
    <dgm:pt modelId="{3A9571C3-E39E-463F-9D07-F895B8480677}" type="parTrans" cxnId="{FF6BCAD1-4EB8-4C8F-A92E-266A162BED9D}">
      <dgm:prSet/>
      <dgm:spPr/>
      <dgm:t>
        <a:bodyPr/>
        <a:lstStyle/>
        <a:p>
          <a:endParaRPr lang="en-US"/>
        </a:p>
      </dgm:t>
    </dgm:pt>
    <dgm:pt modelId="{56329A91-035D-4EDB-B310-065EBCEAAA05}" type="sibTrans" cxnId="{FF6BCAD1-4EB8-4C8F-A92E-266A162BED9D}">
      <dgm:prSet/>
      <dgm:spPr/>
      <dgm:t>
        <a:bodyPr/>
        <a:lstStyle/>
        <a:p>
          <a:endParaRPr lang="en-US"/>
        </a:p>
      </dgm:t>
    </dgm:pt>
    <dgm:pt modelId="{E0536477-84D9-4573-97E6-39987E3A1DA7}">
      <dgm:prSet phldrT="[Text]"/>
      <dgm:spPr/>
      <dgm:t>
        <a:bodyPr/>
        <a:lstStyle/>
        <a:p>
          <a:r>
            <a:rPr lang="en-US" dirty="0"/>
            <a:t> </a:t>
          </a:r>
        </a:p>
      </dgm:t>
    </dgm:pt>
    <dgm:pt modelId="{7DDBBBD5-C549-4859-B91E-DFAC567400C8}" type="parTrans" cxnId="{2E0BDC8B-7DB2-4137-B03C-279ACD294734}">
      <dgm:prSet/>
      <dgm:spPr/>
      <dgm:t>
        <a:bodyPr/>
        <a:lstStyle/>
        <a:p>
          <a:endParaRPr lang="en-US"/>
        </a:p>
      </dgm:t>
    </dgm:pt>
    <dgm:pt modelId="{6EA64397-7181-4245-A20B-79A09FA37554}" type="sibTrans" cxnId="{2E0BDC8B-7DB2-4137-B03C-279ACD294734}">
      <dgm:prSet/>
      <dgm:spPr/>
      <dgm:t>
        <a:bodyPr/>
        <a:lstStyle/>
        <a:p>
          <a:endParaRPr lang="en-US"/>
        </a:p>
      </dgm:t>
    </dgm:pt>
    <dgm:pt modelId="{49DAF7E0-799E-4D90-B9FF-83B44C26E6D7}">
      <dgm:prSet phldrT="[Text]"/>
      <dgm:spPr/>
      <dgm:t>
        <a:bodyPr/>
        <a:lstStyle/>
        <a:p>
          <a:r>
            <a:rPr lang="en-US" dirty="0"/>
            <a:t> </a:t>
          </a:r>
        </a:p>
      </dgm:t>
    </dgm:pt>
    <dgm:pt modelId="{9948DE7D-1297-41F3-8F7A-1346CB02E84D}" type="parTrans" cxnId="{9F172882-EF19-4D43-A8DE-1BC08628FB9C}">
      <dgm:prSet/>
      <dgm:spPr/>
      <dgm:t>
        <a:bodyPr/>
        <a:lstStyle/>
        <a:p>
          <a:endParaRPr lang="en-US"/>
        </a:p>
      </dgm:t>
    </dgm:pt>
    <dgm:pt modelId="{B6043BE5-1B05-46C3-9ADF-9A119E20A46D}" type="sibTrans" cxnId="{9F172882-EF19-4D43-A8DE-1BC08628FB9C}">
      <dgm:prSet/>
      <dgm:spPr/>
      <dgm:t>
        <a:bodyPr/>
        <a:lstStyle/>
        <a:p>
          <a:endParaRPr lang="en-US"/>
        </a:p>
      </dgm:t>
    </dgm:pt>
    <dgm:pt modelId="{28EC545D-CB41-45DA-B935-1A96D1DD8135}">
      <dgm:prSet phldrT="[Text]"/>
      <dgm:spPr/>
      <dgm:t>
        <a:bodyPr/>
        <a:lstStyle/>
        <a:p>
          <a:endParaRPr lang="en-US" dirty="0"/>
        </a:p>
      </dgm:t>
    </dgm:pt>
    <dgm:pt modelId="{65640C19-E4DE-4A97-8D4E-2AA81574A0E0}" type="parTrans" cxnId="{DCE48E2A-1ED7-45AD-8B19-8A68E81D9489}">
      <dgm:prSet/>
      <dgm:spPr/>
      <dgm:t>
        <a:bodyPr/>
        <a:lstStyle/>
        <a:p>
          <a:endParaRPr lang="en-US"/>
        </a:p>
      </dgm:t>
    </dgm:pt>
    <dgm:pt modelId="{D12800DD-0C6A-41C2-B33F-30BF551043EA}" type="sibTrans" cxnId="{DCE48E2A-1ED7-45AD-8B19-8A68E81D9489}">
      <dgm:prSet/>
      <dgm:spPr/>
      <dgm:t>
        <a:bodyPr/>
        <a:lstStyle/>
        <a:p>
          <a:endParaRPr lang="en-US"/>
        </a:p>
      </dgm:t>
    </dgm:pt>
    <dgm:pt modelId="{F01C2FF0-D53E-43F0-995E-D9A70719FA9F}" type="pres">
      <dgm:prSet presAssocID="{E03CB717-C569-4F53-A3B9-8E0109F778A6}" presName="Name0" presStyleCnt="0">
        <dgm:presLayoutVars>
          <dgm:chMax val="7"/>
          <dgm:dir/>
          <dgm:resizeHandles val="exact"/>
        </dgm:presLayoutVars>
      </dgm:prSet>
      <dgm:spPr/>
    </dgm:pt>
    <dgm:pt modelId="{50EDFB20-15F9-418E-BD83-1BD146239F3A}" type="pres">
      <dgm:prSet presAssocID="{E03CB717-C569-4F53-A3B9-8E0109F778A6}" presName="ellipse1" presStyleLbl="vennNode1" presStyleIdx="0" presStyleCnt="4" custLinFactNeighborX="178">
        <dgm:presLayoutVars>
          <dgm:bulletEnabled val="1"/>
        </dgm:presLayoutVars>
      </dgm:prSet>
      <dgm:spPr/>
    </dgm:pt>
    <dgm:pt modelId="{C9805F4F-6517-434F-9066-6EF3C6DAA275}" type="pres">
      <dgm:prSet presAssocID="{E03CB717-C569-4F53-A3B9-8E0109F778A6}" presName="ellipse2" presStyleLbl="vennNode1" presStyleIdx="1" presStyleCnt="4">
        <dgm:presLayoutVars>
          <dgm:bulletEnabled val="1"/>
        </dgm:presLayoutVars>
      </dgm:prSet>
      <dgm:spPr/>
    </dgm:pt>
    <dgm:pt modelId="{1E6526EF-3BA0-4E17-8A07-D5D4D8754DE9}" type="pres">
      <dgm:prSet presAssocID="{E03CB717-C569-4F53-A3B9-8E0109F778A6}" presName="ellipse3" presStyleLbl="vennNode1" presStyleIdx="2" presStyleCnt="4">
        <dgm:presLayoutVars>
          <dgm:bulletEnabled val="1"/>
        </dgm:presLayoutVars>
      </dgm:prSet>
      <dgm:spPr/>
    </dgm:pt>
    <dgm:pt modelId="{3BA3EE34-64E2-4C63-A6A2-976B56F3318F}" type="pres">
      <dgm:prSet presAssocID="{E03CB717-C569-4F53-A3B9-8E0109F778A6}" presName="ellipse4" presStyleLbl="vennNode1" presStyleIdx="3" presStyleCnt="4">
        <dgm:presLayoutVars>
          <dgm:bulletEnabled val="1"/>
        </dgm:presLayoutVars>
      </dgm:prSet>
      <dgm:spPr/>
    </dgm:pt>
  </dgm:ptLst>
  <dgm:cxnLst>
    <dgm:cxn modelId="{DCE48E2A-1ED7-45AD-8B19-8A68E81D9489}" srcId="{E03CB717-C569-4F53-A3B9-8E0109F778A6}" destId="{28EC545D-CB41-45DA-B935-1A96D1DD8135}" srcOrd="3" destOrd="0" parTransId="{65640C19-E4DE-4A97-8D4E-2AA81574A0E0}" sibTransId="{D12800DD-0C6A-41C2-B33F-30BF551043EA}"/>
    <dgm:cxn modelId="{B3C2803A-20A8-4E6D-995F-7E1F2C0C8A52}" type="presOf" srcId="{E0536477-84D9-4573-97E6-39987E3A1DA7}" destId="{C9805F4F-6517-434F-9066-6EF3C6DAA275}" srcOrd="0" destOrd="0" presId="urn:microsoft.com/office/officeart/2005/8/layout/rings+Icon"/>
    <dgm:cxn modelId="{5F3FF754-A730-42B4-BC34-B3CBBCD1A436}" type="presOf" srcId="{0AF577A3-BA15-4149-9C29-8B641FF023A8}" destId="{50EDFB20-15F9-418E-BD83-1BD146239F3A}" srcOrd="0" destOrd="0" presId="urn:microsoft.com/office/officeart/2005/8/layout/rings+Icon"/>
    <dgm:cxn modelId="{9F172882-EF19-4D43-A8DE-1BC08628FB9C}" srcId="{E03CB717-C569-4F53-A3B9-8E0109F778A6}" destId="{49DAF7E0-799E-4D90-B9FF-83B44C26E6D7}" srcOrd="2" destOrd="0" parTransId="{9948DE7D-1297-41F3-8F7A-1346CB02E84D}" sibTransId="{B6043BE5-1B05-46C3-9ADF-9A119E20A46D}"/>
    <dgm:cxn modelId="{2E0BDC8B-7DB2-4137-B03C-279ACD294734}" srcId="{E03CB717-C569-4F53-A3B9-8E0109F778A6}" destId="{E0536477-84D9-4573-97E6-39987E3A1DA7}" srcOrd="1" destOrd="0" parTransId="{7DDBBBD5-C549-4859-B91E-DFAC567400C8}" sibTransId="{6EA64397-7181-4245-A20B-79A09FA37554}"/>
    <dgm:cxn modelId="{4D6C9AAA-D810-4791-8656-F9BA092C33AC}" type="presOf" srcId="{49DAF7E0-799E-4D90-B9FF-83B44C26E6D7}" destId="{1E6526EF-3BA0-4E17-8A07-D5D4D8754DE9}" srcOrd="0" destOrd="0" presId="urn:microsoft.com/office/officeart/2005/8/layout/rings+Icon"/>
    <dgm:cxn modelId="{709CAFB3-7766-41C2-A078-4DEC03CE3E20}" type="presOf" srcId="{28EC545D-CB41-45DA-B935-1A96D1DD8135}" destId="{3BA3EE34-64E2-4C63-A6A2-976B56F3318F}" srcOrd="0" destOrd="0" presId="urn:microsoft.com/office/officeart/2005/8/layout/rings+Icon"/>
    <dgm:cxn modelId="{FF6BCAD1-4EB8-4C8F-A92E-266A162BED9D}" srcId="{E03CB717-C569-4F53-A3B9-8E0109F778A6}" destId="{0AF577A3-BA15-4149-9C29-8B641FF023A8}" srcOrd="0" destOrd="0" parTransId="{3A9571C3-E39E-463F-9D07-F895B8480677}" sibTransId="{56329A91-035D-4EDB-B310-065EBCEAAA05}"/>
    <dgm:cxn modelId="{FBC794D5-4EE6-4672-BC46-ACA05ACAC815}" type="presOf" srcId="{E03CB717-C569-4F53-A3B9-8E0109F778A6}" destId="{F01C2FF0-D53E-43F0-995E-D9A70719FA9F}" srcOrd="0" destOrd="0" presId="urn:microsoft.com/office/officeart/2005/8/layout/rings+Icon"/>
    <dgm:cxn modelId="{3F22F7A4-D5E7-45E9-AE47-7511E0FF822C}" type="presParOf" srcId="{F01C2FF0-D53E-43F0-995E-D9A70719FA9F}" destId="{50EDFB20-15F9-418E-BD83-1BD146239F3A}" srcOrd="0" destOrd="0" presId="urn:microsoft.com/office/officeart/2005/8/layout/rings+Icon"/>
    <dgm:cxn modelId="{83CF87E8-CFFD-406A-AEFB-03E1F988BB6C}" type="presParOf" srcId="{F01C2FF0-D53E-43F0-995E-D9A70719FA9F}" destId="{C9805F4F-6517-434F-9066-6EF3C6DAA275}" srcOrd="1" destOrd="0" presId="urn:microsoft.com/office/officeart/2005/8/layout/rings+Icon"/>
    <dgm:cxn modelId="{7DF35AF0-5463-4708-B1C3-706023B85E67}" type="presParOf" srcId="{F01C2FF0-D53E-43F0-995E-D9A70719FA9F}" destId="{1E6526EF-3BA0-4E17-8A07-D5D4D8754DE9}" srcOrd="2" destOrd="0" presId="urn:microsoft.com/office/officeart/2005/8/layout/rings+Icon"/>
    <dgm:cxn modelId="{519CBE48-5E14-4ED2-BB2B-1CDEEB75C1A8}" type="presParOf" srcId="{F01C2FF0-D53E-43F0-995E-D9A70719FA9F}" destId="{3BA3EE34-64E2-4C63-A6A2-976B56F3318F}" srcOrd="3"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3CB717-C569-4F53-A3B9-8E0109F778A6}" type="doc">
      <dgm:prSet loTypeId="urn:microsoft.com/office/officeart/2005/8/layout/rings+Icon" loCatId="relationship" qsTypeId="urn:microsoft.com/office/officeart/2005/8/quickstyle/3d4" qsCatId="3D" csTypeId="urn:microsoft.com/office/officeart/2005/8/colors/colorful4" csCatId="colorful" phldr="1"/>
      <dgm:spPr/>
    </dgm:pt>
    <dgm:pt modelId="{0AF577A3-BA15-4149-9C29-8B641FF023A8}">
      <dgm:prSet phldrT="[Text]"/>
      <dgm:spPr/>
      <dgm:t>
        <a:bodyPr/>
        <a:lstStyle/>
        <a:p>
          <a:r>
            <a:rPr lang="en-US" dirty="0"/>
            <a:t> </a:t>
          </a:r>
        </a:p>
      </dgm:t>
    </dgm:pt>
    <dgm:pt modelId="{3A9571C3-E39E-463F-9D07-F895B8480677}" type="parTrans" cxnId="{FF6BCAD1-4EB8-4C8F-A92E-266A162BED9D}">
      <dgm:prSet/>
      <dgm:spPr/>
      <dgm:t>
        <a:bodyPr/>
        <a:lstStyle/>
        <a:p>
          <a:endParaRPr lang="en-US"/>
        </a:p>
      </dgm:t>
    </dgm:pt>
    <dgm:pt modelId="{56329A91-035D-4EDB-B310-065EBCEAAA05}" type="sibTrans" cxnId="{FF6BCAD1-4EB8-4C8F-A92E-266A162BED9D}">
      <dgm:prSet/>
      <dgm:spPr/>
      <dgm:t>
        <a:bodyPr/>
        <a:lstStyle/>
        <a:p>
          <a:endParaRPr lang="en-US"/>
        </a:p>
      </dgm:t>
    </dgm:pt>
    <dgm:pt modelId="{E0536477-84D9-4573-97E6-39987E3A1DA7}">
      <dgm:prSet phldrT="[Text]"/>
      <dgm:spPr/>
      <dgm:t>
        <a:bodyPr/>
        <a:lstStyle/>
        <a:p>
          <a:r>
            <a:rPr lang="en-US" dirty="0"/>
            <a:t> </a:t>
          </a:r>
        </a:p>
      </dgm:t>
    </dgm:pt>
    <dgm:pt modelId="{7DDBBBD5-C549-4859-B91E-DFAC567400C8}" type="parTrans" cxnId="{2E0BDC8B-7DB2-4137-B03C-279ACD294734}">
      <dgm:prSet/>
      <dgm:spPr/>
      <dgm:t>
        <a:bodyPr/>
        <a:lstStyle/>
        <a:p>
          <a:endParaRPr lang="en-US"/>
        </a:p>
      </dgm:t>
    </dgm:pt>
    <dgm:pt modelId="{6EA64397-7181-4245-A20B-79A09FA37554}" type="sibTrans" cxnId="{2E0BDC8B-7DB2-4137-B03C-279ACD294734}">
      <dgm:prSet/>
      <dgm:spPr/>
      <dgm:t>
        <a:bodyPr/>
        <a:lstStyle/>
        <a:p>
          <a:endParaRPr lang="en-US"/>
        </a:p>
      </dgm:t>
    </dgm:pt>
    <dgm:pt modelId="{49DAF7E0-799E-4D90-B9FF-83B44C26E6D7}">
      <dgm:prSet phldrT="[Text]"/>
      <dgm:spPr/>
      <dgm:t>
        <a:bodyPr/>
        <a:lstStyle/>
        <a:p>
          <a:r>
            <a:rPr lang="en-US" dirty="0"/>
            <a:t> </a:t>
          </a:r>
        </a:p>
      </dgm:t>
    </dgm:pt>
    <dgm:pt modelId="{9948DE7D-1297-41F3-8F7A-1346CB02E84D}" type="parTrans" cxnId="{9F172882-EF19-4D43-A8DE-1BC08628FB9C}">
      <dgm:prSet/>
      <dgm:spPr/>
      <dgm:t>
        <a:bodyPr/>
        <a:lstStyle/>
        <a:p>
          <a:endParaRPr lang="en-US"/>
        </a:p>
      </dgm:t>
    </dgm:pt>
    <dgm:pt modelId="{B6043BE5-1B05-46C3-9ADF-9A119E20A46D}" type="sibTrans" cxnId="{9F172882-EF19-4D43-A8DE-1BC08628FB9C}">
      <dgm:prSet/>
      <dgm:spPr/>
      <dgm:t>
        <a:bodyPr/>
        <a:lstStyle/>
        <a:p>
          <a:endParaRPr lang="en-US"/>
        </a:p>
      </dgm:t>
    </dgm:pt>
    <dgm:pt modelId="{28EC545D-CB41-45DA-B935-1A96D1DD8135}">
      <dgm:prSet phldrT="[Text]"/>
      <dgm:spPr/>
      <dgm:t>
        <a:bodyPr/>
        <a:lstStyle/>
        <a:p>
          <a:endParaRPr lang="en-US" dirty="0"/>
        </a:p>
      </dgm:t>
    </dgm:pt>
    <dgm:pt modelId="{65640C19-E4DE-4A97-8D4E-2AA81574A0E0}" type="parTrans" cxnId="{DCE48E2A-1ED7-45AD-8B19-8A68E81D9489}">
      <dgm:prSet/>
      <dgm:spPr/>
      <dgm:t>
        <a:bodyPr/>
        <a:lstStyle/>
        <a:p>
          <a:endParaRPr lang="en-US"/>
        </a:p>
      </dgm:t>
    </dgm:pt>
    <dgm:pt modelId="{D12800DD-0C6A-41C2-B33F-30BF551043EA}" type="sibTrans" cxnId="{DCE48E2A-1ED7-45AD-8B19-8A68E81D9489}">
      <dgm:prSet/>
      <dgm:spPr/>
      <dgm:t>
        <a:bodyPr/>
        <a:lstStyle/>
        <a:p>
          <a:endParaRPr lang="en-US"/>
        </a:p>
      </dgm:t>
    </dgm:pt>
    <dgm:pt modelId="{F01C2FF0-D53E-43F0-995E-D9A70719FA9F}" type="pres">
      <dgm:prSet presAssocID="{E03CB717-C569-4F53-A3B9-8E0109F778A6}" presName="Name0" presStyleCnt="0">
        <dgm:presLayoutVars>
          <dgm:chMax val="7"/>
          <dgm:dir/>
          <dgm:resizeHandles val="exact"/>
        </dgm:presLayoutVars>
      </dgm:prSet>
      <dgm:spPr/>
    </dgm:pt>
    <dgm:pt modelId="{50EDFB20-15F9-418E-BD83-1BD146239F3A}" type="pres">
      <dgm:prSet presAssocID="{E03CB717-C569-4F53-A3B9-8E0109F778A6}" presName="ellipse1" presStyleLbl="vennNode1" presStyleIdx="0" presStyleCnt="4" custLinFactNeighborX="178">
        <dgm:presLayoutVars>
          <dgm:bulletEnabled val="1"/>
        </dgm:presLayoutVars>
      </dgm:prSet>
      <dgm:spPr/>
    </dgm:pt>
    <dgm:pt modelId="{C9805F4F-6517-434F-9066-6EF3C6DAA275}" type="pres">
      <dgm:prSet presAssocID="{E03CB717-C569-4F53-A3B9-8E0109F778A6}" presName="ellipse2" presStyleLbl="vennNode1" presStyleIdx="1" presStyleCnt="4">
        <dgm:presLayoutVars>
          <dgm:bulletEnabled val="1"/>
        </dgm:presLayoutVars>
      </dgm:prSet>
      <dgm:spPr/>
    </dgm:pt>
    <dgm:pt modelId="{1E6526EF-3BA0-4E17-8A07-D5D4D8754DE9}" type="pres">
      <dgm:prSet presAssocID="{E03CB717-C569-4F53-A3B9-8E0109F778A6}" presName="ellipse3" presStyleLbl="vennNode1" presStyleIdx="2" presStyleCnt="4">
        <dgm:presLayoutVars>
          <dgm:bulletEnabled val="1"/>
        </dgm:presLayoutVars>
      </dgm:prSet>
      <dgm:spPr/>
    </dgm:pt>
    <dgm:pt modelId="{3BA3EE34-64E2-4C63-A6A2-976B56F3318F}" type="pres">
      <dgm:prSet presAssocID="{E03CB717-C569-4F53-A3B9-8E0109F778A6}" presName="ellipse4" presStyleLbl="vennNode1" presStyleIdx="3" presStyleCnt="4">
        <dgm:presLayoutVars>
          <dgm:bulletEnabled val="1"/>
        </dgm:presLayoutVars>
      </dgm:prSet>
      <dgm:spPr/>
    </dgm:pt>
  </dgm:ptLst>
  <dgm:cxnLst>
    <dgm:cxn modelId="{DCE48E2A-1ED7-45AD-8B19-8A68E81D9489}" srcId="{E03CB717-C569-4F53-A3B9-8E0109F778A6}" destId="{28EC545D-CB41-45DA-B935-1A96D1DD8135}" srcOrd="3" destOrd="0" parTransId="{65640C19-E4DE-4A97-8D4E-2AA81574A0E0}" sibTransId="{D12800DD-0C6A-41C2-B33F-30BF551043EA}"/>
    <dgm:cxn modelId="{B3C2803A-20A8-4E6D-995F-7E1F2C0C8A52}" type="presOf" srcId="{E0536477-84D9-4573-97E6-39987E3A1DA7}" destId="{C9805F4F-6517-434F-9066-6EF3C6DAA275}" srcOrd="0" destOrd="0" presId="urn:microsoft.com/office/officeart/2005/8/layout/rings+Icon"/>
    <dgm:cxn modelId="{5F3FF754-A730-42B4-BC34-B3CBBCD1A436}" type="presOf" srcId="{0AF577A3-BA15-4149-9C29-8B641FF023A8}" destId="{50EDFB20-15F9-418E-BD83-1BD146239F3A}" srcOrd="0" destOrd="0" presId="urn:microsoft.com/office/officeart/2005/8/layout/rings+Icon"/>
    <dgm:cxn modelId="{9F172882-EF19-4D43-A8DE-1BC08628FB9C}" srcId="{E03CB717-C569-4F53-A3B9-8E0109F778A6}" destId="{49DAF7E0-799E-4D90-B9FF-83B44C26E6D7}" srcOrd="2" destOrd="0" parTransId="{9948DE7D-1297-41F3-8F7A-1346CB02E84D}" sibTransId="{B6043BE5-1B05-46C3-9ADF-9A119E20A46D}"/>
    <dgm:cxn modelId="{2E0BDC8B-7DB2-4137-B03C-279ACD294734}" srcId="{E03CB717-C569-4F53-A3B9-8E0109F778A6}" destId="{E0536477-84D9-4573-97E6-39987E3A1DA7}" srcOrd="1" destOrd="0" parTransId="{7DDBBBD5-C549-4859-B91E-DFAC567400C8}" sibTransId="{6EA64397-7181-4245-A20B-79A09FA37554}"/>
    <dgm:cxn modelId="{4D6C9AAA-D810-4791-8656-F9BA092C33AC}" type="presOf" srcId="{49DAF7E0-799E-4D90-B9FF-83B44C26E6D7}" destId="{1E6526EF-3BA0-4E17-8A07-D5D4D8754DE9}" srcOrd="0" destOrd="0" presId="urn:microsoft.com/office/officeart/2005/8/layout/rings+Icon"/>
    <dgm:cxn modelId="{709CAFB3-7766-41C2-A078-4DEC03CE3E20}" type="presOf" srcId="{28EC545D-CB41-45DA-B935-1A96D1DD8135}" destId="{3BA3EE34-64E2-4C63-A6A2-976B56F3318F}" srcOrd="0" destOrd="0" presId="urn:microsoft.com/office/officeart/2005/8/layout/rings+Icon"/>
    <dgm:cxn modelId="{FF6BCAD1-4EB8-4C8F-A92E-266A162BED9D}" srcId="{E03CB717-C569-4F53-A3B9-8E0109F778A6}" destId="{0AF577A3-BA15-4149-9C29-8B641FF023A8}" srcOrd="0" destOrd="0" parTransId="{3A9571C3-E39E-463F-9D07-F895B8480677}" sibTransId="{56329A91-035D-4EDB-B310-065EBCEAAA05}"/>
    <dgm:cxn modelId="{FBC794D5-4EE6-4672-BC46-ACA05ACAC815}" type="presOf" srcId="{E03CB717-C569-4F53-A3B9-8E0109F778A6}" destId="{F01C2FF0-D53E-43F0-995E-D9A70719FA9F}" srcOrd="0" destOrd="0" presId="urn:microsoft.com/office/officeart/2005/8/layout/rings+Icon"/>
    <dgm:cxn modelId="{3F22F7A4-D5E7-45E9-AE47-7511E0FF822C}" type="presParOf" srcId="{F01C2FF0-D53E-43F0-995E-D9A70719FA9F}" destId="{50EDFB20-15F9-418E-BD83-1BD146239F3A}" srcOrd="0" destOrd="0" presId="urn:microsoft.com/office/officeart/2005/8/layout/rings+Icon"/>
    <dgm:cxn modelId="{83CF87E8-CFFD-406A-AEFB-03E1F988BB6C}" type="presParOf" srcId="{F01C2FF0-D53E-43F0-995E-D9A70719FA9F}" destId="{C9805F4F-6517-434F-9066-6EF3C6DAA275}" srcOrd="1" destOrd="0" presId="urn:microsoft.com/office/officeart/2005/8/layout/rings+Icon"/>
    <dgm:cxn modelId="{7DF35AF0-5463-4708-B1C3-706023B85E67}" type="presParOf" srcId="{F01C2FF0-D53E-43F0-995E-D9A70719FA9F}" destId="{1E6526EF-3BA0-4E17-8A07-D5D4D8754DE9}" srcOrd="2" destOrd="0" presId="urn:microsoft.com/office/officeart/2005/8/layout/rings+Icon"/>
    <dgm:cxn modelId="{519CBE48-5E14-4ED2-BB2B-1CDEEB75C1A8}" type="presParOf" srcId="{F01C2FF0-D53E-43F0-995E-D9A70719FA9F}" destId="{3BA3EE34-64E2-4C63-A6A2-976B56F3318F}" srcOrd="3"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3CB717-C569-4F53-A3B9-8E0109F778A6}" type="doc">
      <dgm:prSet loTypeId="urn:microsoft.com/office/officeart/2005/8/layout/rings+Icon" loCatId="relationship" qsTypeId="urn:microsoft.com/office/officeart/2005/8/quickstyle/3d4" qsCatId="3D" csTypeId="urn:microsoft.com/office/officeart/2005/8/colors/colorful4" csCatId="colorful" phldr="1"/>
      <dgm:spPr/>
    </dgm:pt>
    <dgm:pt modelId="{0AF577A3-BA15-4149-9C29-8B641FF023A8}">
      <dgm:prSet phldrT="[Text]"/>
      <dgm:spPr/>
      <dgm:t>
        <a:bodyPr/>
        <a:lstStyle/>
        <a:p>
          <a:r>
            <a:rPr lang="en-US" dirty="0"/>
            <a:t> </a:t>
          </a:r>
        </a:p>
      </dgm:t>
    </dgm:pt>
    <dgm:pt modelId="{3A9571C3-E39E-463F-9D07-F895B8480677}" type="parTrans" cxnId="{FF6BCAD1-4EB8-4C8F-A92E-266A162BED9D}">
      <dgm:prSet/>
      <dgm:spPr/>
      <dgm:t>
        <a:bodyPr/>
        <a:lstStyle/>
        <a:p>
          <a:endParaRPr lang="en-US"/>
        </a:p>
      </dgm:t>
    </dgm:pt>
    <dgm:pt modelId="{56329A91-035D-4EDB-B310-065EBCEAAA05}" type="sibTrans" cxnId="{FF6BCAD1-4EB8-4C8F-A92E-266A162BED9D}">
      <dgm:prSet/>
      <dgm:spPr/>
      <dgm:t>
        <a:bodyPr/>
        <a:lstStyle/>
        <a:p>
          <a:endParaRPr lang="en-US"/>
        </a:p>
      </dgm:t>
    </dgm:pt>
    <dgm:pt modelId="{E0536477-84D9-4573-97E6-39987E3A1DA7}">
      <dgm:prSet phldrT="[Text]"/>
      <dgm:spPr/>
      <dgm:t>
        <a:bodyPr/>
        <a:lstStyle/>
        <a:p>
          <a:r>
            <a:rPr lang="en-US" dirty="0"/>
            <a:t> </a:t>
          </a:r>
        </a:p>
      </dgm:t>
    </dgm:pt>
    <dgm:pt modelId="{7DDBBBD5-C549-4859-B91E-DFAC567400C8}" type="parTrans" cxnId="{2E0BDC8B-7DB2-4137-B03C-279ACD294734}">
      <dgm:prSet/>
      <dgm:spPr/>
      <dgm:t>
        <a:bodyPr/>
        <a:lstStyle/>
        <a:p>
          <a:endParaRPr lang="en-US"/>
        </a:p>
      </dgm:t>
    </dgm:pt>
    <dgm:pt modelId="{6EA64397-7181-4245-A20B-79A09FA37554}" type="sibTrans" cxnId="{2E0BDC8B-7DB2-4137-B03C-279ACD294734}">
      <dgm:prSet/>
      <dgm:spPr/>
      <dgm:t>
        <a:bodyPr/>
        <a:lstStyle/>
        <a:p>
          <a:endParaRPr lang="en-US"/>
        </a:p>
      </dgm:t>
    </dgm:pt>
    <dgm:pt modelId="{49DAF7E0-799E-4D90-B9FF-83B44C26E6D7}">
      <dgm:prSet phldrT="[Text]"/>
      <dgm:spPr/>
      <dgm:t>
        <a:bodyPr/>
        <a:lstStyle/>
        <a:p>
          <a:r>
            <a:rPr lang="en-US" dirty="0"/>
            <a:t> </a:t>
          </a:r>
        </a:p>
      </dgm:t>
    </dgm:pt>
    <dgm:pt modelId="{9948DE7D-1297-41F3-8F7A-1346CB02E84D}" type="parTrans" cxnId="{9F172882-EF19-4D43-A8DE-1BC08628FB9C}">
      <dgm:prSet/>
      <dgm:spPr/>
      <dgm:t>
        <a:bodyPr/>
        <a:lstStyle/>
        <a:p>
          <a:endParaRPr lang="en-US"/>
        </a:p>
      </dgm:t>
    </dgm:pt>
    <dgm:pt modelId="{B6043BE5-1B05-46C3-9ADF-9A119E20A46D}" type="sibTrans" cxnId="{9F172882-EF19-4D43-A8DE-1BC08628FB9C}">
      <dgm:prSet/>
      <dgm:spPr/>
      <dgm:t>
        <a:bodyPr/>
        <a:lstStyle/>
        <a:p>
          <a:endParaRPr lang="en-US"/>
        </a:p>
      </dgm:t>
    </dgm:pt>
    <dgm:pt modelId="{28EC545D-CB41-45DA-B935-1A96D1DD8135}">
      <dgm:prSet phldrT="[Text]"/>
      <dgm:spPr/>
      <dgm:t>
        <a:bodyPr/>
        <a:lstStyle/>
        <a:p>
          <a:endParaRPr lang="en-US" dirty="0"/>
        </a:p>
      </dgm:t>
    </dgm:pt>
    <dgm:pt modelId="{65640C19-E4DE-4A97-8D4E-2AA81574A0E0}" type="parTrans" cxnId="{DCE48E2A-1ED7-45AD-8B19-8A68E81D9489}">
      <dgm:prSet/>
      <dgm:spPr/>
      <dgm:t>
        <a:bodyPr/>
        <a:lstStyle/>
        <a:p>
          <a:endParaRPr lang="en-US"/>
        </a:p>
      </dgm:t>
    </dgm:pt>
    <dgm:pt modelId="{D12800DD-0C6A-41C2-B33F-30BF551043EA}" type="sibTrans" cxnId="{DCE48E2A-1ED7-45AD-8B19-8A68E81D9489}">
      <dgm:prSet/>
      <dgm:spPr/>
      <dgm:t>
        <a:bodyPr/>
        <a:lstStyle/>
        <a:p>
          <a:endParaRPr lang="en-US"/>
        </a:p>
      </dgm:t>
    </dgm:pt>
    <dgm:pt modelId="{F01C2FF0-D53E-43F0-995E-D9A70719FA9F}" type="pres">
      <dgm:prSet presAssocID="{E03CB717-C569-4F53-A3B9-8E0109F778A6}" presName="Name0" presStyleCnt="0">
        <dgm:presLayoutVars>
          <dgm:chMax val="7"/>
          <dgm:dir/>
          <dgm:resizeHandles val="exact"/>
        </dgm:presLayoutVars>
      </dgm:prSet>
      <dgm:spPr/>
    </dgm:pt>
    <dgm:pt modelId="{50EDFB20-15F9-418E-BD83-1BD146239F3A}" type="pres">
      <dgm:prSet presAssocID="{E03CB717-C569-4F53-A3B9-8E0109F778A6}" presName="ellipse1" presStyleLbl="vennNode1" presStyleIdx="0" presStyleCnt="4" custLinFactNeighborX="178">
        <dgm:presLayoutVars>
          <dgm:bulletEnabled val="1"/>
        </dgm:presLayoutVars>
      </dgm:prSet>
      <dgm:spPr/>
    </dgm:pt>
    <dgm:pt modelId="{C9805F4F-6517-434F-9066-6EF3C6DAA275}" type="pres">
      <dgm:prSet presAssocID="{E03CB717-C569-4F53-A3B9-8E0109F778A6}" presName="ellipse2" presStyleLbl="vennNode1" presStyleIdx="1" presStyleCnt="4">
        <dgm:presLayoutVars>
          <dgm:bulletEnabled val="1"/>
        </dgm:presLayoutVars>
      </dgm:prSet>
      <dgm:spPr/>
    </dgm:pt>
    <dgm:pt modelId="{1E6526EF-3BA0-4E17-8A07-D5D4D8754DE9}" type="pres">
      <dgm:prSet presAssocID="{E03CB717-C569-4F53-A3B9-8E0109F778A6}" presName="ellipse3" presStyleLbl="vennNode1" presStyleIdx="2" presStyleCnt="4">
        <dgm:presLayoutVars>
          <dgm:bulletEnabled val="1"/>
        </dgm:presLayoutVars>
      </dgm:prSet>
      <dgm:spPr/>
    </dgm:pt>
    <dgm:pt modelId="{3BA3EE34-64E2-4C63-A6A2-976B56F3318F}" type="pres">
      <dgm:prSet presAssocID="{E03CB717-C569-4F53-A3B9-8E0109F778A6}" presName="ellipse4" presStyleLbl="vennNode1" presStyleIdx="3" presStyleCnt="4">
        <dgm:presLayoutVars>
          <dgm:bulletEnabled val="1"/>
        </dgm:presLayoutVars>
      </dgm:prSet>
      <dgm:spPr/>
    </dgm:pt>
  </dgm:ptLst>
  <dgm:cxnLst>
    <dgm:cxn modelId="{DCE48E2A-1ED7-45AD-8B19-8A68E81D9489}" srcId="{E03CB717-C569-4F53-A3B9-8E0109F778A6}" destId="{28EC545D-CB41-45DA-B935-1A96D1DD8135}" srcOrd="3" destOrd="0" parTransId="{65640C19-E4DE-4A97-8D4E-2AA81574A0E0}" sibTransId="{D12800DD-0C6A-41C2-B33F-30BF551043EA}"/>
    <dgm:cxn modelId="{B3C2803A-20A8-4E6D-995F-7E1F2C0C8A52}" type="presOf" srcId="{E0536477-84D9-4573-97E6-39987E3A1DA7}" destId="{C9805F4F-6517-434F-9066-6EF3C6DAA275}" srcOrd="0" destOrd="0" presId="urn:microsoft.com/office/officeart/2005/8/layout/rings+Icon"/>
    <dgm:cxn modelId="{5F3FF754-A730-42B4-BC34-B3CBBCD1A436}" type="presOf" srcId="{0AF577A3-BA15-4149-9C29-8B641FF023A8}" destId="{50EDFB20-15F9-418E-BD83-1BD146239F3A}" srcOrd="0" destOrd="0" presId="urn:microsoft.com/office/officeart/2005/8/layout/rings+Icon"/>
    <dgm:cxn modelId="{9F172882-EF19-4D43-A8DE-1BC08628FB9C}" srcId="{E03CB717-C569-4F53-A3B9-8E0109F778A6}" destId="{49DAF7E0-799E-4D90-B9FF-83B44C26E6D7}" srcOrd="2" destOrd="0" parTransId="{9948DE7D-1297-41F3-8F7A-1346CB02E84D}" sibTransId="{B6043BE5-1B05-46C3-9ADF-9A119E20A46D}"/>
    <dgm:cxn modelId="{2E0BDC8B-7DB2-4137-B03C-279ACD294734}" srcId="{E03CB717-C569-4F53-A3B9-8E0109F778A6}" destId="{E0536477-84D9-4573-97E6-39987E3A1DA7}" srcOrd="1" destOrd="0" parTransId="{7DDBBBD5-C549-4859-B91E-DFAC567400C8}" sibTransId="{6EA64397-7181-4245-A20B-79A09FA37554}"/>
    <dgm:cxn modelId="{4D6C9AAA-D810-4791-8656-F9BA092C33AC}" type="presOf" srcId="{49DAF7E0-799E-4D90-B9FF-83B44C26E6D7}" destId="{1E6526EF-3BA0-4E17-8A07-D5D4D8754DE9}" srcOrd="0" destOrd="0" presId="urn:microsoft.com/office/officeart/2005/8/layout/rings+Icon"/>
    <dgm:cxn modelId="{709CAFB3-7766-41C2-A078-4DEC03CE3E20}" type="presOf" srcId="{28EC545D-CB41-45DA-B935-1A96D1DD8135}" destId="{3BA3EE34-64E2-4C63-A6A2-976B56F3318F}" srcOrd="0" destOrd="0" presId="urn:microsoft.com/office/officeart/2005/8/layout/rings+Icon"/>
    <dgm:cxn modelId="{FF6BCAD1-4EB8-4C8F-A92E-266A162BED9D}" srcId="{E03CB717-C569-4F53-A3B9-8E0109F778A6}" destId="{0AF577A3-BA15-4149-9C29-8B641FF023A8}" srcOrd="0" destOrd="0" parTransId="{3A9571C3-E39E-463F-9D07-F895B8480677}" sibTransId="{56329A91-035D-4EDB-B310-065EBCEAAA05}"/>
    <dgm:cxn modelId="{FBC794D5-4EE6-4672-BC46-ACA05ACAC815}" type="presOf" srcId="{E03CB717-C569-4F53-A3B9-8E0109F778A6}" destId="{F01C2FF0-D53E-43F0-995E-D9A70719FA9F}" srcOrd="0" destOrd="0" presId="urn:microsoft.com/office/officeart/2005/8/layout/rings+Icon"/>
    <dgm:cxn modelId="{3F22F7A4-D5E7-45E9-AE47-7511E0FF822C}" type="presParOf" srcId="{F01C2FF0-D53E-43F0-995E-D9A70719FA9F}" destId="{50EDFB20-15F9-418E-BD83-1BD146239F3A}" srcOrd="0" destOrd="0" presId="urn:microsoft.com/office/officeart/2005/8/layout/rings+Icon"/>
    <dgm:cxn modelId="{83CF87E8-CFFD-406A-AEFB-03E1F988BB6C}" type="presParOf" srcId="{F01C2FF0-D53E-43F0-995E-D9A70719FA9F}" destId="{C9805F4F-6517-434F-9066-6EF3C6DAA275}" srcOrd="1" destOrd="0" presId="urn:microsoft.com/office/officeart/2005/8/layout/rings+Icon"/>
    <dgm:cxn modelId="{7DF35AF0-5463-4708-B1C3-706023B85E67}" type="presParOf" srcId="{F01C2FF0-D53E-43F0-995E-D9A70719FA9F}" destId="{1E6526EF-3BA0-4E17-8A07-D5D4D8754DE9}" srcOrd="2" destOrd="0" presId="urn:microsoft.com/office/officeart/2005/8/layout/rings+Icon"/>
    <dgm:cxn modelId="{519CBE48-5E14-4ED2-BB2B-1CDEEB75C1A8}" type="presParOf" srcId="{F01C2FF0-D53E-43F0-995E-D9A70719FA9F}" destId="{3BA3EE34-64E2-4C63-A6A2-976B56F3318F}" srcOrd="3"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3CB717-C569-4F53-A3B9-8E0109F778A6}" type="doc">
      <dgm:prSet loTypeId="urn:microsoft.com/office/officeart/2005/8/layout/rings+Icon" loCatId="relationship" qsTypeId="urn:microsoft.com/office/officeart/2005/8/quickstyle/3d4" qsCatId="3D" csTypeId="urn:microsoft.com/office/officeart/2005/8/colors/colorful4" csCatId="colorful" phldr="1"/>
      <dgm:spPr/>
    </dgm:pt>
    <dgm:pt modelId="{0AF577A3-BA15-4149-9C29-8B641FF023A8}">
      <dgm:prSet phldrT="[Text]"/>
      <dgm:spPr/>
      <dgm:t>
        <a:bodyPr/>
        <a:lstStyle/>
        <a:p>
          <a:r>
            <a:rPr lang="en-US" dirty="0"/>
            <a:t> </a:t>
          </a:r>
        </a:p>
      </dgm:t>
    </dgm:pt>
    <dgm:pt modelId="{3A9571C3-E39E-463F-9D07-F895B8480677}" type="parTrans" cxnId="{FF6BCAD1-4EB8-4C8F-A92E-266A162BED9D}">
      <dgm:prSet/>
      <dgm:spPr/>
      <dgm:t>
        <a:bodyPr/>
        <a:lstStyle/>
        <a:p>
          <a:endParaRPr lang="en-US"/>
        </a:p>
      </dgm:t>
    </dgm:pt>
    <dgm:pt modelId="{56329A91-035D-4EDB-B310-065EBCEAAA05}" type="sibTrans" cxnId="{FF6BCAD1-4EB8-4C8F-A92E-266A162BED9D}">
      <dgm:prSet/>
      <dgm:spPr/>
      <dgm:t>
        <a:bodyPr/>
        <a:lstStyle/>
        <a:p>
          <a:endParaRPr lang="en-US"/>
        </a:p>
      </dgm:t>
    </dgm:pt>
    <dgm:pt modelId="{E0536477-84D9-4573-97E6-39987E3A1DA7}">
      <dgm:prSet phldrT="[Text]"/>
      <dgm:spPr/>
      <dgm:t>
        <a:bodyPr/>
        <a:lstStyle/>
        <a:p>
          <a:r>
            <a:rPr lang="en-US" dirty="0"/>
            <a:t> </a:t>
          </a:r>
        </a:p>
      </dgm:t>
    </dgm:pt>
    <dgm:pt modelId="{7DDBBBD5-C549-4859-B91E-DFAC567400C8}" type="parTrans" cxnId="{2E0BDC8B-7DB2-4137-B03C-279ACD294734}">
      <dgm:prSet/>
      <dgm:spPr/>
      <dgm:t>
        <a:bodyPr/>
        <a:lstStyle/>
        <a:p>
          <a:endParaRPr lang="en-US"/>
        </a:p>
      </dgm:t>
    </dgm:pt>
    <dgm:pt modelId="{6EA64397-7181-4245-A20B-79A09FA37554}" type="sibTrans" cxnId="{2E0BDC8B-7DB2-4137-B03C-279ACD294734}">
      <dgm:prSet/>
      <dgm:spPr/>
      <dgm:t>
        <a:bodyPr/>
        <a:lstStyle/>
        <a:p>
          <a:endParaRPr lang="en-US"/>
        </a:p>
      </dgm:t>
    </dgm:pt>
    <dgm:pt modelId="{49DAF7E0-799E-4D90-B9FF-83B44C26E6D7}">
      <dgm:prSet phldrT="[Text]"/>
      <dgm:spPr/>
      <dgm:t>
        <a:bodyPr/>
        <a:lstStyle/>
        <a:p>
          <a:r>
            <a:rPr lang="en-US" dirty="0"/>
            <a:t> </a:t>
          </a:r>
        </a:p>
      </dgm:t>
    </dgm:pt>
    <dgm:pt modelId="{9948DE7D-1297-41F3-8F7A-1346CB02E84D}" type="parTrans" cxnId="{9F172882-EF19-4D43-A8DE-1BC08628FB9C}">
      <dgm:prSet/>
      <dgm:spPr/>
      <dgm:t>
        <a:bodyPr/>
        <a:lstStyle/>
        <a:p>
          <a:endParaRPr lang="en-US"/>
        </a:p>
      </dgm:t>
    </dgm:pt>
    <dgm:pt modelId="{B6043BE5-1B05-46C3-9ADF-9A119E20A46D}" type="sibTrans" cxnId="{9F172882-EF19-4D43-A8DE-1BC08628FB9C}">
      <dgm:prSet/>
      <dgm:spPr/>
      <dgm:t>
        <a:bodyPr/>
        <a:lstStyle/>
        <a:p>
          <a:endParaRPr lang="en-US"/>
        </a:p>
      </dgm:t>
    </dgm:pt>
    <dgm:pt modelId="{28EC545D-CB41-45DA-B935-1A96D1DD8135}">
      <dgm:prSet phldrT="[Text]"/>
      <dgm:spPr/>
      <dgm:t>
        <a:bodyPr/>
        <a:lstStyle/>
        <a:p>
          <a:endParaRPr lang="en-US" dirty="0"/>
        </a:p>
      </dgm:t>
    </dgm:pt>
    <dgm:pt modelId="{65640C19-E4DE-4A97-8D4E-2AA81574A0E0}" type="parTrans" cxnId="{DCE48E2A-1ED7-45AD-8B19-8A68E81D9489}">
      <dgm:prSet/>
      <dgm:spPr/>
      <dgm:t>
        <a:bodyPr/>
        <a:lstStyle/>
        <a:p>
          <a:endParaRPr lang="en-US"/>
        </a:p>
      </dgm:t>
    </dgm:pt>
    <dgm:pt modelId="{D12800DD-0C6A-41C2-B33F-30BF551043EA}" type="sibTrans" cxnId="{DCE48E2A-1ED7-45AD-8B19-8A68E81D9489}">
      <dgm:prSet/>
      <dgm:spPr/>
      <dgm:t>
        <a:bodyPr/>
        <a:lstStyle/>
        <a:p>
          <a:endParaRPr lang="en-US"/>
        </a:p>
      </dgm:t>
    </dgm:pt>
    <dgm:pt modelId="{F01C2FF0-D53E-43F0-995E-D9A70719FA9F}" type="pres">
      <dgm:prSet presAssocID="{E03CB717-C569-4F53-A3B9-8E0109F778A6}" presName="Name0" presStyleCnt="0">
        <dgm:presLayoutVars>
          <dgm:chMax val="7"/>
          <dgm:dir/>
          <dgm:resizeHandles val="exact"/>
        </dgm:presLayoutVars>
      </dgm:prSet>
      <dgm:spPr/>
    </dgm:pt>
    <dgm:pt modelId="{50EDFB20-15F9-418E-BD83-1BD146239F3A}" type="pres">
      <dgm:prSet presAssocID="{E03CB717-C569-4F53-A3B9-8E0109F778A6}" presName="ellipse1" presStyleLbl="vennNode1" presStyleIdx="0" presStyleCnt="4" custLinFactNeighborX="178">
        <dgm:presLayoutVars>
          <dgm:bulletEnabled val="1"/>
        </dgm:presLayoutVars>
      </dgm:prSet>
      <dgm:spPr/>
    </dgm:pt>
    <dgm:pt modelId="{C9805F4F-6517-434F-9066-6EF3C6DAA275}" type="pres">
      <dgm:prSet presAssocID="{E03CB717-C569-4F53-A3B9-8E0109F778A6}" presName="ellipse2" presStyleLbl="vennNode1" presStyleIdx="1" presStyleCnt="4">
        <dgm:presLayoutVars>
          <dgm:bulletEnabled val="1"/>
        </dgm:presLayoutVars>
      </dgm:prSet>
      <dgm:spPr/>
    </dgm:pt>
    <dgm:pt modelId="{1E6526EF-3BA0-4E17-8A07-D5D4D8754DE9}" type="pres">
      <dgm:prSet presAssocID="{E03CB717-C569-4F53-A3B9-8E0109F778A6}" presName="ellipse3" presStyleLbl="vennNode1" presStyleIdx="2" presStyleCnt="4">
        <dgm:presLayoutVars>
          <dgm:bulletEnabled val="1"/>
        </dgm:presLayoutVars>
      </dgm:prSet>
      <dgm:spPr/>
    </dgm:pt>
    <dgm:pt modelId="{3BA3EE34-64E2-4C63-A6A2-976B56F3318F}" type="pres">
      <dgm:prSet presAssocID="{E03CB717-C569-4F53-A3B9-8E0109F778A6}" presName="ellipse4" presStyleLbl="vennNode1" presStyleIdx="3" presStyleCnt="4">
        <dgm:presLayoutVars>
          <dgm:bulletEnabled val="1"/>
        </dgm:presLayoutVars>
      </dgm:prSet>
      <dgm:spPr/>
    </dgm:pt>
  </dgm:ptLst>
  <dgm:cxnLst>
    <dgm:cxn modelId="{DCE48E2A-1ED7-45AD-8B19-8A68E81D9489}" srcId="{E03CB717-C569-4F53-A3B9-8E0109F778A6}" destId="{28EC545D-CB41-45DA-B935-1A96D1DD8135}" srcOrd="3" destOrd="0" parTransId="{65640C19-E4DE-4A97-8D4E-2AA81574A0E0}" sibTransId="{D12800DD-0C6A-41C2-B33F-30BF551043EA}"/>
    <dgm:cxn modelId="{B3C2803A-20A8-4E6D-995F-7E1F2C0C8A52}" type="presOf" srcId="{E0536477-84D9-4573-97E6-39987E3A1DA7}" destId="{C9805F4F-6517-434F-9066-6EF3C6DAA275}" srcOrd="0" destOrd="0" presId="urn:microsoft.com/office/officeart/2005/8/layout/rings+Icon"/>
    <dgm:cxn modelId="{5F3FF754-A730-42B4-BC34-B3CBBCD1A436}" type="presOf" srcId="{0AF577A3-BA15-4149-9C29-8B641FF023A8}" destId="{50EDFB20-15F9-418E-BD83-1BD146239F3A}" srcOrd="0" destOrd="0" presId="urn:microsoft.com/office/officeart/2005/8/layout/rings+Icon"/>
    <dgm:cxn modelId="{9F172882-EF19-4D43-A8DE-1BC08628FB9C}" srcId="{E03CB717-C569-4F53-A3B9-8E0109F778A6}" destId="{49DAF7E0-799E-4D90-B9FF-83B44C26E6D7}" srcOrd="2" destOrd="0" parTransId="{9948DE7D-1297-41F3-8F7A-1346CB02E84D}" sibTransId="{B6043BE5-1B05-46C3-9ADF-9A119E20A46D}"/>
    <dgm:cxn modelId="{2E0BDC8B-7DB2-4137-B03C-279ACD294734}" srcId="{E03CB717-C569-4F53-A3B9-8E0109F778A6}" destId="{E0536477-84D9-4573-97E6-39987E3A1DA7}" srcOrd="1" destOrd="0" parTransId="{7DDBBBD5-C549-4859-B91E-DFAC567400C8}" sibTransId="{6EA64397-7181-4245-A20B-79A09FA37554}"/>
    <dgm:cxn modelId="{4D6C9AAA-D810-4791-8656-F9BA092C33AC}" type="presOf" srcId="{49DAF7E0-799E-4D90-B9FF-83B44C26E6D7}" destId="{1E6526EF-3BA0-4E17-8A07-D5D4D8754DE9}" srcOrd="0" destOrd="0" presId="urn:microsoft.com/office/officeart/2005/8/layout/rings+Icon"/>
    <dgm:cxn modelId="{709CAFB3-7766-41C2-A078-4DEC03CE3E20}" type="presOf" srcId="{28EC545D-CB41-45DA-B935-1A96D1DD8135}" destId="{3BA3EE34-64E2-4C63-A6A2-976B56F3318F}" srcOrd="0" destOrd="0" presId="urn:microsoft.com/office/officeart/2005/8/layout/rings+Icon"/>
    <dgm:cxn modelId="{FF6BCAD1-4EB8-4C8F-A92E-266A162BED9D}" srcId="{E03CB717-C569-4F53-A3B9-8E0109F778A6}" destId="{0AF577A3-BA15-4149-9C29-8B641FF023A8}" srcOrd="0" destOrd="0" parTransId="{3A9571C3-E39E-463F-9D07-F895B8480677}" sibTransId="{56329A91-035D-4EDB-B310-065EBCEAAA05}"/>
    <dgm:cxn modelId="{FBC794D5-4EE6-4672-BC46-ACA05ACAC815}" type="presOf" srcId="{E03CB717-C569-4F53-A3B9-8E0109F778A6}" destId="{F01C2FF0-D53E-43F0-995E-D9A70719FA9F}" srcOrd="0" destOrd="0" presId="urn:microsoft.com/office/officeart/2005/8/layout/rings+Icon"/>
    <dgm:cxn modelId="{3F22F7A4-D5E7-45E9-AE47-7511E0FF822C}" type="presParOf" srcId="{F01C2FF0-D53E-43F0-995E-D9A70719FA9F}" destId="{50EDFB20-15F9-418E-BD83-1BD146239F3A}" srcOrd="0" destOrd="0" presId="urn:microsoft.com/office/officeart/2005/8/layout/rings+Icon"/>
    <dgm:cxn modelId="{83CF87E8-CFFD-406A-AEFB-03E1F988BB6C}" type="presParOf" srcId="{F01C2FF0-D53E-43F0-995E-D9A70719FA9F}" destId="{C9805F4F-6517-434F-9066-6EF3C6DAA275}" srcOrd="1" destOrd="0" presId="urn:microsoft.com/office/officeart/2005/8/layout/rings+Icon"/>
    <dgm:cxn modelId="{7DF35AF0-5463-4708-B1C3-706023B85E67}" type="presParOf" srcId="{F01C2FF0-D53E-43F0-995E-D9A70719FA9F}" destId="{1E6526EF-3BA0-4E17-8A07-D5D4D8754DE9}" srcOrd="2" destOrd="0" presId="urn:microsoft.com/office/officeart/2005/8/layout/rings+Icon"/>
    <dgm:cxn modelId="{519CBE48-5E14-4ED2-BB2B-1CDEEB75C1A8}" type="presParOf" srcId="{F01C2FF0-D53E-43F0-995E-D9A70719FA9F}" destId="{3BA3EE34-64E2-4C63-A6A2-976B56F3318F}" srcOrd="3"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B3ACA9-173D-4F7A-AE9D-9E626703F33E}" type="doc">
      <dgm:prSet loTypeId="urn:microsoft.com/office/officeart/2005/8/layout/hierarchy4" loCatId="hierarchy" qsTypeId="urn:microsoft.com/office/officeart/2005/8/quickstyle/simple1" qsCatId="simple" csTypeId="urn:microsoft.com/office/officeart/2005/8/colors/colorful3" csCatId="colorful" phldr="1"/>
      <dgm:spPr/>
      <dgm:t>
        <a:bodyPr/>
        <a:lstStyle/>
        <a:p>
          <a:endParaRPr lang="en-US"/>
        </a:p>
      </dgm:t>
    </dgm:pt>
    <dgm:pt modelId="{41028B7D-1C33-4465-A624-0BA4F619032A}">
      <dgm:prSet phldrT="[Text]"/>
      <dgm:spPr/>
      <dgm:t>
        <a:bodyPr/>
        <a:lstStyle/>
        <a:p>
          <a:r>
            <a:rPr lang="en-GB" dirty="0"/>
            <a:t>The </a:t>
          </a:r>
          <a:r>
            <a:rPr lang="en-GB" dirty="0" err="1"/>
            <a:t>Catalog</a:t>
          </a:r>
          <a:r>
            <a:rPr lang="en-GB" dirty="0"/>
            <a:t> of Design Patterns</a:t>
          </a:r>
          <a:endParaRPr lang="en-US" dirty="0"/>
        </a:p>
      </dgm:t>
    </dgm:pt>
    <dgm:pt modelId="{70D8166B-6030-402F-BD87-B9026A02E17A}" type="parTrans" cxnId="{81E1B611-12A8-4674-8A49-F608ACFF6CF9}">
      <dgm:prSet/>
      <dgm:spPr/>
      <dgm:t>
        <a:bodyPr/>
        <a:lstStyle/>
        <a:p>
          <a:endParaRPr lang="en-US"/>
        </a:p>
      </dgm:t>
    </dgm:pt>
    <dgm:pt modelId="{3B38BCEA-8A07-415F-90D4-D395F59E0B90}" type="sibTrans" cxnId="{81E1B611-12A8-4674-8A49-F608ACFF6CF9}">
      <dgm:prSet/>
      <dgm:spPr/>
      <dgm:t>
        <a:bodyPr/>
        <a:lstStyle/>
        <a:p>
          <a:endParaRPr lang="en-US"/>
        </a:p>
      </dgm:t>
    </dgm:pt>
    <dgm:pt modelId="{9EA233B8-B1AE-4126-98A6-BB231A6CF246}">
      <dgm:prSet phldrT="[Text]"/>
      <dgm:spPr/>
      <dgm:t>
        <a:bodyPr/>
        <a:lstStyle/>
        <a:p>
          <a:r>
            <a:rPr lang="en-US" b="0" i="0" dirty="0"/>
            <a:t>Creational patterns</a:t>
          </a:r>
          <a:endParaRPr lang="en-US" b="0" dirty="0"/>
        </a:p>
      </dgm:t>
    </dgm:pt>
    <dgm:pt modelId="{4B477744-4E0E-4B13-A8BF-2F311BAD5AD1}" type="parTrans" cxnId="{9C97628A-C7CC-4BFB-8B13-0E1465DE4B70}">
      <dgm:prSet/>
      <dgm:spPr/>
      <dgm:t>
        <a:bodyPr/>
        <a:lstStyle/>
        <a:p>
          <a:endParaRPr lang="en-US"/>
        </a:p>
      </dgm:t>
    </dgm:pt>
    <dgm:pt modelId="{6A6ABDE5-928C-4A5F-A3A2-9E60F2B08FEB}" type="sibTrans" cxnId="{9C97628A-C7CC-4BFB-8B13-0E1465DE4B70}">
      <dgm:prSet/>
      <dgm:spPr/>
      <dgm:t>
        <a:bodyPr/>
        <a:lstStyle/>
        <a:p>
          <a:endParaRPr lang="en-US"/>
        </a:p>
      </dgm:t>
    </dgm:pt>
    <dgm:pt modelId="{A7AA509E-B49D-443C-BAE5-C850F47439DF}">
      <dgm:prSet phldrT="[Text]"/>
      <dgm:spPr/>
      <dgm:t>
        <a:bodyPr/>
        <a:lstStyle/>
        <a:p>
          <a:r>
            <a:rPr lang="en-GB" dirty="0"/>
            <a:t>Provide various object creation mechanisms, which increase flexibility and reuse of existing code.</a:t>
          </a:r>
          <a:endParaRPr lang="en-US" dirty="0"/>
        </a:p>
      </dgm:t>
    </dgm:pt>
    <dgm:pt modelId="{5375E403-5B7E-41DE-8F9B-9A2C22A406DE}" type="parTrans" cxnId="{381E3AF7-4A53-4C5E-A5A0-AE21332DEF20}">
      <dgm:prSet/>
      <dgm:spPr/>
      <dgm:t>
        <a:bodyPr/>
        <a:lstStyle/>
        <a:p>
          <a:endParaRPr lang="en-US"/>
        </a:p>
      </dgm:t>
    </dgm:pt>
    <dgm:pt modelId="{4F4835F8-B507-462C-9210-90BFBF4D6C8E}" type="sibTrans" cxnId="{381E3AF7-4A53-4C5E-A5A0-AE21332DEF20}">
      <dgm:prSet/>
      <dgm:spPr/>
      <dgm:t>
        <a:bodyPr/>
        <a:lstStyle/>
        <a:p>
          <a:endParaRPr lang="en-US"/>
        </a:p>
      </dgm:t>
    </dgm:pt>
    <dgm:pt modelId="{A6B28A2D-91CE-44B2-958B-10780AA053E3}">
      <dgm:prSet phldrT="[Text]"/>
      <dgm:spPr/>
      <dgm:t>
        <a:bodyPr/>
        <a:lstStyle/>
        <a:p>
          <a:r>
            <a:rPr lang="en-US" dirty="0"/>
            <a:t>Structural patterns</a:t>
          </a:r>
        </a:p>
      </dgm:t>
    </dgm:pt>
    <dgm:pt modelId="{E1006A23-9097-48CA-8EA4-B595DC85B06F}" type="parTrans" cxnId="{060D2477-2F5E-4D54-8498-FC7F8937A7B6}">
      <dgm:prSet/>
      <dgm:spPr/>
      <dgm:t>
        <a:bodyPr/>
        <a:lstStyle/>
        <a:p>
          <a:endParaRPr lang="en-US"/>
        </a:p>
      </dgm:t>
    </dgm:pt>
    <dgm:pt modelId="{E2572FF6-6B4D-4E70-AAD4-A7A124D5F7D4}" type="sibTrans" cxnId="{060D2477-2F5E-4D54-8498-FC7F8937A7B6}">
      <dgm:prSet/>
      <dgm:spPr/>
      <dgm:t>
        <a:bodyPr/>
        <a:lstStyle/>
        <a:p>
          <a:endParaRPr lang="en-US"/>
        </a:p>
      </dgm:t>
    </dgm:pt>
    <dgm:pt modelId="{40758718-53A1-4327-BE36-AF86E46A0AEC}">
      <dgm:prSet phldrT="[Text]"/>
      <dgm:spPr/>
      <dgm:t>
        <a:bodyPr/>
        <a:lstStyle/>
        <a:p>
          <a:r>
            <a:rPr lang="en-GB" dirty="0"/>
            <a:t>Explain how to assemble objects and classes into larger structures while keeping these structures flexible and efficient.</a:t>
          </a:r>
          <a:endParaRPr lang="en-US" dirty="0"/>
        </a:p>
      </dgm:t>
    </dgm:pt>
    <dgm:pt modelId="{C5DBF681-5E21-4B4D-B8FD-0AD4C3E970A7}" type="parTrans" cxnId="{EAB5AF3A-BD4B-40D8-A2CB-A5C48CA7E12C}">
      <dgm:prSet/>
      <dgm:spPr/>
      <dgm:t>
        <a:bodyPr/>
        <a:lstStyle/>
        <a:p>
          <a:endParaRPr lang="en-US"/>
        </a:p>
      </dgm:t>
    </dgm:pt>
    <dgm:pt modelId="{DB815B51-A22F-4485-B9D9-8382BC071C7B}" type="sibTrans" cxnId="{EAB5AF3A-BD4B-40D8-A2CB-A5C48CA7E12C}">
      <dgm:prSet/>
      <dgm:spPr/>
      <dgm:t>
        <a:bodyPr/>
        <a:lstStyle/>
        <a:p>
          <a:endParaRPr lang="en-US"/>
        </a:p>
      </dgm:t>
    </dgm:pt>
    <dgm:pt modelId="{A7C599A5-B826-4117-AA5D-CC4C92DDED55}">
      <dgm:prSet phldrT="[Text]"/>
      <dgm:spPr/>
      <dgm:t>
        <a:bodyPr/>
        <a:lstStyle/>
        <a:p>
          <a:r>
            <a:rPr lang="en-US" dirty="0"/>
            <a:t>Behavioral patterns</a:t>
          </a:r>
        </a:p>
      </dgm:t>
    </dgm:pt>
    <dgm:pt modelId="{3E1EB208-BA21-45D9-96D7-90932030A720}" type="parTrans" cxnId="{04DF0FBA-BF8B-4F67-8328-7F1D89B32ED1}">
      <dgm:prSet/>
      <dgm:spPr/>
      <dgm:t>
        <a:bodyPr/>
        <a:lstStyle/>
        <a:p>
          <a:endParaRPr lang="en-US"/>
        </a:p>
      </dgm:t>
    </dgm:pt>
    <dgm:pt modelId="{6A713EFC-C20E-42BC-B3F5-2A4DE421A5F2}" type="sibTrans" cxnId="{04DF0FBA-BF8B-4F67-8328-7F1D89B32ED1}">
      <dgm:prSet/>
      <dgm:spPr/>
      <dgm:t>
        <a:bodyPr/>
        <a:lstStyle/>
        <a:p>
          <a:endParaRPr lang="en-US"/>
        </a:p>
      </dgm:t>
    </dgm:pt>
    <dgm:pt modelId="{D29C1E1A-B355-4BEA-94CB-0B969F742273}">
      <dgm:prSet phldrT="[Text]"/>
      <dgm:spPr/>
      <dgm:t>
        <a:bodyPr/>
        <a:lstStyle/>
        <a:p>
          <a:r>
            <a:rPr lang="en-GB" b="0" i="0" dirty="0"/>
            <a:t>Concerned with algorithms and the assignment of responsibilities between objects.</a:t>
          </a:r>
          <a:endParaRPr lang="en-US" dirty="0"/>
        </a:p>
      </dgm:t>
    </dgm:pt>
    <dgm:pt modelId="{7C71B0A7-7B85-4A76-82FF-1EF1DD095727}" type="parTrans" cxnId="{BDDE98D0-B5A3-40B3-AEB9-1CCF6A81AF06}">
      <dgm:prSet/>
      <dgm:spPr/>
      <dgm:t>
        <a:bodyPr/>
        <a:lstStyle/>
        <a:p>
          <a:endParaRPr lang="en-US"/>
        </a:p>
      </dgm:t>
    </dgm:pt>
    <dgm:pt modelId="{AB858CFD-79CC-47AE-9F53-4D67CDC29209}" type="sibTrans" cxnId="{BDDE98D0-B5A3-40B3-AEB9-1CCF6A81AF06}">
      <dgm:prSet/>
      <dgm:spPr/>
      <dgm:t>
        <a:bodyPr/>
        <a:lstStyle/>
        <a:p>
          <a:endParaRPr lang="en-US"/>
        </a:p>
      </dgm:t>
    </dgm:pt>
    <dgm:pt modelId="{1807677A-6DB1-4CF1-AB05-8BE35F2A5741}" type="pres">
      <dgm:prSet presAssocID="{18B3ACA9-173D-4F7A-AE9D-9E626703F33E}" presName="Name0" presStyleCnt="0">
        <dgm:presLayoutVars>
          <dgm:chPref val="1"/>
          <dgm:dir/>
          <dgm:animOne val="branch"/>
          <dgm:animLvl val="lvl"/>
          <dgm:resizeHandles/>
        </dgm:presLayoutVars>
      </dgm:prSet>
      <dgm:spPr/>
    </dgm:pt>
    <dgm:pt modelId="{2532C282-E21A-48EA-B855-4D17F53D2D83}" type="pres">
      <dgm:prSet presAssocID="{41028B7D-1C33-4465-A624-0BA4F619032A}" presName="vertOne" presStyleCnt="0"/>
      <dgm:spPr/>
    </dgm:pt>
    <dgm:pt modelId="{0CAD5ECF-BDFF-4E64-9EB1-22CE761683F3}" type="pres">
      <dgm:prSet presAssocID="{41028B7D-1C33-4465-A624-0BA4F619032A}" presName="txOne" presStyleLbl="node0" presStyleIdx="0" presStyleCnt="1">
        <dgm:presLayoutVars>
          <dgm:chPref val="3"/>
        </dgm:presLayoutVars>
      </dgm:prSet>
      <dgm:spPr/>
    </dgm:pt>
    <dgm:pt modelId="{659FADC8-E77B-419E-88F9-BBB188F44DA7}" type="pres">
      <dgm:prSet presAssocID="{41028B7D-1C33-4465-A624-0BA4F619032A}" presName="parTransOne" presStyleCnt="0"/>
      <dgm:spPr/>
    </dgm:pt>
    <dgm:pt modelId="{741414BE-2C4A-4FD5-83EC-38E984133621}" type="pres">
      <dgm:prSet presAssocID="{41028B7D-1C33-4465-A624-0BA4F619032A}" presName="horzOne" presStyleCnt="0"/>
      <dgm:spPr/>
    </dgm:pt>
    <dgm:pt modelId="{098A28EE-4E87-49F8-8D98-EFEB857B50A1}" type="pres">
      <dgm:prSet presAssocID="{9EA233B8-B1AE-4126-98A6-BB231A6CF246}" presName="vertTwo" presStyleCnt="0"/>
      <dgm:spPr/>
    </dgm:pt>
    <dgm:pt modelId="{E49B8A56-E994-4D85-B597-A4EFF572CC01}" type="pres">
      <dgm:prSet presAssocID="{9EA233B8-B1AE-4126-98A6-BB231A6CF246}" presName="txTwo" presStyleLbl="node2" presStyleIdx="0" presStyleCnt="3">
        <dgm:presLayoutVars>
          <dgm:chPref val="3"/>
        </dgm:presLayoutVars>
      </dgm:prSet>
      <dgm:spPr/>
    </dgm:pt>
    <dgm:pt modelId="{8E36D72E-4DAD-4757-9788-1AD024BC792A}" type="pres">
      <dgm:prSet presAssocID="{9EA233B8-B1AE-4126-98A6-BB231A6CF246}" presName="parTransTwo" presStyleCnt="0"/>
      <dgm:spPr/>
    </dgm:pt>
    <dgm:pt modelId="{67C64934-BDDA-410A-8B3D-DBD6B194A601}" type="pres">
      <dgm:prSet presAssocID="{9EA233B8-B1AE-4126-98A6-BB231A6CF246}" presName="horzTwo" presStyleCnt="0"/>
      <dgm:spPr/>
    </dgm:pt>
    <dgm:pt modelId="{9858CAFE-CBAC-476B-BEF4-BEF577A75993}" type="pres">
      <dgm:prSet presAssocID="{A7AA509E-B49D-443C-BAE5-C850F47439DF}" presName="vertThree" presStyleCnt="0"/>
      <dgm:spPr/>
    </dgm:pt>
    <dgm:pt modelId="{8DDD7CE2-9B97-4833-9998-4A831C1E779A}" type="pres">
      <dgm:prSet presAssocID="{A7AA509E-B49D-443C-BAE5-C850F47439DF}" presName="txThree" presStyleLbl="node3" presStyleIdx="0" presStyleCnt="3">
        <dgm:presLayoutVars>
          <dgm:chPref val="3"/>
        </dgm:presLayoutVars>
      </dgm:prSet>
      <dgm:spPr/>
    </dgm:pt>
    <dgm:pt modelId="{86C12A45-8002-42F8-99D3-E0767E6F8DD7}" type="pres">
      <dgm:prSet presAssocID="{A7AA509E-B49D-443C-BAE5-C850F47439DF}" presName="horzThree" presStyleCnt="0"/>
      <dgm:spPr/>
    </dgm:pt>
    <dgm:pt modelId="{8A023581-ABF7-4B52-BC3F-E6533B9F9544}" type="pres">
      <dgm:prSet presAssocID="{6A6ABDE5-928C-4A5F-A3A2-9E60F2B08FEB}" presName="sibSpaceTwo" presStyleCnt="0"/>
      <dgm:spPr/>
    </dgm:pt>
    <dgm:pt modelId="{67634EF2-8127-46ED-A388-F1398CC9CA93}" type="pres">
      <dgm:prSet presAssocID="{A6B28A2D-91CE-44B2-958B-10780AA053E3}" presName="vertTwo" presStyleCnt="0"/>
      <dgm:spPr/>
    </dgm:pt>
    <dgm:pt modelId="{1B8C9598-E778-4DCF-8980-D513B01E050F}" type="pres">
      <dgm:prSet presAssocID="{A6B28A2D-91CE-44B2-958B-10780AA053E3}" presName="txTwo" presStyleLbl="node2" presStyleIdx="1" presStyleCnt="3">
        <dgm:presLayoutVars>
          <dgm:chPref val="3"/>
        </dgm:presLayoutVars>
      </dgm:prSet>
      <dgm:spPr/>
    </dgm:pt>
    <dgm:pt modelId="{B4B21762-52FC-479E-921A-CC27D471E908}" type="pres">
      <dgm:prSet presAssocID="{A6B28A2D-91CE-44B2-958B-10780AA053E3}" presName="parTransTwo" presStyleCnt="0"/>
      <dgm:spPr/>
    </dgm:pt>
    <dgm:pt modelId="{261B95E7-6A83-4B81-A302-413B3C78A3F1}" type="pres">
      <dgm:prSet presAssocID="{A6B28A2D-91CE-44B2-958B-10780AA053E3}" presName="horzTwo" presStyleCnt="0"/>
      <dgm:spPr/>
    </dgm:pt>
    <dgm:pt modelId="{BDC4CCE1-1F0C-4A4F-8460-B7D5793EAF9B}" type="pres">
      <dgm:prSet presAssocID="{40758718-53A1-4327-BE36-AF86E46A0AEC}" presName="vertThree" presStyleCnt="0"/>
      <dgm:spPr/>
    </dgm:pt>
    <dgm:pt modelId="{8E1C605C-B118-4ADE-B910-C05C66CD0765}" type="pres">
      <dgm:prSet presAssocID="{40758718-53A1-4327-BE36-AF86E46A0AEC}" presName="txThree" presStyleLbl="node3" presStyleIdx="1" presStyleCnt="3">
        <dgm:presLayoutVars>
          <dgm:chPref val="3"/>
        </dgm:presLayoutVars>
      </dgm:prSet>
      <dgm:spPr/>
    </dgm:pt>
    <dgm:pt modelId="{B013990B-2C08-4CCC-946A-C8FF2571271C}" type="pres">
      <dgm:prSet presAssocID="{40758718-53A1-4327-BE36-AF86E46A0AEC}" presName="horzThree" presStyleCnt="0"/>
      <dgm:spPr/>
    </dgm:pt>
    <dgm:pt modelId="{CC1DADF8-ABD1-41FF-9019-CC6698EF4D27}" type="pres">
      <dgm:prSet presAssocID="{E2572FF6-6B4D-4E70-AAD4-A7A124D5F7D4}" presName="sibSpaceTwo" presStyleCnt="0"/>
      <dgm:spPr/>
    </dgm:pt>
    <dgm:pt modelId="{12AF00CD-F3AB-46ED-8ECB-1ED3C8F08D3D}" type="pres">
      <dgm:prSet presAssocID="{A7C599A5-B826-4117-AA5D-CC4C92DDED55}" presName="vertTwo" presStyleCnt="0"/>
      <dgm:spPr/>
    </dgm:pt>
    <dgm:pt modelId="{8F56A963-B693-47AB-AE59-C2979A7B30CE}" type="pres">
      <dgm:prSet presAssocID="{A7C599A5-B826-4117-AA5D-CC4C92DDED55}" presName="txTwo" presStyleLbl="node2" presStyleIdx="2" presStyleCnt="3">
        <dgm:presLayoutVars>
          <dgm:chPref val="3"/>
        </dgm:presLayoutVars>
      </dgm:prSet>
      <dgm:spPr/>
    </dgm:pt>
    <dgm:pt modelId="{5456923E-2D06-4EAB-86E8-44DE07793B4E}" type="pres">
      <dgm:prSet presAssocID="{A7C599A5-B826-4117-AA5D-CC4C92DDED55}" presName="parTransTwo" presStyleCnt="0"/>
      <dgm:spPr/>
    </dgm:pt>
    <dgm:pt modelId="{44E03518-D4AF-4473-9DDC-039DA1C15062}" type="pres">
      <dgm:prSet presAssocID="{A7C599A5-B826-4117-AA5D-CC4C92DDED55}" presName="horzTwo" presStyleCnt="0"/>
      <dgm:spPr/>
    </dgm:pt>
    <dgm:pt modelId="{B62B4FD8-E2B4-48B5-A195-DB038DBC3EC0}" type="pres">
      <dgm:prSet presAssocID="{D29C1E1A-B355-4BEA-94CB-0B969F742273}" presName="vertThree" presStyleCnt="0"/>
      <dgm:spPr/>
    </dgm:pt>
    <dgm:pt modelId="{84605585-48A9-44AC-8BB5-FE7C748156B3}" type="pres">
      <dgm:prSet presAssocID="{D29C1E1A-B355-4BEA-94CB-0B969F742273}" presName="txThree" presStyleLbl="node3" presStyleIdx="2" presStyleCnt="3">
        <dgm:presLayoutVars>
          <dgm:chPref val="3"/>
        </dgm:presLayoutVars>
      </dgm:prSet>
      <dgm:spPr/>
    </dgm:pt>
    <dgm:pt modelId="{AEA10ECB-5D70-461A-BA7D-F031E5CD56CF}" type="pres">
      <dgm:prSet presAssocID="{D29C1E1A-B355-4BEA-94CB-0B969F742273}" presName="horzThree" presStyleCnt="0"/>
      <dgm:spPr/>
    </dgm:pt>
  </dgm:ptLst>
  <dgm:cxnLst>
    <dgm:cxn modelId="{922F5C0E-F840-4467-89FA-0C518155C0A0}" type="presOf" srcId="{18B3ACA9-173D-4F7A-AE9D-9E626703F33E}" destId="{1807677A-6DB1-4CF1-AB05-8BE35F2A5741}" srcOrd="0" destOrd="0" presId="urn:microsoft.com/office/officeart/2005/8/layout/hierarchy4"/>
    <dgm:cxn modelId="{81E1B611-12A8-4674-8A49-F608ACFF6CF9}" srcId="{18B3ACA9-173D-4F7A-AE9D-9E626703F33E}" destId="{41028B7D-1C33-4465-A624-0BA4F619032A}" srcOrd="0" destOrd="0" parTransId="{70D8166B-6030-402F-BD87-B9026A02E17A}" sibTransId="{3B38BCEA-8A07-415F-90D4-D395F59E0B90}"/>
    <dgm:cxn modelId="{EAB5AF3A-BD4B-40D8-A2CB-A5C48CA7E12C}" srcId="{A6B28A2D-91CE-44B2-958B-10780AA053E3}" destId="{40758718-53A1-4327-BE36-AF86E46A0AEC}" srcOrd="0" destOrd="0" parTransId="{C5DBF681-5E21-4B4D-B8FD-0AD4C3E970A7}" sibTransId="{DB815B51-A22F-4485-B9D9-8382BC071C7B}"/>
    <dgm:cxn modelId="{DE882A5D-DD7E-4176-8B57-CF82432868AB}" type="presOf" srcId="{9EA233B8-B1AE-4126-98A6-BB231A6CF246}" destId="{E49B8A56-E994-4D85-B597-A4EFF572CC01}" srcOrd="0" destOrd="0" presId="urn:microsoft.com/office/officeart/2005/8/layout/hierarchy4"/>
    <dgm:cxn modelId="{152A7A5F-9116-471D-B15D-E3CC1A50D612}" type="presOf" srcId="{A7C599A5-B826-4117-AA5D-CC4C92DDED55}" destId="{8F56A963-B693-47AB-AE59-C2979A7B30CE}" srcOrd="0" destOrd="0" presId="urn:microsoft.com/office/officeart/2005/8/layout/hierarchy4"/>
    <dgm:cxn modelId="{76A59A46-873F-4D11-AB09-73AD6022A73B}" type="presOf" srcId="{D29C1E1A-B355-4BEA-94CB-0B969F742273}" destId="{84605585-48A9-44AC-8BB5-FE7C748156B3}" srcOrd="0" destOrd="0" presId="urn:microsoft.com/office/officeart/2005/8/layout/hierarchy4"/>
    <dgm:cxn modelId="{D511816A-4912-4807-8087-A978437AB75A}" type="presOf" srcId="{41028B7D-1C33-4465-A624-0BA4F619032A}" destId="{0CAD5ECF-BDFF-4E64-9EB1-22CE761683F3}" srcOrd="0" destOrd="0" presId="urn:microsoft.com/office/officeart/2005/8/layout/hierarchy4"/>
    <dgm:cxn modelId="{47AB936D-3CE1-4234-BDF5-37C14113BA90}" type="presOf" srcId="{A7AA509E-B49D-443C-BAE5-C850F47439DF}" destId="{8DDD7CE2-9B97-4833-9998-4A831C1E779A}" srcOrd="0" destOrd="0" presId="urn:microsoft.com/office/officeart/2005/8/layout/hierarchy4"/>
    <dgm:cxn modelId="{060D2477-2F5E-4D54-8498-FC7F8937A7B6}" srcId="{41028B7D-1C33-4465-A624-0BA4F619032A}" destId="{A6B28A2D-91CE-44B2-958B-10780AA053E3}" srcOrd="1" destOrd="0" parTransId="{E1006A23-9097-48CA-8EA4-B595DC85B06F}" sibTransId="{E2572FF6-6B4D-4E70-AAD4-A7A124D5F7D4}"/>
    <dgm:cxn modelId="{9C97628A-C7CC-4BFB-8B13-0E1465DE4B70}" srcId="{41028B7D-1C33-4465-A624-0BA4F619032A}" destId="{9EA233B8-B1AE-4126-98A6-BB231A6CF246}" srcOrd="0" destOrd="0" parTransId="{4B477744-4E0E-4B13-A8BF-2F311BAD5AD1}" sibTransId="{6A6ABDE5-928C-4A5F-A3A2-9E60F2B08FEB}"/>
    <dgm:cxn modelId="{FAF71DB7-13A3-4160-9E7D-466EFCC2E352}" type="presOf" srcId="{40758718-53A1-4327-BE36-AF86E46A0AEC}" destId="{8E1C605C-B118-4ADE-B910-C05C66CD0765}" srcOrd="0" destOrd="0" presId="urn:microsoft.com/office/officeart/2005/8/layout/hierarchy4"/>
    <dgm:cxn modelId="{04DF0FBA-BF8B-4F67-8328-7F1D89B32ED1}" srcId="{41028B7D-1C33-4465-A624-0BA4F619032A}" destId="{A7C599A5-B826-4117-AA5D-CC4C92DDED55}" srcOrd="2" destOrd="0" parTransId="{3E1EB208-BA21-45D9-96D7-90932030A720}" sibTransId="{6A713EFC-C20E-42BC-B3F5-2A4DE421A5F2}"/>
    <dgm:cxn modelId="{BDDE98D0-B5A3-40B3-AEB9-1CCF6A81AF06}" srcId="{A7C599A5-B826-4117-AA5D-CC4C92DDED55}" destId="{D29C1E1A-B355-4BEA-94CB-0B969F742273}" srcOrd="0" destOrd="0" parTransId="{7C71B0A7-7B85-4A76-82FF-1EF1DD095727}" sibTransId="{AB858CFD-79CC-47AE-9F53-4D67CDC29209}"/>
    <dgm:cxn modelId="{381E3AF7-4A53-4C5E-A5A0-AE21332DEF20}" srcId="{9EA233B8-B1AE-4126-98A6-BB231A6CF246}" destId="{A7AA509E-B49D-443C-BAE5-C850F47439DF}" srcOrd="0" destOrd="0" parTransId="{5375E403-5B7E-41DE-8F9B-9A2C22A406DE}" sibTransId="{4F4835F8-B507-462C-9210-90BFBF4D6C8E}"/>
    <dgm:cxn modelId="{DD7A7EFF-0010-4DFC-A211-2311EEEC11A4}" type="presOf" srcId="{A6B28A2D-91CE-44B2-958B-10780AA053E3}" destId="{1B8C9598-E778-4DCF-8980-D513B01E050F}" srcOrd="0" destOrd="0" presId="urn:microsoft.com/office/officeart/2005/8/layout/hierarchy4"/>
    <dgm:cxn modelId="{A610BE67-23AB-4A71-8D82-9C0A132D492F}" type="presParOf" srcId="{1807677A-6DB1-4CF1-AB05-8BE35F2A5741}" destId="{2532C282-E21A-48EA-B855-4D17F53D2D83}" srcOrd="0" destOrd="0" presId="urn:microsoft.com/office/officeart/2005/8/layout/hierarchy4"/>
    <dgm:cxn modelId="{D55BCA12-CBE2-4B09-88E5-69D2E50046F3}" type="presParOf" srcId="{2532C282-E21A-48EA-B855-4D17F53D2D83}" destId="{0CAD5ECF-BDFF-4E64-9EB1-22CE761683F3}" srcOrd="0" destOrd="0" presId="urn:microsoft.com/office/officeart/2005/8/layout/hierarchy4"/>
    <dgm:cxn modelId="{AAACE0E1-9D3B-4860-A46B-CE46B65DCF68}" type="presParOf" srcId="{2532C282-E21A-48EA-B855-4D17F53D2D83}" destId="{659FADC8-E77B-419E-88F9-BBB188F44DA7}" srcOrd="1" destOrd="0" presId="urn:microsoft.com/office/officeart/2005/8/layout/hierarchy4"/>
    <dgm:cxn modelId="{3F394B34-14DB-43F4-AC66-ADF3CD574844}" type="presParOf" srcId="{2532C282-E21A-48EA-B855-4D17F53D2D83}" destId="{741414BE-2C4A-4FD5-83EC-38E984133621}" srcOrd="2" destOrd="0" presId="urn:microsoft.com/office/officeart/2005/8/layout/hierarchy4"/>
    <dgm:cxn modelId="{5D09C824-D7AC-4577-817F-88B665062E3A}" type="presParOf" srcId="{741414BE-2C4A-4FD5-83EC-38E984133621}" destId="{098A28EE-4E87-49F8-8D98-EFEB857B50A1}" srcOrd="0" destOrd="0" presId="urn:microsoft.com/office/officeart/2005/8/layout/hierarchy4"/>
    <dgm:cxn modelId="{1EC76E39-D5CE-4685-B426-D8C927FE674A}" type="presParOf" srcId="{098A28EE-4E87-49F8-8D98-EFEB857B50A1}" destId="{E49B8A56-E994-4D85-B597-A4EFF572CC01}" srcOrd="0" destOrd="0" presId="urn:microsoft.com/office/officeart/2005/8/layout/hierarchy4"/>
    <dgm:cxn modelId="{CC01EB87-3F67-470D-8EDC-A3AC0CB6FAFB}" type="presParOf" srcId="{098A28EE-4E87-49F8-8D98-EFEB857B50A1}" destId="{8E36D72E-4DAD-4757-9788-1AD024BC792A}" srcOrd="1" destOrd="0" presId="urn:microsoft.com/office/officeart/2005/8/layout/hierarchy4"/>
    <dgm:cxn modelId="{91FC798B-3A72-4206-ABC4-CF1692162863}" type="presParOf" srcId="{098A28EE-4E87-49F8-8D98-EFEB857B50A1}" destId="{67C64934-BDDA-410A-8B3D-DBD6B194A601}" srcOrd="2" destOrd="0" presId="urn:microsoft.com/office/officeart/2005/8/layout/hierarchy4"/>
    <dgm:cxn modelId="{0170F1D0-5F5D-435D-9B82-4642A8DB19C0}" type="presParOf" srcId="{67C64934-BDDA-410A-8B3D-DBD6B194A601}" destId="{9858CAFE-CBAC-476B-BEF4-BEF577A75993}" srcOrd="0" destOrd="0" presId="urn:microsoft.com/office/officeart/2005/8/layout/hierarchy4"/>
    <dgm:cxn modelId="{3B5ACB3F-F8CC-4700-A202-FA6997E05A29}" type="presParOf" srcId="{9858CAFE-CBAC-476B-BEF4-BEF577A75993}" destId="{8DDD7CE2-9B97-4833-9998-4A831C1E779A}" srcOrd="0" destOrd="0" presId="urn:microsoft.com/office/officeart/2005/8/layout/hierarchy4"/>
    <dgm:cxn modelId="{E49BD661-9FAC-4186-A70C-457F1E81C9F0}" type="presParOf" srcId="{9858CAFE-CBAC-476B-BEF4-BEF577A75993}" destId="{86C12A45-8002-42F8-99D3-E0767E6F8DD7}" srcOrd="1" destOrd="0" presId="urn:microsoft.com/office/officeart/2005/8/layout/hierarchy4"/>
    <dgm:cxn modelId="{194B042E-CCC0-4348-9261-926BAFBB16A9}" type="presParOf" srcId="{741414BE-2C4A-4FD5-83EC-38E984133621}" destId="{8A023581-ABF7-4B52-BC3F-E6533B9F9544}" srcOrd="1" destOrd="0" presId="urn:microsoft.com/office/officeart/2005/8/layout/hierarchy4"/>
    <dgm:cxn modelId="{DE6C391A-1DE5-410C-A9AE-07B6E56016D6}" type="presParOf" srcId="{741414BE-2C4A-4FD5-83EC-38E984133621}" destId="{67634EF2-8127-46ED-A388-F1398CC9CA93}" srcOrd="2" destOrd="0" presId="urn:microsoft.com/office/officeart/2005/8/layout/hierarchy4"/>
    <dgm:cxn modelId="{CEF8C813-6771-4CF3-9619-BDF9C2D58D60}" type="presParOf" srcId="{67634EF2-8127-46ED-A388-F1398CC9CA93}" destId="{1B8C9598-E778-4DCF-8980-D513B01E050F}" srcOrd="0" destOrd="0" presId="urn:microsoft.com/office/officeart/2005/8/layout/hierarchy4"/>
    <dgm:cxn modelId="{070E4B79-80A1-4DD7-9D20-A7EFBF678BE7}" type="presParOf" srcId="{67634EF2-8127-46ED-A388-F1398CC9CA93}" destId="{B4B21762-52FC-479E-921A-CC27D471E908}" srcOrd="1" destOrd="0" presId="urn:microsoft.com/office/officeart/2005/8/layout/hierarchy4"/>
    <dgm:cxn modelId="{C65A9FCA-6117-4083-BBF5-EDAAA5FD79EE}" type="presParOf" srcId="{67634EF2-8127-46ED-A388-F1398CC9CA93}" destId="{261B95E7-6A83-4B81-A302-413B3C78A3F1}" srcOrd="2" destOrd="0" presId="urn:microsoft.com/office/officeart/2005/8/layout/hierarchy4"/>
    <dgm:cxn modelId="{A3C1ACFA-2B72-4E03-BEF1-F661F07C18F3}" type="presParOf" srcId="{261B95E7-6A83-4B81-A302-413B3C78A3F1}" destId="{BDC4CCE1-1F0C-4A4F-8460-B7D5793EAF9B}" srcOrd="0" destOrd="0" presId="urn:microsoft.com/office/officeart/2005/8/layout/hierarchy4"/>
    <dgm:cxn modelId="{4A04BCC6-42DF-414C-9397-A3781B8F94BD}" type="presParOf" srcId="{BDC4CCE1-1F0C-4A4F-8460-B7D5793EAF9B}" destId="{8E1C605C-B118-4ADE-B910-C05C66CD0765}" srcOrd="0" destOrd="0" presId="urn:microsoft.com/office/officeart/2005/8/layout/hierarchy4"/>
    <dgm:cxn modelId="{84061436-9FF5-44C1-B2DA-B92F865B1F57}" type="presParOf" srcId="{BDC4CCE1-1F0C-4A4F-8460-B7D5793EAF9B}" destId="{B013990B-2C08-4CCC-946A-C8FF2571271C}" srcOrd="1" destOrd="0" presId="urn:microsoft.com/office/officeart/2005/8/layout/hierarchy4"/>
    <dgm:cxn modelId="{03887AD1-7197-4944-9D1B-9F06ADD60022}" type="presParOf" srcId="{741414BE-2C4A-4FD5-83EC-38E984133621}" destId="{CC1DADF8-ABD1-41FF-9019-CC6698EF4D27}" srcOrd="3" destOrd="0" presId="urn:microsoft.com/office/officeart/2005/8/layout/hierarchy4"/>
    <dgm:cxn modelId="{4F52A89F-234F-4B01-8B81-F2A6E1E47277}" type="presParOf" srcId="{741414BE-2C4A-4FD5-83EC-38E984133621}" destId="{12AF00CD-F3AB-46ED-8ECB-1ED3C8F08D3D}" srcOrd="4" destOrd="0" presId="urn:microsoft.com/office/officeart/2005/8/layout/hierarchy4"/>
    <dgm:cxn modelId="{A787A688-4461-4B23-BEFD-A2717994017A}" type="presParOf" srcId="{12AF00CD-F3AB-46ED-8ECB-1ED3C8F08D3D}" destId="{8F56A963-B693-47AB-AE59-C2979A7B30CE}" srcOrd="0" destOrd="0" presId="urn:microsoft.com/office/officeart/2005/8/layout/hierarchy4"/>
    <dgm:cxn modelId="{AC3E7412-26F9-405A-BAB7-A5464C10A090}" type="presParOf" srcId="{12AF00CD-F3AB-46ED-8ECB-1ED3C8F08D3D}" destId="{5456923E-2D06-4EAB-86E8-44DE07793B4E}" srcOrd="1" destOrd="0" presId="urn:microsoft.com/office/officeart/2005/8/layout/hierarchy4"/>
    <dgm:cxn modelId="{0725814F-5FE2-4724-B836-15B2F5337CE0}" type="presParOf" srcId="{12AF00CD-F3AB-46ED-8ECB-1ED3C8F08D3D}" destId="{44E03518-D4AF-4473-9DDC-039DA1C15062}" srcOrd="2" destOrd="0" presId="urn:microsoft.com/office/officeart/2005/8/layout/hierarchy4"/>
    <dgm:cxn modelId="{0727213F-0564-4CFE-AE18-405F5C724F90}" type="presParOf" srcId="{44E03518-D4AF-4473-9DDC-039DA1C15062}" destId="{B62B4FD8-E2B4-48B5-A195-DB038DBC3EC0}" srcOrd="0" destOrd="0" presId="urn:microsoft.com/office/officeart/2005/8/layout/hierarchy4"/>
    <dgm:cxn modelId="{32E6FC02-B58F-48CA-A2D8-39DF929B4DBB}" type="presParOf" srcId="{B62B4FD8-E2B4-48B5-A195-DB038DBC3EC0}" destId="{84605585-48A9-44AC-8BB5-FE7C748156B3}" srcOrd="0" destOrd="0" presId="urn:microsoft.com/office/officeart/2005/8/layout/hierarchy4"/>
    <dgm:cxn modelId="{15A4F9E5-4B6A-4119-BC53-768031F41BA9}" type="presParOf" srcId="{B62B4FD8-E2B4-48B5-A195-DB038DBC3EC0}" destId="{AEA10ECB-5D70-461A-BA7D-F031E5CD56C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8635B-047C-4C1A-B66F-45659F261F87}">
      <dsp:nvSpPr>
        <dsp:cNvPr id="0" name=""/>
        <dsp:cNvSpPr/>
      </dsp:nvSpPr>
      <dsp:spPr>
        <a:xfrm>
          <a:off x="0" y="447975"/>
          <a:ext cx="8764404" cy="1530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0215" tIns="562356" rIns="680215"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Demonstrate to the developer and the customer that the software meets its </a:t>
          </a:r>
          <a:r>
            <a:rPr lang="en-US" sz="2700" kern="1200" dirty="0"/>
            <a:t>requirements.</a:t>
          </a:r>
        </a:p>
      </dsp:txBody>
      <dsp:txXfrm>
        <a:off x="0" y="447975"/>
        <a:ext cx="8764404" cy="1530900"/>
      </dsp:txXfrm>
    </dsp:sp>
    <dsp:sp modelId="{C4563110-BBAB-486B-A019-C68A91209016}">
      <dsp:nvSpPr>
        <dsp:cNvPr id="0" name=""/>
        <dsp:cNvSpPr/>
      </dsp:nvSpPr>
      <dsp:spPr>
        <a:xfrm>
          <a:off x="438220" y="49455"/>
          <a:ext cx="6135082"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892" tIns="0" rIns="231892" bIns="0" numCol="1" spcCol="1270" anchor="ctr" anchorCtr="0">
          <a:noAutofit/>
        </a:bodyPr>
        <a:lstStyle/>
        <a:p>
          <a:pPr marL="0" lvl="0" indent="0" algn="l" defTabSz="1200150">
            <a:lnSpc>
              <a:spcPct val="90000"/>
            </a:lnSpc>
            <a:spcBef>
              <a:spcPct val="0"/>
            </a:spcBef>
            <a:spcAft>
              <a:spcPct val="35000"/>
            </a:spcAft>
            <a:buNone/>
          </a:pPr>
          <a:r>
            <a:rPr lang="en-US" sz="2700" kern="1200" dirty="0"/>
            <a:t>Validation Testing</a:t>
          </a:r>
        </a:p>
      </dsp:txBody>
      <dsp:txXfrm>
        <a:off x="477128" y="88363"/>
        <a:ext cx="6057266" cy="719224"/>
      </dsp:txXfrm>
    </dsp:sp>
    <dsp:sp modelId="{A829D154-4A6F-49FD-AA4B-CE4BBBACA8A8}">
      <dsp:nvSpPr>
        <dsp:cNvPr id="0" name=""/>
        <dsp:cNvSpPr/>
      </dsp:nvSpPr>
      <dsp:spPr>
        <a:xfrm>
          <a:off x="0" y="2523195"/>
          <a:ext cx="8764404" cy="19136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0215" tIns="562356" rIns="680215"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Find inputs where the behaviour of the software is incorrect, undesirable, or does not conform to its specification.</a:t>
          </a:r>
          <a:endParaRPr lang="en-US" sz="2700" kern="1200" dirty="0"/>
        </a:p>
      </dsp:txBody>
      <dsp:txXfrm>
        <a:off x="0" y="2523195"/>
        <a:ext cx="8764404" cy="1913625"/>
      </dsp:txXfrm>
    </dsp:sp>
    <dsp:sp modelId="{4E463515-789B-4449-A420-9D2C71A814BB}">
      <dsp:nvSpPr>
        <dsp:cNvPr id="0" name=""/>
        <dsp:cNvSpPr/>
      </dsp:nvSpPr>
      <dsp:spPr>
        <a:xfrm>
          <a:off x="438220" y="2124675"/>
          <a:ext cx="6135082" cy="79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892" tIns="0" rIns="231892" bIns="0" numCol="1" spcCol="1270" anchor="ctr" anchorCtr="0">
          <a:noAutofit/>
        </a:bodyPr>
        <a:lstStyle/>
        <a:p>
          <a:pPr marL="0" lvl="0" indent="0" algn="l" defTabSz="1200150">
            <a:lnSpc>
              <a:spcPct val="90000"/>
            </a:lnSpc>
            <a:spcBef>
              <a:spcPct val="0"/>
            </a:spcBef>
            <a:spcAft>
              <a:spcPct val="35000"/>
            </a:spcAft>
            <a:buNone/>
          </a:pPr>
          <a:r>
            <a:rPr lang="en-US" sz="2700" kern="1200" dirty="0"/>
            <a:t>Defect Testing</a:t>
          </a:r>
        </a:p>
      </dsp:txBody>
      <dsp:txXfrm>
        <a:off x="477128" y="2163583"/>
        <a:ext cx="6057266"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88193-E5DB-4C86-8D38-523A9879FE2B}">
      <dsp:nvSpPr>
        <dsp:cNvPr id="0" name=""/>
        <dsp:cNvSpPr/>
      </dsp:nvSpPr>
      <dsp:spPr>
        <a:xfrm>
          <a:off x="4394446" y="1542229"/>
          <a:ext cx="3109103" cy="539596"/>
        </a:xfrm>
        <a:custGeom>
          <a:avLst/>
          <a:gdLst/>
          <a:ahLst/>
          <a:cxnLst/>
          <a:rect l="0" t="0" r="0" b="0"/>
          <a:pathLst>
            <a:path>
              <a:moveTo>
                <a:pt x="0" y="0"/>
              </a:moveTo>
              <a:lnTo>
                <a:pt x="0" y="269798"/>
              </a:lnTo>
              <a:lnTo>
                <a:pt x="3109103" y="269798"/>
              </a:lnTo>
              <a:lnTo>
                <a:pt x="3109103" y="5395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5872B8-E494-46CA-9EA2-87ACE498608E}">
      <dsp:nvSpPr>
        <dsp:cNvPr id="0" name=""/>
        <dsp:cNvSpPr/>
      </dsp:nvSpPr>
      <dsp:spPr>
        <a:xfrm>
          <a:off x="4348727" y="1542229"/>
          <a:ext cx="91440" cy="539596"/>
        </a:xfrm>
        <a:custGeom>
          <a:avLst/>
          <a:gdLst/>
          <a:ahLst/>
          <a:cxnLst/>
          <a:rect l="0" t="0" r="0" b="0"/>
          <a:pathLst>
            <a:path>
              <a:moveTo>
                <a:pt x="45720" y="0"/>
              </a:moveTo>
              <a:lnTo>
                <a:pt x="45720" y="5395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B26861-8D9C-42D5-9D81-61CE0F7C3F12}">
      <dsp:nvSpPr>
        <dsp:cNvPr id="0" name=""/>
        <dsp:cNvSpPr/>
      </dsp:nvSpPr>
      <dsp:spPr>
        <a:xfrm>
          <a:off x="1285343" y="1542229"/>
          <a:ext cx="3109103" cy="539596"/>
        </a:xfrm>
        <a:custGeom>
          <a:avLst/>
          <a:gdLst/>
          <a:ahLst/>
          <a:cxnLst/>
          <a:rect l="0" t="0" r="0" b="0"/>
          <a:pathLst>
            <a:path>
              <a:moveTo>
                <a:pt x="3109103" y="0"/>
              </a:moveTo>
              <a:lnTo>
                <a:pt x="3109103" y="269798"/>
              </a:lnTo>
              <a:lnTo>
                <a:pt x="0" y="269798"/>
              </a:lnTo>
              <a:lnTo>
                <a:pt x="0" y="5395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0BCA85-0B11-4903-90F5-819B0E11900D}">
      <dsp:nvSpPr>
        <dsp:cNvPr id="0" name=""/>
        <dsp:cNvSpPr/>
      </dsp:nvSpPr>
      <dsp:spPr>
        <a:xfrm>
          <a:off x="3109693" y="257476"/>
          <a:ext cx="2569506" cy="12847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Stages of testing</a:t>
          </a:r>
        </a:p>
      </dsp:txBody>
      <dsp:txXfrm>
        <a:off x="3109693" y="257476"/>
        <a:ext cx="2569506" cy="1284753"/>
      </dsp:txXfrm>
    </dsp:sp>
    <dsp:sp modelId="{7E1725CE-51BE-4EBD-AAF5-454B8CBCF1A4}">
      <dsp:nvSpPr>
        <dsp:cNvPr id="0" name=""/>
        <dsp:cNvSpPr/>
      </dsp:nvSpPr>
      <dsp:spPr>
        <a:xfrm>
          <a:off x="590" y="2081826"/>
          <a:ext cx="2569506" cy="128475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Development testing</a:t>
          </a:r>
        </a:p>
      </dsp:txBody>
      <dsp:txXfrm>
        <a:off x="590" y="2081826"/>
        <a:ext cx="2569506" cy="1284753"/>
      </dsp:txXfrm>
    </dsp:sp>
    <dsp:sp modelId="{1E098046-4581-47A3-BEBC-507F93562826}">
      <dsp:nvSpPr>
        <dsp:cNvPr id="0" name=""/>
        <dsp:cNvSpPr/>
      </dsp:nvSpPr>
      <dsp:spPr>
        <a:xfrm>
          <a:off x="3109693" y="2081826"/>
          <a:ext cx="2569506" cy="128475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Release testing</a:t>
          </a:r>
        </a:p>
      </dsp:txBody>
      <dsp:txXfrm>
        <a:off x="3109693" y="2081826"/>
        <a:ext cx="2569506" cy="1284753"/>
      </dsp:txXfrm>
    </dsp:sp>
    <dsp:sp modelId="{C33B6396-37B3-49F5-BF6B-DB6547ED13EC}">
      <dsp:nvSpPr>
        <dsp:cNvPr id="0" name=""/>
        <dsp:cNvSpPr/>
      </dsp:nvSpPr>
      <dsp:spPr>
        <a:xfrm>
          <a:off x="6218796" y="2081826"/>
          <a:ext cx="2569506" cy="128475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User testing</a:t>
          </a:r>
        </a:p>
      </dsp:txBody>
      <dsp:txXfrm>
        <a:off x="6218796" y="2081826"/>
        <a:ext cx="2569506" cy="1284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88193-E5DB-4C86-8D38-523A9879FE2B}">
      <dsp:nvSpPr>
        <dsp:cNvPr id="0" name=""/>
        <dsp:cNvSpPr/>
      </dsp:nvSpPr>
      <dsp:spPr>
        <a:xfrm>
          <a:off x="4042631" y="1307324"/>
          <a:ext cx="2860191" cy="496396"/>
        </a:xfrm>
        <a:custGeom>
          <a:avLst/>
          <a:gdLst/>
          <a:ahLst/>
          <a:cxnLst/>
          <a:rect l="0" t="0" r="0" b="0"/>
          <a:pathLst>
            <a:path>
              <a:moveTo>
                <a:pt x="0" y="0"/>
              </a:moveTo>
              <a:lnTo>
                <a:pt x="0" y="248198"/>
              </a:lnTo>
              <a:lnTo>
                <a:pt x="2860191" y="248198"/>
              </a:lnTo>
              <a:lnTo>
                <a:pt x="2860191" y="4963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5872B8-E494-46CA-9EA2-87ACE498608E}">
      <dsp:nvSpPr>
        <dsp:cNvPr id="0" name=""/>
        <dsp:cNvSpPr/>
      </dsp:nvSpPr>
      <dsp:spPr>
        <a:xfrm>
          <a:off x="3996911" y="1307324"/>
          <a:ext cx="91440" cy="496396"/>
        </a:xfrm>
        <a:custGeom>
          <a:avLst/>
          <a:gdLst/>
          <a:ahLst/>
          <a:cxnLst/>
          <a:rect l="0" t="0" r="0" b="0"/>
          <a:pathLst>
            <a:path>
              <a:moveTo>
                <a:pt x="45720" y="0"/>
              </a:moveTo>
              <a:lnTo>
                <a:pt x="45720" y="4963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B26861-8D9C-42D5-9D81-61CE0F7C3F12}">
      <dsp:nvSpPr>
        <dsp:cNvPr id="0" name=""/>
        <dsp:cNvSpPr/>
      </dsp:nvSpPr>
      <dsp:spPr>
        <a:xfrm>
          <a:off x="1182440" y="1307324"/>
          <a:ext cx="2860191" cy="496396"/>
        </a:xfrm>
        <a:custGeom>
          <a:avLst/>
          <a:gdLst/>
          <a:ahLst/>
          <a:cxnLst/>
          <a:rect l="0" t="0" r="0" b="0"/>
          <a:pathLst>
            <a:path>
              <a:moveTo>
                <a:pt x="2860191" y="0"/>
              </a:moveTo>
              <a:lnTo>
                <a:pt x="2860191" y="248198"/>
              </a:lnTo>
              <a:lnTo>
                <a:pt x="0" y="248198"/>
              </a:lnTo>
              <a:lnTo>
                <a:pt x="0" y="4963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0BCA85-0B11-4903-90F5-819B0E11900D}">
      <dsp:nvSpPr>
        <dsp:cNvPr id="0" name=""/>
        <dsp:cNvSpPr/>
      </dsp:nvSpPr>
      <dsp:spPr>
        <a:xfrm>
          <a:off x="2860734" y="125427"/>
          <a:ext cx="2363794" cy="11818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Stages of development testing</a:t>
          </a:r>
        </a:p>
      </dsp:txBody>
      <dsp:txXfrm>
        <a:off x="2860734" y="125427"/>
        <a:ext cx="2363794" cy="1181897"/>
      </dsp:txXfrm>
    </dsp:sp>
    <dsp:sp modelId="{7E1725CE-51BE-4EBD-AAF5-454B8CBCF1A4}">
      <dsp:nvSpPr>
        <dsp:cNvPr id="0" name=""/>
        <dsp:cNvSpPr/>
      </dsp:nvSpPr>
      <dsp:spPr>
        <a:xfrm>
          <a:off x="542" y="1803721"/>
          <a:ext cx="2363794" cy="11818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Unit testing</a:t>
          </a:r>
        </a:p>
      </dsp:txBody>
      <dsp:txXfrm>
        <a:off x="542" y="1803721"/>
        <a:ext cx="2363794" cy="1181897"/>
      </dsp:txXfrm>
    </dsp:sp>
    <dsp:sp modelId="{1E098046-4581-47A3-BEBC-507F93562826}">
      <dsp:nvSpPr>
        <dsp:cNvPr id="0" name=""/>
        <dsp:cNvSpPr/>
      </dsp:nvSpPr>
      <dsp:spPr>
        <a:xfrm>
          <a:off x="2860734" y="1803721"/>
          <a:ext cx="2363794" cy="11818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Component testing</a:t>
          </a:r>
        </a:p>
      </dsp:txBody>
      <dsp:txXfrm>
        <a:off x="2860734" y="1803721"/>
        <a:ext cx="2363794" cy="1181897"/>
      </dsp:txXfrm>
    </dsp:sp>
    <dsp:sp modelId="{C33B6396-37B3-49F5-BF6B-DB6547ED13EC}">
      <dsp:nvSpPr>
        <dsp:cNvPr id="0" name=""/>
        <dsp:cNvSpPr/>
      </dsp:nvSpPr>
      <dsp:spPr>
        <a:xfrm>
          <a:off x="5720925" y="1803721"/>
          <a:ext cx="2363794" cy="11818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System testing</a:t>
          </a:r>
        </a:p>
      </dsp:txBody>
      <dsp:txXfrm>
        <a:off x="5720925" y="1803721"/>
        <a:ext cx="2363794" cy="11818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DFB20-15F9-418E-BD83-1BD146239F3A}">
      <dsp:nvSpPr>
        <dsp:cNvPr id="0" name=""/>
        <dsp:cNvSpPr/>
      </dsp:nvSpPr>
      <dsp:spPr>
        <a:xfrm>
          <a:off x="1943462" y="0"/>
          <a:ext cx="2610048" cy="2610367"/>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325695" y="382279"/>
        <a:ext cx="1845582" cy="1845809"/>
      </dsp:txXfrm>
    </dsp:sp>
    <dsp:sp modelId="{C9805F4F-6517-434F-9066-6EF3C6DAA275}">
      <dsp:nvSpPr>
        <dsp:cNvPr id="0" name=""/>
        <dsp:cNvSpPr/>
      </dsp:nvSpPr>
      <dsp:spPr>
        <a:xfrm>
          <a:off x="3281677" y="1740970"/>
          <a:ext cx="2610048" cy="2610367"/>
        </a:xfrm>
        <a:prstGeom prst="ellipse">
          <a:avLst/>
        </a:prstGeom>
        <a:solidFill>
          <a:schemeClr val="accent4">
            <a:alpha val="50000"/>
            <a:hueOff val="3266964"/>
            <a:satOff val="-13592"/>
            <a:lumOff val="32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3663910" y="2123249"/>
        <a:ext cx="1845582" cy="1845809"/>
      </dsp:txXfrm>
    </dsp:sp>
    <dsp:sp modelId="{1E6526EF-3BA0-4E17-8A07-D5D4D8754DE9}">
      <dsp:nvSpPr>
        <dsp:cNvPr id="0" name=""/>
        <dsp:cNvSpPr/>
      </dsp:nvSpPr>
      <dsp:spPr>
        <a:xfrm>
          <a:off x="4623874" y="0"/>
          <a:ext cx="2610048" cy="2610367"/>
        </a:xfrm>
        <a:prstGeom prst="ellipse">
          <a:avLst/>
        </a:prstGeom>
        <a:solidFill>
          <a:schemeClr val="accent4">
            <a:alpha val="50000"/>
            <a:hueOff val="6533927"/>
            <a:satOff val="-27185"/>
            <a:lumOff val="640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5006107" y="382279"/>
        <a:ext cx="1845582" cy="1845809"/>
      </dsp:txXfrm>
    </dsp:sp>
    <dsp:sp modelId="{3BA3EE34-64E2-4C63-A6A2-976B56F3318F}">
      <dsp:nvSpPr>
        <dsp:cNvPr id="0" name=""/>
        <dsp:cNvSpPr/>
      </dsp:nvSpPr>
      <dsp:spPr>
        <a:xfrm>
          <a:off x="5966734" y="1740970"/>
          <a:ext cx="2610048" cy="2610367"/>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6348967" y="2123249"/>
        <a:ext cx="1845582" cy="18458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DFB20-15F9-418E-BD83-1BD146239F3A}">
      <dsp:nvSpPr>
        <dsp:cNvPr id="0" name=""/>
        <dsp:cNvSpPr/>
      </dsp:nvSpPr>
      <dsp:spPr>
        <a:xfrm>
          <a:off x="1943462" y="0"/>
          <a:ext cx="2610048" cy="2610367"/>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325695" y="382279"/>
        <a:ext cx="1845582" cy="1845809"/>
      </dsp:txXfrm>
    </dsp:sp>
    <dsp:sp modelId="{C9805F4F-6517-434F-9066-6EF3C6DAA275}">
      <dsp:nvSpPr>
        <dsp:cNvPr id="0" name=""/>
        <dsp:cNvSpPr/>
      </dsp:nvSpPr>
      <dsp:spPr>
        <a:xfrm>
          <a:off x="3281677" y="1740970"/>
          <a:ext cx="2610048" cy="2610367"/>
        </a:xfrm>
        <a:prstGeom prst="ellipse">
          <a:avLst/>
        </a:prstGeom>
        <a:solidFill>
          <a:schemeClr val="accent4">
            <a:alpha val="50000"/>
            <a:hueOff val="3266964"/>
            <a:satOff val="-13592"/>
            <a:lumOff val="32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3663910" y="2123249"/>
        <a:ext cx="1845582" cy="1845809"/>
      </dsp:txXfrm>
    </dsp:sp>
    <dsp:sp modelId="{1E6526EF-3BA0-4E17-8A07-D5D4D8754DE9}">
      <dsp:nvSpPr>
        <dsp:cNvPr id="0" name=""/>
        <dsp:cNvSpPr/>
      </dsp:nvSpPr>
      <dsp:spPr>
        <a:xfrm>
          <a:off x="4623874" y="0"/>
          <a:ext cx="2610048" cy="2610367"/>
        </a:xfrm>
        <a:prstGeom prst="ellipse">
          <a:avLst/>
        </a:prstGeom>
        <a:solidFill>
          <a:schemeClr val="accent4">
            <a:alpha val="50000"/>
            <a:hueOff val="6533927"/>
            <a:satOff val="-27185"/>
            <a:lumOff val="640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5006107" y="382279"/>
        <a:ext cx="1845582" cy="1845809"/>
      </dsp:txXfrm>
    </dsp:sp>
    <dsp:sp modelId="{3BA3EE34-64E2-4C63-A6A2-976B56F3318F}">
      <dsp:nvSpPr>
        <dsp:cNvPr id="0" name=""/>
        <dsp:cNvSpPr/>
      </dsp:nvSpPr>
      <dsp:spPr>
        <a:xfrm>
          <a:off x="5966734" y="1740970"/>
          <a:ext cx="2610048" cy="2610367"/>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6348967" y="2123249"/>
        <a:ext cx="1845582" cy="18458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DFB20-15F9-418E-BD83-1BD146239F3A}">
      <dsp:nvSpPr>
        <dsp:cNvPr id="0" name=""/>
        <dsp:cNvSpPr/>
      </dsp:nvSpPr>
      <dsp:spPr>
        <a:xfrm>
          <a:off x="1943462" y="0"/>
          <a:ext cx="2610048" cy="2610367"/>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325695" y="382279"/>
        <a:ext cx="1845582" cy="1845809"/>
      </dsp:txXfrm>
    </dsp:sp>
    <dsp:sp modelId="{C9805F4F-6517-434F-9066-6EF3C6DAA275}">
      <dsp:nvSpPr>
        <dsp:cNvPr id="0" name=""/>
        <dsp:cNvSpPr/>
      </dsp:nvSpPr>
      <dsp:spPr>
        <a:xfrm>
          <a:off x="3281677" y="1740970"/>
          <a:ext cx="2610048" cy="2610367"/>
        </a:xfrm>
        <a:prstGeom prst="ellipse">
          <a:avLst/>
        </a:prstGeom>
        <a:solidFill>
          <a:schemeClr val="accent4">
            <a:alpha val="50000"/>
            <a:hueOff val="3266964"/>
            <a:satOff val="-13592"/>
            <a:lumOff val="32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3663910" y="2123249"/>
        <a:ext cx="1845582" cy="1845809"/>
      </dsp:txXfrm>
    </dsp:sp>
    <dsp:sp modelId="{1E6526EF-3BA0-4E17-8A07-D5D4D8754DE9}">
      <dsp:nvSpPr>
        <dsp:cNvPr id="0" name=""/>
        <dsp:cNvSpPr/>
      </dsp:nvSpPr>
      <dsp:spPr>
        <a:xfrm>
          <a:off x="4623874" y="0"/>
          <a:ext cx="2610048" cy="2610367"/>
        </a:xfrm>
        <a:prstGeom prst="ellipse">
          <a:avLst/>
        </a:prstGeom>
        <a:solidFill>
          <a:schemeClr val="accent4">
            <a:alpha val="50000"/>
            <a:hueOff val="6533927"/>
            <a:satOff val="-27185"/>
            <a:lumOff val="640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5006107" y="382279"/>
        <a:ext cx="1845582" cy="1845809"/>
      </dsp:txXfrm>
    </dsp:sp>
    <dsp:sp modelId="{3BA3EE34-64E2-4C63-A6A2-976B56F3318F}">
      <dsp:nvSpPr>
        <dsp:cNvPr id="0" name=""/>
        <dsp:cNvSpPr/>
      </dsp:nvSpPr>
      <dsp:spPr>
        <a:xfrm>
          <a:off x="5966734" y="1740970"/>
          <a:ext cx="2610048" cy="2610367"/>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6348967" y="2123249"/>
        <a:ext cx="1845582" cy="18458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DFB20-15F9-418E-BD83-1BD146239F3A}">
      <dsp:nvSpPr>
        <dsp:cNvPr id="0" name=""/>
        <dsp:cNvSpPr/>
      </dsp:nvSpPr>
      <dsp:spPr>
        <a:xfrm>
          <a:off x="1943462" y="0"/>
          <a:ext cx="2610048" cy="2610367"/>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325695" y="382279"/>
        <a:ext cx="1845582" cy="1845809"/>
      </dsp:txXfrm>
    </dsp:sp>
    <dsp:sp modelId="{C9805F4F-6517-434F-9066-6EF3C6DAA275}">
      <dsp:nvSpPr>
        <dsp:cNvPr id="0" name=""/>
        <dsp:cNvSpPr/>
      </dsp:nvSpPr>
      <dsp:spPr>
        <a:xfrm>
          <a:off x="3281677" y="1740970"/>
          <a:ext cx="2610048" cy="2610367"/>
        </a:xfrm>
        <a:prstGeom prst="ellipse">
          <a:avLst/>
        </a:prstGeom>
        <a:solidFill>
          <a:schemeClr val="accent4">
            <a:alpha val="50000"/>
            <a:hueOff val="3266964"/>
            <a:satOff val="-13592"/>
            <a:lumOff val="320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3663910" y="2123249"/>
        <a:ext cx="1845582" cy="1845809"/>
      </dsp:txXfrm>
    </dsp:sp>
    <dsp:sp modelId="{1E6526EF-3BA0-4E17-8A07-D5D4D8754DE9}">
      <dsp:nvSpPr>
        <dsp:cNvPr id="0" name=""/>
        <dsp:cNvSpPr/>
      </dsp:nvSpPr>
      <dsp:spPr>
        <a:xfrm>
          <a:off x="4623874" y="0"/>
          <a:ext cx="2610048" cy="2610367"/>
        </a:xfrm>
        <a:prstGeom prst="ellipse">
          <a:avLst/>
        </a:prstGeom>
        <a:solidFill>
          <a:schemeClr val="accent4">
            <a:alpha val="50000"/>
            <a:hueOff val="6533927"/>
            <a:satOff val="-27185"/>
            <a:lumOff val="640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5006107" y="382279"/>
        <a:ext cx="1845582" cy="1845809"/>
      </dsp:txXfrm>
    </dsp:sp>
    <dsp:sp modelId="{3BA3EE34-64E2-4C63-A6A2-976B56F3318F}">
      <dsp:nvSpPr>
        <dsp:cNvPr id="0" name=""/>
        <dsp:cNvSpPr/>
      </dsp:nvSpPr>
      <dsp:spPr>
        <a:xfrm>
          <a:off x="5966734" y="1740970"/>
          <a:ext cx="2610048" cy="2610367"/>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6348967" y="2123249"/>
        <a:ext cx="1845582" cy="18458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D5ECF-BDFF-4E64-9EB1-22CE761683F3}">
      <dsp:nvSpPr>
        <dsp:cNvPr id="0" name=""/>
        <dsp:cNvSpPr/>
      </dsp:nvSpPr>
      <dsp:spPr>
        <a:xfrm>
          <a:off x="3779" y="600"/>
          <a:ext cx="10508041" cy="13300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GB" sz="5800" kern="1200" dirty="0"/>
            <a:t>The </a:t>
          </a:r>
          <a:r>
            <a:rPr lang="en-GB" sz="5800" kern="1200" dirty="0" err="1"/>
            <a:t>Catalog</a:t>
          </a:r>
          <a:r>
            <a:rPr lang="en-GB" sz="5800" kern="1200" dirty="0"/>
            <a:t> of Design Patterns</a:t>
          </a:r>
          <a:endParaRPr lang="en-US" sz="5800" kern="1200" dirty="0"/>
        </a:p>
      </dsp:txBody>
      <dsp:txXfrm>
        <a:off x="42735" y="39556"/>
        <a:ext cx="10430129" cy="1252135"/>
      </dsp:txXfrm>
    </dsp:sp>
    <dsp:sp modelId="{E49B8A56-E994-4D85-B597-A4EFF572CC01}">
      <dsp:nvSpPr>
        <dsp:cNvPr id="0" name=""/>
        <dsp:cNvSpPr/>
      </dsp:nvSpPr>
      <dsp:spPr>
        <a:xfrm>
          <a:off x="3779" y="1510645"/>
          <a:ext cx="3316932" cy="133004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dirty="0"/>
            <a:t>Creational patterns</a:t>
          </a:r>
          <a:endParaRPr lang="en-US" sz="3500" b="0" kern="1200" dirty="0"/>
        </a:p>
      </dsp:txBody>
      <dsp:txXfrm>
        <a:off x="42735" y="1549601"/>
        <a:ext cx="3239020" cy="1252135"/>
      </dsp:txXfrm>
    </dsp:sp>
    <dsp:sp modelId="{8DDD7CE2-9B97-4833-9998-4A831C1E779A}">
      <dsp:nvSpPr>
        <dsp:cNvPr id="0" name=""/>
        <dsp:cNvSpPr/>
      </dsp:nvSpPr>
      <dsp:spPr>
        <a:xfrm>
          <a:off x="3779" y="3020690"/>
          <a:ext cx="3316932"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Provide various object creation mechanisms, which increase flexibility and reuse of existing code.</a:t>
          </a:r>
          <a:endParaRPr lang="en-US" sz="1900" kern="1200" dirty="0"/>
        </a:p>
      </dsp:txBody>
      <dsp:txXfrm>
        <a:off x="42735" y="3059646"/>
        <a:ext cx="3239020" cy="1252135"/>
      </dsp:txXfrm>
    </dsp:sp>
    <dsp:sp modelId="{1B8C9598-E778-4DCF-8980-D513B01E050F}">
      <dsp:nvSpPr>
        <dsp:cNvPr id="0" name=""/>
        <dsp:cNvSpPr/>
      </dsp:nvSpPr>
      <dsp:spPr>
        <a:xfrm>
          <a:off x="3599333" y="1510645"/>
          <a:ext cx="3316932" cy="133004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Structural patterns</a:t>
          </a:r>
        </a:p>
      </dsp:txBody>
      <dsp:txXfrm>
        <a:off x="3638289" y="1549601"/>
        <a:ext cx="3239020" cy="1252135"/>
      </dsp:txXfrm>
    </dsp:sp>
    <dsp:sp modelId="{8E1C605C-B118-4ADE-B910-C05C66CD0765}">
      <dsp:nvSpPr>
        <dsp:cNvPr id="0" name=""/>
        <dsp:cNvSpPr/>
      </dsp:nvSpPr>
      <dsp:spPr>
        <a:xfrm>
          <a:off x="3599333" y="3020690"/>
          <a:ext cx="3316932"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Explain how to assemble objects and classes into larger structures while keeping these structures flexible and efficient.</a:t>
          </a:r>
          <a:endParaRPr lang="en-US" sz="1900" kern="1200" dirty="0"/>
        </a:p>
      </dsp:txBody>
      <dsp:txXfrm>
        <a:off x="3638289" y="3059646"/>
        <a:ext cx="3239020" cy="1252135"/>
      </dsp:txXfrm>
    </dsp:sp>
    <dsp:sp modelId="{8F56A963-B693-47AB-AE59-C2979A7B30CE}">
      <dsp:nvSpPr>
        <dsp:cNvPr id="0" name=""/>
        <dsp:cNvSpPr/>
      </dsp:nvSpPr>
      <dsp:spPr>
        <a:xfrm>
          <a:off x="7194888" y="1510645"/>
          <a:ext cx="3316932" cy="133004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Behavioral patterns</a:t>
          </a:r>
        </a:p>
      </dsp:txBody>
      <dsp:txXfrm>
        <a:off x="7233844" y="1549601"/>
        <a:ext cx="3239020" cy="1252135"/>
      </dsp:txXfrm>
    </dsp:sp>
    <dsp:sp modelId="{84605585-48A9-44AC-8BB5-FE7C748156B3}">
      <dsp:nvSpPr>
        <dsp:cNvPr id="0" name=""/>
        <dsp:cNvSpPr/>
      </dsp:nvSpPr>
      <dsp:spPr>
        <a:xfrm>
          <a:off x="7194888" y="3020690"/>
          <a:ext cx="3316932" cy="13300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dirty="0"/>
            <a:t>Concerned with algorithms and the assignment of responsibilities between objects.</a:t>
          </a:r>
          <a:endParaRPr lang="en-US" sz="1900" kern="1200" dirty="0"/>
        </a:p>
      </dsp:txBody>
      <dsp:txXfrm>
        <a:off x="7233844" y="3059646"/>
        <a:ext cx="3239020" cy="125213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73696-B34B-42BA-AC45-59F0AD530F8C}" type="datetimeFigureOut">
              <a:rPr lang="en-US" smtClean="0"/>
              <a:t>6/2/2021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EF48B-6F62-4DDC-9CCD-2E4CA6C2775C}" type="slidenum">
              <a:rPr lang="en-US" smtClean="0"/>
              <a:t>‹#›</a:t>
            </a:fld>
            <a:endParaRPr lang="en-US"/>
          </a:p>
        </p:txBody>
      </p:sp>
    </p:spTree>
    <p:extLst>
      <p:ext uri="{BB962C8B-B14F-4D97-AF65-F5344CB8AC3E}">
        <p14:creationId xmlns:p14="http://schemas.microsoft.com/office/powerpoint/2010/main" val="93408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35EE-D383-49E3-B097-1A68DCA2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D2DE6-4889-4AE7-A314-F4886954D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324BD-7854-42DA-BBB9-6A3A2DF6145C}"/>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5" name="Footer Placeholder 4">
            <a:extLst>
              <a:ext uri="{FF2B5EF4-FFF2-40B4-BE49-F238E27FC236}">
                <a16:creationId xmlns:a16="http://schemas.microsoft.com/office/drawing/2014/main" id="{3D89049B-36BF-4C06-BA01-C1E35C813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6C4B9-8E51-4F1C-B481-783C2F5BFBF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78252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1745-8708-4462-B1C0-61E800949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B8A60-7E73-43A1-94C2-E5F8D69F0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C3FB-76EC-4FFD-8EC4-21040DCD2375}"/>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5" name="Footer Placeholder 4">
            <a:extLst>
              <a:ext uri="{FF2B5EF4-FFF2-40B4-BE49-F238E27FC236}">
                <a16:creationId xmlns:a16="http://schemas.microsoft.com/office/drawing/2014/main" id="{F5811B85-B15C-49D1-AE4E-152DE8687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E47E-3CF2-449C-80E4-890D32BDF47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8344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CB6CD-A87A-4368-9129-6D49E567F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CBB8A-046D-49FB-B6E6-314B9B78F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7EE7-3A44-46D0-ADBC-A8C7E0248176}"/>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5" name="Footer Placeholder 4">
            <a:extLst>
              <a:ext uri="{FF2B5EF4-FFF2-40B4-BE49-F238E27FC236}">
                <a16:creationId xmlns:a16="http://schemas.microsoft.com/office/drawing/2014/main" id="{5DD64FE7-9ACE-471B-8F41-0194FE09C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E279C-CEC8-4019-82E0-0D66C0B91230}"/>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17318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D2B-1A68-45B7-82FE-389C4F388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77DE6-910A-4832-B2BC-85A72703D1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28890-AF3B-4A8B-81D7-2C47D6198E57}"/>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5" name="Footer Placeholder 4">
            <a:extLst>
              <a:ext uri="{FF2B5EF4-FFF2-40B4-BE49-F238E27FC236}">
                <a16:creationId xmlns:a16="http://schemas.microsoft.com/office/drawing/2014/main" id="{9511F77D-B8B8-4D65-87AF-EA1483031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032D1-5BA5-4756-8890-B737D6025795}"/>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45267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EAF0-5F4E-407E-BCFE-E681F983F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C3F9D-F832-407D-AFD6-19EB78292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8AF0B-9EBC-4AE6-9585-345DE288AED3}"/>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5" name="Footer Placeholder 4">
            <a:extLst>
              <a:ext uri="{FF2B5EF4-FFF2-40B4-BE49-F238E27FC236}">
                <a16:creationId xmlns:a16="http://schemas.microsoft.com/office/drawing/2014/main" id="{18CC9866-2861-4311-96AB-D3BC3A6F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388D7-1971-4F03-85CA-6D128E8FEAF4}"/>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350894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05B0-28CA-4284-A065-F649B57B7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39A4C-BE86-4C37-9EC4-6406023D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E8E53-4089-4C41-B7C4-6FCD35FD2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8281C-4DDD-4818-BD1D-7A1A97EA36DB}"/>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6" name="Footer Placeholder 5">
            <a:extLst>
              <a:ext uri="{FF2B5EF4-FFF2-40B4-BE49-F238E27FC236}">
                <a16:creationId xmlns:a16="http://schemas.microsoft.com/office/drawing/2014/main" id="{50941CD4-1912-43B3-AA48-524D67036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2FACC-10C2-4773-8D1C-8FEEE5E90FD1}"/>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429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546B-4823-4F06-B25B-6CB5AF88E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5C1814-4CFA-4E63-AA9F-6E2B3F99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D0970-BF07-4BB3-A2DF-F6944820A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A1BF7-E1D2-40B8-8DCA-A14E08AEE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B2DD97-B015-49B5-B2CF-E5C761DF2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8E9A7-5F85-4920-B0DB-63E362C601D1}"/>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8" name="Footer Placeholder 7">
            <a:extLst>
              <a:ext uri="{FF2B5EF4-FFF2-40B4-BE49-F238E27FC236}">
                <a16:creationId xmlns:a16="http://schemas.microsoft.com/office/drawing/2014/main" id="{F1A1D3F6-F160-4417-A757-6A364176D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4823D-9ABB-46C6-85FC-4E32D19783DD}"/>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6880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CCBA-FC47-40B7-B90D-AC545ECF7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A5FA0C-FBB6-43CE-9E92-B804C6675070}"/>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4" name="Footer Placeholder 3">
            <a:extLst>
              <a:ext uri="{FF2B5EF4-FFF2-40B4-BE49-F238E27FC236}">
                <a16:creationId xmlns:a16="http://schemas.microsoft.com/office/drawing/2014/main" id="{BCE866A0-A986-429C-839F-12CDB6F76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C16A32-3027-4C73-B029-872DF6E744A7}"/>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59749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679C-6BF0-4901-94D9-CC11A84AAAB9}"/>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3" name="Footer Placeholder 2">
            <a:extLst>
              <a:ext uri="{FF2B5EF4-FFF2-40B4-BE49-F238E27FC236}">
                <a16:creationId xmlns:a16="http://schemas.microsoft.com/office/drawing/2014/main" id="{D7FB1F37-9257-4526-9477-5CBAD48BE8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2C883-373F-48FD-9176-BC82F99B23E9}"/>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106105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5F7-D07B-4687-B596-4445044E5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85C62-2CD0-48E2-B13B-9EB21F64D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14F23-5B42-4400-87A6-B307FC4E8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20879-E418-4F00-A083-937222163607}"/>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6" name="Footer Placeholder 5">
            <a:extLst>
              <a:ext uri="{FF2B5EF4-FFF2-40B4-BE49-F238E27FC236}">
                <a16:creationId xmlns:a16="http://schemas.microsoft.com/office/drawing/2014/main" id="{861E2978-6517-4327-975E-B5B588A88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00975-C0E4-45B2-896F-2A7BF9E790CC}"/>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1671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520B-6DF5-482F-BE99-124BA2729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F1E9D-887E-4C9E-A5E1-BA779C146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49E54-DF5A-40A2-A6B2-7E5D83A8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E93EF-1DED-4DD9-9025-E9DBC4F3FB12}"/>
              </a:ext>
            </a:extLst>
          </p:cNvPr>
          <p:cNvSpPr>
            <a:spLocks noGrp="1"/>
          </p:cNvSpPr>
          <p:nvPr>
            <p:ph type="dt" sz="half" idx="10"/>
          </p:nvPr>
        </p:nvSpPr>
        <p:spPr/>
        <p:txBody>
          <a:bodyPr/>
          <a:lstStyle/>
          <a:p>
            <a:fld id="{DE136269-F5D2-4784-8C69-61FAF5E861B2}" type="datetimeFigureOut">
              <a:rPr lang="en-US" smtClean="0"/>
              <a:t>6/2/2021</a:t>
            </a:fld>
            <a:endParaRPr lang="en-US"/>
          </a:p>
        </p:txBody>
      </p:sp>
      <p:sp>
        <p:nvSpPr>
          <p:cNvPr id="6" name="Footer Placeholder 5">
            <a:extLst>
              <a:ext uri="{FF2B5EF4-FFF2-40B4-BE49-F238E27FC236}">
                <a16:creationId xmlns:a16="http://schemas.microsoft.com/office/drawing/2014/main" id="{82C530B1-F6D8-4E09-B8AF-829EB039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23FC9-6F64-4815-89FF-D5785ECF8ACA}"/>
              </a:ext>
            </a:extLst>
          </p:cNvPr>
          <p:cNvSpPr>
            <a:spLocks noGrp="1"/>
          </p:cNvSpPr>
          <p:nvPr>
            <p:ph type="sldNum" sz="quarter" idx="12"/>
          </p:nvPr>
        </p:nvSpPr>
        <p:spPr/>
        <p:txBody>
          <a:bodyPr/>
          <a:lstStyle/>
          <a:p>
            <a:fld id="{3601598E-8EA7-4EAB-8E68-B65BA38504C2}" type="slidenum">
              <a:rPr lang="en-US" smtClean="0"/>
              <a:t>‹#›</a:t>
            </a:fld>
            <a:endParaRPr lang="en-US"/>
          </a:p>
        </p:txBody>
      </p:sp>
    </p:spTree>
    <p:extLst>
      <p:ext uri="{BB962C8B-B14F-4D97-AF65-F5344CB8AC3E}">
        <p14:creationId xmlns:p14="http://schemas.microsoft.com/office/powerpoint/2010/main" val="206186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F4814-C2BD-41D8-8937-EEED29501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1C752-4C89-484F-BB84-4DC9D079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965E0-DE8E-4594-BF4D-1021609B7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36269-F5D2-4784-8C69-61FAF5E861B2}" type="datetimeFigureOut">
              <a:rPr lang="en-US" smtClean="0"/>
              <a:t>6/2/2021</a:t>
            </a:fld>
            <a:endParaRPr lang="en-US"/>
          </a:p>
        </p:txBody>
      </p:sp>
      <p:sp>
        <p:nvSpPr>
          <p:cNvPr id="5" name="Footer Placeholder 4">
            <a:extLst>
              <a:ext uri="{FF2B5EF4-FFF2-40B4-BE49-F238E27FC236}">
                <a16:creationId xmlns:a16="http://schemas.microsoft.com/office/drawing/2014/main" id="{CE09F6CF-E382-4A14-8369-A485DAF3F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D4F15-DC19-41FB-B434-E257B7694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1598E-8EA7-4EAB-8E68-B65BA38504C2}" type="slidenum">
              <a:rPr lang="en-US" smtClean="0"/>
              <a:t>‹#›</a:t>
            </a:fld>
            <a:endParaRPr lang="en-US"/>
          </a:p>
        </p:txBody>
      </p:sp>
    </p:spTree>
    <p:extLst>
      <p:ext uri="{BB962C8B-B14F-4D97-AF65-F5344CB8AC3E}">
        <p14:creationId xmlns:p14="http://schemas.microsoft.com/office/powerpoint/2010/main" val="221626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vogella.com/tutorials/JUnit/article.html" TargetMode="External"/><Relationship Id="rId2" Type="http://schemas.openxmlformats.org/officeDocument/2006/relationships/hyperlink" Target="https://www.guru99.com/software-testing-introduction-importanc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CE7545B2-8DAE-4F67-B314-CC1B86071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817" r="9817"/>
          <a:stretch/>
        </p:blipFill>
        <p:spPr bwMode="auto">
          <a:xfrm>
            <a:off x="3921551" y="18298"/>
            <a:ext cx="8267322"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ECA74F-0346-413B-944A-0DCE2C364EBC}"/>
              </a:ext>
            </a:extLst>
          </p:cNvPr>
          <p:cNvSpPr>
            <a:spLocks noGrp="1"/>
          </p:cNvSpPr>
          <p:nvPr>
            <p:ph type="ctrTitle"/>
          </p:nvPr>
        </p:nvSpPr>
        <p:spPr>
          <a:xfrm>
            <a:off x="477981" y="1122363"/>
            <a:ext cx="4273128" cy="3204134"/>
          </a:xfrm>
        </p:spPr>
        <p:txBody>
          <a:bodyPr anchor="b">
            <a:normAutofit/>
          </a:bodyPr>
          <a:lstStyle/>
          <a:p>
            <a:pPr algn="l"/>
            <a:r>
              <a:rPr lang="en-US" sz="4800" dirty="0"/>
              <a:t>Software Development and Professional Practices</a:t>
            </a:r>
          </a:p>
        </p:txBody>
      </p:sp>
      <p:sp>
        <p:nvSpPr>
          <p:cNvPr id="3" name="Subtitle 2">
            <a:extLst>
              <a:ext uri="{FF2B5EF4-FFF2-40B4-BE49-F238E27FC236}">
                <a16:creationId xmlns:a16="http://schemas.microsoft.com/office/drawing/2014/main" id="{A1725D1B-4452-4252-89A4-A20B9D22FB55}"/>
              </a:ext>
            </a:extLst>
          </p:cNvPr>
          <p:cNvSpPr>
            <a:spLocks noGrp="1"/>
          </p:cNvSpPr>
          <p:nvPr>
            <p:ph type="subTitle" idx="1"/>
          </p:nvPr>
        </p:nvSpPr>
        <p:spPr>
          <a:xfrm>
            <a:off x="477980" y="4872922"/>
            <a:ext cx="4023359" cy="1208141"/>
          </a:xfrm>
        </p:spPr>
        <p:txBody>
          <a:bodyPr>
            <a:normAutofit/>
          </a:bodyPr>
          <a:lstStyle/>
          <a:p>
            <a:pPr algn="l"/>
            <a:r>
              <a:rPr lang="en-US" sz="2000" dirty="0"/>
              <a:t>Software Testing</a:t>
            </a:r>
            <a:br>
              <a:rPr lang="en-US" sz="2000" dirty="0"/>
            </a:br>
            <a:r>
              <a:rPr lang="en-US" sz="2000" dirty="0"/>
              <a:t>Design Patterns </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7C3F6871-943A-46F1-843D-DA86AE09D786}"/>
              </a:ext>
            </a:extLst>
          </p:cNvPr>
          <p:cNvPicPr>
            <a:picLocks noChangeAspect="1"/>
          </p:cNvPicPr>
          <p:nvPr/>
        </p:nvPicPr>
        <p:blipFill>
          <a:blip r:embed="rId3"/>
          <a:stretch>
            <a:fillRect/>
          </a:stretch>
        </p:blipFill>
        <p:spPr>
          <a:xfrm>
            <a:off x="11081657" y="68898"/>
            <a:ext cx="999257" cy="1259874"/>
          </a:xfrm>
          <a:prstGeom prst="rect">
            <a:avLst/>
          </a:prstGeom>
        </p:spPr>
      </p:pic>
      <p:pic>
        <p:nvPicPr>
          <p:cNvPr id="16" name="Picture 15">
            <a:extLst>
              <a:ext uri="{FF2B5EF4-FFF2-40B4-BE49-F238E27FC236}">
                <a16:creationId xmlns:a16="http://schemas.microsoft.com/office/drawing/2014/main" id="{71F90B52-A333-43AD-A896-A01879BCD1AC}"/>
              </a:ext>
            </a:extLst>
          </p:cNvPr>
          <p:cNvPicPr>
            <a:picLocks noChangeAspect="1"/>
          </p:cNvPicPr>
          <p:nvPr/>
        </p:nvPicPr>
        <p:blipFill>
          <a:blip r:embed="rId4"/>
          <a:stretch>
            <a:fillRect/>
          </a:stretch>
        </p:blipFill>
        <p:spPr>
          <a:xfrm>
            <a:off x="97976" y="68898"/>
            <a:ext cx="1470194" cy="1307201"/>
          </a:xfrm>
          <a:prstGeom prst="rect">
            <a:avLst/>
          </a:prstGeom>
        </p:spPr>
      </p:pic>
    </p:spTree>
    <p:extLst>
      <p:ext uri="{BB962C8B-B14F-4D97-AF65-F5344CB8AC3E}">
        <p14:creationId xmlns:p14="http://schemas.microsoft.com/office/powerpoint/2010/main" val="3626443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Development testing includes all testing activities that are carried out by the team</a:t>
            </a:r>
            <a:r>
              <a:rPr lang="ar-EG" dirty="0">
                <a:solidFill>
                  <a:schemeClr val="bg1"/>
                </a:solidFill>
              </a:rPr>
              <a:t> </a:t>
            </a:r>
            <a:r>
              <a:rPr lang="en-GB" dirty="0">
                <a:solidFill>
                  <a:schemeClr val="bg1"/>
                </a:solidFill>
              </a:rPr>
              <a:t>developing the system.</a:t>
            </a:r>
            <a:endParaRPr lang="ar-EG" i="1" dirty="0">
              <a:solidFill>
                <a:schemeClr val="bg1"/>
              </a:solidFill>
            </a:endParaRPr>
          </a:p>
          <a:p>
            <a:r>
              <a:rPr lang="en-GB" dirty="0">
                <a:solidFill>
                  <a:schemeClr val="bg1"/>
                </a:solidFill>
              </a:rPr>
              <a:t>Debugging is the process of fixing errors and problems that have been discovered by testing. </a:t>
            </a:r>
            <a:endParaRPr lang="ar-EG" dirty="0">
              <a:solidFill>
                <a:schemeClr val="bg1"/>
              </a:solidFill>
            </a:endParaRPr>
          </a:p>
          <a:p>
            <a:pPr lvl="1"/>
            <a:r>
              <a:rPr lang="en-GB" dirty="0">
                <a:solidFill>
                  <a:schemeClr val="bg1"/>
                </a:solidFill>
              </a:rPr>
              <a:t>Using information</a:t>
            </a:r>
            <a:r>
              <a:rPr lang="ar-EG" dirty="0">
                <a:solidFill>
                  <a:schemeClr val="bg1"/>
                </a:solidFill>
              </a:rPr>
              <a:t> </a:t>
            </a:r>
            <a:r>
              <a:rPr lang="en-GB" dirty="0">
                <a:solidFill>
                  <a:schemeClr val="bg1"/>
                </a:solidFill>
              </a:rPr>
              <a:t>from the program tests, debuggers use their knowledge of the programming language and the intended outcome</a:t>
            </a:r>
            <a:r>
              <a:rPr lang="ar-EG" dirty="0">
                <a:solidFill>
                  <a:schemeClr val="bg1"/>
                </a:solidFill>
              </a:rPr>
              <a:t> </a:t>
            </a:r>
            <a:r>
              <a:rPr lang="en-GB" dirty="0">
                <a:solidFill>
                  <a:schemeClr val="bg1"/>
                </a:solidFill>
              </a:rPr>
              <a:t>of the test to locate and repair the program error.</a:t>
            </a:r>
            <a:endParaRPr lang="ar-EG" dirty="0">
              <a:solidFill>
                <a:schemeClr val="bg1"/>
              </a:solidFill>
            </a:endParaRPr>
          </a:p>
        </p:txBody>
      </p:sp>
    </p:spTree>
    <p:extLst>
      <p:ext uri="{BB962C8B-B14F-4D97-AF65-F5344CB8AC3E}">
        <p14:creationId xmlns:p14="http://schemas.microsoft.com/office/powerpoint/2010/main" val="429247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There are three stages of development testing:</a:t>
            </a:r>
            <a:endParaRPr lang="en-US" i="1" dirty="0">
              <a:solidFill>
                <a:schemeClr val="bg1"/>
              </a:solidFill>
            </a:endParaRPr>
          </a:p>
        </p:txBody>
      </p:sp>
      <p:graphicFrame>
        <p:nvGraphicFramePr>
          <p:cNvPr id="3" name="Diagram 2">
            <a:extLst>
              <a:ext uri="{FF2B5EF4-FFF2-40B4-BE49-F238E27FC236}">
                <a16:creationId xmlns:a16="http://schemas.microsoft.com/office/drawing/2014/main" id="{65E6FC80-438F-46CB-BCB8-60F3C6B845E1}"/>
              </a:ext>
            </a:extLst>
          </p:cNvPr>
          <p:cNvGraphicFramePr/>
          <p:nvPr>
            <p:extLst>
              <p:ext uri="{D42A27DB-BD31-4B8C-83A1-F6EECF244321}">
                <p14:modId xmlns:p14="http://schemas.microsoft.com/office/powerpoint/2010/main" val="3636532915"/>
              </p:ext>
            </p:extLst>
          </p:nvPr>
        </p:nvGraphicFramePr>
        <p:xfrm>
          <a:off x="2053367" y="2552907"/>
          <a:ext cx="8085263" cy="3111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09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b="1" dirty="0">
                <a:solidFill>
                  <a:schemeClr val="bg1"/>
                </a:solidFill>
              </a:rPr>
              <a:t>Unit testing </a:t>
            </a:r>
          </a:p>
          <a:p>
            <a:pPr lvl="1"/>
            <a:r>
              <a:rPr lang="en-GB" i="1" dirty="0">
                <a:solidFill>
                  <a:schemeClr val="bg1"/>
                </a:solidFill>
              </a:rPr>
              <a:t>Individual program units or object classes are tested. </a:t>
            </a:r>
          </a:p>
          <a:p>
            <a:pPr lvl="1"/>
            <a:r>
              <a:rPr lang="en-GB" i="1" dirty="0">
                <a:solidFill>
                  <a:schemeClr val="bg1"/>
                </a:solidFill>
              </a:rPr>
              <a:t>Unit testing should focus on testing the functionality of objects or methods.</a:t>
            </a:r>
          </a:p>
          <a:p>
            <a:r>
              <a:rPr lang="en-GB" b="1" dirty="0">
                <a:solidFill>
                  <a:schemeClr val="bg1"/>
                </a:solidFill>
              </a:rPr>
              <a:t>Component testing</a:t>
            </a:r>
          </a:p>
          <a:p>
            <a:pPr lvl="1"/>
            <a:r>
              <a:rPr lang="en-GB" i="1" dirty="0">
                <a:solidFill>
                  <a:schemeClr val="bg1"/>
                </a:solidFill>
              </a:rPr>
              <a:t>Several individual units are integrated to create composite components.</a:t>
            </a:r>
          </a:p>
          <a:p>
            <a:pPr lvl="1"/>
            <a:r>
              <a:rPr lang="en-GB" i="1" dirty="0">
                <a:solidFill>
                  <a:schemeClr val="bg1"/>
                </a:solidFill>
              </a:rPr>
              <a:t>Component testing should focus on testing the component interfaces that provide access to the component functions.</a:t>
            </a:r>
          </a:p>
          <a:p>
            <a:r>
              <a:rPr lang="en-GB" b="1" dirty="0">
                <a:solidFill>
                  <a:schemeClr val="bg1"/>
                </a:solidFill>
              </a:rPr>
              <a:t>System testing </a:t>
            </a:r>
          </a:p>
          <a:p>
            <a:pPr lvl="1"/>
            <a:r>
              <a:rPr lang="en-GB" i="1" dirty="0">
                <a:solidFill>
                  <a:schemeClr val="bg1"/>
                </a:solidFill>
              </a:rPr>
              <a:t>The components in a system are integrated and the system is tested. </a:t>
            </a:r>
          </a:p>
          <a:p>
            <a:pPr lvl="1"/>
            <a:r>
              <a:rPr lang="en-GB" i="1" dirty="0">
                <a:solidFill>
                  <a:schemeClr val="bg1"/>
                </a:solidFill>
              </a:rPr>
              <a:t>System testing should focus on testing component interactions.</a:t>
            </a:r>
            <a:endParaRPr lang="en-US" i="1" dirty="0">
              <a:solidFill>
                <a:schemeClr val="bg1"/>
              </a:solidFill>
            </a:endParaRPr>
          </a:p>
        </p:txBody>
      </p:sp>
    </p:spTree>
    <p:extLst>
      <p:ext uri="{BB962C8B-B14F-4D97-AF65-F5344CB8AC3E}">
        <p14:creationId xmlns:p14="http://schemas.microsoft.com/office/powerpoint/2010/main" val="268437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a:t>
            </a:r>
          </a:p>
        </p:txBody>
      </p:sp>
      <p:graphicFrame>
        <p:nvGraphicFramePr>
          <p:cNvPr id="3" name="Content Placeholder 2">
            <a:extLst>
              <a:ext uri="{FF2B5EF4-FFF2-40B4-BE49-F238E27FC236}">
                <a16:creationId xmlns:a16="http://schemas.microsoft.com/office/drawing/2014/main" id="{55E4FA3E-B7CF-4E8E-B7DD-2D915F47E170}"/>
              </a:ext>
            </a:extLst>
          </p:cNvPr>
          <p:cNvGraphicFramePr>
            <a:graphicFrameLocks noGrp="1"/>
          </p:cNvGraphicFramePr>
          <p:nvPr>
            <p:ph idx="1"/>
            <p:extLst>
              <p:ext uri="{D42A27DB-BD31-4B8C-83A1-F6EECF244321}">
                <p14:modId xmlns:p14="http://schemas.microsoft.com/office/powerpoint/2010/main" val="321147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9" name="Group 38">
            <a:extLst>
              <a:ext uri="{FF2B5EF4-FFF2-40B4-BE49-F238E27FC236}">
                <a16:creationId xmlns:a16="http://schemas.microsoft.com/office/drawing/2014/main" id="{D81A8F9D-E8E1-48DA-979C-1E97EC9B184B}"/>
              </a:ext>
            </a:extLst>
          </p:cNvPr>
          <p:cNvGrpSpPr/>
          <p:nvPr/>
        </p:nvGrpSpPr>
        <p:grpSpPr>
          <a:xfrm>
            <a:off x="3144175" y="2504222"/>
            <a:ext cx="1887986" cy="1215522"/>
            <a:chOff x="3144175" y="2504222"/>
            <a:chExt cx="1887986" cy="1215522"/>
          </a:xfrm>
        </p:grpSpPr>
        <p:sp>
          <p:nvSpPr>
            <p:cNvPr id="5" name="Oval 4">
              <a:extLst>
                <a:ext uri="{FF2B5EF4-FFF2-40B4-BE49-F238E27FC236}">
                  <a16:creationId xmlns:a16="http://schemas.microsoft.com/office/drawing/2014/main" id="{D161EC7A-A936-4B87-8B6B-D937E04F530D}"/>
                </a:ext>
              </a:extLst>
            </p:cNvPr>
            <p:cNvSpPr/>
            <p:nvPr/>
          </p:nvSpPr>
          <p:spPr>
            <a:xfrm>
              <a:off x="3781888" y="2504222"/>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U1</a:t>
              </a:r>
            </a:p>
          </p:txBody>
        </p:sp>
        <p:sp>
          <p:nvSpPr>
            <p:cNvPr id="9" name="Oval 8">
              <a:extLst>
                <a:ext uri="{FF2B5EF4-FFF2-40B4-BE49-F238E27FC236}">
                  <a16:creationId xmlns:a16="http://schemas.microsoft.com/office/drawing/2014/main" id="{D33988D1-EDAC-4925-ACE9-6510270EF4A7}"/>
                </a:ext>
              </a:extLst>
            </p:cNvPr>
            <p:cNvSpPr/>
            <p:nvPr/>
          </p:nvSpPr>
          <p:spPr>
            <a:xfrm>
              <a:off x="4419601" y="2871463"/>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U2</a:t>
              </a:r>
            </a:p>
          </p:txBody>
        </p:sp>
        <p:sp>
          <p:nvSpPr>
            <p:cNvPr id="10" name="Oval 9">
              <a:extLst>
                <a:ext uri="{FF2B5EF4-FFF2-40B4-BE49-F238E27FC236}">
                  <a16:creationId xmlns:a16="http://schemas.microsoft.com/office/drawing/2014/main" id="{A52B615B-59FF-47C4-8463-5B32E216AEEA}"/>
                </a:ext>
              </a:extLst>
            </p:cNvPr>
            <p:cNvSpPr/>
            <p:nvPr/>
          </p:nvSpPr>
          <p:spPr>
            <a:xfrm>
              <a:off x="3781887" y="3287987"/>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U4</a:t>
              </a:r>
            </a:p>
          </p:txBody>
        </p:sp>
        <p:sp>
          <p:nvSpPr>
            <p:cNvPr id="11" name="Oval 10">
              <a:extLst>
                <a:ext uri="{FF2B5EF4-FFF2-40B4-BE49-F238E27FC236}">
                  <a16:creationId xmlns:a16="http://schemas.microsoft.com/office/drawing/2014/main" id="{F9D70C31-7514-4493-ADD2-2AB2D70F43B8}"/>
                </a:ext>
              </a:extLst>
            </p:cNvPr>
            <p:cNvSpPr/>
            <p:nvPr/>
          </p:nvSpPr>
          <p:spPr>
            <a:xfrm>
              <a:off x="3144175" y="2871463"/>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U3</a:t>
              </a:r>
            </a:p>
          </p:txBody>
        </p:sp>
      </p:grpSp>
      <p:grpSp>
        <p:nvGrpSpPr>
          <p:cNvPr id="40" name="Group 39">
            <a:extLst>
              <a:ext uri="{FF2B5EF4-FFF2-40B4-BE49-F238E27FC236}">
                <a16:creationId xmlns:a16="http://schemas.microsoft.com/office/drawing/2014/main" id="{B67CCEC7-2BFE-49BA-9A9C-29F47D5248A2}"/>
              </a:ext>
            </a:extLst>
          </p:cNvPr>
          <p:cNvGrpSpPr/>
          <p:nvPr/>
        </p:nvGrpSpPr>
        <p:grpSpPr>
          <a:xfrm>
            <a:off x="5844467" y="2479580"/>
            <a:ext cx="1887986" cy="1215522"/>
            <a:chOff x="5844467" y="2479580"/>
            <a:chExt cx="1887986" cy="1215522"/>
          </a:xfrm>
        </p:grpSpPr>
        <p:sp>
          <p:nvSpPr>
            <p:cNvPr id="14" name="Oval 13">
              <a:extLst>
                <a:ext uri="{FF2B5EF4-FFF2-40B4-BE49-F238E27FC236}">
                  <a16:creationId xmlns:a16="http://schemas.microsoft.com/office/drawing/2014/main" id="{B9899C88-5739-41A9-98E4-2D12553EE380}"/>
                </a:ext>
              </a:extLst>
            </p:cNvPr>
            <p:cNvSpPr/>
            <p:nvPr/>
          </p:nvSpPr>
          <p:spPr>
            <a:xfrm>
              <a:off x="6482180" y="2479580"/>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U1</a:t>
              </a:r>
            </a:p>
          </p:txBody>
        </p:sp>
        <p:sp>
          <p:nvSpPr>
            <p:cNvPr id="15" name="Oval 14">
              <a:extLst>
                <a:ext uri="{FF2B5EF4-FFF2-40B4-BE49-F238E27FC236}">
                  <a16:creationId xmlns:a16="http://schemas.microsoft.com/office/drawing/2014/main" id="{5788AA2B-2409-4749-877B-AD00603A978B}"/>
                </a:ext>
              </a:extLst>
            </p:cNvPr>
            <p:cNvSpPr/>
            <p:nvPr/>
          </p:nvSpPr>
          <p:spPr>
            <a:xfrm>
              <a:off x="7119893" y="2846821"/>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U2</a:t>
              </a:r>
            </a:p>
          </p:txBody>
        </p:sp>
        <p:sp>
          <p:nvSpPr>
            <p:cNvPr id="16" name="Oval 15">
              <a:extLst>
                <a:ext uri="{FF2B5EF4-FFF2-40B4-BE49-F238E27FC236}">
                  <a16:creationId xmlns:a16="http://schemas.microsoft.com/office/drawing/2014/main" id="{4CB1758B-AEB1-409A-BED5-CC6DB092574D}"/>
                </a:ext>
              </a:extLst>
            </p:cNvPr>
            <p:cNvSpPr/>
            <p:nvPr/>
          </p:nvSpPr>
          <p:spPr>
            <a:xfrm>
              <a:off x="6482179" y="3263345"/>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U4</a:t>
              </a:r>
            </a:p>
          </p:txBody>
        </p:sp>
        <p:sp>
          <p:nvSpPr>
            <p:cNvPr id="17" name="Oval 16">
              <a:extLst>
                <a:ext uri="{FF2B5EF4-FFF2-40B4-BE49-F238E27FC236}">
                  <a16:creationId xmlns:a16="http://schemas.microsoft.com/office/drawing/2014/main" id="{0892232A-5471-468F-A0E4-3DA2847BF06C}"/>
                </a:ext>
              </a:extLst>
            </p:cNvPr>
            <p:cNvSpPr/>
            <p:nvPr/>
          </p:nvSpPr>
          <p:spPr>
            <a:xfrm>
              <a:off x="5844467" y="2846821"/>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U3</a:t>
              </a:r>
            </a:p>
          </p:txBody>
        </p:sp>
      </p:grpSp>
      <p:grpSp>
        <p:nvGrpSpPr>
          <p:cNvPr id="42" name="Group 41">
            <a:extLst>
              <a:ext uri="{FF2B5EF4-FFF2-40B4-BE49-F238E27FC236}">
                <a16:creationId xmlns:a16="http://schemas.microsoft.com/office/drawing/2014/main" id="{6FC1E8C8-E91D-47F5-ACA5-23EABE4C2CB2}"/>
              </a:ext>
            </a:extLst>
          </p:cNvPr>
          <p:cNvGrpSpPr/>
          <p:nvPr/>
        </p:nvGrpSpPr>
        <p:grpSpPr>
          <a:xfrm>
            <a:off x="4556464" y="4299774"/>
            <a:ext cx="1887986" cy="1215522"/>
            <a:chOff x="4556464" y="4299774"/>
            <a:chExt cx="1887986" cy="1215522"/>
          </a:xfrm>
        </p:grpSpPr>
        <p:sp>
          <p:nvSpPr>
            <p:cNvPr id="23" name="Oval 22">
              <a:extLst>
                <a:ext uri="{FF2B5EF4-FFF2-40B4-BE49-F238E27FC236}">
                  <a16:creationId xmlns:a16="http://schemas.microsoft.com/office/drawing/2014/main" id="{9B4024A2-DCC6-4D2F-A37C-70C5C1E70CA8}"/>
                </a:ext>
              </a:extLst>
            </p:cNvPr>
            <p:cNvSpPr/>
            <p:nvPr/>
          </p:nvSpPr>
          <p:spPr>
            <a:xfrm>
              <a:off x="5194177" y="4299774"/>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U1</a:t>
              </a:r>
            </a:p>
          </p:txBody>
        </p:sp>
        <p:sp>
          <p:nvSpPr>
            <p:cNvPr id="24" name="Oval 23">
              <a:extLst>
                <a:ext uri="{FF2B5EF4-FFF2-40B4-BE49-F238E27FC236}">
                  <a16:creationId xmlns:a16="http://schemas.microsoft.com/office/drawing/2014/main" id="{B07F8EDE-9020-4403-8370-5BB7BF3A6980}"/>
                </a:ext>
              </a:extLst>
            </p:cNvPr>
            <p:cNvSpPr/>
            <p:nvPr/>
          </p:nvSpPr>
          <p:spPr>
            <a:xfrm>
              <a:off x="5831890" y="4667015"/>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U2</a:t>
              </a:r>
            </a:p>
          </p:txBody>
        </p:sp>
        <p:sp>
          <p:nvSpPr>
            <p:cNvPr id="25" name="Oval 24">
              <a:extLst>
                <a:ext uri="{FF2B5EF4-FFF2-40B4-BE49-F238E27FC236}">
                  <a16:creationId xmlns:a16="http://schemas.microsoft.com/office/drawing/2014/main" id="{DB3E1425-1676-47B7-9FA1-64F5185B99A1}"/>
                </a:ext>
              </a:extLst>
            </p:cNvPr>
            <p:cNvSpPr/>
            <p:nvPr/>
          </p:nvSpPr>
          <p:spPr>
            <a:xfrm>
              <a:off x="5194176" y="5083539"/>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U4</a:t>
              </a:r>
            </a:p>
          </p:txBody>
        </p:sp>
        <p:sp>
          <p:nvSpPr>
            <p:cNvPr id="26" name="Oval 25">
              <a:extLst>
                <a:ext uri="{FF2B5EF4-FFF2-40B4-BE49-F238E27FC236}">
                  <a16:creationId xmlns:a16="http://schemas.microsoft.com/office/drawing/2014/main" id="{A48B2A3A-3EDE-41D1-B410-68721ECE741E}"/>
                </a:ext>
              </a:extLst>
            </p:cNvPr>
            <p:cNvSpPr/>
            <p:nvPr/>
          </p:nvSpPr>
          <p:spPr>
            <a:xfrm>
              <a:off x="4556464" y="4667015"/>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U3</a:t>
              </a:r>
            </a:p>
          </p:txBody>
        </p:sp>
      </p:grpSp>
      <p:grpSp>
        <p:nvGrpSpPr>
          <p:cNvPr id="41" name="Group 40">
            <a:extLst>
              <a:ext uri="{FF2B5EF4-FFF2-40B4-BE49-F238E27FC236}">
                <a16:creationId xmlns:a16="http://schemas.microsoft.com/office/drawing/2014/main" id="{1CEC5B1C-9390-4E79-A47F-8FE0402980BB}"/>
              </a:ext>
            </a:extLst>
          </p:cNvPr>
          <p:cNvGrpSpPr/>
          <p:nvPr/>
        </p:nvGrpSpPr>
        <p:grpSpPr>
          <a:xfrm>
            <a:off x="7119893" y="4275132"/>
            <a:ext cx="1887986" cy="1215522"/>
            <a:chOff x="7119893" y="4275132"/>
            <a:chExt cx="1887986" cy="1215522"/>
          </a:xfrm>
        </p:grpSpPr>
        <p:sp>
          <p:nvSpPr>
            <p:cNvPr id="28" name="Oval 27">
              <a:extLst>
                <a:ext uri="{FF2B5EF4-FFF2-40B4-BE49-F238E27FC236}">
                  <a16:creationId xmlns:a16="http://schemas.microsoft.com/office/drawing/2014/main" id="{A0DE0D2E-C807-4DEE-AADC-4424BF68BE85}"/>
                </a:ext>
              </a:extLst>
            </p:cNvPr>
            <p:cNvSpPr/>
            <p:nvPr/>
          </p:nvSpPr>
          <p:spPr>
            <a:xfrm>
              <a:off x="7757606" y="4275132"/>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U1</a:t>
              </a:r>
            </a:p>
          </p:txBody>
        </p:sp>
        <p:sp>
          <p:nvSpPr>
            <p:cNvPr id="29" name="Oval 28">
              <a:extLst>
                <a:ext uri="{FF2B5EF4-FFF2-40B4-BE49-F238E27FC236}">
                  <a16:creationId xmlns:a16="http://schemas.microsoft.com/office/drawing/2014/main" id="{0EFF7455-BC8B-4F22-8870-C4600541009A}"/>
                </a:ext>
              </a:extLst>
            </p:cNvPr>
            <p:cNvSpPr/>
            <p:nvPr/>
          </p:nvSpPr>
          <p:spPr>
            <a:xfrm>
              <a:off x="8395319" y="4642373"/>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U2</a:t>
              </a:r>
            </a:p>
          </p:txBody>
        </p:sp>
        <p:sp>
          <p:nvSpPr>
            <p:cNvPr id="30" name="Oval 29">
              <a:extLst>
                <a:ext uri="{FF2B5EF4-FFF2-40B4-BE49-F238E27FC236}">
                  <a16:creationId xmlns:a16="http://schemas.microsoft.com/office/drawing/2014/main" id="{2E6A4832-101A-4C35-9177-E061FE4EBF7F}"/>
                </a:ext>
              </a:extLst>
            </p:cNvPr>
            <p:cNvSpPr/>
            <p:nvPr/>
          </p:nvSpPr>
          <p:spPr>
            <a:xfrm>
              <a:off x="7757605" y="5058897"/>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U4</a:t>
              </a:r>
            </a:p>
          </p:txBody>
        </p:sp>
        <p:sp>
          <p:nvSpPr>
            <p:cNvPr id="31" name="Oval 30">
              <a:extLst>
                <a:ext uri="{FF2B5EF4-FFF2-40B4-BE49-F238E27FC236}">
                  <a16:creationId xmlns:a16="http://schemas.microsoft.com/office/drawing/2014/main" id="{8C63BF1C-0B39-430D-A136-39685202018B}"/>
                </a:ext>
              </a:extLst>
            </p:cNvPr>
            <p:cNvSpPr/>
            <p:nvPr/>
          </p:nvSpPr>
          <p:spPr>
            <a:xfrm>
              <a:off x="7119893" y="4642373"/>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U3</a:t>
              </a:r>
            </a:p>
          </p:txBody>
        </p:sp>
      </p:grpSp>
      <p:sp>
        <p:nvSpPr>
          <p:cNvPr id="32" name="Oval 31">
            <a:extLst>
              <a:ext uri="{FF2B5EF4-FFF2-40B4-BE49-F238E27FC236}">
                <a16:creationId xmlns:a16="http://schemas.microsoft.com/office/drawing/2014/main" id="{A226B008-BCE4-409D-91BE-C0C93E7C9CD8}"/>
              </a:ext>
            </a:extLst>
          </p:cNvPr>
          <p:cNvSpPr/>
          <p:nvPr/>
        </p:nvSpPr>
        <p:spPr>
          <a:xfrm>
            <a:off x="2095130" y="1154097"/>
            <a:ext cx="8238477" cy="5636108"/>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74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a:t>
            </a:r>
          </a:p>
        </p:txBody>
      </p:sp>
      <p:graphicFrame>
        <p:nvGraphicFramePr>
          <p:cNvPr id="3" name="Content Placeholder 2">
            <a:extLst>
              <a:ext uri="{FF2B5EF4-FFF2-40B4-BE49-F238E27FC236}">
                <a16:creationId xmlns:a16="http://schemas.microsoft.com/office/drawing/2014/main" id="{55E4FA3E-B7CF-4E8E-B7DD-2D915F47E170}"/>
              </a:ext>
            </a:extLst>
          </p:cNvPr>
          <p:cNvGraphicFramePr>
            <a:graphicFrameLocks noGrp="1"/>
          </p:cNvGraphicFramePr>
          <p:nvPr>
            <p:ph idx="1"/>
            <p:extLst>
              <p:ext uri="{D42A27DB-BD31-4B8C-83A1-F6EECF244321}">
                <p14:modId xmlns:p14="http://schemas.microsoft.com/office/powerpoint/2010/main" val="90603870"/>
              </p:ext>
            </p:extLst>
          </p:nvPr>
        </p:nvGraphicFramePr>
        <p:xfrm>
          <a:off x="2382914"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8" name="Group 37">
            <a:extLst>
              <a:ext uri="{FF2B5EF4-FFF2-40B4-BE49-F238E27FC236}">
                <a16:creationId xmlns:a16="http://schemas.microsoft.com/office/drawing/2014/main" id="{BC70C940-B197-4BE5-A5ED-0452776B4871}"/>
              </a:ext>
            </a:extLst>
          </p:cNvPr>
          <p:cNvGrpSpPr/>
          <p:nvPr/>
        </p:nvGrpSpPr>
        <p:grpSpPr>
          <a:xfrm>
            <a:off x="3639844" y="1154097"/>
            <a:ext cx="8238477" cy="5636108"/>
            <a:chOff x="2095130" y="1154097"/>
            <a:chExt cx="8238477" cy="5636108"/>
          </a:xfrm>
        </p:grpSpPr>
        <p:sp>
          <p:nvSpPr>
            <p:cNvPr id="5" name="Oval 4">
              <a:extLst>
                <a:ext uri="{FF2B5EF4-FFF2-40B4-BE49-F238E27FC236}">
                  <a16:creationId xmlns:a16="http://schemas.microsoft.com/office/drawing/2014/main" id="{D161EC7A-A936-4B87-8B6B-D937E04F530D}"/>
                </a:ext>
              </a:extLst>
            </p:cNvPr>
            <p:cNvSpPr/>
            <p:nvPr/>
          </p:nvSpPr>
          <p:spPr>
            <a:xfrm>
              <a:off x="3781888" y="2504222"/>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U1</a:t>
              </a:r>
            </a:p>
          </p:txBody>
        </p:sp>
        <p:sp>
          <p:nvSpPr>
            <p:cNvPr id="9" name="Oval 8">
              <a:extLst>
                <a:ext uri="{FF2B5EF4-FFF2-40B4-BE49-F238E27FC236}">
                  <a16:creationId xmlns:a16="http://schemas.microsoft.com/office/drawing/2014/main" id="{D33988D1-EDAC-4925-ACE9-6510270EF4A7}"/>
                </a:ext>
              </a:extLst>
            </p:cNvPr>
            <p:cNvSpPr/>
            <p:nvPr/>
          </p:nvSpPr>
          <p:spPr>
            <a:xfrm>
              <a:off x="4419601" y="2871463"/>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U2</a:t>
              </a:r>
            </a:p>
          </p:txBody>
        </p:sp>
        <p:sp>
          <p:nvSpPr>
            <p:cNvPr id="10" name="Oval 9">
              <a:extLst>
                <a:ext uri="{FF2B5EF4-FFF2-40B4-BE49-F238E27FC236}">
                  <a16:creationId xmlns:a16="http://schemas.microsoft.com/office/drawing/2014/main" id="{A52B615B-59FF-47C4-8463-5B32E216AEEA}"/>
                </a:ext>
              </a:extLst>
            </p:cNvPr>
            <p:cNvSpPr/>
            <p:nvPr/>
          </p:nvSpPr>
          <p:spPr>
            <a:xfrm>
              <a:off x="3781887" y="3287987"/>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U4</a:t>
              </a:r>
            </a:p>
          </p:txBody>
        </p:sp>
        <p:sp>
          <p:nvSpPr>
            <p:cNvPr id="11" name="Oval 10">
              <a:extLst>
                <a:ext uri="{FF2B5EF4-FFF2-40B4-BE49-F238E27FC236}">
                  <a16:creationId xmlns:a16="http://schemas.microsoft.com/office/drawing/2014/main" id="{F9D70C31-7514-4493-ADD2-2AB2D70F43B8}"/>
                </a:ext>
              </a:extLst>
            </p:cNvPr>
            <p:cNvSpPr/>
            <p:nvPr/>
          </p:nvSpPr>
          <p:spPr>
            <a:xfrm>
              <a:off x="3144175" y="2871463"/>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U3</a:t>
              </a:r>
            </a:p>
          </p:txBody>
        </p:sp>
        <p:sp>
          <p:nvSpPr>
            <p:cNvPr id="14" name="Oval 13">
              <a:extLst>
                <a:ext uri="{FF2B5EF4-FFF2-40B4-BE49-F238E27FC236}">
                  <a16:creationId xmlns:a16="http://schemas.microsoft.com/office/drawing/2014/main" id="{B9899C88-5739-41A9-98E4-2D12553EE380}"/>
                </a:ext>
              </a:extLst>
            </p:cNvPr>
            <p:cNvSpPr/>
            <p:nvPr/>
          </p:nvSpPr>
          <p:spPr>
            <a:xfrm>
              <a:off x="6482180" y="2479580"/>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U1</a:t>
              </a:r>
            </a:p>
          </p:txBody>
        </p:sp>
        <p:sp>
          <p:nvSpPr>
            <p:cNvPr id="15" name="Oval 14">
              <a:extLst>
                <a:ext uri="{FF2B5EF4-FFF2-40B4-BE49-F238E27FC236}">
                  <a16:creationId xmlns:a16="http://schemas.microsoft.com/office/drawing/2014/main" id="{5788AA2B-2409-4749-877B-AD00603A978B}"/>
                </a:ext>
              </a:extLst>
            </p:cNvPr>
            <p:cNvSpPr/>
            <p:nvPr/>
          </p:nvSpPr>
          <p:spPr>
            <a:xfrm>
              <a:off x="7119893" y="2846821"/>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U2</a:t>
              </a:r>
            </a:p>
          </p:txBody>
        </p:sp>
        <p:sp>
          <p:nvSpPr>
            <p:cNvPr id="16" name="Oval 15">
              <a:extLst>
                <a:ext uri="{FF2B5EF4-FFF2-40B4-BE49-F238E27FC236}">
                  <a16:creationId xmlns:a16="http://schemas.microsoft.com/office/drawing/2014/main" id="{4CB1758B-AEB1-409A-BED5-CC6DB092574D}"/>
                </a:ext>
              </a:extLst>
            </p:cNvPr>
            <p:cNvSpPr/>
            <p:nvPr/>
          </p:nvSpPr>
          <p:spPr>
            <a:xfrm>
              <a:off x="6482179" y="3263345"/>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U4</a:t>
              </a:r>
            </a:p>
          </p:txBody>
        </p:sp>
        <p:sp>
          <p:nvSpPr>
            <p:cNvPr id="17" name="Oval 16">
              <a:extLst>
                <a:ext uri="{FF2B5EF4-FFF2-40B4-BE49-F238E27FC236}">
                  <a16:creationId xmlns:a16="http://schemas.microsoft.com/office/drawing/2014/main" id="{0892232A-5471-468F-A0E4-3DA2847BF06C}"/>
                </a:ext>
              </a:extLst>
            </p:cNvPr>
            <p:cNvSpPr/>
            <p:nvPr/>
          </p:nvSpPr>
          <p:spPr>
            <a:xfrm>
              <a:off x="5844467" y="2846821"/>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U3</a:t>
              </a:r>
            </a:p>
          </p:txBody>
        </p:sp>
        <p:sp>
          <p:nvSpPr>
            <p:cNvPr id="23" name="Oval 22">
              <a:extLst>
                <a:ext uri="{FF2B5EF4-FFF2-40B4-BE49-F238E27FC236}">
                  <a16:creationId xmlns:a16="http://schemas.microsoft.com/office/drawing/2014/main" id="{9B4024A2-DCC6-4D2F-A37C-70C5C1E70CA8}"/>
                </a:ext>
              </a:extLst>
            </p:cNvPr>
            <p:cNvSpPr/>
            <p:nvPr/>
          </p:nvSpPr>
          <p:spPr>
            <a:xfrm>
              <a:off x="5194177" y="4299774"/>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U1</a:t>
              </a:r>
            </a:p>
          </p:txBody>
        </p:sp>
        <p:sp>
          <p:nvSpPr>
            <p:cNvPr id="24" name="Oval 23">
              <a:extLst>
                <a:ext uri="{FF2B5EF4-FFF2-40B4-BE49-F238E27FC236}">
                  <a16:creationId xmlns:a16="http://schemas.microsoft.com/office/drawing/2014/main" id="{B07F8EDE-9020-4403-8370-5BB7BF3A6980}"/>
                </a:ext>
              </a:extLst>
            </p:cNvPr>
            <p:cNvSpPr/>
            <p:nvPr/>
          </p:nvSpPr>
          <p:spPr>
            <a:xfrm>
              <a:off x="5831890" y="4667015"/>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U2</a:t>
              </a:r>
            </a:p>
          </p:txBody>
        </p:sp>
        <p:sp>
          <p:nvSpPr>
            <p:cNvPr id="25" name="Oval 24">
              <a:extLst>
                <a:ext uri="{FF2B5EF4-FFF2-40B4-BE49-F238E27FC236}">
                  <a16:creationId xmlns:a16="http://schemas.microsoft.com/office/drawing/2014/main" id="{DB3E1425-1676-47B7-9FA1-64F5185B99A1}"/>
                </a:ext>
              </a:extLst>
            </p:cNvPr>
            <p:cNvSpPr/>
            <p:nvPr/>
          </p:nvSpPr>
          <p:spPr>
            <a:xfrm>
              <a:off x="5194176" y="5083539"/>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U4</a:t>
              </a:r>
            </a:p>
          </p:txBody>
        </p:sp>
        <p:sp>
          <p:nvSpPr>
            <p:cNvPr id="26" name="Oval 25">
              <a:extLst>
                <a:ext uri="{FF2B5EF4-FFF2-40B4-BE49-F238E27FC236}">
                  <a16:creationId xmlns:a16="http://schemas.microsoft.com/office/drawing/2014/main" id="{A48B2A3A-3EDE-41D1-B410-68721ECE741E}"/>
                </a:ext>
              </a:extLst>
            </p:cNvPr>
            <p:cNvSpPr/>
            <p:nvPr/>
          </p:nvSpPr>
          <p:spPr>
            <a:xfrm>
              <a:off x="4556464" y="4667015"/>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U3</a:t>
              </a:r>
            </a:p>
          </p:txBody>
        </p:sp>
        <p:sp>
          <p:nvSpPr>
            <p:cNvPr id="28" name="Oval 27">
              <a:extLst>
                <a:ext uri="{FF2B5EF4-FFF2-40B4-BE49-F238E27FC236}">
                  <a16:creationId xmlns:a16="http://schemas.microsoft.com/office/drawing/2014/main" id="{A0DE0D2E-C807-4DEE-AADC-4424BF68BE85}"/>
                </a:ext>
              </a:extLst>
            </p:cNvPr>
            <p:cNvSpPr/>
            <p:nvPr/>
          </p:nvSpPr>
          <p:spPr>
            <a:xfrm>
              <a:off x="7757606" y="4275132"/>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U1</a:t>
              </a:r>
            </a:p>
          </p:txBody>
        </p:sp>
        <p:sp>
          <p:nvSpPr>
            <p:cNvPr id="29" name="Oval 28">
              <a:extLst>
                <a:ext uri="{FF2B5EF4-FFF2-40B4-BE49-F238E27FC236}">
                  <a16:creationId xmlns:a16="http://schemas.microsoft.com/office/drawing/2014/main" id="{0EFF7455-BC8B-4F22-8870-C4600541009A}"/>
                </a:ext>
              </a:extLst>
            </p:cNvPr>
            <p:cNvSpPr/>
            <p:nvPr/>
          </p:nvSpPr>
          <p:spPr>
            <a:xfrm>
              <a:off x="8395319" y="4642373"/>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U2</a:t>
              </a:r>
            </a:p>
          </p:txBody>
        </p:sp>
        <p:sp>
          <p:nvSpPr>
            <p:cNvPr id="30" name="Oval 29">
              <a:extLst>
                <a:ext uri="{FF2B5EF4-FFF2-40B4-BE49-F238E27FC236}">
                  <a16:creationId xmlns:a16="http://schemas.microsoft.com/office/drawing/2014/main" id="{2E6A4832-101A-4C35-9177-E061FE4EBF7F}"/>
                </a:ext>
              </a:extLst>
            </p:cNvPr>
            <p:cNvSpPr/>
            <p:nvPr/>
          </p:nvSpPr>
          <p:spPr>
            <a:xfrm>
              <a:off x="7757605" y="5058897"/>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U4</a:t>
              </a:r>
            </a:p>
          </p:txBody>
        </p:sp>
        <p:sp>
          <p:nvSpPr>
            <p:cNvPr id="31" name="Oval 30">
              <a:extLst>
                <a:ext uri="{FF2B5EF4-FFF2-40B4-BE49-F238E27FC236}">
                  <a16:creationId xmlns:a16="http://schemas.microsoft.com/office/drawing/2014/main" id="{8C63BF1C-0B39-430D-A136-39685202018B}"/>
                </a:ext>
              </a:extLst>
            </p:cNvPr>
            <p:cNvSpPr/>
            <p:nvPr/>
          </p:nvSpPr>
          <p:spPr>
            <a:xfrm>
              <a:off x="7119893" y="4642373"/>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U3</a:t>
              </a:r>
            </a:p>
          </p:txBody>
        </p:sp>
        <p:sp>
          <p:nvSpPr>
            <p:cNvPr id="32" name="Oval 31">
              <a:extLst>
                <a:ext uri="{FF2B5EF4-FFF2-40B4-BE49-F238E27FC236}">
                  <a16:creationId xmlns:a16="http://schemas.microsoft.com/office/drawing/2014/main" id="{A226B008-BCE4-409D-91BE-C0C93E7C9CD8}"/>
                </a:ext>
              </a:extLst>
            </p:cNvPr>
            <p:cNvSpPr/>
            <p:nvPr/>
          </p:nvSpPr>
          <p:spPr>
            <a:xfrm>
              <a:off x="2095130" y="1154097"/>
              <a:ext cx="8238477" cy="5636108"/>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7E8B4B3-7F1B-4C02-9325-FDA7EDFCA7A2}"/>
              </a:ext>
            </a:extLst>
          </p:cNvPr>
          <p:cNvSpPr txBox="1"/>
          <p:nvPr/>
        </p:nvSpPr>
        <p:spPr>
          <a:xfrm>
            <a:off x="381740" y="2041864"/>
            <a:ext cx="2155334" cy="584775"/>
          </a:xfrm>
          <a:prstGeom prst="rect">
            <a:avLst/>
          </a:prstGeom>
          <a:noFill/>
        </p:spPr>
        <p:txBody>
          <a:bodyPr wrap="none" rtlCol="0">
            <a:spAutoFit/>
          </a:bodyPr>
          <a:lstStyle/>
          <a:p>
            <a:r>
              <a:rPr lang="en-US" sz="3200" dirty="0">
                <a:solidFill>
                  <a:schemeClr val="bg1"/>
                </a:solidFill>
              </a:rPr>
              <a:t>Unit Testing</a:t>
            </a:r>
          </a:p>
        </p:txBody>
      </p:sp>
      <p:cxnSp>
        <p:nvCxnSpPr>
          <p:cNvPr id="40" name="Connector: Curved 39">
            <a:extLst>
              <a:ext uri="{FF2B5EF4-FFF2-40B4-BE49-F238E27FC236}">
                <a16:creationId xmlns:a16="http://schemas.microsoft.com/office/drawing/2014/main" id="{86967BDF-5587-4AA5-B9F8-2FA6171BCE3B}"/>
              </a:ext>
            </a:extLst>
          </p:cNvPr>
          <p:cNvCxnSpPr>
            <a:cxnSpLocks/>
            <a:stCxn id="4" idx="3"/>
            <a:endCxn id="11" idx="1"/>
          </p:cNvCxnSpPr>
          <p:nvPr/>
        </p:nvCxnSpPr>
        <p:spPr>
          <a:xfrm>
            <a:off x="2537074" y="2334252"/>
            <a:ext cx="2241522" cy="600440"/>
          </a:xfrm>
          <a:prstGeom prst="curvedConnector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2E30436D-1A3D-4C8F-954B-C4AA66D5DFF4}"/>
              </a:ext>
            </a:extLst>
          </p:cNvPr>
          <p:cNvCxnSpPr>
            <a:cxnSpLocks/>
            <a:endCxn id="26" idx="4"/>
          </p:cNvCxnSpPr>
          <p:nvPr/>
        </p:nvCxnSpPr>
        <p:spPr>
          <a:xfrm>
            <a:off x="2537074" y="2334252"/>
            <a:ext cx="3870384" cy="2764520"/>
          </a:xfrm>
          <a:prstGeom prst="curvedConnector4">
            <a:avLst>
              <a:gd name="adj1" fmla="val 46043"/>
              <a:gd name="adj2" fmla="val 108269"/>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AD8833FC-843F-42BF-9322-9BE677CA5716}"/>
              </a:ext>
            </a:extLst>
          </p:cNvPr>
          <p:cNvCxnSpPr>
            <a:cxnSpLocks/>
            <a:stCxn id="4" idx="3"/>
            <a:endCxn id="14" idx="1"/>
          </p:cNvCxnSpPr>
          <p:nvPr/>
        </p:nvCxnSpPr>
        <p:spPr>
          <a:xfrm>
            <a:off x="2537074" y="2334252"/>
            <a:ext cx="5579527" cy="208557"/>
          </a:xfrm>
          <a:prstGeom prst="curvedConnector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55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a:t>
            </a:r>
          </a:p>
        </p:txBody>
      </p:sp>
      <p:graphicFrame>
        <p:nvGraphicFramePr>
          <p:cNvPr id="3" name="Content Placeholder 2">
            <a:extLst>
              <a:ext uri="{FF2B5EF4-FFF2-40B4-BE49-F238E27FC236}">
                <a16:creationId xmlns:a16="http://schemas.microsoft.com/office/drawing/2014/main" id="{55E4FA3E-B7CF-4E8E-B7DD-2D915F47E170}"/>
              </a:ext>
            </a:extLst>
          </p:cNvPr>
          <p:cNvGraphicFramePr>
            <a:graphicFrameLocks noGrp="1"/>
          </p:cNvGraphicFramePr>
          <p:nvPr>
            <p:ph idx="1"/>
          </p:nvPr>
        </p:nvGraphicFramePr>
        <p:xfrm>
          <a:off x="2382914"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8" name="Group 37">
            <a:extLst>
              <a:ext uri="{FF2B5EF4-FFF2-40B4-BE49-F238E27FC236}">
                <a16:creationId xmlns:a16="http://schemas.microsoft.com/office/drawing/2014/main" id="{BC70C940-B197-4BE5-A5ED-0452776B4871}"/>
              </a:ext>
            </a:extLst>
          </p:cNvPr>
          <p:cNvGrpSpPr/>
          <p:nvPr/>
        </p:nvGrpSpPr>
        <p:grpSpPr>
          <a:xfrm>
            <a:off x="3639844" y="1154097"/>
            <a:ext cx="8238477" cy="5636108"/>
            <a:chOff x="2095130" y="1154097"/>
            <a:chExt cx="8238477" cy="5636108"/>
          </a:xfrm>
        </p:grpSpPr>
        <p:sp>
          <p:nvSpPr>
            <p:cNvPr id="5" name="Oval 4">
              <a:extLst>
                <a:ext uri="{FF2B5EF4-FFF2-40B4-BE49-F238E27FC236}">
                  <a16:creationId xmlns:a16="http://schemas.microsoft.com/office/drawing/2014/main" id="{D161EC7A-A936-4B87-8B6B-D937E04F530D}"/>
                </a:ext>
              </a:extLst>
            </p:cNvPr>
            <p:cNvSpPr/>
            <p:nvPr/>
          </p:nvSpPr>
          <p:spPr>
            <a:xfrm>
              <a:off x="3781888" y="2504222"/>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U1</a:t>
              </a:r>
            </a:p>
          </p:txBody>
        </p:sp>
        <p:sp>
          <p:nvSpPr>
            <p:cNvPr id="9" name="Oval 8">
              <a:extLst>
                <a:ext uri="{FF2B5EF4-FFF2-40B4-BE49-F238E27FC236}">
                  <a16:creationId xmlns:a16="http://schemas.microsoft.com/office/drawing/2014/main" id="{D33988D1-EDAC-4925-ACE9-6510270EF4A7}"/>
                </a:ext>
              </a:extLst>
            </p:cNvPr>
            <p:cNvSpPr/>
            <p:nvPr/>
          </p:nvSpPr>
          <p:spPr>
            <a:xfrm>
              <a:off x="4419601" y="2871463"/>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U2</a:t>
              </a:r>
            </a:p>
          </p:txBody>
        </p:sp>
        <p:sp>
          <p:nvSpPr>
            <p:cNvPr id="10" name="Oval 9">
              <a:extLst>
                <a:ext uri="{FF2B5EF4-FFF2-40B4-BE49-F238E27FC236}">
                  <a16:creationId xmlns:a16="http://schemas.microsoft.com/office/drawing/2014/main" id="{A52B615B-59FF-47C4-8463-5B32E216AEEA}"/>
                </a:ext>
              </a:extLst>
            </p:cNvPr>
            <p:cNvSpPr/>
            <p:nvPr/>
          </p:nvSpPr>
          <p:spPr>
            <a:xfrm>
              <a:off x="3781887" y="3287987"/>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U4</a:t>
              </a:r>
            </a:p>
          </p:txBody>
        </p:sp>
        <p:sp>
          <p:nvSpPr>
            <p:cNvPr id="11" name="Oval 10">
              <a:extLst>
                <a:ext uri="{FF2B5EF4-FFF2-40B4-BE49-F238E27FC236}">
                  <a16:creationId xmlns:a16="http://schemas.microsoft.com/office/drawing/2014/main" id="{F9D70C31-7514-4493-ADD2-2AB2D70F43B8}"/>
                </a:ext>
              </a:extLst>
            </p:cNvPr>
            <p:cNvSpPr/>
            <p:nvPr/>
          </p:nvSpPr>
          <p:spPr>
            <a:xfrm>
              <a:off x="3144175" y="2871463"/>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U3</a:t>
              </a:r>
            </a:p>
          </p:txBody>
        </p:sp>
        <p:sp>
          <p:nvSpPr>
            <p:cNvPr id="14" name="Oval 13">
              <a:extLst>
                <a:ext uri="{FF2B5EF4-FFF2-40B4-BE49-F238E27FC236}">
                  <a16:creationId xmlns:a16="http://schemas.microsoft.com/office/drawing/2014/main" id="{B9899C88-5739-41A9-98E4-2D12553EE380}"/>
                </a:ext>
              </a:extLst>
            </p:cNvPr>
            <p:cNvSpPr/>
            <p:nvPr/>
          </p:nvSpPr>
          <p:spPr>
            <a:xfrm>
              <a:off x="6482180" y="2479580"/>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U1</a:t>
              </a:r>
            </a:p>
          </p:txBody>
        </p:sp>
        <p:sp>
          <p:nvSpPr>
            <p:cNvPr id="15" name="Oval 14">
              <a:extLst>
                <a:ext uri="{FF2B5EF4-FFF2-40B4-BE49-F238E27FC236}">
                  <a16:creationId xmlns:a16="http://schemas.microsoft.com/office/drawing/2014/main" id="{5788AA2B-2409-4749-877B-AD00603A978B}"/>
                </a:ext>
              </a:extLst>
            </p:cNvPr>
            <p:cNvSpPr/>
            <p:nvPr/>
          </p:nvSpPr>
          <p:spPr>
            <a:xfrm>
              <a:off x="7119893" y="2846821"/>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U2</a:t>
              </a:r>
            </a:p>
          </p:txBody>
        </p:sp>
        <p:sp>
          <p:nvSpPr>
            <p:cNvPr id="16" name="Oval 15">
              <a:extLst>
                <a:ext uri="{FF2B5EF4-FFF2-40B4-BE49-F238E27FC236}">
                  <a16:creationId xmlns:a16="http://schemas.microsoft.com/office/drawing/2014/main" id="{4CB1758B-AEB1-409A-BED5-CC6DB092574D}"/>
                </a:ext>
              </a:extLst>
            </p:cNvPr>
            <p:cNvSpPr/>
            <p:nvPr/>
          </p:nvSpPr>
          <p:spPr>
            <a:xfrm>
              <a:off x="6482179" y="3263345"/>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U4</a:t>
              </a:r>
            </a:p>
          </p:txBody>
        </p:sp>
        <p:sp>
          <p:nvSpPr>
            <p:cNvPr id="17" name="Oval 16">
              <a:extLst>
                <a:ext uri="{FF2B5EF4-FFF2-40B4-BE49-F238E27FC236}">
                  <a16:creationId xmlns:a16="http://schemas.microsoft.com/office/drawing/2014/main" id="{0892232A-5471-468F-A0E4-3DA2847BF06C}"/>
                </a:ext>
              </a:extLst>
            </p:cNvPr>
            <p:cNvSpPr/>
            <p:nvPr/>
          </p:nvSpPr>
          <p:spPr>
            <a:xfrm>
              <a:off x="5844467" y="2846821"/>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U3</a:t>
              </a:r>
            </a:p>
          </p:txBody>
        </p:sp>
        <p:sp>
          <p:nvSpPr>
            <p:cNvPr id="23" name="Oval 22">
              <a:extLst>
                <a:ext uri="{FF2B5EF4-FFF2-40B4-BE49-F238E27FC236}">
                  <a16:creationId xmlns:a16="http://schemas.microsoft.com/office/drawing/2014/main" id="{9B4024A2-DCC6-4D2F-A37C-70C5C1E70CA8}"/>
                </a:ext>
              </a:extLst>
            </p:cNvPr>
            <p:cNvSpPr/>
            <p:nvPr/>
          </p:nvSpPr>
          <p:spPr>
            <a:xfrm>
              <a:off x="5194177" y="4299774"/>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U1</a:t>
              </a:r>
            </a:p>
          </p:txBody>
        </p:sp>
        <p:sp>
          <p:nvSpPr>
            <p:cNvPr id="24" name="Oval 23">
              <a:extLst>
                <a:ext uri="{FF2B5EF4-FFF2-40B4-BE49-F238E27FC236}">
                  <a16:creationId xmlns:a16="http://schemas.microsoft.com/office/drawing/2014/main" id="{B07F8EDE-9020-4403-8370-5BB7BF3A6980}"/>
                </a:ext>
              </a:extLst>
            </p:cNvPr>
            <p:cNvSpPr/>
            <p:nvPr/>
          </p:nvSpPr>
          <p:spPr>
            <a:xfrm>
              <a:off x="5831890" y="4667015"/>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U2</a:t>
              </a:r>
            </a:p>
          </p:txBody>
        </p:sp>
        <p:sp>
          <p:nvSpPr>
            <p:cNvPr id="25" name="Oval 24">
              <a:extLst>
                <a:ext uri="{FF2B5EF4-FFF2-40B4-BE49-F238E27FC236}">
                  <a16:creationId xmlns:a16="http://schemas.microsoft.com/office/drawing/2014/main" id="{DB3E1425-1676-47B7-9FA1-64F5185B99A1}"/>
                </a:ext>
              </a:extLst>
            </p:cNvPr>
            <p:cNvSpPr/>
            <p:nvPr/>
          </p:nvSpPr>
          <p:spPr>
            <a:xfrm>
              <a:off x="5194176" y="5083539"/>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U4</a:t>
              </a:r>
            </a:p>
          </p:txBody>
        </p:sp>
        <p:sp>
          <p:nvSpPr>
            <p:cNvPr id="26" name="Oval 25">
              <a:extLst>
                <a:ext uri="{FF2B5EF4-FFF2-40B4-BE49-F238E27FC236}">
                  <a16:creationId xmlns:a16="http://schemas.microsoft.com/office/drawing/2014/main" id="{A48B2A3A-3EDE-41D1-B410-68721ECE741E}"/>
                </a:ext>
              </a:extLst>
            </p:cNvPr>
            <p:cNvSpPr/>
            <p:nvPr/>
          </p:nvSpPr>
          <p:spPr>
            <a:xfrm>
              <a:off x="4556464" y="4667015"/>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U3</a:t>
              </a:r>
            </a:p>
          </p:txBody>
        </p:sp>
        <p:sp>
          <p:nvSpPr>
            <p:cNvPr id="28" name="Oval 27">
              <a:extLst>
                <a:ext uri="{FF2B5EF4-FFF2-40B4-BE49-F238E27FC236}">
                  <a16:creationId xmlns:a16="http://schemas.microsoft.com/office/drawing/2014/main" id="{A0DE0D2E-C807-4DEE-AADC-4424BF68BE85}"/>
                </a:ext>
              </a:extLst>
            </p:cNvPr>
            <p:cNvSpPr/>
            <p:nvPr/>
          </p:nvSpPr>
          <p:spPr>
            <a:xfrm>
              <a:off x="7757606" y="4275132"/>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U1</a:t>
              </a:r>
            </a:p>
          </p:txBody>
        </p:sp>
        <p:sp>
          <p:nvSpPr>
            <p:cNvPr id="29" name="Oval 28">
              <a:extLst>
                <a:ext uri="{FF2B5EF4-FFF2-40B4-BE49-F238E27FC236}">
                  <a16:creationId xmlns:a16="http://schemas.microsoft.com/office/drawing/2014/main" id="{0EFF7455-BC8B-4F22-8870-C4600541009A}"/>
                </a:ext>
              </a:extLst>
            </p:cNvPr>
            <p:cNvSpPr/>
            <p:nvPr/>
          </p:nvSpPr>
          <p:spPr>
            <a:xfrm>
              <a:off x="8395319" y="4642373"/>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U2</a:t>
              </a:r>
            </a:p>
          </p:txBody>
        </p:sp>
        <p:sp>
          <p:nvSpPr>
            <p:cNvPr id="30" name="Oval 29">
              <a:extLst>
                <a:ext uri="{FF2B5EF4-FFF2-40B4-BE49-F238E27FC236}">
                  <a16:creationId xmlns:a16="http://schemas.microsoft.com/office/drawing/2014/main" id="{2E6A4832-101A-4C35-9177-E061FE4EBF7F}"/>
                </a:ext>
              </a:extLst>
            </p:cNvPr>
            <p:cNvSpPr/>
            <p:nvPr/>
          </p:nvSpPr>
          <p:spPr>
            <a:xfrm>
              <a:off x="7757605" y="5058897"/>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U4</a:t>
              </a:r>
            </a:p>
          </p:txBody>
        </p:sp>
        <p:sp>
          <p:nvSpPr>
            <p:cNvPr id="31" name="Oval 30">
              <a:extLst>
                <a:ext uri="{FF2B5EF4-FFF2-40B4-BE49-F238E27FC236}">
                  <a16:creationId xmlns:a16="http://schemas.microsoft.com/office/drawing/2014/main" id="{8C63BF1C-0B39-430D-A136-39685202018B}"/>
                </a:ext>
              </a:extLst>
            </p:cNvPr>
            <p:cNvSpPr/>
            <p:nvPr/>
          </p:nvSpPr>
          <p:spPr>
            <a:xfrm>
              <a:off x="7119893" y="4642373"/>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U3</a:t>
              </a:r>
            </a:p>
          </p:txBody>
        </p:sp>
        <p:sp>
          <p:nvSpPr>
            <p:cNvPr id="32" name="Oval 31">
              <a:extLst>
                <a:ext uri="{FF2B5EF4-FFF2-40B4-BE49-F238E27FC236}">
                  <a16:creationId xmlns:a16="http://schemas.microsoft.com/office/drawing/2014/main" id="{A226B008-BCE4-409D-91BE-C0C93E7C9CD8}"/>
                </a:ext>
              </a:extLst>
            </p:cNvPr>
            <p:cNvSpPr/>
            <p:nvPr/>
          </p:nvSpPr>
          <p:spPr>
            <a:xfrm>
              <a:off x="2095130" y="1154097"/>
              <a:ext cx="8238477" cy="5636108"/>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7E8B4B3-7F1B-4C02-9325-FDA7EDFCA7A2}"/>
              </a:ext>
            </a:extLst>
          </p:cNvPr>
          <p:cNvSpPr txBox="1"/>
          <p:nvPr/>
        </p:nvSpPr>
        <p:spPr>
          <a:xfrm>
            <a:off x="381740" y="2041864"/>
            <a:ext cx="3411511" cy="584775"/>
          </a:xfrm>
          <a:prstGeom prst="rect">
            <a:avLst/>
          </a:prstGeom>
          <a:noFill/>
        </p:spPr>
        <p:txBody>
          <a:bodyPr wrap="none" rtlCol="0">
            <a:spAutoFit/>
          </a:bodyPr>
          <a:lstStyle/>
          <a:p>
            <a:r>
              <a:rPr lang="en-US" sz="3200" dirty="0">
                <a:solidFill>
                  <a:schemeClr val="bg1"/>
                </a:solidFill>
              </a:rPr>
              <a:t>Component Testing</a:t>
            </a:r>
          </a:p>
        </p:txBody>
      </p:sp>
      <p:cxnSp>
        <p:nvCxnSpPr>
          <p:cNvPr id="42" name="Connector: Curved 41">
            <a:extLst>
              <a:ext uri="{FF2B5EF4-FFF2-40B4-BE49-F238E27FC236}">
                <a16:creationId xmlns:a16="http://schemas.microsoft.com/office/drawing/2014/main" id="{2E30436D-1A3D-4C8F-954B-C4AA66D5DFF4}"/>
              </a:ext>
            </a:extLst>
          </p:cNvPr>
          <p:cNvCxnSpPr>
            <a:cxnSpLocks/>
            <a:stCxn id="4" idx="3"/>
          </p:cNvCxnSpPr>
          <p:nvPr/>
        </p:nvCxnSpPr>
        <p:spPr>
          <a:xfrm>
            <a:off x="3793251" y="2334252"/>
            <a:ext cx="3859299" cy="1740597"/>
          </a:xfrm>
          <a:prstGeom prst="curvedConnector3">
            <a:avLst>
              <a:gd name="adj1" fmla="val 15495"/>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AD8833FC-843F-42BF-9322-9BE677CA5716}"/>
              </a:ext>
            </a:extLst>
          </p:cNvPr>
          <p:cNvCxnSpPr>
            <a:cxnSpLocks/>
            <a:stCxn id="4" idx="2"/>
          </p:cNvCxnSpPr>
          <p:nvPr/>
        </p:nvCxnSpPr>
        <p:spPr>
          <a:xfrm rot="16200000" flipH="1">
            <a:off x="3336571" y="1377563"/>
            <a:ext cx="1510354" cy="4008505"/>
          </a:xfrm>
          <a:prstGeom prst="curvedConnector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F88267A4-2286-4DB3-A49F-EFB57708EFAC}"/>
              </a:ext>
            </a:extLst>
          </p:cNvPr>
          <p:cNvCxnSpPr>
            <a:cxnSpLocks/>
          </p:cNvCxnSpPr>
          <p:nvPr/>
        </p:nvCxnSpPr>
        <p:spPr>
          <a:xfrm>
            <a:off x="2183907" y="1979720"/>
            <a:ext cx="6835809" cy="2095129"/>
          </a:xfrm>
          <a:prstGeom prst="curved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738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a:t>
            </a:r>
          </a:p>
        </p:txBody>
      </p:sp>
      <p:graphicFrame>
        <p:nvGraphicFramePr>
          <p:cNvPr id="3" name="Content Placeholder 2">
            <a:extLst>
              <a:ext uri="{FF2B5EF4-FFF2-40B4-BE49-F238E27FC236}">
                <a16:creationId xmlns:a16="http://schemas.microsoft.com/office/drawing/2014/main" id="{55E4FA3E-B7CF-4E8E-B7DD-2D915F47E170}"/>
              </a:ext>
            </a:extLst>
          </p:cNvPr>
          <p:cNvGraphicFramePr>
            <a:graphicFrameLocks noGrp="1"/>
          </p:cNvGraphicFramePr>
          <p:nvPr>
            <p:ph idx="1"/>
          </p:nvPr>
        </p:nvGraphicFramePr>
        <p:xfrm>
          <a:off x="2382914"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8" name="Group 37">
            <a:extLst>
              <a:ext uri="{FF2B5EF4-FFF2-40B4-BE49-F238E27FC236}">
                <a16:creationId xmlns:a16="http://schemas.microsoft.com/office/drawing/2014/main" id="{BC70C940-B197-4BE5-A5ED-0452776B4871}"/>
              </a:ext>
            </a:extLst>
          </p:cNvPr>
          <p:cNvGrpSpPr/>
          <p:nvPr/>
        </p:nvGrpSpPr>
        <p:grpSpPr>
          <a:xfrm>
            <a:off x="3639844" y="1154097"/>
            <a:ext cx="8238477" cy="5636108"/>
            <a:chOff x="2095130" y="1154097"/>
            <a:chExt cx="8238477" cy="5636108"/>
          </a:xfrm>
        </p:grpSpPr>
        <p:sp>
          <p:nvSpPr>
            <p:cNvPr id="5" name="Oval 4">
              <a:extLst>
                <a:ext uri="{FF2B5EF4-FFF2-40B4-BE49-F238E27FC236}">
                  <a16:creationId xmlns:a16="http://schemas.microsoft.com/office/drawing/2014/main" id="{D161EC7A-A936-4B87-8B6B-D937E04F530D}"/>
                </a:ext>
              </a:extLst>
            </p:cNvPr>
            <p:cNvSpPr/>
            <p:nvPr/>
          </p:nvSpPr>
          <p:spPr>
            <a:xfrm>
              <a:off x="3781888" y="2504222"/>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U1</a:t>
              </a:r>
            </a:p>
          </p:txBody>
        </p:sp>
        <p:sp>
          <p:nvSpPr>
            <p:cNvPr id="9" name="Oval 8">
              <a:extLst>
                <a:ext uri="{FF2B5EF4-FFF2-40B4-BE49-F238E27FC236}">
                  <a16:creationId xmlns:a16="http://schemas.microsoft.com/office/drawing/2014/main" id="{D33988D1-EDAC-4925-ACE9-6510270EF4A7}"/>
                </a:ext>
              </a:extLst>
            </p:cNvPr>
            <p:cNvSpPr/>
            <p:nvPr/>
          </p:nvSpPr>
          <p:spPr>
            <a:xfrm>
              <a:off x="4419601" y="2871463"/>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U2</a:t>
              </a:r>
            </a:p>
          </p:txBody>
        </p:sp>
        <p:sp>
          <p:nvSpPr>
            <p:cNvPr id="10" name="Oval 9">
              <a:extLst>
                <a:ext uri="{FF2B5EF4-FFF2-40B4-BE49-F238E27FC236}">
                  <a16:creationId xmlns:a16="http://schemas.microsoft.com/office/drawing/2014/main" id="{A52B615B-59FF-47C4-8463-5B32E216AEEA}"/>
                </a:ext>
              </a:extLst>
            </p:cNvPr>
            <p:cNvSpPr/>
            <p:nvPr/>
          </p:nvSpPr>
          <p:spPr>
            <a:xfrm>
              <a:off x="3781887" y="3287987"/>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U4</a:t>
              </a:r>
            </a:p>
          </p:txBody>
        </p:sp>
        <p:sp>
          <p:nvSpPr>
            <p:cNvPr id="11" name="Oval 10">
              <a:extLst>
                <a:ext uri="{FF2B5EF4-FFF2-40B4-BE49-F238E27FC236}">
                  <a16:creationId xmlns:a16="http://schemas.microsoft.com/office/drawing/2014/main" id="{F9D70C31-7514-4493-ADD2-2AB2D70F43B8}"/>
                </a:ext>
              </a:extLst>
            </p:cNvPr>
            <p:cNvSpPr/>
            <p:nvPr/>
          </p:nvSpPr>
          <p:spPr>
            <a:xfrm>
              <a:off x="3144175" y="2871463"/>
              <a:ext cx="612560" cy="4317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U3</a:t>
              </a:r>
            </a:p>
          </p:txBody>
        </p:sp>
        <p:sp>
          <p:nvSpPr>
            <p:cNvPr id="14" name="Oval 13">
              <a:extLst>
                <a:ext uri="{FF2B5EF4-FFF2-40B4-BE49-F238E27FC236}">
                  <a16:creationId xmlns:a16="http://schemas.microsoft.com/office/drawing/2014/main" id="{B9899C88-5739-41A9-98E4-2D12553EE380}"/>
                </a:ext>
              </a:extLst>
            </p:cNvPr>
            <p:cNvSpPr/>
            <p:nvPr/>
          </p:nvSpPr>
          <p:spPr>
            <a:xfrm>
              <a:off x="6482180" y="2479580"/>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U1</a:t>
              </a:r>
            </a:p>
          </p:txBody>
        </p:sp>
        <p:sp>
          <p:nvSpPr>
            <p:cNvPr id="15" name="Oval 14">
              <a:extLst>
                <a:ext uri="{FF2B5EF4-FFF2-40B4-BE49-F238E27FC236}">
                  <a16:creationId xmlns:a16="http://schemas.microsoft.com/office/drawing/2014/main" id="{5788AA2B-2409-4749-877B-AD00603A978B}"/>
                </a:ext>
              </a:extLst>
            </p:cNvPr>
            <p:cNvSpPr/>
            <p:nvPr/>
          </p:nvSpPr>
          <p:spPr>
            <a:xfrm>
              <a:off x="7119893" y="2846821"/>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U2</a:t>
              </a:r>
            </a:p>
          </p:txBody>
        </p:sp>
        <p:sp>
          <p:nvSpPr>
            <p:cNvPr id="16" name="Oval 15">
              <a:extLst>
                <a:ext uri="{FF2B5EF4-FFF2-40B4-BE49-F238E27FC236}">
                  <a16:creationId xmlns:a16="http://schemas.microsoft.com/office/drawing/2014/main" id="{4CB1758B-AEB1-409A-BED5-CC6DB092574D}"/>
                </a:ext>
              </a:extLst>
            </p:cNvPr>
            <p:cNvSpPr/>
            <p:nvPr/>
          </p:nvSpPr>
          <p:spPr>
            <a:xfrm>
              <a:off x="6482179" y="3263345"/>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U4</a:t>
              </a:r>
            </a:p>
          </p:txBody>
        </p:sp>
        <p:sp>
          <p:nvSpPr>
            <p:cNvPr id="17" name="Oval 16">
              <a:extLst>
                <a:ext uri="{FF2B5EF4-FFF2-40B4-BE49-F238E27FC236}">
                  <a16:creationId xmlns:a16="http://schemas.microsoft.com/office/drawing/2014/main" id="{0892232A-5471-468F-A0E4-3DA2847BF06C}"/>
                </a:ext>
              </a:extLst>
            </p:cNvPr>
            <p:cNvSpPr/>
            <p:nvPr/>
          </p:nvSpPr>
          <p:spPr>
            <a:xfrm>
              <a:off x="5844467" y="2846821"/>
              <a:ext cx="612560" cy="4317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U3</a:t>
              </a:r>
            </a:p>
          </p:txBody>
        </p:sp>
        <p:sp>
          <p:nvSpPr>
            <p:cNvPr id="23" name="Oval 22">
              <a:extLst>
                <a:ext uri="{FF2B5EF4-FFF2-40B4-BE49-F238E27FC236}">
                  <a16:creationId xmlns:a16="http://schemas.microsoft.com/office/drawing/2014/main" id="{9B4024A2-DCC6-4D2F-A37C-70C5C1E70CA8}"/>
                </a:ext>
              </a:extLst>
            </p:cNvPr>
            <p:cNvSpPr/>
            <p:nvPr/>
          </p:nvSpPr>
          <p:spPr>
            <a:xfrm>
              <a:off x="5194177" y="4299774"/>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U1</a:t>
              </a:r>
            </a:p>
          </p:txBody>
        </p:sp>
        <p:sp>
          <p:nvSpPr>
            <p:cNvPr id="24" name="Oval 23">
              <a:extLst>
                <a:ext uri="{FF2B5EF4-FFF2-40B4-BE49-F238E27FC236}">
                  <a16:creationId xmlns:a16="http://schemas.microsoft.com/office/drawing/2014/main" id="{B07F8EDE-9020-4403-8370-5BB7BF3A6980}"/>
                </a:ext>
              </a:extLst>
            </p:cNvPr>
            <p:cNvSpPr/>
            <p:nvPr/>
          </p:nvSpPr>
          <p:spPr>
            <a:xfrm>
              <a:off x="5831890" y="4667015"/>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U2</a:t>
              </a:r>
            </a:p>
          </p:txBody>
        </p:sp>
        <p:sp>
          <p:nvSpPr>
            <p:cNvPr id="25" name="Oval 24">
              <a:extLst>
                <a:ext uri="{FF2B5EF4-FFF2-40B4-BE49-F238E27FC236}">
                  <a16:creationId xmlns:a16="http://schemas.microsoft.com/office/drawing/2014/main" id="{DB3E1425-1676-47B7-9FA1-64F5185B99A1}"/>
                </a:ext>
              </a:extLst>
            </p:cNvPr>
            <p:cNvSpPr/>
            <p:nvPr/>
          </p:nvSpPr>
          <p:spPr>
            <a:xfrm>
              <a:off x="5194176" y="5083539"/>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U4</a:t>
              </a:r>
            </a:p>
          </p:txBody>
        </p:sp>
        <p:sp>
          <p:nvSpPr>
            <p:cNvPr id="26" name="Oval 25">
              <a:extLst>
                <a:ext uri="{FF2B5EF4-FFF2-40B4-BE49-F238E27FC236}">
                  <a16:creationId xmlns:a16="http://schemas.microsoft.com/office/drawing/2014/main" id="{A48B2A3A-3EDE-41D1-B410-68721ECE741E}"/>
                </a:ext>
              </a:extLst>
            </p:cNvPr>
            <p:cNvSpPr/>
            <p:nvPr/>
          </p:nvSpPr>
          <p:spPr>
            <a:xfrm>
              <a:off x="4556464" y="4667015"/>
              <a:ext cx="612560" cy="43175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U3</a:t>
              </a:r>
            </a:p>
          </p:txBody>
        </p:sp>
        <p:sp>
          <p:nvSpPr>
            <p:cNvPr id="28" name="Oval 27">
              <a:extLst>
                <a:ext uri="{FF2B5EF4-FFF2-40B4-BE49-F238E27FC236}">
                  <a16:creationId xmlns:a16="http://schemas.microsoft.com/office/drawing/2014/main" id="{A0DE0D2E-C807-4DEE-AADC-4424BF68BE85}"/>
                </a:ext>
              </a:extLst>
            </p:cNvPr>
            <p:cNvSpPr/>
            <p:nvPr/>
          </p:nvSpPr>
          <p:spPr>
            <a:xfrm>
              <a:off x="7757606" y="4275132"/>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U1</a:t>
              </a:r>
            </a:p>
          </p:txBody>
        </p:sp>
        <p:sp>
          <p:nvSpPr>
            <p:cNvPr id="29" name="Oval 28">
              <a:extLst>
                <a:ext uri="{FF2B5EF4-FFF2-40B4-BE49-F238E27FC236}">
                  <a16:creationId xmlns:a16="http://schemas.microsoft.com/office/drawing/2014/main" id="{0EFF7455-BC8B-4F22-8870-C4600541009A}"/>
                </a:ext>
              </a:extLst>
            </p:cNvPr>
            <p:cNvSpPr/>
            <p:nvPr/>
          </p:nvSpPr>
          <p:spPr>
            <a:xfrm>
              <a:off x="8395319" y="4642373"/>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U2</a:t>
              </a:r>
            </a:p>
          </p:txBody>
        </p:sp>
        <p:sp>
          <p:nvSpPr>
            <p:cNvPr id="30" name="Oval 29">
              <a:extLst>
                <a:ext uri="{FF2B5EF4-FFF2-40B4-BE49-F238E27FC236}">
                  <a16:creationId xmlns:a16="http://schemas.microsoft.com/office/drawing/2014/main" id="{2E6A4832-101A-4C35-9177-E061FE4EBF7F}"/>
                </a:ext>
              </a:extLst>
            </p:cNvPr>
            <p:cNvSpPr/>
            <p:nvPr/>
          </p:nvSpPr>
          <p:spPr>
            <a:xfrm>
              <a:off x="7757605" y="5058897"/>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U4</a:t>
              </a:r>
            </a:p>
          </p:txBody>
        </p:sp>
        <p:sp>
          <p:nvSpPr>
            <p:cNvPr id="31" name="Oval 30">
              <a:extLst>
                <a:ext uri="{FF2B5EF4-FFF2-40B4-BE49-F238E27FC236}">
                  <a16:creationId xmlns:a16="http://schemas.microsoft.com/office/drawing/2014/main" id="{8C63BF1C-0B39-430D-A136-39685202018B}"/>
                </a:ext>
              </a:extLst>
            </p:cNvPr>
            <p:cNvSpPr/>
            <p:nvPr/>
          </p:nvSpPr>
          <p:spPr>
            <a:xfrm>
              <a:off x="7119893" y="4642373"/>
              <a:ext cx="612560" cy="431757"/>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U3</a:t>
              </a:r>
            </a:p>
          </p:txBody>
        </p:sp>
        <p:sp>
          <p:nvSpPr>
            <p:cNvPr id="32" name="Oval 31">
              <a:extLst>
                <a:ext uri="{FF2B5EF4-FFF2-40B4-BE49-F238E27FC236}">
                  <a16:creationId xmlns:a16="http://schemas.microsoft.com/office/drawing/2014/main" id="{A226B008-BCE4-409D-91BE-C0C93E7C9CD8}"/>
                </a:ext>
              </a:extLst>
            </p:cNvPr>
            <p:cNvSpPr/>
            <p:nvPr/>
          </p:nvSpPr>
          <p:spPr>
            <a:xfrm>
              <a:off x="2095130" y="1154097"/>
              <a:ext cx="8238477" cy="5636108"/>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7E8B4B3-7F1B-4C02-9325-FDA7EDFCA7A2}"/>
              </a:ext>
            </a:extLst>
          </p:cNvPr>
          <p:cNvSpPr txBox="1"/>
          <p:nvPr/>
        </p:nvSpPr>
        <p:spPr>
          <a:xfrm>
            <a:off x="381740" y="2041864"/>
            <a:ext cx="2631233" cy="584775"/>
          </a:xfrm>
          <a:prstGeom prst="rect">
            <a:avLst/>
          </a:prstGeom>
          <a:noFill/>
        </p:spPr>
        <p:txBody>
          <a:bodyPr wrap="none" rtlCol="0">
            <a:spAutoFit/>
          </a:bodyPr>
          <a:lstStyle/>
          <a:p>
            <a:r>
              <a:rPr lang="en-US" sz="3200" dirty="0">
                <a:solidFill>
                  <a:schemeClr val="bg1"/>
                </a:solidFill>
              </a:rPr>
              <a:t>System Testing</a:t>
            </a:r>
          </a:p>
        </p:txBody>
      </p:sp>
      <p:cxnSp>
        <p:nvCxnSpPr>
          <p:cNvPr id="33" name="Connector: Curved 32">
            <a:extLst>
              <a:ext uri="{FF2B5EF4-FFF2-40B4-BE49-F238E27FC236}">
                <a16:creationId xmlns:a16="http://schemas.microsoft.com/office/drawing/2014/main" id="{F88267A4-2286-4DB3-A49F-EFB57708EFAC}"/>
              </a:ext>
            </a:extLst>
          </p:cNvPr>
          <p:cNvCxnSpPr>
            <a:cxnSpLocks/>
            <a:endCxn id="32" idx="1"/>
          </p:cNvCxnSpPr>
          <p:nvPr/>
        </p:nvCxnSpPr>
        <p:spPr>
          <a:xfrm flipV="1">
            <a:off x="2183907" y="1979486"/>
            <a:ext cx="2662434" cy="234"/>
          </a:xfrm>
          <a:prstGeom prst="curvedConnector4">
            <a:avLst>
              <a:gd name="adj1" fmla="val 27342"/>
              <a:gd name="adj2" fmla="val 15080641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0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GB" dirty="0">
                <a:solidFill>
                  <a:schemeClr val="bg1"/>
                </a:solidFill>
              </a:rPr>
              <a:t>Example: Weather System</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pPr marL="0" indent="0">
              <a:buNone/>
            </a:pPr>
            <a:r>
              <a:rPr lang="en-GB" dirty="0">
                <a:solidFill>
                  <a:schemeClr val="bg1"/>
                </a:solidFill>
              </a:rPr>
              <a:t> </a:t>
            </a:r>
          </a:p>
        </p:txBody>
      </p:sp>
      <p:pic>
        <p:nvPicPr>
          <p:cNvPr id="5" name="Picture 4">
            <a:extLst>
              <a:ext uri="{FF2B5EF4-FFF2-40B4-BE49-F238E27FC236}">
                <a16:creationId xmlns:a16="http://schemas.microsoft.com/office/drawing/2014/main" id="{813D1153-82C8-45CE-A7D8-73D5571A8C2B}"/>
              </a:ext>
            </a:extLst>
          </p:cNvPr>
          <p:cNvPicPr>
            <a:picLocks noChangeAspect="1"/>
          </p:cNvPicPr>
          <p:nvPr/>
        </p:nvPicPr>
        <p:blipFill>
          <a:blip r:embed="rId2"/>
          <a:stretch>
            <a:fillRect/>
          </a:stretch>
        </p:blipFill>
        <p:spPr>
          <a:xfrm>
            <a:off x="610557" y="1438290"/>
            <a:ext cx="3952564" cy="2334457"/>
          </a:xfrm>
          <a:prstGeom prst="rect">
            <a:avLst/>
          </a:prstGeom>
        </p:spPr>
      </p:pic>
      <p:sp>
        <p:nvSpPr>
          <p:cNvPr id="6" name="TextBox 5">
            <a:extLst>
              <a:ext uri="{FF2B5EF4-FFF2-40B4-BE49-F238E27FC236}">
                <a16:creationId xmlns:a16="http://schemas.microsoft.com/office/drawing/2014/main" id="{E0A70258-523F-4840-AE5E-D8B040B08E81}"/>
              </a:ext>
            </a:extLst>
          </p:cNvPr>
          <p:cNvSpPr txBox="1"/>
          <p:nvPr/>
        </p:nvSpPr>
        <p:spPr>
          <a:xfrm>
            <a:off x="1065058" y="3771664"/>
            <a:ext cx="3043563" cy="307777"/>
          </a:xfrm>
          <a:prstGeom prst="rect">
            <a:avLst/>
          </a:prstGeom>
          <a:noFill/>
        </p:spPr>
        <p:txBody>
          <a:bodyPr wrap="square" rtlCol="0">
            <a:spAutoFit/>
          </a:bodyPr>
          <a:lstStyle/>
          <a:p>
            <a:r>
              <a:rPr lang="en-GB" sz="1400" dirty="0">
                <a:solidFill>
                  <a:schemeClr val="bg1"/>
                </a:solidFill>
              </a:rPr>
              <a:t>System context for the weather station</a:t>
            </a:r>
            <a:endParaRPr lang="en-US" sz="1400" dirty="0">
              <a:solidFill>
                <a:schemeClr val="bg1"/>
              </a:solidFill>
            </a:endParaRPr>
          </a:p>
        </p:txBody>
      </p:sp>
      <p:pic>
        <p:nvPicPr>
          <p:cNvPr id="8" name="Picture 7">
            <a:extLst>
              <a:ext uri="{FF2B5EF4-FFF2-40B4-BE49-F238E27FC236}">
                <a16:creationId xmlns:a16="http://schemas.microsoft.com/office/drawing/2014/main" id="{9F8FFDD7-0EC1-4DE6-B0BB-20749CE19DB8}"/>
              </a:ext>
            </a:extLst>
          </p:cNvPr>
          <p:cNvPicPr>
            <a:picLocks noChangeAspect="1"/>
          </p:cNvPicPr>
          <p:nvPr/>
        </p:nvPicPr>
        <p:blipFill>
          <a:blip r:embed="rId3"/>
          <a:stretch>
            <a:fillRect/>
          </a:stretch>
        </p:blipFill>
        <p:spPr>
          <a:xfrm>
            <a:off x="5422735" y="1341511"/>
            <a:ext cx="6158314" cy="2602998"/>
          </a:xfrm>
          <a:prstGeom prst="rect">
            <a:avLst/>
          </a:prstGeom>
        </p:spPr>
      </p:pic>
      <p:sp>
        <p:nvSpPr>
          <p:cNvPr id="9" name="TextBox 8">
            <a:extLst>
              <a:ext uri="{FF2B5EF4-FFF2-40B4-BE49-F238E27FC236}">
                <a16:creationId xmlns:a16="http://schemas.microsoft.com/office/drawing/2014/main" id="{8BF8E1DE-30AF-4AFC-BD0F-AE0788A75EA6}"/>
              </a:ext>
            </a:extLst>
          </p:cNvPr>
          <p:cNvSpPr txBox="1"/>
          <p:nvPr/>
        </p:nvSpPr>
        <p:spPr>
          <a:xfrm>
            <a:off x="6842311" y="3933621"/>
            <a:ext cx="3319162" cy="307777"/>
          </a:xfrm>
          <a:prstGeom prst="rect">
            <a:avLst/>
          </a:prstGeom>
          <a:noFill/>
        </p:spPr>
        <p:txBody>
          <a:bodyPr wrap="square" rtlCol="0">
            <a:spAutoFit/>
          </a:bodyPr>
          <a:lstStyle/>
          <a:p>
            <a:r>
              <a:rPr lang="en-GB" sz="1400" dirty="0">
                <a:solidFill>
                  <a:schemeClr val="bg1"/>
                </a:solidFill>
              </a:rPr>
              <a:t>High-level architecture of weather station</a:t>
            </a:r>
            <a:endParaRPr lang="en-US" sz="1400" dirty="0">
              <a:solidFill>
                <a:schemeClr val="bg1"/>
              </a:solidFill>
            </a:endParaRPr>
          </a:p>
        </p:txBody>
      </p:sp>
      <p:pic>
        <p:nvPicPr>
          <p:cNvPr id="11" name="Picture 10">
            <a:extLst>
              <a:ext uri="{FF2B5EF4-FFF2-40B4-BE49-F238E27FC236}">
                <a16:creationId xmlns:a16="http://schemas.microsoft.com/office/drawing/2014/main" id="{C865D0D7-6FDD-47A4-A6FB-6B569108216F}"/>
              </a:ext>
            </a:extLst>
          </p:cNvPr>
          <p:cNvPicPr>
            <a:picLocks noChangeAspect="1"/>
          </p:cNvPicPr>
          <p:nvPr/>
        </p:nvPicPr>
        <p:blipFill>
          <a:blip r:embed="rId4"/>
          <a:stretch>
            <a:fillRect/>
          </a:stretch>
        </p:blipFill>
        <p:spPr>
          <a:xfrm>
            <a:off x="582194" y="4241602"/>
            <a:ext cx="3590311" cy="2365046"/>
          </a:xfrm>
          <a:prstGeom prst="rect">
            <a:avLst/>
          </a:prstGeom>
        </p:spPr>
      </p:pic>
      <p:sp>
        <p:nvSpPr>
          <p:cNvPr id="12" name="TextBox 11">
            <a:extLst>
              <a:ext uri="{FF2B5EF4-FFF2-40B4-BE49-F238E27FC236}">
                <a16:creationId xmlns:a16="http://schemas.microsoft.com/office/drawing/2014/main" id="{B8390DCC-AE29-4902-A4DA-6168C549AE6D}"/>
              </a:ext>
            </a:extLst>
          </p:cNvPr>
          <p:cNvSpPr txBox="1"/>
          <p:nvPr/>
        </p:nvSpPr>
        <p:spPr>
          <a:xfrm>
            <a:off x="821198" y="6567173"/>
            <a:ext cx="3319162" cy="307777"/>
          </a:xfrm>
          <a:prstGeom prst="rect">
            <a:avLst/>
          </a:prstGeom>
          <a:noFill/>
        </p:spPr>
        <p:txBody>
          <a:bodyPr wrap="square" rtlCol="0">
            <a:spAutoFit/>
          </a:bodyPr>
          <a:lstStyle/>
          <a:p>
            <a:r>
              <a:rPr lang="en-GB" sz="1400" dirty="0">
                <a:solidFill>
                  <a:schemeClr val="bg1"/>
                </a:solidFill>
              </a:rPr>
              <a:t>Architecture of data collection system</a:t>
            </a:r>
            <a:endParaRPr lang="en-US" sz="1400" dirty="0">
              <a:solidFill>
                <a:schemeClr val="bg1"/>
              </a:solidFill>
            </a:endParaRPr>
          </a:p>
        </p:txBody>
      </p:sp>
      <p:pic>
        <p:nvPicPr>
          <p:cNvPr id="14" name="Picture 13">
            <a:extLst>
              <a:ext uri="{FF2B5EF4-FFF2-40B4-BE49-F238E27FC236}">
                <a16:creationId xmlns:a16="http://schemas.microsoft.com/office/drawing/2014/main" id="{F22002E3-E1C4-4924-A1A9-D152CE2B5730}"/>
              </a:ext>
            </a:extLst>
          </p:cNvPr>
          <p:cNvPicPr>
            <a:picLocks noChangeAspect="1"/>
          </p:cNvPicPr>
          <p:nvPr/>
        </p:nvPicPr>
        <p:blipFill rotWithShape="1">
          <a:blip r:embed="rId5"/>
          <a:srcRect b="44234"/>
          <a:stretch/>
        </p:blipFill>
        <p:spPr>
          <a:xfrm>
            <a:off x="6062935" y="4308189"/>
            <a:ext cx="4877913" cy="2298459"/>
          </a:xfrm>
          <a:prstGeom prst="rect">
            <a:avLst/>
          </a:prstGeom>
        </p:spPr>
      </p:pic>
      <p:sp>
        <p:nvSpPr>
          <p:cNvPr id="15" name="TextBox 14">
            <a:extLst>
              <a:ext uri="{FF2B5EF4-FFF2-40B4-BE49-F238E27FC236}">
                <a16:creationId xmlns:a16="http://schemas.microsoft.com/office/drawing/2014/main" id="{DCF0C807-ADCF-41BC-AA46-7DA369F73FA3}"/>
              </a:ext>
            </a:extLst>
          </p:cNvPr>
          <p:cNvSpPr txBox="1"/>
          <p:nvPr/>
        </p:nvSpPr>
        <p:spPr>
          <a:xfrm>
            <a:off x="7621686" y="6540643"/>
            <a:ext cx="3319162" cy="307777"/>
          </a:xfrm>
          <a:prstGeom prst="rect">
            <a:avLst/>
          </a:prstGeom>
          <a:noFill/>
        </p:spPr>
        <p:txBody>
          <a:bodyPr wrap="square" rtlCol="0">
            <a:spAutoFit/>
          </a:bodyPr>
          <a:lstStyle/>
          <a:p>
            <a:r>
              <a:rPr lang="en-GB" sz="1400" dirty="0">
                <a:solidFill>
                  <a:schemeClr val="bg1"/>
                </a:solidFill>
              </a:rPr>
              <a:t>Weather station objects</a:t>
            </a:r>
            <a:endParaRPr lang="en-US" sz="1400" dirty="0">
              <a:solidFill>
                <a:schemeClr val="bg1"/>
              </a:solidFill>
            </a:endParaRPr>
          </a:p>
        </p:txBody>
      </p:sp>
    </p:spTree>
    <p:extLst>
      <p:ext uri="{BB962C8B-B14F-4D97-AF65-F5344CB8AC3E}">
        <p14:creationId xmlns:p14="http://schemas.microsoft.com/office/powerpoint/2010/main" val="2687343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 – Unit Testing</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Unit testing is the process of testing program components, such as methods or object classes.</a:t>
                </a:r>
              </a:p>
              <a:p>
                <a:r>
                  <a:rPr lang="en-GB" dirty="0">
                    <a:solidFill>
                      <a:schemeClr val="bg1"/>
                    </a:solidFill>
                  </a:rPr>
                  <a:t>You define test cases for all of the methods associated with the object such as </a:t>
                </a:r>
                <a14:m>
                  <m:oMath xmlns:m="http://schemas.openxmlformats.org/officeDocument/2006/math">
                    <m:r>
                      <a:rPr lang="en-GB" i="1" dirty="0" smtClean="0">
                        <a:solidFill>
                          <a:schemeClr val="bg1"/>
                        </a:solidFill>
                        <a:latin typeface="Cambria Math" panose="02040503050406030204" pitchFamily="18" charset="0"/>
                      </a:rPr>
                      <m:t>𝑟𝑒𝑝𝑜𝑟𝑡𝑊𝑒𝑎𝑡h𝑒𝑟</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𝑟𝑒𝑝𝑜𝑟𝑡𝑆𝑡𝑎𝑡𝑢𝑠</m:t>
                    </m:r>
                  </m:oMath>
                </a14:m>
                <a:r>
                  <a:rPr lang="en-GB" dirty="0">
                    <a:solidFill>
                      <a:schemeClr val="bg1"/>
                    </a:solidFill>
                  </a:rPr>
                  <a:t>. </a:t>
                </a:r>
                <a:br>
                  <a:rPr lang="en-GB" dirty="0">
                    <a:solidFill>
                      <a:schemeClr val="bg1"/>
                    </a:solidFill>
                  </a:rPr>
                </a:br>
                <a:endParaRPr lang="en-GB" dirty="0">
                  <a:solidFill>
                    <a:schemeClr val="bg1"/>
                  </a:solidFill>
                </a:endParaRPr>
              </a:p>
              <a:p>
                <a:r>
                  <a:rPr lang="en-GB" dirty="0">
                    <a:solidFill>
                      <a:schemeClr val="bg1"/>
                    </a:solidFill>
                  </a:rPr>
                  <a:t>You should test methods in isolation.</a:t>
                </a:r>
              </a:p>
              <a:p>
                <a:r>
                  <a:rPr lang="en-GB" dirty="0">
                    <a:solidFill>
                      <a:schemeClr val="bg1"/>
                    </a:solidFill>
                  </a:rPr>
                  <a:t>In some cases, test sequences are necessary. </a:t>
                </a:r>
              </a:p>
              <a:p>
                <a:pPr lvl="1"/>
                <a:r>
                  <a:rPr lang="en-GB" dirty="0">
                    <a:solidFill>
                      <a:schemeClr val="bg1"/>
                    </a:solidFill>
                  </a:rPr>
                  <a:t>For example, to test the method that shuts down the</a:t>
                </a:r>
                <a:br>
                  <a:rPr lang="en-GB" dirty="0">
                    <a:solidFill>
                      <a:schemeClr val="bg1"/>
                    </a:solidFill>
                  </a:rPr>
                </a:br>
                <a:r>
                  <a:rPr lang="en-GB" dirty="0">
                    <a:solidFill>
                      <a:schemeClr val="bg1"/>
                    </a:solidFill>
                  </a:rPr>
                  <a:t>weather station instruments (</a:t>
                </a:r>
                <a14:m>
                  <m:oMath xmlns:m="http://schemas.openxmlformats.org/officeDocument/2006/math">
                    <m:r>
                      <a:rPr lang="en-GB" i="1" dirty="0" smtClean="0">
                        <a:solidFill>
                          <a:schemeClr val="bg1"/>
                        </a:solidFill>
                        <a:latin typeface="Cambria Math" panose="02040503050406030204" pitchFamily="18" charset="0"/>
                      </a:rPr>
                      <m:t>𝑠h𝑢𝑡𝑑𝑜𝑤𝑛</m:t>
                    </m:r>
                  </m:oMath>
                </a14:m>
                <a:r>
                  <a:rPr lang="en-GB" dirty="0">
                    <a:solidFill>
                      <a:schemeClr val="bg1"/>
                    </a:solidFill>
                  </a:rPr>
                  <a:t>), </a:t>
                </a:r>
                <a:br>
                  <a:rPr lang="en-GB" dirty="0">
                    <a:solidFill>
                      <a:schemeClr val="bg1"/>
                    </a:solidFill>
                  </a:rPr>
                </a:br>
                <a:r>
                  <a:rPr lang="en-GB" dirty="0">
                    <a:solidFill>
                      <a:schemeClr val="bg1"/>
                    </a:solidFill>
                  </a:rPr>
                  <a:t>you need to have executed the </a:t>
                </a:r>
                <a14:m>
                  <m:oMath xmlns:m="http://schemas.openxmlformats.org/officeDocument/2006/math">
                    <m:r>
                      <a:rPr lang="en-GB" i="1" dirty="0" smtClean="0">
                        <a:solidFill>
                          <a:schemeClr val="bg1"/>
                        </a:solidFill>
                        <a:latin typeface="Cambria Math" panose="02040503050406030204" pitchFamily="18" charset="0"/>
                      </a:rPr>
                      <m:t>𝑟𝑒𝑠𝑡𝑎𝑟𝑡</m:t>
                    </m:r>
                  </m:oMath>
                </a14:m>
                <a:r>
                  <a:rPr lang="en-GB" dirty="0">
                    <a:solidFill>
                      <a:schemeClr val="bg1"/>
                    </a:solidFill>
                  </a:rPr>
                  <a:t> method.</a:t>
                </a:r>
              </a:p>
            </p:txBody>
          </p:sp>
        </mc:Choice>
        <mc:Fallback>
          <p:sp>
            <p:nvSpPr>
              <p:cNvPr id="4" name="Content Placeholder 2">
                <a:extLst>
                  <a:ext uri="{FF2B5EF4-FFF2-40B4-BE49-F238E27FC236}">
                    <a16:creationId xmlns:a16="http://schemas.microsoft.com/office/drawing/2014/main" id="{7516A258-6E8F-4185-80BE-406BAB1A28DF}"/>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148FDD8-C12C-46EB-A0ED-71174B8033C0}"/>
              </a:ext>
            </a:extLst>
          </p:cNvPr>
          <p:cNvPicPr>
            <a:picLocks noChangeAspect="1"/>
          </p:cNvPicPr>
          <p:nvPr/>
        </p:nvPicPr>
        <p:blipFill>
          <a:blip r:embed="rId3"/>
          <a:stretch>
            <a:fillRect/>
          </a:stretch>
        </p:blipFill>
        <p:spPr>
          <a:xfrm>
            <a:off x="8361241" y="3429000"/>
            <a:ext cx="3095625" cy="3333750"/>
          </a:xfrm>
          <a:prstGeom prst="rect">
            <a:avLst/>
          </a:prstGeom>
        </p:spPr>
      </p:pic>
    </p:spTree>
    <p:extLst>
      <p:ext uri="{BB962C8B-B14F-4D97-AF65-F5344CB8AC3E}">
        <p14:creationId xmlns:p14="http://schemas.microsoft.com/office/powerpoint/2010/main" val="3275250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 – Component Testing</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Software components are often made up of several interacting objects.</a:t>
            </a:r>
          </a:p>
          <a:p>
            <a:pPr lvl="1"/>
            <a:r>
              <a:rPr lang="en-GB" dirty="0">
                <a:solidFill>
                  <a:schemeClr val="bg1"/>
                </a:solidFill>
              </a:rPr>
              <a:t>For example, in the weather station system, the reconfiguration component includes objects that deal with each aspect of the reconfiguration.</a:t>
            </a:r>
          </a:p>
          <a:p>
            <a:r>
              <a:rPr lang="en-GB" dirty="0">
                <a:solidFill>
                  <a:schemeClr val="bg1"/>
                </a:solidFill>
              </a:rPr>
              <a:t>You access the functionality of these objects through component interfaces.</a:t>
            </a:r>
          </a:p>
        </p:txBody>
      </p:sp>
      <p:pic>
        <p:nvPicPr>
          <p:cNvPr id="5" name="Picture 4">
            <a:extLst>
              <a:ext uri="{FF2B5EF4-FFF2-40B4-BE49-F238E27FC236}">
                <a16:creationId xmlns:a16="http://schemas.microsoft.com/office/drawing/2014/main" id="{A148FDD8-C12C-46EB-A0ED-71174B8033C0}"/>
              </a:ext>
            </a:extLst>
          </p:cNvPr>
          <p:cNvPicPr>
            <a:picLocks noChangeAspect="1"/>
          </p:cNvPicPr>
          <p:nvPr/>
        </p:nvPicPr>
        <p:blipFill>
          <a:blip r:embed="rId2"/>
          <a:stretch>
            <a:fillRect/>
          </a:stretch>
        </p:blipFill>
        <p:spPr>
          <a:xfrm>
            <a:off x="8361241" y="3429000"/>
            <a:ext cx="3095625" cy="3333750"/>
          </a:xfrm>
          <a:prstGeom prst="rect">
            <a:avLst/>
          </a:prstGeom>
        </p:spPr>
      </p:pic>
      <p:pic>
        <p:nvPicPr>
          <p:cNvPr id="6" name="Picture 5">
            <a:extLst>
              <a:ext uri="{FF2B5EF4-FFF2-40B4-BE49-F238E27FC236}">
                <a16:creationId xmlns:a16="http://schemas.microsoft.com/office/drawing/2014/main" id="{4DEDFD5A-6983-4CF5-860E-75B6AF2262BC}"/>
              </a:ext>
            </a:extLst>
          </p:cNvPr>
          <p:cNvPicPr>
            <a:picLocks noChangeAspect="1"/>
          </p:cNvPicPr>
          <p:nvPr/>
        </p:nvPicPr>
        <p:blipFill>
          <a:blip r:embed="rId3"/>
          <a:stretch>
            <a:fillRect/>
          </a:stretch>
        </p:blipFill>
        <p:spPr>
          <a:xfrm>
            <a:off x="1669002" y="4074533"/>
            <a:ext cx="5699464" cy="2409051"/>
          </a:xfrm>
          <a:prstGeom prst="rect">
            <a:avLst/>
          </a:prstGeom>
        </p:spPr>
      </p:pic>
    </p:spTree>
    <p:extLst>
      <p:ext uri="{BB962C8B-B14F-4D97-AF65-F5344CB8AC3E}">
        <p14:creationId xmlns:p14="http://schemas.microsoft.com/office/powerpoint/2010/main" val="64938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Objectives</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US" dirty="0">
                <a:solidFill>
                  <a:schemeClr val="bg1"/>
                </a:solidFill>
              </a:rPr>
              <a:t>Understand what is software testing</a:t>
            </a:r>
          </a:p>
          <a:p>
            <a:r>
              <a:rPr lang="en-US" dirty="0">
                <a:solidFill>
                  <a:schemeClr val="bg1"/>
                </a:solidFill>
              </a:rPr>
              <a:t>Understand the purpose of testing</a:t>
            </a:r>
          </a:p>
          <a:p>
            <a:r>
              <a:rPr lang="en-US" dirty="0">
                <a:solidFill>
                  <a:schemeClr val="bg1"/>
                </a:solidFill>
              </a:rPr>
              <a:t>Introducing development testing</a:t>
            </a:r>
          </a:p>
          <a:p>
            <a:r>
              <a:rPr lang="en-US" dirty="0">
                <a:solidFill>
                  <a:schemeClr val="bg1"/>
                </a:solidFill>
              </a:rPr>
              <a:t>Exploring JUnit tool</a:t>
            </a:r>
          </a:p>
          <a:p>
            <a:pPr marL="0" indent="0">
              <a:buNone/>
            </a:pPr>
            <a:r>
              <a:rPr lang="en-US" dirty="0">
                <a:solidFill>
                  <a:schemeClr val="bg1"/>
                </a:solidFill>
              </a:rPr>
              <a:t>------------------------------------------------------------------</a:t>
            </a:r>
            <a:br>
              <a:rPr lang="en-US" dirty="0">
                <a:solidFill>
                  <a:schemeClr val="bg1"/>
                </a:solidFill>
              </a:rPr>
            </a:br>
            <a:r>
              <a:rPr lang="en-US" dirty="0">
                <a:solidFill>
                  <a:schemeClr val="bg1"/>
                </a:solidFill>
              </a:rPr>
              <a:t>------------------------------------------------------------------</a:t>
            </a:r>
          </a:p>
          <a:p>
            <a:r>
              <a:rPr lang="en-US" dirty="0">
                <a:solidFill>
                  <a:schemeClr val="bg1"/>
                </a:solidFill>
              </a:rPr>
              <a:t>Introducing the concept of design patterns</a:t>
            </a:r>
          </a:p>
          <a:p>
            <a:r>
              <a:rPr lang="en-US" dirty="0">
                <a:solidFill>
                  <a:schemeClr val="bg1"/>
                </a:solidFill>
              </a:rPr>
              <a:t>Observer design pattern example</a:t>
            </a:r>
          </a:p>
          <a:p>
            <a:endParaRPr lang="en-US" dirty="0">
              <a:solidFill>
                <a:schemeClr val="bg1"/>
              </a:solidFill>
            </a:endParaRPr>
          </a:p>
        </p:txBody>
      </p:sp>
    </p:spTree>
    <p:extLst>
      <p:ext uri="{BB962C8B-B14F-4D97-AF65-F5344CB8AC3E}">
        <p14:creationId xmlns:p14="http://schemas.microsoft.com/office/powerpoint/2010/main" val="2014559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 – Component Testing</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Testing composite components focus on showing that the component interface or interfaces behave according to its specification.</a:t>
            </a:r>
          </a:p>
          <a:p>
            <a:endParaRPr lang="en-GB" dirty="0">
              <a:solidFill>
                <a:schemeClr val="bg1"/>
              </a:solidFill>
            </a:endParaRPr>
          </a:p>
          <a:p>
            <a:r>
              <a:rPr lang="en-GB" dirty="0">
                <a:solidFill>
                  <a:schemeClr val="bg1"/>
                </a:solidFill>
              </a:rPr>
              <a:t>Assume that components A, B, and C are </a:t>
            </a:r>
            <a:br>
              <a:rPr lang="en-GB" dirty="0">
                <a:solidFill>
                  <a:schemeClr val="bg1"/>
                </a:solidFill>
              </a:rPr>
            </a:br>
            <a:r>
              <a:rPr lang="en-GB" dirty="0">
                <a:solidFill>
                  <a:schemeClr val="bg1"/>
                </a:solidFill>
              </a:rPr>
              <a:t>integrated to create a larger component or </a:t>
            </a:r>
            <a:br>
              <a:rPr lang="en-GB" dirty="0">
                <a:solidFill>
                  <a:schemeClr val="bg1"/>
                </a:solidFill>
              </a:rPr>
            </a:br>
            <a:r>
              <a:rPr lang="en-GB" dirty="0">
                <a:solidFill>
                  <a:schemeClr val="bg1"/>
                </a:solidFill>
              </a:rPr>
              <a:t>subsystem.</a:t>
            </a:r>
          </a:p>
          <a:p>
            <a:r>
              <a:rPr lang="en-GB" dirty="0">
                <a:solidFill>
                  <a:schemeClr val="bg1"/>
                </a:solidFill>
              </a:rPr>
              <a:t>The test cases are not applied to the individual</a:t>
            </a:r>
            <a:br>
              <a:rPr lang="en-GB" dirty="0">
                <a:solidFill>
                  <a:schemeClr val="bg1"/>
                </a:solidFill>
              </a:rPr>
            </a:br>
            <a:r>
              <a:rPr lang="en-GB" dirty="0">
                <a:solidFill>
                  <a:schemeClr val="bg1"/>
                </a:solidFill>
              </a:rPr>
              <a:t>components but rather to the interface </a:t>
            </a:r>
            <a:br>
              <a:rPr lang="en-GB" dirty="0">
                <a:solidFill>
                  <a:schemeClr val="bg1"/>
                </a:solidFill>
              </a:rPr>
            </a:br>
            <a:r>
              <a:rPr lang="en-GB" dirty="0">
                <a:solidFill>
                  <a:schemeClr val="bg1"/>
                </a:solidFill>
              </a:rPr>
              <a:t>of the composite component created </a:t>
            </a:r>
            <a:br>
              <a:rPr lang="en-GB" dirty="0">
                <a:solidFill>
                  <a:schemeClr val="bg1"/>
                </a:solidFill>
              </a:rPr>
            </a:br>
            <a:r>
              <a:rPr lang="en-GB" dirty="0">
                <a:solidFill>
                  <a:schemeClr val="bg1"/>
                </a:solidFill>
              </a:rPr>
              <a:t>by combining these components.</a:t>
            </a:r>
          </a:p>
        </p:txBody>
      </p:sp>
      <p:pic>
        <p:nvPicPr>
          <p:cNvPr id="7" name="Picture 6">
            <a:extLst>
              <a:ext uri="{FF2B5EF4-FFF2-40B4-BE49-F238E27FC236}">
                <a16:creationId xmlns:a16="http://schemas.microsoft.com/office/drawing/2014/main" id="{F1D65D24-6945-4790-97CE-E49369121BE0}"/>
              </a:ext>
            </a:extLst>
          </p:cNvPr>
          <p:cNvPicPr>
            <a:picLocks noChangeAspect="1"/>
          </p:cNvPicPr>
          <p:nvPr/>
        </p:nvPicPr>
        <p:blipFill rotWithShape="1">
          <a:blip r:embed="rId2"/>
          <a:srcRect l="3125"/>
          <a:stretch/>
        </p:blipFill>
        <p:spPr>
          <a:xfrm>
            <a:off x="7723573" y="2734321"/>
            <a:ext cx="4238955" cy="3976531"/>
          </a:xfrm>
          <a:prstGeom prst="rect">
            <a:avLst/>
          </a:prstGeom>
        </p:spPr>
      </p:pic>
    </p:spTree>
    <p:extLst>
      <p:ext uri="{BB962C8B-B14F-4D97-AF65-F5344CB8AC3E}">
        <p14:creationId xmlns:p14="http://schemas.microsoft.com/office/powerpoint/2010/main" val="2427920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 – Component Testing</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Testing composite components focus on showing that the component interface or interfaces behave according to its specification.</a:t>
            </a:r>
          </a:p>
          <a:p>
            <a:r>
              <a:rPr lang="en-GB" dirty="0">
                <a:solidFill>
                  <a:schemeClr val="bg1"/>
                </a:solidFill>
              </a:rPr>
              <a:t>Another example, testing JDBC that connects the java application to the database.</a:t>
            </a:r>
          </a:p>
          <a:p>
            <a:pPr lvl="1"/>
            <a:r>
              <a:rPr lang="en-GB" i="1" dirty="0">
                <a:solidFill>
                  <a:schemeClr val="bg1"/>
                </a:solidFill>
              </a:rPr>
              <a:t>Assume that your Java app is working properly.</a:t>
            </a:r>
          </a:p>
          <a:p>
            <a:pPr lvl="1"/>
            <a:r>
              <a:rPr lang="en-GB" i="1" dirty="0">
                <a:solidFill>
                  <a:schemeClr val="bg1"/>
                </a:solidFill>
              </a:rPr>
              <a:t>Assume that your DBMS working properly.</a:t>
            </a:r>
          </a:p>
        </p:txBody>
      </p:sp>
      <p:pic>
        <p:nvPicPr>
          <p:cNvPr id="2050" name="Picture 2" descr="Source Code Examples">
            <a:extLst>
              <a:ext uri="{FF2B5EF4-FFF2-40B4-BE49-F238E27FC236}">
                <a16:creationId xmlns:a16="http://schemas.microsoft.com/office/drawing/2014/main" id="{9027BC4D-7621-41C0-BB1E-4A13B202F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802" y="4376692"/>
            <a:ext cx="6742624" cy="2240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591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 – System Testing</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System testing during development involves integrating components to create a version of the system and then testing the integrated system. </a:t>
            </a:r>
          </a:p>
          <a:p>
            <a:r>
              <a:rPr lang="en-GB" dirty="0">
                <a:solidFill>
                  <a:schemeClr val="bg1"/>
                </a:solidFill>
              </a:rPr>
              <a:t>System testing checks that:</a:t>
            </a:r>
          </a:p>
          <a:p>
            <a:pPr lvl="1"/>
            <a:r>
              <a:rPr lang="en-GB" i="1" dirty="0">
                <a:solidFill>
                  <a:schemeClr val="bg1"/>
                </a:solidFill>
              </a:rPr>
              <a:t>components are compatible, </a:t>
            </a:r>
          </a:p>
          <a:p>
            <a:pPr lvl="1"/>
            <a:r>
              <a:rPr lang="en-GB" i="1" dirty="0">
                <a:solidFill>
                  <a:schemeClr val="bg1"/>
                </a:solidFill>
              </a:rPr>
              <a:t>interact correctly, </a:t>
            </a:r>
          </a:p>
          <a:p>
            <a:pPr lvl="1"/>
            <a:r>
              <a:rPr lang="en-GB" i="1" dirty="0">
                <a:solidFill>
                  <a:schemeClr val="bg1"/>
                </a:solidFill>
              </a:rPr>
              <a:t>and transfer the right data at the right time across their interfaces.</a:t>
            </a:r>
          </a:p>
        </p:txBody>
      </p:sp>
    </p:spTree>
    <p:extLst>
      <p:ext uri="{BB962C8B-B14F-4D97-AF65-F5344CB8AC3E}">
        <p14:creationId xmlns:p14="http://schemas.microsoft.com/office/powerpoint/2010/main" val="4215045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 – System Testing</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In the wilderness weather station example, the system software reports summarized weather data to a remote computer.</a:t>
            </a:r>
          </a:p>
          <a:p>
            <a:endParaRPr lang="en-GB" i="1" dirty="0">
              <a:solidFill>
                <a:schemeClr val="bg1"/>
              </a:solidFill>
            </a:endParaRPr>
          </a:p>
          <a:p>
            <a:r>
              <a:rPr lang="en-GB" dirty="0">
                <a:solidFill>
                  <a:schemeClr val="bg1"/>
                </a:solidFill>
              </a:rPr>
              <a:t>You can use this diagram to </a:t>
            </a:r>
            <a:br>
              <a:rPr lang="en-GB" dirty="0">
                <a:solidFill>
                  <a:schemeClr val="bg1"/>
                </a:solidFill>
              </a:rPr>
            </a:br>
            <a:r>
              <a:rPr lang="en-GB" dirty="0">
                <a:solidFill>
                  <a:schemeClr val="bg1"/>
                </a:solidFill>
              </a:rPr>
              <a:t>identify operations that will be </a:t>
            </a:r>
            <a:br>
              <a:rPr lang="en-GB" dirty="0">
                <a:solidFill>
                  <a:schemeClr val="bg1"/>
                </a:solidFill>
              </a:rPr>
            </a:br>
            <a:r>
              <a:rPr lang="en-GB" dirty="0">
                <a:solidFill>
                  <a:schemeClr val="bg1"/>
                </a:solidFill>
              </a:rPr>
              <a:t>tested and to help design the </a:t>
            </a:r>
            <a:br>
              <a:rPr lang="en-GB" dirty="0">
                <a:solidFill>
                  <a:schemeClr val="bg1"/>
                </a:solidFill>
              </a:rPr>
            </a:br>
            <a:r>
              <a:rPr lang="en-GB" dirty="0">
                <a:solidFill>
                  <a:schemeClr val="bg1"/>
                </a:solidFill>
              </a:rPr>
              <a:t>test cases to execute the tests.</a:t>
            </a:r>
          </a:p>
        </p:txBody>
      </p:sp>
      <p:pic>
        <p:nvPicPr>
          <p:cNvPr id="5" name="Picture 4">
            <a:extLst>
              <a:ext uri="{FF2B5EF4-FFF2-40B4-BE49-F238E27FC236}">
                <a16:creationId xmlns:a16="http://schemas.microsoft.com/office/drawing/2014/main" id="{5FDF2DAC-B5D4-4B9B-8A9F-2C5DDC988B06}"/>
              </a:ext>
            </a:extLst>
          </p:cNvPr>
          <p:cNvPicPr>
            <a:picLocks noChangeAspect="1"/>
          </p:cNvPicPr>
          <p:nvPr/>
        </p:nvPicPr>
        <p:blipFill>
          <a:blip r:embed="rId2"/>
          <a:stretch>
            <a:fillRect/>
          </a:stretch>
        </p:blipFill>
        <p:spPr>
          <a:xfrm>
            <a:off x="5728757" y="2627806"/>
            <a:ext cx="6261226" cy="3846487"/>
          </a:xfrm>
          <a:prstGeom prst="rect">
            <a:avLst/>
          </a:prstGeom>
        </p:spPr>
      </p:pic>
      <p:sp>
        <p:nvSpPr>
          <p:cNvPr id="6" name="TextBox 5">
            <a:extLst>
              <a:ext uri="{FF2B5EF4-FFF2-40B4-BE49-F238E27FC236}">
                <a16:creationId xmlns:a16="http://schemas.microsoft.com/office/drawing/2014/main" id="{D8721219-0BC4-4505-9DD5-70EC20727F89}"/>
              </a:ext>
            </a:extLst>
          </p:cNvPr>
          <p:cNvSpPr txBox="1"/>
          <p:nvPr/>
        </p:nvSpPr>
        <p:spPr>
          <a:xfrm>
            <a:off x="7989903" y="6474293"/>
            <a:ext cx="3053919" cy="307777"/>
          </a:xfrm>
          <a:prstGeom prst="rect">
            <a:avLst/>
          </a:prstGeom>
          <a:noFill/>
        </p:spPr>
        <p:txBody>
          <a:bodyPr wrap="square" rtlCol="0">
            <a:spAutoFit/>
          </a:bodyPr>
          <a:lstStyle/>
          <a:p>
            <a:pPr algn="l"/>
            <a:r>
              <a:rPr lang="en-US" sz="1400" b="0" i="0" u="none" strike="noStrike" baseline="0" dirty="0">
                <a:solidFill>
                  <a:schemeClr val="bg1"/>
                </a:solidFill>
                <a:latin typeface="Formata-Regular"/>
              </a:rPr>
              <a:t>Collect weather data sequence chart</a:t>
            </a:r>
            <a:endParaRPr lang="en-US" sz="1400" dirty="0">
              <a:solidFill>
                <a:schemeClr val="bg1"/>
              </a:solidFill>
            </a:endParaRPr>
          </a:p>
        </p:txBody>
      </p:sp>
    </p:spTree>
    <p:extLst>
      <p:ext uri="{BB962C8B-B14F-4D97-AF65-F5344CB8AC3E}">
        <p14:creationId xmlns:p14="http://schemas.microsoft.com/office/powerpoint/2010/main" val="4039619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a:t>
            </a:r>
          </a:p>
        </p:txBody>
      </p:sp>
      <p:pic>
        <p:nvPicPr>
          <p:cNvPr id="3074" name="Picture 2" descr="Top 30 Integration Test GIFs | Find the best GIF on Gfycat">
            <a:extLst>
              <a:ext uri="{FF2B5EF4-FFF2-40B4-BE49-F238E27FC236}">
                <a16:creationId xmlns:a16="http://schemas.microsoft.com/office/drawing/2014/main" id="{A3916597-1C78-4E62-A529-9D85E989C19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92639" y="2371539"/>
            <a:ext cx="4806721" cy="270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70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Development Testing</a:t>
            </a:r>
          </a:p>
        </p:txBody>
      </p:sp>
      <p:pic>
        <p:nvPicPr>
          <p:cNvPr id="4098" name="Picture 2" descr="Integration Test GIFs - Get the best GIF on GIPHY">
            <a:extLst>
              <a:ext uri="{FF2B5EF4-FFF2-40B4-BE49-F238E27FC236}">
                <a16:creationId xmlns:a16="http://schemas.microsoft.com/office/drawing/2014/main" id="{AA41E8DE-1963-43F9-8EB6-51C011CB322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74661" y="2102343"/>
            <a:ext cx="4242678" cy="309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973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3" name="Table 4">
            <a:extLst>
              <a:ext uri="{FF2B5EF4-FFF2-40B4-BE49-F238E27FC236}">
                <a16:creationId xmlns:a16="http://schemas.microsoft.com/office/drawing/2014/main" id="{233498B8-4EEA-4538-BACB-59D1ADA881B5}"/>
              </a:ext>
            </a:extLst>
          </p:cNvPr>
          <p:cNvGraphicFramePr>
            <a:graphicFrameLocks noGrp="1"/>
          </p:cNvGraphicFramePr>
          <p:nvPr>
            <p:ph idx="1"/>
          </p:nvPr>
        </p:nvGraphicFramePr>
        <p:xfrm>
          <a:off x="838199" y="1981200"/>
          <a:ext cx="10515600" cy="2316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Introduction</a:t>
                      </a:r>
                    </a:p>
                  </a:txBody>
                  <a:tcPr/>
                </a:tc>
                <a:extLst>
                  <a:ext uri="{0D108BD9-81ED-4DB2-BD59-A6C34878D82A}">
                    <a16:rowId xmlns:a16="http://schemas.microsoft.com/office/drawing/2014/main" val="78235370"/>
                  </a:ext>
                </a:extLst>
              </a:tr>
              <a:tr h="370840">
                <a:tc>
                  <a:txBody>
                    <a:bodyPr/>
                    <a:lstStyle/>
                    <a:p>
                      <a:r>
                        <a:rPr lang="en-US" sz="3200" dirty="0"/>
                        <a:t>Development Testing</a:t>
                      </a:r>
                    </a:p>
                  </a:txBody>
                  <a:tcPr/>
                </a:tc>
                <a:extLst>
                  <a:ext uri="{0D108BD9-81ED-4DB2-BD59-A6C34878D82A}">
                    <a16:rowId xmlns:a16="http://schemas.microsoft.com/office/drawing/2014/main" val="3659107841"/>
                  </a:ext>
                </a:extLst>
              </a:tr>
              <a:tr h="370840">
                <a:tc>
                  <a:txBody>
                    <a:bodyPr/>
                    <a:lstStyle/>
                    <a:p>
                      <a:r>
                        <a:rPr lang="en-US" sz="3200" dirty="0"/>
                        <a:t>JUnit Example</a:t>
                      </a:r>
                    </a:p>
                  </a:txBody>
                  <a:tcPr/>
                </a:tc>
                <a:extLst>
                  <a:ext uri="{0D108BD9-81ED-4DB2-BD59-A6C34878D82A}">
                    <a16:rowId xmlns:a16="http://schemas.microsoft.com/office/drawing/2014/main" val="807670057"/>
                  </a:ext>
                </a:extLst>
              </a:tr>
            </a:tbl>
          </a:graphicData>
        </a:graphic>
      </p:graphicFrame>
      <p:sp>
        <p:nvSpPr>
          <p:cNvPr id="5" name="Rectangle 4">
            <a:extLst>
              <a:ext uri="{FF2B5EF4-FFF2-40B4-BE49-F238E27FC236}">
                <a16:creationId xmlns:a16="http://schemas.microsoft.com/office/drawing/2014/main" id="{0E5E46F9-6860-4A7B-8DC1-9DF325419374}"/>
              </a:ext>
            </a:extLst>
          </p:cNvPr>
          <p:cNvSpPr/>
          <p:nvPr/>
        </p:nvSpPr>
        <p:spPr>
          <a:xfrm>
            <a:off x="838199" y="3698738"/>
            <a:ext cx="10267766" cy="5770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4">
            <a:extLst>
              <a:ext uri="{FF2B5EF4-FFF2-40B4-BE49-F238E27FC236}">
                <a16:creationId xmlns:a16="http://schemas.microsoft.com/office/drawing/2014/main" id="{655228F2-DC3E-4319-84AC-37547EDC70AD}"/>
              </a:ext>
            </a:extLst>
          </p:cNvPr>
          <p:cNvGraphicFramePr>
            <a:graphicFrameLocks/>
          </p:cNvGraphicFramePr>
          <p:nvPr>
            <p:extLst>
              <p:ext uri="{D42A27DB-BD31-4B8C-83A1-F6EECF244321}">
                <p14:modId xmlns:p14="http://schemas.microsoft.com/office/powerpoint/2010/main" val="3344549215"/>
              </p:ext>
            </p:extLst>
          </p:nvPr>
        </p:nvGraphicFramePr>
        <p:xfrm>
          <a:off x="838199" y="4706053"/>
          <a:ext cx="10515600" cy="173736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Design Pattern Introduction</a:t>
                      </a:r>
                    </a:p>
                  </a:txBody>
                  <a:tcPr/>
                </a:tc>
                <a:extLst>
                  <a:ext uri="{0D108BD9-81ED-4DB2-BD59-A6C34878D82A}">
                    <a16:rowId xmlns:a16="http://schemas.microsoft.com/office/drawing/2014/main" val="78235370"/>
                  </a:ext>
                </a:extLst>
              </a:tr>
              <a:tr h="370840">
                <a:tc>
                  <a:txBody>
                    <a:bodyPr/>
                    <a:lstStyle/>
                    <a:p>
                      <a:r>
                        <a:rPr lang="en-US" sz="3200" dirty="0"/>
                        <a:t>Observer Example</a:t>
                      </a:r>
                    </a:p>
                  </a:txBody>
                  <a:tcPr/>
                </a:tc>
                <a:extLst>
                  <a:ext uri="{0D108BD9-81ED-4DB2-BD59-A6C34878D82A}">
                    <a16:rowId xmlns:a16="http://schemas.microsoft.com/office/drawing/2014/main" val="3659107841"/>
                  </a:ext>
                </a:extLst>
              </a:tr>
            </a:tbl>
          </a:graphicData>
        </a:graphic>
      </p:graphicFrame>
    </p:spTree>
    <p:extLst>
      <p:ext uri="{BB962C8B-B14F-4D97-AF65-F5344CB8AC3E}">
        <p14:creationId xmlns:p14="http://schemas.microsoft.com/office/powerpoint/2010/main" val="2532888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JUnit </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JUnit is a unit testing framework for the Java programming language.</a:t>
            </a:r>
          </a:p>
        </p:txBody>
      </p:sp>
      <p:pic>
        <p:nvPicPr>
          <p:cNvPr id="7" name="Picture 6">
            <a:extLst>
              <a:ext uri="{FF2B5EF4-FFF2-40B4-BE49-F238E27FC236}">
                <a16:creationId xmlns:a16="http://schemas.microsoft.com/office/drawing/2014/main" id="{C68DF0FF-178E-47A6-AB90-B32FC1FF177A}"/>
              </a:ext>
            </a:extLst>
          </p:cNvPr>
          <p:cNvPicPr>
            <a:picLocks noChangeAspect="1"/>
          </p:cNvPicPr>
          <p:nvPr/>
        </p:nvPicPr>
        <p:blipFill>
          <a:blip r:embed="rId2"/>
          <a:stretch>
            <a:fillRect/>
          </a:stretch>
        </p:blipFill>
        <p:spPr>
          <a:xfrm>
            <a:off x="2413283" y="2460179"/>
            <a:ext cx="6952659" cy="4032700"/>
          </a:xfrm>
          <a:prstGeom prst="rect">
            <a:avLst/>
          </a:prstGeom>
        </p:spPr>
      </p:pic>
    </p:spTree>
    <p:extLst>
      <p:ext uri="{BB962C8B-B14F-4D97-AF65-F5344CB8AC3E}">
        <p14:creationId xmlns:p14="http://schemas.microsoft.com/office/powerpoint/2010/main" val="237747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JUnit </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A JUnit </a:t>
                </a:r>
                <a:r>
                  <a:rPr lang="en-GB" b="1" u="sng" dirty="0">
                    <a:solidFill>
                      <a:schemeClr val="bg1"/>
                    </a:solidFill>
                  </a:rPr>
                  <a:t>test</a:t>
                </a:r>
                <a:r>
                  <a:rPr lang="en-GB" dirty="0">
                    <a:solidFill>
                      <a:schemeClr val="bg1"/>
                    </a:solidFill>
                  </a:rPr>
                  <a:t> is a method contained in a </a:t>
                </a:r>
                <a:r>
                  <a:rPr lang="en-GB" b="1" u="sng" dirty="0">
                    <a:solidFill>
                      <a:schemeClr val="bg1"/>
                    </a:solidFill>
                  </a:rPr>
                  <a:t>test class</a:t>
                </a:r>
                <a:r>
                  <a:rPr lang="en-GB" dirty="0">
                    <a:solidFill>
                      <a:schemeClr val="bg1"/>
                    </a:solidFill>
                  </a:rPr>
                  <a:t> which is only used for testing. </a:t>
                </a:r>
              </a:p>
              <a:p>
                <a:r>
                  <a:rPr lang="en-GB" dirty="0">
                    <a:solidFill>
                      <a:schemeClr val="bg1"/>
                    </a:solidFill>
                  </a:rPr>
                  <a:t>To define that a certain method is a test method, annotate it with the </a:t>
                </a:r>
                <a14:m>
                  <m:oMath xmlns:m="http://schemas.openxmlformats.org/officeDocument/2006/math">
                    <m:r>
                      <a:rPr lang="en-GB" i="1" dirty="0" smtClean="0">
                        <a:solidFill>
                          <a:schemeClr val="bg1"/>
                        </a:solidFill>
                        <a:latin typeface="Cambria Math" panose="02040503050406030204" pitchFamily="18" charset="0"/>
                      </a:rPr>
                      <m:t>@</m:t>
                    </m:r>
                    <m:r>
                      <a:rPr lang="en-GB" i="1" dirty="0" smtClean="0">
                        <a:solidFill>
                          <a:schemeClr val="bg1"/>
                        </a:solidFill>
                        <a:latin typeface="Cambria Math" panose="02040503050406030204" pitchFamily="18" charset="0"/>
                      </a:rPr>
                      <m:t>𝑇𝑒𝑠𝑡</m:t>
                    </m:r>
                  </m:oMath>
                </a14:m>
                <a:r>
                  <a:rPr lang="en-GB" dirty="0">
                    <a:solidFill>
                      <a:schemeClr val="bg1"/>
                    </a:solidFill>
                  </a:rPr>
                  <a:t> annotation.</a:t>
                </a:r>
              </a:p>
              <a:p>
                <a:r>
                  <a:rPr lang="en-GB" dirty="0">
                    <a:solidFill>
                      <a:schemeClr val="bg1"/>
                    </a:solidFill>
                  </a:rPr>
                  <a:t>You use an </a:t>
                </a:r>
                <a14:m>
                  <m:oMath xmlns:m="http://schemas.openxmlformats.org/officeDocument/2006/math">
                    <m:r>
                      <a:rPr lang="en-GB" i="1" dirty="0" smtClean="0">
                        <a:solidFill>
                          <a:schemeClr val="bg1"/>
                        </a:solidFill>
                        <a:latin typeface="Cambria Math" panose="02040503050406030204" pitchFamily="18" charset="0"/>
                      </a:rPr>
                      <m:t>𝑎𝑠𝑠𝑒𝑟𝑡</m:t>
                    </m:r>
                  </m:oMath>
                </a14:m>
                <a:r>
                  <a:rPr lang="en-GB" dirty="0">
                    <a:solidFill>
                      <a:schemeClr val="bg1"/>
                    </a:solidFill>
                  </a:rPr>
                  <a:t> method to check an expected result versus the actual result. </a:t>
                </a:r>
              </a:p>
              <a:p>
                <a:pPr lvl="1"/>
                <a:r>
                  <a:rPr lang="en-GB" i="1" dirty="0">
                    <a:solidFill>
                      <a:schemeClr val="bg1"/>
                    </a:solidFill>
                  </a:rPr>
                  <a:t>These calls are typically called </a:t>
                </a:r>
                <a:r>
                  <a:rPr lang="en-GB" b="1" i="1" dirty="0">
                    <a:solidFill>
                      <a:schemeClr val="bg1"/>
                    </a:solidFill>
                  </a:rPr>
                  <a:t>asserts</a:t>
                </a:r>
                <a:r>
                  <a:rPr lang="en-GB" i="1" dirty="0">
                    <a:solidFill>
                      <a:schemeClr val="bg1"/>
                    </a:solidFill>
                  </a:rPr>
                  <a:t> or </a:t>
                </a:r>
                <a:r>
                  <a:rPr lang="en-GB" b="1" i="1" dirty="0">
                    <a:solidFill>
                      <a:schemeClr val="bg1"/>
                    </a:solidFill>
                  </a:rPr>
                  <a:t>assert statements</a:t>
                </a:r>
                <a:r>
                  <a:rPr lang="en-GB" i="1" dirty="0">
                    <a:solidFill>
                      <a:schemeClr val="bg1"/>
                    </a:solidFill>
                  </a:rPr>
                  <a:t>.</a:t>
                </a:r>
              </a:p>
              <a:p>
                <a:r>
                  <a:rPr lang="en-GB" dirty="0">
                    <a:solidFill>
                      <a:schemeClr val="bg1"/>
                    </a:solidFill>
                  </a:rPr>
                  <a:t>Assert statements typically allow to define messages which are shown if the test fails.</a:t>
                </a:r>
              </a:p>
            </p:txBody>
          </p:sp>
        </mc:Choice>
        <mc:Fallback>
          <p:sp>
            <p:nvSpPr>
              <p:cNvPr id="4" name="Content Placeholder 2">
                <a:extLst>
                  <a:ext uri="{FF2B5EF4-FFF2-40B4-BE49-F238E27FC236}">
                    <a16:creationId xmlns:a16="http://schemas.microsoft.com/office/drawing/2014/main" id="{7516A258-6E8F-4185-80BE-406BAB1A28DF}"/>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r="-1751"/>
                </a:stretch>
              </a:blipFill>
            </p:spPr>
            <p:txBody>
              <a:bodyPr/>
              <a:lstStyle/>
              <a:p>
                <a:r>
                  <a:rPr lang="en-US">
                    <a:noFill/>
                  </a:rPr>
                  <a:t> </a:t>
                </a:r>
              </a:p>
            </p:txBody>
          </p:sp>
        </mc:Fallback>
      </mc:AlternateContent>
    </p:spTree>
    <p:extLst>
      <p:ext uri="{BB962C8B-B14F-4D97-AF65-F5344CB8AC3E}">
        <p14:creationId xmlns:p14="http://schemas.microsoft.com/office/powerpoint/2010/main" val="2775942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References </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Software Engineering, Sommerville, 10</a:t>
            </a:r>
            <a:r>
              <a:rPr lang="en-GB" baseline="30000" dirty="0">
                <a:solidFill>
                  <a:schemeClr val="bg1"/>
                </a:solidFill>
              </a:rPr>
              <a:t>th</a:t>
            </a:r>
            <a:r>
              <a:rPr lang="en-GB" dirty="0">
                <a:solidFill>
                  <a:schemeClr val="bg1"/>
                </a:solidFill>
              </a:rPr>
              <a:t> edition </a:t>
            </a:r>
          </a:p>
          <a:p>
            <a:r>
              <a:rPr lang="en-GB" dirty="0">
                <a:solidFill>
                  <a:schemeClr val="bg1"/>
                </a:solidFill>
                <a:hlinkClick r:id="rId2"/>
              </a:rPr>
              <a:t>https://www.guru99.com/software-testing-introduction-importance.html</a:t>
            </a:r>
            <a:endParaRPr lang="en-GB" dirty="0">
              <a:solidFill>
                <a:schemeClr val="bg1"/>
              </a:solidFill>
            </a:endParaRPr>
          </a:p>
          <a:p>
            <a:r>
              <a:rPr lang="en-GB" dirty="0">
                <a:solidFill>
                  <a:schemeClr val="bg1"/>
                </a:solidFill>
                <a:hlinkClick r:id="rId3"/>
              </a:rPr>
              <a:t>https://www.vogella.com/tutorials/JUnit/article.html</a:t>
            </a:r>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374448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3" name="Table 4">
            <a:extLst>
              <a:ext uri="{FF2B5EF4-FFF2-40B4-BE49-F238E27FC236}">
                <a16:creationId xmlns:a16="http://schemas.microsoft.com/office/drawing/2014/main" id="{233498B8-4EEA-4538-BACB-59D1ADA881B5}"/>
              </a:ext>
            </a:extLst>
          </p:cNvPr>
          <p:cNvGraphicFramePr>
            <a:graphicFrameLocks noGrp="1"/>
          </p:cNvGraphicFramePr>
          <p:nvPr>
            <p:ph idx="1"/>
            <p:extLst>
              <p:ext uri="{D42A27DB-BD31-4B8C-83A1-F6EECF244321}">
                <p14:modId xmlns:p14="http://schemas.microsoft.com/office/powerpoint/2010/main" val="177917944"/>
              </p:ext>
            </p:extLst>
          </p:nvPr>
        </p:nvGraphicFramePr>
        <p:xfrm>
          <a:off x="838199" y="1981200"/>
          <a:ext cx="10515600" cy="2316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Introduction</a:t>
                      </a:r>
                    </a:p>
                  </a:txBody>
                  <a:tcPr/>
                </a:tc>
                <a:extLst>
                  <a:ext uri="{0D108BD9-81ED-4DB2-BD59-A6C34878D82A}">
                    <a16:rowId xmlns:a16="http://schemas.microsoft.com/office/drawing/2014/main" val="78235370"/>
                  </a:ext>
                </a:extLst>
              </a:tr>
              <a:tr h="370840">
                <a:tc>
                  <a:txBody>
                    <a:bodyPr/>
                    <a:lstStyle/>
                    <a:p>
                      <a:r>
                        <a:rPr lang="en-US" sz="3200" dirty="0"/>
                        <a:t>Development Testing</a:t>
                      </a:r>
                    </a:p>
                  </a:txBody>
                  <a:tcPr/>
                </a:tc>
                <a:extLst>
                  <a:ext uri="{0D108BD9-81ED-4DB2-BD59-A6C34878D82A}">
                    <a16:rowId xmlns:a16="http://schemas.microsoft.com/office/drawing/2014/main" val="3659107841"/>
                  </a:ext>
                </a:extLst>
              </a:tr>
              <a:tr h="370840">
                <a:tc>
                  <a:txBody>
                    <a:bodyPr/>
                    <a:lstStyle/>
                    <a:p>
                      <a:r>
                        <a:rPr lang="en-US" sz="3200" dirty="0"/>
                        <a:t>JUnit Example</a:t>
                      </a:r>
                    </a:p>
                  </a:txBody>
                  <a:tcPr/>
                </a:tc>
                <a:extLst>
                  <a:ext uri="{0D108BD9-81ED-4DB2-BD59-A6C34878D82A}">
                    <a16:rowId xmlns:a16="http://schemas.microsoft.com/office/drawing/2014/main" val="807670057"/>
                  </a:ext>
                </a:extLst>
              </a:tr>
            </a:tbl>
          </a:graphicData>
        </a:graphic>
      </p:graphicFrame>
      <p:sp>
        <p:nvSpPr>
          <p:cNvPr id="5" name="Rectangle 4">
            <a:extLst>
              <a:ext uri="{FF2B5EF4-FFF2-40B4-BE49-F238E27FC236}">
                <a16:creationId xmlns:a16="http://schemas.microsoft.com/office/drawing/2014/main" id="{0E5E46F9-6860-4A7B-8DC1-9DF325419374}"/>
              </a:ext>
            </a:extLst>
          </p:cNvPr>
          <p:cNvSpPr/>
          <p:nvPr/>
        </p:nvSpPr>
        <p:spPr>
          <a:xfrm>
            <a:off x="838199" y="2574525"/>
            <a:ext cx="10267766" cy="5770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4">
            <a:extLst>
              <a:ext uri="{FF2B5EF4-FFF2-40B4-BE49-F238E27FC236}">
                <a16:creationId xmlns:a16="http://schemas.microsoft.com/office/drawing/2014/main" id="{6A3C7D82-1187-4FC2-8EFE-E00D16181EAB}"/>
              </a:ext>
            </a:extLst>
          </p:cNvPr>
          <p:cNvGraphicFramePr>
            <a:graphicFrameLocks/>
          </p:cNvGraphicFramePr>
          <p:nvPr>
            <p:extLst>
              <p:ext uri="{D42A27DB-BD31-4B8C-83A1-F6EECF244321}">
                <p14:modId xmlns:p14="http://schemas.microsoft.com/office/powerpoint/2010/main" val="2567590318"/>
              </p:ext>
            </p:extLst>
          </p:nvPr>
        </p:nvGraphicFramePr>
        <p:xfrm>
          <a:off x="838199" y="4706053"/>
          <a:ext cx="10515600" cy="173736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Design Pattern Introduction</a:t>
                      </a:r>
                    </a:p>
                  </a:txBody>
                  <a:tcPr/>
                </a:tc>
                <a:extLst>
                  <a:ext uri="{0D108BD9-81ED-4DB2-BD59-A6C34878D82A}">
                    <a16:rowId xmlns:a16="http://schemas.microsoft.com/office/drawing/2014/main" val="78235370"/>
                  </a:ext>
                </a:extLst>
              </a:tr>
              <a:tr h="370840">
                <a:tc>
                  <a:txBody>
                    <a:bodyPr/>
                    <a:lstStyle/>
                    <a:p>
                      <a:r>
                        <a:rPr lang="en-US" sz="3200" dirty="0"/>
                        <a:t>Observer Example</a:t>
                      </a:r>
                    </a:p>
                  </a:txBody>
                  <a:tcPr/>
                </a:tc>
                <a:extLst>
                  <a:ext uri="{0D108BD9-81ED-4DB2-BD59-A6C34878D82A}">
                    <a16:rowId xmlns:a16="http://schemas.microsoft.com/office/drawing/2014/main" val="3659107841"/>
                  </a:ext>
                </a:extLst>
              </a:tr>
            </a:tbl>
          </a:graphicData>
        </a:graphic>
      </p:graphicFrame>
    </p:spTree>
    <p:extLst>
      <p:ext uri="{BB962C8B-B14F-4D97-AF65-F5344CB8AC3E}">
        <p14:creationId xmlns:p14="http://schemas.microsoft.com/office/powerpoint/2010/main" val="3818499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3" name="Table 4">
            <a:extLst>
              <a:ext uri="{FF2B5EF4-FFF2-40B4-BE49-F238E27FC236}">
                <a16:creationId xmlns:a16="http://schemas.microsoft.com/office/drawing/2014/main" id="{233498B8-4EEA-4538-BACB-59D1ADA881B5}"/>
              </a:ext>
            </a:extLst>
          </p:cNvPr>
          <p:cNvGraphicFramePr>
            <a:graphicFrameLocks noGrp="1"/>
          </p:cNvGraphicFramePr>
          <p:nvPr>
            <p:ph idx="1"/>
          </p:nvPr>
        </p:nvGraphicFramePr>
        <p:xfrm>
          <a:off x="838199" y="1981200"/>
          <a:ext cx="10515600" cy="2316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Introduction</a:t>
                      </a:r>
                    </a:p>
                  </a:txBody>
                  <a:tcPr/>
                </a:tc>
                <a:extLst>
                  <a:ext uri="{0D108BD9-81ED-4DB2-BD59-A6C34878D82A}">
                    <a16:rowId xmlns:a16="http://schemas.microsoft.com/office/drawing/2014/main" val="78235370"/>
                  </a:ext>
                </a:extLst>
              </a:tr>
              <a:tr h="370840">
                <a:tc>
                  <a:txBody>
                    <a:bodyPr/>
                    <a:lstStyle/>
                    <a:p>
                      <a:r>
                        <a:rPr lang="en-US" sz="3200" dirty="0"/>
                        <a:t>Development Testing</a:t>
                      </a:r>
                    </a:p>
                  </a:txBody>
                  <a:tcPr/>
                </a:tc>
                <a:extLst>
                  <a:ext uri="{0D108BD9-81ED-4DB2-BD59-A6C34878D82A}">
                    <a16:rowId xmlns:a16="http://schemas.microsoft.com/office/drawing/2014/main" val="3659107841"/>
                  </a:ext>
                </a:extLst>
              </a:tr>
              <a:tr h="370840">
                <a:tc>
                  <a:txBody>
                    <a:bodyPr/>
                    <a:lstStyle/>
                    <a:p>
                      <a:r>
                        <a:rPr lang="en-US" sz="3200" dirty="0"/>
                        <a:t>JUnit Example</a:t>
                      </a:r>
                    </a:p>
                  </a:txBody>
                  <a:tcPr/>
                </a:tc>
                <a:extLst>
                  <a:ext uri="{0D108BD9-81ED-4DB2-BD59-A6C34878D82A}">
                    <a16:rowId xmlns:a16="http://schemas.microsoft.com/office/drawing/2014/main" val="807670057"/>
                  </a:ext>
                </a:extLst>
              </a:tr>
            </a:tbl>
          </a:graphicData>
        </a:graphic>
      </p:graphicFrame>
      <p:graphicFrame>
        <p:nvGraphicFramePr>
          <p:cNvPr id="6" name="Table 4">
            <a:extLst>
              <a:ext uri="{FF2B5EF4-FFF2-40B4-BE49-F238E27FC236}">
                <a16:creationId xmlns:a16="http://schemas.microsoft.com/office/drawing/2014/main" id="{655228F2-DC3E-4319-84AC-37547EDC70AD}"/>
              </a:ext>
            </a:extLst>
          </p:cNvPr>
          <p:cNvGraphicFramePr>
            <a:graphicFrameLocks/>
          </p:cNvGraphicFramePr>
          <p:nvPr/>
        </p:nvGraphicFramePr>
        <p:xfrm>
          <a:off x="838199" y="4706053"/>
          <a:ext cx="10515600" cy="173736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Design Pattern Introduction</a:t>
                      </a:r>
                    </a:p>
                  </a:txBody>
                  <a:tcPr/>
                </a:tc>
                <a:extLst>
                  <a:ext uri="{0D108BD9-81ED-4DB2-BD59-A6C34878D82A}">
                    <a16:rowId xmlns:a16="http://schemas.microsoft.com/office/drawing/2014/main" val="78235370"/>
                  </a:ext>
                </a:extLst>
              </a:tr>
              <a:tr h="370840">
                <a:tc>
                  <a:txBody>
                    <a:bodyPr/>
                    <a:lstStyle/>
                    <a:p>
                      <a:r>
                        <a:rPr lang="en-US" sz="3200" dirty="0"/>
                        <a:t>Observer Example</a:t>
                      </a:r>
                    </a:p>
                  </a:txBody>
                  <a:tcPr/>
                </a:tc>
                <a:extLst>
                  <a:ext uri="{0D108BD9-81ED-4DB2-BD59-A6C34878D82A}">
                    <a16:rowId xmlns:a16="http://schemas.microsoft.com/office/drawing/2014/main" val="3659107841"/>
                  </a:ext>
                </a:extLst>
              </a:tr>
            </a:tbl>
          </a:graphicData>
        </a:graphic>
      </p:graphicFrame>
      <p:sp>
        <p:nvSpPr>
          <p:cNvPr id="5" name="Rectangle 4">
            <a:extLst>
              <a:ext uri="{FF2B5EF4-FFF2-40B4-BE49-F238E27FC236}">
                <a16:creationId xmlns:a16="http://schemas.microsoft.com/office/drawing/2014/main" id="{0E5E46F9-6860-4A7B-8DC1-9DF325419374}"/>
              </a:ext>
            </a:extLst>
          </p:cNvPr>
          <p:cNvSpPr/>
          <p:nvPr/>
        </p:nvSpPr>
        <p:spPr>
          <a:xfrm>
            <a:off x="838199" y="5286208"/>
            <a:ext cx="10267766" cy="5770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058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Design Patterns </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Design patterns typical solutions to common problems in software design.</a:t>
            </a:r>
          </a:p>
          <a:p>
            <a:pPr lvl="1"/>
            <a:r>
              <a:rPr lang="en-GB" i="1" dirty="0">
                <a:solidFill>
                  <a:schemeClr val="bg1"/>
                </a:solidFill>
              </a:rPr>
              <a:t>Each pattern is like a blueprint that you can customize to solve a particular design problem in your code.</a:t>
            </a:r>
          </a:p>
        </p:txBody>
      </p:sp>
      <p:pic>
        <p:nvPicPr>
          <p:cNvPr id="6146" name="Picture 2" descr="Design Patterns">
            <a:extLst>
              <a:ext uri="{FF2B5EF4-FFF2-40B4-BE49-F238E27FC236}">
                <a16:creationId xmlns:a16="http://schemas.microsoft.com/office/drawing/2014/main" id="{B9842F0B-B03C-4185-A39B-DAABABDB1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265" y="2979420"/>
            <a:ext cx="9037468" cy="387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277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Design Patterns </a:t>
            </a:r>
          </a:p>
        </p:txBody>
      </p:sp>
      <p:graphicFrame>
        <p:nvGraphicFramePr>
          <p:cNvPr id="3" name="Content Placeholder 2">
            <a:extLst>
              <a:ext uri="{FF2B5EF4-FFF2-40B4-BE49-F238E27FC236}">
                <a16:creationId xmlns:a16="http://schemas.microsoft.com/office/drawing/2014/main" id="{389F2EED-7914-47D7-88B4-06D0C1209369}"/>
              </a:ext>
            </a:extLst>
          </p:cNvPr>
          <p:cNvGraphicFramePr>
            <a:graphicFrameLocks noGrp="1"/>
          </p:cNvGraphicFramePr>
          <p:nvPr>
            <p:ph idx="1"/>
            <p:extLst>
              <p:ext uri="{D42A27DB-BD31-4B8C-83A1-F6EECF244321}">
                <p14:modId xmlns:p14="http://schemas.microsoft.com/office/powerpoint/2010/main" val="5332569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4098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Design Patterns </a:t>
            </a:r>
          </a:p>
        </p:txBody>
      </p:sp>
      <p:pic>
        <p:nvPicPr>
          <p:cNvPr id="8194" name="Picture 2" descr="Types of Software Design Patterns You Need to Know | by Agent Badet | Apr,  2021 | JavaScript in Plain English">
            <a:extLst>
              <a:ext uri="{FF2B5EF4-FFF2-40B4-BE49-F238E27FC236}">
                <a16:creationId xmlns:a16="http://schemas.microsoft.com/office/drawing/2014/main" id="{4D27E9B3-8BD4-4790-A506-4E9F819D0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615" y="1515619"/>
            <a:ext cx="7128768" cy="50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14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3" name="Table 4">
            <a:extLst>
              <a:ext uri="{FF2B5EF4-FFF2-40B4-BE49-F238E27FC236}">
                <a16:creationId xmlns:a16="http://schemas.microsoft.com/office/drawing/2014/main" id="{233498B8-4EEA-4538-BACB-59D1ADA881B5}"/>
              </a:ext>
            </a:extLst>
          </p:cNvPr>
          <p:cNvGraphicFramePr>
            <a:graphicFrameLocks noGrp="1"/>
          </p:cNvGraphicFramePr>
          <p:nvPr>
            <p:ph idx="1"/>
          </p:nvPr>
        </p:nvGraphicFramePr>
        <p:xfrm>
          <a:off x="838199" y="1981200"/>
          <a:ext cx="10515600" cy="2316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Introduction</a:t>
                      </a:r>
                    </a:p>
                  </a:txBody>
                  <a:tcPr/>
                </a:tc>
                <a:extLst>
                  <a:ext uri="{0D108BD9-81ED-4DB2-BD59-A6C34878D82A}">
                    <a16:rowId xmlns:a16="http://schemas.microsoft.com/office/drawing/2014/main" val="78235370"/>
                  </a:ext>
                </a:extLst>
              </a:tr>
              <a:tr h="370840">
                <a:tc>
                  <a:txBody>
                    <a:bodyPr/>
                    <a:lstStyle/>
                    <a:p>
                      <a:r>
                        <a:rPr lang="en-US" sz="3200" dirty="0"/>
                        <a:t>Development Testing</a:t>
                      </a:r>
                    </a:p>
                  </a:txBody>
                  <a:tcPr/>
                </a:tc>
                <a:extLst>
                  <a:ext uri="{0D108BD9-81ED-4DB2-BD59-A6C34878D82A}">
                    <a16:rowId xmlns:a16="http://schemas.microsoft.com/office/drawing/2014/main" val="3659107841"/>
                  </a:ext>
                </a:extLst>
              </a:tr>
              <a:tr h="370840">
                <a:tc>
                  <a:txBody>
                    <a:bodyPr/>
                    <a:lstStyle/>
                    <a:p>
                      <a:r>
                        <a:rPr lang="en-US" sz="3200" dirty="0"/>
                        <a:t>JUnit Example</a:t>
                      </a:r>
                    </a:p>
                  </a:txBody>
                  <a:tcPr/>
                </a:tc>
                <a:extLst>
                  <a:ext uri="{0D108BD9-81ED-4DB2-BD59-A6C34878D82A}">
                    <a16:rowId xmlns:a16="http://schemas.microsoft.com/office/drawing/2014/main" val="807670057"/>
                  </a:ext>
                </a:extLst>
              </a:tr>
            </a:tbl>
          </a:graphicData>
        </a:graphic>
      </p:graphicFrame>
      <p:graphicFrame>
        <p:nvGraphicFramePr>
          <p:cNvPr id="6" name="Table 4">
            <a:extLst>
              <a:ext uri="{FF2B5EF4-FFF2-40B4-BE49-F238E27FC236}">
                <a16:creationId xmlns:a16="http://schemas.microsoft.com/office/drawing/2014/main" id="{655228F2-DC3E-4319-84AC-37547EDC70AD}"/>
              </a:ext>
            </a:extLst>
          </p:cNvPr>
          <p:cNvGraphicFramePr>
            <a:graphicFrameLocks/>
          </p:cNvGraphicFramePr>
          <p:nvPr/>
        </p:nvGraphicFramePr>
        <p:xfrm>
          <a:off x="838199" y="4706053"/>
          <a:ext cx="10515600" cy="173736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Design Pattern Introduction</a:t>
                      </a:r>
                    </a:p>
                  </a:txBody>
                  <a:tcPr/>
                </a:tc>
                <a:extLst>
                  <a:ext uri="{0D108BD9-81ED-4DB2-BD59-A6C34878D82A}">
                    <a16:rowId xmlns:a16="http://schemas.microsoft.com/office/drawing/2014/main" val="78235370"/>
                  </a:ext>
                </a:extLst>
              </a:tr>
              <a:tr h="370840">
                <a:tc>
                  <a:txBody>
                    <a:bodyPr/>
                    <a:lstStyle/>
                    <a:p>
                      <a:r>
                        <a:rPr lang="en-US" sz="3200" dirty="0"/>
                        <a:t>Observer Example</a:t>
                      </a:r>
                    </a:p>
                  </a:txBody>
                  <a:tcPr/>
                </a:tc>
                <a:extLst>
                  <a:ext uri="{0D108BD9-81ED-4DB2-BD59-A6C34878D82A}">
                    <a16:rowId xmlns:a16="http://schemas.microsoft.com/office/drawing/2014/main" val="3659107841"/>
                  </a:ext>
                </a:extLst>
              </a:tr>
            </a:tbl>
          </a:graphicData>
        </a:graphic>
      </p:graphicFrame>
      <p:sp>
        <p:nvSpPr>
          <p:cNvPr id="5" name="Rectangle 4">
            <a:extLst>
              <a:ext uri="{FF2B5EF4-FFF2-40B4-BE49-F238E27FC236}">
                <a16:creationId xmlns:a16="http://schemas.microsoft.com/office/drawing/2014/main" id="{0E5E46F9-6860-4A7B-8DC1-9DF325419374}"/>
              </a:ext>
            </a:extLst>
          </p:cNvPr>
          <p:cNvSpPr/>
          <p:nvPr/>
        </p:nvSpPr>
        <p:spPr>
          <a:xfrm>
            <a:off x="838199" y="5866364"/>
            <a:ext cx="10267766" cy="5770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81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Observer Pattern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Define a subscription mechanism to notify multiple objects about any events that happen to the object they’re observing.</a:t>
            </a:r>
          </a:p>
          <a:p>
            <a:pPr lvl="1"/>
            <a:r>
              <a:rPr lang="en-GB" i="1" dirty="0">
                <a:solidFill>
                  <a:schemeClr val="bg1"/>
                </a:solidFill>
              </a:rPr>
              <a:t>Also called: Event-Subscriber, Listener</a:t>
            </a:r>
          </a:p>
          <a:p>
            <a:endParaRPr lang="en-GB" dirty="0">
              <a:solidFill>
                <a:schemeClr val="bg1"/>
              </a:solidFill>
            </a:endParaRPr>
          </a:p>
        </p:txBody>
      </p:sp>
      <p:pic>
        <p:nvPicPr>
          <p:cNvPr id="9218" name="Picture 2" descr="Observer Design&amp;nbsp;Pattern">
            <a:extLst>
              <a:ext uri="{FF2B5EF4-FFF2-40B4-BE49-F238E27FC236}">
                <a16:creationId xmlns:a16="http://schemas.microsoft.com/office/drawing/2014/main" id="{F55F2559-381C-4D3C-A1BE-220558B4C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562" y="3045549"/>
            <a:ext cx="6034875" cy="377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62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Observer Pattern</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b="1" u="sng" dirty="0">
                    <a:solidFill>
                      <a:schemeClr val="bg1"/>
                    </a:solidFill>
                  </a:rPr>
                  <a:t>Problem</a:t>
                </a:r>
                <a:r>
                  <a:rPr lang="en-GB" dirty="0">
                    <a:solidFill>
                      <a:schemeClr val="bg1"/>
                    </a:solidFill>
                  </a:rPr>
                  <a:t>: Imagine that you have two types of objects: a </a:t>
                </a:r>
                <a14:m>
                  <m:oMath xmlns:m="http://schemas.openxmlformats.org/officeDocument/2006/math">
                    <m:r>
                      <a:rPr lang="en-GB" i="1" dirty="0" smtClean="0">
                        <a:solidFill>
                          <a:schemeClr val="bg1"/>
                        </a:solidFill>
                        <a:latin typeface="Cambria Math" panose="02040503050406030204" pitchFamily="18" charset="0"/>
                      </a:rPr>
                      <m:t>𝐶𝑢𝑠𝑡𝑜𝑚𝑒𝑟</m:t>
                    </m:r>
                  </m:oMath>
                </a14:m>
                <a:r>
                  <a:rPr lang="en-GB" dirty="0">
                    <a:solidFill>
                      <a:schemeClr val="bg1"/>
                    </a:solidFill>
                  </a:rPr>
                  <a:t> and a </a:t>
                </a:r>
                <a14:m>
                  <m:oMath xmlns:m="http://schemas.openxmlformats.org/officeDocument/2006/math">
                    <m:r>
                      <a:rPr lang="en-GB" i="1" dirty="0" smtClean="0">
                        <a:solidFill>
                          <a:schemeClr val="bg1"/>
                        </a:solidFill>
                        <a:latin typeface="Cambria Math" panose="02040503050406030204" pitchFamily="18" charset="0"/>
                      </a:rPr>
                      <m:t>𝑆𝑡𝑜𝑟𝑒</m:t>
                    </m:r>
                  </m:oMath>
                </a14:m>
                <a:r>
                  <a:rPr lang="en-GB" dirty="0">
                    <a:solidFill>
                      <a:schemeClr val="bg1"/>
                    </a:solidFill>
                  </a:rPr>
                  <a:t>. The customer is very interested in a particular brand of product which should become available in the store very soon.	</a:t>
                </a:r>
              </a:p>
              <a:p>
                <a:pPr lvl="1"/>
                <a:r>
                  <a:rPr lang="en-GB" i="1" dirty="0">
                    <a:solidFill>
                      <a:schemeClr val="bg1"/>
                    </a:solidFill>
                  </a:rPr>
                  <a:t>The customer could visit the store every day and check product availability. </a:t>
                </a:r>
              </a:p>
              <a:p>
                <a:pPr lvl="1"/>
                <a:r>
                  <a:rPr lang="en-GB" i="1" dirty="0">
                    <a:solidFill>
                      <a:schemeClr val="bg1"/>
                    </a:solidFill>
                  </a:rPr>
                  <a:t>The store could send tons of emails to all customers each time a new product becomes available.</a:t>
                </a:r>
              </a:p>
              <a:p>
                <a:endParaRPr lang="en-GB" i="1" dirty="0">
                  <a:solidFill>
                    <a:schemeClr val="bg1"/>
                  </a:solidFill>
                </a:endParaRPr>
              </a:p>
              <a:p>
                <a:endParaRPr lang="en-GB" dirty="0">
                  <a:solidFill>
                    <a:schemeClr val="bg1"/>
                  </a:solidFill>
                </a:endParaRPr>
              </a:p>
            </p:txBody>
          </p:sp>
        </mc:Choice>
        <mc:Fallback>
          <p:sp>
            <p:nvSpPr>
              <p:cNvPr id="4" name="Content Placeholder 2">
                <a:extLst>
                  <a:ext uri="{FF2B5EF4-FFF2-40B4-BE49-F238E27FC236}">
                    <a16:creationId xmlns:a16="http://schemas.microsoft.com/office/drawing/2014/main" id="{7516A258-6E8F-4185-80BE-406BAB1A28DF}"/>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r="-678"/>
                </a:stretch>
              </a:blipFill>
            </p:spPr>
            <p:txBody>
              <a:bodyPr/>
              <a:lstStyle/>
              <a:p>
                <a:r>
                  <a:rPr lang="en-US">
                    <a:noFill/>
                  </a:rPr>
                  <a:t> </a:t>
                </a:r>
              </a:p>
            </p:txBody>
          </p:sp>
        </mc:Fallback>
      </mc:AlternateContent>
      <p:pic>
        <p:nvPicPr>
          <p:cNvPr id="10243" name="Picture 3" descr="Visiting store vs. sending spam">
            <a:extLst>
              <a:ext uri="{FF2B5EF4-FFF2-40B4-BE49-F238E27FC236}">
                <a16:creationId xmlns:a16="http://schemas.microsoft.com/office/drawing/2014/main" id="{392C978E-FF94-4770-9249-88000D33F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053" y="3932705"/>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641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Observer Pattern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b="1" u="sng" dirty="0">
                <a:solidFill>
                  <a:schemeClr val="bg1"/>
                </a:solidFill>
              </a:rPr>
              <a:t>Solution</a:t>
            </a:r>
            <a:r>
              <a:rPr lang="en-GB" dirty="0">
                <a:solidFill>
                  <a:schemeClr val="bg1"/>
                </a:solidFill>
              </a:rPr>
              <a:t>: Define the problem as, </a:t>
            </a:r>
          </a:p>
          <a:p>
            <a:pPr lvl="1"/>
            <a:r>
              <a:rPr lang="en-GB" i="1" dirty="0">
                <a:solidFill>
                  <a:schemeClr val="bg1"/>
                </a:solidFill>
              </a:rPr>
              <a:t>Subject (or Publisher): will notify other objects about the changes to its state. (Store)</a:t>
            </a:r>
          </a:p>
          <a:p>
            <a:pPr lvl="1"/>
            <a:r>
              <a:rPr lang="en-GB" i="1" dirty="0">
                <a:solidFill>
                  <a:schemeClr val="bg1"/>
                </a:solidFill>
              </a:rPr>
              <a:t>Subscribers: all other objects that want to track changes to the publisher’s state (customers)</a:t>
            </a:r>
          </a:p>
          <a:p>
            <a:endParaRPr lang="en-GB" dirty="0">
              <a:solidFill>
                <a:schemeClr val="bg1"/>
              </a:solidFill>
            </a:endParaRPr>
          </a:p>
        </p:txBody>
      </p:sp>
      <p:pic>
        <p:nvPicPr>
          <p:cNvPr id="9" name="Picture 8">
            <a:extLst>
              <a:ext uri="{FF2B5EF4-FFF2-40B4-BE49-F238E27FC236}">
                <a16:creationId xmlns:a16="http://schemas.microsoft.com/office/drawing/2014/main" id="{6425ACBA-84B9-443F-A880-B025C73C7A4E}"/>
              </a:ext>
            </a:extLst>
          </p:cNvPr>
          <p:cNvPicPr>
            <a:picLocks noChangeAspect="1"/>
          </p:cNvPicPr>
          <p:nvPr/>
        </p:nvPicPr>
        <p:blipFill>
          <a:blip r:embed="rId2"/>
          <a:stretch>
            <a:fillRect/>
          </a:stretch>
        </p:blipFill>
        <p:spPr>
          <a:xfrm>
            <a:off x="2857328" y="3551790"/>
            <a:ext cx="7067906" cy="3231043"/>
          </a:xfrm>
          <a:prstGeom prst="rect">
            <a:avLst/>
          </a:prstGeom>
        </p:spPr>
      </p:pic>
    </p:spTree>
    <p:extLst>
      <p:ext uri="{BB962C8B-B14F-4D97-AF65-F5344CB8AC3E}">
        <p14:creationId xmlns:p14="http://schemas.microsoft.com/office/powerpoint/2010/main" val="2280644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Observer Pattern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 Observer pattern suggests that you add a subscription mechanism to the publisher class so individual objects can subscribe to or unsubscribe from a stream of events coming from that publisher. </a:t>
            </a:r>
          </a:p>
        </p:txBody>
      </p:sp>
      <p:grpSp>
        <p:nvGrpSpPr>
          <p:cNvPr id="7" name="Group 6">
            <a:extLst>
              <a:ext uri="{FF2B5EF4-FFF2-40B4-BE49-F238E27FC236}">
                <a16:creationId xmlns:a16="http://schemas.microsoft.com/office/drawing/2014/main" id="{AC5894FD-98D3-4EF3-82E6-AF9E29A8838B}"/>
              </a:ext>
            </a:extLst>
          </p:cNvPr>
          <p:cNvGrpSpPr/>
          <p:nvPr/>
        </p:nvGrpSpPr>
        <p:grpSpPr>
          <a:xfrm>
            <a:off x="1273205" y="4142867"/>
            <a:ext cx="4476750" cy="1714500"/>
            <a:chOff x="1041477" y="4176897"/>
            <a:chExt cx="4476750" cy="1714500"/>
          </a:xfrm>
        </p:grpSpPr>
        <p:sp>
          <p:nvSpPr>
            <p:cNvPr id="8" name="Rectangle 7">
              <a:extLst>
                <a:ext uri="{FF2B5EF4-FFF2-40B4-BE49-F238E27FC236}">
                  <a16:creationId xmlns:a16="http://schemas.microsoft.com/office/drawing/2014/main" id="{907D4A58-79B7-4CE7-9FAF-3D55A82D59C3}"/>
                </a:ext>
              </a:extLst>
            </p:cNvPr>
            <p:cNvSpPr/>
            <p:nvPr/>
          </p:nvSpPr>
          <p:spPr>
            <a:xfrm>
              <a:off x="1041477" y="4332302"/>
              <a:ext cx="4409412" cy="1559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Subscription mechanism">
              <a:extLst>
                <a:ext uri="{FF2B5EF4-FFF2-40B4-BE49-F238E27FC236}">
                  <a16:creationId xmlns:a16="http://schemas.microsoft.com/office/drawing/2014/main" id="{FEF298B8-A0CA-4C8E-B5F9-4E3D636BC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77" y="4176897"/>
              <a:ext cx="4476750" cy="1714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57202CEF-3F40-4552-899D-A8C308B28218}"/>
              </a:ext>
            </a:extLst>
          </p:cNvPr>
          <p:cNvGrpSpPr/>
          <p:nvPr/>
        </p:nvGrpSpPr>
        <p:grpSpPr>
          <a:xfrm>
            <a:off x="6509385" y="3213715"/>
            <a:ext cx="4722920" cy="3423485"/>
            <a:chOff x="6560598" y="2950043"/>
            <a:chExt cx="4891596" cy="3589504"/>
          </a:xfrm>
        </p:grpSpPr>
        <p:sp>
          <p:nvSpPr>
            <p:cNvPr id="3" name="Rectangle 2">
              <a:extLst>
                <a:ext uri="{FF2B5EF4-FFF2-40B4-BE49-F238E27FC236}">
                  <a16:creationId xmlns:a16="http://schemas.microsoft.com/office/drawing/2014/main" id="{67320262-45D8-42CB-81A2-7A4B744A5F7E}"/>
                </a:ext>
              </a:extLst>
            </p:cNvPr>
            <p:cNvSpPr/>
            <p:nvPr/>
          </p:nvSpPr>
          <p:spPr>
            <a:xfrm>
              <a:off x="6560598" y="2950043"/>
              <a:ext cx="4891596" cy="3524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4" descr="Notification methods">
              <a:extLst>
                <a:ext uri="{FF2B5EF4-FFF2-40B4-BE49-F238E27FC236}">
                  <a16:creationId xmlns:a16="http://schemas.microsoft.com/office/drawing/2014/main" id="{6B48609E-90D7-4CEF-B21A-3774030E4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5646" y="3015297"/>
              <a:ext cx="4381500" cy="35242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75877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Observer Pattern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 Structure</a:t>
            </a:r>
          </a:p>
        </p:txBody>
      </p:sp>
      <p:pic>
        <p:nvPicPr>
          <p:cNvPr id="13314" name="Picture 2" descr="Structure of the Observer design pattern">
            <a:extLst>
              <a:ext uri="{FF2B5EF4-FFF2-40B4-BE49-F238E27FC236}">
                <a16:creationId xmlns:a16="http://schemas.microsoft.com/office/drawing/2014/main" id="{C818EE6C-B83C-4566-932E-9346437E8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000" y="2483390"/>
            <a:ext cx="7267998" cy="369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82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b="1" u="sng" dirty="0">
                <a:solidFill>
                  <a:schemeClr val="bg1"/>
                </a:solidFill>
              </a:rPr>
              <a:t>Software Testing</a:t>
            </a:r>
            <a:r>
              <a:rPr lang="en-GB" dirty="0">
                <a:solidFill>
                  <a:schemeClr val="bg1"/>
                </a:solidFill>
              </a:rPr>
              <a:t> is a method to check whether the actual software product </a:t>
            </a:r>
            <a:r>
              <a:rPr lang="en-GB" b="1" dirty="0">
                <a:solidFill>
                  <a:schemeClr val="bg1"/>
                </a:solidFill>
              </a:rPr>
              <a:t>matches expected requirements</a:t>
            </a:r>
            <a:r>
              <a:rPr lang="en-GB" dirty="0">
                <a:solidFill>
                  <a:schemeClr val="bg1"/>
                </a:solidFill>
              </a:rPr>
              <a:t> and to ensure that software product is </a:t>
            </a:r>
            <a:r>
              <a:rPr lang="en-GB" b="1" dirty="0">
                <a:solidFill>
                  <a:schemeClr val="bg1"/>
                </a:solidFill>
              </a:rPr>
              <a:t>defect-free</a:t>
            </a:r>
            <a:r>
              <a:rPr lang="en-GB" dirty="0">
                <a:solidFill>
                  <a:schemeClr val="bg1"/>
                </a:solidFill>
              </a:rPr>
              <a:t>.</a:t>
            </a:r>
          </a:p>
          <a:p>
            <a:pPr lvl="1"/>
            <a:r>
              <a:rPr lang="en-GB" i="1" dirty="0">
                <a:solidFill>
                  <a:schemeClr val="bg1"/>
                </a:solidFill>
              </a:rPr>
              <a:t>The purpose of software testing is to identify errors, gaps or missing requirements in contrast to actual requirements.</a:t>
            </a:r>
            <a:endParaRPr lang="en-US" i="1" dirty="0">
              <a:solidFill>
                <a:schemeClr val="bg1"/>
              </a:solidFill>
            </a:endParaRPr>
          </a:p>
        </p:txBody>
      </p:sp>
      <p:pic>
        <p:nvPicPr>
          <p:cNvPr id="1026" name="Picture 2" descr="Automated Software Testing: Unit Testing, Coverage Criteria and Design for  Testability | edX">
            <a:extLst>
              <a:ext uri="{FF2B5EF4-FFF2-40B4-BE49-F238E27FC236}">
                <a16:creationId xmlns:a16="http://schemas.microsoft.com/office/drawing/2014/main" id="{DFC3D25C-DF8B-4705-B0ED-3CDC90E7F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155" y="3677838"/>
            <a:ext cx="5252120" cy="311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37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Testing is important because software bugs could be expensive or even dangerous:</a:t>
            </a:r>
          </a:p>
          <a:p>
            <a:pPr lvl="1"/>
            <a:r>
              <a:rPr lang="en-GB" dirty="0">
                <a:solidFill>
                  <a:schemeClr val="bg1"/>
                </a:solidFill>
              </a:rPr>
              <a:t>Nissan cars recalled over 1 million cars from the market due to software failure in the airbag sensory detectors. There has been reported two accident due to this software failure.</a:t>
            </a:r>
          </a:p>
          <a:p>
            <a:pPr lvl="1"/>
            <a:r>
              <a:rPr lang="en-GB" dirty="0">
                <a:solidFill>
                  <a:schemeClr val="bg1"/>
                </a:solidFill>
              </a:rPr>
              <a:t>Starbucks was forced to close about 60 percent of stores in the U.S and Canada due to software failure in its POS system. At one point, the store served coffee for free as they were unable to process the transaction.</a:t>
            </a:r>
          </a:p>
          <a:p>
            <a:pPr lvl="1"/>
            <a:r>
              <a:rPr lang="en-GB" dirty="0">
                <a:solidFill>
                  <a:schemeClr val="bg1"/>
                </a:solidFill>
              </a:rPr>
              <a:t>Some of Amazon's third-party retailers saw their product price is reduced to 1p due to a software glitch. They were left with heavy losses.</a:t>
            </a:r>
          </a:p>
          <a:p>
            <a:pPr lvl="1"/>
            <a:r>
              <a:rPr lang="en-GB" dirty="0">
                <a:solidFill>
                  <a:schemeClr val="bg1"/>
                </a:solidFill>
              </a:rPr>
              <a:t>Vulnerability in Windows 10. This bug enables users to escape from security sandboxes through a flaw in the win32k system.</a:t>
            </a:r>
            <a:endParaRPr lang="en-US" dirty="0">
              <a:solidFill>
                <a:schemeClr val="bg1"/>
              </a:solidFill>
            </a:endParaRPr>
          </a:p>
        </p:txBody>
      </p:sp>
    </p:spTree>
    <p:extLst>
      <p:ext uri="{BB962C8B-B14F-4D97-AF65-F5344CB8AC3E}">
        <p14:creationId xmlns:p14="http://schemas.microsoft.com/office/powerpoint/2010/main" val="54452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When you test software, you are trying to do two things:</a:t>
            </a:r>
            <a:endParaRPr lang="en-US" dirty="0">
              <a:solidFill>
                <a:schemeClr val="bg1"/>
              </a:solidFill>
            </a:endParaRPr>
          </a:p>
        </p:txBody>
      </p:sp>
      <p:graphicFrame>
        <p:nvGraphicFramePr>
          <p:cNvPr id="3" name="Diagram 2">
            <a:extLst>
              <a:ext uri="{FF2B5EF4-FFF2-40B4-BE49-F238E27FC236}">
                <a16:creationId xmlns:a16="http://schemas.microsoft.com/office/drawing/2014/main" id="{20EC1F6A-5DED-4A11-92FC-381FDF611A8F}"/>
              </a:ext>
            </a:extLst>
          </p:cNvPr>
          <p:cNvGraphicFramePr/>
          <p:nvPr>
            <p:extLst>
              <p:ext uri="{D42A27DB-BD31-4B8C-83A1-F6EECF244321}">
                <p14:modId xmlns:p14="http://schemas.microsoft.com/office/powerpoint/2010/main" val="1034550389"/>
              </p:ext>
            </p:extLst>
          </p:nvPr>
        </p:nvGraphicFramePr>
        <p:xfrm>
          <a:off x="770214" y="2303929"/>
          <a:ext cx="8764404" cy="448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3AD374D-DE1D-45CD-BCE2-0DCA548169E7}"/>
              </a:ext>
            </a:extLst>
          </p:cNvPr>
          <p:cNvSpPr txBox="1"/>
          <p:nvPr/>
        </p:nvSpPr>
        <p:spPr>
          <a:xfrm>
            <a:off x="9739223" y="2796467"/>
            <a:ext cx="2263387" cy="1477328"/>
          </a:xfrm>
          <a:prstGeom prst="rect">
            <a:avLst/>
          </a:prstGeom>
          <a:solidFill>
            <a:srgbClr val="E6E6E6"/>
          </a:solidFill>
          <a:ln>
            <a:solidFill>
              <a:schemeClr val="accent2"/>
            </a:solidFill>
          </a:ln>
        </p:spPr>
        <p:txBody>
          <a:bodyPr wrap="square" rtlCol="0">
            <a:spAutoFit/>
          </a:bodyPr>
          <a:lstStyle/>
          <a:p>
            <a:r>
              <a:rPr lang="en-US" dirty="0"/>
              <a:t>The user needs a scientific calculator program. Have I developed a scientific calculator. </a:t>
            </a:r>
          </a:p>
        </p:txBody>
      </p:sp>
      <p:sp>
        <p:nvSpPr>
          <p:cNvPr id="6" name="TextBox 5">
            <a:extLst>
              <a:ext uri="{FF2B5EF4-FFF2-40B4-BE49-F238E27FC236}">
                <a16:creationId xmlns:a16="http://schemas.microsoft.com/office/drawing/2014/main" id="{FB4EB26E-0D67-4FCF-A258-62C2EE3113E8}"/>
              </a:ext>
            </a:extLst>
          </p:cNvPr>
          <p:cNvSpPr txBox="1"/>
          <p:nvPr/>
        </p:nvSpPr>
        <p:spPr>
          <a:xfrm>
            <a:off x="9739222" y="5283255"/>
            <a:ext cx="2263387" cy="1200329"/>
          </a:xfrm>
          <a:prstGeom prst="rect">
            <a:avLst/>
          </a:prstGeom>
          <a:solidFill>
            <a:srgbClr val="E6E6E6"/>
          </a:solidFill>
          <a:ln>
            <a:solidFill>
              <a:schemeClr val="accent2"/>
            </a:solidFill>
          </a:ln>
        </p:spPr>
        <p:txBody>
          <a:bodyPr wrap="square" rtlCol="0">
            <a:spAutoFit/>
          </a:bodyPr>
          <a:lstStyle/>
          <a:p>
            <a:r>
              <a:rPr lang="en-US" dirty="0"/>
              <a:t>Does the calculator compute the distance between two points CORRECLTY?</a:t>
            </a:r>
          </a:p>
        </p:txBody>
      </p:sp>
    </p:spTree>
    <p:extLst>
      <p:ext uri="{BB962C8B-B14F-4D97-AF65-F5344CB8AC3E}">
        <p14:creationId xmlns:p14="http://schemas.microsoft.com/office/powerpoint/2010/main" val="394262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The differences between validation testing and defect testing</a:t>
                </a:r>
              </a:p>
              <a:p>
                <a:pPr lvl="1"/>
                <a:r>
                  <a:rPr lang="en-GB" i="1" dirty="0">
                    <a:solidFill>
                      <a:schemeClr val="bg1"/>
                    </a:solidFill>
                  </a:rPr>
                  <a:t>The system accepts inputs from some input set </a:t>
                </a:r>
                <a14:m>
                  <m:oMath xmlns:m="http://schemas.openxmlformats.org/officeDocument/2006/math">
                    <m:r>
                      <a:rPr lang="en-GB" i="1" dirty="0" smtClean="0">
                        <a:solidFill>
                          <a:schemeClr val="bg1"/>
                        </a:solidFill>
                        <a:latin typeface="Cambria Math" panose="02040503050406030204" pitchFamily="18" charset="0"/>
                      </a:rPr>
                      <m:t>𝐼</m:t>
                    </m:r>
                  </m:oMath>
                </a14:m>
                <a:r>
                  <a:rPr lang="en-GB" i="1" dirty="0">
                    <a:solidFill>
                      <a:schemeClr val="bg1"/>
                    </a:solidFill>
                  </a:rPr>
                  <a:t> and generates outputs in an output set O.</a:t>
                </a:r>
              </a:p>
              <a:p>
                <a:pPr lvl="1"/>
                <a:r>
                  <a:rPr lang="en-GB" i="1" dirty="0">
                    <a:solidFill>
                      <a:schemeClr val="bg1"/>
                    </a:solidFill>
                  </a:rPr>
                  <a:t>The priority in defect testing is to </a:t>
                </a:r>
                <a:br>
                  <a:rPr lang="en-GB" i="1" dirty="0">
                    <a:solidFill>
                      <a:schemeClr val="bg1"/>
                    </a:solidFill>
                  </a:rPr>
                </a:br>
                <a:r>
                  <a:rPr lang="en-GB" i="1" dirty="0">
                    <a:solidFill>
                      <a:schemeClr val="bg1"/>
                    </a:solidFill>
                  </a:rPr>
                  <a:t>find those inputs in the set </a:t>
                </a:r>
                <a14:m>
                  <m:oMath xmlns:m="http://schemas.openxmlformats.org/officeDocument/2006/math">
                    <m:sSub>
                      <m:sSubPr>
                        <m:ctrlPr>
                          <a:rPr lang="en-US" b="0" i="1" dirty="0" smtClean="0">
                            <a:solidFill>
                              <a:schemeClr val="bg1"/>
                            </a:solidFill>
                            <a:latin typeface="Cambria Math" panose="02040503050406030204" pitchFamily="18" charset="0"/>
                          </a:rPr>
                        </m:ctrlPr>
                      </m:sSubPr>
                      <m:e>
                        <m:r>
                          <a:rPr lang="en-GB" i="1" dirty="0" smtClean="0">
                            <a:solidFill>
                              <a:schemeClr val="bg1"/>
                            </a:solidFill>
                            <a:latin typeface="Cambria Math" panose="02040503050406030204" pitchFamily="18" charset="0"/>
                          </a:rPr>
                          <m:t>𝐼</m:t>
                        </m:r>
                      </m:e>
                      <m:sub>
                        <m:r>
                          <a:rPr lang="en-GB" i="1" dirty="0" smtClean="0">
                            <a:solidFill>
                              <a:schemeClr val="bg1"/>
                            </a:solidFill>
                            <a:latin typeface="Cambria Math" panose="02040503050406030204" pitchFamily="18" charset="0"/>
                          </a:rPr>
                          <m:t>𝑒</m:t>
                        </m:r>
                      </m:sub>
                    </m:sSub>
                  </m:oMath>
                </a14:m>
                <a:r>
                  <a:rPr lang="en-GB" i="1" dirty="0">
                    <a:solidFill>
                      <a:schemeClr val="bg1"/>
                    </a:solidFill>
                  </a:rPr>
                  <a:t> </a:t>
                </a:r>
                <a:br>
                  <a:rPr lang="en-GB" i="1" dirty="0">
                    <a:solidFill>
                      <a:schemeClr val="bg1"/>
                    </a:solidFill>
                  </a:rPr>
                </a:br>
                <a:r>
                  <a:rPr lang="en-GB" i="1" dirty="0">
                    <a:solidFill>
                      <a:schemeClr val="bg1"/>
                    </a:solidFill>
                  </a:rPr>
                  <a:t>because these reveal problems </a:t>
                </a:r>
                <a:br>
                  <a:rPr lang="en-GB" i="1" dirty="0">
                    <a:solidFill>
                      <a:schemeClr val="bg1"/>
                    </a:solidFill>
                  </a:rPr>
                </a:br>
                <a:r>
                  <a:rPr lang="en-GB" i="1" dirty="0">
                    <a:solidFill>
                      <a:schemeClr val="bg1"/>
                    </a:solidFill>
                  </a:rPr>
                  <a:t>with the system. </a:t>
                </a:r>
              </a:p>
              <a:p>
                <a:pPr lvl="1"/>
                <a:r>
                  <a:rPr lang="en-GB" i="1" dirty="0">
                    <a:solidFill>
                      <a:schemeClr val="bg1"/>
                    </a:solidFill>
                  </a:rPr>
                  <a:t>Validation testing involves testing </a:t>
                </a:r>
                <a:br>
                  <a:rPr lang="en-GB" i="1" dirty="0">
                    <a:solidFill>
                      <a:schemeClr val="bg1"/>
                    </a:solidFill>
                  </a:rPr>
                </a:br>
                <a:r>
                  <a:rPr lang="en-GB" i="1" dirty="0">
                    <a:solidFill>
                      <a:schemeClr val="bg1"/>
                    </a:solidFill>
                  </a:rPr>
                  <a:t>with correct inputs that are </a:t>
                </a:r>
                <a:br>
                  <a:rPr lang="en-GB" i="1" dirty="0">
                    <a:solidFill>
                      <a:schemeClr val="bg1"/>
                    </a:solidFill>
                  </a:rPr>
                </a:br>
                <a:r>
                  <a:rPr lang="en-GB" i="1" dirty="0">
                    <a:solidFill>
                      <a:schemeClr val="bg1"/>
                    </a:solidFill>
                  </a:rPr>
                  <a:t>outside </a:t>
                </a:r>
                <a14:m>
                  <m:oMath xmlns:m="http://schemas.openxmlformats.org/officeDocument/2006/math">
                    <m:sSub>
                      <m:sSubPr>
                        <m:ctrlPr>
                          <a:rPr lang="en-US" b="0" i="1" dirty="0" smtClean="0">
                            <a:solidFill>
                              <a:schemeClr val="bg1"/>
                            </a:solidFill>
                            <a:latin typeface="Cambria Math" panose="02040503050406030204" pitchFamily="18" charset="0"/>
                          </a:rPr>
                        </m:ctrlPr>
                      </m:sSubPr>
                      <m:e>
                        <m:r>
                          <a:rPr lang="en-GB" i="1" dirty="0" smtClean="0">
                            <a:solidFill>
                              <a:schemeClr val="bg1"/>
                            </a:solidFill>
                            <a:latin typeface="Cambria Math" panose="02040503050406030204" pitchFamily="18" charset="0"/>
                          </a:rPr>
                          <m:t>𝐼</m:t>
                        </m:r>
                      </m:e>
                      <m:sub>
                        <m:r>
                          <a:rPr lang="en-GB" i="1" dirty="0" smtClean="0">
                            <a:solidFill>
                              <a:schemeClr val="bg1"/>
                            </a:solidFill>
                            <a:latin typeface="Cambria Math" panose="02040503050406030204" pitchFamily="18" charset="0"/>
                          </a:rPr>
                          <m:t>𝑒</m:t>
                        </m:r>
                      </m:sub>
                    </m:sSub>
                  </m:oMath>
                </a14:m>
                <a:r>
                  <a:rPr lang="en-GB" i="1" dirty="0">
                    <a:solidFill>
                      <a:schemeClr val="bg1"/>
                    </a:solidFill>
                  </a:rPr>
                  <a:t>.</a:t>
                </a:r>
                <a:endParaRPr lang="en-US" i="1" dirty="0">
                  <a:solidFill>
                    <a:schemeClr val="bg1"/>
                  </a:solidFill>
                </a:endParaRPr>
              </a:p>
            </p:txBody>
          </p:sp>
        </mc:Choice>
        <mc:Fallback>
          <p:sp>
            <p:nvSpPr>
              <p:cNvPr id="4" name="Content Placeholder 2">
                <a:extLst>
                  <a:ext uri="{FF2B5EF4-FFF2-40B4-BE49-F238E27FC236}">
                    <a16:creationId xmlns:a16="http://schemas.microsoft.com/office/drawing/2014/main" id="{7516A258-6E8F-4185-80BE-406BAB1A28DF}"/>
                  </a:ext>
                </a:extLst>
              </p:cNvPr>
              <p:cNvSpPr>
                <a:spLocks noGrp="1" noRot="1" noChangeAspect="1" noMove="1" noResize="1" noEditPoints="1" noAdjustHandles="1" noChangeArrowheads="1" noChangeShapeType="1" noTextEdit="1"/>
              </p:cNvSpPr>
              <p:nvPr>
                <p:ph idx="1"/>
              </p:nvPr>
            </p:nvSpPr>
            <p:spPr>
              <a:xfrm>
                <a:off x="565609" y="1690688"/>
                <a:ext cx="10788192" cy="4486275"/>
              </a:xfrm>
              <a:blipFill>
                <a:blip r:embed="rId2"/>
                <a:stretch>
                  <a:fillRect l="-1017" t="-217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EF39F3A-482D-4E22-B7F7-68139B34FB79}"/>
              </a:ext>
            </a:extLst>
          </p:cNvPr>
          <p:cNvPicPr>
            <a:picLocks noChangeAspect="1"/>
          </p:cNvPicPr>
          <p:nvPr/>
        </p:nvPicPr>
        <p:blipFill>
          <a:blip r:embed="rId3"/>
          <a:stretch>
            <a:fillRect/>
          </a:stretch>
        </p:blipFill>
        <p:spPr>
          <a:xfrm>
            <a:off x="5959705" y="2679931"/>
            <a:ext cx="5835311" cy="4110274"/>
          </a:xfrm>
          <a:prstGeom prst="rect">
            <a:avLst/>
          </a:prstGeom>
        </p:spPr>
      </p:pic>
    </p:spTree>
    <p:extLst>
      <p:ext uri="{BB962C8B-B14F-4D97-AF65-F5344CB8AC3E}">
        <p14:creationId xmlns:p14="http://schemas.microsoft.com/office/powerpoint/2010/main" val="405281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Introduction</a:t>
            </a:r>
          </a:p>
        </p:txBody>
      </p:sp>
      <p:sp>
        <p:nvSpPr>
          <p:cNvPr id="4" name="Content Placeholder 2">
            <a:extLst>
              <a:ext uri="{FF2B5EF4-FFF2-40B4-BE49-F238E27FC236}">
                <a16:creationId xmlns:a16="http://schemas.microsoft.com/office/drawing/2014/main" id="{7516A258-6E8F-4185-80BE-406BAB1A28DF}"/>
              </a:ext>
            </a:extLst>
          </p:cNvPr>
          <p:cNvSpPr>
            <a:spLocks noGrp="1"/>
          </p:cNvSpPr>
          <p:nvPr>
            <p:ph idx="1"/>
          </p:nvPr>
        </p:nvSpPr>
        <p:spPr>
          <a:xfrm>
            <a:off x="565609" y="1690688"/>
            <a:ext cx="10788192" cy="4486275"/>
          </a:xfrm>
        </p:spPr>
        <p:txBody>
          <a:bodyPr>
            <a:normAutofit/>
          </a:bodyPr>
          <a:lstStyle/>
          <a:p>
            <a:r>
              <a:rPr lang="en-GB" dirty="0">
                <a:solidFill>
                  <a:schemeClr val="bg1"/>
                </a:solidFill>
              </a:rPr>
              <a:t>A software system must go through three stages of testing:</a:t>
            </a:r>
          </a:p>
        </p:txBody>
      </p:sp>
      <p:graphicFrame>
        <p:nvGraphicFramePr>
          <p:cNvPr id="5" name="Diagram 4">
            <a:extLst>
              <a:ext uri="{FF2B5EF4-FFF2-40B4-BE49-F238E27FC236}">
                <a16:creationId xmlns:a16="http://schemas.microsoft.com/office/drawing/2014/main" id="{0B034B42-EEC4-4F71-ABCF-6206C6F1402E}"/>
              </a:ext>
            </a:extLst>
          </p:cNvPr>
          <p:cNvGraphicFramePr/>
          <p:nvPr>
            <p:extLst>
              <p:ext uri="{D42A27DB-BD31-4B8C-83A1-F6EECF244321}">
                <p14:modId xmlns:p14="http://schemas.microsoft.com/office/powerpoint/2010/main" val="2159433521"/>
              </p:ext>
            </p:extLst>
          </p:nvPr>
        </p:nvGraphicFramePr>
        <p:xfrm>
          <a:off x="1793289" y="2552907"/>
          <a:ext cx="8788894" cy="3624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64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E7A-FBE1-41FA-A380-4F4EA3B09449}"/>
              </a:ext>
            </a:extLst>
          </p:cNvPr>
          <p:cNvSpPr>
            <a:spLocks noGrp="1"/>
          </p:cNvSpPr>
          <p:nvPr>
            <p:ph type="title"/>
          </p:nvPr>
        </p:nvSpPr>
        <p:spPr>
          <a:xfrm>
            <a:off x="838199" y="67795"/>
            <a:ext cx="10515600" cy="1325563"/>
          </a:xfrm>
        </p:spPr>
        <p:txBody>
          <a:bodyPr/>
          <a:lstStyle/>
          <a:p>
            <a:pPr algn="ctr"/>
            <a:r>
              <a:rPr lang="en-US" dirty="0">
                <a:solidFill>
                  <a:schemeClr val="bg1"/>
                </a:solidFill>
              </a:rPr>
              <a:t>Content</a:t>
            </a:r>
          </a:p>
        </p:txBody>
      </p:sp>
      <p:graphicFrame>
        <p:nvGraphicFramePr>
          <p:cNvPr id="3" name="Table 4">
            <a:extLst>
              <a:ext uri="{FF2B5EF4-FFF2-40B4-BE49-F238E27FC236}">
                <a16:creationId xmlns:a16="http://schemas.microsoft.com/office/drawing/2014/main" id="{233498B8-4EEA-4538-BACB-59D1ADA881B5}"/>
              </a:ext>
            </a:extLst>
          </p:cNvPr>
          <p:cNvGraphicFramePr>
            <a:graphicFrameLocks noGrp="1"/>
          </p:cNvGraphicFramePr>
          <p:nvPr>
            <p:ph idx="1"/>
          </p:nvPr>
        </p:nvGraphicFramePr>
        <p:xfrm>
          <a:off x="838199" y="1981200"/>
          <a:ext cx="10515600" cy="231648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Introduction</a:t>
                      </a:r>
                    </a:p>
                  </a:txBody>
                  <a:tcPr/>
                </a:tc>
                <a:extLst>
                  <a:ext uri="{0D108BD9-81ED-4DB2-BD59-A6C34878D82A}">
                    <a16:rowId xmlns:a16="http://schemas.microsoft.com/office/drawing/2014/main" val="78235370"/>
                  </a:ext>
                </a:extLst>
              </a:tr>
              <a:tr h="370840">
                <a:tc>
                  <a:txBody>
                    <a:bodyPr/>
                    <a:lstStyle/>
                    <a:p>
                      <a:r>
                        <a:rPr lang="en-US" sz="3200" dirty="0"/>
                        <a:t>Development Testing</a:t>
                      </a:r>
                    </a:p>
                  </a:txBody>
                  <a:tcPr/>
                </a:tc>
                <a:extLst>
                  <a:ext uri="{0D108BD9-81ED-4DB2-BD59-A6C34878D82A}">
                    <a16:rowId xmlns:a16="http://schemas.microsoft.com/office/drawing/2014/main" val="3659107841"/>
                  </a:ext>
                </a:extLst>
              </a:tr>
              <a:tr h="370840">
                <a:tc>
                  <a:txBody>
                    <a:bodyPr/>
                    <a:lstStyle/>
                    <a:p>
                      <a:r>
                        <a:rPr lang="en-US" sz="3200" dirty="0"/>
                        <a:t>JUnit Example</a:t>
                      </a:r>
                    </a:p>
                  </a:txBody>
                  <a:tcPr/>
                </a:tc>
                <a:extLst>
                  <a:ext uri="{0D108BD9-81ED-4DB2-BD59-A6C34878D82A}">
                    <a16:rowId xmlns:a16="http://schemas.microsoft.com/office/drawing/2014/main" val="807670057"/>
                  </a:ext>
                </a:extLst>
              </a:tr>
            </a:tbl>
          </a:graphicData>
        </a:graphic>
      </p:graphicFrame>
      <p:sp>
        <p:nvSpPr>
          <p:cNvPr id="5" name="Rectangle 4">
            <a:extLst>
              <a:ext uri="{FF2B5EF4-FFF2-40B4-BE49-F238E27FC236}">
                <a16:creationId xmlns:a16="http://schemas.microsoft.com/office/drawing/2014/main" id="{0E5E46F9-6860-4A7B-8DC1-9DF325419374}"/>
              </a:ext>
            </a:extLst>
          </p:cNvPr>
          <p:cNvSpPr/>
          <p:nvPr/>
        </p:nvSpPr>
        <p:spPr>
          <a:xfrm>
            <a:off x="838199" y="3139440"/>
            <a:ext cx="10267766" cy="57704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4">
            <a:extLst>
              <a:ext uri="{FF2B5EF4-FFF2-40B4-BE49-F238E27FC236}">
                <a16:creationId xmlns:a16="http://schemas.microsoft.com/office/drawing/2014/main" id="{01E8C544-0513-43D3-9910-0959C7291B44}"/>
              </a:ext>
            </a:extLst>
          </p:cNvPr>
          <p:cNvGraphicFramePr>
            <a:graphicFrameLocks/>
          </p:cNvGraphicFramePr>
          <p:nvPr>
            <p:extLst>
              <p:ext uri="{D42A27DB-BD31-4B8C-83A1-F6EECF244321}">
                <p14:modId xmlns:p14="http://schemas.microsoft.com/office/powerpoint/2010/main" val="3344549215"/>
              </p:ext>
            </p:extLst>
          </p:nvPr>
        </p:nvGraphicFramePr>
        <p:xfrm>
          <a:off x="838199" y="4706053"/>
          <a:ext cx="10515600" cy="173736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718561555"/>
                    </a:ext>
                  </a:extLst>
                </a:gridCol>
              </a:tblGrid>
              <a:tr h="370840">
                <a:tc>
                  <a:txBody>
                    <a:bodyPr/>
                    <a:lstStyle/>
                    <a:p>
                      <a:endParaRPr lang="en-US" sz="3200" dirty="0"/>
                    </a:p>
                  </a:txBody>
                  <a:tcPr/>
                </a:tc>
                <a:extLst>
                  <a:ext uri="{0D108BD9-81ED-4DB2-BD59-A6C34878D82A}">
                    <a16:rowId xmlns:a16="http://schemas.microsoft.com/office/drawing/2014/main" val="3119469804"/>
                  </a:ext>
                </a:extLst>
              </a:tr>
              <a:tr h="370840">
                <a:tc>
                  <a:txBody>
                    <a:bodyPr/>
                    <a:lstStyle/>
                    <a:p>
                      <a:r>
                        <a:rPr lang="en-US" sz="3200" dirty="0"/>
                        <a:t>Design Pattern Introduction</a:t>
                      </a:r>
                    </a:p>
                  </a:txBody>
                  <a:tcPr/>
                </a:tc>
                <a:extLst>
                  <a:ext uri="{0D108BD9-81ED-4DB2-BD59-A6C34878D82A}">
                    <a16:rowId xmlns:a16="http://schemas.microsoft.com/office/drawing/2014/main" val="78235370"/>
                  </a:ext>
                </a:extLst>
              </a:tr>
              <a:tr h="370840">
                <a:tc>
                  <a:txBody>
                    <a:bodyPr/>
                    <a:lstStyle/>
                    <a:p>
                      <a:r>
                        <a:rPr lang="en-US" sz="3200" dirty="0"/>
                        <a:t>Observer Example</a:t>
                      </a:r>
                    </a:p>
                  </a:txBody>
                  <a:tcPr/>
                </a:tc>
                <a:extLst>
                  <a:ext uri="{0D108BD9-81ED-4DB2-BD59-A6C34878D82A}">
                    <a16:rowId xmlns:a16="http://schemas.microsoft.com/office/drawing/2014/main" val="3659107841"/>
                  </a:ext>
                </a:extLst>
              </a:tr>
            </a:tbl>
          </a:graphicData>
        </a:graphic>
      </p:graphicFrame>
    </p:spTree>
    <p:extLst>
      <p:ext uri="{BB962C8B-B14F-4D97-AF65-F5344CB8AC3E}">
        <p14:creationId xmlns:p14="http://schemas.microsoft.com/office/powerpoint/2010/main" val="2743344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TotalTime>
  <Words>1498</Words>
  <Application>Microsoft Office PowerPoint</Application>
  <PresentationFormat>Widescreen</PresentationFormat>
  <Paragraphs>249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Formata-Regular</vt:lpstr>
      <vt:lpstr>Office Theme</vt:lpstr>
      <vt:lpstr>Software Development and Professional Practices</vt:lpstr>
      <vt:lpstr>Objectives</vt:lpstr>
      <vt:lpstr>Content</vt:lpstr>
      <vt:lpstr>Introduction</vt:lpstr>
      <vt:lpstr>Introduction</vt:lpstr>
      <vt:lpstr>Introduction</vt:lpstr>
      <vt:lpstr>Introduction</vt:lpstr>
      <vt:lpstr>Introduction</vt:lpstr>
      <vt:lpstr>Content</vt:lpstr>
      <vt:lpstr>Development Testing</vt:lpstr>
      <vt:lpstr>Development Testing</vt:lpstr>
      <vt:lpstr>Development Testing</vt:lpstr>
      <vt:lpstr>Development Testing</vt:lpstr>
      <vt:lpstr>Development Testing</vt:lpstr>
      <vt:lpstr>Development Testing</vt:lpstr>
      <vt:lpstr>Development Testing</vt:lpstr>
      <vt:lpstr>Example: Weather System</vt:lpstr>
      <vt:lpstr>Development Testing – Unit Testing</vt:lpstr>
      <vt:lpstr>Development Testing – Component Testing</vt:lpstr>
      <vt:lpstr>Development Testing – Component Testing</vt:lpstr>
      <vt:lpstr>Development Testing – Component Testing</vt:lpstr>
      <vt:lpstr>Development Testing – System Testing</vt:lpstr>
      <vt:lpstr>Development Testing – System Testing</vt:lpstr>
      <vt:lpstr>Development Testing</vt:lpstr>
      <vt:lpstr>Development Testing</vt:lpstr>
      <vt:lpstr>Content</vt:lpstr>
      <vt:lpstr>JUnit </vt:lpstr>
      <vt:lpstr>JUnit </vt:lpstr>
      <vt:lpstr>References </vt:lpstr>
      <vt:lpstr>Content</vt:lpstr>
      <vt:lpstr>Design Patterns </vt:lpstr>
      <vt:lpstr>Design Patterns </vt:lpstr>
      <vt:lpstr>Design Patterns </vt:lpstr>
      <vt:lpstr>Content</vt:lpstr>
      <vt:lpstr>Observer Pattern</vt:lpstr>
      <vt:lpstr>Observer Pattern</vt:lpstr>
      <vt:lpstr>Observer Pattern</vt:lpstr>
      <vt:lpstr>Observer Pattern</vt:lpstr>
      <vt:lpstr>Observer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Atef</dc:creator>
  <cp:lastModifiedBy>Omar Atef</cp:lastModifiedBy>
  <cp:revision>161</cp:revision>
  <dcterms:created xsi:type="dcterms:W3CDTF">2021-03-25T18:23:19Z</dcterms:created>
  <dcterms:modified xsi:type="dcterms:W3CDTF">2021-06-02T17:15:52Z</dcterms:modified>
</cp:coreProperties>
</file>