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81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82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9C905-7313-42BE-83FB-B02AF4EFCB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D18066-B95C-40AE-B016-56A2FA010821}">
      <dgm:prSet phldrT="[Text]"/>
      <dgm:spPr/>
      <dgm:t>
        <a:bodyPr/>
        <a:lstStyle/>
        <a:p>
          <a:r>
            <a:rPr lang="en-US" dirty="0"/>
            <a:t>Web Solution Stacks</a:t>
          </a:r>
        </a:p>
      </dgm:t>
    </dgm:pt>
    <dgm:pt modelId="{668994E5-FE23-4E6A-A43F-81B6A5BE7FD6}" type="parTrans" cxnId="{047F0206-D32A-4B6F-A945-408B2BC4D33B}">
      <dgm:prSet/>
      <dgm:spPr/>
      <dgm:t>
        <a:bodyPr/>
        <a:lstStyle/>
        <a:p>
          <a:endParaRPr lang="en-US"/>
        </a:p>
      </dgm:t>
    </dgm:pt>
    <dgm:pt modelId="{EB825B71-FB73-4D5A-A695-5DDAEEABC530}" type="sibTrans" cxnId="{047F0206-D32A-4B6F-A945-408B2BC4D33B}">
      <dgm:prSet/>
      <dgm:spPr/>
      <dgm:t>
        <a:bodyPr/>
        <a:lstStyle/>
        <a:p>
          <a:endParaRPr lang="en-US"/>
        </a:p>
      </dgm:t>
    </dgm:pt>
    <dgm:pt modelId="{429EAAD0-4CEB-4217-B11E-21D38D784596}">
      <dgm:prSet phldrT="[Text]"/>
      <dgm:spPr/>
      <dgm:t>
        <a:bodyPr/>
        <a:lstStyle/>
        <a:p>
          <a:r>
            <a:rPr lang="en-US" dirty="0"/>
            <a:t>LAMP</a:t>
          </a:r>
        </a:p>
      </dgm:t>
    </dgm:pt>
    <dgm:pt modelId="{6621F9E8-9B1C-4FD9-A05D-5CD71DE7E36D}" type="parTrans" cxnId="{4E278062-1294-4190-99FD-C0DCA76F22ED}">
      <dgm:prSet/>
      <dgm:spPr/>
      <dgm:t>
        <a:bodyPr/>
        <a:lstStyle/>
        <a:p>
          <a:endParaRPr lang="en-US"/>
        </a:p>
      </dgm:t>
    </dgm:pt>
    <dgm:pt modelId="{886A9DFC-363F-42C7-AD3B-315D151C91C4}" type="sibTrans" cxnId="{4E278062-1294-4190-99FD-C0DCA76F22ED}">
      <dgm:prSet/>
      <dgm:spPr/>
      <dgm:t>
        <a:bodyPr/>
        <a:lstStyle/>
        <a:p>
          <a:endParaRPr lang="en-US"/>
        </a:p>
      </dgm:t>
    </dgm:pt>
    <dgm:pt modelId="{FC8C01E2-8543-4EC4-9FD3-EB1CDAF724FB}">
      <dgm:prSet phldrT="[Text]"/>
      <dgm:spPr/>
      <dgm:t>
        <a:bodyPr/>
        <a:lstStyle/>
        <a:p>
          <a:r>
            <a:rPr lang="en-US" dirty="0"/>
            <a:t>WISA</a:t>
          </a:r>
        </a:p>
      </dgm:t>
    </dgm:pt>
    <dgm:pt modelId="{A7BDDC0D-4965-48F4-9B04-E4D1B3547F33}" type="parTrans" cxnId="{F570530F-87FE-47AF-A941-9E6C0B1B7485}">
      <dgm:prSet/>
      <dgm:spPr/>
      <dgm:t>
        <a:bodyPr/>
        <a:lstStyle/>
        <a:p>
          <a:endParaRPr lang="en-US"/>
        </a:p>
      </dgm:t>
    </dgm:pt>
    <dgm:pt modelId="{48F3DFD6-981C-4241-8103-5CBAE6729870}" type="sibTrans" cxnId="{F570530F-87FE-47AF-A941-9E6C0B1B7485}">
      <dgm:prSet/>
      <dgm:spPr/>
      <dgm:t>
        <a:bodyPr/>
        <a:lstStyle/>
        <a:p>
          <a:endParaRPr lang="en-US"/>
        </a:p>
      </dgm:t>
    </dgm:pt>
    <dgm:pt modelId="{53CD790E-AC74-4D1C-BCB8-D176F3374B7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Linux</a:t>
          </a:r>
        </a:p>
      </dgm:t>
    </dgm:pt>
    <dgm:pt modelId="{26455719-A343-449D-92FA-3A7879480C49}" type="parTrans" cxnId="{D3A08CC5-F338-4EE0-8AED-F867832FE2C4}">
      <dgm:prSet/>
      <dgm:spPr/>
      <dgm:t>
        <a:bodyPr/>
        <a:lstStyle/>
        <a:p>
          <a:endParaRPr lang="en-US"/>
        </a:p>
      </dgm:t>
    </dgm:pt>
    <dgm:pt modelId="{B218D682-92C7-4CB6-A107-F388F11E4880}" type="sibTrans" cxnId="{D3A08CC5-F338-4EE0-8AED-F867832FE2C4}">
      <dgm:prSet/>
      <dgm:spPr/>
      <dgm:t>
        <a:bodyPr/>
        <a:lstStyle/>
        <a:p>
          <a:endParaRPr lang="en-US"/>
        </a:p>
      </dgm:t>
    </dgm:pt>
    <dgm:pt modelId="{ADADF08C-8517-40F1-B5A8-3EA89735F05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Apache</a:t>
          </a:r>
        </a:p>
      </dgm:t>
    </dgm:pt>
    <dgm:pt modelId="{F1A1E7FE-5456-420B-B2BA-09C7D1187818}" type="parTrans" cxnId="{CB61761A-1A88-4B2D-B5A1-8472A72126C4}">
      <dgm:prSet/>
      <dgm:spPr/>
      <dgm:t>
        <a:bodyPr/>
        <a:lstStyle/>
        <a:p>
          <a:endParaRPr lang="en-US"/>
        </a:p>
      </dgm:t>
    </dgm:pt>
    <dgm:pt modelId="{3659DCA1-A29F-453D-9F70-944E0EA46EC9}" type="sibTrans" cxnId="{CB61761A-1A88-4B2D-B5A1-8472A72126C4}">
      <dgm:prSet/>
      <dgm:spPr/>
      <dgm:t>
        <a:bodyPr/>
        <a:lstStyle/>
        <a:p>
          <a:endParaRPr lang="en-US"/>
        </a:p>
      </dgm:t>
    </dgm:pt>
    <dgm:pt modelId="{0CE58FA0-059C-4424-8398-BBF1AF3BD5D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MySQL</a:t>
          </a:r>
        </a:p>
      </dgm:t>
    </dgm:pt>
    <dgm:pt modelId="{CF2D27D9-7667-4895-A8F9-8067146ACB5D}" type="parTrans" cxnId="{E77DAA16-AD99-498F-BFF8-DA86FB3C85E3}">
      <dgm:prSet/>
      <dgm:spPr/>
      <dgm:t>
        <a:bodyPr/>
        <a:lstStyle/>
        <a:p>
          <a:endParaRPr lang="en-US"/>
        </a:p>
      </dgm:t>
    </dgm:pt>
    <dgm:pt modelId="{BAA526A3-3DA9-4740-AE15-1BA5803E62BA}" type="sibTrans" cxnId="{E77DAA16-AD99-498F-BFF8-DA86FB3C85E3}">
      <dgm:prSet/>
      <dgm:spPr/>
      <dgm:t>
        <a:bodyPr/>
        <a:lstStyle/>
        <a:p>
          <a:endParaRPr lang="en-US"/>
        </a:p>
      </dgm:t>
    </dgm:pt>
    <dgm:pt modelId="{15E11533-6CEE-407A-8529-9C42AC9AEAC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PHP</a:t>
          </a:r>
        </a:p>
      </dgm:t>
    </dgm:pt>
    <dgm:pt modelId="{5C28309C-6C8C-4679-97D1-052EC4974098}" type="parTrans" cxnId="{F175359D-A01F-4593-9AB9-FD09DC2AEB87}">
      <dgm:prSet/>
      <dgm:spPr/>
      <dgm:t>
        <a:bodyPr/>
        <a:lstStyle/>
        <a:p>
          <a:endParaRPr lang="en-US"/>
        </a:p>
      </dgm:t>
    </dgm:pt>
    <dgm:pt modelId="{910023D9-E72B-4880-BF7B-11806954E5EB}" type="sibTrans" cxnId="{F175359D-A01F-4593-9AB9-FD09DC2AEB87}">
      <dgm:prSet/>
      <dgm:spPr/>
      <dgm:t>
        <a:bodyPr/>
        <a:lstStyle/>
        <a:p>
          <a:endParaRPr lang="en-US"/>
        </a:p>
      </dgm:t>
    </dgm:pt>
    <dgm:pt modelId="{27803A66-C99A-4D8C-A4C5-873005521C4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Windows</a:t>
          </a:r>
        </a:p>
      </dgm:t>
    </dgm:pt>
    <dgm:pt modelId="{5A3BF12D-F0A6-4881-8AB8-D12C08850B57}" type="parTrans" cxnId="{4266B8DC-F1A3-45F5-A07A-C90451398D93}">
      <dgm:prSet/>
      <dgm:spPr/>
      <dgm:t>
        <a:bodyPr/>
        <a:lstStyle/>
        <a:p>
          <a:endParaRPr lang="en-US"/>
        </a:p>
      </dgm:t>
    </dgm:pt>
    <dgm:pt modelId="{19276531-1064-4A8A-94D7-BC545D6D98A0}" type="sibTrans" cxnId="{4266B8DC-F1A3-45F5-A07A-C90451398D93}">
      <dgm:prSet/>
      <dgm:spPr/>
      <dgm:t>
        <a:bodyPr/>
        <a:lstStyle/>
        <a:p>
          <a:endParaRPr lang="en-US"/>
        </a:p>
      </dgm:t>
    </dgm:pt>
    <dgm:pt modelId="{D53C0664-07DB-459D-B37B-9323D920CA04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IIS</a:t>
          </a:r>
        </a:p>
      </dgm:t>
    </dgm:pt>
    <dgm:pt modelId="{3AAB8A9E-FF35-409B-B4EA-1F679F7579F1}" type="parTrans" cxnId="{33F0BCD5-0990-4212-94D3-84312507C591}">
      <dgm:prSet/>
      <dgm:spPr/>
      <dgm:t>
        <a:bodyPr/>
        <a:lstStyle/>
        <a:p>
          <a:endParaRPr lang="en-US"/>
        </a:p>
      </dgm:t>
    </dgm:pt>
    <dgm:pt modelId="{0245C381-9588-4453-9228-5BA951547FE2}" type="sibTrans" cxnId="{33F0BCD5-0990-4212-94D3-84312507C591}">
      <dgm:prSet/>
      <dgm:spPr/>
      <dgm:t>
        <a:bodyPr/>
        <a:lstStyle/>
        <a:p>
          <a:endParaRPr lang="en-US"/>
        </a:p>
      </dgm:t>
    </dgm:pt>
    <dgm:pt modelId="{11B2DC77-9F0B-4E50-BC2C-4FC73B7A29B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SQL Server</a:t>
          </a:r>
        </a:p>
      </dgm:t>
    </dgm:pt>
    <dgm:pt modelId="{9200018E-EBBC-425C-86A2-9236809458B0}" type="parTrans" cxnId="{E71EFA1E-C0B6-4849-9577-ECBA644B4B1F}">
      <dgm:prSet/>
      <dgm:spPr/>
      <dgm:t>
        <a:bodyPr/>
        <a:lstStyle/>
        <a:p>
          <a:endParaRPr lang="en-US"/>
        </a:p>
      </dgm:t>
    </dgm:pt>
    <dgm:pt modelId="{A236A0C5-F1C8-4A91-B19B-1CD1C31E22E2}" type="sibTrans" cxnId="{E71EFA1E-C0B6-4849-9577-ECBA644B4B1F}">
      <dgm:prSet/>
      <dgm:spPr/>
      <dgm:t>
        <a:bodyPr/>
        <a:lstStyle/>
        <a:p>
          <a:endParaRPr lang="en-US"/>
        </a:p>
      </dgm:t>
    </dgm:pt>
    <dgm:pt modelId="{1C9764EF-8A4B-401A-8A63-12739490724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ASP</a:t>
          </a:r>
        </a:p>
      </dgm:t>
    </dgm:pt>
    <dgm:pt modelId="{E88983A9-0DA7-4C97-8952-31659F21E90D}" type="parTrans" cxnId="{A21136E0-56A0-44FB-864D-DAE157584EF5}">
      <dgm:prSet/>
      <dgm:spPr/>
      <dgm:t>
        <a:bodyPr/>
        <a:lstStyle/>
        <a:p>
          <a:endParaRPr lang="en-US"/>
        </a:p>
      </dgm:t>
    </dgm:pt>
    <dgm:pt modelId="{133FC346-011F-41B0-BE31-DF80C2652347}" type="sibTrans" cxnId="{A21136E0-56A0-44FB-864D-DAE157584EF5}">
      <dgm:prSet/>
      <dgm:spPr/>
      <dgm:t>
        <a:bodyPr/>
        <a:lstStyle/>
        <a:p>
          <a:endParaRPr lang="en-US"/>
        </a:p>
      </dgm:t>
    </dgm:pt>
    <dgm:pt modelId="{9B9E09E7-A811-425F-8F0A-358502751977}" type="pres">
      <dgm:prSet presAssocID="{E4C9C905-7313-42BE-83FB-B02AF4EFCB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12807D-C33C-42D8-A9C7-2F1BDB81C2CC}" type="pres">
      <dgm:prSet presAssocID="{59D18066-B95C-40AE-B016-56A2FA010821}" presName="root1" presStyleCnt="0"/>
      <dgm:spPr/>
    </dgm:pt>
    <dgm:pt modelId="{66BFAE2F-985C-4763-8AB2-E41A91FA091E}" type="pres">
      <dgm:prSet presAssocID="{59D18066-B95C-40AE-B016-56A2FA010821}" presName="LevelOneTextNode" presStyleLbl="node0" presStyleIdx="0" presStyleCnt="1">
        <dgm:presLayoutVars>
          <dgm:chPref val="3"/>
        </dgm:presLayoutVars>
      </dgm:prSet>
      <dgm:spPr/>
    </dgm:pt>
    <dgm:pt modelId="{B3CC5AB6-978C-493B-83FB-320F3D58A973}" type="pres">
      <dgm:prSet presAssocID="{59D18066-B95C-40AE-B016-56A2FA010821}" presName="level2hierChild" presStyleCnt="0"/>
      <dgm:spPr/>
    </dgm:pt>
    <dgm:pt modelId="{D0377587-046D-4C87-ADAD-81962A35346A}" type="pres">
      <dgm:prSet presAssocID="{6621F9E8-9B1C-4FD9-A05D-5CD71DE7E36D}" presName="conn2-1" presStyleLbl="parChTrans1D2" presStyleIdx="0" presStyleCnt="2"/>
      <dgm:spPr/>
    </dgm:pt>
    <dgm:pt modelId="{30346DBE-8C15-4108-BA65-155E9848EE9C}" type="pres">
      <dgm:prSet presAssocID="{6621F9E8-9B1C-4FD9-A05D-5CD71DE7E36D}" presName="connTx" presStyleLbl="parChTrans1D2" presStyleIdx="0" presStyleCnt="2"/>
      <dgm:spPr/>
    </dgm:pt>
    <dgm:pt modelId="{D651D257-0ED2-44FF-8D19-9B5CE7D279E6}" type="pres">
      <dgm:prSet presAssocID="{429EAAD0-4CEB-4217-B11E-21D38D784596}" presName="root2" presStyleCnt="0"/>
      <dgm:spPr/>
    </dgm:pt>
    <dgm:pt modelId="{1420B2D1-785D-437F-BDD8-1B02D408F143}" type="pres">
      <dgm:prSet presAssocID="{429EAAD0-4CEB-4217-B11E-21D38D784596}" presName="LevelTwoTextNode" presStyleLbl="node2" presStyleIdx="0" presStyleCnt="2">
        <dgm:presLayoutVars>
          <dgm:chPref val="3"/>
        </dgm:presLayoutVars>
      </dgm:prSet>
      <dgm:spPr/>
    </dgm:pt>
    <dgm:pt modelId="{556B491C-3A18-46EC-A1B3-6875261072CC}" type="pres">
      <dgm:prSet presAssocID="{429EAAD0-4CEB-4217-B11E-21D38D784596}" presName="level3hierChild" presStyleCnt="0"/>
      <dgm:spPr/>
    </dgm:pt>
    <dgm:pt modelId="{19CCCF09-B2F5-4892-B853-413C34C57CE7}" type="pres">
      <dgm:prSet presAssocID="{26455719-A343-449D-92FA-3A7879480C49}" presName="conn2-1" presStyleLbl="parChTrans1D3" presStyleIdx="0" presStyleCnt="8"/>
      <dgm:spPr/>
    </dgm:pt>
    <dgm:pt modelId="{EE166BF7-32A6-4FE0-BF47-5309C555125F}" type="pres">
      <dgm:prSet presAssocID="{26455719-A343-449D-92FA-3A7879480C49}" presName="connTx" presStyleLbl="parChTrans1D3" presStyleIdx="0" presStyleCnt="8"/>
      <dgm:spPr/>
    </dgm:pt>
    <dgm:pt modelId="{EA86FE28-C236-4997-B018-BD36D24F5BDF}" type="pres">
      <dgm:prSet presAssocID="{53CD790E-AC74-4D1C-BCB8-D176F3374B75}" presName="root2" presStyleCnt="0"/>
      <dgm:spPr/>
    </dgm:pt>
    <dgm:pt modelId="{BE5579D4-80B4-40C3-8BF0-2CD128F620A1}" type="pres">
      <dgm:prSet presAssocID="{53CD790E-AC74-4D1C-BCB8-D176F3374B75}" presName="LevelTwoTextNode" presStyleLbl="node3" presStyleIdx="0" presStyleCnt="8">
        <dgm:presLayoutVars>
          <dgm:chPref val="3"/>
        </dgm:presLayoutVars>
      </dgm:prSet>
      <dgm:spPr/>
    </dgm:pt>
    <dgm:pt modelId="{807C64D1-48CE-4F4F-88A7-2D48956C127C}" type="pres">
      <dgm:prSet presAssocID="{53CD790E-AC74-4D1C-BCB8-D176F3374B75}" presName="level3hierChild" presStyleCnt="0"/>
      <dgm:spPr/>
    </dgm:pt>
    <dgm:pt modelId="{8C5E0464-AFFC-44A2-B13C-D9BB05C6A702}" type="pres">
      <dgm:prSet presAssocID="{F1A1E7FE-5456-420B-B2BA-09C7D1187818}" presName="conn2-1" presStyleLbl="parChTrans1D3" presStyleIdx="1" presStyleCnt="8"/>
      <dgm:spPr/>
    </dgm:pt>
    <dgm:pt modelId="{0971D9EE-3947-4FF0-8478-9A05BD87AF15}" type="pres">
      <dgm:prSet presAssocID="{F1A1E7FE-5456-420B-B2BA-09C7D1187818}" presName="connTx" presStyleLbl="parChTrans1D3" presStyleIdx="1" presStyleCnt="8"/>
      <dgm:spPr/>
    </dgm:pt>
    <dgm:pt modelId="{EDC6D401-0B79-4335-892E-3FA81E01604A}" type="pres">
      <dgm:prSet presAssocID="{ADADF08C-8517-40F1-B5A8-3EA89735F05D}" presName="root2" presStyleCnt="0"/>
      <dgm:spPr/>
    </dgm:pt>
    <dgm:pt modelId="{273EBF2E-8833-4987-84AA-8D7CA6191546}" type="pres">
      <dgm:prSet presAssocID="{ADADF08C-8517-40F1-B5A8-3EA89735F05D}" presName="LevelTwoTextNode" presStyleLbl="node3" presStyleIdx="1" presStyleCnt="8">
        <dgm:presLayoutVars>
          <dgm:chPref val="3"/>
        </dgm:presLayoutVars>
      </dgm:prSet>
      <dgm:spPr/>
    </dgm:pt>
    <dgm:pt modelId="{6B120289-49AA-40C6-97A2-46C60FB101DD}" type="pres">
      <dgm:prSet presAssocID="{ADADF08C-8517-40F1-B5A8-3EA89735F05D}" presName="level3hierChild" presStyleCnt="0"/>
      <dgm:spPr/>
    </dgm:pt>
    <dgm:pt modelId="{CB483A70-6880-4D0D-9800-45CDC57DDE00}" type="pres">
      <dgm:prSet presAssocID="{CF2D27D9-7667-4895-A8F9-8067146ACB5D}" presName="conn2-1" presStyleLbl="parChTrans1D3" presStyleIdx="2" presStyleCnt="8"/>
      <dgm:spPr/>
    </dgm:pt>
    <dgm:pt modelId="{35C99890-F593-49B3-BD89-735004AB496A}" type="pres">
      <dgm:prSet presAssocID="{CF2D27D9-7667-4895-A8F9-8067146ACB5D}" presName="connTx" presStyleLbl="parChTrans1D3" presStyleIdx="2" presStyleCnt="8"/>
      <dgm:spPr/>
    </dgm:pt>
    <dgm:pt modelId="{C4B905FE-DE3B-4C74-82EA-39D9E7CAD0B4}" type="pres">
      <dgm:prSet presAssocID="{0CE58FA0-059C-4424-8398-BBF1AF3BD5D0}" presName="root2" presStyleCnt="0"/>
      <dgm:spPr/>
    </dgm:pt>
    <dgm:pt modelId="{AE1D7478-D112-4CA2-9BD9-547CBA15815F}" type="pres">
      <dgm:prSet presAssocID="{0CE58FA0-059C-4424-8398-BBF1AF3BD5D0}" presName="LevelTwoTextNode" presStyleLbl="node3" presStyleIdx="2" presStyleCnt="8">
        <dgm:presLayoutVars>
          <dgm:chPref val="3"/>
        </dgm:presLayoutVars>
      </dgm:prSet>
      <dgm:spPr/>
    </dgm:pt>
    <dgm:pt modelId="{4A6E14F1-B638-4ED3-BCBA-63E10D26059B}" type="pres">
      <dgm:prSet presAssocID="{0CE58FA0-059C-4424-8398-BBF1AF3BD5D0}" presName="level3hierChild" presStyleCnt="0"/>
      <dgm:spPr/>
    </dgm:pt>
    <dgm:pt modelId="{09672C37-4BA7-4ED2-8B90-E41919715242}" type="pres">
      <dgm:prSet presAssocID="{5C28309C-6C8C-4679-97D1-052EC4974098}" presName="conn2-1" presStyleLbl="parChTrans1D3" presStyleIdx="3" presStyleCnt="8"/>
      <dgm:spPr/>
    </dgm:pt>
    <dgm:pt modelId="{6B92423E-CA18-4EBF-9659-B5394DF05579}" type="pres">
      <dgm:prSet presAssocID="{5C28309C-6C8C-4679-97D1-052EC4974098}" presName="connTx" presStyleLbl="parChTrans1D3" presStyleIdx="3" presStyleCnt="8"/>
      <dgm:spPr/>
    </dgm:pt>
    <dgm:pt modelId="{0F3C5CCB-AF66-4AE9-AF9C-284A66FCB1AF}" type="pres">
      <dgm:prSet presAssocID="{15E11533-6CEE-407A-8529-9C42AC9AEAC9}" presName="root2" presStyleCnt="0"/>
      <dgm:spPr/>
    </dgm:pt>
    <dgm:pt modelId="{DCEF0573-67A6-4AA7-B3A8-35070EB58FAB}" type="pres">
      <dgm:prSet presAssocID="{15E11533-6CEE-407A-8529-9C42AC9AEAC9}" presName="LevelTwoTextNode" presStyleLbl="node3" presStyleIdx="3" presStyleCnt="8">
        <dgm:presLayoutVars>
          <dgm:chPref val="3"/>
        </dgm:presLayoutVars>
      </dgm:prSet>
      <dgm:spPr/>
    </dgm:pt>
    <dgm:pt modelId="{519FBA26-490D-4089-9E78-35A3FF88B0CC}" type="pres">
      <dgm:prSet presAssocID="{15E11533-6CEE-407A-8529-9C42AC9AEAC9}" presName="level3hierChild" presStyleCnt="0"/>
      <dgm:spPr/>
    </dgm:pt>
    <dgm:pt modelId="{F7324A27-D882-4BC6-917C-FA916A34290A}" type="pres">
      <dgm:prSet presAssocID="{A7BDDC0D-4965-48F4-9B04-E4D1B3547F33}" presName="conn2-1" presStyleLbl="parChTrans1D2" presStyleIdx="1" presStyleCnt="2"/>
      <dgm:spPr/>
    </dgm:pt>
    <dgm:pt modelId="{4EE72F6B-D18C-4C98-9F73-00AF62806577}" type="pres">
      <dgm:prSet presAssocID="{A7BDDC0D-4965-48F4-9B04-E4D1B3547F33}" presName="connTx" presStyleLbl="parChTrans1D2" presStyleIdx="1" presStyleCnt="2"/>
      <dgm:spPr/>
    </dgm:pt>
    <dgm:pt modelId="{D165F3D6-7652-4D86-9A04-185E32C70B79}" type="pres">
      <dgm:prSet presAssocID="{FC8C01E2-8543-4EC4-9FD3-EB1CDAF724FB}" presName="root2" presStyleCnt="0"/>
      <dgm:spPr/>
    </dgm:pt>
    <dgm:pt modelId="{C8CBFA6C-1451-4B22-9D59-ECD75DACE9DE}" type="pres">
      <dgm:prSet presAssocID="{FC8C01E2-8543-4EC4-9FD3-EB1CDAF724FB}" presName="LevelTwoTextNode" presStyleLbl="node2" presStyleIdx="1" presStyleCnt="2">
        <dgm:presLayoutVars>
          <dgm:chPref val="3"/>
        </dgm:presLayoutVars>
      </dgm:prSet>
      <dgm:spPr/>
    </dgm:pt>
    <dgm:pt modelId="{72F383C4-469F-40B3-B472-25B141E50396}" type="pres">
      <dgm:prSet presAssocID="{FC8C01E2-8543-4EC4-9FD3-EB1CDAF724FB}" presName="level3hierChild" presStyleCnt="0"/>
      <dgm:spPr/>
    </dgm:pt>
    <dgm:pt modelId="{E6FEE5C7-961B-4F5B-9CAE-A2998B8F3425}" type="pres">
      <dgm:prSet presAssocID="{5A3BF12D-F0A6-4881-8AB8-D12C08850B57}" presName="conn2-1" presStyleLbl="parChTrans1D3" presStyleIdx="4" presStyleCnt="8"/>
      <dgm:spPr/>
    </dgm:pt>
    <dgm:pt modelId="{87CEBB8B-FF88-4C3B-B1BF-59D631F96C58}" type="pres">
      <dgm:prSet presAssocID="{5A3BF12D-F0A6-4881-8AB8-D12C08850B57}" presName="connTx" presStyleLbl="parChTrans1D3" presStyleIdx="4" presStyleCnt="8"/>
      <dgm:spPr/>
    </dgm:pt>
    <dgm:pt modelId="{94917407-BFAA-4019-917B-9541A3F47E4C}" type="pres">
      <dgm:prSet presAssocID="{27803A66-C99A-4D8C-A4C5-873005521C4A}" presName="root2" presStyleCnt="0"/>
      <dgm:spPr/>
    </dgm:pt>
    <dgm:pt modelId="{B7FB067C-537A-49FB-AED7-B98FA0E209C6}" type="pres">
      <dgm:prSet presAssocID="{27803A66-C99A-4D8C-A4C5-873005521C4A}" presName="LevelTwoTextNode" presStyleLbl="node3" presStyleIdx="4" presStyleCnt="8">
        <dgm:presLayoutVars>
          <dgm:chPref val="3"/>
        </dgm:presLayoutVars>
      </dgm:prSet>
      <dgm:spPr/>
    </dgm:pt>
    <dgm:pt modelId="{53AEA3F0-D62D-4110-B114-353A34069A73}" type="pres">
      <dgm:prSet presAssocID="{27803A66-C99A-4D8C-A4C5-873005521C4A}" presName="level3hierChild" presStyleCnt="0"/>
      <dgm:spPr/>
    </dgm:pt>
    <dgm:pt modelId="{3A8E1F23-D163-4A93-9E1F-14D74EF8666D}" type="pres">
      <dgm:prSet presAssocID="{3AAB8A9E-FF35-409B-B4EA-1F679F7579F1}" presName="conn2-1" presStyleLbl="parChTrans1D3" presStyleIdx="5" presStyleCnt="8"/>
      <dgm:spPr/>
    </dgm:pt>
    <dgm:pt modelId="{3D74348B-B734-4E53-BE92-9D22220ED22F}" type="pres">
      <dgm:prSet presAssocID="{3AAB8A9E-FF35-409B-B4EA-1F679F7579F1}" presName="connTx" presStyleLbl="parChTrans1D3" presStyleIdx="5" presStyleCnt="8"/>
      <dgm:spPr/>
    </dgm:pt>
    <dgm:pt modelId="{37B6DA3B-F3E9-4B89-B967-304E6255381B}" type="pres">
      <dgm:prSet presAssocID="{D53C0664-07DB-459D-B37B-9323D920CA04}" presName="root2" presStyleCnt="0"/>
      <dgm:spPr/>
    </dgm:pt>
    <dgm:pt modelId="{D2DC0D4B-2764-4947-B75F-9A3FA2B6A283}" type="pres">
      <dgm:prSet presAssocID="{D53C0664-07DB-459D-B37B-9323D920CA04}" presName="LevelTwoTextNode" presStyleLbl="node3" presStyleIdx="5" presStyleCnt="8">
        <dgm:presLayoutVars>
          <dgm:chPref val="3"/>
        </dgm:presLayoutVars>
      </dgm:prSet>
      <dgm:spPr/>
    </dgm:pt>
    <dgm:pt modelId="{D58815E7-82C5-4E59-B306-4D79E60A1B9E}" type="pres">
      <dgm:prSet presAssocID="{D53C0664-07DB-459D-B37B-9323D920CA04}" presName="level3hierChild" presStyleCnt="0"/>
      <dgm:spPr/>
    </dgm:pt>
    <dgm:pt modelId="{B84E7DF9-18EB-4511-8A96-C00140F09954}" type="pres">
      <dgm:prSet presAssocID="{9200018E-EBBC-425C-86A2-9236809458B0}" presName="conn2-1" presStyleLbl="parChTrans1D3" presStyleIdx="6" presStyleCnt="8"/>
      <dgm:spPr/>
    </dgm:pt>
    <dgm:pt modelId="{117C9215-F7DF-449C-A522-12FB5D5C1102}" type="pres">
      <dgm:prSet presAssocID="{9200018E-EBBC-425C-86A2-9236809458B0}" presName="connTx" presStyleLbl="parChTrans1D3" presStyleIdx="6" presStyleCnt="8"/>
      <dgm:spPr/>
    </dgm:pt>
    <dgm:pt modelId="{940DBCD0-0A36-45FE-8B49-A8E8CCAB57F3}" type="pres">
      <dgm:prSet presAssocID="{11B2DC77-9F0B-4E50-BC2C-4FC73B7A29B1}" presName="root2" presStyleCnt="0"/>
      <dgm:spPr/>
    </dgm:pt>
    <dgm:pt modelId="{0C2A8B9F-922C-4C9A-896B-224DBF16248F}" type="pres">
      <dgm:prSet presAssocID="{11B2DC77-9F0B-4E50-BC2C-4FC73B7A29B1}" presName="LevelTwoTextNode" presStyleLbl="node3" presStyleIdx="6" presStyleCnt="8">
        <dgm:presLayoutVars>
          <dgm:chPref val="3"/>
        </dgm:presLayoutVars>
      </dgm:prSet>
      <dgm:spPr/>
    </dgm:pt>
    <dgm:pt modelId="{E62D192D-91D3-4001-ACFA-49EDCE536347}" type="pres">
      <dgm:prSet presAssocID="{11B2DC77-9F0B-4E50-BC2C-4FC73B7A29B1}" presName="level3hierChild" presStyleCnt="0"/>
      <dgm:spPr/>
    </dgm:pt>
    <dgm:pt modelId="{82C983DD-F21B-40D0-9FD5-7DBFF9D1170C}" type="pres">
      <dgm:prSet presAssocID="{E88983A9-0DA7-4C97-8952-31659F21E90D}" presName="conn2-1" presStyleLbl="parChTrans1D3" presStyleIdx="7" presStyleCnt="8"/>
      <dgm:spPr/>
    </dgm:pt>
    <dgm:pt modelId="{F3E57AE7-0CA5-468F-9EFD-58FFFE6CC573}" type="pres">
      <dgm:prSet presAssocID="{E88983A9-0DA7-4C97-8952-31659F21E90D}" presName="connTx" presStyleLbl="parChTrans1D3" presStyleIdx="7" presStyleCnt="8"/>
      <dgm:spPr/>
    </dgm:pt>
    <dgm:pt modelId="{79B9075E-D954-4EF1-9953-B7DF6EF9B91E}" type="pres">
      <dgm:prSet presAssocID="{1C9764EF-8A4B-401A-8A63-127394907248}" presName="root2" presStyleCnt="0"/>
      <dgm:spPr/>
    </dgm:pt>
    <dgm:pt modelId="{3A7B6C44-7285-4202-B994-826919704993}" type="pres">
      <dgm:prSet presAssocID="{1C9764EF-8A4B-401A-8A63-127394907248}" presName="LevelTwoTextNode" presStyleLbl="node3" presStyleIdx="7" presStyleCnt="8">
        <dgm:presLayoutVars>
          <dgm:chPref val="3"/>
        </dgm:presLayoutVars>
      </dgm:prSet>
      <dgm:spPr/>
    </dgm:pt>
    <dgm:pt modelId="{1C003BD7-E45F-4B86-B682-7B86E698D6FF}" type="pres">
      <dgm:prSet presAssocID="{1C9764EF-8A4B-401A-8A63-127394907248}" presName="level3hierChild" presStyleCnt="0"/>
      <dgm:spPr/>
    </dgm:pt>
  </dgm:ptLst>
  <dgm:cxnLst>
    <dgm:cxn modelId="{92DA2004-0EC3-48E2-AFE8-97FB1EA85FAF}" type="presOf" srcId="{ADADF08C-8517-40F1-B5A8-3EA89735F05D}" destId="{273EBF2E-8833-4987-84AA-8D7CA6191546}" srcOrd="0" destOrd="0" presId="urn:microsoft.com/office/officeart/2008/layout/HorizontalMultiLevelHierarchy"/>
    <dgm:cxn modelId="{047F0206-D32A-4B6F-A945-408B2BC4D33B}" srcId="{E4C9C905-7313-42BE-83FB-B02AF4EFCB13}" destId="{59D18066-B95C-40AE-B016-56A2FA010821}" srcOrd="0" destOrd="0" parTransId="{668994E5-FE23-4E6A-A43F-81B6A5BE7FD6}" sibTransId="{EB825B71-FB73-4D5A-A695-5DDAEEABC530}"/>
    <dgm:cxn modelId="{F570530F-87FE-47AF-A941-9E6C0B1B7485}" srcId="{59D18066-B95C-40AE-B016-56A2FA010821}" destId="{FC8C01E2-8543-4EC4-9FD3-EB1CDAF724FB}" srcOrd="1" destOrd="0" parTransId="{A7BDDC0D-4965-48F4-9B04-E4D1B3547F33}" sibTransId="{48F3DFD6-981C-4241-8103-5CBAE6729870}"/>
    <dgm:cxn modelId="{E77DAA16-AD99-498F-BFF8-DA86FB3C85E3}" srcId="{429EAAD0-4CEB-4217-B11E-21D38D784596}" destId="{0CE58FA0-059C-4424-8398-BBF1AF3BD5D0}" srcOrd="2" destOrd="0" parTransId="{CF2D27D9-7667-4895-A8F9-8067146ACB5D}" sibTransId="{BAA526A3-3DA9-4740-AE15-1BA5803E62BA}"/>
    <dgm:cxn modelId="{18E55B1A-6536-4FD1-8E92-D7362C3821FC}" type="presOf" srcId="{E4C9C905-7313-42BE-83FB-B02AF4EFCB13}" destId="{9B9E09E7-A811-425F-8F0A-358502751977}" srcOrd="0" destOrd="0" presId="urn:microsoft.com/office/officeart/2008/layout/HorizontalMultiLevelHierarchy"/>
    <dgm:cxn modelId="{CB61761A-1A88-4B2D-B5A1-8472A72126C4}" srcId="{429EAAD0-4CEB-4217-B11E-21D38D784596}" destId="{ADADF08C-8517-40F1-B5A8-3EA89735F05D}" srcOrd="1" destOrd="0" parTransId="{F1A1E7FE-5456-420B-B2BA-09C7D1187818}" sibTransId="{3659DCA1-A29F-453D-9F70-944E0EA46EC9}"/>
    <dgm:cxn modelId="{E71EFA1E-C0B6-4849-9577-ECBA644B4B1F}" srcId="{FC8C01E2-8543-4EC4-9FD3-EB1CDAF724FB}" destId="{11B2DC77-9F0B-4E50-BC2C-4FC73B7A29B1}" srcOrd="2" destOrd="0" parTransId="{9200018E-EBBC-425C-86A2-9236809458B0}" sibTransId="{A236A0C5-F1C8-4A91-B19B-1CD1C31E22E2}"/>
    <dgm:cxn modelId="{B5E2B93B-A3BC-4D1E-9F15-9E3E1DB5B5D1}" type="presOf" srcId="{26455719-A343-449D-92FA-3A7879480C49}" destId="{19CCCF09-B2F5-4892-B853-413C34C57CE7}" srcOrd="0" destOrd="0" presId="urn:microsoft.com/office/officeart/2008/layout/HorizontalMultiLevelHierarchy"/>
    <dgm:cxn modelId="{EA6B6F3D-9278-4B07-824D-A1190BAB05E6}" type="presOf" srcId="{11B2DC77-9F0B-4E50-BC2C-4FC73B7A29B1}" destId="{0C2A8B9F-922C-4C9A-896B-224DBF16248F}" srcOrd="0" destOrd="0" presId="urn:microsoft.com/office/officeart/2008/layout/HorizontalMultiLevelHierarchy"/>
    <dgm:cxn modelId="{C87C8E40-D96C-4D96-A602-7C9387CB235F}" type="presOf" srcId="{A7BDDC0D-4965-48F4-9B04-E4D1B3547F33}" destId="{F7324A27-D882-4BC6-917C-FA916A34290A}" srcOrd="0" destOrd="0" presId="urn:microsoft.com/office/officeart/2008/layout/HorizontalMultiLevelHierarchy"/>
    <dgm:cxn modelId="{4E278062-1294-4190-99FD-C0DCA76F22ED}" srcId="{59D18066-B95C-40AE-B016-56A2FA010821}" destId="{429EAAD0-4CEB-4217-B11E-21D38D784596}" srcOrd="0" destOrd="0" parTransId="{6621F9E8-9B1C-4FD9-A05D-5CD71DE7E36D}" sibTransId="{886A9DFC-363F-42C7-AD3B-315D151C91C4}"/>
    <dgm:cxn modelId="{4D6F1545-9220-4A29-BFC3-F16EBE0C16D9}" type="presOf" srcId="{3AAB8A9E-FF35-409B-B4EA-1F679F7579F1}" destId="{3D74348B-B734-4E53-BE92-9D22220ED22F}" srcOrd="1" destOrd="0" presId="urn:microsoft.com/office/officeart/2008/layout/HorizontalMultiLevelHierarchy"/>
    <dgm:cxn modelId="{70D6D969-467A-4EC3-9B18-95C6C6589622}" type="presOf" srcId="{26455719-A343-449D-92FA-3A7879480C49}" destId="{EE166BF7-32A6-4FE0-BF47-5309C555125F}" srcOrd="1" destOrd="0" presId="urn:microsoft.com/office/officeart/2008/layout/HorizontalMultiLevelHierarchy"/>
    <dgm:cxn modelId="{5F69344A-0217-4A4D-B523-ABCE7D846458}" type="presOf" srcId="{5C28309C-6C8C-4679-97D1-052EC4974098}" destId="{09672C37-4BA7-4ED2-8B90-E41919715242}" srcOrd="0" destOrd="0" presId="urn:microsoft.com/office/officeart/2008/layout/HorizontalMultiLevelHierarchy"/>
    <dgm:cxn modelId="{33AAB84A-4519-4047-940D-93E1AC143448}" type="presOf" srcId="{0CE58FA0-059C-4424-8398-BBF1AF3BD5D0}" destId="{AE1D7478-D112-4CA2-9BD9-547CBA15815F}" srcOrd="0" destOrd="0" presId="urn:microsoft.com/office/officeart/2008/layout/HorizontalMultiLevelHierarchy"/>
    <dgm:cxn modelId="{B25DE46B-362E-4FF4-820B-B9ABBCC011C9}" type="presOf" srcId="{FC8C01E2-8543-4EC4-9FD3-EB1CDAF724FB}" destId="{C8CBFA6C-1451-4B22-9D59-ECD75DACE9DE}" srcOrd="0" destOrd="0" presId="urn:microsoft.com/office/officeart/2008/layout/HorizontalMultiLevelHierarchy"/>
    <dgm:cxn modelId="{694E3E6F-170E-453C-99F6-3B5CF7110A5D}" type="presOf" srcId="{59D18066-B95C-40AE-B016-56A2FA010821}" destId="{66BFAE2F-985C-4763-8AB2-E41A91FA091E}" srcOrd="0" destOrd="0" presId="urn:microsoft.com/office/officeart/2008/layout/HorizontalMultiLevelHierarchy"/>
    <dgm:cxn modelId="{482DC75A-0CA5-4A62-9B17-6F9AD2000D20}" type="presOf" srcId="{CF2D27D9-7667-4895-A8F9-8067146ACB5D}" destId="{35C99890-F593-49B3-BD89-735004AB496A}" srcOrd="1" destOrd="0" presId="urn:microsoft.com/office/officeart/2008/layout/HorizontalMultiLevelHierarchy"/>
    <dgm:cxn modelId="{55C02E80-0359-4C8D-AC5B-F6E5B0B85E41}" type="presOf" srcId="{429EAAD0-4CEB-4217-B11E-21D38D784596}" destId="{1420B2D1-785D-437F-BDD8-1B02D408F143}" srcOrd="0" destOrd="0" presId="urn:microsoft.com/office/officeart/2008/layout/HorizontalMultiLevelHierarchy"/>
    <dgm:cxn modelId="{EB523B86-878F-4E89-BE9A-9D971511E274}" type="presOf" srcId="{E88983A9-0DA7-4C97-8952-31659F21E90D}" destId="{F3E57AE7-0CA5-468F-9EFD-58FFFE6CC573}" srcOrd="1" destOrd="0" presId="urn:microsoft.com/office/officeart/2008/layout/HorizontalMultiLevelHierarchy"/>
    <dgm:cxn modelId="{55B7108F-D70B-4DFD-A56F-C3F5BA121AC0}" type="presOf" srcId="{5C28309C-6C8C-4679-97D1-052EC4974098}" destId="{6B92423E-CA18-4EBF-9659-B5394DF05579}" srcOrd="1" destOrd="0" presId="urn:microsoft.com/office/officeart/2008/layout/HorizontalMultiLevelHierarchy"/>
    <dgm:cxn modelId="{1C94A791-A8A1-4657-9BA8-A97E99495F4B}" type="presOf" srcId="{5A3BF12D-F0A6-4881-8AB8-D12C08850B57}" destId="{E6FEE5C7-961B-4F5B-9CAE-A2998B8F3425}" srcOrd="0" destOrd="0" presId="urn:microsoft.com/office/officeart/2008/layout/HorizontalMultiLevelHierarchy"/>
    <dgm:cxn modelId="{E2A0ED91-B683-4B7D-BAF8-ADC1AFDA4501}" type="presOf" srcId="{1C9764EF-8A4B-401A-8A63-127394907248}" destId="{3A7B6C44-7285-4202-B994-826919704993}" srcOrd="0" destOrd="0" presId="urn:microsoft.com/office/officeart/2008/layout/HorizontalMultiLevelHierarchy"/>
    <dgm:cxn modelId="{C0F81B9B-AD70-4775-A6E3-76ECC19C5089}" type="presOf" srcId="{6621F9E8-9B1C-4FD9-A05D-5CD71DE7E36D}" destId="{30346DBE-8C15-4108-BA65-155E9848EE9C}" srcOrd="1" destOrd="0" presId="urn:microsoft.com/office/officeart/2008/layout/HorizontalMultiLevelHierarchy"/>
    <dgm:cxn modelId="{F175359D-A01F-4593-9AB9-FD09DC2AEB87}" srcId="{429EAAD0-4CEB-4217-B11E-21D38D784596}" destId="{15E11533-6CEE-407A-8529-9C42AC9AEAC9}" srcOrd="3" destOrd="0" parTransId="{5C28309C-6C8C-4679-97D1-052EC4974098}" sibTransId="{910023D9-E72B-4880-BF7B-11806954E5EB}"/>
    <dgm:cxn modelId="{B859F2B1-E17F-4A4A-86E8-3B7657534E86}" type="presOf" srcId="{F1A1E7FE-5456-420B-B2BA-09C7D1187818}" destId="{8C5E0464-AFFC-44A2-B13C-D9BB05C6A702}" srcOrd="0" destOrd="0" presId="urn:microsoft.com/office/officeart/2008/layout/HorizontalMultiLevelHierarchy"/>
    <dgm:cxn modelId="{9508DAC0-C3BB-47E1-8281-5AA111C756A1}" type="presOf" srcId="{9200018E-EBBC-425C-86A2-9236809458B0}" destId="{117C9215-F7DF-449C-A522-12FB5D5C1102}" srcOrd="1" destOrd="0" presId="urn:microsoft.com/office/officeart/2008/layout/HorizontalMultiLevelHierarchy"/>
    <dgm:cxn modelId="{0CE19DC1-A975-4296-B7C7-061C9E934D64}" type="presOf" srcId="{F1A1E7FE-5456-420B-B2BA-09C7D1187818}" destId="{0971D9EE-3947-4FF0-8478-9A05BD87AF15}" srcOrd="1" destOrd="0" presId="urn:microsoft.com/office/officeart/2008/layout/HorizontalMultiLevelHierarchy"/>
    <dgm:cxn modelId="{B0903CC4-5D52-4BD7-8170-C0ED97A09403}" type="presOf" srcId="{D53C0664-07DB-459D-B37B-9323D920CA04}" destId="{D2DC0D4B-2764-4947-B75F-9A3FA2B6A283}" srcOrd="0" destOrd="0" presId="urn:microsoft.com/office/officeart/2008/layout/HorizontalMultiLevelHierarchy"/>
    <dgm:cxn modelId="{D3A08CC5-F338-4EE0-8AED-F867832FE2C4}" srcId="{429EAAD0-4CEB-4217-B11E-21D38D784596}" destId="{53CD790E-AC74-4D1C-BCB8-D176F3374B75}" srcOrd="0" destOrd="0" parTransId="{26455719-A343-449D-92FA-3A7879480C49}" sibTransId="{B218D682-92C7-4CB6-A107-F388F11E4880}"/>
    <dgm:cxn modelId="{989A53C8-3B95-43E8-B031-0429BFC76DD2}" type="presOf" srcId="{53CD790E-AC74-4D1C-BCB8-D176F3374B75}" destId="{BE5579D4-80B4-40C3-8BF0-2CD128F620A1}" srcOrd="0" destOrd="0" presId="urn:microsoft.com/office/officeart/2008/layout/HorizontalMultiLevelHierarchy"/>
    <dgm:cxn modelId="{B715E4CA-AAE3-47E6-A0F7-9152F21CE394}" type="presOf" srcId="{27803A66-C99A-4D8C-A4C5-873005521C4A}" destId="{B7FB067C-537A-49FB-AED7-B98FA0E209C6}" srcOrd="0" destOrd="0" presId="urn:microsoft.com/office/officeart/2008/layout/HorizontalMultiLevelHierarchy"/>
    <dgm:cxn modelId="{2BCDDED0-8288-4078-A008-BE18E89E23AF}" type="presOf" srcId="{3AAB8A9E-FF35-409B-B4EA-1F679F7579F1}" destId="{3A8E1F23-D163-4A93-9E1F-14D74EF8666D}" srcOrd="0" destOrd="0" presId="urn:microsoft.com/office/officeart/2008/layout/HorizontalMultiLevelHierarchy"/>
    <dgm:cxn modelId="{D4B3CDD3-9147-48CA-931A-38286865EAF7}" type="presOf" srcId="{E88983A9-0DA7-4C97-8952-31659F21E90D}" destId="{82C983DD-F21B-40D0-9FD5-7DBFF9D1170C}" srcOrd="0" destOrd="0" presId="urn:microsoft.com/office/officeart/2008/layout/HorizontalMultiLevelHierarchy"/>
    <dgm:cxn modelId="{B103E8D4-2C2B-4150-8773-0A8B15610E64}" type="presOf" srcId="{CF2D27D9-7667-4895-A8F9-8067146ACB5D}" destId="{CB483A70-6880-4D0D-9800-45CDC57DDE00}" srcOrd="0" destOrd="0" presId="urn:microsoft.com/office/officeart/2008/layout/HorizontalMultiLevelHierarchy"/>
    <dgm:cxn modelId="{33F0BCD5-0990-4212-94D3-84312507C591}" srcId="{FC8C01E2-8543-4EC4-9FD3-EB1CDAF724FB}" destId="{D53C0664-07DB-459D-B37B-9323D920CA04}" srcOrd="1" destOrd="0" parTransId="{3AAB8A9E-FF35-409B-B4EA-1F679F7579F1}" sibTransId="{0245C381-9588-4453-9228-5BA951547FE2}"/>
    <dgm:cxn modelId="{CA2725D8-DAB4-421A-A43C-C154FA7D0010}" type="presOf" srcId="{15E11533-6CEE-407A-8529-9C42AC9AEAC9}" destId="{DCEF0573-67A6-4AA7-B3A8-35070EB58FAB}" srcOrd="0" destOrd="0" presId="urn:microsoft.com/office/officeart/2008/layout/HorizontalMultiLevelHierarchy"/>
    <dgm:cxn modelId="{4266B8DC-F1A3-45F5-A07A-C90451398D93}" srcId="{FC8C01E2-8543-4EC4-9FD3-EB1CDAF724FB}" destId="{27803A66-C99A-4D8C-A4C5-873005521C4A}" srcOrd="0" destOrd="0" parTransId="{5A3BF12D-F0A6-4881-8AB8-D12C08850B57}" sibTransId="{19276531-1064-4A8A-94D7-BC545D6D98A0}"/>
    <dgm:cxn modelId="{0C0B68DE-18BC-4101-8444-91CABAE3916F}" type="presOf" srcId="{9200018E-EBBC-425C-86A2-9236809458B0}" destId="{B84E7DF9-18EB-4511-8A96-C00140F09954}" srcOrd="0" destOrd="0" presId="urn:microsoft.com/office/officeart/2008/layout/HorizontalMultiLevelHierarchy"/>
    <dgm:cxn modelId="{A21136E0-56A0-44FB-864D-DAE157584EF5}" srcId="{FC8C01E2-8543-4EC4-9FD3-EB1CDAF724FB}" destId="{1C9764EF-8A4B-401A-8A63-127394907248}" srcOrd="3" destOrd="0" parTransId="{E88983A9-0DA7-4C97-8952-31659F21E90D}" sibTransId="{133FC346-011F-41B0-BE31-DF80C2652347}"/>
    <dgm:cxn modelId="{820268F4-65F0-4D63-BC2D-3FA3173B2F80}" type="presOf" srcId="{6621F9E8-9B1C-4FD9-A05D-5CD71DE7E36D}" destId="{D0377587-046D-4C87-ADAD-81962A35346A}" srcOrd="0" destOrd="0" presId="urn:microsoft.com/office/officeart/2008/layout/HorizontalMultiLevelHierarchy"/>
    <dgm:cxn modelId="{1F1BFAF4-F840-4ADA-A292-EF5704F27899}" type="presOf" srcId="{5A3BF12D-F0A6-4881-8AB8-D12C08850B57}" destId="{87CEBB8B-FF88-4C3B-B1BF-59D631F96C58}" srcOrd="1" destOrd="0" presId="urn:microsoft.com/office/officeart/2008/layout/HorizontalMultiLevelHierarchy"/>
    <dgm:cxn modelId="{1CAD3EF7-AE7F-4544-B06C-8E559E87D731}" type="presOf" srcId="{A7BDDC0D-4965-48F4-9B04-E4D1B3547F33}" destId="{4EE72F6B-D18C-4C98-9F73-00AF62806577}" srcOrd="1" destOrd="0" presId="urn:microsoft.com/office/officeart/2008/layout/HorizontalMultiLevelHierarchy"/>
    <dgm:cxn modelId="{68F9CCBA-EC79-43E2-A19B-C9535EEB7DAE}" type="presParOf" srcId="{9B9E09E7-A811-425F-8F0A-358502751977}" destId="{AA12807D-C33C-42D8-A9C7-2F1BDB81C2CC}" srcOrd="0" destOrd="0" presId="urn:microsoft.com/office/officeart/2008/layout/HorizontalMultiLevelHierarchy"/>
    <dgm:cxn modelId="{71B64BBD-32EA-4775-8743-71E5EB3CD557}" type="presParOf" srcId="{AA12807D-C33C-42D8-A9C7-2F1BDB81C2CC}" destId="{66BFAE2F-985C-4763-8AB2-E41A91FA091E}" srcOrd="0" destOrd="0" presId="urn:microsoft.com/office/officeart/2008/layout/HorizontalMultiLevelHierarchy"/>
    <dgm:cxn modelId="{1B29B063-C029-4A8E-B1BA-506B3B7567A6}" type="presParOf" srcId="{AA12807D-C33C-42D8-A9C7-2F1BDB81C2CC}" destId="{B3CC5AB6-978C-493B-83FB-320F3D58A973}" srcOrd="1" destOrd="0" presId="urn:microsoft.com/office/officeart/2008/layout/HorizontalMultiLevelHierarchy"/>
    <dgm:cxn modelId="{846EDAB2-EE82-472B-ABA7-360110330FEA}" type="presParOf" srcId="{B3CC5AB6-978C-493B-83FB-320F3D58A973}" destId="{D0377587-046D-4C87-ADAD-81962A35346A}" srcOrd="0" destOrd="0" presId="urn:microsoft.com/office/officeart/2008/layout/HorizontalMultiLevelHierarchy"/>
    <dgm:cxn modelId="{47F71732-A93C-4DF7-97F6-844684D254EB}" type="presParOf" srcId="{D0377587-046D-4C87-ADAD-81962A35346A}" destId="{30346DBE-8C15-4108-BA65-155E9848EE9C}" srcOrd="0" destOrd="0" presId="urn:microsoft.com/office/officeart/2008/layout/HorizontalMultiLevelHierarchy"/>
    <dgm:cxn modelId="{512F2668-3E33-45BD-BB6E-C9F797931DE1}" type="presParOf" srcId="{B3CC5AB6-978C-493B-83FB-320F3D58A973}" destId="{D651D257-0ED2-44FF-8D19-9B5CE7D279E6}" srcOrd="1" destOrd="0" presId="urn:microsoft.com/office/officeart/2008/layout/HorizontalMultiLevelHierarchy"/>
    <dgm:cxn modelId="{755CE288-99F6-4D8D-B16B-53CC48437D05}" type="presParOf" srcId="{D651D257-0ED2-44FF-8D19-9B5CE7D279E6}" destId="{1420B2D1-785D-437F-BDD8-1B02D408F143}" srcOrd="0" destOrd="0" presId="urn:microsoft.com/office/officeart/2008/layout/HorizontalMultiLevelHierarchy"/>
    <dgm:cxn modelId="{09171584-8442-4786-ABB4-0390E01D9DBC}" type="presParOf" srcId="{D651D257-0ED2-44FF-8D19-9B5CE7D279E6}" destId="{556B491C-3A18-46EC-A1B3-6875261072CC}" srcOrd="1" destOrd="0" presId="urn:microsoft.com/office/officeart/2008/layout/HorizontalMultiLevelHierarchy"/>
    <dgm:cxn modelId="{E5181DAB-9F42-4B70-9881-042648E49C31}" type="presParOf" srcId="{556B491C-3A18-46EC-A1B3-6875261072CC}" destId="{19CCCF09-B2F5-4892-B853-413C34C57CE7}" srcOrd="0" destOrd="0" presId="urn:microsoft.com/office/officeart/2008/layout/HorizontalMultiLevelHierarchy"/>
    <dgm:cxn modelId="{FEFC886C-019E-43E6-8D48-12B099B3C8C7}" type="presParOf" srcId="{19CCCF09-B2F5-4892-B853-413C34C57CE7}" destId="{EE166BF7-32A6-4FE0-BF47-5309C555125F}" srcOrd="0" destOrd="0" presId="urn:microsoft.com/office/officeart/2008/layout/HorizontalMultiLevelHierarchy"/>
    <dgm:cxn modelId="{8C9A4DB3-4CC9-4147-89CF-CC4B6C9BA88B}" type="presParOf" srcId="{556B491C-3A18-46EC-A1B3-6875261072CC}" destId="{EA86FE28-C236-4997-B018-BD36D24F5BDF}" srcOrd="1" destOrd="0" presId="urn:microsoft.com/office/officeart/2008/layout/HorizontalMultiLevelHierarchy"/>
    <dgm:cxn modelId="{B663A1B9-66BB-44E6-A6A8-266E4BC8658D}" type="presParOf" srcId="{EA86FE28-C236-4997-B018-BD36D24F5BDF}" destId="{BE5579D4-80B4-40C3-8BF0-2CD128F620A1}" srcOrd="0" destOrd="0" presId="urn:microsoft.com/office/officeart/2008/layout/HorizontalMultiLevelHierarchy"/>
    <dgm:cxn modelId="{7DC6297F-4B6B-44B6-84E8-2EA40FE9AAF3}" type="presParOf" srcId="{EA86FE28-C236-4997-B018-BD36D24F5BDF}" destId="{807C64D1-48CE-4F4F-88A7-2D48956C127C}" srcOrd="1" destOrd="0" presId="urn:microsoft.com/office/officeart/2008/layout/HorizontalMultiLevelHierarchy"/>
    <dgm:cxn modelId="{DE757554-A742-4558-938E-AD5E4B76D8BB}" type="presParOf" srcId="{556B491C-3A18-46EC-A1B3-6875261072CC}" destId="{8C5E0464-AFFC-44A2-B13C-D9BB05C6A702}" srcOrd="2" destOrd="0" presId="urn:microsoft.com/office/officeart/2008/layout/HorizontalMultiLevelHierarchy"/>
    <dgm:cxn modelId="{3508916E-D6C9-406B-A944-5164A47343A5}" type="presParOf" srcId="{8C5E0464-AFFC-44A2-B13C-D9BB05C6A702}" destId="{0971D9EE-3947-4FF0-8478-9A05BD87AF15}" srcOrd="0" destOrd="0" presId="urn:microsoft.com/office/officeart/2008/layout/HorizontalMultiLevelHierarchy"/>
    <dgm:cxn modelId="{72F8C58E-0383-4863-ACF8-532E3ABA1571}" type="presParOf" srcId="{556B491C-3A18-46EC-A1B3-6875261072CC}" destId="{EDC6D401-0B79-4335-892E-3FA81E01604A}" srcOrd="3" destOrd="0" presId="urn:microsoft.com/office/officeart/2008/layout/HorizontalMultiLevelHierarchy"/>
    <dgm:cxn modelId="{B51FF39E-E19A-4799-A903-079BC8AEF63D}" type="presParOf" srcId="{EDC6D401-0B79-4335-892E-3FA81E01604A}" destId="{273EBF2E-8833-4987-84AA-8D7CA6191546}" srcOrd="0" destOrd="0" presId="urn:microsoft.com/office/officeart/2008/layout/HorizontalMultiLevelHierarchy"/>
    <dgm:cxn modelId="{926DA1D6-EA77-44A5-8CE5-C7E7B955FEC0}" type="presParOf" srcId="{EDC6D401-0B79-4335-892E-3FA81E01604A}" destId="{6B120289-49AA-40C6-97A2-46C60FB101DD}" srcOrd="1" destOrd="0" presId="urn:microsoft.com/office/officeart/2008/layout/HorizontalMultiLevelHierarchy"/>
    <dgm:cxn modelId="{792C8FD0-8AF7-47AA-BA77-684D7807863C}" type="presParOf" srcId="{556B491C-3A18-46EC-A1B3-6875261072CC}" destId="{CB483A70-6880-4D0D-9800-45CDC57DDE00}" srcOrd="4" destOrd="0" presId="urn:microsoft.com/office/officeart/2008/layout/HorizontalMultiLevelHierarchy"/>
    <dgm:cxn modelId="{5BD13A53-E143-4637-B9F1-B7341443736C}" type="presParOf" srcId="{CB483A70-6880-4D0D-9800-45CDC57DDE00}" destId="{35C99890-F593-49B3-BD89-735004AB496A}" srcOrd="0" destOrd="0" presId="urn:microsoft.com/office/officeart/2008/layout/HorizontalMultiLevelHierarchy"/>
    <dgm:cxn modelId="{D38D9EDB-FFF0-4D26-B7F0-630F9109508C}" type="presParOf" srcId="{556B491C-3A18-46EC-A1B3-6875261072CC}" destId="{C4B905FE-DE3B-4C74-82EA-39D9E7CAD0B4}" srcOrd="5" destOrd="0" presId="urn:microsoft.com/office/officeart/2008/layout/HorizontalMultiLevelHierarchy"/>
    <dgm:cxn modelId="{69F12167-B9DB-427D-8D52-F8B788D16C28}" type="presParOf" srcId="{C4B905FE-DE3B-4C74-82EA-39D9E7CAD0B4}" destId="{AE1D7478-D112-4CA2-9BD9-547CBA15815F}" srcOrd="0" destOrd="0" presId="urn:microsoft.com/office/officeart/2008/layout/HorizontalMultiLevelHierarchy"/>
    <dgm:cxn modelId="{44A74CA3-AC6B-45EB-9EF7-0D7A223A233D}" type="presParOf" srcId="{C4B905FE-DE3B-4C74-82EA-39D9E7CAD0B4}" destId="{4A6E14F1-B638-4ED3-BCBA-63E10D26059B}" srcOrd="1" destOrd="0" presId="urn:microsoft.com/office/officeart/2008/layout/HorizontalMultiLevelHierarchy"/>
    <dgm:cxn modelId="{CDBE2928-8C88-4B40-A620-11CE389F9AFE}" type="presParOf" srcId="{556B491C-3A18-46EC-A1B3-6875261072CC}" destId="{09672C37-4BA7-4ED2-8B90-E41919715242}" srcOrd="6" destOrd="0" presId="urn:microsoft.com/office/officeart/2008/layout/HorizontalMultiLevelHierarchy"/>
    <dgm:cxn modelId="{2CCD29EB-95FD-4187-B124-307C2D183307}" type="presParOf" srcId="{09672C37-4BA7-4ED2-8B90-E41919715242}" destId="{6B92423E-CA18-4EBF-9659-B5394DF05579}" srcOrd="0" destOrd="0" presId="urn:microsoft.com/office/officeart/2008/layout/HorizontalMultiLevelHierarchy"/>
    <dgm:cxn modelId="{A317B16A-8D73-4BB2-AF9B-4CCA9AD7CC97}" type="presParOf" srcId="{556B491C-3A18-46EC-A1B3-6875261072CC}" destId="{0F3C5CCB-AF66-4AE9-AF9C-284A66FCB1AF}" srcOrd="7" destOrd="0" presId="urn:microsoft.com/office/officeart/2008/layout/HorizontalMultiLevelHierarchy"/>
    <dgm:cxn modelId="{E1E2E41D-8663-453B-8986-1FA0DB46A99D}" type="presParOf" srcId="{0F3C5CCB-AF66-4AE9-AF9C-284A66FCB1AF}" destId="{DCEF0573-67A6-4AA7-B3A8-35070EB58FAB}" srcOrd="0" destOrd="0" presId="urn:microsoft.com/office/officeart/2008/layout/HorizontalMultiLevelHierarchy"/>
    <dgm:cxn modelId="{ED9016F2-93C0-45A9-A814-B9D62229780B}" type="presParOf" srcId="{0F3C5CCB-AF66-4AE9-AF9C-284A66FCB1AF}" destId="{519FBA26-490D-4089-9E78-35A3FF88B0CC}" srcOrd="1" destOrd="0" presId="urn:microsoft.com/office/officeart/2008/layout/HorizontalMultiLevelHierarchy"/>
    <dgm:cxn modelId="{232BFD9D-6EE5-4053-A39F-D070D7AF50DA}" type="presParOf" srcId="{B3CC5AB6-978C-493B-83FB-320F3D58A973}" destId="{F7324A27-D882-4BC6-917C-FA916A34290A}" srcOrd="2" destOrd="0" presId="urn:microsoft.com/office/officeart/2008/layout/HorizontalMultiLevelHierarchy"/>
    <dgm:cxn modelId="{B9EB7BD4-4C8D-43B3-9471-1333B55C7F33}" type="presParOf" srcId="{F7324A27-D882-4BC6-917C-FA916A34290A}" destId="{4EE72F6B-D18C-4C98-9F73-00AF62806577}" srcOrd="0" destOrd="0" presId="urn:microsoft.com/office/officeart/2008/layout/HorizontalMultiLevelHierarchy"/>
    <dgm:cxn modelId="{EDDA7D39-59C2-4BF3-A84D-EEF2CDF2D1FD}" type="presParOf" srcId="{B3CC5AB6-978C-493B-83FB-320F3D58A973}" destId="{D165F3D6-7652-4D86-9A04-185E32C70B79}" srcOrd="3" destOrd="0" presId="urn:microsoft.com/office/officeart/2008/layout/HorizontalMultiLevelHierarchy"/>
    <dgm:cxn modelId="{C18C19B0-F4AD-42A6-ABFB-91FE8E94677D}" type="presParOf" srcId="{D165F3D6-7652-4D86-9A04-185E32C70B79}" destId="{C8CBFA6C-1451-4B22-9D59-ECD75DACE9DE}" srcOrd="0" destOrd="0" presId="urn:microsoft.com/office/officeart/2008/layout/HorizontalMultiLevelHierarchy"/>
    <dgm:cxn modelId="{3B6F6073-8832-4293-81E7-67701EB0B8F4}" type="presParOf" srcId="{D165F3D6-7652-4D86-9A04-185E32C70B79}" destId="{72F383C4-469F-40B3-B472-25B141E50396}" srcOrd="1" destOrd="0" presId="urn:microsoft.com/office/officeart/2008/layout/HorizontalMultiLevelHierarchy"/>
    <dgm:cxn modelId="{35B9424C-D59A-4676-869B-D1FA2F25C82F}" type="presParOf" srcId="{72F383C4-469F-40B3-B472-25B141E50396}" destId="{E6FEE5C7-961B-4F5B-9CAE-A2998B8F3425}" srcOrd="0" destOrd="0" presId="urn:microsoft.com/office/officeart/2008/layout/HorizontalMultiLevelHierarchy"/>
    <dgm:cxn modelId="{0A949B44-2D0A-4843-A229-EB019C5F463A}" type="presParOf" srcId="{E6FEE5C7-961B-4F5B-9CAE-A2998B8F3425}" destId="{87CEBB8B-FF88-4C3B-B1BF-59D631F96C58}" srcOrd="0" destOrd="0" presId="urn:microsoft.com/office/officeart/2008/layout/HorizontalMultiLevelHierarchy"/>
    <dgm:cxn modelId="{FFFDFE6C-7123-4F71-B086-E041518CED17}" type="presParOf" srcId="{72F383C4-469F-40B3-B472-25B141E50396}" destId="{94917407-BFAA-4019-917B-9541A3F47E4C}" srcOrd="1" destOrd="0" presId="urn:microsoft.com/office/officeart/2008/layout/HorizontalMultiLevelHierarchy"/>
    <dgm:cxn modelId="{4BAE1A31-59B8-4E19-94C9-32CB410167D0}" type="presParOf" srcId="{94917407-BFAA-4019-917B-9541A3F47E4C}" destId="{B7FB067C-537A-49FB-AED7-B98FA0E209C6}" srcOrd="0" destOrd="0" presId="urn:microsoft.com/office/officeart/2008/layout/HorizontalMultiLevelHierarchy"/>
    <dgm:cxn modelId="{7ADABABA-65A3-420C-A037-5F265A613AE0}" type="presParOf" srcId="{94917407-BFAA-4019-917B-9541A3F47E4C}" destId="{53AEA3F0-D62D-4110-B114-353A34069A73}" srcOrd="1" destOrd="0" presId="urn:microsoft.com/office/officeart/2008/layout/HorizontalMultiLevelHierarchy"/>
    <dgm:cxn modelId="{A8938F7F-EBFA-47CF-9AB3-B447C6FB082F}" type="presParOf" srcId="{72F383C4-469F-40B3-B472-25B141E50396}" destId="{3A8E1F23-D163-4A93-9E1F-14D74EF8666D}" srcOrd="2" destOrd="0" presId="urn:microsoft.com/office/officeart/2008/layout/HorizontalMultiLevelHierarchy"/>
    <dgm:cxn modelId="{DC43AF89-B588-4BFB-955D-B7FF834F6D3B}" type="presParOf" srcId="{3A8E1F23-D163-4A93-9E1F-14D74EF8666D}" destId="{3D74348B-B734-4E53-BE92-9D22220ED22F}" srcOrd="0" destOrd="0" presId="urn:microsoft.com/office/officeart/2008/layout/HorizontalMultiLevelHierarchy"/>
    <dgm:cxn modelId="{C0EBD95C-5844-4E72-8EAD-C45019205E3F}" type="presParOf" srcId="{72F383C4-469F-40B3-B472-25B141E50396}" destId="{37B6DA3B-F3E9-4B89-B967-304E6255381B}" srcOrd="3" destOrd="0" presId="urn:microsoft.com/office/officeart/2008/layout/HorizontalMultiLevelHierarchy"/>
    <dgm:cxn modelId="{E041A3E5-7293-4CBB-B1FE-360C46312207}" type="presParOf" srcId="{37B6DA3B-F3E9-4B89-B967-304E6255381B}" destId="{D2DC0D4B-2764-4947-B75F-9A3FA2B6A283}" srcOrd="0" destOrd="0" presId="urn:microsoft.com/office/officeart/2008/layout/HorizontalMultiLevelHierarchy"/>
    <dgm:cxn modelId="{68CE4A11-91AD-4066-8BD8-7F9C2C02513A}" type="presParOf" srcId="{37B6DA3B-F3E9-4B89-B967-304E6255381B}" destId="{D58815E7-82C5-4E59-B306-4D79E60A1B9E}" srcOrd="1" destOrd="0" presId="urn:microsoft.com/office/officeart/2008/layout/HorizontalMultiLevelHierarchy"/>
    <dgm:cxn modelId="{52185313-6FA5-4C0B-9993-EC85732F17EA}" type="presParOf" srcId="{72F383C4-469F-40B3-B472-25B141E50396}" destId="{B84E7DF9-18EB-4511-8A96-C00140F09954}" srcOrd="4" destOrd="0" presId="urn:microsoft.com/office/officeart/2008/layout/HorizontalMultiLevelHierarchy"/>
    <dgm:cxn modelId="{EE455BC7-7F53-4FB7-A5FD-5E4D238B93DF}" type="presParOf" srcId="{B84E7DF9-18EB-4511-8A96-C00140F09954}" destId="{117C9215-F7DF-449C-A522-12FB5D5C1102}" srcOrd="0" destOrd="0" presId="urn:microsoft.com/office/officeart/2008/layout/HorizontalMultiLevelHierarchy"/>
    <dgm:cxn modelId="{66A7CED5-784D-47FB-A660-A74389DE7049}" type="presParOf" srcId="{72F383C4-469F-40B3-B472-25B141E50396}" destId="{940DBCD0-0A36-45FE-8B49-A8E8CCAB57F3}" srcOrd="5" destOrd="0" presId="urn:microsoft.com/office/officeart/2008/layout/HorizontalMultiLevelHierarchy"/>
    <dgm:cxn modelId="{413E7B62-3E3E-4B9C-9925-80DFE782E5DC}" type="presParOf" srcId="{940DBCD0-0A36-45FE-8B49-A8E8CCAB57F3}" destId="{0C2A8B9F-922C-4C9A-896B-224DBF16248F}" srcOrd="0" destOrd="0" presId="urn:microsoft.com/office/officeart/2008/layout/HorizontalMultiLevelHierarchy"/>
    <dgm:cxn modelId="{05BA72C7-539A-4C71-9656-1D24BB5EDE95}" type="presParOf" srcId="{940DBCD0-0A36-45FE-8B49-A8E8CCAB57F3}" destId="{E62D192D-91D3-4001-ACFA-49EDCE536347}" srcOrd="1" destOrd="0" presId="urn:microsoft.com/office/officeart/2008/layout/HorizontalMultiLevelHierarchy"/>
    <dgm:cxn modelId="{F5FE2E54-3555-4B43-99BB-C2B762FDE6B1}" type="presParOf" srcId="{72F383C4-469F-40B3-B472-25B141E50396}" destId="{82C983DD-F21B-40D0-9FD5-7DBFF9D1170C}" srcOrd="6" destOrd="0" presId="urn:microsoft.com/office/officeart/2008/layout/HorizontalMultiLevelHierarchy"/>
    <dgm:cxn modelId="{C1ABDAB2-A0CA-4D58-98AF-208D21E505EF}" type="presParOf" srcId="{82C983DD-F21B-40D0-9FD5-7DBFF9D1170C}" destId="{F3E57AE7-0CA5-468F-9EFD-58FFFE6CC573}" srcOrd="0" destOrd="0" presId="urn:microsoft.com/office/officeart/2008/layout/HorizontalMultiLevelHierarchy"/>
    <dgm:cxn modelId="{8D3959C5-3621-4237-B768-9C22C40553E1}" type="presParOf" srcId="{72F383C4-469F-40B3-B472-25B141E50396}" destId="{79B9075E-D954-4EF1-9953-B7DF6EF9B91E}" srcOrd="7" destOrd="0" presId="urn:microsoft.com/office/officeart/2008/layout/HorizontalMultiLevelHierarchy"/>
    <dgm:cxn modelId="{51568D19-6DEA-4453-9C80-01F2D941B69A}" type="presParOf" srcId="{79B9075E-D954-4EF1-9953-B7DF6EF9B91E}" destId="{3A7B6C44-7285-4202-B994-826919704993}" srcOrd="0" destOrd="0" presId="urn:microsoft.com/office/officeart/2008/layout/HorizontalMultiLevelHierarchy"/>
    <dgm:cxn modelId="{EF33D7E7-5694-4A7D-A5D2-E6E55EECEC08}" type="presParOf" srcId="{79B9075E-D954-4EF1-9953-B7DF6EF9B91E}" destId="{1C003BD7-E45F-4B86-B682-7B86E698D6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983DD-F21B-40D0-9FD5-7DBFF9D1170C}">
      <dsp:nvSpPr>
        <dsp:cNvPr id="0" name=""/>
        <dsp:cNvSpPr/>
      </dsp:nvSpPr>
      <dsp:spPr>
        <a:xfrm>
          <a:off x="4573947" y="4173009"/>
          <a:ext cx="370845" cy="1059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422" y="0"/>
              </a:lnTo>
              <a:lnTo>
                <a:pt x="185422" y="1059961"/>
              </a:lnTo>
              <a:lnTo>
                <a:pt x="370845" y="10599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1296" y="4674916"/>
        <a:ext cx="56148" cy="56148"/>
      </dsp:txXfrm>
    </dsp:sp>
    <dsp:sp modelId="{B84E7DF9-18EB-4511-8A96-C00140F09954}">
      <dsp:nvSpPr>
        <dsp:cNvPr id="0" name=""/>
        <dsp:cNvSpPr/>
      </dsp:nvSpPr>
      <dsp:spPr>
        <a:xfrm>
          <a:off x="4573947" y="4173009"/>
          <a:ext cx="370845" cy="353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422" y="0"/>
              </a:lnTo>
              <a:lnTo>
                <a:pt x="185422" y="353320"/>
              </a:lnTo>
              <a:lnTo>
                <a:pt x="370845" y="3533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6564" y="4336864"/>
        <a:ext cx="25610" cy="25610"/>
      </dsp:txXfrm>
    </dsp:sp>
    <dsp:sp modelId="{3A8E1F23-D163-4A93-9E1F-14D74EF8666D}">
      <dsp:nvSpPr>
        <dsp:cNvPr id="0" name=""/>
        <dsp:cNvSpPr/>
      </dsp:nvSpPr>
      <dsp:spPr>
        <a:xfrm>
          <a:off x="4573947" y="3819689"/>
          <a:ext cx="370845" cy="353320"/>
        </a:xfrm>
        <a:custGeom>
          <a:avLst/>
          <a:gdLst/>
          <a:ahLst/>
          <a:cxnLst/>
          <a:rect l="0" t="0" r="0" b="0"/>
          <a:pathLst>
            <a:path>
              <a:moveTo>
                <a:pt x="0" y="353320"/>
              </a:moveTo>
              <a:lnTo>
                <a:pt x="185422" y="353320"/>
              </a:lnTo>
              <a:lnTo>
                <a:pt x="185422" y="0"/>
              </a:lnTo>
              <a:lnTo>
                <a:pt x="3708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6564" y="3983544"/>
        <a:ext cx="25610" cy="25610"/>
      </dsp:txXfrm>
    </dsp:sp>
    <dsp:sp modelId="{E6FEE5C7-961B-4F5B-9CAE-A2998B8F3425}">
      <dsp:nvSpPr>
        <dsp:cNvPr id="0" name=""/>
        <dsp:cNvSpPr/>
      </dsp:nvSpPr>
      <dsp:spPr>
        <a:xfrm>
          <a:off x="4573947" y="3113048"/>
          <a:ext cx="370845" cy="1059961"/>
        </a:xfrm>
        <a:custGeom>
          <a:avLst/>
          <a:gdLst/>
          <a:ahLst/>
          <a:cxnLst/>
          <a:rect l="0" t="0" r="0" b="0"/>
          <a:pathLst>
            <a:path>
              <a:moveTo>
                <a:pt x="0" y="1059961"/>
              </a:moveTo>
              <a:lnTo>
                <a:pt x="185422" y="1059961"/>
              </a:lnTo>
              <a:lnTo>
                <a:pt x="185422" y="0"/>
              </a:lnTo>
              <a:lnTo>
                <a:pt x="3708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1296" y="3614954"/>
        <a:ext cx="56148" cy="56148"/>
      </dsp:txXfrm>
    </dsp:sp>
    <dsp:sp modelId="{F7324A27-D882-4BC6-917C-FA916A34290A}">
      <dsp:nvSpPr>
        <dsp:cNvPr id="0" name=""/>
        <dsp:cNvSpPr/>
      </dsp:nvSpPr>
      <dsp:spPr>
        <a:xfrm>
          <a:off x="2348875" y="2759727"/>
          <a:ext cx="370845" cy="1413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422" y="0"/>
              </a:lnTo>
              <a:lnTo>
                <a:pt x="185422" y="1413282"/>
              </a:lnTo>
              <a:lnTo>
                <a:pt x="370845" y="14132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770" y="3429840"/>
        <a:ext cx="73056" cy="73056"/>
      </dsp:txXfrm>
    </dsp:sp>
    <dsp:sp modelId="{09672C37-4BA7-4ED2-8B90-E41919715242}">
      <dsp:nvSpPr>
        <dsp:cNvPr id="0" name=""/>
        <dsp:cNvSpPr/>
      </dsp:nvSpPr>
      <dsp:spPr>
        <a:xfrm>
          <a:off x="4573947" y="1346445"/>
          <a:ext cx="370845" cy="1059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422" y="0"/>
              </a:lnTo>
              <a:lnTo>
                <a:pt x="185422" y="1059961"/>
              </a:lnTo>
              <a:lnTo>
                <a:pt x="370845" y="10599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1296" y="1848351"/>
        <a:ext cx="56148" cy="56148"/>
      </dsp:txXfrm>
    </dsp:sp>
    <dsp:sp modelId="{CB483A70-6880-4D0D-9800-45CDC57DDE00}">
      <dsp:nvSpPr>
        <dsp:cNvPr id="0" name=""/>
        <dsp:cNvSpPr/>
      </dsp:nvSpPr>
      <dsp:spPr>
        <a:xfrm>
          <a:off x="4573947" y="1346445"/>
          <a:ext cx="370845" cy="353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422" y="0"/>
              </a:lnTo>
              <a:lnTo>
                <a:pt x="185422" y="353320"/>
              </a:lnTo>
              <a:lnTo>
                <a:pt x="370845" y="3533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6564" y="1510300"/>
        <a:ext cx="25610" cy="25610"/>
      </dsp:txXfrm>
    </dsp:sp>
    <dsp:sp modelId="{8C5E0464-AFFC-44A2-B13C-D9BB05C6A702}">
      <dsp:nvSpPr>
        <dsp:cNvPr id="0" name=""/>
        <dsp:cNvSpPr/>
      </dsp:nvSpPr>
      <dsp:spPr>
        <a:xfrm>
          <a:off x="4573947" y="993124"/>
          <a:ext cx="370845" cy="353320"/>
        </a:xfrm>
        <a:custGeom>
          <a:avLst/>
          <a:gdLst/>
          <a:ahLst/>
          <a:cxnLst/>
          <a:rect l="0" t="0" r="0" b="0"/>
          <a:pathLst>
            <a:path>
              <a:moveTo>
                <a:pt x="0" y="353320"/>
              </a:moveTo>
              <a:lnTo>
                <a:pt x="185422" y="353320"/>
              </a:lnTo>
              <a:lnTo>
                <a:pt x="185422" y="0"/>
              </a:lnTo>
              <a:lnTo>
                <a:pt x="3708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6564" y="1156979"/>
        <a:ext cx="25610" cy="25610"/>
      </dsp:txXfrm>
    </dsp:sp>
    <dsp:sp modelId="{19CCCF09-B2F5-4892-B853-413C34C57CE7}">
      <dsp:nvSpPr>
        <dsp:cNvPr id="0" name=""/>
        <dsp:cNvSpPr/>
      </dsp:nvSpPr>
      <dsp:spPr>
        <a:xfrm>
          <a:off x="4573947" y="286483"/>
          <a:ext cx="370845" cy="1059961"/>
        </a:xfrm>
        <a:custGeom>
          <a:avLst/>
          <a:gdLst/>
          <a:ahLst/>
          <a:cxnLst/>
          <a:rect l="0" t="0" r="0" b="0"/>
          <a:pathLst>
            <a:path>
              <a:moveTo>
                <a:pt x="0" y="1059961"/>
              </a:moveTo>
              <a:lnTo>
                <a:pt x="185422" y="1059961"/>
              </a:lnTo>
              <a:lnTo>
                <a:pt x="185422" y="0"/>
              </a:lnTo>
              <a:lnTo>
                <a:pt x="3708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1296" y="788390"/>
        <a:ext cx="56148" cy="56148"/>
      </dsp:txXfrm>
    </dsp:sp>
    <dsp:sp modelId="{D0377587-046D-4C87-ADAD-81962A35346A}">
      <dsp:nvSpPr>
        <dsp:cNvPr id="0" name=""/>
        <dsp:cNvSpPr/>
      </dsp:nvSpPr>
      <dsp:spPr>
        <a:xfrm>
          <a:off x="2348875" y="1346445"/>
          <a:ext cx="370845" cy="1413282"/>
        </a:xfrm>
        <a:custGeom>
          <a:avLst/>
          <a:gdLst/>
          <a:ahLst/>
          <a:cxnLst/>
          <a:rect l="0" t="0" r="0" b="0"/>
          <a:pathLst>
            <a:path>
              <a:moveTo>
                <a:pt x="0" y="1413282"/>
              </a:moveTo>
              <a:lnTo>
                <a:pt x="185422" y="1413282"/>
              </a:lnTo>
              <a:lnTo>
                <a:pt x="185422" y="0"/>
              </a:lnTo>
              <a:lnTo>
                <a:pt x="37084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770" y="2016558"/>
        <a:ext cx="73056" cy="73056"/>
      </dsp:txXfrm>
    </dsp:sp>
    <dsp:sp modelId="{66BFAE2F-985C-4763-8AB2-E41A91FA091E}">
      <dsp:nvSpPr>
        <dsp:cNvPr id="0" name=""/>
        <dsp:cNvSpPr/>
      </dsp:nvSpPr>
      <dsp:spPr>
        <a:xfrm rot="16200000">
          <a:off x="578553" y="2477071"/>
          <a:ext cx="2975331" cy="5653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 Solution Stacks</a:t>
          </a:r>
        </a:p>
      </dsp:txBody>
      <dsp:txXfrm>
        <a:off x="578553" y="2477071"/>
        <a:ext cx="2975331" cy="565312"/>
      </dsp:txXfrm>
    </dsp:sp>
    <dsp:sp modelId="{1420B2D1-785D-437F-BDD8-1B02D408F143}">
      <dsp:nvSpPr>
        <dsp:cNvPr id="0" name=""/>
        <dsp:cNvSpPr/>
      </dsp:nvSpPr>
      <dsp:spPr>
        <a:xfrm>
          <a:off x="2719721" y="1063788"/>
          <a:ext cx="1854226" cy="5653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LAMP</a:t>
          </a:r>
        </a:p>
      </dsp:txBody>
      <dsp:txXfrm>
        <a:off x="2719721" y="1063788"/>
        <a:ext cx="1854226" cy="565312"/>
      </dsp:txXfrm>
    </dsp:sp>
    <dsp:sp modelId="{BE5579D4-80B4-40C3-8BF0-2CD128F620A1}">
      <dsp:nvSpPr>
        <dsp:cNvPr id="0" name=""/>
        <dsp:cNvSpPr/>
      </dsp:nvSpPr>
      <dsp:spPr>
        <a:xfrm>
          <a:off x="4944792" y="3826"/>
          <a:ext cx="1854226" cy="56531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Linux</a:t>
          </a:r>
        </a:p>
      </dsp:txBody>
      <dsp:txXfrm>
        <a:off x="4944792" y="3826"/>
        <a:ext cx="1854226" cy="565312"/>
      </dsp:txXfrm>
    </dsp:sp>
    <dsp:sp modelId="{273EBF2E-8833-4987-84AA-8D7CA6191546}">
      <dsp:nvSpPr>
        <dsp:cNvPr id="0" name=""/>
        <dsp:cNvSpPr/>
      </dsp:nvSpPr>
      <dsp:spPr>
        <a:xfrm>
          <a:off x="4944792" y="710468"/>
          <a:ext cx="1854226" cy="56531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Apache</a:t>
          </a:r>
        </a:p>
      </dsp:txBody>
      <dsp:txXfrm>
        <a:off x="4944792" y="710468"/>
        <a:ext cx="1854226" cy="565312"/>
      </dsp:txXfrm>
    </dsp:sp>
    <dsp:sp modelId="{AE1D7478-D112-4CA2-9BD9-547CBA15815F}">
      <dsp:nvSpPr>
        <dsp:cNvPr id="0" name=""/>
        <dsp:cNvSpPr/>
      </dsp:nvSpPr>
      <dsp:spPr>
        <a:xfrm>
          <a:off x="4944792" y="1417109"/>
          <a:ext cx="1854226" cy="56531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MySQL</a:t>
          </a:r>
        </a:p>
      </dsp:txBody>
      <dsp:txXfrm>
        <a:off x="4944792" y="1417109"/>
        <a:ext cx="1854226" cy="565312"/>
      </dsp:txXfrm>
    </dsp:sp>
    <dsp:sp modelId="{DCEF0573-67A6-4AA7-B3A8-35070EB58FAB}">
      <dsp:nvSpPr>
        <dsp:cNvPr id="0" name=""/>
        <dsp:cNvSpPr/>
      </dsp:nvSpPr>
      <dsp:spPr>
        <a:xfrm>
          <a:off x="4944792" y="2123750"/>
          <a:ext cx="1854226" cy="56531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PHP</a:t>
          </a:r>
        </a:p>
      </dsp:txBody>
      <dsp:txXfrm>
        <a:off x="4944792" y="2123750"/>
        <a:ext cx="1854226" cy="565312"/>
      </dsp:txXfrm>
    </dsp:sp>
    <dsp:sp modelId="{C8CBFA6C-1451-4B22-9D59-ECD75DACE9DE}">
      <dsp:nvSpPr>
        <dsp:cNvPr id="0" name=""/>
        <dsp:cNvSpPr/>
      </dsp:nvSpPr>
      <dsp:spPr>
        <a:xfrm>
          <a:off x="2719721" y="3890353"/>
          <a:ext cx="1854226" cy="5653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WISA</a:t>
          </a:r>
        </a:p>
      </dsp:txBody>
      <dsp:txXfrm>
        <a:off x="2719721" y="3890353"/>
        <a:ext cx="1854226" cy="565312"/>
      </dsp:txXfrm>
    </dsp:sp>
    <dsp:sp modelId="{B7FB067C-537A-49FB-AED7-B98FA0E209C6}">
      <dsp:nvSpPr>
        <dsp:cNvPr id="0" name=""/>
        <dsp:cNvSpPr/>
      </dsp:nvSpPr>
      <dsp:spPr>
        <a:xfrm>
          <a:off x="4944792" y="2830391"/>
          <a:ext cx="1854226" cy="56531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Windows</a:t>
          </a:r>
        </a:p>
      </dsp:txBody>
      <dsp:txXfrm>
        <a:off x="4944792" y="2830391"/>
        <a:ext cx="1854226" cy="565312"/>
      </dsp:txXfrm>
    </dsp:sp>
    <dsp:sp modelId="{D2DC0D4B-2764-4947-B75F-9A3FA2B6A283}">
      <dsp:nvSpPr>
        <dsp:cNvPr id="0" name=""/>
        <dsp:cNvSpPr/>
      </dsp:nvSpPr>
      <dsp:spPr>
        <a:xfrm>
          <a:off x="4944792" y="3537032"/>
          <a:ext cx="1854226" cy="56531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IIS</a:t>
          </a:r>
        </a:p>
      </dsp:txBody>
      <dsp:txXfrm>
        <a:off x="4944792" y="3537032"/>
        <a:ext cx="1854226" cy="565312"/>
      </dsp:txXfrm>
    </dsp:sp>
    <dsp:sp modelId="{0C2A8B9F-922C-4C9A-896B-224DBF16248F}">
      <dsp:nvSpPr>
        <dsp:cNvPr id="0" name=""/>
        <dsp:cNvSpPr/>
      </dsp:nvSpPr>
      <dsp:spPr>
        <a:xfrm>
          <a:off x="4944792" y="4243673"/>
          <a:ext cx="1854226" cy="56531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SQL Server</a:t>
          </a:r>
        </a:p>
      </dsp:txBody>
      <dsp:txXfrm>
        <a:off x="4944792" y="4243673"/>
        <a:ext cx="1854226" cy="565312"/>
      </dsp:txXfrm>
    </dsp:sp>
    <dsp:sp modelId="{3A7B6C44-7285-4202-B994-826919704993}">
      <dsp:nvSpPr>
        <dsp:cNvPr id="0" name=""/>
        <dsp:cNvSpPr/>
      </dsp:nvSpPr>
      <dsp:spPr>
        <a:xfrm>
          <a:off x="4944792" y="4950315"/>
          <a:ext cx="1854226" cy="56531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ASP</a:t>
          </a:r>
        </a:p>
      </dsp:txBody>
      <dsp:txXfrm>
        <a:off x="4944792" y="4950315"/>
        <a:ext cx="1854226" cy="56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73696-B34B-42BA-AC45-59F0AD530F8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F48B-6F62-4DDC-9CCD-2E4CA6C2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localhost:808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tnet.microsoft.com/download/visual-studio-sdk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9817"/>
          <a:stretch/>
        </p:blipFill>
        <p:spPr bwMode="auto">
          <a:xfrm>
            <a:off x="3921551" y="18298"/>
            <a:ext cx="82673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Software Development and Professional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Web Development </a:t>
            </a:r>
            <a:endParaRPr lang="en-US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Choose the workspace directory and then click Launch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E82A38-448A-435A-9D59-DD21502F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6" y="2826218"/>
            <a:ext cx="6791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 a new dynamic web project: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File &gt; New &gt; Dynamic Web Project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Enter Project Name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Use or change the default location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9138D2-2BF6-4AA8-81FF-51C6E42F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76" y="1018055"/>
            <a:ext cx="52768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24BA8-DEFF-4EA9-8368-20D5E1E8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90" y="1155667"/>
            <a:ext cx="5276850" cy="5772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 a new dynamic web project: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File &gt; New &gt; Dynamic Web Project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Enter Project Name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Use or change the default location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Click on New Runtime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BB3B12-9B04-473A-8EB7-B71FB3E39702}"/>
              </a:ext>
            </a:extLst>
          </p:cNvPr>
          <p:cNvCxnSpPr>
            <a:cxnSpLocks/>
          </p:cNvCxnSpPr>
          <p:nvPr/>
        </p:nvCxnSpPr>
        <p:spPr>
          <a:xfrm flipH="1" flipV="1">
            <a:off x="8041064" y="2347274"/>
            <a:ext cx="1249051" cy="3879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B41621-A0AD-4820-84A0-6B519E1B7116}"/>
              </a:ext>
            </a:extLst>
          </p:cNvPr>
          <p:cNvCxnSpPr>
            <a:cxnSpLocks/>
          </p:cNvCxnSpPr>
          <p:nvPr/>
        </p:nvCxnSpPr>
        <p:spPr>
          <a:xfrm>
            <a:off x="10642862" y="2950590"/>
            <a:ext cx="367254" cy="169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7B812-63B7-4DC2-A73C-790ADA9D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78" y="1393358"/>
            <a:ext cx="6160072" cy="537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 a new dynamic web project: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File &gt; New &gt; Dynamic Web Project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Enter Project Name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Use or change the default location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Click on New Runtime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Select Apache Tomcat v9.0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Check on Create a new local server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Click Next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B41621-A0AD-4820-84A0-6B519E1B7116}"/>
              </a:ext>
            </a:extLst>
          </p:cNvPr>
          <p:cNvCxnSpPr>
            <a:cxnSpLocks/>
          </p:cNvCxnSpPr>
          <p:nvPr/>
        </p:nvCxnSpPr>
        <p:spPr>
          <a:xfrm flipH="1">
            <a:off x="7871381" y="4081789"/>
            <a:ext cx="490194" cy="197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35F41-8973-410F-B58F-8936F93E8DC9}"/>
              </a:ext>
            </a:extLst>
          </p:cNvPr>
          <p:cNvCxnSpPr>
            <a:cxnSpLocks/>
          </p:cNvCxnSpPr>
          <p:nvPr/>
        </p:nvCxnSpPr>
        <p:spPr>
          <a:xfrm flipH="1">
            <a:off x="7626284" y="5167312"/>
            <a:ext cx="490194" cy="197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660D3D-EA15-4990-997A-BBEF4B9F7AE2}"/>
              </a:ext>
            </a:extLst>
          </p:cNvPr>
          <p:cNvCxnSpPr>
            <a:cxnSpLocks/>
          </p:cNvCxnSpPr>
          <p:nvPr/>
        </p:nvCxnSpPr>
        <p:spPr>
          <a:xfrm>
            <a:off x="8606672" y="5891753"/>
            <a:ext cx="423642" cy="358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108C5-477E-4819-BFFD-C3B0AAA3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21837"/>
            <a:ext cx="6009440" cy="5117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 a new dynamic web project: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File &gt; New &gt; Dynamic Web Project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Enter Project Name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Use or change the default location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Click on New Runtime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Select Apache Tomcat v9.0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Check on Create a new local server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Click Next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Set the directory of the Tomcat server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Click Finish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B41621-A0AD-4820-84A0-6B519E1B7116}"/>
              </a:ext>
            </a:extLst>
          </p:cNvPr>
          <p:cNvCxnSpPr>
            <a:cxnSpLocks/>
          </p:cNvCxnSpPr>
          <p:nvPr/>
        </p:nvCxnSpPr>
        <p:spPr>
          <a:xfrm flipH="1">
            <a:off x="10614581" y="3261674"/>
            <a:ext cx="131976" cy="3582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660D3D-EA15-4990-997A-BBEF4B9F7AE2}"/>
              </a:ext>
            </a:extLst>
          </p:cNvPr>
          <p:cNvCxnSpPr>
            <a:cxnSpLocks/>
          </p:cNvCxnSpPr>
          <p:nvPr/>
        </p:nvCxnSpPr>
        <p:spPr>
          <a:xfrm>
            <a:off x="9596486" y="5921014"/>
            <a:ext cx="423642" cy="358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7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4335B-C729-412E-A725-7D020E6B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92" y="3378249"/>
            <a:ext cx="6477000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Start your server: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Switch to Servers tab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Right-click on the server, choose Start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B41621-A0AD-4820-84A0-6B519E1B7116}"/>
              </a:ext>
            </a:extLst>
          </p:cNvPr>
          <p:cNvCxnSpPr>
            <a:cxnSpLocks/>
          </p:cNvCxnSpPr>
          <p:nvPr/>
        </p:nvCxnSpPr>
        <p:spPr>
          <a:xfrm flipH="1">
            <a:off x="6551628" y="3097425"/>
            <a:ext cx="678730" cy="3788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2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0E49BD-7F33-4E15-AB2B-65EB4B87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24" y="4653060"/>
            <a:ext cx="649605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3CC31-FD4F-424E-AF5B-758BA611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05" y="1474804"/>
            <a:ext cx="4648200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If you have an error like this: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Click on OK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Double-click on server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Change Tomcat admin port to 8081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Save and run again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B41621-A0AD-4820-84A0-6B519E1B7116}"/>
              </a:ext>
            </a:extLst>
          </p:cNvPr>
          <p:cNvCxnSpPr>
            <a:cxnSpLocks/>
          </p:cNvCxnSpPr>
          <p:nvPr/>
        </p:nvCxnSpPr>
        <p:spPr>
          <a:xfrm flipH="1">
            <a:off x="6174557" y="4274179"/>
            <a:ext cx="600172" cy="674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4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Test if the server is running: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Open your browser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Navigate to </a:t>
            </a:r>
            <a:r>
              <a:rPr lang="en-GB" i="1" dirty="0">
                <a:solidFill>
                  <a:schemeClr val="bg1"/>
                </a:solidFill>
                <a:hlinkClick r:id="rId2"/>
              </a:rPr>
              <a:t>localhost:8080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If the server is working, you will get an error page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81A53-8E76-48BD-99A2-A9B9EC9C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3504414"/>
            <a:ext cx="9086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6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Replace 404 message with a default static 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Navigate to Apache Software Foundation/Tomcat 9.0/webapps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Copy the ROOT folder.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Now navigate to: </a:t>
            </a:r>
            <a:r>
              <a:rPr lang="en-US" i="1" dirty="0" err="1">
                <a:solidFill>
                  <a:schemeClr val="bg1"/>
                </a:solidFill>
              </a:rPr>
              <a:t>your_eclipse_workspace</a:t>
            </a:r>
            <a:r>
              <a:rPr lang="en-US" i="1" dirty="0">
                <a:solidFill>
                  <a:schemeClr val="bg1"/>
                </a:solidFill>
              </a:rPr>
              <a:t>/.metadata/.plugins/</a:t>
            </a:r>
            <a:r>
              <a:rPr lang="en-US" i="1" dirty="0" err="1">
                <a:solidFill>
                  <a:schemeClr val="bg1"/>
                </a:solidFill>
              </a:rPr>
              <a:t>org.eclipse.wst.server.core</a:t>
            </a:r>
            <a:r>
              <a:rPr lang="en-US" i="1" dirty="0">
                <a:solidFill>
                  <a:schemeClr val="bg1"/>
                </a:solidFill>
              </a:rPr>
              <a:t>/tmp0/</a:t>
            </a:r>
            <a:r>
              <a:rPr lang="en-US" i="1" dirty="0" err="1">
                <a:solidFill>
                  <a:schemeClr val="bg1"/>
                </a:solidFill>
              </a:rPr>
              <a:t>wtpwebapps</a:t>
            </a:r>
            <a:r>
              <a:rPr lang="en-US" i="1" dirty="0">
                <a:solidFill>
                  <a:schemeClr val="bg1"/>
                </a:solidFill>
              </a:rPr>
              <a:t> and paste the ROOT folder you just copied.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Restart Tomcat from within Eclipse (Stop it and then Start it).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Now open your web browser and type localhost:8080. You should now see Tomcat’s default page.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2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custom HTML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Right-click on </a:t>
            </a:r>
            <a:r>
              <a:rPr lang="en-US" i="1" dirty="0" err="1">
                <a:solidFill>
                  <a:schemeClr val="bg1"/>
                </a:solidFill>
              </a:rPr>
              <a:t>src</a:t>
            </a:r>
            <a:r>
              <a:rPr lang="en-US" i="1" dirty="0">
                <a:solidFill>
                  <a:schemeClr val="bg1"/>
                </a:solidFill>
              </a:rPr>
              <a:t>/webapp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Click New &gt; HTML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Edit the HTML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Save and run</a:t>
            </a:r>
          </a:p>
        </p:txBody>
      </p:sp>
    </p:spTree>
    <p:extLst>
      <p:ext uri="{BB962C8B-B14F-4D97-AF65-F5344CB8AC3E}">
        <p14:creationId xmlns:p14="http://schemas.microsoft.com/office/powerpoint/2010/main" val="371989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Installing and running Apache Tomcat webserver and Eclipse</a:t>
            </a:r>
          </a:p>
          <a:p>
            <a:r>
              <a:rPr lang="en-US" dirty="0">
                <a:solidFill>
                  <a:schemeClr val="bg1"/>
                </a:solidFill>
              </a:rPr>
              <a:t>Installing and running ASP.NET core</a:t>
            </a:r>
          </a:p>
        </p:txBody>
      </p:sp>
    </p:spTree>
    <p:extLst>
      <p:ext uri="{BB962C8B-B14F-4D97-AF65-F5344CB8AC3E}">
        <p14:creationId xmlns:p14="http://schemas.microsoft.com/office/powerpoint/2010/main" val="54452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Apache Tomcat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FAE929-D54B-427F-BE51-99A267E202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2582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3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Apache Tomcat and Eclipse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4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ASP.NET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7659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CFBD420-0CCD-49BB-A28E-E828B3D8C8DF}"/>
              </a:ext>
            </a:extLst>
          </p:cNvPr>
          <p:cNvSpPr/>
          <p:nvPr/>
        </p:nvSpPr>
        <p:spPr>
          <a:xfrm>
            <a:off x="838199" y="2884604"/>
            <a:ext cx="6901207" cy="4713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ASP.NET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Download .NET SDK 5.0 from here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https://dotnet.microsoft.com/download/visual-studio-sdks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Check everything installed correctly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Run the command: </a:t>
            </a:r>
            <a:r>
              <a:rPr lang="en-US" b="0" i="0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dotnet</a:t>
            </a:r>
            <a:endParaRPr lang="en-US" dirty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If the installation succeeded, you should see an output like the following: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E86BC-222D-4F3E-A47C-4095E171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130" y="4321993"/>
            <a:ext cx="5391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7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ASP.NET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create a new web app, run the command: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dotnet new webApp -o </a:t>
            </a:r>
            <a:r>
              <a:rPr lang="en-US" dirty="0" err="1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helloWorld</a:t>
            </a:r>
            <a:r>
              <a:rPr lang="en-US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--no-https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</a:t>
            </a:r>
            <a:r>
              <a:rPr lang="en-GB" dirty="0" err="1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webApp</a:t>
            </a:r>
            <a:r>
              <a:rPr lang="en-GB" i="1" dirty="0">
                <a:solidFill>
                  <a:schemeClr val="bg1"/>
                </a:solidFill>
              </a:rPr>
              <a:t> parameter selects what template to use when creating your app.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-o </a:t>
            </a:r>
            <a:r>
              <a:rPr lang="en-GB" i="1" dirty="0">
                <a:solidFill>
                  <a:schemeClr val="bg1"/>
                </a:solidFill>
              </a:rPr>
              <a:t>parameter creates a directory named </a:t>
            </a:r>
            <a:r>
              <a:rPr lang="en-US" dirty="0" err="1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helloWorld</a:t>
            </a:r>
            <a:r>
              <a:rPr lang="en-GB" i="1" dirty="0">
                <a:solidFill>
                  <a:schemeClr val="bg1"/>
                </a:solidFill>
              </a:rPr>
              <a:t> where your app is stored.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--no-https </a:t>
            </a:r>
            <a:r>
              <a:rPr lang="en-GB" i="1" dirty="0">
                <a:solidFill>
                  <a:schemeClr val="bg1"/>
                </a:solidFill>
              </a:rPr>
              <a:t>flag specifies not to enable HTTPS.</a:t>
            </a:r>
          </a:p>
          <a:p>
            <a:r>
              <a:rPr lang="en-GB" dirty="0">
                <a:solidFill>
                  <a:schemeClr val="bg1"/>
                </a:solidFill>
              </a:rPr>
              <a:t>Navigate to the new directory created by the previous command: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US" sz="2400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cd </a:t>
            </a:r>
            <a:r>
              <a:rPr lang="en-US" sz="2400" dirty="0" err="1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myWebApp</a:t>
            </a:r>
            <a:endParaRPr lang="en-GB" sz="2400" dirty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245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ASP.NET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Current files</a:t>
            </a:r>
          </a:p>
          <a:p>
            <a:pPr lvl="1"/>
            <a:r>
              <a:rPr lang="en-GB" b="1" i="1" dirty="0" err="1">
                <a:solidFill>
                  <a:schemeClr val="bg1"/>
                </a:solidFill>
              </a:rPr>
              <a:t>startup.cs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contains the app </a:t>
            </a:r>
            <a:r>
              <a:rPr lang="en-GB" i="1" dirty="0" err="1">
                <a:solidFill>
                  <a:schemeClr val="bg1"/>
                </a:solidFill>
              </a:rPr>
              <a:t>startup</a:t>
            </a:r>
            <a:r>
              <a:rPr lang="en-GB" i="1" dirty="0">
                <a:solidFill>
                  <a:schemeClr val="bg1"/>
                </a:solidFill>
              </a:rPr>
              <a:t> code and middleware configuration.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The </a:t>
            </a:r>
            <a:r>
              <a:rPr lang="en-GB" b="1" i="1" dirty="0" err="1">
                <a:solidFill>
                  <a:schemeClr val="bg1"/>
                </a:solidFill>
              </a:rPr>
              <a:t>helloworld</a:t>
            </a:r>
            <a:r>
              <a:rPr lang="en-GB" b="1" i="1" dirty="0">
                <a:solidFill>
                  <a:schemeClr val="bg1"/>
                </a:solidFill>
              </a:rPr>
              <a:t>/Pages </a:t>
            </a:r>
            <a:r>
              <a:rPr lang="en-GB" i="1" dirty="0">
                <a:solidFill>
                  <a:schemeClr val="bg1"/>
                </a:solidFill>
              </a:rPr>
              <a:t>directory contains some example web pages for the application.</a:t>
            </a:r>
          </a:p>
          <a:p>
            <a:pPr lvl="1"/>
            <a:r>
              <a:rPr lang="en-GB" b="1" i="1" dirty="0" err="1">
                <a:solidFill>
                  <a:schemeClr val="bg1"/>
                </a:solidFill>
              </a:rPr>
              <a:t>helloworld.csproj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defines what libraries are referenced etc.</a:t>
            </a:r>
          </a:p>
          <a:p>
            <a:pPr lvl="1"/>
            <a:endParaRPr lang="en-GB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Run the app: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				</a:t>
            </a:r>
            <a:r>
              <a:rPr lang="en-US" b="0" i="0" dirty="0">
                <a:solidFill>
                  <a:srgbClr val="FFFFFF"/>
                </a:solidFill>
                <a:effectLst/>
                <a:latin typeface="Menlo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dotnet watch run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This run command will build and start the app, and then rebuild and restart the app whenever you make code changes.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Go to </a:t>
            </a:r>
            <a:r>
              <a:rPr lang="en-GB" i="1" dirty="0">
                <a:solidFill>
                  <a:schemeClr val="bg1"/>
                </a:solidFill>
                <a:hlinkClick r:id="rId2"/>
              </a:rPr>
              <a:t>http://localhost:5000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2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ASP.NET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Edit the web page: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Open </a:t>
            </a:r>
            <a:r>
              <a:rPr lang="en-GB" b="1" i="1" dirty="0">
                <a:solidFill>
                  <a:schemeClr val="bg1"/>
                </a:solidFill>
              </a:rPr>
              <a:t>Pages/</a:t>
            </a:r>
            <a:r>
              <a:rPr lang="en-GB" b="1" i="1" dirty="0" err="1">
                <a:solidFill>
                  <a:schemeClr val="bg1"/>
                </a:solidFill>
              </a:rPr>
              <a:t>Index.cshtml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in any text editor and replace all the code with the following, then save the file.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018C-9F21-45F8-BE8D-09B7D34EF3D3}"/>
              </a:ext>
            </a:extLst>
          </p:cNvPr>
          <p:cNvSpPr txBox="1"/>
          <p:nvPr/>
        </p:nvSpPr>
        <p:spPr>
          <a:xfrm>
            <a:off x="1679935" y="2917210"/>
            <a:ext cx="8559539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@page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@model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Menlo"/>
              </a:rPr>
              <a:t>IndexModel</a:t>
            </a:r>
            <a:endParaRPr lang="en-G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@{ </a:t>
            </a: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Menlo"/>
              </a:rPr>
              <a:t>ViewData</a:t>
            </a:r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["Title"] = “First ASP web page";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lang="en-GB" b="0" i="0" dirty="0">
                <a:solidFill>
                  <a:srgbClr val="0B810B"/>
                </a:solidFill>
                <a:effectLst/>
                <a:latin typeface="Menlo"/>
              </a:rPr>
              <a:t>div class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lang="en-GB" b="0" i="0" dirty="0">
                <a:solidFill>
                  <a:srgbClr val="512BD4"/>
                </a:solidFill>
                <a:effectLst/>
                <a:latin typeface="Menlo"/>
              </a:rPr>
              <a:t>text-</a:t>
            </a:r>
            <a:r>
              <a:rPr lang="en-GB" b="0" i="0" dirty="0" err="1">
                <a:solidFill>
                  <a:srgbClr val="512BD4"/>
                </a:solidFill>
                <a:effectLst/>
                <a:latin typeface="Menlo"/>
              </a:rPr>
              <a:t>center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"&gt;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lang="en-GB" b="0" i="0" dirty="0">
                <a:solidFill>
                  <a:srgbClr val="0B810B"/>
                </a:solidFill>
                <a:effectLst/>
                <a:latin typeface="Menlo"/>
              </a:rPr>
              <a:t>h1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Welcome to ASP.NET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lang="en-GB" b="0" i="0" dirty="0">
                <a:solidFill>
                  <a:srgbClr val="0B810B"/>
                </a:solidFill>
                <a:effectLst/>
                <a:latin typeface="Menlo"/>
              </a:rPr>
              <a:t>h1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lang="en-GB" b="0" i="0" dirty="0">
                <a:solidFill>
                  <a:srgbClr val="0B810B"/>
                </a:solidFill>
                <a:effectLst/>
                <a:latin typeface="Menlo"/>
              </a:rPr>
              <a:t>p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The time on the server is @DateTime.Now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lang="en-GB" b="0" i="0" dirty="0">
                <a:solidFill>
                  <a:srgbClr val="0B810B"/>
                </a:solidFill>
                <a:effectLst/>
                <a:latin typeface="Menlo"/>
              </a:rPr>
              <a:t>p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lang="en-GB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lang="en-GB" b="0" i="0" dirty="0">
                <a:solidFill>
                  <a:srgbClr val="0B810B"/>
                </a:solidFill>
                <a:effectLst/>
                <a:latin typeface="Menlo"/>
              </a:rPr>
              <a:t>div</a:t>
            </a:r>
            <a:r>
              <a:rPr lang="en-GB" b="0" i="0" dirty="0">
                <a:solidFill>
                  <a:srgbClr val="333333"/>
                </a:solidFill>
                <a:effectLst/>
                <a:latin typeface="Menlo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72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Development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b="1" dirty="0">
                <a:solidFill>
                  <a:schemeClr val="bg1"/>
                </a:solidFill>
              </a:rPr>
              <a:t>web stack </a:t>
            </a:r>
            <a:r>
              <a:rPr lang="en-GB" dirty="0">
                <a:solidFill>
                  <a:schemeClr val="bg1"/>
                </a:solidFill>
              </a:rPr>
              <a:t>refers to the technologies and components used to create and serve web content. At the very minimum, it contains: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an operating system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 web server technology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 database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frontend and backend programming languages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D1F10-A9D1-4A45-8B0A-BE82EA19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3" y="4440884"/>
            <a:ext cx="3389329" cy="2178132"/>
          </a:xfrm>
          <a:prstGeom prst="rect">
            <a:avLst/>
          </a:prstGeom>
        </p:spPr>
      </p:pic>
      <p:pic>
        <p:nvPicPr>
          <p:cNvPr id="1028" name="Picture 4" descr="Web Server and DNS Management - Sparkyway">
            <a:extLst>
              <a:ext uri="{FF2B5EF4-FFF2-40B4-BE49-F238E27FC236}">
                <a16:creationId xmlns:a16="http://schemas.microsoft.com/office/drawing/2014/main" id="{B30ACCB1-B3E3-4ECF-83D4-07627226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24" y="44408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Export Large WordPress Databases and Speed Up the Process •">
            <a:extLst>
              <a:ext uri="{FF2B5EF4-FFF2-40B4-BE49-F238E27FC236}">
                <a16:creationId xmlns:a16="http://schemas.microsoft.com/office/drawing/2014/main" id="{B8D8DAC2-B6D3-4E2C-8D0D-4CFA66B78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4" r="22644"/>
          <a:stretch/>
        </p:blipFill>
        <p:spPr bwMode="auto">
          <a:xfrm>
            <a:off x="6085804" y="4266598"/>
            <a:ext cx="2523804" cy="24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Programming | Signal">
            <a:extLst>
              <a:ext uri="{FF2B5EF4-FFF2-40B4-BE49-F238E27FC236}">
                <a16:creationId xmlns:a16="http://schemas.microsoft.com/office/drawing/2014/main" id="{6F5DD97D-9E00-4829-8F06-C2947824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08" y="4506119"/>
            <a:ext cx="3551194" cy="211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Development 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42BA916-C8D6-42AD-8864-2A851522D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905585"/>
              </p:ext>
            </p:extLst>
          </p:nvPr>
        </p:nvGraphicFramePr>
        <p:xfrm>
          <a:off x="1636073" y="1192429"/>
          <a:ext cx="8582582" cy="551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Common Solutions: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Apache Tomcat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FAE929-D54B-427F-BE51-99A267E20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11914"/>
              </p:ext>
            </p:extLst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2582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3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Apache Tomcat and Eclipse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4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ASP.NET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7659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CFBD420-0CCD-49BB-A28E-E828B3D8C8DF}"/>
              </a:ext>
            </a:extLst>
          </p:cNvPr>
          <p:cNvSpPr/>
          <p:nvPr/>
        </p:nvSpPr>
        <p:spPr>
          <a:xfrm>
            <a:off x="838199" y="2347274"/>
            <a:ext cx="6901207" cy="4713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Apache Tomcat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Apache Tomcat is an open-source web server technology made specific for Java and Java Servlets.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 web server is a program that serves web content via Hypertext Transfer Protocol (HTTP) from a server to a client (e.g., your browser).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Servlets are the Java programs that runs on the Java-enabled web server or application server.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Download Apache Tomcat 9 from here </a:t>
            </a:r>
            <a:r>
              <a:rPr lang="en-GB" i="1" dirty="0">
                <a:solidFill>
                  <a:schemeClr val="bg1"/>
                </a:solidFill>
                <a:hlinkClick r:id="rId2"/>
              </a:rPr>
              <a:t>http://tomcat.apache.org/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6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Download Eclipse IDE from here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https://www.eclipse.org/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Run eclipse for web development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8648C-2078-41BA-8B57-38B8A5611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94"/>
          <a:stretch/>
        </p:blipFill>
        <p:spPr>
          <a:xfrm>
            <a:off x="2493293" y="2871741"/>
            <a:ext cx="7936580" cy="38401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498A5-219E-4475-B390-C2C5BC21646F}"/>
              </a:ext>
            </a:extLst>
          </p:cNvPr>
          <p:cNvCxnSpPr/>
          <p:nvPr/>
        </p:nvCxnSpPr>
        <p:spPr>
          <a:xfrm flipH="1">
            <a:off x="8550111" y="4864231"/>
            <a:ext cx="942681" cy="188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9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DC7047-B454-4662-B1B9-DB88697D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2408705"/>
            <a:ext cx="94107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Set the installation folder and then click INSTALL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99561-DCA3-4529-A9E7-5DCE2FFE5A1B}"/>
              </a:ext>
            </a:extLst>
          </p:cNvPr>
          <p:cNvCxnSpPr>
            <a:cxnSpLocks/>
          </p:cNvCxnSpPr>
          <p:nvPr/>
        </p:nvCxnSpPr>
        <p:spPr>
          <a:xfrm flipH="1" flipV="1">
            <a:off x="7739406" y="4846088"/>
            <a:ext cx="725864" cy="378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2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Eclipse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68EA4-FB5C-4745-ABA3-FD0280B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Click LAUNCH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56866-ABEA-4775-AD41-564D1F99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81" y="2199154"/>
            <a:ext cx="8682087" cy="45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7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860</Words>
  <Application>Microsoft Office PowerPoint</Application>
  <PresentationFormat>Widescreen</PresentationFormat>
  <Paragraphs>138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Batang</vt:lpstr>
      <vt:lpstr>Arial</vt:lpstr>
      <vt:lpstr>Calibri</vt:lpstr>
      <vt:lpstr>Calibri Light</vt:lpstr>
      <vt:lpstr>Menlo</vt:lpstr>
      <vt:lpstr>Office Theme</vt:lpstr>
      <vt:lpstr>Software Development and Professional Practices</vt:lpstr>
      <vt:lpstr>Objectives</vt:lpstr>
      <vt:lpstr>Web Development </vt:lpstr>
      <vt:lpstr>Web Development </vt:lpstr>
      <vt:lpstr>Installing Apache Tomcat</vt:lpstr>
      <vt:lpstr>Installing Apache Tomcat</vt:lpstr>
      <vt:lpstr>Installing Eclipse</vt:lpstr>
      <vt:lpstr>Installing Eclipse</vt:lpstr>
      <vt:lpstr>Installing Eclipse</vt:lpstr>
      <vt:lpstr>Running Eclipse</vt:lpstr>
      <vt:lpstr>Running Eclipse</vt:lpstr>
      <vt:lpstr>Running Eclipse</vt:lpstr>
      <vt:lpstr>Running Eclipse</vt:lpstr>
      <vt:lpstr>Running Eclipse</vt:lpstr>
      <vt:lpstr>Running Eclipse</vt:lpstr>
      <vt:lpstr>Running Eclipse</vt:lpstr>
      <vt:lpstr>Running Eclipse</vt:lpstr>
      <vt:lpstr>Running Eclipse</vt:lpstr>
      <vt:lpstr>Running Eclipse</vt:lpstr>
      <vt:lpstr>Installing Apache Tomcat</vt:lpstr>
      <vt:lpstr>ASP.NET</vt:lpstr>
      <vt:lpstr>ASP.NET</vt:lpstr>
      <vt:lpstr>ASP.NET</vt:lpstr>
      <vt:lpstr>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61</cp:revision>
  <dcterms:created xsi:type="dcterms:W3CDTF">2021-03-25T18:23:19Z</dcterms:created>
  <dcterms:modified xsi:type="dcterms:W3CDTF">2021-04-28T19:46:15Z</dcterms:modified>
</cp:coreProperties>
</file>