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60" r:id="rId5"/>
    <p:sldId id="259" r:id="rId6"/>
    <p:sldId id="261" r:id="rId7"/>
    <p:sldId id="262" r:id="rId8"/>
    <p:sldId id="263" r:id="rId9"/>
    <p:sldId id="264" r:id="rId10"/>
    <p:sldId id="265" r:id="rId11"/>
    <p:sldId id="270" r:id="rId12"/>
    <p:sldId id="266" r:id="rId13"/>
    <p:sldId id="267" r:id="rId14"/>
    <p:sldId id="268" r:id="rId15"/>
    <p:sldId id="271" r:id="rId16"/>
    <p:sldId id="269" r:id="rId17"/>
    <p:sldId id="274" r:id="rId18"/>
    <p:sldId id="272" r:id="rId19"/>
    <p:sldId id="285" r:id="rId20"/>
    <p:sldId id="275" r:id="rId21"/>
    <p:sldId id="273" r:id="rId22"/>
    <p:sldId id="276" r:id="rId23"/>
    <p:sldId id="277" r:id="rId24"/>
    <p:sldId id="278" r:id="rId25"/>
    <p:sldId id="279" r:id="rId26"/>
    <p:sldId id="280" r:id="rId27"/>
    <p:sldId id="281" r:id="rId28"/>
    <p:sldId id="282" r:id="rId29"/>
    <p:sldId id="283" r:id="rId30"/>
    <p:sldId id="284"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48C323-A4C3-4216-97D5-62AA06F826E2}"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US"/>
        </a:p>
      </dgm:t>
    </dgm:pt>
    <dgm:pt modelId="{5A7CFAEA-F811-401B-880A-5FCFB2896592}">
      <dgm:prSet phldrT="[Text]"/>
      <dgm:spPr/>
      <dgm:t>
        <a:bodyPr/>
        <a:lstStyle/>
        <a:p>
          <a:r>
            <a:rPr lang="en-US" dirty="0"/>
            <a:t>Software engineers</a:t>
          </a:r>
        </a:p>
      </dgm:t>
    </dgm:pt>
    <dgm:pt modelId="{D90F9DAC-B604-4BCF-86C1-1399B9C06E3A}" type="parTrans" cxnId="{8408FE48-54D4-418F-AF87-24FD47AD4C6E}">
      <dgm:prSet/>
      <dgm:spPr/>
      <dgm:t>
        <a:bodyPr/>
        <a:lstStyle/>
        <a:p>
          <a:endParaRPr lang="en-US"/>
        </a:p>
      </dgm:t>
    </dgm:pt>
    <dgm:pt modelId="{47E19E90-0518-4316-A614-92D088B7DFFA}" type="sibTrans" cxnId="{8408FE48-54D4-418F-AF87-24FD47AD4C6E}">
      <dgm:prSet/>
      <dgm:spPr/>
      <dgm:t>
        <a:bodyPr/>
        <a:lstStyle/>
        <a:p>
          <a:endParaRPr lang="en-US"/>
        </a:p>
      </dgm:t>
    </dgm:pt>
    <dgm:pt modelId="{290853C7-E394-49E0-8C3A-F9E87A4C7339}" type="asst">
      <dgm:prSet phldrT="[Text]"/>
      <dgm:spPr/>
      <dgm:t>
        <a:bodyPr/>
        <a:lstStyle/>
        <a:p>
          <a:r>
            <a:rPr lang="en-US" dirty="0"/>
            <a:t>Characteristics and ethics</a:t>
          </a:r>
        </a:p>
      </dgm:t>
    </dgm:pt>
    <dgm:pt modelId="{044A8847-1DF7-4841-9885-A7A3A646054B}" type="parTrans" cxnId="{38DA9D82-D7F3-4E68-86AC-4B4EE4452216}">
      <dgm:prSet/>
      <dgm:spPr/>
      <dgm:t>
        <a:bodyPr/>
        <a:lstStyle/>
        <a:p>
          <a:endParaRPr lang="en-US"/>
        </a:p>
      </dgm:t>
    </dgm:pt>
    <dgm:pt modelId="{A9F3F728-553A-4C9B-9E21-E208E802AB60}" type="sibTrans" cxnId="{38DA9D82-D7F3-4E68-86AC-4B4EE4452216}">
      <dgm:prSet/>
      <dgm:spPr/>
      <dgm:t>
        <a:bodyPr/>
        <a:lstStyle/>
        <a:p>
          <a:endParaRPr lang="en-US"/>
        </a:p>
      </dgm:t>
    </dgm:pt>
    <dgm:pt modelId="{C2A776D7-0ED4-4E93-9B24-0DAE9CC3F862}">
      <dgm:prSet phldrT="[Text]"/>
      <dgm:spPr>
        <a:effectLst>
          <a:reflection blurRad="6350" stA="50000" endA="275" endPos="40000" dist="101600" dir="5400000" sy="-100000" algn="bl" rotWithShape="0"/>
        </a:effectLst>
      </dgm:spPr>
      <dgm:t>
        <a:bodyPr/>
        <a:lstStyle/>
        <a:p>
          <a:r>
            <a:rPr lang="en-US" dirty="0"/>
            <a:t>Keep Learning</a:t>
          </a:r>
        </a:p>
      </dgm:t>
    </dgm:pt>
    <dgm:pt modelId="{4A228F55-98BE-4279-BD33-E65904AB140A}" type="parTrans" cxnId="{B9F9FD56-F053-4E37-87DE-9313F42443DD}">
      <dgm:prSet/>
      <dgm:spPr/>
      <dgm:t>
        <a:bodyPr/>
        <a:lstStyle/>
        <a:p>
          <a:endParaRPr lang="en-US"/>
        </a:p>
      </dgm:t>
    </dgm:pt>
    <dgm:pt modelId="{4E4C8B46-3718-4FE3-937C-23DB0340BF3A}" type="sibTrans" cxnId="{B9F9FD56-F053-4E37-87DE-9313F42443DD}">
      <dgm:prSet/>
      <dgm:spPr/>
      <dgm:t>
        <a:bodyPr/>
        <a:lstStyle/>
        <a:p>
          <a:endParaRPr lang="en-US"/>
        </a:p>
      </dgm:t>
    </dgm:pt>
    <dgm:pt modelId="{FE3FEB20-EFE7-4206-88EE-EC0572DC51A1}">
      <dgm:prSet phldrT="[Text]"/>
      <dgm:spPr>
        <a:effectLst>
          <a:reflection blurRad="6350" stA="50000" endA="275" endPos="40000" dist="101600" dir="5400000" sy="-100000" algn="bl" rotWithShape="0"/>
        </a:effectLst>
      </dgm:spPr>
      <dgm:t>
        <a:bodyPr/>
        <a:lstStyle/>
        <a:p>
          <a:r>
            <a:rPr lang="en-US" b="0" i="0" dirty="0"/>
            <a:t>Ownership and Meaningful Work</a:t>
          </a:r>
          <a:endParaRPr lang="en-US" b="0" dirty="0"/>
        </a:p>
      </dgm:t>
    </dgm:pt>
    <dgm:pt modelId="{84076EB1-EB64-49D4-9E54-969E6F7A29FC}" type="parTrans" cxnId="{2B8DB028-104A-48A7-80D1-C24058796C09}">
      <dgm:prSet/>
      <dgm:spPr/>
      <dgm:t>
        <a:bodyPr/>
        <a:lstStyle/>
        <a:p>
          <a:endParaRPr lang="en-US"/>
        </a:p>
      </dgm:t>
    </dgm:pt>
    <dgm:pt modelId="{F56F38DD-17A3-4FAF-B9A6-766040EF43E3}" type="sibTrans" cxnId="{2B8DB028-104A-48A7-80D1-C24058796C09}">
      <dgm:prSet/>
      <dgm:spPr/>
      <dgm:t>
        <a:bodyPr/>
        <a:lstStyle/>
        <a:p>
          <a:endParaRPr lang="en-US"/>
        </a:p>
      </dgm:t>
    </dgm:pt>
    <dgm:pt modelId="{FFF50269-7755-4A60-B302-5A400E378C85}">
      <dgm:prSet phldrT="[Text]"/>
      <dgm:spPr>
        <a:effectLst>
          <a:reflection blurRad="6350" stA="50000" endA="275" endPos="40000" dist="101600" dir="5400000" sy="-100000" algn="bl" rotWithShape="0"/>
        </a:effectLst>
      </dgm:spPr>
      <dgm:t>
        <a:bodyPr/>
        <a:lstStyle/>
        <a:p>
          <a:r>
            <a:rPr lang="en-US" dirty="0"/>
            <a:t>Fault Tolerance</a:t>
          </a:r>
        </a:p>
      </dgm:t>
    </dgm:pt>
    <dgm:pt modelId="{A2F32CF3-0236-46F4-8436-4BC644EB1436}" type="parTrans" cxnId="{AD8A8694-B033-41C5-9ACA-481CFE4CC247}">
      <dgm:prSet/>
      <dgm:spPr/>
      <dgm:t>
        <a:bodyPr/>
        <a:lstStyle/>
        <a:p>
          <a:endParaRPr lang="en-US"/>
        </a:p>
      </dgm:t>
    </dgm:pt>
    <dgm:pt modelId="{1DAAEB26-2325-4F0F-B494-954541C5002A}" type="sibTrans" cxnId="{AD8A8694-B033-41C5-9ACA-481CFE4CC247}">
      <dgm:prSet/>
      <dgm:spPr/>
      <dgm:t>
        <a:bodyPr/>
        <a:lstStyle/>
        <a:p>
          <a:endParaRPr lang="en-US"/>
        </a:p>
      </dgm:t>
    </dgm:pt>
    <dgm:pt modelId="{18774C9C-4BC6-48E8-9730-50669B21D2AE}">
      <dgm:prSet phldrT="[Text]"/>
      <dgm:spPr>
        <a:effectLst>
          <a:reflection blurRad="6350" stA="50000" endA="275" endPos="40000" dist="101600" dir="5400000" sy="-100000" algn="bl" rotWithShape="0"/>
        </a:effectLst>
      </dgm:spPr>
      <dgm:t>
        <a:bodyPr/>
        <a:lstStyle/>
        <a:p>
          <a:r>
            <a:rPr lang="en-US" b="0" i="0" dirty="0"/>
            <a:t>Business Decision-Making</a:t>
          </a:r>
          <a:endParaRPr lang="en-US" dirty="0"/>
        </a:p>
      </dgm:t>
    </dgm:pt>
    <dgm:pt modelId="{CEC60B88-8C61-4E56-95EA-0A4864346055}" type="parTrans" cxnId="{35059D13-A137-44C9-9248-5F17D54EE530}">
      <dgm:prSet/>
      <dgm:spPr/>
      <dgm:t>
        <a:bodyPr/>
        <a:lstStyle/>
        <a:p>
          <a:endParaRPr lang="en-US"/>
        </a:p>
      </dgm:t>
    </dgm:pt>
    <dgm:pt modelId="{A716BD61-88C2-46AA-8848-6A3C424E1131}" type="sibTrans" cxnId="{35059D13-A137-44C9-9248-5F17D54EE530}">
      <dgm:prSet/>
      <dgm:spPr/>
      <dgm:t>
        <a:bodyPr/>
        <a:lstStyle/>
        <a:p>
          <a:endParaRPr lang="en-US"/>
        </a:p>
      </dgm:t>
    </dgm:pt>
    <dgm:pt modelId="{3E19249D-60F9-41A0-AD16-63FAAC44CAED}">
      <dgm:prSet phldrT="[Text]"/>
      <dgm:spPr>
        <a:effectLst>
          <a:reflection blurRad="6350" stA="50000" endA="275" endPos="40000" dist="101600" dir="5400000" sy="-100000" algn="bl" rotWithShape="0"/>
        </a:effectLst>
      </dgm:spPr>
      <dgm:t>
        <a:bodyPr/>
        <a:lstStyle/>
        <a:p>
          <a:r>
            <a:rPr lang="en-US" dirty="0"/>
            <a:t>Teamwork</a:t>
          </a:r>
        </a:p>
      </dgm:t>
    </dgm:pt>
    <dgm:pt modelId="{022910C6-EEB1-4901-87A5-0DF46B637384}" type="parTrans" cxnId="{61DE31C8-F590-49F6-A674-D0BF21D07233}">
      <dgm:prSet/>
      <dgm:spPr/>
      <dgm:t>
        <a:bodyPr/>
        <a:lstStyle/>
        <a:p>
          <a:endParaRPr lang="en-US"/>
        </a:p>
      </dgm:t>
    </dgm:pt>
    <dgm:pt modelId="{8B999CD8-B091-435B-8B40-4F642ABD4C47}" type="sibTrans" cxnId="{61DE31C8-F590-49F6-A674-D0BF21D07233}">
      <dgm:prSet/>
      <dgm:spPr/>
      <dgm:t>
        <a:bodyPr/>
        <a:lstStyle/>
        <a:p>
          <a:endParaRPr lang="en-US"/>
        </a:p>
      </dgm:t>
    </dgm:pt>
    <dgm:pt modelId="{D2B29E82-4CE3-417A-9169-10E27987F3EB}">
      <dgm:prSet phldrT="[Text]"/>
      <dgm:spPr>
        <a:effectLst>
          <a:reflection blurRad="6350" stA="50000" endA="275" endPos="40000" dist="101600" dir="5400000" sy="-100000" algn="bl" rotWithShape="0"/>
        </a:effectLst>
      </dgm:spPr>
      <dgm:t>
        <a:bodyPr/>
        <a:lstStyle/>
        <a:p>
          <a:r>
            <a:rPr lang="en-US" dirty="0"/>
            <a:t>Innovation and Problem Solving</a:t>
          </a:r>
        </a:p>
      </dgm:t>
    </dgm:pt>
    <dgm:pt modelId="{418FF5CD-1BC4-4D74-8DC5-FC3B656F3F55}" type="parTrans" cxnId="{19FB54BC-E274-4A7C-A937-B7FDB326B8A9}">
      <dgm:prSet/>
      <dgm:spPr/>
      <dgm:t>
        <a:bodyPr/>
        <a:lstStyle/>
        <a:p>
          <a:endParaRPr lang="en-US"/>
        </a:p>
      </dgm:t>
    </dgm:pt>
    <dgm:pt modelId="{530B31E0-CAB8-4AED-9EAB-8A2E46792534}" type="sibTrans" cxnId="{19FB54BC-E274-4A7C-A937-B7FDB326B8A9}">
      <dgm:prSet/>
      <dgm:spPr/>
      <dgm:t>
        <a:bodyPr/>
        <a:lstStyle/>
        <a:p>
          <a:endParaRPr lang="en-US"/>
        </a:p>
      </dgm:t>
    </dgm:pt>
    <dgm:pt modelId="{DDFDB53D-5FA8-4CB8-83C5-4D3AB67F636D}" type="pres">
      <dgm:prSet presAssocID="{4848C323-A4C3-4216-97D5-62AA06F826E2}" presName="hierChild1" presStyleCnt="0">
        <dgm:presLayoutVars>
          <dgm:orgChart val="1"/>
          <dgm:chPref val="1"/>
          <dgm:dir/>
          <dgm:animOne val="branch"/>
          <dgm:animLvl val="lvl"/>
          <dgm:resizeHandles/>
        </dgm:presLayoutVars>
      </dgm:prSet>
      <dgm:spPr/>
    </dgm:pt>
    <dgm:pt modelId="{3FAE71B4-E040-4A97-BDAC-121684F5E9FF}" type="pres">
      <dgm:prSet presAssocID="{5A7CFAEA-F811-401B-880A-5FCFB2896592}" presName="hierRoot1" presStyleCnt="0">
        <dgm:presLayoutVars>
          <dgm:hierBranch val="init"/>
        </dgm:presLayoutVars>
      </dgm:prSet>
      <dgm:spPr/>
    </dgm:pt>
    <dgm:pt modelId="{1F049684-6FC9-4B7E-A99F-2FE84C97FC23}" type="pres">
      <dgm:prSet presAssocID="{5A7CFAEA-F811-401B-880A-5FCFB2896592}" presName="rootComposite1" presStyleCnt="0"/>
      <dgm:spPr/>
    </dgm:pt>
    <dgm:pt modelId="{81BDE3CA-2CA5-4B33-9954-DFF4944D36D3}" type="pres">
      <dgm:prSet presAssocID="{5A7CFAEA-F811-401B-880A-5FCFB2896592}" presName="rootText1" presStyleLbl="node0" presStyleIdx="0" presStyleCnt="1">
        <dgm:presLayoutVars>
          <dgm:chPref val="3"/>
        </dgm:presLayoutVars>
      </dgm:prSet>
      <dgm:spPr/>
    </dgm:pt>
    <dgm:pt modelId="{27FBC2BD-B771-459C-B17F-03B4D2AC23B6}" type="pres">
      <dgm:prSet presAssocID="{5A7CFAEA-F811-401B-880A-5FCFB2896592}" presName="rootConnector1" presStyleLbl="node1" presStyleIdx="0" presStyleCnt="0"/>
      <dgm:spPr/>
    </dgm:pt>
    <dgm:pt modelId="{13B3803F-78F0-4A89-834C-64F3FC046EAC}" type="pres">
      <dgm:prSet presAssocID="{5A7CFAEA-F811-401B-880A-5FCFB2896592}" presName="hierChild2" presStyleCnt="0"/>
      <dgm:spPr/>
    </dgm:pt>
    <dgm:pt modelId="{D4B0F093-4E88-41B7-BE94-55E14B2E747A}" type="pres">
      <dgm:prSet presAssocID="{4A228F55-98BE-4279-BD33-E65904AB140A}" presName="Name37" presStyleLbl="parChTrans1D2" presStyleIdx="0" presStyleCnt="7"/>
      <dgm:spPr/>
    </dgm:pt>
    <dgm:pt modelId="{B4AA6D8F-1757-4F96-BEF6-EF179BAA218D}" type="pres">
      <dgm:prSet presAssocID="{C2A776D7-0ED4-4E93-9B24-0DAE9CC3F862}" presName="hierRoot2" presStyleCnt="0">
        <dgm:presLayoutVars>
          <dgm:hierBranch val="init"/>
        </dgm:presLayoutVars>
      </dgm:prSet>
      <dgm:spPr/>
    </dgm:pt>
    <dgm:pt modelId="{3DDDF19F-CCF2-489E-AEC1-D2FE33CBED11}" type="pres">
      <dgm:prSet presAssocID="{C2A776D7-0ED4-4E93-9B24-0DAE9CC3F862}" presName="rootComposite" presStyleCnt="0"/>
      <dgm:spPr/>
    </dgm:pt>
    <dgm:pt modelId="{F2CBB087-7490-4443-856C-2144188BDDB1}" type="pres">
      <dgm:prSet presAssocID="{C2A776D7-0ED4-4E93-9B24-0DAE9CC3F862}" presName="rootText" presStyleLbl="node2" presStyleIdx="0" presStyleCnt="6">
        <dgm:presLayoutVars>
          <dgm:chPref val="3"/>
        </dgm:presLayoutVars>
      </dgm:prSet>
      <dgm:spPr/>
    </dgm:pt>
    <dgm:pt modelId="{9B1F2278-00E6-487C-B5B3-651C2760A3D0}" type="pres">
      <dgm:prSet presAssocID="{C2A776D7-0ED4-4E93-9B24-0DAE9CC3F862}" presName="rootConnector" presStyleLbl="node2" presStyleIdx="0" presStyleCnt="6"/>
      <dgm:spPr/>
    </dgm:pt>
    <dgm:pt modelId="{97D17204-069D-4F97-80DE-0811C8264CF8}" type="pres">
      <dgm:prSet presAssocID="{C2A776D7-0ED4-4E93-9B24-0DAE9CC3F862}" presName="hierChild4" presStyleCnt="0"/>
      <dgm:spPr/>
    </dgm:pt>
    <dgm:pt modelId="{B3737814-8CE8-4F6D-A14A-DAAD0C10B080}" type="pres">
      <dgm:prSet presAssocID="{C2A776D7-0ED4-4E93-9B24-0DAE9CC3F862}" presName="hierChild5" presStyleCnt="0"/>
      <dgm:spPr/>
    </dgm:pt>
    <dgm:pt modelId="{C6D719A3-F85C-41D3-B847-7AB1B968D1F3}" type="pres">
      <dgm:prSet presAssocID="{84076EB1-EB64-49D4-9E54-969E6F7A29FC}" presName="Name37" presStyleLbl="parChTrans1D2" presStyleIdx="1" presStyleCnt="7"/>
      <dgm:spPr/>
    </dgm:pt>
    <dgm:pt modelId="{464F9573-48FC-454A-A5E8-90ECB599103B}" type="pres">
      <dgm:prSet presAssocID="{FE3FEB20-EFE7-4206-88EE-EC0572DC51A1}" presName="hierRoot2" presStyleCnt="0">
        <dgm:presLayoutVars>
          <dgm:hierBranch val="init"/>
        </dgm:presLayoutVars>
      </dgm:prSet>
      <dgm:spPr/>
    </dgm:pt>
    <dgm:pt modelId="{AB7D0E30-E555-4D6E-AE59-FC23DDE13E9C}" type="pres">
      <dgm:prSet presAssocID="{FE3FEB20-EFE7-4206-88EE-EC0572DC51A1}" presName="rootComposite" presStyleCnt="0"/>
      <dgm:spPr/>
    </dgm:pt>
    <dgm:pt modelId="{BF7F18BF-3A8C-4801-BBC9-3FF2F2271FD9}" type="pres">
      <dgm:prSet presAssocID="{FE3FEB20-EFE7-4206-88EE-EC0572DC51A1}" presName="rootText" presStyleLbl="node2" presStyleIdx="1" presStyleCnt="6">
        <dgm:presLayoutVars>
          <dgm:chPref val="3"/>
        </dgm:presLayoutVars>
      </dgm:prSet>
      <dgm:spPr/>
    </dgm:pt>
    <dgm:pt modelId="{8E3031B0-EBC8-4A3E-BD39-8EFD6D2BCB03}" type="pres">
      <dgm:prSet presAssocID="{FE3FEB20-EFE7-4206-88EE-EC0572DC51A1}" presName="rootConnector" presStyleLbl="node2" presStyleIdx="1" presStyleCnt="6"/>
      <dgm:spPr/>
    </dgm:pt>
    <dgm:pt modelId="{89568DF6-8AC5-4512-A00E-0DD9C62D217C}" type="pres">
      <dgm:prSet presAssocID="{FE3FEB20-EFE7-4206-88EE-EC0572DC51A1}" presName="hierChild4" presStyleCnt="0"/>
      <dgm:spPr/>
    </dgm:pt>
    <dgm:pt modelId="{E400389E-431B-4CB0-BB38-29144739F49F}" type="pres">
      <dgm:prSet presAssocID="{FE3FEB20-EFE7-4206-88EE-EC0572DC51A1}" presName="hierChild5" presStyleCnt="0"/>
      <dgm:spPr/>
    </dgm:pt>
    <dgm:pt modelId="{81533F5C-C36D-457D-A3D8-4E92608F3F42}" type="pres">
      <dgm:prSet presAssocID="{A2F32CF3-0236-46F4-8436-4BC644EB1436}" presName="Name37" presStyleLbl="parChTrans1D2" presStyleIdx="2" presStyleCnt="7"/>
      <dgm:spPr/>
    </dgm:pt>
    <dgm:pt modelId="{AD69677E-84BE-490C-8419-16A7E287F905}" type="pres">
      <dgm:prSet presAssocID="{FFF50269-7755-4A60-B302-5A400E378C85}" presName="hierRoot2" presStyleCnt="0">
        <dgm:presLayoutVars>
          <dgm:hierBranch val="init"/>
        </dgm:presLayoutVars>
      </dgm:prSet>
      <dgm:spPr/>
    </dgm:pt>
    <dgm:pt modelId="{A707EF18-BE6E-4E47-BC24-673D85A2AC1D}" type="pres">
      <dgm:prSet presAssocID="{FFF50269-7755-4A60-B302-5A400E378C85}" presName="rootComposite" presStyleCnt="0"/>
      <dgm:spPr/>
    </dgm:pt>
    <dgm:pt modelId="{D327BD3A-1443-4C26-B4E9-FD5F01A99257}" type="pres">
      <dgm:prSet presAssocID="{FFF50269-7755-4A60-B302-5A400E378C85}" presName="rootText" presStyleLbl="node2" presStyleIdx="2" presStyleCnt="6">
        <dgm:presLayoutVars>
          <dgm:chPref val="3"/>
        </dgm:presLayoutVars>
      </dgm:prSet>
      <dgm:spPr/>
    </dgm:pt>
    <dgm:pt modelId="{460F2229-14FA-4757-9809-3F27AFFD5033}" type="pres">
      <dgm:prSet presAssocID="{FFF50269-7755-4A60-B302-5A400E378C85}" presName="rootConnector" presStyleLbl="node2" presStyleIdx="2" presStyleCnt="6"/>
      <dgm:spPr/>
    </dgm:pt>
    <dgm:pt modelId="{E940E90C-D0D7-46E3-A142-197FA4C30DFD}" type="pres">
      <dgm:prSet presAssocID="{FFF50269-7755-4A60-B302-5A400E378C85}" presName="hierChild4" presStyleCnt="0"/>
      <dgm:spPr/>
    </dgm:pt>
    <dgm:pt modelId="{C475B316-51B7-45F7-894C-EC0801184A7A}" type="pres">
      <dgm:prSet presAssocID="{FFF50269-7755-4A60-B302-5A400E378C85}" presName="hierChild5" presStyleCnt="0"/>
      <dgm:spPr/>
    </dgm:pt>
    <dgm:pt modelId="{AEDD399F-E38B-48E0-8067-52F4A82B2C40}" type="pres">
      <dgm:prSet presAssocID="{CEC60B88-8C61-4E56-95EA-0A4864346055}" presName="Name37" presStyleLbl="parChTrans1D2" presStyleIdx="3" presStyleCnt="7"/>
      <dgm:spPr/>
    </dgm:pt>
    <dgm:pt modelId="{5037A95C-E987-45FF-B490-E8233C1BDA7C}" type="pres">
      <dgm:prSet presAssocID="{18774C9C-4BC6-48E8-9730-50669B21D2AE}" presName="hierRoot2" presStyleCnt="0">
        <dgm:presLayoutVars>
          <dgm:hierBranch val="init"/>
        </dgm:presLayoutVars>
      </dgm:prSet>
      <dgm:spPr/>
    </dgm:pt>
    <dgm:pt modelId="{3FC7F9A0-90F9-45A4-B9AD-663918FBB4CF}" type="pres">
      <dgm:prSet presAssocID="{18774C9C-4BC6-48E8-9730-50669B21D2AE}" presName="rootComposite" presStyleCnt="0"/>
      <dgm:spPr/>
    </dgm:pt>
    <dgm:pt modelId="{5D4FC48D-6612-479C-8C00-F3E1C45A01A0}" type="pres">
      <dgm:prSet presAssocID="{18774C9C-4BC6-48E8-9730-50669B21D2AE}" presName="rootText" presStyleLbl="node2" presStyleIdx="3" presStyleCnt="6">
        <dgm:presLayoutVars>
          <dgm:chPref val="3"/>
        </dgm:presLayoutVars>
      </dgm:prSet>
      <dgm:spPr/>
    </dgm:pt>
    <dgm:pt modelId="{6F2F84F0-6E3F-43F7-8723-6A917E6BB3FE}" type="pres">
      <dgm:prSet presAssocID="{18774C9C-4BC6-48E8-9730-50669B21D2AE}" presName="rootConnector" presStyleLbl="node2" presStyleIdx="3" presStyleCnt="6"/>
      <dgm:spPr/>
    </dgm:pt>
    <dgm:pt modelId="{8A904C70-BAAA-4C46-8D8E-BA989EADF9B7}" type="pres">
      <dgm:prSet presAssocID="{18774C9C-4BC6-48E8-9730-50669B21D2AE}" presName="hierChild4" presStyleCnt="0"/>
      <dgm:spPr/>
    </dgm:pt>
    <dgm:pt modelId="{1CB2681B-22AF-492A-8D50-1CB6AAFC3DC3}" type="pres">
      <dgm:prSet presAssocID="{18774C9C-4BC6-48E8-9730-50669B21D2AE}" presName="hierChild5" presStyleCnt="0"/>
      <dgm:spPr/>
    </dgm:pt>
    <dgm:pt modelId="{416D5164-B176-4A3C-AA4B-D31FDB7C3F14}" type="pres">
      <dgm:prSet presAssocID="{022910C6-EEB1-4901-87A5-0DF46B637384}" presName="Name37" presStyleLbl="parChTrans1D2" presStyleIdx="4" presStyleCnt="7"/>
      <dgm:spPr/>
    </dgm:pt>
    <dgm:pt modelId="{881A44B7-6E8C-4701-9290-7F129E1FF9A8}" type="pres">
      <dgm:prSet presAssocID="{3E19249D-60F9-41A0-AD16-63FAAC44CAED}" presName="hierRoot2" presStyleCnt="0">
        <dgm:presLayoutVars>
          <dgm:hierBranch val="init"/>
        </dgm:presLayoutVars>
      </dgm:prSet>
      <dgm:spPr/>
    </dgm:pt>
    <dgm:pt modelId="{31D94FBE-F912-4768-B49F-AA154B1EE952}" type="pres">
      <dgm:prSet presAssocID="{3E19249D-60F9-41A0-AD16-63FAAC44CAED}" presName="rootComposite" presStyleCnt="0"/>
      <dgm:spPr/>
    </dgm:pt>
    <dgm:pt modelId="{19058D70-4E5E-4D0A-A23A-5788D86083D9}" type="pres">
      <dgm:prSet presAssocID="{3E19249D-60F9-41A0-AD16-63FAAC44CAED}" presName="rootText" presStyleLbl="node2" presStyleIdx="4" presStyleCnt="6">
        <dgm:presLayoutVars>
          <dgm:chPref val="3"/>
        </dgm:presLayoutVars>
      </dgm:prSet>
      <dgm:spPr/>
    </dgm:pt>
    <dgm:pt modelId="{0BD09D84-11DF-453A-B0A1-1A75ED07436C}" type="pres">
      <dgm:prSet presAssocID="{3E19249D-60F9-41A0-AD16-63FAAC44CAED}" presName="rootConnector" presStyleLbl="node2" presStyleIdx="4" presStyleCnt="6"/>
      <dgm:spPr/>
    </dgm:pt>
    <dgm:pt modelId="{8B9A7FEB-C9BC-4D97-B647-EF4194A9F30D}" type="pres">
      <dgm:prSet presAssocID="{3E19249D-60F9-41A0-AD16-63FAAC44CAED}" presName="hierChild4" presStyleCnt="0"/>
      <dgm:spPr/>
    </dgm:pt>
    <dgm:pt modelId="{72EF5F02-9D8B-46B6-8D8E-C4DDF884F913}" type="pres">
      <dgm:prSet presAssocID="{3E19249D-60F9-41A0-AD16-63FAAC44CAED}" presName="hierChild5" presStyleCnt="0"/>
      <dgm:spPr/>
    </dgm:pt>
    <dgm:pt modelId="{E77549CC-D921-4BC9-8E8E-B453128E8301}" type="pres">
      <dgm:prSet presAssocID="{418FF5CD-1BC4-4D74-8DC5-FC3B656F3F55}" presName="Name37" presStyleLbl="parChTrans1D2" presStyleIdx="5" presStyleCnt="7"/>
      <dgm:spPr/>
    </dgm:pt>
    <dgm:pt modelId="{BDF8183F-345D-455E-B702-9DCFF18BD5FA}" type="pres">
      <dgm:prSet presAssocID="{D2B29E82-4CE3-417A-9169-10E27987F3EB}" presName="hierRoot2" presStyleCnt="0">
        <dgm:presLayoutVars>
          <dgm:hierBranch val="init"/>
        </dgm:presLayoutVars>
      </dgm:prSet>
      <dgm:spPr/>
    </dgm:pt>
    <dgm:pt modelId="{3B2E399E-ABF7-4015-91B9-E838172E2F73}" type="pres">
      <dgm:prSet presAssocID="{D2B29E82-4CE3-417A-9169-10E27987F3EB}" presName="rootComposite" presStyleCnt="0"/>
      <dgm:spPr/>
    </dgm:pt>
    <dgm:pt modelId="{D8EAA5C8-187B-4B08-8672-0DB0E1A287A3}" type="pres">
      <dgm:prSet presAssocID="{D2B29E82-4CE3-417A-9169-10E27987F3EB}" presName="rootText" presStyleLbl="node2" presStyleIdx="5" presStyleCnt="6">
        <dgm:presLayoutVars>
          <dgm:chPref val="3"/>
        </dgm:presLayoutVars>
      </dgm:prSet>
      <dgm:spPr/>
    </dgm:pt>
    <dgm:pt modelId="{1FAFDFB4-1871-4832-95C7-B7F049BD066A}" type="pres">
      <dgm:prSet presAssocID="{D2B29E82-4CE3-417A-9169-10E27987F3EB}" presName="rootConnector" presStyleLbl="node2" presStyleIdx="5" presStyleCnt="6"/>
      <dgm:spPr/>
    </dgm:pt>
    <dgm:pt modelId="{8702991B-D684-480F-B2FD-C4188C382914}" type="pres">
      <dgm:prSet presAssocID="{D2B29E82-4CE3-417A-9169-10E27987F3EB}" presName="hierChild4" presStyleCnt="0"/>
      <dgm:spPr/>
    </dgm:pt>
    <dgm:pt modelId="{B8E73880-EBF4-4C55-8113-72E4FA0B840A}" type="pres">
      <dgm:prSet presAssocID="{D2B29E82-4CE3-417A-9169-10E27987F3EB}" presName="hierChild5" presStyleCnt="0"/>
      <dgm:spPr/>
    </dgm:pt>
    <dgm:pt modelId="{00A36654-2E76-435A-93B7-AADE97397206}" type="pres">
      <dgm:prSet presAssocID="{5A7CFAEA-F811-401B-880A-5FCFB2896592}" presName="hierChild3" presStyleCnt="0"/>
      <dgm:spPr/>
    </dgm:pt>
    <dgm:pt modelId="{D454908A-A9B0-4363-9648-DE2C520CA102}" type="pres">
      <dgm:prSet presAssocID="{044A8847-1DF7-4841-9885-A7A3A646054B}" presName="Name111" presStyleLbl="parChTrans1D2" presStyleIdx="6" presStyleCnt="7"/>
      <dgm:spPr/>
    </dgm:pt>
    <dgm:pt modelId="{4E5A3AA0-829E-49B2-B269-B0C241FC008B}" type="pres">
      <dgm:prSet presAssocID="{290853C7-E394-49E0-8C3A-F9E87A4C7339}" presName="hierRoot3" presStyleCnt="0">
        <dgm:presLayoutVars>
          <dgm:hierBranch val="init"/>
        </dgm:presLayoutVars>
      </dgm:prSet>
      <dgm:spPr/>
    </dgm:pt>
    <dgm:pt modelId="{B14B9173-F6AA-4DF2-ADDC-4404A2351230}" type="pres">
      <dgm:prSet presAssocID="{290853C7-E394-49E0-8C3A-F9E87A4C7339}" presName="rootComposite3" presStyleCnt="0"/>
      <dgm:spPr/>
    </dgm:pt>
    <dgm:pt modelId="{965DC75E-99CE-4B81-A231-70B629C67E10}" type="pres">
      <dgm:prSet presAssocID="{290853C7-E394-49E0-8C3A-F9E87A4C7339}" presName="rootText3" presStyleLbl="asst1" presStyleIdx="0" presStyleCnt="1">
        <dgm:presLayoutVars>
          <dgm:chPref val="3"/>
        </dgm:presLayoutVars>
      </dgm:prSet>
      <dgm:spPr/>
    </dgm:pt>
    <dgm:pt modelId="{58C37A2E-456F-4CC8-B2D1-8F4C26F31A1A}" type="pres">
      <dgm:prSet presAssocID="{290853C7-E394-49E0-8C3A-F9E87A4C7339}" presName="rootConnector3" presStyleLbl="asst1" presStyleIdx="0" presStyleCnt="1"/>
      <dgm:spPr/>
    </dgm:pt>
    <dgm:pt modelId="{D486AB1D-D90E-4F60-A4EC-EFA31DCF0967}" type="pres">
      <dgm:prSet presAssocID="{290853C7-E394-49E0-8C3A-F9E87A4C7339}" presName="hierChild6" presStyleCnt="0"/>
      <dgm:spPr/>
    </dgm:pt>
    <dgm:pt modelId="{02319E98-6871-4BF5-BC63-34143D0F1675}" type="pres">
      <dgm:prSet presAssocID="{290853C7-E394-49E0-8C3A-F9E87A4C7339}" presName="hierChild7" presStyleCnt="0"/>
      <dgm:spPr/>
    </dgm:pt>
  </dgm:ptLst>
  <dgm:cxnLst>
    <dgm:cxn modelId="{35059D13-A137-44C9-9248-5F17D54EE530}" srcId="{5A7CFAEA-F811-401B-880A-5FCFB2896592}" destId="{18774C9C-4BC6-48E8-9730-50669B21D2AE}" srcOrd="4" destOrd="0" parTransId="{CEC60B88-8C61-4E56-95EA-0A4864346055}" sibTransId="{A716BD61-88C2-46AA-8848-6A3C424E1131}"/>
    <dgm:cxn modelId="{0EED0A1C-A1A5-432B-82BB-08A7709388F3}" type="presOf" srcId="{5A7CFAEA-F811-401B-880A-5FCFB2896592}" destId="{27FBC2BD-B771-459C-B17F-03B4D2AC23B6}" srcOrd="1" destOrd="0" presId="urn:microsoft.com/office/officeart/2005/8/layout/orgChart1"/>
    <dgm:cxn modelId="{54A21F24-C833-4734-A2C1-424DB54391F2}" type="presOf" srcId="{C2A776D7-0ED4-4E93-9B24-0DAE9CC3F862}" destId="{9B1F2278-00E6-487C-B5B3-651C2760A3D0}" srcOrd="1" destOrd="0" presId="urn:microsoft.com/office/officeart/2005/8/layout/orgChart1"/>
    <dgm:cxn modelId="{2B8DB028-104A-48A7-80D1-C24058796C09}" srcId="{5A7CFAEA-F811-401B-880A-5FCFB2896592}" destId="{FE3FEB20-EFE7-4206-88EE-EC0572DC51A1}" srcOrd="2" destOrd="0" parTransId="{84076EB1-EB64-49D4-9E54-969E6F7A29FC}" sibTransId="{F56F38DD-17A3-4FAF-B9A6-766040EF43E3}"/>
    <dgm:cxn modelId="{549AEB40-357A-4014-A430-005A588422D9}" type="presOf" srcId="{84076EB1-EB64-49D4-9E54-969E6F7A29FC}" destId="{C6D719A3-F85C-41D3-B847-7AB1B968D1F3}" srcOrd="0" destOrd="0" presId="urn:microsoft.com/office/officeart/2005/8/layout/orgChart1"/>
    <dgm:cxn modelId="{23C3FD42-6CFD-4868-AF6F-38B3691A009D}" type="presOf" srcId="{FE3FEB20-EFE7-4206-88EE-EC0572DC51A1}" destId="{8E3031B0-EBC8-4A3E-BD39-8EFD6D2BCB03}" srcOrd="1" destOrd="0" presId="urn:microsoft.com/office/officeart/2005/8/layout/orgChart1"/>
    <dgm:cxn modelId="{8408FE48-54D4-418F-AF87-24FD47AD4C6E}" srcId="{4848C323-A4C3-4216-97D5-62AA06F826E2}" destId="{5A7CFAEA-F811-401B-880A-5FCFB2896592}" srcOrd="0" destOrd="0" parTransId="{D90F9DAC-B604-4BCF-86C1-1399B9C06E3A}" sibTransId="{47E19E90-0518-4316-A614-92D088B7DFFA}"/>
    <dgm:cxn modelId="{F7E0E96F-81ED-45FB-AD3B-3430A5A0A98C}" type="presOf" srcId="{290853C7-E394-49E0-8C3A-F9E87A4C7339}" destId="{965DC75E-99CE-4B81-A231-70B629C67E10}" srcOrd="0" destOrd="0" presId="urn:microsoft.com/office/officeart/2005/8/layout/orgChart1"/>
    <dgm:cxn modelId="{BBEF8876-439F-41AA-967F-CCE133806382}" type="presOf" srcId="{290853C7-E394-49E0-8C3A-F9E87A4C7339}" destId="{58C37A2E-456F-4CC8-B2D1-8F4C26F31A1A}" srcOrd="1" destOrd="0" presId="urn:microsoft.com/office/officeart/2005/8/layout/orgChart1"/>
    <dgm:cxn modelId="{B9F9FD56-F053-4E37-87DE-9313F42443DD}" srcId="{5A7CFAEA-F811-401B-880A-5FCFB2896592}" destId="{C2A776D7-0ED4-4E93-9B24-0DAE9CC3F862}" srcOrd="1" destOrd="0" parTransId="{4A228F55-98BE-4279-BD33-E65904AB140A}" sibTransId="{4E4C8B46-3718-4FE3-937C-23DB0340BF3A}"/>
    <dgm:cxn modelId="{E0182F57-EAF4-490A-86A0-25DFF1510BA3}" type="presOf" srcId="{FFF50269-7755-4A60-B302-5A400E378C85}" destId="{460F2229-14FA-4757-9809-3F27AFFD5033}" srcOrd="1" destOrd="0" presId="urn:microsoft.com/office/officeart/2005/8/layout/orgChart1"/>
    <dgm:cxn modelId="{2A673B77-F70E-45F8-BB97-01752A0668F5}" type="presOf" srcId="{022910C6-EEB1-4901-87A5-0DF46B637384}" destId="{416D5164-B176-4A3C-AA4B-D31FDB7C3F14}" srcOrd="0" destOrd="0" presId="urn:microsoft.com/office/officeart/2005/8/layout/orgChart1"/>
    <dgm:cxn modelId="{B0B3477A-2666-4C54-B757-EB813414E2B3}" type="presOf" srcId="{CEC60B88-8C61-4E56-95EA-0A4864346055}" destId="{AEDD399F-E38B-48E0-8067-52F4A82B2C40}" srcOrd="0" destOrd="0" presId="urn:microsoft.com/office/officeart/2005/8/layout/orgChart1"/>
    <dgm:cxn modelId="{38DA9D82-D7F3-4E68-86AC-4B4EE4452216}" srcId="{5A7CFAEA-F811-401B-880A-5FCFB2896592}" destId="{290853C7-E394-49E0-8C3A-F9E87A4C7339}" srcOrd="0" destOrd="0" parTransId="{044A8847-1DF7-4841-9885-A7A3A646054B}" sibTransId="{A9F3F728-553A-4C9B-9E21-E208E802AB60}"/>
    <dgm:cxn modelId="{BB7BEE8B-9F77-4909-80D7-BDDC60920E05}" type="presOf" srcId="{5A7CFAEA-F811-401B-880A-5FCFB2896592}" destId="{81BDE3CA-2CA5-4B33-9954-DFF4944D36D3}" srcOrd="0" destOrd="0" presId="urn:microsoft.com/office/officeart/2005/8/layout/orgChart1"/>
    <dgm:cxn modelId="{4B073A8D-1B7E-465B-8E19-CB90FDD74D4F}" type="presOf" srcId="{18774C9C-4BC6-48E8-9730-50669B21D2AE}" destId="{5D4FC48D-6612-479C-8C00-F3E1C45A01A0}" srcOrd="0" destOrd="0" presId="urn:microsoft.com/office/officeart/2005/8/layout/orgChart1"/>
    <dgm:cxn modelId="{38171092-5DFA-4706-B438-0877A2FA11A6}" type="presOf" srcId="{3E19249D-60F9-41A0-AD16-63FAAC44CAED}" destId="{0BD09D84-11DF-453A-B0A1-1A75ED07436C}" srcOrd="1" destOrd="0" presId="urn:microsoft.com/office/officeart/2005/8/layout/orgChart1"/>
    <dgm:cxn modelId="{AD8A8694-B033-41C5-9ACA-481CFE4CC247}" srcId="{5A7CFAEA-F811-401B-880A-5FCFB2896592}" destId="{FFF50269-7755-4A60-B302-5A400E378C85}" srcOrd="3" destOrd="0" parTransId="{A2F32CF3-0236-46F4-8436-4BC644EB1436}" sibTransId="{1DAAEB26-2325-4F0F-B494-954541C5002A}"/>
    <dgm:cxn modelId="{9A48409A-EFC7-4ACA-A6CF-C8D7A1AFDC5A}" type="presOf" srcId="{3E19249D-60F9-41A0-AD16-63FAAC44CAED}" destId="{19058D70-4E5E-4D0A-A23A-5788D86083D9}" srcOrd="0" destOrd="0" presId="urn:microsoft.com/office/officeart/2005/8/layout/orgChart1"/>
    <dgm:cxn modelId="{78C316AD-7CED-453D-9A20-6A38E34DACE5}" type="presOf" srcId="{C2A776D7-0ED4-4E93-9B24-0DAE9CC3F862}" destId="{F2CBB087-7490-4443-856C-2144188BDDB1}" srcOrd="0" destOrd="0" presId="urn:microsoft.com/office/officeart/2005/8/layout/orgChart1"/>
    <dgm:cxn modelId="{B3A0CBB1-B4A3-4331-806C-02A4F2274CFF}" type="presOf" srcId="{4A228F55-98BE-4279-BD33-E65904AB140A}" destId="{D4B0F093-4E88-41B7-BE94-55E14B2E747A}" srcOrd="0" destOrd="0" presId="urn:microsoft.com/office/officeart/2005/8/layout/orgChart1"/>
    <dgm:cxn modelId="{19FB54BC-E274-4A7C-A937-B7FDB326B8A9}" srcId="{5A7CFAEA-F811-401B-880A-5FCFB2896592}" destId="{D2B29E82-4CE3-417A-9169-10E27987F3EB}" srcOrd="6" destOrd="0" parTransId="{418FF5CD-1BC4-4D74-8DC5-FC3B656F3F55}" sibTransId="{530B31E0-CAB8-4AED-9EAB-8A2E46792534}"/>
    <dgm:cxn modelId="{B62A2EBE-6C7E-4D7B-AABF-51F3693F6501}" type="presOf" srcId="{A2F32CF3-0236-46F4-8436-4BC644EB1436}" destId="{81533F5C-C36D-457D-A3D8-4E92608F3F42}" srcOrd="0" destOrd="0" presId="urn:microsoft.com/office/officeart/2005/8/layout/orgChart1"/>
    <dgm:cxn modelId="{61DE31C8-F590-49F6-A674-D0BF21D07233}" srcId="{5A7CFAEA-F811-401B-880A-5FCFB2896592}" destId="{3E19249D-60F9-41A0-AD16-63FAAC44CAED}" srcOrd="5" destOrd="0" parTransId="{022910C6-EEB1-4901-87A5-0DF46B637384}" sibTransId="{8B999CD8-B091-435B-8B40-4F642ABD4C47}"/>
    <dgm:cxn modelId="{F324CFCA-13BC-43AE-BBE6-4DFE7493EB4F}" type="presOf" srcId="{18774C9C-4BC6-48E8-9730-50669B21D2AE}" destId="{6F2F84F0-6E3F-43F7-8723-6A917E6BB3FE}" srcOrd="1" destOrd="0" presId="urn:microsoft.com/office/officeart/2005/8/layout/orgChart1"/>
    <dgm:cxn modelId="{2E4390D8-BBF0-406E-A66E-46C5E3029B41}" type="presOf" srcId="{D2B29E82-4CE3-417A-9169-10E27987F3EB}" destId="{D8EAA5C8-187B-4B08-8672-0DB0E1A287A3}" srcOrd="0" destOrd="0" presId="urn:microsoft.com/office/officeart/2005/8/layout/orgChart1"/>
    <dgm:cxn modelId="{928FFADF-9970-4E8F-B311-074544E31F91}" type="presOf" srcId="{FE3FEB20-EFE7-4206-88EE-EC0572DC51A1}" destId="{BF7F18BF-3A8C-4801-BBC9-3FF2F2271FD9}" srcOrd="0" destOrd="0" presId="urn:microsoft.com/office/officeart/2005/8/layout/orgChart1"/>
    <dgm:cxn modelId="{791868E3-E0AA-4547-91DD-307FC92CAA67}" type="presOf" srcId="{FFF50269-7755-4A60-B302-5A400E378C85}" destId="{D327BD3A-1443-4C26-B4E9-FD5F01A99257}" srcOrd="0" destOrd="0" presId="urn:microsoft.com/office/officeart/2005/8/layout/orgChart1"/>
    <dgm:cxn modelId="{4A0B1AE5-94EA-4B34-BCF0-149EF3995CB6}" type="presOf" srcId="{4848C323-A4C3-4216-97D5-62AA06F826E2}" destId="{DDFDB53D-5FA8-4CB8-83C5-4D3AB67F636D}" srcOrd="0" destOrd="0" presId="urn:microsoft.com/office/officeart/2005/8/layout/orgChart1"/>
    <dgm:cxn modelId="{DA8906E6-6CA1-469E-8622-8A81CCBF8385}" type="presOf" srcId="{044A8847-1DF7-4841-9885-A7A3A646054B}" destId="{D454908A-A9B0-4363-9648-DE2C520CA102}" srcOrd="0" destOrd="0" presId="urn:microsoft.com/office/officeart/2005/8/layout/orgChart1"/>
    <dgm:cxn modelId="{4332E4E9-F3C6-49C1-B882-2EA880E1C6C2}" type="presOf" srcId="{D2B29E82-4CE3-417A-9169-10E27987F3EB}" destId="{1FAFDFB4-1871-4832-95C7-B7F049BD066A}" srcOrd="1" destOrd="0" presId="urn:microsoft.com/office/officeart/2005/8/layout/orgChart1"/>
    <dgm:cxn modelId="{16F7D6F7-9D3D-4708-ACF6-CA47EEF901B3}" type="presOf" srcId="{418FF5CD-1BC4-4D74-8DC5-FC3B656F3F55}" destId="{E77549CC-D921-4BC9-8E8E-B453128E8301}" srcOrd="0" destOrd="0" presId="urn:microsoft.com/office/officeart/2005/8/layout/orgChart1"/>
    <dgm:cxn modelId="{77F67195-E0EF-40B0-9AC6-74CF96EB7487}" type="presParOf" srcId="{DDFDB53D-5FA8-4CB8-83C5-4D3AB67F636D}" destId="{3FAE71B4-E040-4A97-BDAC-121684F5E9FF}" srcOrd="0" destOrd="0" presId="urn:microsoft.com/office/officeart/2005/8/layout/orgChart1"/>
    <dgm:cxn modelId="{99F16F6D-063D-4B64-8089-61D23BC00A6E}" type="presParOf" srcId="{3FAE71B4-E040-4A97-BDAC-121684F5E9FF}" destId="{1F049684-6FC9-4B7E-A99F-2FE84C97FC23}" srcOrd="0" destOrd="0" presId="urn:microsoft.com/office/officeart/2005/8/layout/orgChart1"/>
    <dgm:cxn modelId="{7AE848E2-DBA9-43B6-B567-BFC1803E4FF5}" type="presParOf" srcId="{1F049684-6FC9-4B7E-A99F-2FE84C97FC23}" destId="{81BDE3CA-2CA5-4B33-9954-DFF4944D36D3}" srcOrd="0" destOrd="0" presId="urn:microsoft.com/office/officeart/2005/8/layout/orgChart1"/>
    <dgm:cxn modelId="{0B972B82-BD4A-4DE9-A9AD-18D09120D708}" type="presParOf" srcId="{1F049684-6FC9-4B7E-A99F-2FE84C97FC23}" destId="{27FBC2BD-B771-459C-B17F-03B4D2AC23B6}" srcOrd="1" destOrd="0" presId="urn:microsoft.com/office/officeart/2005/8/layout/orgChart1"/>
    <dgm:cxn modelId="{A76BA7B9-B61B-4257-97E8-C7000E9875B1}" type="presParOf" srcId="{3FAE71B4-E040-4A97-BDAC-121684F5E9FF}" destId="{13B3803F-78F0-4A89-834C-64F3FC046EAC}" srcOrd="1" destOrd="0" presId="urn:microsoft.com/office/officeart/2005/8/layout/orgChart1"/>
    <dgm:cxn modelId="{9F0919D5-9763-442E-A15B-452879625813}" type="presParOf" srcId="{13B3803F-78F0-4A89-834C-64F3FC046EAC}" destId="{D4B0F093-4E88-41B7-BE94-55E14B2E747A}" srcOrd="0" destOrd="0" presId="urn:microsoft.com/office/officeart/2005/8/layout/orgChart1"/>
    <dgm:cxn modelId="{05BEB46A-AED2-4854-80B3-DA35BCAA3D0F}" type="presParOf" srcId="{13B3803F-78F0-4A89-834C-64F3FC046EAC}" destId="{B4AA6D8F-1757-4F96-BEF6-EF179BAA218D}" srcOrd="1" destOrd="0" presId="urn:microsoft.com/office/officeart/2005/8/layout/orgChart1"/>
    <dgm:cxn modelId="{608CBA49-A680-4A00-9688-05353B647E77}" type="presParOf" srcId="{B4AA6D8F-1757-4F96-BEF6-EF179BAA218D}" destId="{3DDDF19F-CCF2-489E-AEC1-D2FE33CBED11}" srcOrd="0" destOrd="0" presId="urn:microsoft.com/office/officeart/2005/8/layout/orgChart1"/>
    <dgm:cxn modelId="{EAD9110E-D641-431D-AD64-157F4397D842}" type="presParOf" srcId="{3DDDF19F-CCF2-489E-AEC1-D2FE33CBED11}" destId="{F2CBB087-7490-4443-856C-2144188BDDB1}" srcOrd="0" destOrd="0" presId="urn:microsoft.com/office/officeart/2005/8/layout/orgChart1"/>
    <dgm:cxn modelId="{CD52A547-7124-4FC8-858B-DF95DABCC1BF}" type="presParOf" srcId="{3DDDF19F-CCF2-489E-AEC1-D2FE33CBED11}" destId="{9B1F2278-00E6-487C-B5B3-651C2760A3D0}" srcOrd="1" destOrd="0" presId="urn:microsoft.com/office/officeart/2005/8/layout/orgChart1"/>
    <dgm:cxn modelId="{0967E9F5-C478-4E5E-8385-CF512C7053C2}" type="presParOf" srcId="{B4AA6D8F-1757-4F96-BEF6-EF179BAA218D}" destId="{97D17204-069D-4F97-80DE-0811C8264CF8}" srcOrd="1" destOrd="0" presId="urn:microsoft.com/office/officeart/2005/8/layout/orgChart1"/>
    <dgm:cxn modelId="{46F8BC00-051A-4464-9FF2-2A6FF53D2EAE}" type="presParOf" srcId="{B4AA6D8F-1757-4F96-BEF6-EF179BAA218D}" destId="{B3737814-8CE8-4F6D-A14A-DAAD0C10B080}" srcOrd="2" destOrd="0" presId="urn:microsoft.com/office/officeart/2005/8/layout/orgChart1"/>
    <dgm:cxn modelId="{ABC51579-6F01-45F9-AAF1-5E34C4417CA8}" type="presParOf" srcId="{13B3803F-78F0-4A89-834C-64F3FC046EAC}" destId="{C6D719A3-F85C-41D3-B847-7AB1B968D1F3}" srcOrd="2" destOrd="0" presId="urn:microsoft.com/office/officeart/2005/8/layout/orgChart1"/>
    <dgm:cxn modelId="{58853E9F-EF8F-4264-9C30-ABE703D0973D}" type="presParOf" srcId="{13B3803F-78F0-4A89-834C-64F3FC046EAC}" destId="{464F9573-48FC-454A-A5E8-90ECB599103B}" srcOrd="3" destOrd="0" presId="urn:microsoft.com/office/officeart/2005/8/layout/orgChart1"/>
    <dgm:cxn modelId="{62915CA7-C524-40C0-A421-504ED62AB426}" type="presParOf" srcId="{464F9573-48FC-454A-A5E8-90ECB599103B}" destId="{AB7D0E30-E555-4D6E-AE59-FC23DDE13E9C}" srcOrd="0" destOrd="0" presId="urn:microsoft.com/office/officeart/2005/8/layout/orgChart1"/>
    <dgm:cxn modelId="{E9B8FE1D-1DE4-4339-9258-EEE5BE9D5DB6}" type="presParOf" srcId="{AB7D0E30-E555-4D6E-AE59-FC23DDE13E9C}" destId="{BF7F18BF-3A8C-4801-BBC9-3FF2F2271FD9}" srcOrd="0" destOrd="0" presId="urn:microsoft.com/office/officeart/2005/8/layout/orgChart1"/>
    <dgm:cxn modelId="{DB8AABD9-8E33-4201-A473-4CCD943CB60D}" type="presParOf" srcId="{AB7D0E30-E555-4D6E-AE59-FC23DDE13E9C}" destId="{8E3031B0-EBC8-4A3E-BD39-8EFD6D2BCB03}" srcOrd="1" destOrd="0" presId="urn:microsoft.com/office/officeart/2005/8/layout/orgChart1"/>
    <dgm:cxn modelId="{24645CCC-C08D-4587-8F44-1272222DEACA}" type="presParOf" srcId="{464F9573-48FC-454A-A5E8-90ECB599103B}" destId="{89568DF6-8AC5-4512-A00E-0DD9C62D217C}" srcOrd="1" destOrd="0" presId="urn:microsoft.com/office/officeart/2005/8/layout/orgChart1"/>
    <dgm:cxn modelId="{39A6431F-A295-49F2-A7A6-C938482EA807}" type="presParOf" srcId="{464F9573-48FC-454A-A5E8-90ECB599103B}" destId="{E400389E-431B-4CB0-BB38-29144739F49F}" srcOrd="2" destOrd="0" presId="urn:microsoft.com/office/officeart/2005/8/layout/orgChart1"/>
    <dgm:cxn modelId="{0D7DEA7F-C05A-4EC1-8EF7-B8906088F453}" type="presParOf" srcId="{13B3803F-78F0-4A89-834C-64F3FC046EAC}" destId="{81533F5C-C36D-457D-A3D8-4E92608F3F42}" srcOrd="4" destOrd="0" presId="urn:microsoft.com/office/officeart/2005/8/layout/orgChart1"/>
    <dgm:cxn modelId="{3391F633-D42C-4B5E-9B25-530D1FB82E5B}" type="presParOf" srcId="{13B3803F-78F0-4A89-834C-64F3FC046EAC}" destId="{AD69677E-84BE-490C-8419-16A7E287F905}" srcOrd="5" destOrd="0" presId="urn:microsoft.com/office/officeart/2005/8/layout/orgChart1"/>
    <dgm:cxn modelId="{AE229080-6C99-4BA3-B6E4-75A2413F469A}" type="presParOf" srcId="{AD69677E-84BE-490C-8419-16A7E287F905}" destId="{A707EF18-BE6E-4E47-BC24-673D85A2AC1D}" srcOrd="0" destOrd="0" presId="urn:microsoft.com/office/officeart/2005/8/layout/orgChart1"/>
    <dgm:cxn modelId="{4F941C9F-46E9-442D-9F0D-E49115933C4E}" type="presParOf" srcId="{A707EF18-BE6E-4E47-BC24-673D85A2AC1D}" destId="{D327BD3A-1443-4C26-B4E9-FD5F01A99257}" srcOrd="0" destOrd="0" presId="urn:microsoft.com/office/officeart/2005/8/layout/orgChart1"/>
    <dgm:cxn modelId="{1B438E85-6917-4E2A-93A6-BAE1ABBDAACB}" type="presParOf" srcId="{A707EF18-BE6E-4E47-BC24-673D85A2AC1D}" destId="{460F2229-14FA-4757-9809-3F27AFFD5033}" srcOrd="1" destOrd="0" presId="urn:microsoft.com/office/officeart/2005/8/layout/orgChart1"/>
    <dgm:cxn modelId="{4C477302-8598-41E4-AC2B-1A649C29B69E}" type="presParOf" srcId="{AD69677E-84BE-490C-8419-16A7E287F905}" destId="{E940E90C-D0D7-46E3-A142-197FA4C30DFD}" srcOrd="1" destOrd="0" presId="urn:microsoft.com/office/officeart/2005/8/layout/orgChart1"/>
    <dgm:cxn modelId="{9167F538-9D51-4F15-A0C4-E754887D5847}" type="presParOf" srcId="{AD69677E-84BE-490C-8419-16A7E287F905}" destId="{C475B316-51B7-45F7-894C-EC0801184A7A}" srcOrd="2" destOrd="0" presId="urn:microsoft.com/office/officeart/2005/8/layout/orgChart1"/>
    <dgm:cxn modelId="{36BCF811-AD5A-48AB-8D5C-CEF182D75F43}" type="presParOf" srcId="{13B3803F-78F0-4A89-834C-64F3FC046EAC}" destId="{AEDD399F-E38B-48E0-8067-52F4A82B2C40}" srcOrd="6" destOrd="0" presId="urn:microsoft.com/office/officeart/2005/8/layout/orgChart1"/>
    <dgm:cxn modelId="{E9CD1B3B-EB91-49B8-8025-29AC1335CB56}" type="presParOf" srcId="{13B3803F-78F0-4A89-834C-64F3FC046EAC}" destId="{5037A95C-E987-45FF-B490-E8233C1BDA7C}" srcOrd="7" destOrd="0" presId="urn:microsoft.com/office/officeart/2005/8/layout/orgChart1"/>
    <dgm:cxn modelId="{C92E93F8-1B10-419D-AABB-4B82EC7145C5}" type="presParOf" srcId="{5037A95C-E987-45FF-B490-E8233C1BDA7C}" destId="{3FC7F9A0-90F9-45A4-B9AD-663918FBB4CF}" srcOrd="0" destOrd="0" presId="urn:microsoft.com/office/officeart/2005/8/layout/orgChart1"/>
    <dgm:cxn modelId="{7DF4CE04-6A0C-4239-9E57-00371774FD66}" type="presParOf" srcId="{3FC7F9A0-90F9-45A4-B9AD-663918FBB4CF}" destId="{5D4FC48D-6612-479C-8C00-F3E1C45A01A0}" srcOrd="0" destOrd="0" presId="urn:microsoft.com/office/officeart/2005/8/layout/orgChart1"/>
    <dgm:cxn modelId="{7639B00A-2692-4D26-BA09-7780A2522CA4}" type="presParOf" srcId="{3FC7F9A0-90F9-45A4-B9AD-663918FBB4CF}" destId="{6F2F84F0-6E3F-43F7-8723-6A917E6BB3FE}" srcOrd="1" destOrd="0" presId="urn:microsoft.com/office/officeart/2005/8/layout/orgChart1"/>
    <dgm:cxn modelId="{8D9C703D-D180-45D6-B82A-70982FEB27B7}" type="presParOf" srcId="{5037A95C-E987-45FF-B490-E8233C1BDA7C}" destId="{8A904C70-BAAA-4C46-8D8E-BA989EADF9B7}" srcOrd="1" destOrd="0" presId="urn:microsoft.com/office/officeart/2005/8/layout/orgChart1"/>
    <dgm:cxn modelId="{20DA72EA-0C3F-4229-BF21-1ACCB9A4E76D}" type="presParOf" srcId="{5037A95C-E987-45FF-B490-E8233C1BDA7C}" destId="{1CB2681B-22AF-492A-8D50-1CB6AAFC3DC3}" srcOrd="2" destOrd="0" presId="urn:microsoft.com/office/officeart/2005/8/layout/orgChart1"/>
    <dgm:cxn modelId="{0C4CE3A6-76C6-4B28-81F6-10E122A97AB0}" type="presParOf" srcId="{13B3803F-78F0-4A89-834C-64F3FC046EAC}" destId="{416D5164-B176-4A3C-AA4B-D31FDB7C3F14}" srcOrd="8" destOrd="0" presId="urn:microsoft.com/office/officeart/2005/8/layout/orgChart1"/>
    <dgm:cxn modelId="{61914E2C-B475-4C0C-853A-2623E9F8ABD7}" type="presParOf" srcId="{13B3803F-78F0-4A89-834C-64F3FC046EAC}" destId="{881A44B7-6E8C-4701-9290-7F129E1FF9A8}" srcOrd="9" destOrd="0" presId="urn:microsoft.com/office/officeart/2005/8/layout/orgChart1"/>
    <dgm:cxn modelId="{C9201A63-76B0-4C86-B198-2E22538D0738}" type="presParOf" srcId="{881A44B7-6E8C-4701-9290-7F129E1FF9A8}" destId="{31D94FBE-F912-4768-B49F-AA154B1EE952}" srcOrd="0" destOrd="0" presId="urn:microsoft.com/office/officeart/2005/8/layout/orgChart1"/>
    <dgm:cxn modelId="{DAE035F8-C854-4BB7-8479-9FE6BA57972F}" type="presParOf" srcId="{31D94FBE-F912-4768-B49F-AA154B1EE952}" destId="{19058D70-4E5E-4D0A-A23A-5788D86083D9}" srcOrd="0" destOrd="0" presId="urn:microsoft.com/office/officeart/2005/8/layout/orgChart1"/>
    <dgm:cxn modelId="{3B1ECBE8-1362-4A01-9D8F-F04DFF3C78CB}" type="presParOf" srcId="{31D94FBE-F912-4768-B49F-AA154B1EE952}" destId="{0BD09D84-11DF-453A-B0A1-1A75ED07436C}" srcOrd="1" destOrd="0" presId="urn:microsoft.com/office/officeart/2005/8/layout/orgChart1"/>
    <dgm:cxn modelId="{6664DF12-C4EB-48AD-93E9-D8A952F30537}" type="presParOf" srcId="{881A44B7-6E8C-4701-9290-7F129E1FF9A8}" destId="{8B9A7FEB-C9BC-4D97-B647-EF4194A9F30D}" srcOrd="1" destOrd="0" presId="urn:microsoft.com/office/officeart/2005/8/layout/orgChart1"/>
    <dgm:cxn modelId="{B6F8C535-22C5-46CB-9392-098B051AF81A}" type="presParOf" srcId="{881A44B7-6E8C-4701-9290-7F129E1FF9A8}" destId="{72EF5F02-9D8B-46B6-8D8E-C4DDF884F913}" srcOrd="2" destOrd="0" presId="urn:microsoft.com/office/officeart/2005/8/layout/orgChart1"/>
    <dgm:cxn modelId="{943FE894-5343-467E-AA1B-981BBBB482C5}" type="presParOf" srcId="{13B3803F-78F0-4A89-834C-64F3FC046EAC}" destId="{E77549CC-D921-4BC9-8E8E-B453128E8301}" srcOrd="10" destOrd="0" presId="urn:microsoft.com/office/officeart/2005/8/layout/orgChart1"/>
    <dgm:cxn modelId="{FFD1A803-143D-462D-B8E8-B3B6290A166D}" type="presParOf" srcId="{13B3803F-78F0-4A89-834C-64F3FC046EAC}" destId="{BDF8183F-345D-455E-B702-9DCFF18BD5FA}" srcOrd="11" destOrd="0" presId="urn:microsoft.com/office/officeart/2005/8/layout/orgChart1"/>
    <dgm:cxn modelId="{5874A61F-7175-4270-BFCE-9B115076EFD2}" type="presParOf" srcId="{BDF8183F-345D-455E-B702-9DCFF18BD5FA}" destId="{3B2E399E-ABF7-4015-91B9-E838172E2F73}" srcOrd="0" destOrd="0" presId="urn:microsoft.com/office/officeart/2005/8/layout/orgChart1"/>
    <dgm:cxn modelId="{3E71C97C-BB37-4553-A715-3B29629B5F5D}" type="presParOf" srcId="{3B2E399E-ABF7-4015-91B9-E838172E2F73}" destId="{D8EAA5C8-187B-4B08-8672-0DB0E1A287A3}" srcOrd="0" destOrd="0" presId="urn:microsoft.com/office/officeart/2005/8/layout/orgChart1"/>
    <dgm:cxn modelId="{217DB3C6-177C-4394-B98D-2ADD64DB7262}" type="presParOf" srcId="{3B2E399E-ABF7-4015-91B9-E838172E2F73}" destId="{1FAFDFB4-1871-4832-95C7-B7F049BD066A}" srcOrd="1" destOrd="0" presId="urn:microsoft.com/office/officeart/2005/8/layout/orgChart1"/>
    <dgm:cxn modelId="{FB9ECEC6-F5B8-4628-B54E-18F36EB82517}" type="presParOf" srcId="{BDF8183F-345D-455E-B702-9DCFF18BD5FA}" destId="{8702991B-D684-480F-B2FD-C4188C382914}" srcOrd="1" destOrd="0" presId="urn:microsoft.com/office/officeart/2005/8/layout/orgChart1"/>
    <dgm:cxn modelId="{9F59DBB2-7CB5-4D58-85E4-49B21BF27893}" type="presParOf" srcId="{BDF8183F-345D-455E-B702-9DCFF18BD5FA}" destId="{B8E73880-EBF4-4C55-8113-72E4FA0B840A}" srcOrd="2" destOrd="0" presId="urn:microsoft.com/office/officeart/2005/8/layout/orgChart1"/>
    <dgm:cxn modelId="{6BB9D8E1-F97F-49D2-81B1-407E3FA6C7D3}" type="presParOf" srcId="{3FAE71B4-E040-4A97-BDAC-121684F5E9FF}" destId="{00A36654-2E76-435A-93B7-AADE97397206}" srcOrd="2" destOrd="0" presId="urn:microsoft.com/office/officeart/2005/8/layout/orgChart1"/>
    <dgm:cxn modelId="{C4EE664A-627A-4155-9282-19489E88F859}" type="presParOf" srcId="{00A36654-2E76-435A-93B7-AADE97397206}" destId="{D454908A-A9B0-4363-9648-DE2C520CA102}" srcOrd="0" destOrd="0" presId="urn:microsoft.com/office/officeart/2005/8/layout/orgChart1"/>
    <dgm:cxn modelId="{F429F40C-8E06-491F-9D45-8290E7E97CFA}" type="presParOf" srcId="{00A36654-2E76-435A-93B7-AADE97397206}" destId="{4E5A3AA0-829E-49B2-B269-B0C241FC008B}" srcOrd="1" destOrd="0" presId="urn:microsoft.com/office/officeart/2005/8/layout/orgChart1"/>
    <dgm:cxn modelId="{E8508772-13BC-457D-94D3-956866E9997E}" type="presParOf" srcId="{4E5A3AA0-829E-49B2-B269-B0C241FC008B}" destId="{B14B9173-F6AA-4DF2-ADDC-4404A2351230}" srcOrd="0" destOrd="0" presId="urn:microsoft.com/office/officeart/2005/8/layout/orgChart1"/>
    <dgm:cxn modelId="{42EA2E25-B4D6-4736-BA6F-AFAED7C3873E}" type="presParOf" srcId="{B14B9173-F6AA-4DF2-ADDC-4404A2351230}" destId="{965DC75E-99CE-4B81-A231-70B629C67E10}" srcOrd="0" destOrd="0" presId="urn:microsoft.com/office/officeart/2005/8/layout/orgChart1"/>
    <dgm:cxn modelId="{DCEDEB63-323B-41CA-8A5E-5B117E2B8397}" type="presParOf" srcId="{B14B9173-F6AA-4DF2-ADDC-4404A2351230}" destId="{58C37A2E-456F-4CC8-B2D1-8F4C26F31A1A}" srcOrd="1" destOrd="0" presId="urn:microsoft.com/office/officeart/2005/8/layout/orgChart1"/>
    <dgm:cxn modelId="{00A0B5E4-7FBD-4A0E-9F21-66C0446A060F}" type="presParOf" srcId="{4E5A3AA0-829E-49B2-B269-B0C241FC008B}" destId="{D486AB1D-D90E-4F60-A4EC-EFA31DCF0967}" srcOrd="1" destOrd="0" presId="urn:microsoft.com/office/officeart/2005/8/layout/orgChart1"/>
    <dgm:cxn modelId="{A2F24195-B2E6-485D-9F24-25DF308237C3}" type="presParOf" srcId="{4E5A3AA0-829E-49B2-B269-B0C241FC008B}" destId="{02319E98-6871-4BF5-BC63-34143D0F167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54908A-A9B0-4363-9648-DE2C520CA102}">
      <dsp:nvSpPr>
        <dsp:cNvPr id="0" name=""/>
        <dsp:cNvSpPr/>
      </dsp:nvSpPr>
      <dsp:spPr>
        <a:xfrm>
          <a:off x="5554114" y="1696605"/>
          <a:ext cx="170409" cy="746557"/>
        </a:xfrm>
        <a:custGeom>
          <a:avLst/>
          <a:gdLst/>
          <a:ahLst/>
          <a:cxnLst/>
          <a:rect l="0" t="0" r="0" b="0"/>
          <a:pathLst>
            <a:path>
              <a:moveTo>
                <a:pt x="170409" y="0"/>
              </a:moveTo>
              <a:lnTo>
                <a:pt x="170409" y="746557"/>
              </a:lnTo>
              <a:lnTo>
                <a:pt x="0" y="74655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77549CC-D921-4BC9-8E8E-B453128E8301}">
      <dsp:nvSpPr>
        <dsp:cNvPr id="0" name=""/>
        <dsp:cNvSpPr/>
      </dsp:nvSpPr>
      <dsp:spPr>
        <a:xfrm>
          <a:off x="5724524" y="1696605"/>
          <a:ext cx="4909424" cy="1493114"/>
        </a:xfrm>
        <a:custGeom>
          <a:avLst/>
          <a:gdLst/>
          <a:ahLst/>
          <a:cxnLst/>
          <a:rect l="0" t="0" r="0" b="0"/>
          <a:pathLst>
            <a:path>
              <a:moveTo>
                <a:pt x="0" y="0"/>
              </a:moveTo>
              <a:lnTo>
                <a:pt x="0" y="1322704"/>
              </a:lnTo>
              <a:lnTo>
                <a:pt x="4909424" y="1322704"/>
              </a:lnTo>
              <a:lnTo>
                <a:pt x="4909424" y="149311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6D5164-B176-4A3C-AA4B-D31FDB7C3F14}">
      <dsp:nvSpPr>
        <dsp:cNvPr id="0" name=""/>
        <dsp:cNvSpPr/>
      </dsp:nvSpPr>
      <dsp:spPr>
        <a:xfrm>
          <a:off x="5724524" y="1696605"/>
          <a:ext cx="2945654" cy="1493114"/>
        </a:xfrm>
        <a:custGeom>
          <a:avLst/>
          <a:gdLst/>
          <a:ahLst/>
          <a:cxnLst/>
          <a:rect l="0" t="0" r="0" b="0"/>
          <a:pathLst>
            <a:path>
              <a:moveTo>
                <a:pt x="0" y="0"/>
              </a:moveTo>
              <a:lnTo>
                <a:pt x="0" y="1322704"/>
              </a:lnTo>
              <a:lnTo>
                <a:pt x="2945654" y="1322704"/>
              </a:lnTo>
              <a:lnTo>
                <a:pt x="2945654" y="149311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DD399F-E38B-48E0-8067-52F4A82B2C40}">
      <dsp:nvSpPr>
        <dsp:cNvPr id="0" name=""/>
        <dsp:cNvSpPr/>
      </dsp:nvSpPr>
      <dsp:spPr>
        <a:xfrm>
          <a:off x="5724524" y="1696605"/>
          <a:ext cx="981884" cy="1493114"/>
        </a:xfrm>
        <a:custGeom>
          <a:avLst/>
          <a:gdLst/>
          <a:ahLst/>
          <a:cxnLst/>
          <a:rect l="0" t="0" r="0" b="0"/>
          <a:pathLst>
            <a:path>
              <a:moveTo>
                <a:pt x="0" y="0"/>
              </a:moveTo>
              <a:lnTo>
                <a:pt x="0" y="1322704"/>
              </a:lnTo>
              <a:lnTo>
                <a:pt x="981884" y="1322704"/>
              </a:lnTo>
              <a:lnTo>
                <a:pt x="981884" y="149311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533F5C-C36D-457D-A3D8-4E92608F3F42}">
      <dsp:nvSpPr>
        <dsp:cNvPr id="0" name=""/>
        <dsp:cNvSpPr/>
      </dsp:nvSpPr>
      <dsp:spPr>
        <a:xfrm>
          <a:off x="4742639" y="1696605"/>
          <a:ext cx="981884" cy="1493114"/>
        </a:xfrm>
        <a:custGeom>
          <a:avLst/>
          <a:gdLst/>
          <a:ahLst/>
          <a:cxnLst/>
          <a:rect l="0" t="0" r="0" b="0"/>
          <a:pathLst>
            <a:path>
              <a:moveTo>
                <a:pt x="981884" y="0"/>
              </a:moveTo>
              <a:lnTo>
                <a:pt x="981884" y="1322704"/>
              </a:lnTo>
              <a:lnTo>
                <a:pt x="0" y="1322704"/>
              </a:lnTo>
              <a:lnTo>
                <a:pt x="0" y="149311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D719A3-F85C-41D3-B847-7AB1B968D1F3}">
      <dsp:nvSpPr>
        <dsp:cNvPr id="0" name=""/>
        <dsp:cNvSpPr/>
      </dsp:nvSpPr>
      <dsp:spPr>
        <a:xfrm>
          <a:off x="2778869" y="1696605"/>
          <a:ext cx="2945654" cy="1493114"/>
        </a:xfrm>
        <a:custGeom>
          <a:avLst/>
          <a:gdLst/>
          <a:ahLst/>
          <a:cxnLst/>
          <a:rect l="0" t="0" r="0" b="0"/>
          <a:pathLst>
            <a:path>
              <a:moveTo>
                <a:pt x="2945654" y="0"/>
              </a:moveTo>
              <a:lnTo>
                <a:pt x="2945654" y="1322704"/>
              </a:lnTo>
              <a:lnTo>
                <a:pt x="0" y="1322704"/>
              </a:lnTo>
              <a:lnTo>
                <a:pt x="0" y="149311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B0F093-4E88-41B7-BE94-55E14B2E747A}">
      <dsp:nvSpPr>
        <dsp:cNvPr id="0" name=""/>
        <dsp:cNvSpPr/>
      </dsp:nvSpPr>
      <dsp:spPr>
        <a:xfrm>
          <a:off x="815100" y="1696605"/>
          <a:ext cx="4909424" cy="1493114"/>
        </a:xfrm>
        <a:custGeom>
          <a:avLst/>
          <a:gdLst/>
          <a:ahLst/>
          <a:cxnLst/>
          <a:rect l="0" t="0" r="0" b="0"/>
          <a:pathLst>
            <a:path>
              <a:moveTo>
                <a:pt x="4909424" y="0"/>
              </a:moveTo>
              <a:lnTo>
                <a:pt x="4909424" y="1322704"/>
              </a:lnTo>
              <a:lnTo>
                <a:pt x="0" y="1322704"/>
              </a:lnTo>
              <a:lnTo>
                <a:pt x="0" y="149311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BDE3CA-2CA5-4B33-9954-DFF4944D36D3}">
      <dsp:nvSpPr>
        <dsp:cNvPr id="0" name=""/>
        <dsp:cNvSpPr/>
      </dsp:nvSpPr>
      <dsp:spPr>
        <a:xfrm>
          <a:off x="4913049" y="885130"/>
          <a:ext cx="1622950" cy="811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Software engineers</a:t>
          </a:r>
        </a:p>
      </dsp:txBody>
      <dsp:txXfrm>
        <a:off x="4913049" y="885130"/>
        <a:ext cx="1622950" cy="811475"/>
      </dsp:txXfrm>
    </dsp:sp>
    <dsp:sp modelId="{F2CBB087-7490-4443-856C-2144188BDDB1}">
      <dsp:nvSpPr>
        <dsp:cNvPr id="0" name=""/>
        <dsp:cNvSpPr/>
      </dsp:nvSpPr>
      <dsp:spPr>
        <a:xfrm>
          <a:off x="3624" y="3189719"/>
          <a:ext cx="1622950" cy="8114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a:reflection blurRad="6350" stA="50000" endA="275" endPos="40000" dist="1016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Keep Learning</a:t>
          </a:r>
        </a:p>
      </dsp:txBody>
      <dsp:txXfrm>
        <a:off x="3624" y="3189719"/>
        <a:ext cx="1622950" cy="811475"/>
      </dsp:txXfrm>
    </dsp:sp>
    <dsp:sp modelId="{BF7F18BF-3A8C-4801-BBC9-3FF2F2271FD9}">
      <dsp:nvSpPr>
        <dsp:cNvPr id="0" name=""/>
        <dsp:cNvSpPr/>
      </dsp:nvSpPr>
      <dsp:spPr>
        <a:xfrm>
          <a:off x="1967394" y="3189719"/>
          <a:ext cx="1622950" cy="8114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a:reflection blurRad="6350" stA="50000" endA="275" endPos="40000" dist="1016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dirty="0"/>
            <a:t>Ownership and Meaningful Work</a:t>
          </a:r>
          <a:endParaRPr lang="en-US" sz="1800" b="0" kern="1200" dirty="0"/>
        </a:p>
      </dsp:txBody>
      <dsp:txXfrm>
        <a:off x="1967394" y="3189719"/>
        <a:ext cx="1622950" cy="811475"/>
      </dsp:txXfrm>
    </dsp:sp>
    <dsp:sp modelId="{D327BD3A-1443-4C26-B4E9-FD5F01A99257}">
      <dsp:nvSpPr>
        <dsp:cNvPr id="0" name=""/>
        <dsp:cNvSpPr/>
      </dsp:nvSpPr>
      <dsp:spPr>
        <a:xfrm>
          <a:off x="3931164" y="3189719"/>
          <a:ext cx="1622950" cy="8114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a:reflection blurRad="6350" stA="50000" endA="275" endPos="40000" dist="1016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Fault Tolerance</a:t>
          </a:r>
        </a:p>
      </dsp:txBody>
      <dsp:txXfrm>
        <a:off x="3931164" y="3189719"/>
        <a:ext cx="1622950" cy="811475"/>
      </dsp:txXfrm>
    </dsp:sp>
    <dsp:sp modelId="{5D4FC48D-6612-479C-8C00-F3E1C45A01A0}">
      <dsp:nvSpPr>
        <dsp:cNvPr id="0" name=""/>
        <dsp:cNvSpPr/>
      </dsp:nvSpPr>
      <dsp:spPr>
        <a:xfrm>
          <a:off x="5894934" y="3189719"/>
          <a:ext cx="1622950" cy="8114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a:reflection blurRad="6350" stA="50000" endA="275" endPos="40000" dist="1016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dirty="0"/>
            <a:t>Business Decision-Making</a:t>
          </a:r>
          <a:endParaRPr lang="en-US" sz="1800" kern="1200" dirty="0"/>
        </a:p>
      </dsp:txBody>
      <dsp:txXfrm>
        <a:off x="5894934" y="3189719"/>
        <a:ext cx="1622950" cy="811475"/>
      </dsp:txXfrm>
    </dsp:sp>
    <dsp:sp modelId="{19058D70-4E5E-4D0A-A23A-5788D86083D9}">
      <dsp:nvSpPr>
        <dsp:cNvPr id="0" name=""/>
        <dsp:cNvSpPr/>
      </dsp:nvSpPr>
      <dsp:spPr>
        <a:xfrm>
          <a:off x="7858704" y="3189719"/>
          <a:ext cx="1622950" cy="8114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a:reflection blurRad="6350" stA="50000" endA="275" endPos="40000" dist="1016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Teamwork</a:t>
          </a:r>
        </a:p>
      </dsp:txBody>
      <dsp:txXfrm>
        <a:off x="7858704" y="3189719"/>
        <a:ext cx="1622950" cy="811475"/>
      </dsp:txXfrm>
    </dsp:sp>
    <dsp:sp modelId="{D8EAA5C8-187B-4B08-8672-0DB0E1A287A3}">
      <dsp:nvSpPr>
        <dsp:cNvPr id="0" name=""/>
        <dsp:cNvSpPr/>
      </dsp:nvSpPr>
      <dsp:spPr>
        <a:xfrm>
          <a:off x="9822473" y="3189719"/>
          <a:ext cx="1622950" cy="8114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a:reflection blurRad="6350" stA="50000" endA="275" endPos="40000" dist="1016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Innovation and Problem Solving</a:t>
          </a:r>
        </a:p>
      </dsp:txBody>
      <dsp:txXfrm>
        <a:off x="9822473" y="3189719"/>
        <a:ext cx="1622950" cy="811475"/>
      </dsp:txXfrm>
    </dsp:sp>
    <dsp:sp modelId="{965DC75E-99CE-4B81-A231-70B629C67E10}">
      <dsp:nvSpPr>
        <dsp:cNvPr id="0" name=""/>
        <dsp:cNvSpPr/>
      </dsp:nvSpPr>
      <dsp:spPr>
        <a:xfrm>
          <a:off x="3931164" y="2037424"/>
          <a:ext cx="1622950" cy="811475"/>
        </a:xfrm>
        <a:prstGeom prst="rect">
          <a:avLst/>
        </a:prstGeom>
        <a:solidFill>
          <a:schemeClr val="accent4">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Characteristics and ethics</a:t>
          </a:r>
        </a:p>
      </dsp:txBody>
      <dsp:txXfrm>
        <a:off x="3931164" y="2037424"/>
        <a:ext cx="1622950" cy="81147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373696-B34B-42BA-AC45-59F0AD530F8C}" type="datetimeFigureOut">
              <a:rPr lang="en-US" smtClean="0"/>
              <a:t>4/13/2021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9EF48B-6F62-4DDC-9CCD-2E4CA6C2775C}" type="slidenum">
              <a:rPr lang="en-US" smtClean="0"/>
              <a:t>‹#›</a:t>
            </a:fld>
            <a:endParaRPr lang="en-US"/>
          </a:p>
        </p:txBody>
      </p:sp>
    </p:spTree>
    <p:extLst>
      <p:ext uri="{BB962C8B-B14F-4D97-AF65-F5344CB8AC3E}">
        <p14:creationId xmlns:p14="http://schemas.microsoft.com/office/powerpoint/2010/main" val="934082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9EF48B-6F62-4DDC-9CCD-2E4CA6C2775C}" type="slidenum">
              <a:rPr lang="en-US" smtClean="0"/>
              <a:t>4</a:t>
            </a:fld>
            <a:endParaRPr lang="en-US"/>
          </a:p>
        </p:txBody>
      </p:sp>
    </p:spTree>
    <p:extLst>
      <p:ext uri="{BB962C8B-B14F-4D97-AF65-F5344CB8AC3E}">
        <p14:creationId xmlns:p14="http://schemas.microsoft.com/office/powerpoint/2010/main" val="2344763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A35EE-D383-49E3-B097-1A68DCA213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5D2DE6-4889-4AE7-A314-F4886954DE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2324BD-7854-42DA-BBB9-6A3A2DF6145C}"/>
              </a:ext>
            </a:extLst>
          </p:cNvPr>
          <p:cNvSpPr>
            <a:spLocks noGrp="1"/>
          </p:cNvSpPr>
          <p:nvPr>
            <p:ph type="dt" sz="half" idx="10"/>
          </p:nvPr>
        </p:nvSpPr>
        <p:spPr/>
        <p:txBody>
          <a:bodyPr/>
          <a:lstStyle/>
          <a:p>
            <a:fld id="{DE136269-F5D2-4784-8C69-61FAF5E861B2}" type="datetimeFigureOut">
              <a:rPr lang="en-US" smtClean="0"/>
              <a:t>4/13/2021</a:t>
            </a:fld>
            <a:endParaRPr lang="en-US"/>
          </a:p>
        </p:txBody>
      </p:sp>
      <p:sp>
        <p:nvSpPr>
          <p:cNvPr id="5" name="Footer Placeholder 4">
            <a:extLst>
              <a:ext uri="{FF2B5EF4-FFF2-40B4-BE49-F238E27FC236}">
                <a16:creationId xmlns:a16="http://schemas.microsoft.com/office/drawing/2014/main" id="{3D89049B-36BF-4C06-BA01-C1E35C8130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16C4B9-8E51-4F1C-B481-783C2F5BFBF1}"/>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782525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D1745-8708-4462-B1C0-61E8009493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5B8A60-7E73-43A1-94C2-E5F8D69F05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FBC3FB-76EC-4FFD-8EC4-21040DCD2375}"/>
              </a:ext>
            </a:extLst>
          </p:cNvPr>
          <p:cNvSpPr>
            <a:spLocks noGrp="1"/>
          </p:cNvSpPr>
          <p:nvPr>
            <p:ph type="dt" sz="half" idx="10"/>
          </p:nvPr>
        </p:nvSpPr>
        <p:spPr/>
        <p:txBody>
          <a:bodyPr/>
          <a:lstStyle/>
          <a:p>
            <a:fld id="{DE136269-F5D2-4784-8C69-61FAF5E861B2}" type="datetimeFigureOut">
              <a:rPr lang="en-US" smtClean="0"/>
              <a:t>4/13/2021</a:t>
            </a:fld>
            <a:endParaRPr lang="en-US"/>
          </a:p>
        </p:txBody>
      </p:sp>
      <p:sp>
        <p:nvSpPr>
          <p:cNvPr id="5" name="Footer Placeholder 4">
            <a:extLst>
              <a:ext uri="{FF2B5EF4-FFF2-40B4-BE49-F238E27FC236}">
                <a16:creationId xmlns:a16="http://schemas.microsoft.com/office/drawing/2014/main" id="{F5811B85-B15C-49D1-AE4E-152DE86878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76E47E-3CF2-449C-80E4-890D32BDF474}"/>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834493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4CB6CD-A87A-4368-9129-6D49E567FB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BCBB8A-046D-49FB-B6E6-314B9B78F7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737EE7-3A44-46D0-ADBC-A8C7E0248176}"/>
              </a:ext>
            </a:extLst>
          </p:cNvPr>
          <p:cNvSpPr>
            <a:spLocks noGrp="1"/>
          </p:cNvSpPr>
          <p:nvPr>
            <p:ph type="dt" sz="half" idx="10"/>
          </p:nvPr>
        </p:nvSpPr>
        <p:spPr/>
        <p:txBody>
          <a:bodyPr/>
          <a:lstStyle/>
          <a:p>
            <a:fld id="{DE136269-F5D2-4784-8C69-61FAF5E861B2}" type="datetimeFigureOut">
              <a:rPr lang="en-US" smtClean="0"/>
              <a:t>4/13/2021</a:t>
            </a:fld>
            <a:endParaRPr lang="en-US"/>
          </a:p>
        </p:txBody>
      </p:sp>
      <p:sp>
        <p:nvSpPr>
          <p:cNvPr id="5" name="Footer Placeholder 4">
            <a:extLst>
              <a:ext uri="{FF2B5EF4-FFF2-40B4-BE49-F238E27FC236}">
                <a16:creationId xmlns:a16="http://schemas.microsoft.com/office/drawing/2014/main" id="{5DD64FE7-9ACE-471B-8F41-0194FE09C0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5E279C-CEC8-4019-82E0-0D66C0B91230}"/>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3173184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FD2B-1A68-45B7-82FE-389C4F3886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977DE6-910A-4832-B2BC-85A72703D1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228890-AF3B-4A8B-81D7-2C47D6198E57}"/>
              </a:ext>
            </a:extLst>
          </p:cNvPr>
          <p:cNvSpPr>
            <a:spLocks noGrp="1"/>
          </p:cNvSpPr>
          <p:nvPr>
            <p:ph type="dt" sz="half" idx="10"/>
          </p:nvPr>
        </p:nvSpPr>
        <p:spPr/>
        <p:txBody>
          <a:bodyPr/>
          <a:lstStyle/>
          <a:p>
            <a:fld id="{DE136269-F5D2-4784-8C69-61FAF5E861B2}" type="datetimeFigureOut">
              <a:rPr lang="en-US" smtClean="0"/>
              <a:t>4/13/2021</a:t>
            </a:fld>
            <a:endParaRPr lang="en-US"/>
          </a:p>
        </p:txBody>
      </p:sp>
      <p:sp>
        <p:nvSpPr>
          <p:cNvPr id="5" name="Footer Placeholder 4">
            <a:extLst>
              <a:ext uri="{FF2B5EF4-FFF2-40B4-BE49-F238E27FC236}">
                <a16:creationId xmlns:a16="http://schemas.microsoft.com/office/drawing/2014/main" id="{9511F77D-B8B8-4D65-87AF-EA14830316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3032D1-5BA5-4756-8890-B737D6025795}"/>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245267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AEAF0-5F4E-407E-BCFE-E681F983F5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4C3F9D-F832-407D-AFD6-19EB782923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68AF0B-9EBC-4AE6-9585-345DE288AED3}"/>
              </a:ext>
            </a:extLst>
          </p:cNvPr>
          <p:cNvSpPr>
            <a:spLocks noGrp="1"/>
          </p:cNvSpPr>
          <p:nvPr>
            <p:ph type="dt" sz="half" idx="10"/>
          </p:nvPr>
        </p:nvSpPr>
        <p:spPr/>
        <p:txBody>
          <a:bodyPr/>
          <a:lstStyle/>
          <a:p>
            <a:fld id="{DE136269-F5D2-4784-8C69-61FAF5E861B2}" type="datetimeFigureOut">
              <a:rPr lang="en-US" smtClean="0"/>
              <a:t>4/13/2021</a:t>
            </a:fld>
            <a:endParaRPr lang="en-US"/>
          </a:p>
        </p:txBody>
      </p:sp>
      <p:sp>
        <p:nvSpPr>
          <p:cNvPr id="5" name="Footer Placeholder 4">
            <a:extLst>
              <a:ext uri="{FF2B5EF4-FFF2-40B4-BE49-F238E27FC236}">
                <a16:creationId xmlns:a16="http://schemas.microsoft.com/office/drawing/2014/main" id="{18CC9866-2861-4311-96AB-D3BC3A6F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7388D7-1971-4F03-85CA-6D128E8FEAF4}"/>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3508941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005B0-28CA-4284-A065-F649B57B7D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A39A4C-BE86-4C37-9EC4-6406023D8E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2E8E53-4089-4C41-B7C4-6FCD35FD29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E8281C-4DDD-4818-BD1D-7A1A97EA36DB}"/>
              </a:ext>
            </a:extLst>
          </p:cNvPr>
          <p:cNvSpPr>
            <a:spLocks noGrp="1"/>
          </p:cNvSpPr>
          <p:nvPr>
            <p:ph type="dt" sz="half" idx="10"/>
          </p:nvPr>
        </p:nvSpPr>
        <p:spPr/>
        <p:txBody>
          <a:bodyPr/>
          <a:lstStyle/>
          <a:p>
            <a:fld id="{DE136269-F5D2-4784-8C69-61FAF5E861B2}" type="datetimeFigureOut">
              <a:rPr lang="en-US" smtClean="0"/>
              <a:t>4/13/2021</a:t>
            </a:fld>
            <a:endParaRPr lang="en-US"/>
          </a:p>
        </p:txBody>
      </p:sp>
      <p:sp>
        <p:nvSpPr>
          <p:cNvPr id="6" name="Footer Placeholder 5">
            <a:extLst>
              <a:ext uri="{FF2B5EF4-FFF2-40B4-BE49-F238E27FC236}">
                <a16:creationId xmlns:a16="http://schemas.microsoft.com/office/drawing/2014/main" id="{50941CD4-1912-43B3-AA48-524D67036D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F2FACC-10C2-4773-8D1C-8FEEE5E90FD1}"/>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429147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B546B-4823-4F06-B25B-6CB5AF88EE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5C1814-4CFA-4E63-AA9F-6E2B3F99A7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6D0970-BF07-4BB3-A2DF-F6944820A5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FA1BF7-E1D2-40B8-8DCA-A14E08AEE4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B2DD97-B015-49B5-B2CF-E5C761DF28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B8E9A7-5F85-4920-B0DB-63E362C601D1}"/>
              </a:ext>
            </a:extLst>
          </p:cNvPr>
          <p:cNvSpPr>
            <a:spLocks noGrp="1"/>
          </p:cNvSpPr>
          <p:nvPr>
            <p:ph type="dt" sz="half" idx="10"/>
          </p:nvPr>
        </p:nvSpPr>
        <p:spPr/>
        <p:txBody>
          <a:bodyPr/>
          <a:lstStyle/>
          <a:p>
            <a:fld id="{DE136269-F5D2-4784-8C69-61FAF5E861B2}" type="datetimeFigureOut">
              <a:rPr lang="en-US" smtClean="0"/>
              <a:t>4/13/2021</a:t>
            </a:fld>
            <a:endParaRPr lang="en-US"/>
          </a:p>
        </p:txBody>
      </p:sp>
      <p:sp>
        <p:nvSpPr>
          <p:cNvPr id="8" name="Footer Placeholder 7">
            <a:extLst>
              <a:ext uri="{FF2B5EF4-FFF2-40B4-BE49-F238E27FC236}">
                <a16:creationId xmlns:a16="http://schemas.microsoft.com/office/drawing/2014/main" id="{F1A1D3F6-F160-4417-A757-6A364176DA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E4823D-9ABB-46C6-85FC-4E32D19783DD}"/>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2688064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7CCBA-FC47-40B7-B90D-AC545ECF7E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A5FA0C-FBB6-43CE-9E92-B804C6675070}"/>
              </a:ext>
            </a:extLst>
          </p:cNvPr>
          <p:cNvSpPr>
            <a:spLocks noGrp="1"/>
          </p:cNvSpPr>
          <p:nvPr>
            <p:ph type="dt" sz="half" idx="10"/>
          </p:nvPr>
        </p:nvSpPr>
        <p:spPr/>
        <p:txBody>
          <a:bodyPr/>
          <a:lstStyle/>
          <a:p>
            <a:fld id="{DE136269-F5D2-4784-8C69-61FAF5E861B2}" type="datetimeFigureOut">
              <a:rPr lang="en-US" smtClean="0"/>
              <a:t>4/13/2021</a:t>
            </a:fld>
            <a:endParaRPr lang="en-US"/>
          </a:p>
        </p:txBody>
      </p:sp>
      <p:sp>
        <p:nvSpPr>
          <p:cNvPr id="4" name="Footer Placeholder 3">
            <a:extLst>
              <a:ext uri="{FF2B5EF4-FFF2-40B4-BE49-F238E27FC236}">
                <a16:creationId xmlns:a16="http://schemas.microsoft.com/office/drawing/2014/main" id="{BCE866A0-A986-429C-839F-12CDB6F766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C16A32-3027-4C73-B029-872DF6E744A7}"/>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597495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77679C-6BF0-4901-94D9-CC11A84AAAB9}"/>
              </a:ext>
            </a:extLst>
          </p:cNvPr>
          <p:cNvSpPr>
            <a:spLocks noGrp="1"/>
          </p:cNvSpPr>
          <p:nvPr>
            <p:ph type="dt" sz="half" idx="10"/>
          </p:nvPr>
        </p:nvSpPr>
        <p:spPr/>
        <p:txBody>
          <a:bodyPr/>
          <a:lstStyle/>
          <a:p>
            <a:fld id="{DE136269-F5D2-4784-8C69-61FAF5E861B2}" type="datetimeFigureOut">
              <a:rPr lang="en-US" smtClean="0"/>
              <a:t>4/13/2021</a:t>
            </a:fld>
            <a:endParaRPr lang="en-US"/>
          </a:p>
        </p:txBody>
      </p:sp>
      <p:sp>
        <p:nvSpPr>
          <p:cNvPr id="3" name="Footer Placeholder 2">
            <a:extLst>
              <a:ext uri="{FF2B5EF4-FFF2-40B4-BE49-F238E27FC236}">
                <a16:creationId xmlns:a16="http://schemas.microsoft.com/office/drawing/2014/main" id="{D7FB1F37-9257-4526-9477-5CBAD48BE8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62C883-373F-48FD-9176-BC82F99B23E9}"/>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1061056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1D5F7-D07B-4687-B596-4445044E5D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F85C62-2CD0-48E2-B13B-9EB21F64D3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814F23-5B42-4400-87A6-B307FC4E87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A20879-E418-4F00-A083-937222163607}"/>
              </a:ext>
            </a:extLst>
          </p:cNvPr>
          <p:cNvSpPr>
            <a:spLocks noGrp="1"/>
          </p:cNvSpPr>
          <p:nvPr>
            <p:ph type="dt" sz="half" idx="10"/>
          </p:nvPr>
        </p:nvSpPr>
        <p:spPr/>
        <p:txBody>
          <a:bodyPr/>
          <a:lstStyle/>
          <a:p>
            <a:fld id="{DE136269-F5D2-4784-8C69-61FAF5E861B2}" type="datetimeFigureOut">
              <a:rPr lang="en-US" smtClean="0"/>
              <a:t>4/13/2021</a:t>
            </a:fld>
            <a:endParaRPr lang="en-US"/>
          </a:p>
        </p:txBody>
      </p:sp>
      <p:sp>
        <p:nvSpPr>
          <p:cNvPr id="6" name="Footer Placeholder 5">
            <a:extLst>
              <a:ext uri="{FF2B5EF4-FFF2-40B4-BE49-F238E27FC236}">
                <a16:creationId xmlns:a16="http://schemas.microsoft.com/office/drawing/2014/main" id="{861E2978-6517-4327-975E-B5B588A888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D00975-C0E4-45B2-896F-2A7BF9E790CC}"/>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216713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5520B-6DF5-482F-BE99-124BA2729B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3F1E9D-887E-4C9E-A5E1-BA779C146D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549E54-DF5A-40A2-A6B2-7E5D83A87D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4E93EF-1DED-4DD9-9025-E9DBC4F3FB12}"/>
              </a:ext>
            </a:extLst>
          </p:cNvPr>
          <p:cNvSpPr>
            <a:spLocks noGrp="1"/>
          </p:cNvSpPr>
          <p:nvPr>
            <p:ph type="dt" sz="half" idx="10"/>
          </p:nvPr>
        </p:nvSpPr>
        <p:spPr/>
        <p:txBody>
          <a:bodyPr/>
          <a:lstStyle/>
          <a:p>
            <a:fld id="{DE136269-F5D2-4784-8C69-61FAF5E861B2}" type="datetimeFigureOut">
              <a:rPr lang="en-US" smtClean="0"/>
              <a:t>4/13/2021</a:t>
            </a:fld>
            <a:endParaRPr lang="en-US"/>
          </a:p>
        </p:txBody>
      </p:sp>
      <p:sp>
        <p:nvSpPr>
          <p:cNvPr id="6" name="Footer Placeholder 5">
            <a:extLst>
              <a:ext uri="{FF2B5EF4-FFF2-40B4-BE49-F238E27FC236}">
                <a16:creationId xmlns:a16="http://schemas.microsoft.com/office/drawing/2014/main" id="{82C530B1-F6D8-4E09-B8AF-829EB03990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923FC9-6F64-4815-89FF-D5785ECF8ACA}"/>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2061869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DF4814-C2BD-41D8-8937-EEED295013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21C752-4C89-484F-BB84-4DC9D07977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7965E0-DE8E-4594-BF4D-1021609B73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136269-F5D2-4784-8C69-61FAF5E861B2}" type="datetimeFigureOut">
              <a:rPr lang="en-US" smtClean="0"/>
              <a:t>4/13/2021</a:t>
            </a:fld>
            <a:endParaRPr lang="en-US"/>
          </a:p>
        </p:txBody>
      </p:sp>
      <p:sp>
        <p:nvSpPr>
          <p:cNvPr id="5" name="Footer Placeholder 4">
            <a:extLst>
              <a:ext uri="{FF2B5EF4-FFF2-40B4-BE49-F238E27FC236}">
                <a16:creationId xmlns:a16="http://schemas.microsoft.com/office/drawing/2014/main" id="{CE09F6CF-E382-4A14-8369-A485DAF3F8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DD4F15-DC19-41FB-B434-E257B76946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01598E-8EA7-4EAB-8E68-B65BA38504C2}" type="slidenum">
              <a:rPr lang="en-US" smtClean="0"/>
              <a:t>‹#›</a:t>
            </a:fld>
            <a:endParaRPr lang="en-US"/>
          </a:p>
        </p:txBody>
      </p:sp>
    </p:spTree>
    <p:extLst>
      <p:ext uri="{BB962C8B-B14F-4D97-AF65-F5344CB8AC3E}">
        <p14:creationId xmlns:p14="http://schemas.microsoft.com/office/powerpoint/2010/main" val="2216263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s://medium.com/swlh/working-at-amazon-software-engineer-4d491f2d0f7e" TargetMode="Externa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4" name="Rectangle 7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a:extLst>
              <a:ext uri="{FF2B5EF4-FFF2-40B4-BE49-F238E27FC236}">
                <a16:creationId xmlns:a16="http://schemas.microsoft.com/office/drawing/2014/main" id="{CE7545B2-8DAE-4F67-B314-CC1B860711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817" r="9817"/>
          <a:stretch/>
        </p:blipFill>
        <p:spPr bwMode="auto">
          <a:xfrm>
            <a:off x="3921551" y="18298"/>
            <a:ext cx="8267322" cy="6857990"/>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ECA74F-0346-413B-944A-0DCE2C364EBC}"/>
              </a:ext>
            </a:extLst>
          </p:cNvPr>
          <p:cNvSpPr>
            <a:spLocks noGrp="1"/>
          </p:cNvSpPr>
          <p:nvPr>
            <p:ph type="ctrTitle"/>
          </p:nvPr>
        </p:nvSpPr>
        <p:spPr>
          <a:xfrm>
            <a:off x="477981" y="1122363"/>
            <a:ext cx="4273128" cy="3204134"/>
          </a:xfrm>
        </p:spPr>
        <p:txBody>
          <a:bodyPr anchor="b">
            <a:normAutofit/>
          </a:bodyPr>
          <a:lstStyle/>
          <a:p>
            <a:pPr algn="l"/>
            <a:r>
              <a:rPr lang="en-US" sz="4800" dirty="0"/>
              <a:t>Software Development and Professional Practices</a:t>
            </a:r>
          </a:p>
        </p:txBody>
      </p:sp>
      <p:sp>
        <p:nvSpPr>
          <p:cNvPr id="3" name="Subtitle 2">
            <a:extLst>
              <a:ext uri="{FF2B5EF4-FFF2-40B4-BE49-F238E27FC236}">
                <a16:creationId xmlns:a16="http://schemas.microsoft.com/office/drawing/2014/main" id="{A1725D1B-4452-4252-89A4-A20B9D22FB55}"/>
              </a:ext>
            </a:extLst>
          </p:cNvPr>
          <p:cNvSpPr>
            <a:spLocks noGrp="1"/>
          </p:cNvSpPr>
          <p:nvPr>
            <p:ph type="subTitle" idx="1"/>
          </p:nvPr>
        </p:nvSpPr>
        <p:spPr>
          <a:xfrm>
            <a:off x="477980" y="4872922"/>
            <a:ext cx="4023359" cy="1208141"/>
          </a:xfrm>
        </p:spPr>
        <p:txBody>
          <a:bodyPr>
            <a:normAutofit/>
          </a:bodyPr>
          <a:lstStyle/>
          <a:p>
            <a:pPr algn="l"/>
            <a:r>
              <a:rPr lang="en-GB" sz="2000" dirty="0"/>
              <a:t>Introduction to Git and </a:t>
            </a:r>
            <a:r>
              <a:rPr lang="en-GB" sz="2000" dirty="0" err="1"/>
              <a:t>Github</a:t>
            </a:r>
            <a:endParaRPr lang="en-US" sz="2000" dirty="0"/>
          </a:p>
        </p:txBody>
      </p:sp>
      <p:sp>
        <p:nvSpPr>
          <p:cNvPr id="81" name="Rectangle 8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3" name="Rectangle 8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13">
            <a:extLst>
              <a:ext uri="{FF2B5EF4-FFF2-40B4-BE49-F238E27FC236}">
                <a16:creationId xmlns:a16="http://schemas.microsoft.com/office/drawing/2014/main" id="{7C3F6871-943A-46F1-843D-DA86AE09D786}"/>
              </a:ext>
            </a:extLst>
          </p:cNvPr>
          <p:cNvPicPr>
            <a:picLocks noChangeAspect="1"/>
          </p:cNvPicPr>
          <p:nvPr/>
        </p:nvPicPr>
        <p:blipFill>
          <a:blip r:embed="rId3"/>
          <a:stretch>
            <a:fillRect/>
          </a:stretch>
        </p:blipFill>
        <p:spPr>
          <a:xfrm>
            <a:off x="11081657" y="68898"/>
            <a:ext cx="999257" cy="1259874"/>
          </a:xfrm>
          <a:prstGeom prst="rect">
            <a:avLst/>
          </a:prstGeom>
        </p:spPr>
      </p:pic>
      <p:pic>
        <p:nvPicPr>
          <p:cNvPr id="16" name="Picture 15">
            <a:extLst>
              <a:ext uri="{FF2B5EF4-FFF2-40B4-BE49-F238E27FC236}">
                <a16:creationId xmlns:a16="http://schemas.microsoft.com/office/drawing/2014/main" id="{71F90B52-A333-43AD-A896-A01879BCD1AC}"/>
              </a:ext>
            </a:extLst>
          </p:cNvPr>
          <p:cNvPicPr>
            <a:picLocks noChangeAspect="1"/>
          </p:cNvPicPr>
          <p:nvPr/>
        </p:nvPicPr>
        <p:blipFill>
          <a:blip r:embed="rId4"/>
          <a:stretch>
            <a:fillRect/>
          </a:stretch>
        </p:blipFill>
        <p:spPr>
          <a:xfrm>
            <a:off x="97976" y="68898"/>
            <a:ext cx="1470194" cy="1307201"/>
          </a:xfrm>
          <a:prstGeom prst="rect">
            <a:avLst/>
          </a:prstGeom>
        </p:spPr>
      </p:pic>
    </p:spTree>
    <p:extLst>
      <p:ext uri="{BB962C8B-B14F-4D97-AF65-F5344CB8AC3E}">
        <p14:creationId xmlns:p14="http://schemas.microsoft.com/office/powerpoint/2010/main" val="362644321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Git and </a:t>
            </a:r>
            <a:r>
              <a:rPr lang="en-US" dirty="0" err="1">
                <a:solidFill>
                  <a:schemeClr val="bg1"/>
                </a:solidFill>
              </a:rPr>
              <a:t>Github</a:t>
            </a:r>
            <a:endParaRPr lang="en-US" dirty="0">
              <a:solidFill>
                <a:schemeClr val="bg1"/>
              </a:solidFill>
            </a:endParaRPr>
          </a:p>
        </p:txBody>
      </p:sp>
      <p:sp>
        <p:nvSpPr>
          <p:cNvPr id="3" name="Content Placeholder 2">
            <a:extLst>
              <a:ext uri="{FF2B5EF4-FFF2-40B4-BE49-F238E27FC236}">
                <a16:creationId xmlns:a16="http://schemas.microsoft.com/office/drawing/2014/main" id="{C76867C0-DC54-4406-BA4E-6521CD3D64A8}"/>
              </a:ext>
            </a:extLst>
          </p:cNvPr>
          <p:cNvSpPr>
            <a:spLocks noGrp="1"/>
          </p:cNvSpPr>
          <p:nvPr>
            <p:ph idx="1"/>
          </p:nvPr>
        </p:nvSpPr>
        <p:spPr>
          <a:xfrm>
            <a:off x="565609" y="1690688"/>
            <a:ext cx="10788192" cy="4486275"/>
          </a:xfrm>
        </p:spPr>
        <p:txBody>
          <a:bodyPr/>
          <a:lstStyle/>
          <a:p>
            <a:r>
              <a:rPr lang="en-GB" dirty="0">
                <a:solidFill>
                  <a:schemeClr val="bg1"/>
                </a:solidFill>
              </a:rPr>
              <a:t>Create a </a:t>
            </a:r>
            <a:r>
              <a:rPr lang="en-GB" dirty="0" err="1">
                <a:solidFill>
                  <a:schemeClr val="bg1"/>
                </a:solidFill>
              </a:rPr>
              <a:t>Github</a:t>
            </a:r>
            <a:r>
              <a:rPr lang="en-GB" dirty="0">
                <a:solidFill>
                  <a:schemeClr val="bg1"/>
                </a:solidFill>
              </a:rPr>
              <a:t> account.</a:t>
            </a:r>
          </a:p>
          <a:p>
            <a:r>
              <a:rPr lang="en-GB" dirty="0">
                <a:solidFill>
                  <a:schemeClr val="bg1"/>
                </a:solidFill>
              </a:rPr>
              <a:t>Let’s create a </a:t>
            </a:r>
            <a:r>
              <a:rPr lang="en-GB" dirty="0" err="1">
                <a:solidFill>
                  <a:schemeClr val="bg1"/>
                </a:solidFill>
              </a:rPr>
              <a:t>Git_Demo</a:t>
            </a:r>
            <a:r>
              <a:rPr lang="en-GB" dirty="0">
                <a:solidFill>
                  <a:schemeClr val="bg1"/>
                </a:solidFill>
              </a:rPr>
              <a:t> repository </a:t>
            </a:r>
          </a:p>
          <a:p>
            <a:pPr marL="914400" lvl="1" indent="-457200">
              <a:buFont typeface="+mj-lt"/>
              <a:buAutoNum type="arabicPeriod"/>
            </a:pPr>
            <a:r>
              <a:rPr lang="en-GB" i="1" dirty="0">
                <a:solidFill>
                  <a:schemeClr val="bg1"/>
                </a:solidFill>
              </a:rPr>
              <a:t>Click on "Create new..." button (+ sign) and select "New repository“</a:t>
            </a:r>
          </a:p>
          <a:p>
            <a:pPr marL="914400" lvl="1" indent="-457200">
              <a:buFont typeface="+mj-lt"/>
              <a:buAutoNum type="arabicPeriod"/>
            </a:pPr>
            <a:r>
              <a:rPr lang="en-GB" i="1" dirty="0">
                <a:solidFill>
                  <a:schemeClr val="bg1"/>
                </a:solidFill>
              </a:rPr>
              <a:t>Fill in the information in the next page</a:t>
            </a:r>
          </a:p>
          <a:p>
            <a:pPr marL="914400" lvl="1" indent="-457200">
              <a:buFont typeface="+mj-lt"/>
              <a:buAutoNum type="arabicPeriod"/>
            </a:pPr>
            <a:r>
              <a:rPr lang="en-GB" i="1" dirty="0">
                <a:solidFill>
                  <a:schemeClr val="bg1"/>
                </a:solidFill>
              </a:rPr>
              <a:t>Click Create Repository </a:t>
            </a:r>
          </a:p>
          <a:p>
            <a:pPr marL="914400" lvl="1" indent="-457200">
              <a:buFont typeface="+mj-lt"/>
              <a:buAutoNum type="arabicPeriod"/>
            </a:pPr>
            <a:r>
              <a:rPr lang="en-GB" i="1" dirty="0">
                <a:solidFill>
                  <a:schemeClr val="bg1"/>
                </a:solidFill>
              </a:rPr>
              <a:t>Install Git on your local machine</a:t>
            </a:r>
          </a:p>
        </p:txBody>
      </p:sp>
    </p:spTree>
    <p:extLst>
      <p:ext uri="{BB962C8B-B14F-4D97-AF65-F5344CB8AC3E}">
        <p14:creationId xmlns:p14="http://schemas.microsoft.com/office/powerpoint/2010/main" val="750266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Lab content</a:t>
            </a:r>
          </a:p>
        </p:txBody>
      </p:sp>
      <p:graphicFrame>
        <p:nvGraphicFramePr>
          <p:cNvPr id="7" name="Table 7">
            <a:extLst>
              <a:ext uri="{FF2B5EF4-FFF2-40B4-BE49-F238E27FC236}">
                <a16:creationId xmlns:a16="http://schemas.microsoft.com/office/drawing/2014/main" id="{021290BC-20D3-4447-836C-89F9CA06CCD8}"/>
              </a:ext>
            </a:extLst>
          </p:cNvPr>
          <p:cNvGraphicFramePr>
            <a:graphicFrameLocks noGrp="1"/>
          </p:cNvGraphicFramePr>
          <p:nvPr>
            <p:ph idx="1"/>
          </p:nvPr>
        </p:nvGraphicFramePr>
        <p:xfrm>
          <a:off x="838200" y="2339975"/>
          <a:ext cx="10515600" cy="259588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49269073"/>
                    </a:ext>
                  </a:extLst>
                </a:gridCol>
              </a:tblGrid>
              <a:tr h="370840">
                <a:tc>
                  <a:txBody>
                    <a:bodyPr/>
                    <a:lstStyle/>
                    <a:p>
                      <a:endParaRPr lang="en-US"/>
                    </a:p>
                  </a:txBody>
                  <a:tcPr/>
                </a:tc>
                <a:extLst>
                  <a:ext uri="{0D108BD9-81ED-4DB2-BD59-A6C34878D82A}">
                    <a16:rowId xmlns:a16="http://schemas.microsoft.com/office/drawing/2014/main" val="2434362889"/>
                  </a:ext>
                </a:extLst>
              </a:tr>
              <a:tr h="370840">
                <a:tc>
                  <a:txBody>
                    <a:bodyPr/>
                    <a:lstStyle/>
                    <a:p>
                      <a:r>
                        <a:rPr lang="en-US" dirty="0"/>
                        <a:t>Introduction to Git and </a:t>
                      </a:r>
                      <a:r>
                        <a:rPr lang="en-US" dirty="0" err="1"/>
                        <a:t>Github</a:t>
                      </a:r>
                      <a:endParaRPr lang="en-US" dirty="0"/>
                    </a:p>
                  </a:txBody>
                  <a:tcPr/>
                </a:tc>
                <a:extLst>
                  <a:ext uri="{0D108BD9-81ED-4DB2-BD59-A6C34878D82A}">
                    <a16:rowId xmlns:a16="http://schemas.microsoft.com/office/drawing/2014/main" val="2987384102"/>
                  </a:ext>
                </a:extLst>
              </a:tr>
              <a:tr h="370840">
                <a:tc>
                  <a:txBody>
                    <a:bodyPr/>
                    <a:lstStyle/>
                    <a:p>
                      <a:r>
                        <a:rPr lang="en-GB" dirty="0"/>
                        <a:t>Clone Your GitHub Repository To Your Local Machine</a:t>
                      </a:r>
                      <a:endParaRPr lang="en-US" dirty="0"/>
                    </a:p>
                  </a:txBody>
                  <a:tcPr/>
                </a:tc>
                <a:extLst>
                  <a:ext uri="{0D108BD9-81ED-4DB2-BD59-A6C34878D82A}">
                    <a16:rowId xmlns:a16="http://schemas.microsoft.com/office/drawing/2014/main" val="2604291384"/>
                  </a:ext>
                </a:extLst>
              </a:tr>
              <a:tr h="370840">
                <a:tc>
                  <a:txBody>
                    <a:bodyPr/>
                    <a:lstStyle/>
                    <a:p>
                      <a:r>
                        <a:rPr lang="en-US" dirty="0"/>
                        <a:t>Basic Workflow</a:t>
                      </a:r>
                    </a:p>
                  </a:txBody>
                  <a:tcPr/>
                </a:tc>
                <a:extLst>
                  <a:ext uri="{0D108BD9-81ED-4DB2-BD59-A6C34878D82A}">
                    <a16:rowId xmlns:a16="http://schemas.microsoft.com/office/drawing/2014/main" val="2305296790"/>
                  </a:ext>
                </a:extLst>
              </a:tr>
              <a:tr h="370840">
                <a:tc>
                  <a:txBody>
                    <a:bodyPr/>
                    <a:lstStyle/>
                    <a:p>
                      <a:r>
                        <a:rPr lang="en-US" dirty="0"/>
                        <a:t>Pulling Changes</a:t>
                      </a:r>
                    </a:p>
                  </a:txBody>
                  <a:tcPr/>
                </a:tc>
                <a:extLst>
                  <a:ext uri="{0D108BD9-81ED-4DB2-BD59-A6C34878D82A}">
                    <a16:rowId xmlns:a16="http://schemas.microsoft.com/office/drawing/2014/main" val="1135165511"/>
                  </a:ext>
                </a:extLst>
              </a:tr>
              <a:tr h="370840">
                <a:tc>
                  <a:txBody>
                    <a:bodyPr/>
                    <a:lstStyle/>
                    <a:p>
                      <a:r>
                        <a:rPr lang="en-US" dirty="0"/>
                        <a:t>Merge Conflicts</a:t>
                      </a:r>
                    </a:p>
                  </a:txBody>
                  <a:tcPr/>
                </a:tc>
                <a:extLst>
                  <a:ext uri="{0D108BD9-81ED-4DB2-BD59-A6C34878D82A}">
                    <a16:rowId xmlns:a16="http://schemas.microsoft.com/office/drawing/2014/main" val="1278853566"/>
                  </a:ext>
                </a:extLst>
              </a:tr>
              <a:tr h="370840">
                <a:tc>
                  <a:txBody>
                    <a:bodyPr/>
                    <a:lstStyle/>
                    <a:p>
                      <a:r>
                        <a:rPr lang="en-US" dirty="0"/>
                        <a:t>Branching</a:t>
                      </a:r>
                    </a:p>
                  </a:txBody>
                  <a:tcPr/>
                </a:tc>
                <a:extLst>
                  <a:ext uri="{0D108BD9-81ED-4DB2-BD59-A6C34878D82A}">
                    <a16:rowId xmlns:a16="http://schemas.microsoft.com/office/drawing/2014/main" val="3310948455"/>
                  </a:ext>
                </a:extLst>
              </a:tr>
            </a:tbl>
          </a:graphicData>
        </a:graphic>
      </p:graphicFrame>
      <p:sp>
        <p:nvSpPr>
          <p:cNvPr id="8" name="Rectangle 7">
            <a:extLst>
              <a:ext uri="{FF2B5EF4-FFF2-40B4-BE49-F238E27FC236}">
                <a16:creationId xmlns:a16="http://schemas.microsoft.com/office/drawing/2014/main" id="{3980B15F-4D62-4007-BB73-FE0F6C382753}"/>
              </a:ext>
            </a:extLst>
          </p:cNvPr>
          <p:cNvSpPr/>
          <p:nvPr/>
        </p:nvSpPr>
        <p:spPr>
          <a:xfrm>
            <a:off x="838199" y="3120273"/>
            <a:ext cx="6181725" cy="314325"/>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748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GB" dirty="0">
                <a:solidFill>
                  <a:schemeClr val="bg1"/>
                </a:solidFill>
              </a:rPr>
              <a:t>Clone Your GitHub Repository To Your Local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6867C0-DC54-4406-BA4E-6521CD3D64A8}"/>
                  </a:ext>
                </a:extLst>
              </p:cNvPr>
              <p:cNvSpPr>
                <a:spLocks noGrp="1"/>
              </p:cNvSpPr>
              <p:nvPr>
                <p:ph idx="1"/>
              </p:nvPr>
            </p:nvSpPr>
            <p:spPr>
              <a:xfrm>
                <a:off x="565609" y="1690688"/>
                <a:ext cx="10788192" cy="4486275"/>
              </a:xfrm>
            </p:spPr>
            <p:txBody>
              <a:bodyPr/>
              <a:lstStyle/>
              <a:p>
                <a:r>
                  <a:rPr lang="en-GB" dirty="0">
                    <a:solidFill>
                      <a:schemeClr val="bg1"/>
                    </a:solidFill>
                  </a:rPr>
                  <a:t>Clone the repository from </a:t>
                </a:r>
                <a:r>
                  <a:rPr lang="en-GB" dirty="0" err="1">
                    <a:solidFill>
                      <a:schemeClr val="bg1"/>
                    </a:solidFill>
                  </a:rPr>
                  <a:t>Github</a:t>
                </a:r>
                <a:r>
                  <a:rPr lang="en-GB" dirty="0">
                    <a:solidFill>
                      <a:schemeClr val="bg1"/>
                    </a:solidFill>
                  </a:rPr>
                  <a:t> to your local machine</a:t>
                </a:r>
              </a:p>
              <a:p>
                <a:pPr marL="914400" lvl="1" indent="-457200">
                  <a:buFont typeface="+mj-lt"/>
                  <a:buAutoNum type="arabicPeriod"/>
                </a:pPr>
                <a:r>
                  <a:rPr lang="en-GB" i="1" dirty="0">
                    <a:solidFill>
                      <a:schemeClr val="bg1"/>
                    </a:solidFill>
                  </a:rPr>
                  <a:t>Go to your GitHub repository, click on “Code" button and copy the link to your repository</a:t>
                </a:r>
              </a:p>
              <a:p>
                <a:pPr marL="914400" lvl="1" indent="-457200">
                  <a:buFont typeface="+mj-lt"/>
                  <a:buAutoNum type="arabicPeriod"/>
                </a:pPr>
                <a:r>
                  <a:rPr lang="en-GB" i="1" dirty="0">
                    <a:solidFill>
                      <a:schemeClr val="bg1"/>
                    </a:solidFill>
                  </a:rPr>
                  <a:t>Go to your working directory, and open Git bash inside it, OR open the CMD.</a:t>
                </a:r>
              </a:p>
              <a:p>
                <a:pPr marL="914400" lvl="1" indent="-457200">
                  <a:buFont typeface="+mj-lt"/>
                  <a:buAutoNum type="arabicPeriod"/>
                </a:pPr>
                <a:r>
                  <a:rPr lang="en-GB" i="1" dirty="0">
                    <a:solidFill>
                      <a:schemeClr val="bg1"/>
                    </a:solidFill>
                  </a:rPr>
                  <a:t>Write “ </a:t>
                </a:r>
                <a14:m>
                  <m:oMath xmlns:m="http://schemas.openxmlformats.org/officeDocument/2006/math">
                    <m:r>
                      <a:rPr lang="en-US" b="0" i="1" smtClean="0">
                        <a:solidFill>
                          <a:schemeClr val="bg1"/>
                        </a:solidFill>
                        <a:latin typeface="Cambria Math" panose="02040503050406030204" pitchFamily="18" charset="0"/>
                      </a:rPr>
                      <m:t>𝑔𝑖𝑡</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𝑐𝑙𝑜𝑛𝑒</m:t>
                    </m:r>
                    <m:r>
                      <a:rPr lang="en-US" b="0" i="1" smtClean="0">
                        <a:solidFill>
                          <a:schemeClr val="bg1"/>
                        </a:solidFill>
                        <a:latin typeface="Cambria Math" panose="02040503050406030204" pitchFamily="18" charset="0"/>
                      </a:rPr>
                      <m:t>&lt;</m:t>
                    </m:r>
                    <m:r>
                      <a:rPr lang="en-US" b="0" i="1" smtClean="0">
                        <a:solidFill>
                          <a:schemeClr val="bg1"/>
                        </a:solidFill>
                        <a:latin typeface="Cambria Math" panose="02040503050406030204" pitchFamily="18" charset="0"/>
                      </a:rPr>
                      <m:t>𝑟𝑒𝑝𝑜</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𝑙𝑖𝑛𝑘</m:t>
                    </m:r>
                    <m:r>
                      <a:rPr lang="en-US" b="0" i="1" smtClean="0">
                        <a:solidFill>
                          <a:schemeClr val="bg1"/>
                        </a:solidFill>
                        <a:latin typeface="Cambria Math" panose="02040503050406030204" pitchFamily="18" charset="0"/>
                      </a:rPr>
                      <m:t>&gt;</m:t>
                    </m:r>
                  </m:oMath>
                </a14:m>
                <a:r>
                  <a:rPr lang="en-GB" i="1" dirty="0">
                    <a:solidFill>
                      <a:schemeClr val="bg1"/>
                    </a:solidFill>
                  </a:rPr>
                  <a:t> “</a:t>
                </a:r>
              </a:p>
              <a:p>
                <a:pPr marL="914400" lvl="1" indent="-457200">
                  <a:buFont typeface="+mj-lt"/>
                  <a:buAutoNum type="arabicPeriod"/>
                </a:pPr>
                <a:r>
                  <a:rPr lang="en-GB" i="1" dirty="0">
                    <a:solidFill>
                      <a:schemeClr val="bg1"/>
                    </a:solidFill>
                  </a:rPr>
                  <a:t>Enter your credentials if required.</a:t>
                </a:r>
              </a:p>
              <a:p>
                <a:pPr marL="914400" lvl="1" indent="-457200">
                  <a:buFont typeface="+mj-lt"/>
                  <a:buAutoNum type="arabicPeriod"/>
                </a:pPr>
                <a:endParaRPr lang="en-GB" i="1" dirty="0">
                  <a:solidFill>
                    <a:schemeClr val="bg1"/>
                  </a:solidFill>
                </a:endParaRPr>
              </a:p>
              <a:p>
                <a:pPr marL="914400" lvl="1" indent="-457200">
                  <a:buFont typeface="+mj-lt"/>
                  <a:buAutoNum type="arabicPeriod"/>
                </a:pPr>
                <a:endParaRPr lang="en-GB" i="1" dirty="0">
                  <a:solidFill>
                    <a:schemeClr val="bg1"/>
                  </a:solidFill>
                </a:endParaRPr>
              </a:p>
              <a:p>
                <a:endParaRPr lang="en-GB" i="1" dirty="0">
                  <a:solidFill>
                    <a:schemeClr val="bg1"/>
                  </a:solidFill>
                </a:endParaRPr>
              </a:p>
            </p:txBody>
          </p:sp>
        </mc:Choice>
        <mc:Fallback xmlns="">
          <p:sp>
            <p:nvSpPr>
              <p:cNvPr id="3" name="Content Placeholder 2">
                <a:extLst>
                  <a:ext uri="{FF2B5EF4-FFF2-40B4-BE49-F238E27FC236}">
                    <a16:creationId xmlns:a16="http://schemas.microsoft.com/office/drawing/2014/main" id="{C76867C0-DC54-4406-BA4E-6521CD3D64A8}"/>
                  </a:ext>
                </a:extLst>
              </p:cNvPr>
              <p:cNvSpPr>
                <a:spLocks noGrp="1" noRot="1" noChangeAspect="1" noMove="1" noResize="1" noEditPoints="1" noAdjustHandles="1" noChangeArrowheads="1" noChangeShapeType="1" noTextEdit="1"/>
              </p:cNvSpPr>
              <p:nvPr>
                <p:ph idx="1"/>
              </p:nvPr>
            </p:nvSpPr>
            <p:spPr>
              <a:xfrm>
                <a:off x="565609" y="1690688"/>
                <a:ext cx="10788192" cy="4486275"/>
              </a:xfrm>
              <a:blipFill>
                <a:blip r:embed="rId2"/>
                <a:stretch>
                  <a:fillRect l="-1017" t="-2174"/>
                </a:stretch>
              </a:blipFill>
            </p:spPr>
            <p:txBody>
              <a:bodyPr/>
              <a:lstStyle/>
              <a:p>
                <a:r>
                  <a:rPr lang="en-US">
                    <a:noFill/>
                  </a:rPr>
                  <a:t> </a:t>
                </a:r>
              </a:p>
            </p:txBody>
          </p:sp>
        </mc:Fallback>
      </mc:AlternateContent>
    </p:spTree>
    <p:extLst>
      <p:ext uri="{BB962C8B-B14F-4D97-AF65-F5344CB8AC3E}">
        <p14:creationId xmlns:p14="http://schemas.microsoft.com/office/powerpoint/2010/main" val="2871917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GB" dirty="0">
                <a:solidFill>
                  <a:schemeClr val="bg1"/>
                </a:solidFill>
              </a:rPr>
              <a:t>Clone Your GitHub Repository To Your Local Machine</a:t>
            </a:r>
            <a:endParaRPr lang="en-US" dirty="0">
              <a:solidFill>
                <a:schemeClr val="bg1"/>
              </a:solidFill>
            </a:endParaRPr>
          </a:p>
        </p:txBody>
      </p:sp>
      <p:sp>
        <p:nvSpPr>
          <p:cNvPr id="3" name="Content Placeholder 2">
            <a:extLst>
              <a:ext uri="{FF2B5EF4-FFF2-40B4-BE49-F238E27FC236}">
                <a16:creationId xmlns:a16="http://schemas.microsoft.com/office/drawing/2014/main" id="{C76867C0-DC54-4406-BA4E-6521CD3D64A8}"/>
              </a:ext>
            </a:extLst>
          </p:cNvPr>
          <p:cNvSpPr>
            <a:spLocks noGrp="1"/>
          </p:cNvSpPr>
          <p:nvPr>
            <p:ph idx="1"/>
          </p:nvPr>
        </p:nvSpPr>
        <p:spPr>
          <a:xfrm>
            <a:off x="565609" y="1690688"/>
            <a:ext cx="10788192" cy="4486275"/>
          </a:xfrm>
        </p:spPr>
        <p:txBody>
          <a:bodyPr/>
          <a:lstStyle/>
          <a:p>
            <a:r>
              <a:rPr lang="en-GB" dirty="0">
                <a:solidFill>
                  <a:schemeClr val="bg1"/>
                </a:solidFill>
              </a:rPr>
              <a:t>In Git, there are 3 main states your files can be in:</a:t>
            </a:r>
            <a:endParaRPr lang="en-GB" i="1" dirty="0">
              <a:solidFill>
                <a:schemeClr val="bg1"/>
              </a:solidFill>
            </a:endParaRPr>
          </a:p>
          <a:p>
            <a:pPr marL="914400" lvl="1" indent="-457200">
              <a:buFont typeface="+mj-lt"/>
              <a:buAutoNum type="arabicPeriod"/>
            </a:pPr>
            <a:endParaRPr lang="en-GB" i="1" dirty="0">
              <a:solidFill>
                <a:schemeClr val="bg1"/>
              </a:solidFill>
            </a:endParaRPr>
          </a:p>
          <a:p>
            <a:pPr marL="914400" lvl="1" indent="-457200">
              <a:buFont typeface="+mj-lt"/>
              <a:buAutoNum type="arabicPeriod"/>
            </a:pPr>
            <a:endParaRPr lang="en-GB" i="1" dirty="0">
              <a:solidFill>
                <a:schemeClr val="bg1"/>
              </a:solidFill>
            </a:endParaRPr>
          </a:p>
          <a:p>
            <a:endParaRPr lang="en-GB" i="1" dirty="0">
              <a:solidFill>
                <a:schemeClr val="bg1"/>
              </a:solidFill>
            </a:endParaRPr>
          </a:p>
        </p:txBody>
      </p:sp>
      <p:sp>
        <p:nvSpPr>
          <p:cNvPr id="10" name="Freeform: Shape 9">
            <a:extLst>
              <a:ext uri="{FF2B5EF4-FFF2-40B4-BE49-F238E27FC236}">
                <a16:creationId xmlns:a16="http://schemas.microsoft.com/office/drawing/2014/main" id="{741063D0-A04C-46F8-81D7-A6B1E67016B6}"/>
              </a:ext>
            </a:extLst>
          </p:cNvPr>
          <p:cNvSpPr/>
          <p:nvPr/>
        </p:nvSpPr>
        <p:spPr>
          <a:xfrm>
            <a:off x="7132553" y="2433669"/>
            <a:ext cx="3877818" cy="3877818"/>
          </a:xfrm>
          <a:custGeom>
            <a:avLst/>
            <a:gdLst>
              <a:gd name="connsiteX0" fmla="*/ 1938909 w 3877818"/>
              <a:gd name="connsiteY0" fmla="*/ 0 h 3877818"/>
              <a:gd name="connsiteX1" fmla="*/ 3618053 w 3877818"/>
              <a:gd name="connsiteY1" fmla="*/ 969454 h 3877818"/>
              <a:gd name="connsiteX2" fmla="*/ 3618053 w 3877818"/>
              <a:gd name="connsiteY2" fmla="*/ 2908363 h 3877818"/>
              <a:gd name="connsiteX3" fmla="*/ 1938909 w 3877818"/>
              <a:gd name="connsiteY3" fmla="*/ 1938909 h 3877818"/>
              <a:gd name="connsiteX4" fmla="*/ 1938909 w 3877818"/>
              <a:gd name="connsiteY4" fmla="*/ 0 h 3877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7818" h="3877818">
                <a:moveTo>
                  <a:pt x="1938909" y="0"/>
                </a:moveTo>
                <a:cubicBezTo>
                  <a:pt x="2631614" y="0"/>
                  <a:pt x="3271701" y="369554"/>
                  <a:pt x="3618053" y="969454"/>
                </a:cubicBezTo>
                <a:cubicBezTo>
                  <a:pt x="3964406" y="1569355"/>
                  <a:pt x="3964406" y="2308462"/>
                  <a:pt x="3618053" y="2908363"/>
                </a:cubicBezTo>
                <a:lnTo>
                  <a:pt x="1938909" y="1938909"/>
                </a:lnTo>
                <a:lnTo>
                  <a:pt x="1938909"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2071643" tIns="849668" rIns="477120" bIns="1929918" numCol="1" spcCol="1270" anchor="ctr" anchorCtr="0">
            <a:noAutofit/>
          </a:bodyPr>
          <a:lstStyle/>
          <a:p>
            <a:pPr marL="0" lvl="0" indent="0" algn="ctr" defTabSz="977900">
              <a:lnSpc>
                <a:spcPct val="90000"/>
              </a:lnSpc>
              <a:spcBef>
                <a:spcPct val="0"/>
              </a:spcBef>
              <a:spcAft>
                <a:spcPct val="35000"/>
              </a:spcAft>
              <a:buNone/>
            </a:pPr>
            <a:r>
              <a:rPr lang="en-US" sz="2200" kern="1200" dirty="0"/>
              <a:t>Modified</a:t>
            </a:r>
          </a:p>
        </p:txBody>
      </p:sp>
      <p:sp>
        <p:nvSpPr>
          <p:cNvPr id="11" name="Freeform: Shape 10">
            <a:extLst>
              <a:ext uri="{FF2B5EF4-FFF2-40B4-BE49-F238E27FC236}">
                <a16:creationId xmlns:a16="http://schemas.microsoft.com/office/drawing/2014/main" id="{E9C58433-0AE5-495C-9AA2-5436C6B46D8B}"/>
              </a:ext>
            </a:extLst>
          </p:cNvPr>
          <p:cNvSpPr/>
          <p:nvPr/>
        </p:nvSpPr>
        <p:spPr>
          <a:xfrm>
            <a:off x="7052689" y="2572162"/>
            <a:ext cx="3877818" cy="3877818"/>
          </a:xfrm>
          <a:custGeom>
            <a:avLst/>
            <a:gdLst>
              <a:gd name="connsiteX0" fmla="*/ 3618053 w 3877818"/>
              <a:gd name="connsiteY0" fmla="*/ 2908364 h 3877818"/>
              <a:gd name="connsiteX1" fmla="*/ 1938909 w 3877818"/>
              <a:gd name="connsiteY1" fmla="*/ 3877819 h 3877818"/>
              <a:gd name="connsiteX2" fmla="*/ 259765 w 3877818"/>
              <a:gd name="connsiteY2" fmla="*/ 2908365 h 3877818"/>
              <a:gd name="connsiteX3" fmla="*/ 1938909 w 3877818"/>
              <a:gd name="connsiteY3" fmla="*/ 1938909 h 3877818"/>
              <a:gd name="connsiteX4" fmla="*/ 3618053 w 3877818"/>
              <a:gd name="connsiteY4" fmla="*/ 2908364 h 3877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7818" h="3877818">
                <a:moveTo>
                  <a:pt x="3618053" y="2908364"/>
                </a:moveTo>
                <a:cubicBezTo>
                  <a:pt x="3271700" y="3508265"/>
                  <a:pt x="2631614" y="3877819"/>
                  <a:pt x="1938909" y="3877819"/>
                </a:cubicBezTo>
                <a:cubicBezTo>
                  <a:pt x="1246204" y="3877819"/>
                  <a:pt x="606117" y="3508265"/>
                  <a:pt x="259765" y="2908365"/>
                </a:cubicBezTo>
                <a:lnTo>
                  <a:pt x="1938909" y="1938909"/>
                </a:lnTo>
                <a:lnTo>
                  <a:pt x="3618053" y="2908364"/>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951230" tIns="2543906" rIns="905066" bIns="374173" numCol="1" spcCol="1270" anchor="ctr" anchorCtr="0">
            <a:noAutofit/>
          </a:bodyPr>
          <a:lstStyle/>
          <a:p>
            <a:pPr marL="0" lvl="0" indent="0" algn="ctr" defTabSz="977900">
              <a:lnSpc>
                <a:spcPct val="90000"/>
              </a:lnSpc>
              <a:spcBef>
                <a:spcPct val="0"/>
              </a:spcBef>
              <a:spcAft>
                <a:spcPct val="35000"/>
              </a:spcAft>
              <a:buNone/>
            </a:pPr>
            <a:r>
              <a:rPr lang="en-US" sz="2200" kern="1200" dirty="0"/>
              <a:t>Staged</a:t>
            </a:r>
          </a:p>
        </p:txBody>
      </p:sp>
      <p:sp>
        <p:nvSpPr>
          <p:cNvPr id="12" name="Freeform: Shape 11">
            <a:extLst>
              <a:ext uri="{FF2B5EF4-FFF2-40B4-BE49-F238E27FC236}">
                <a16:creationId xmlns:a16="http://schemas.microsoft.com/office/drawing/2014/main" id="{DB086EC1-C02C-4D7D-8850-3E183BC1BFCA}"/>
              </a:ext>
            </a:extLst>
          </p:cNvPr>
          <p:cNvSpPr/>
          <p:nvPr/>
        </p:nvSpPr>
        <p:spPr>
          <a:xfrm>
            <a:off x="6972824" y="2433669"/>
            <a:ext cx="3877818" cy="3877818"/>
          </a:xfrm>
          <a:custGeom>
            <a:avLst/>
            <a:gdLst>
              <a:gd name="connsiteX0" fmla="*/ 259765 w 3877818"/>
              <a:gd name="connsiteY0" fmla="*/ 2908364 h 3877818"/>
              <a:gd name="connsiteX1" fmla="*/ 259765 w 3877818"/>
              <a:gd name="connsiteY1" fmla="*/ 969455 h 3877818"/>
              <a:gd name="connsiteX2" fmla="*/ 1938909 w 3877818"/>
              <a:gd name="connsiteY2" fmla="*/ 0 h 3877818"/>
              <a:gd name="connsiteX3" fmla="*/ 1938909 w 3877818"/>
              <a:gd name="connsiteY3" fmla="*/ 1938909 h 3877818"/>
              <a:gd name="connsiteX4" fmla="*/ 259765 w 3877818"/>
              <a:gd name="connsiteY4" fmla="*/ 2908364 h 3877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7818" h="3877818">
                <a:moveTo>
                  <a:pt x="259765" y="2908364"/>
                </a:moveTo>
                <a:cubicBezTo>
                  <a:pt x="-86588" y="2308463"/>
                  <a:pt x="-86588" y="1569356"/>
                  <a:pt x="259765" y="969455"/>
                </a:cubicBezTo>
                <a:cubicBezTo>
                  <a:pt x="606118" y="369554"/>
                  <a:pt x="1246204" y="0"/>
                  <a:pt x="1938909" y="0"/>
                </a:cubicBezTo>
                <a:lnTo>
                  <a:pt x="1938909" y="1938909"/>
                </a:lnTo>
                <a:lnTo>
                  <a:pt x="259765" y="2908364"/>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477121" tIns="849668" rIns="2071642" bIns="1929918" numCol="1" spcCol="1270" anchor="ctr" anchorCtr="0">
            <a:noAutofit/>
          </a:bodyPr>
          <a:lstStyle/>
          <a:p>
            <a:pPr marL="0" lvl="0" indent="0" algn="ctr" defTabSz="977900">
              <a:lnSpc>
                <a:spcPct val="90000"/>
              </a:lnSpc>
              <a:spcBef>
                <a:spcPct val="0"/>
              </a:spcBef>
              <a:spcAft>
                <a:spcPct val="35000"/>
              </a:spcAft>
              <a:buNone/>
            </a:pPr>
            <a:r>
              <a:rPr lang="en-US" sz="2200" kern="1200" dirty="0"/>
              <a:t>Committed</a:t>
            </a:r>
          </a:p>
        </p:txBody>
      </p:sp>
      <p:sp>
        <p:nvSpPr>
          <p:cNvPr id="13" name="Arrow: Circular 12">
            <a:extLst>
              <a:ext uri="{FF2B5EF4-FFF2-40B4-BE49-F238E27FC236}">
                <a16:creationId xmlns:a16="http://schemas.microsoft.com/office/drawing/2014/main" id="{02C77E18-2572-43BA-AB6D-A4C2B74D37A0}"/>
              </a:ext>
            </a:extLst>
          </p:cNvPr>
          <p:cNvSpPr/>
          <p:nvPr/>
        </p:nvSpPr>
        <p:spPr>
          <a:xfrm>
            <a:off x="6892818" y="2193613"/>
            <a:ext cx="4357928" cy="4357928"/>
          </a:xfrm>
          <a:prstGeom prst="circularArrow">
            <a:avLst>
              <a:gd name="adj1" fmla="val 5085"/>
              <a:gd name="adj2" fmla="val 327528"/>
              <a:gd name="adj3" fmla="val 1472472"/>
              <a:gd name="adj4" fmla="val 16199432"/>
              <a:gd name="adj5" fmla="val 5932"/>
            </a:avLst>
          </a:prstGeom>
        </p:spPr>
        <p:style>
          <a:lnRef idx="0">
            <a:schemeClr val="accent4">
              <a:tint val="60000"/>
              <a:hueOff val="0"/>
              <a:satOff val="0"/>
              <a:lumOff val="0"/>
              <a:alphaOff val="0"/>
            </a:schemeClr>
          </a:lnRef>
          <a:fillRef idx="1">
            <a:schemeClr val="accent4">
              <a:tint val="60000"/>
              <a:hueOff val="0"/>
              <a:satOff val="0"/>
              <a:lumOff val="0"/>
              <a:alphaOff val="0"/>
            </a:schemeClr>
          </a:fillRef>
          <a:effectRef idx="0">
            <a:schemeClr val="accent4">
              <a:tint val="60000"/>
              <a:hueOff val="0"/>
              <a:satOff val="0"/>
              <a:lumOff val="0"/>
              <a:alphaOff val="0"/>
            </a:schemeClr>
          </a:effectRef>
          <a:fontRef idx="minor">
            <a:schemeClr val="lt1"/>
          </a:fontRef>
        </p:style>
      </p:sp>
      <p:sp>
        <p:nvSpPr>
          <p:cNvPr id="14" name="Arrow: Circular 13">
            <a:extLst>
              <a:ext uri="{FF2B5EF4-FFF2-40B4-BE49-F238E27FC236}">
                <a16:creationId xmlns:a16="http://schemas.microsoft.com/office/drawing/2014/main" id="{B1D89A2C-D7C6-481A-809F-20DF38512048}"/>
              </a:ext>
            </a:extLst>
          </p:cNvPr>
          <p:cNvSpPr/>
          <p:nvPr/>
        </p:nvSpPr>
        <p:spPr>
          <a:xfrm>
            <a:off x="6812633" y="2331862"/>
            <a:ext cx="4357928" cy="4357928"/>
          </a:xfrm>
          <a:prstGeom prst="circularArrow">
            <a:avLst>
              <a:gd name="adj1" fmla="val 5085"/>
              <a:gd name="adj2" fmla="val 327528"/>
              <a:gd name="adj3" fmla="val 8671970"/>
              <a:gd name="adj4" fmla="val 1800502"/>
              <a:gd name="adj5" fmla="val 5932"/>
            </a:avLst>
          </a:prstGeom>
        </p:spPr>
        <p:style>
          <a:lnRef idx="0">
            <a:schemeClr val="accent4">
              <a:tint val="60000"/>
              <a:hueOff val="0"/>
              <a:satOff val="0"/>
              <a:lumOff val="0"/>
              <a:alphaOff val="0"/>
            </a:schemeClr>
          </a:lnRef>
          <a:fillRef idx="1">
            <a:schemeClr val="accent4">
              <a:tint val="60000"/>
              <a:hueOff val="0"/>
              <a:satOff val="0"/>
              <a:lumOff val="0"/>
              <a:alphaOff val="0"/>
            </a:schemeClr>
          </a:fillRef>
          <a:effectRef idx="0">
            <a:schemeClr val="accent4">
              <a:tint val="60000"/>
              <a:hueOff val="0"/>
              <a:satOff val="0"/>
              <a:lumOff val="0"/>
              <a:alphaOff val="0"/>
            </a:schemeClr>
          </a:effectRef>
          <a:fontRef idx="minor">
            <a:schemeClr val="lt1"/>
          </a:fontRef>
        </p:style>
      </p:sp>
      <p:sp>
        <p:nvSpPr>
          <p:cNvPr id="15" name="Arrow: Circular 14">
            <a:extLst>
              <a:ext uri="{FF2B5EF4-FFF2-40B4-BE49-F238E27FC236}">
                <a16:creationId xmlns:a16="http://schemas.microsoft.com/office/drawing/2014/main" id="{245FD2B6-CC30-446F-87C3-AD0A38DA930C}"/>
              </a:ext>
            </a:extLst>
          </p:cNvPr>
          <p:cNvSpPr/>
          <p:nvPr/>
        </p:nvSpPr>
        <p:spPr>
          <a:xfrm>
            <a:off x="6732448" y="2193613"/>
            <a:ext cx="4357928" cy="4357928"/>
          </a:xfrm>
          <a:prstGeom prst="circularArrow">
            <a:avLst>
              <a:gd name="adj1" fmla="val 5085"/>
              <a:gd name="adj2" fmla="val 327528"/>
              <a:gd name="adj3" fmla="val 15873039"/>
              <a:gd name="adj4" fmla="val 9000000"/>
              <a:gd name="adj5" fmla="val 5932"/>
            </a:avLst>
          </a:prstGeom>
        </p:spPr>
        <p:style>
          <a:lnRef idx="0">
            <a:schemeClr val="accent4">
              <a:tint val="60000"/>
              <a:hueOff val="0"/>
              <a:satOff val="0"/>
              <a:lumOff val="0"/>
              <a:alphaOff val="0"/>
            </a:schemeClr>
          </a:lnRef>
          <a:fillRef idx="1">
            <a:schemeClr val="accent4">
              <a:tint val="60000"/>
              <a:hueOff val="0"/>
              <a:satOff val="0"/>
              <a:lumOff val="0"/>
              <a:alphaOff val="0"/>
            </a:schemeClr>
          </a:fillRef>
          <a:effectRef idx="0">
            <a:schemeClr val="accent4">
              <a:tint val="60000"/>
              <a:hueOff val="0"/>
              <a:satOff val="0"/>
              <a:lumOff val="0"/>
              <a:alphaOff val="0"/>
            </a:schemeClr>
          </a:effectRef>
          <a:fontRef idx="minor">
            <a:schemeClr val="lt1"/>
          </a:fontRef>
        </p:style>
      </p:sp>
      <p:sp>
        <p:nvSpPr>
          <p:cNvPr id="6" name="TextBox 5">
            <a:extLst>
              <a:ext uri="{FF2B5EF4-FFF2-40B4-BE49-F238E27FC236}">
                <a16:creationId xmlns:a16="http://schemas.microsoft.com/office/drawing/2014/main" id="{2F569A8A-AE15-4D07-95DE-68B933B4F46D}"/>
              </a:ext>
            </a:extLst>
          </p:cNvPr>
          <p:cNvSpPr txBox="1"/>
          <p:nvPr/>
        </p:nvSpPr>
        <p:spPr>
          <a:xfrm>
            <a:off x="761998" y="2276475"/>
            <a:ext cx="5867401" cy="1015663"/>
          </a:xfrm>
          <a:prstGeom prst="rect">
            <a:avLst/>
          </a:prstGeom>
          <a:noFill/>
        </p:spPr>
        <p:txBody>
          <a:bodyPr wrap="square" rtlCol="0">
            <a:spAutoFit/>
          </a:bodyPr>
          <a:lstStyle/>
          <a:p>
            <a:pPr marL="342900" indent="-342900">
              <a:buFont typeface="Arial" panose="020B0604020202020204" pitchFamily="34" charset="0"/>
              <a:buChar char="•"/>
            </a:pPr>
            <a:r>
              <a:rPr lang="en-GB" sz="2000" dirty="0">
                <a:solidFill>
                  <a:schemeClr val="bg1"/>
                </a:solidFill>
              </a:rPr>
              <a:t>A file is in </a:t>
            </a:r>
            <a:r>
              <a:rPr lang="en-GB" sz="2000" b="1" u="sng" dirty="0">
                <a:solidFill>
                  <a:schemeClr val="bg1"/>
                </a:solidFill>
              </a:rPr>
              <a:t>modified</a:t>
            </a:r>
            <a:r>
              <a:rPr lang="en-GB" sz="2000" dirty="0">
                <a:solidFill>
                  <a:schemeClr val="bg1"/>
                </a:solidFill>
              </a:rPr>
              <a:t> state if it is modified but has not been committed to the database of your repository. </a:t>
            </a:r>
          </a:p>
        </p:txBody>
      </p:sp>
      <p:sp>
        <p:nvSpPr>
          <p:cNvPr id="7" name="TextBox 6">
            <a:extLst>
              <a:ext uri="{FF2B5EF4-FFF2-40B4-BE49-F238E27FC236}">
                <a16:creationId xmlns:a16="http://schemas.microsoft.com/office/drawing/2014/main" id="{50704A92-DA37-4C7E-874A-20779F53A0AE}"/>
              </a:ext>
            </a:extLst>
          </p:cNvPr>
          <p:cNvSpPr txBox="1"/>
          <p:nvPr/>
        </p:nvSpPr>
        <p:spPr>
          <a:xfrm>
            <a:off x="761996" y="3377863"/>
            <a:ext cx="5867401" cy="1015663"/>
          </a:xfrm>
          <a:prstGeom prst="rect">
            <a:avLst/>
          </a:prstGeom>
          <a:noFill/>
        </p:spPr>
        <p:txBody>
          <a:bodyPr wrap="square" rtlCol="0">
            <a:spAutoFit/>
          </a:bodyPr>
          <a:lstStyle/>
          <a:p>
            <a:pPr marL="342900" indent="-342900">
              <a:buFont typeface="Arial" panose="020B0604020202020204" pitchFamily="34" charset="0"/>
              <a:buChar char="•"/>
            </a:pPr>
            <a:r>
              <a:rPr lang="en-GB" sz="2000" dirty="0">
                <a:solidFill>
                  <a:schemeClr val="bg1"/>
                </a:solidFill>
              </a:rPr>
              <a:t>A modified file is in </a:t>
            </a:r>
            <a:r>
              <a:rPr lang="en-GB" sz="2000" b="1" u="sng" dirty="0">
                <a:solidFill>
                  <a:schemeClr val="bg1"/>
                </a:solidFill>
              </a:rPr>
              <a:t>staged</a:t>
            </a:r>
            <a:r>
              <a:rPr lang="en-GB" sz="2000" dirty="0">
                <a:solidFill>
                  <a:schemeClr val="bg1"/>
                </a:solidFill>
              </a:rPr>
              <a:t> state if its current version is marked to go into your next commit snapshot (using commands like add, mv, reset, rm)</a:t>
            </a:r>
          </a:p>
        </p:txBody>
      </p:sp>
      <p:sp>
        <p:nvSpPr>
          <p:cNvPr id="8" name="TextBox 7">
            <a:extLst>
              <a:ext uri="{FF2B5EF4-FFF2-40B4-BE49-F238E27FC236}">
                <a16:creationId xmlns:a16="http://schemas.microsoft.com/office/drawing/2014/main" id="{B789C5CB-BB8B-4F0C-90B0-029723B7DD32}"/>
              </a:ext>
            </a:extLst>
          </p:cNvPr>
          <p:cNvSpPr txBox="1"/>
          <p:nvPr/>
        </p:nvSpPr>
        <p:spPr>
          <a:xfrm>
            <a:off x="761997" y="4551699"/>
            <a:ext cx="5867401" cy="1015663"/>
          </a:xfrm>
          <a:prstGeom prst="rect">
            <a:avLst/>
          </a:prstGeom>
          <a:noFill/>
        </p:spPr>
        <p:txBody>
          <a:bodyPr wrap="square" rtlCol="0">
            <a:spAutoFit/>
          </a:bodyPr>
          <a:lstStyle/>
          <a:p>
            <a:pPr marL="342900" indent="-342900">
              <a:buFont typeface="Arial" panose="020B0604020202020204" pitchFamily="34" charset="0"/>
              <a:buChar char="•"/>
            </a:pPr>
            <a:r>
              <a:rPr lang="en-GB" sz="2000" dirty="0">
                <a:solidFill>
                  <a:schemeClr val="bg1"/>
                </a:solidFill>
              </a:rPr>
              <a:t>A file is in </a:t>
            </a:r>
            <a:r>
              <a:rPr lang="en-GB" sz="2000" b="1" u="sng" dirty="0">
                <a:solidFill>
                  <a:schemeClr val="bg1"/>
                </a:solidFill>
              </a:rPr>
              <a:t>committed</a:t>
            </a:r>
            <a:r>
              <a:rPr lang="en-GB" sz="2000" dirty="0">
                <a:solidFill>
                  <a:schemeClr val="bg1"/>
                </a:solidFill>
              </a:rPr>
              <a:t> state if it is safely stored in the database of your repository (using commit command) </a:t>
            </a:r>
          </a:p>
        </p:txBody>
      </p:sp>
      <p:sp>
        <p:nvSpPr>
          <p:cNvPr id="16" name="TextBox 15">
            <a:extLst>
              <a:ext uri="{FF2B5EF4-FFF2-40B4-BE49-F238E27FC236}">
                <a16:creationId xmlns:a16="http://schemas.microsoft.com/office/drawing/2014/main" id="{03EB5DD5-E4F8-486A-AAFE-AD2C102F53BC}"/>
              </a:ext>
            </a:extLst>
          </p:cNvPr>
          <p:cNvSpPr txBox="1"/>
          <p:nvPr/>
        </p:nvSpPr>
        <p:spPr>
          <a:xfrm>
            <a:off x="761992" y="5669131"/>
            <a:ext cx="5867401" cy="1015663"/>
          </a:xfrm>
          <a:prstGeom prst="rect">
            <a:avLst/>
          </a:prstGeom>
          <a:noFill/>
        </p:spPr>
        <p:txBody>
          <a:bodyPr wrap="square" rtlCol="0">
            <a:spAutoFit/>
          </a:bodyPr>
          <a:lstStyle/>
          <a:p>
            <a:pPr marL="342900" indent="-342900">
              <a:buFont typeface="Arial" panose="020B0604020202020204" pitchFamily="34" charset="0"/>
              <a:buChar char="•"/>
            </a:pPr>
            <a:r>
              <a:rPr lang="en-GB" sz="2000" dirty="0" err="1">
                <a:solidFill>
                  <a:schemeClr val="bg1"/>
                </a:solidFill>
              </a:rPr>
              <a:t>Github</a:t>
            </a:r>
            <a:r>
              <a:rPr lang="en-GB" sz="2000" dirty="0">
                <a:solidFill>
                  <a:schemeClr val="bg1"/>
                </a:solidFill>
              </a:rPr>
              <a:t> provides another state, called </a:t>
            </a:r>
            <a:r>
              <a:rPr lang="en-GB" sz="2000" b="1" u="sng" dirty="0">
                <a:solidFill>
                  <a:schemeClr val="bg1"/>
                </a:solidFill>
              </a:rPr>
              <a:t>pushed</a:t>
            </a:r>
            <a:r>
              <a:rPr lang="en-GB" sz="2000" dirty="0">
                <a:solidFill>
                  <a:schemeClr val="bg1"/>
                </a:solidFill>
              </a:rPr>
              <a:t> if a committed file is stored in remote repository (using push command).</a:t>
            </a:r>
          </a:p>
        </p:txBody>
      </p:sp>
    </p:spTree>
    <p:extLst>
      <p:ext uri="{BB962C8B-B14F-4D97-AF65-F5344CB8AC3E}">
        <p14:creationId xmlns:p14="http://schemas.microsoft.com/office/powerpoint/2010/main" val="403121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6" grpId="0"/>
      <p:bldP spid="7" grpId="0"/>
      <p:bldP spid="8"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GB" dirty="0">
                <a:solidFill>
                  <a:schemeClr val="bg1"/>
                </a:solidFill>
              </a:rPr>
              <a:t>Clone Your GitHub Repository To Your Local Machine</a:t>
            </a:r>
            <a:endParaRPr lang="en-US" dirty="0">
              <a:solidFill>
                <a:schemeClr val="bg1"/>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76867C0-DC54-4406-BA4E-6521CD3D64A8}"/>
                  </a:ext>
                </a:extLst>
              </p:cNvPr>
              <p:cNvSpPr>
                <a:spLocks noGrp="1"/>
              </p:cNvSpPr>
              <p:nvPr>
                <p:ph idx="1"/>
              </p:nvPr>
            </p:nvSpPr>
            <p:spPr>
              <a:xfrm>
                <a:off x="565609" y="1690688"/>
                <a:ext cx="10788192" cy="4486275"/>
              </a:xfrm>
            </p:spPr>
            <p:txBody>
              <a:bodyPr/>
              <a:lstStyle/>
              <a:p>
                <a:r>
                  <a:rPr lang="en-GB" dirty="0">
                    <a:solidFill>
                      <a:schemeClr val="bg1"/>
                    </a:solidFill>
                  </a:rPr>
                  <a:t>You can check your files status using </a:t>
                </a:r>
                <a14:m>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𝑔𝑖𝑡</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𝑠𝑡𝑎𝑡𝑢𝑠</m:t>
                    </m:r>
                    <m:r>
                      <a:rPr lang="en-US" b="0" i="1" smtClean="0">
                        <a:solidFill>
                          <a:schemeClr val="bg1"/>
                        </a:solidFill>
                        <a:latin typeface="Cambria Math" panose="02040503050406030204" pitchFamily="18" charset="0"/>
                      </a:rPr>
                      <m:t>“</m:t>
                    </m:r>
                  </m:oMath>
                </a14:m>
                <a:r>
                  <a:rPr lang="en-GB" i="1" dirty="0">
                    <a:solidFill>
                      <a:schemeClr val="bg1"/>
                    </a:solidFill>
                  </a:rPr>
                  <a:t> </a:t>
                </a:r>
                <a:r>
                  <a:rPr lang="en-GB" dirty="0">
                    <a:solidFill>
                      <a:schemeClr val="bg1"/>
                    </a:solidFill>
                  </a:rPr>
                  <a:t>command.</a:t>
                </a:r>
              </a:p>
              <a:p>
                <a:pPr lvl="1"/>
                <a:r>
                  <a:rPr lang="en-GB" i="1" dirty="0">
                    <a:solidFill>
                      <a:schemeClr val="bg1"/>
                    </a:solidFill>
                  </a:rPr>
                  <a:t>You must change to the directory of the repository using </a:t>
                </a:r>
                <a14:m>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𝑐𝑑</m:t>
                    </m:r>
                    <m:r>
                      <a:rPr lang="en-US" b="0" i="1" smtClean="0">
                        <a:solidFill>
                          <a:schemeClr val="bg1"/>
                        </a:solidFill>
                        <a:latin typeface="Cambria Math" panose="02040503050406030204" pitchFamily="18" charset="0"/>
                      </a:rPr>
                      <m:t>“</m:t>
                    </m:r>
                  </m:oMath>
                </a14:m>
                <a:r>
                  <a:rPr lang="en-GB" i="1" dirty="0">
                    <a:solidFill>
                      <a:schemeClr val="bg1"/>
                    </a:solidFill>
                  </a:rPr>
                  <a:t> command</a:t>
                </a:r>
              </a:p>
              <a:p>
                <a:pPr lvl="1"/>
                <a:r>
                  <a:rPr lang="en-GB" i="1" dirty="0">
                    <a:solidFill>
                      <a:schemeClr val="bg1"/>
                    </a:solidFill>
                  </a:rPr>
                  <a:t>Write </a:t>
                </a:r>
                <a14:m>
                  <m:oMath xmlns:m="http://schemas.openxmlformats.org/officeDocument/2006/math">
                    <m:r>
                      <a:rPr lang="en-US" b="0" i="1" smtClean="0">
                        <a:solidFill>
                          <a:schemeClr val="bg1"/>
                        </a:solidFill>
                        <a:latin typeface="Cambria Math" panose="02040503050406030204" pitchFamily="18" charset="0"/>
                      </a:rPr>
                      <m:t>𝑐𝑑</m:t>
                    </m:r>
                    <m:r>
                      <a:rPr lang="en-US" b="0" i="1" smtClean="0">
                        <a:solidFill>
                          <a:schemeClr val="bg1"/>
                        </a:solidFill>
                        <a:latin typeface="Cambria Math" panose="02040503050406030204" pitchFamily="18" charset="0"/>
                      </a:rPr>
                      <m:t>&lt;</m:t>
                    </m:r>
                    <m:r>
                      <a:rPr lang="en-US" b="0" i="1" smtClean="0">
                        <a:solidFill>
                          <a:schemeClr val="bg1"/>
                        </a:solidFill>
                        <a:latin typeface="Cambria Math" panose="02040503050406030204" pitchFamily="18" charset="0"/>
                      </a:rPr>
                      <m:t>𝐹𝑜𝑙𝑑𝑒𝑟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𝑁𝑎𝑚𝑒</m:t>
                    </m:r>
                    <m:r>
                      <a:rPr lang="en-US" b="0" i="1" smtClean="0">
                        <a:solidFill>
                          <a:schemeClr val="bg1"/>
                        </a:solidFill>
                        <a:latin typeface="Cambria Math" panose="02040503050406030204" pitchFamily="18" charset="0"/>
                      </a:rPr>
                      <m:t>&gt;</m:t>
                    </m:r>
                  </m:oMath>
                </a14:m>
                <a:endParaRPr lang="en-GB" i="1" dirty="0">
                  <a:solidFill>
                    <a:schemeClr val="bg1"/>
                  </a:solidFill>
                </a:endParaRPr>
              </a:p>
              <a:p>
                <a:pPr marL="914400" lvl="1" indent="-457200">
                  <a:buFont typeface="+mj-lt"/>
                  <a:buAutoNum type="arabicPeriod"/>
                </a:pPr>
                <a:endParaRPr lang="en-GB" i="1" dirty="0">
                  <a:solidFill>
                    <a:schemeClr val="bg1"/>
                  </a:solidFill>
                </a:endParaRPr>
              </a:p>
              <a:p>
                <a:endParaRPr lang="en-GB" i="1" dirty="0">
                  <a:solidFill>
                    <a:schemeClr val="bg1"/>
                  </a:solidFill>
                </a:endParaRPr>
              </a:p>
            </p:txBody>
          </p:sp>
        </mc:Choice>
        <mc:Fallback>
          <p:sp>
            <p:nvSpPr>
              <p:cNvPr id="3" name="Content Placeholder 2">
                <a:extLst>
                  <a:ext uri="{FF2B5EF4-FFF2-40B4-BE49-F238E27FC236}">
                    <a16:creationId xmlns:a16="http://schemas.microsoft.com/office/drawing/2014/main" id="{C76867C0-DC54-4406-BA4E-6521CD3D64A8}"/>
                  </a:ext>
                </a:extLst>
              </p:cNvPr>
              <p:cNvSpPr>
                <a:spLocks noGrp="1" noRot="1" noChangeAspect="1" noMove="1" noResize="1" noEditPoints="1" noAdjustHandles="1" noChangeArrowheads="1" noChangeShapeType="1" noTextEdit="1"/>
              </p:cNvSpPr>
              <p:nvPr>
                <p:ph idx="1"/>
              </p:nvPr>
            </p:nvSpPr>
            <p:spPr>
              <a:xfrm>
                <a:off x="565609" y="1690688"/>
                <a:ext cx="10788192" cy="4486275"/>
              </a:xfrm>
              <a:blipFill>
                <a:blip r:embed="rId2"/>
                <a:stretch>
                  <a:fillRect l="-1017" t="-2174"/>
                </a:stretch>
              </a:blipFill>
            </p:spPr>
            <p:txBody>
              <a:bodyPr/>
              <a:lstStyle/>
              <a:p>
                <a:r>
                  <a:rPr lang="en-US">
                    <a:noFill/>
                  </a:rPr>
                  <a:t> </a:t>
                </a:r>
              </a:p>
            </p:txBody>
          </p:sp>
        </mc:Fallback>
      </mc:AlternateContent>
    </p:spTree>
    <p:extLst>
      <p:ext uri="{BB962C8B-B14F-4D97-AF65-F5344CB8AC3E}">
        <p14:creationId xmlns:p14="http://schemas.microsoft.com/office/powerpoint/2010/main" val="2245661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Lab content</a:t>
            </a:r>
          </a:p>
        </p:txBody>
      </p:sp>
      <p:graphicFrame>
        <p:nvGraphicFramePr>
          <p:cNvPr id="7" name="Table 7">
            <a:extLst>
              <a:ext uri="{FF2B5EF4-FFF2-40B4-BE49-F238E27FC236}">
                <a16:creationId xmlns:a16="http://schemas.microsoft.com/office/drawing/2014/main" id="{021290BC-20D3-4447-836C-89F9CA06CCD8}"/>
              </a:ext>
            </a:extLst>
          </p:cNvPr>
          <p:cNvGraphicFramePr>
            <a:graphicFrameLocks noGrp="1"/>
          </p:cNvGraphicFramePr>
          <p:nvPr>
            <p:ph idx="1"/>
            <p:extLst>
              <p:ext uri="{D42A27DB-BD31-4B8C-83A1-F6EECF244321}">
                <p14:modId xmlns:p14="http://schemas.microsoft.com/office/powerpoint/2010/main" val="1390484658"/>
              </p:ext>
            </p:extLst>
          </p:nvPr>
        </p:nvGraphicFramePr>
        <p:xfrm>
          <a:off x="838200" y="2339975"/>
          <a:ext cx="10515600" cy="259588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49269073"/>
                    </a:ext>
                  </a:extLst>
                </a:gridCol>
              </a:tblGrid>
              <a:tr h="370840">
                <a:tc>
                  <a:txBody>
                    <a:bodyPr/>
                    <a:lstStyle/>
                    <a:p>
                      <a:endParaRPr lang="en-US"/>
                    </a:p>
                  </a:txBody>
                  <a:tcPr/>
                </a:tc>
                <a:extLst>
                  <a:ext uri="{0D108BD9-81ED-4DB2-BD59-A6C34878D82A}">
                    <a16:rowId xmlns:a16="http://schemas.microsoft.com/office/drawing/2014/main" val="2434362889"/>
                  </a:ext>
                </a:extLst>
              </a:tr>
              <a:tr h="370840">
                <a:tc>
                  <a:txBody>
                    <a:bodyPr/>
                    <a:lstStyle/>
                    <a:p>
                      <a:r>
                        <a:rPr lang="en-US" dirty="0"/>
                        <a:t>Introduction to Git and </a:t>
                      </a:r>
                      <a:r>
                        <a:rPr lang="en-US" dirty="0" err="1"/>
                        <a:t>Github</a:t>
                      </a:r>
                      <a:endParaRPr lang="en-US" dirty="0"/>
                    </a:p>
                  </a:txBody>
                  <a:tcPr/>
                </a:tc>
                <a:extLst>
                  <a:ext uri="{0D108BD9-81ED-4DB2-BD59-A6C34878D82A}">
                    <a16:rowId xmlns:a16="http://schemas.microsoft.com/office/drawing/2014/main" val="2987384102"/>
                  </a:ext>
                </a:extLst>
              </a:tr>
              <a:tr h="370840">
                <a:tc>
                  <a:txBody>
                    <a:bodyPr/>
                    <a:lstStyle/>
                    <a:p>
                      <a:r>
                        <a:rPr lang="en-GB" dirty="0"/>
                        <a:t>Clone Your GitHub Repository To Your Local Machine</a:t>
                      </a:r>
                      <a:endParaRPr lang="en-US" dirty="0"/>
                    </a:p>
                  </a:txBody>
                  <a:tcPr/>
                </a:tc>
                <a:extLst>
                  <a:ext uri="{0D108BD9-81ED-4DB2-BD59-A6C34878D82A}">
                    <a16:rowId xmlns:a16="http://schemas.microsoft.com/office/drawing/2014/main" val="2604291384"/>
                  </a:ext>
                </a:extLst>
              </a:tr>
              <a:tr h="370840">
                <a:tc>
                  <a:txBody>
                    <a:bodyPr/>
                    <a:lstStyle/>
                    <a:p>
                      <a:r>
                        <a:rPr lang="en-US" dirty="0"/>
                        <a:t>Basic Workflow</a:t>
                      </a:r>
                    </a:p>
                  </a:txBody>
                  <a:tcPr/>
                </a:tc>
                <a:extLst>
                  <a:ext uri="{0D108BD9-81ED-4DB2-BD59-A6C34878D82A}">
                    <a16:rowId xmlns:a16="http://schemas.microsoft.com/office/drawing/2014/main" val="2305296790"/>
                  </a:ext>
                </a:extLst>
              </a:tr>
              <a:tr h="370840">
                <a:tc>
                  <a:txBody>
                    <a:bodyPr/>
                    <a:lstStyle/>
                    <a:p>
                      <a:r>
                        <a:rPr lang="en-US" dirty="0"/>
                        <a:t>Pulling Changes</a:t>
                      </a:r>
                    </a:p>
                  </a:txBody>
                  <a:tcPr/>
                </a:tc>
                <a:extLst>
                  <a:ext uri="{0D108BD9-81ED-4DB2-BD59-A6C34878D82A}">
                    <a16:rowId xmlns:a16="http://schemas.microsoft.com/office/drawing/2014/main" val="1135165511"/>
                  </a:ext>
                </a:extLst>
              </a:tr>
              <a:tr h="370840">
                <a:tc>
                  <a:txBody>
                    <a:bodyPr/>
                    <a:lstStyle/>
                    <a:p>
                      <a:r>
                        <a:rPr lang="en-US" dirty="0"/>
                        <a:t>Merge Conflicts</a:t>
                      </a:r>
                    </a:p>
                  </a:txBody>
                  <a:tcPr/>
                </a:tc>
                <a:extLst>
                  <a:ext uri="{0D108BD9-81ED-4DB2-BD59-A6C34878D82A}">
                    <a16:rowId xmlns:a16="http://schemas.microsoft.com/office/drawing/2014/main" val="1278853566"/>
                  </a:ext>
                </a:extLst>
              </a:tr>
              <a:tr h="370840">
                <a:tc>
                  <a:txBody>
                    <a:bodyPr/>
                    <a:lstStyle/>
                    <a:p>
                      <a:r>
                        <a:rPr lang="en-US" dirty="0"/>
                        <a:t>Branching</a:t>
                      </a:r>
                    </a:p>
                  </a:txBody>
                  <a:tcPr/>
                </a:tc>
                <a:extLst>
                  <a:ext uri="{0D108BD9-81ED-4DB2-BD59-A6C34878D82A}">
                    <a16:rowId xmlns:a16="http://schemas.microsoft.com/office/drawing/2014/main" val="3310948455"/>
                  </a:ext>
                </a:extLst>
              </a:tr>
            </a:tbl>
          </a:graphicData>
        </a:graphic>
      </p:graphicFrame>
      <p:sp>
        <p:nvSpPr>
          <p:cNvPr id="8" name="Rectangle 7">
            <a:extLst>
              <a:ext uri="{FF2B5EF4-FFF2-40B4-BE49-F238E27FC236}">
                <a16:creationId xmlns:a16="http://schemas.microsoft.com/office/drawing/2014/main" id="{3980B15F-4D62-4007-BB73-FE0F6C382753}"/>
              </a:ext>
            </a:extLst>
          </p:cNvPr>
          <p:cNvSpPr/>
          <p:nvPr/>
        </p:nvSpPr>
        <p:spPr>
          <a:xfrm>
            <a:off x="838200" y="3480752"/>
            <a:ext cx="6181725" cy="314325"/>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357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Basic Workflow</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76867C0-DC54-4406-BA4E-6521CD3D64A8}"/>
                  </a:ext>
                </a:extLst>
              </p:cNvPr>
              <p:cNvSpPr>
                <a:spLocks noGrp="1"/>
              </p:cNvSpPr>
              <p:nvPr>
                <p:ph idx="1"/>
              </p:nvPr>
            </p:nvSpPr>
            <p:spPr>
              <a:xfrm>
                <a:off x="565609" y="1690688"/>
                <a:ext cx="10788192" cy="4486275"/>
              </a:xfrm>
            </p:spPr>
            <p:txBody>
              <a:bodyPr>
                <a:normAutofit fontScale="92500" lnSpcReduction="10000"/>
              </a:bodyPr>
              <a:lstStyle/>
              <a:p>
                <a:r>
                  <a:rPr lang="en-GB" dirty="0">
                    <a:solidFill>
                      <a:schemeClr val="bg1"/>
                    </a:solidFill>
                  </a:rPr>
                  <a:t>Let’s follow the basic workflow</a:t>
                </a:r>
              </a:p>
              <a:p>
                <a:pPr lvl="1"/>
                <a:r>
                  <a:rPr lang="en-GB" dirty="0">
                    <a:solidFill>
                      <a:schemeClr val="bg1"/>
                    </a:solidFill>
                  </a:rPr>
                  <a:t>Create a new txt file inside the repo.</a:t>
                </a:r>
              </a:p>
              <a:p>
                <a:pPr lvl="1"/>
                <a:r>
                  <a:rPr lang="en-GB" b="1" i="1" u="sng" dirty="0">
                    <a:solidFill>
                      <a:schemeClr val="bg1"/>
                    </a:solidFill>
                  </a:rPr>
                  <a:t>Modify</a:t>
                </a:r>
                <a:r>
                  <a:rPr lang="en-GB" i="1" dirty="0">
                    <a:solidFill>
                      <a:schemeClr val="bg1"/>
                    </a:solidFill>
                  </a:rPr>
                  <a:t> the file by entering some text</a:t>
                </a:r>
              </a:p>
              <a:p>
                <a:pPr lvl="1"/>
                <a:r>
                  <a:rPr lang="en-GB" b="1" i="1" u="sng" dirty="0">
                    <a:solidFill>
                      <a:schemeClr val="bg1"/>
                    </a:solidFill>
                  </a:rPr>
                  <a:t>Stage</a:t>
                </a:r>
                <a:r>
                  <a:rPr lang="en-GB" i="1" dirty="0">
                    <a:solidFill>
                      <a:schemeClr val="bg1"/>
                    </a:solidFill>
                  </a:rPr>
                  <a:t> the changes: </a:t>
                </a:r>
                <a14:m>
                  <m:oMath xmlns:m="http://schemas.openxmlformats.org/officeDocument/2006/math">
                    <m:r>
                      <a:rPr lang="en-US" b="0" i="1" smtClean="0">
                        <a:solidFill>
                          <a:schemeClr val="bg1"/>
                        </a:solidFill>
                        <a:latin typeface="Cambria Math" panose="02040503050406030204" pitchFamily="18" charset="0"/>
                      </a:rPr>
                      <m:t>𝑔𝑖𝑡</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𝑎𝑑𝑑</m:t>
                    </m:r>
                    <m:r>
                      <a:rPr lang="en-US" b="0" i="1" smtClean="0">
                        <a:solidFill>
                          <a:schemeClr val="bg1"/>
                        </a:solidFill>
                        <a:latin typeface="Cambria Math" panose="02040503050406030204" pitchFamily="18" charset="0"/>
                      </a:rPr>
                      <m:t>&lt;</m:t>
                    </m:r>
                    <m:r>
                      <a:rPr lang="en-US" b="0" i="1" smtClean="0">
                        <a:solidFill>
                          <a:schemeClr val="bg1"/>
                        </a:solidFill>
                        <a:latin typeface="Cambria Math" panose="02040503050406030204" pitchFamily="18" charset="0"/>
                      </a:rPr>
                      <m:t>𝑓𝑖𝑙𝑒𝑛𝑎𝑚𝑒</m:t>
                    </m:r>
                    <m:r>
                      <a:rPr lang="en-US" b="0" i="1" smtClean="0">
                        <a:solidFill>
                          <a:schemeClr val="bg1"/>
                        </a:solidFill>
                        <a:latin typeface="Cambria Math" panose="02040503050406030204" pitchFamily="18" charset="0"/>
                      </a:rPr>
                      <m:t>&gt;</m:t>
                    </m:r>
                  </m:oMath>
                </a14:m>
                <a:endParaRPr lang="en-GB" b="1" i="1" u="sng" dirty="0">
                  <a:solidFill>
                    <a:schemeClr val="bg1"/>
                  </a:solidFill>
                </a:endParaRPr>
              </a:p>
              <a:p>
                <a:pPr lvl="1"/>
                <a:r>
                  <a:rPr lang="en-GB" b="1" i="1" u="sng" dirty="0">
                    <a:solidFill>
                      <a:schemeClr val="bg1"/>
                    </a:solidFill>
                  </a:rPr>
                  <a:t>Commit</a:t>
                </a:r>
                <a:r>
                  <a:rPr lang="en-GB" i="1" dirty="0">
                    <a:solidFill>
                      <a:schemeClr val="bg1"/>
                    </a:solidFill>
                  </a:rPr>
                  <a:t> the changes: </a:t>
                </a:r>
                <a14:m>
                  <m:oMath xmlns:m="http://schemas.openxmlformats.org/officeDocument/2006/math">
                    <m:r>
                      <a:rPr lang="en-US" b="0" i="1" smtClean="0">
                        <a:solidFill>
                          <a:schemeClr val="bg1"/>
                        </a:solidFill>
                        <a:latin typeface="Cambria Math" panose="02040503050406030204" pitchFamily="18" charset="0"/>
                      </a:rPr>
                      <m:t>𝑔𝑖𝑡</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𝑐𝑜𝑚𝑚𝑖𝑡</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𝑚</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𝑇h𝑖𝑠</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𝑖𝑠</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𝑚𝑒𝑠𝑠𝑎𝑔𝑒</m:t>
                    </m:r>
                    <m:r>
                      <a:rPr lang="en-US" b="0" i="1" smtClean="0">
                        <a:solidFill>
                          <a:schemeClr val="bg1"/>
                        </a:solidFill>
                        <a:latin typeface="Cambria Math" panose="02040503050406030204" pitchFamily="18" charset="0"/>
                      </a:rPr>
                      <m:t>“</m:t>
                    </m:r>
                  </m:oMath>
                </a14:m>
                <a:endParaRPr lang="en-GB" b="1" i="1" u="sng" dirty="0">
                  <a:solidFill>
                    <a:schemeClr val="bg1"/>
                  </a:solidFill>
                </a:endParaRPr>
              </a:p>
              <a:p>
                <a:pPr lvl="1"/>
                <a:r>
                  <a:rPr lang="en-GB" b="1" i="1" u="sng" dirty="0">
                    <a:solidFill>
                      <a:schemeClr val="bg1"/>
                    </a:solidFill>
                  </a:rPr>
                  <a:t>Push</a:t>
                </a:r>
                <a:r>
                  <a:rPr lang="en-GB" i="1" dirty="0">
                    <a:solidFill>
                      <a:schemeClr val="bg1"/>
                    </a:solidFill>
                  </a:rPr>
                  <a:t> the commits to </a:t>
                </a:r>
                <a:r>
                  <a:rPr lang="en-GB" i="1" dirty="0" err="1">
                    <a:solidFill>
                      <a:schemeClr val="bg1"/>
                    </a:solidFill>
                  </a:rPr>
                  <a:t>Github</a:t>
                </a:r>
                <a:r>
                  <a:rPr lang="en-GB" i="1" dirty="0">
                    <a:solidFill>
                      <a:schemeClr val="bg1"/>
                    </a:solidFill>
                  </a:rPr>
                  <a:t>: </a:t>
                </a:r>
                <a14:m>
                  <m:oMath xmlns:m="http://schemas.openxmlformats.org/officeDocument/2006/math">
                    <m:r>
                      <a:rPr lang="en-US" b="0" i="1" smtClean="0">
                        <a:solidFill>
                          <a:schemeClr val="bg1"/>
                        </a:solidFill>
                        <a:latin typeface="Cambria Math" panose="02040503050406030204" pitchFamily="18" charset="0"/>
                      </a:rPr>
                      <m:t>𝑔𝑖𝑡</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𝑝𝑢𝑠h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𝑜𝑟𝑖𝑔𝑖𝑛</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𝑚𝑎𝑖𝑛</m:t>
                    </m:r>
                  </m:oMath>
                </a14:m>
                <a:endParaRPr lang="en-GB" i="1" dirty="0">
                  <a:solidFill>
                    <a:schemeClr val="bg1"/>
                  </a:solidFill>
                </a:endParaRPr>
              </a:p>
              <a:p>
                <a:pPr lvl="1"/>
                <a:endParaRPr lang="en-GB" i="1" dirty="0">
                  <a:solidFill>
                    <a:schemeClr val="bg1"/>
                  </a:solidFill>
                </a:endParaRPr>
              </a:p>
              <a:p>
                <a:r>
                  <a:rPr lang="en-GB" dirty="0">
                    <a:solidFill>
                      <a:schemeClr val="bg1"/>
                    </a:solidFill>
                  </a:rPr>
                  <a:t>To revert a commit</a:t>
                </a:r>
              </a:p>
              <a:p>
                <a:pPr marL="914400" lvl="1" indent="-457200">
                  <a:buFont typeface="+mj-lt"/>
                  <a:buAutoNum type="arabicPeriod"/>
                </a:pPr>
                <a:r>
                  <a:rPr lang="en-GB" dirty="0">
                    <a:solidFill>
                      <a:schemeClr val="bg1"/>
                    </a:solidFill>
                  </a:rPr>
                  <a:t>Use </a:t>
                </a:r>
                <a14:m>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𝑔𝑖𝑡</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𝑟𝑒𝑣𝑒𝑟𝑡</m:t>
                    </m:r>
                    <m:r>
                      <a:rPr lang="en-US" b="0" i="1" smtClean="0">
                        <a:solidFill>
                          <a:schemeClr val="bg1"/>
                        </a:solidFill>
                        <a:latin typeface="Cambria Math" panose="02040503050406030204" pitchFamily="18" charset="0"/>
                      </a:rPr>
                      <m:t> &lt;</m:t>
                    </m:r>
                    <m:r>
                      <a:rPr lang="en-US" b="0" i="1" smtClean="0">
                        <a:solidFill>
                          <a:schemeClr val="bg1"/>
                        </a:solidFill>
                        <a:latin typeface="Cambria Math" panose="02040503050406030204" pitchFamily="18" charset="0"/>
                      </a:rPr>
                      <m:t>𝑐𝑜𝑚𝑚𝑖𝑡</m:t>
                    </m:r>
                    <m:r>
                      <a:rPr lang="en-US" b="0" i="1" smtClean="0">
                        <a:solidFill>
                          <a:schemeClr val="bg1"/>
                        </a:solidFill>
                        <a:latin typeface="Cambria Math" panose="02040503050406030204" pitchFamily="18" charset="0"/>
                      </a:rPr>
                      <m:t>&gt;“</m:t>
                    </m:r>
                  </m:oMath>
                </a14:m>
                <a:endParaRPr lang="en-GB" dirty="0">
                  <a:solidFill>
                    <a:schemeClr val="bg1"/>
                  </a:solidFill>
                </a:endParaRPr>
              </a:p>
              <a:p>
                <a:pPr marL="914400" lvl="1" indent="-457200">
                  <a:buFont typeface="+mj-lt"/>
                  <a:buAutoNum type="arabicPeriod"/>
                </a:pPr>
                <a:r>
                  <a:rPr lang="en-GB" dirty="0">
                    <a:solidFill>
                      <a:schemeClr val="bg1"/>
                    </a:solidFill>
                  </a:rPr>
                  <a:t>Write information message</a:t>
                </a:r>
              </a:p>
              <a:p>
                <a:pPr marL="914400" lvl="1" indent="-457200">
                  <a:buFont typeface="+mj-lt"/>
                  <a:buAutoNum type="arabicPeriod"/>
                </a:pPr>
                <a:r>
                  <a:rPr lang="en-GB" dirty="0">
                    <a:solidFill>
                      <a:schemeClr val="bg1"/>
                    </a:solidFill>
                  </a:rPr>
                  <a:t>Press INSERT button then press ESC button on the keyboard</a:t>
                </a:r>
              </a:p>
              <a:p>
                <a:pPr marL="914400" lvl="1" indent="-457200">
                  <a:buFont typeface="+mj-lt"/>
                  <a:buAutoNum type="arabicPeriod"/>
                </a:pPr>
                <a:r>
                  <a:rPr lang="en-GB" dirty="0">
                    <a:solidFill>
                      <a:schemeClr val="bg1"/>
                    </a:solidFill>
                  </a:rPr>
                  <a:t>Write :</a:t>
                </a:r>
                <a:r>
                  <a:rPr lang="en-GB" dirty="0" err="1">
                    <a:solidFill>
                      <a:schemeClr val="bg1"/>
                    </a:solidFill>
                  </a:rPr>
                  <a:t>wq</a:t>
                </a:r>
                <a:r>
                  <a:rPr lang="en-GB" dirty="0">
                    <a:solidFill>
                      <a:schemeClr val="bg1"/>
                    </a:solidFill>
                  </a:rPr>
                  <a:t> then press ENTER from the keyboard</a:t>
                </a:r>
              </a:p>
              <a:p>
                <a:endParaRPr lang="en-GB" i="1" dirty="0">
                  <a:solidFill>
                    <a:schemeClr val="bg1"/>
                  </a:solidFill>
                </a:endParaRPr>
              </a:p>
            </p:txBody>
          </p:sp>
        </mc:Choice>
        <mc:Fallback>
          <p:sp>
            <p:nvSpPr>
              <p:cNvPr id="3" name="Content Placeholder 2">
                <a:extLst>
                  <a:ext uri="{FF2B5EF4-FFF2-40B4-BE49-F238E27FC236}">
                    <a16:creationId xmlns:a16="http://schemas.microsoft.com/office/drawing/2014/main" id="{C76867C0-DC54-4406-BA4E-6521CD3D64A8}"/>
                  </a:ext>
                </a:extLst>
              </p:cNvPr>
              <p:cNvSpPr>
                <a:spLocks noGrp="1" noRot="1" noChangeAspect="1" noMove="1" noResize="1" noEditPoints="1" noAdjustHandles="1" noChangeArrowheads="1" noChangeShapeType="1" noTextEdit="1"/>
              </p:cNvSpPr>
              <p:nvPr>
                <p:ph idx="1"/>
              </p:nvPr>
            </p:nvSpPr>
            <p:spPr>
              <a:xfrm>
                <a:off x="565609" y="1690688"/>
                <a:ext cx="10788192" cy="4486275"/>
              </a:xfrm>
              <a:blipFill>
                <a:blip r:embed="rId2"/>
                <a:stretch>
                  <a:fillRect l="-904" t="-2717"/>
                </a:stretch>
              </a:blipFill>
            </p:spPr>
            <p:txBody>
              <a:bodyPr/>
              <a:lstStyle/>
              <a:p>
                <a:r>
                  <a:rPr lang="en-US">
                    <a:noFill/>
                  </a:rPr>
                  <a:t> </a:t>
                </a:r>
              </a:p>
            </p:txBody>
          </p:sp>
        </mc:Fallback>
      </mc:AlternateContent>
    </p:spTree>
    <p:extLst>
      <p:ext uri="{BB962C8B-B14F-4D97-AF65-F5344CB8AC3E}">
        <p14:creationId xmlns:p14="http://schemas.microsoft.com/office/powerpoint/2010/main" val="2196374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Basic Workflow</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76867C0-DC54-4406-BA4E-6521CD3D64A8}"/>
                  </a:ext>
                </a:extLst>
              </p:cNvPr>
              <p:cNvSpPr>
                <a:spLocks noGrp="1"/>
              </p:cNvSpPr>
              <p:nvPr>
                <p:ph idx="1"/>
              </p:nvPr>
            </p:nvSpPr>
            <p:spPr>
              <a:xfrm>
                <a:off x="565609" y="1690688"/>
                <a:ext cx="10788192" cy="4486275"/>
              </a:xfrm>
            </p:spPr>
            <p:txBody>
              <a:bodyPr>
                <a:normAutofit/>
              </a:bodyPr>
              <a:lstStyle/>
              <a:p>
                <a:r>
                  <a:rPr lang="en-US" dirty="0">
                    <a:solidFill>
                      <a:schemeClr val="bg1"/>
                    </a:solidFill>
                  </a:rPr>
                  <a:t>To cache your credentials, use the command:</a:t>
                </a:r>
              </a:p>
              <a:p>
                <a:pPr lvl="1"/>
                <a14:m>
                  <m:oMath xmlns:m="http://schemas.openxmlformats.org/officeDocument/2006/math">
                    <m:r>
                      <a:rPr lang="en-GB" i="1">
                        <a:solidFill>
                          <a:schemeClr val="bg1"/>
                        </a:solidFill>
                        <a:latin typeface="Cambria Math" panose="02040503050406030204" pitchFamily="18" charset="0"/>
                      </a:rPr>
                      <m:t>𝑔𝑖𝑡</m:t>
                    </m:r>
                    <m:r>
                      <a:rPr lang="en-GB" i="1">
                        <a:solidFill>
                          <a:schemeClr val="bg1"/>
                        </a:solidFill>
                        <a:latin typeface="Cambria Math" panose="02040503050406030204" pitchFamily="18" charset="0"/>
                      </a:rPr>
                      <m:t> </m:t>
                    </m:r>
                    <m:r>
                      <a:rPr lang="en-GB" i="1">
                        <a:solidFill>
                          <a:schemeClr val="bg1"/>
                        </a:solidFill>
                        <a:latin typeface="Cambria Math" panose="02040503050406030204" pitchFamily="18" charset="0"/>
                      </a:rPr>
                      <m:t>𝑐𝑜𝑛𝑓𝑖𝑔</m:t>
                    </m:r>
                    <m:r>
                      <a:rPr lang="en-GB" i="1">
                        <a:solidFill>
                          <a:schemeClr val="bg1"/>
                        </a:solidFill>
                        <a:latin typeface="Cambria Math" panose="02040503050406030204" pitchFamily="18" charset="0"/>
                      </a:rPr>
                      <m:t> --</m:t>
                    </m:r>
                    <m:r>
                      <a:rPr lang="en-GB" i="1">
                        <a:solidFill>
                          <a:schemeClr val="bg1"/>
                        </a:solidFill>
                        <a:latin typeface="Cambria Math" panose="02040503050406030204" pitchFamily="18" charset="0"/>
                      </a:rPr>
                      <m:t>𝑔𝑙𝑜𝑏𝑎𝑙</m:t>
                    </m:r>
                    <m:r>
                      <a:rPr lang="en-GB" i="1">
                        <a:solidFill>
                          <a:schemeClr val="bg1"/>
                        </a:solidFill>
                        <a:latin typeface="Cambria Math" panose="02040503050406030204" pitchFamily="18" charset="0"/>
                      </a:rPr>
                      <m:t> </m:t>
                    </m:r>
                    <m:r>
                      <a:rPr lang="en-GB" i="1">
                        <a:solidFill>
                          <a:schemeClr val="bg1"/>
                        </a:solidFill>
                        <a:latin typeface="Cambria Math" panose="02040503050406030204" pitchFamily="18" charset="0"/>
                      </a:rPr>
                      <m:t>𝑐𝑟𝑒𝑑𝑒𝑛𝑡𝑖𝑎𝑙</m:t>
                    </m:r>
                    <m:r>
                      <a:rPr lang="en-GB" i="1">
                        <a:solidFill>
                          <a:schemeClr val="bg1"/>
                        </a:solidFill>
                        <a:latin typeface="Cambria Math" panose="02040503050406030204" pitchFamily="18" charset="0"/>
                      </a:rPr>
                      <m:t>.</m:t>
                    </m:r>
                    <m:r>
                      <a:rPr lang="en-GB" i="1">
                        <a:solidFill>
                          <a:schemeClr val="bg1"/>
                        </a:solidFill>
                        <a:latin typeface="Cambria Math" panose="02040503050406030204" pitchFamily="18" charset="0"/>
                      </a:rPr>
                      <m:t>h𝑒𝑙𝑝𝑒𝑟</m:t>
                    </m:r>
                    <m:r>
                      <a:rPr lang="en-GB" i="1">
                        <a:solidFill>
                          <a:schemeClr val="bg1"/>
                        </a:solidFill>
                        <a:latin typeface="Cambria Math" panose="02040503050406030204" pitchFamily="18" charset="0"/>
                      </a:rPr>
                      <m:t> </m:t>
                    </m:r>
                    <m:r>
                      <a:rPr lang="en-GB" i="1">
                        <a:solidFill>
                          <a:schemeClr val="bg1"/>
                        </a:solidFill>
                        <a:latin typeface="Cambria Math" panose="02040503050406030204" pitchFamily="18" charset="0"/>
                      </a:rPr>
                      <m:t>𝑤𝑖𝑛𝑐𝑟𝑒𝑑</m:t>
                    </m:r>
                  </m:oMath>
                </a14:m>
                <a:endParaRPr lang="en-GB" dirty="0">
                  <a:solidFill>
                    <a:schemeClr val="bg1"/>
                  </a:solidFill>
                </a:endParaRPr>
              </a:p>
              <a:p>
                <a:endParaRPr lang="en-GB" i="1" dirty="0">
                  <a:solidFill>
                    <a:schemeClr val="bg1"/>
                  </a:solidFill>
                </a:endParaRPr>
              </a:p>
            </p:txBody>
          </p:sp>
        </mc:Choice>
        <mc:Fallback>
          <p:sp>
            <p:nvSpPr>
              <p:cNvPr id="3" name="Content Placeholder 2">
                <a:extLst>
                  <a:ext uri="{FF2B5EF4-FFF2-40B4-BE49-F238E27FC236}">
                    <a16:creationId xmlns:a16="http://schemas.microsoft.com/office/drawing/2014/main" id="{C76867C0-DC54-4406-BA4E-6521CD3D64A8}"/>
                  </a:ext>
                </a:extLst>
              </p:cNvPr>
              <p:cNvSpPr>
                <a:spLocks noGrp="1" noRot="1" noChangeAspect="1" noMove="1" noResize="1" noEditPoints="1" noAdjustHandles="1" noChangeArrowheads="1" noChangeShapeType="1" noTextEdit="1"/>
              </p:cNvSpPr>
              <p:nvPr>
                <p:ph idx="1"/>
              </p:nvPr>
            </p:nvSpPr>
            <p:spPr>
              <a:xfrm>
                <a:off x="565609" y="1690688"/>
                <a:ext cx="10788192" cy="4486275"/>
              </a:xfrm>
              <a:blipFill>
                <a:blip r:embed="rId2"/>
                <a:stretch>
                  <a:fillRect l="-1017" t="-2174"/>
                </a:stretch>
              </a:blipFill>
            </p:spPr>
            <p:txBody>
              <a:bodyPr/>
              <a:lstStyle/>
              <a:p>
                <a:r>
                  <a:rPr lang="en-US">
                    <a:noFill/>
                  </a:rPr>
                  <a:t> </a:t>
                </a:r>
              </a:p>
            </p:txBody>
          </p:sp>
        </mc:Fallback>
      </mc:AlternateContent>
    </p:spTree>
    <p:extLst>
      <p:ext uri="{BB962C8B-B14F-4D97-AF65-F5344CB8AC3E}">
        <p14:creationId xmlns:p14="http://schemas.microsoft.com/office/powerpoint/2010/main" val="2031648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Lab content</a:t>
            </a:r>
          </a:p>
        </p:txBody>
      </p:sp>
      <p:graphicFrame>
        <p:nvGraphicFramePr>
          <p:cNvPr id="7" name="Table 7">
            <a:extLst>
              <a:ext uri="{FF2B5EF4-FFF2-40B4-BE49-F238E27FC236}">
                <a16:creationId xmlns:a16="http://schemas.microsoft.com/office/drawing/2014/main" id="{021290BC-20D3-4447-836C-89F9CA06CCD8}"/>
              </a:ext>
            </a:extLst>
          </p:cNvPr>
          <p:cNvGraphicFramePr>
            <a:graphicFrameLocks noGrp="1"/>
          </p:cNvGraphicFramePr>
          <p:nvPr>
            <p:ph idx="1"/>
          </p:nvPr>
        </p:nvGraphicFramePr>
        <p:xfrm>
          <a:off x="838200" y="2339975"/>
          <a:ext cx="10515600" cy="259588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49269073"/>
                    </a:ext>
                  </a:extLst>
                </a:gridCol>
              </a:tblGrid>
              <a:tr h="370840">
                <a:tc>
                  <a:txBody>
                    <a:bodyPr/>
                    <a:lstStyle/>
                    <a:p>
                      <a:endParaRPr lang="en-US"/>
                    </a:p>
                  </a:txBody>
                  <a:tcPr/>
                </a:tc>
                <a:extLst>
                  <a:ext uri="{0D108BD9-81ED-4DB2-BD59-A6C34878D82A}">
                    <a16:rowId xmlns:a16="http://schemas.microsoft.com/office/drawing/2014/main" val="2434362889"/>
                  </a:ext>
                </a:extLst>
              </a:tr>
              <a:tr h="370840">
                <a:tc>
                  <a:txBody>
                    <a:bodyPr/>
                    <a:lstStyle/>
                    <a:p>
                      <a:r>
                        <a:rPr lang="en-US" dirty="0"/>
                        <a:t>Introduction to Git and </a:t>
                      </a:r>
                      <a:r>
                        <a:rPr lang="en-US" dirty="0" err="1"/>
                        <a:t>Github</a:t>
                      </a:r>
                      <a:endParaRPr lang="en-US" dirty="0"/>
                    </a:p>
                  </a:txBody>
                  <a:tcPr/>
                </a:tc>
                <a:extLst>
                  <a:ext uri="{0D108BD9-81ED-4DB2-BD59-A6C34878D82A}">
                    <a16:rowId xmlns:a16="http://schemas.microsoft.com/office/drawing/2014/main" val="2987384102"/>
                  </a:ext>
                </a:extLst>
              </a:tr>
              <a:tr h="370840">
                <a:tc>
                  <a:txBody>
                    <a:bodyPr/>
                    <a:lstStyle/>
                    <a:p>
                      <a:r>
                        <a:rPr lang="en-GB" dirty="0"/>
                        <a:t>Clone Your GitHub Repository To Your Local Machine</a:t>
                      </a:r>
                      <a:endParaRPr lang="en-US" dirty="0"/>
                    </a:p>
                  </a:txBody>
                  <a:tcPr/>
                </a:tc>
                <a:extLst>
                  <a:ext uri="{0D108BD9-81ED-4DB2-BD59-A6C34878D82A}">
                    <a16:rowId xmlns:a16="http://schemas.microsoft.com/office/drawing/2014/main" val="2604291384"/>
                  </a:ext>
                </a:extLst>
              </a:tr>
              <a:tr h="370840">
                <a:tc>
                  <a:txBody>
                    <a:bodyPr/>
                    <a:lstStyle/>
                    <a:p>
                      <a:r>
                        <a:rPr lang="en-US" dirty="0"/>
                        <a:t>Basic Workflow</a:t>
                      </a:r>
                    </a:p>
                  </a:txBody>
                  <a:tcPr/>
                </a:tc>
                <a:extLst>
                  <a:ext uri="{0D108BD9-81ED-4DB2-BD59-A6C34878D82A}">
                    <a16:rowId xmlns:a16="http://schemas.microsoft.com/office/drawing/2014/main" val="2305296790"/>
                  </a:ext>
                </a:extLst>
              </a:tr>
              <a:tr h="370840">
                <a:tc>
                  <a:txBody>
                    <a:bodyPr/>
                    <a:lstStyle/>
                    <a:p>
                      <a:r>
                        <a:rPr lang="en-US" dirty="0"/>
                        <a:t>Pulling Changes</a:t>
                      </a:r>
                    </a:p>
                  </a:txBody>
                  <a:tcPr/>
                </a:tc>
                <a:extLst>
                  <a:ext uri="{0D108BD9-81ED-4DB2-BD59-A6C34878D82A}">
                    <a16:rowId xmlns:a16="http://schemas.microsoft.com/office/drawing/2014/main" val="1135165511"/>
                  </a:ext>
                </a:extLst>
              </a:tr>
              <a:tr h="370840">
                <a:tc>
                  <a:txBody>
                    <a:bodyPr/>
                    <a:lstStyle/>
                    <a:p>
                      <a:r>
                        <a:rPr lang="en-US" dirty="0"/>
                        <a:t>Merge Conflicts</a:t>
                      </a:r>
                    </a:p>
                  </a:txBody>
                  <a:tcPr/>
                </a:tc>
                <a:extLst>
                  <a:ext uri="{0D108BD9-81ED-4DB2-BD59-A6C34878D82A}">
                    <a16:rowId xmlns:a16="http://schemas.microsoft.com/office/drawing/2014/main" val="1278853566"/>
                  </a:ext>
                </a:extLst>
              </a:tr>
              <a:tr h="370840">
                <a:tc>
                  <a:txBody>
                    <a:bodyPr/>
                    <a:lstStyle/>
                    <a:p>
                      <a:r>
                        <a:rPr lang="en-US" dirty="0"/>
                        <a:t>Branching</a:t>
                      </a:r>
                    </a:p>
                  </a:txBody>
                  <a:tcPr/>
                </a:tc>
                <a:extLst>
                  <a:ext uri="{0D108BD9-81ED-4DB2-BD59-A6C34878D82A}">
                    <a16:rowId xmlns:a16="http://schemas.microsoft.com/office/drawing/2014/main" val="3310948455"/>
                  </a:ext>
                </a:extLst>
              </a:tr>
            </a:tbl>
          </a:graphicData>
        </a:graphic>
      </p:graphicFrame>
      <p:sp>
        <p:nvSpPr>
          <p:cNvPr id="8" name="Rectangle 7">
            <a:extLst>
              <a:ext uri="{FF2B5EF4-FFF2-40B4-BE49-F238E27FC236}">
                <a16:creationId xmlns:a16="http://schemas.microsoft.com/office/drawing/2014/main" id="{3980B15F-4D62-4007-BB73-FE0F6C382753}"/>
              </a:ext>
            </a:extLst>
          </p:cNvPr>
          <p:cNvSpPr/>
          <p:nvPr/>
        </p:nvSpPr>
        <p:spPr>
          <a:xfrm>
            <a:off x="838200" y="3848397"/>
            <a:ext cx="6181725" cy="314325"/>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774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Pulling Changes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76867C0-DC54-4406-BA4E-6521CD3D64A8}"/>
                  </a:ext>
                </a:extLst>
              </p:cNvPr>
              <p:cNvSpPr>
                <a:spLocks noGrp="1"/>
              </p:cNvSpPr>
              <p:nvPr>
                <p:ph idx="1"/>
              </p:nvPr>
            </p:nvSpPr>
            <p:spPr>
              <a:xfrm>
                <a:off x="565609" y="1690688"/>
                <a:ext cx="10788192" cy="4486275"/>
              </a:xfrm>
            </p:spPr>
            <p:txBody>
              <a:bodyPr>
                <a:normAutofit/>
              </a:bodyPr>
              <a:lstStyle/>
              <a:p>
                <a:r>
                  <a:rPr lang="en-GB" dirty="0">
                    <a:solidFill>
                      <a:schemeClr val="bg1"/>
                    </a:solidFill>
                  </a:rPr>
                  <a:t>Very often, your remote repository is changed (e.g. by you or your teammates) and you need to update your local repository accordingly. You can do that using pull command (You should commit your local changes first).</a:t>
                </a:r>
              </a:p>
              <a:p>
                <a:pPr lvl="1"/>
                <a:r>
                  <a:rPr lang="en-GB" i="1" dirty="0">
                    <a:solidFill>
                      <a:schemeClr val="bg1"/>
                    </a:solidFill>
                  </a:rPr>
                  <a:t>Edit the file on your </a:t>
                </a:r>
                <a:r>
                  <a:rPr lang="en-GB" i="1" dirty="0" err="1">
                    <a:solidFill>
                      <a:schemeClr val="bg1"/>
                    </a:solidFill>
                  </a:rPr>
                  <a:t>github</a:t>
                </a:r>
                <a:r>
                  <a:rPr lang="en-GB" i="1" dirty="0">
                    <a:solidFill>
                      <a:schemeClr val="bg1"/>
                    </a:solidFill>
                  </a:rPr>
                  <a:t> repo</a:t>
                </a:r>
              </a:p>
              <a:p>
                <a:pPr lvl="1"/>
                <a:r>
                  <a:rPr lang="en-GB" i="1" dirty="0">
                    <a:solidFill>
                      <a:schemeClr val="bg1"/>
                    </a:solidFill>
                  </a:rPr>
                  <a:t>Click on commit changes button</a:t>
                </a:r>
              </a:p>
              <a:p>
                <a:pPr lvl="1"/>
                <a:r>
                  <a:rPr lang="en-GB" i="1" dirty="0">
                    <a:solidFill>
                      <a:schemeClr val="bg1"/>
                    </a:solidFill>
                  </a:rPr>
                  <a:t>Go to your local machine and write: </a:t>
                </a:r>
                <a14:m>
                  <m:oMath xmlns:m="http://schemas.openxmlformats.org/officeDocument/2006/math">
                    <m:r>
                      <a:rPr lang="en-US" b="0" i="1" smtClean="0">
                        <a:solidFill>
                          <a:schemeClr val="bg1"/>
                        </a:solidFill>
                        <a:latin typeface="Cambria Math" panose="02040503050406030204" pitchFamily="18" charset="0"/>
                      </a:rPr>
                      <m:t>𝑔𝑖𝑡</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𝑝𝑢𝑙𝑙</m:t>
                    </m:r>
                  </m:oMath>
                </a14:m>
                <a:r>
                  <a:rPr lang="en-GB" i="1" dirty="0">
                    <a:solidFill>
                      <a:schemeClr val="bg1"/>
                    </a:solidFill>
                  </a:rPr>
                  <a:t> </a:t>
                </a:r>
              </a:p>
              <a:p>
                <a:pPr lvl="1"/>
                <a:r>
                  <a:rPr lang="en-GB" i="1" dirty="0">
                    <a:solidFill>
                      <a:schemeClr val="bg1"/>
                    </a:solidFill>
                  </a:rPr>
                  <a:t>Notice the updates on your file</a:t>
                </a:r>
              </a:p>
            </p:txBody>
          </p:sp>
        </mc:Choice>
        <mc:Fallback>
          <p:sp>
            <p:nvSpPr>
              <p:cNvPr id="3" name="Content Placeholder 2">
                <a:extLst>
                  <a:ext uri="{FF2B5EF4-FFF2-40B4-BE49-F238E27FC236}">
                    <a16:creationId xmlns:a16="http://schemas.microsoft.com/office/drawing/2014/main" id="{C76867C0-DC54-4406-BA4E-6521CD3D64A8}"/>
                  </a:ext>
                </a:extLst>
              </p:cNvPr>
              <p:cNvSpPr>
                <a:spLocks noGrp="1" noRot="1" noChangeAspect="1" noMove="1" noResize="1" noEditPoints="1" noAdjustHandles="1" noChangeArrowheads="1" noChangeShapeType="1" noTextEdit="1"/>
              </p:cNvSpPr>
              <p:nvPr>
                <p:ph idx="1"/>
              </p:nvPr>
            </p:nvSpPr>
            <p:spPr>
              <a:xfrm>
                <a:off x="565609" y="1690688"/>
                <a:ext cx="10788192" cy="4486275"/>
              </a:xfrm>
              <a:blipFill>
                <a:blip r:embed="rId2"/>
                <a:stretch>
                  <a:fillRect l="-1017" t="-2174"/>
                </a:stretch>
              </a:blipFill>
            </p:spPr>
            <p:txBody>
              <a:bodyPr/>
              <a:lstStyle/>
              <a:p>
                <a:r>
                  <a:rPr lang="en-US">
                    <a:noFill/>
                  </a:rPr>
                  <a:t> </a:t>
                </a:r>
              </a:p>
            </p:txBody>
          </p:sp>
        </mc:Fallback>
      </mc:AlternateContent>
    </p:spTree>
    <p:extLst>
      <p:ext uri="{BB962C8B-B14F-4D97-AF65-F5344CB8AC3E}">
        <p14:creationId xmlns:p14="http://schemas.microsoft.com/office/powerpoint/2010/main" val="1571646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Course Goals</a:t>
            </a:r>
          </a:p>
        </p:txBody>
      </p:sp>
      <p:sp>
        <p:nvSpPr>
          <p:cNvPr id="3" name="Content Placeholder 2">
            <a:extLst>
              <a:ext uri="{FF2B5EF4-FFF2-40B4-BE49-F238E27FC236}">
                <a16:creationId xmlns:a16="http://schemas.microsoft.com/office/drawing/2014/main" id="{C76867C0-DC54-4406-BA4E-6521CD3D64A8}"/>
              </a:ext>
            </a:extLst>
          </p:cNvPr>
          <p:cNvSpPr>
            <a:spLocks noGrp="1"/>
          </p:cNvSpPr>
          <p:nvPr>
            <p:ph idx="1"/>
          </p:nvPr>
        </p:nvSpPr>
        <p:spPr>
          <a:xfrm>
            <a:off x="565609" y="1690688"/>
            <a:ext cx="10788192" cy="4486275"/>
          </a:xfrm>
        </p:spPr>
        <p:txBody>
          <a:bodyPr/>
          <a:lstStyle/>
          <a:p>
            <a:r>
              <a:rPr lang="en-GB" dirty="0">
                <a:solidFill>
                  <a:schemeClr val="bg1"/>
                </a:solidFill>
              </a:rPr>
              <a:t>An understand the software engineering in terms of requirements, design, and implementation;</a:t>
            </a:r>
          </a:p>
          <a:p>
            <a:r>
              <a:rPr lang="en-GB" dirty="0">
                <a:solidFill>
                  <a:schemeClr val="bg1"/>
                </a:solidFill>
              </a:rPr>
              <a:t>An understanding of how to use interaction diagrams to help define requirements;</a:t>
            </a:r>
          </a:p>
          <a:p>
            <a:r>
              <a:rPr lang="en-GB" dirty="0">
                <a:solidFill>
                  <a:schemeClr val="bg1"/>
                </a:solidFill>
              </a:rPr>
              <a:t>Producing a software design based on requirements;</a:t>
            </a:r>
          </a:p>
          <a:p>
            <a:r>
              <a:rPr lang="en-GB" dirty="0">
                <a:solidFill>
                  <a:schemeClr val="bg1"/>
                </a:solidFill>
              </a:rPr>
              <a:t>Producing software, including graphical user interfaces, from a design;</a:t>
            </a:r>
            <a:endParaRPr lang="en-US" dirty="0">
              <a:solidFill>
                <a:schemeClr val="bg1"/>
              </a:solidFill>
            </a:endParaRPr>
          </a:p>
        </p:txBody>
      </p:sp>
    </p:spTree>
    <p:extLst>
      <p:ext uri="{BB962C8B-B14F-4D97-AF65-F5344CB8AC3E}">
        <p14:creationId xmlns:p14="http://schemas.microsoft.com/office/powerpoint/2010/main" val="415149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Lab content</a:t>
            </a:r>
          </a:p>
        </p:txBody>
      </p:sp>
      <p:graphicFrame>
        <p:nvGraphicFramePr>
          <p:cNvPr id="7" name="Table 7">
            <a:extLst>
              <a:ext uri="{FF2B5EF4-FFF2-40B4-BE49-F238E27FC236}">
                <a16:creationId xmlns:a16="http://schemas.microsoft.com/office/drawing/2014/main" id="{021290BC-20D3-4447-836C-89F9CA06CCD8}"/>
              </a:ext>
            </a:extLst>
          </p:cNvPr>
          <p:cNvGraphicFramePr>
            <a:graphicFrameLocks noGrp="1"/>
          </p:cNvGraphicFramePr>
          <p:nvPr>
            <p:ph idx="1"/>
          </p:nvPr>
        </p:nvGraphicFramePr>
        <p:xfrm>
          <a:off x="838200" y="2339975"/>
          <a:ext cx="10515600" cy="259588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49269073"/>
                    </a:ext>
                  </a:extLst>
                </a:gridCol>
              </a:tblGrid>
              <a:tr h="370840">
                <a:tc>
                  <a:txBody>
                    <a:bodyPr/>
                    <a:lstStyle/>
                    <a:p>
                      <a:endParaRPr lang="en-US"/>
                    </a:p>
                  </a:txBody>
                  <a:tcPr/>
                </a:tc>
                <a:extLst>
                  <a:ext uri="{0D108BD9-81ED-4DB2-BD59-A6C34878D82A}">
                    <a16:rowId xmlns:a16="http://schemas.microsoft.com/office/drawing/2014/main" val="2434362889"/>
                  </a:ext>
                </a:extLst>
              </a:tr>
              <a:tr h="370840">
                <a:tc>
                  <a:txBody>
                    <a:bodyPr/>
                    <a:lstStyle/>
                    <a:p>
                      <a:r>
                        <a:rPr lang="en-US" dirty="0"/>
                        <a:t>Introduction to Git and </a:t>
                      </a:r>
                      <a:r>
                        <a:rPr lang="en-US" dirty="0" err="1"/>
                        <a:t>Github</a:t>
                      </a:r>
                      <a:endParaRPr lang="en-US" dirty="0"/>
                    </a:p>
                  </a:txBody>
                  <a:tcPr/>
                </a:tc>
                <a:extLst>
                  <a:ext uri="{0D108BD9-81ED-4DB2-BD59-A6C34878D82A}">
                    <a16:rowId xmlns:a16="http://schemas.microsoft.com/office/drawing/2014/main" val="2987384102"/>
                  </a:ext>
                </a:extLst>
              </a:tr>
              <a:tr h="370840">
                <a:tc>
                  <a:txBody>
                    <a:bodyPr/>
                    <a:lstStyle/>
                    <a:p>
                      <a:r>
                        <a:rPr lang="en-GB" dirty="0"/>
                        <a:t>Clone Your GitHub Repository To Your Local Machine</a:t>
                      </a:r>
                      <a:endParaRPr lang="en-US" dirty="0"/>
                    </a:p>
                  </a:txBody>
                  <a:tcPr/>
                </a:tc>
                <a:extLst>
                  <a:ext uri="{0D108BD9-81ED-4DB2-BD59-A6C34878D82A}">
                    <a16:rowId xmlns:a16="http://schemas.microsoft.com/office/drawing/2014/main" val="2604291384"/>
                  </a:ext>
                </a:extLst>
              </a:tr>
              <a:tr h="370840">
                <a:tc>
                  <a:txBody>
                    <a:bodyPr/>
                    <a:lstStyle/>
                    <a:p>
                      <a:r>
                        <a:rPr lang="en-US" dirty="0"/>
                        <a:t>Basic Workflow</a:t>
                      </a:r>
                    </a:p>
                  </a:txBody>
                  <a:tcPr/>
                </a:tc>
                <a:extLst>
                  <a:ext uri="{0D108BD9-81ED-4DB2-BD59-A6C34878D82A}">
                    <a16:rowId xmlns:a16="http://schemas.microsoft.com/office/drawing/2014/main" val="2305296790"/>
                  </a:ext>
                </a:extLst>
              </a:tr>
              <a:tr h="370840">
                <a:tc>
                  <a:txBody>
                    <a:bodyPr/>
                    <a:lstStyle/>
                    <a:p>
                      <a:r>
                        <a:rPr lang="en-US" dirty="0"/>
                        <a:t>Pulling Changes</a:t>
                      </a:r>
                    </a:p>
                  </a:txBody>
                  <a:tcPr/>
                </a:tc>
                <a:extLst>
                  <a:ext uri="{0D108BD9-81ED-4DB2-BD59-A6C34878D82A}">
                    <a16:rowId xmlns:a16="http://schemas.microsoft.com/office/drawing/2014/main" val="1135165511"/>
                  </a:ext>
                </a:extLst>
              </a:tr>
              <a:tr h="370840">
                <a:tc>
                  <a:txBody>
                    <a:bodyPr/>
                    <a:lstStyle/>
                    <a:p>
                      <a:r>
                        <a:rPr lang="en-US" dirty="0"/>
                        <a:t>Merge Conflicts</a:t>
                      </a:r>
                    </a:p>
                  </a:txBody>
                  <a:tcPr/>
                </a:tc>
                <a:extLst>
                  <a:ext uri="{0D108BD9-81ED-4DB2-BD59-A6C34878D82A}">
                    <a16:rowId xmlns:a16="http://schemas.microsoft.com/office/drawing/2014/main" val="1278853566"/>
                  </a:ext>
                </a:extLst>
              </a:tr>
              <a:tr h="370840">
                <a:tc>
                  <a:txBody>
                    <a:bodyPr/>
                    <a:lstStyle/>
                    <a:p>
                      <a:r>
                        <a:rPr lang="en-US" dirty="0"/>
                        <a:t>Branching</a:t>
                      </a:r>
                    </a:p>
                  </a:txBody>
                  <a:tcPr/>
                </a:tc>
                <a:extLst>
                  <a:ext uri="{0D108BD9-81ED-4DB2-BD59-A6C34878D82A}">
                    <a16:rowId xmlns:a16="http://schemas.microsoft.com/office/drawing/2014/main" val="3310948455"/>
                  </a:ext>
                </a:extLst>
              </a:tr>
            </a:tbl>
          </a:graphicData>
        </a:graphic>
      </p:graphicFrame>
      <p:sp>
        <p:nvSpPr>
          <p:cNvPr id="8" name="Rectangle 7">
            <a:extLst>
              <a:ext uri="{FF2B5EF4-FFF2-40B4-BE49-F238E27FC236}">
                <a16:creationId xmlns:a16="http://schemas.microsoft.com/office/drawing/2014/main" id="{3980B15F-4D62-4007-BB73-FE0F6C382753}"/>
              </a:ext>
            </a:extLst>
          </p:cNvPr>
          <p:cNvSpPr/>
          <p:nvPr/>
        </p:nvSpPr>
        <p:spPr>
          <a:xfrm>
            <a:off x="904188" y="4206616"/>
            <a:ext cx="6181725" cy="314325"/>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9424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Merge Conflicts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76867C0-DC54-4406-BA4E-6521CD3D64A8}"/>
                  </a:ext>
                </a:extLst>
              </p:cNvPr>
              <p:cNvSpPr>
                <a:spLocks noGrp="1"/>
              </p:cNvSpPr>
              <p:nvPr>
                <p:ph idx="1"/>
              </p:nvPr>
            </p:nvSpPr>
            <p:spPr>
              <a:xfrm>
                <a:off x="565609" y="1690688"/>
                <a:ext cx="10788192" cy="4486275"/>
              </a:xfrm>
            </p:spPr>
            <p:txBody>
              <a:bodyPr>
                <a:normAutofit/>
              </a:bodyPr>
              <a:lstStyle/>
              <a:p>
                <a:r>
                  <a:rPr lang="en-GB" dirty="0">
                    <a:solidFill>
                      <a:schemeClr val="bg1"/>
                    </a:solidFill>
                  </a:rPr>
                  <a:t>Sometimes you may have conflicts when you merge the same code block that was modified in different repositories.</a:t>
                </a:r>
              </a:p>
              <a:p>
                <a:pPr lvl="1"/>
                <a:r>
                  <a:rPr lang="en-GB" i="1" dirty="0">
                    <a:solidFill>
                      <a:schemeClr val="bg1"/>
                    </a:solidFill>
                  </a:rPr>
                  <a:t>For example, on GitHub, modify a line in your file and commit it. Modify the same line in the file of your local machine and commit it </a:t>
                </a:r>
              </a:p>
              <a:p>
                <a:pPr lvl="1"/>
                <a:r>
                  <a:rPr lang="en-GB" i="1" dirty="0">
                    <a:solidFill>
                      <a:schemeClr val="bg1"/>
                    </a:solidFill>
                  </a:rPr>
                  <a:t>Pull the changes in your local repo using: </a:t>
                </a:r>
                <a14:m>
                  <m:oMath xmlns:m="http://schemas.openxmlformats.org/officeDocument/2006/math">
                    <m:r>
                      <a:rPr lang="en-US" b="0" i="1" smtClean="0">
                        <a:solidFill>
                          <a:schemeClr val="bg1"/>
                        </a:solidFill>
                        <a:latin typeface="Cambria Math" panose="02040503050406030204" pitchFamily="18" charset="0"/>
                      </a:rPr>
                      <m:t>𝑔𝑖𝑡</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𝑝𝑢𝑙𝑙</m:t>
                    </m:r>
                  </m:oMath>
                </a14:m>
                <a:endParaRPr lang="en-GB" i="1" dirty="0">
                  <a:solidFill>
                    <a:schemeClr val="bg1"/>
                  </a:solidFill>
                </a:endParaRPr>
              </a:p>
              <a:p>
                <a:pPr lvl="1"/>
                <a:r>
                  <a:rPr lang="en-GB" i="1" dirty="0">
                    <a:solidFill>
                      <a:schemeClr val="bg1"/>
                    </a:solidFill>
                  </a:rPr>
                  <a:t>" &lt;&lt;&lt;&lt;&lt;&lt;&lt;" and " &gt;&gt;&gt;&gt;&gt;&gt;&gt;" denote a conflict block. Content before " =======" is on your local machine, and content after " ======= " is on the remote repository (GitHub).</a:t>
                </a:r>
              </a:p>
              <a:p>
                <a:pPr lvl="1"/>
                <a:r>
                  <a:rPr lang="en-GB" i="1" dirty="0">
                    <a:solidFill>
                      <a:schemeClr val="bg1"/>
                    </a:solidFill>
                  </a:rPr>
                  <a:t>Remove the conflicts, then </a:t>
                </a:r>
                <a14:m>
                  <m:oMath xmlns:m="http://schemas.openxmlformats.org/officeDocument/2006/math">
                    <m:r>
                      <a:rPr lang="en-US" b="0" i="1" smtClean="0">
                        <a:solidFill>
                          <a:schemeClr val="bg1"/>
                        </a:solidFill>
                        <a:latin typeface="Cambria Math" panose="02040503050406030204" pitchFamily="18" charset="0"/>
                      </a:rPr>
                      <m:t>𝑎𝑑𝑑</m:t>
                    </m:r>
                  </m:oMath>
                </a14:m>
                <a:r>
                  <a:rPr lang="en-GB" i="1" dirty="0">
                    <a:solidFill>
                      <a:schemeClr val="bg1"/>
                    </a:solidFill>
                  </a:rPr>
                  <a:t>, </a:t>
                </a:r>
                <a14:m>
                  <m:oMath xmlns:m="http://schemas.openxmlformats.org/officeDocument/2006/math">
                    <m:r>
                      <a:rPr lang="en-GB" i="1" dirty="0" smtClean="0">
                        <a:solidFill>
                          <a:schemeClr val="bg1"/>
                        </a:solidFill>
                        <a:latin typeface="Cambria Math" panose="02040503050406030204" pitchFamily="18" charset="0"/>
                      </a:rPr>
                      <m:t>𝑐𝑜𝑚𝑚𝑖𝑡</m:t>
                    </m:r>
                  </m:oMath>
                </a14:m>
                <a:r>
                  <a:rPr lang="en-GB" i="1" dirty="0">
                    <a:solidFill>
                      <a:schemeClr val="bg1"/>
                    </a:solidFill>
                  </a:rPr>
                  <a:t>, and </a:t>
                </a:r>
                <a14:m>
                  <m:oMath xmlns:m="http://schemas.openxmlformats.org/officeDocument/2006/math">
                    <m:r>
                      <a:rPr lang="en-US" b="0" i="1" smtClean="0">
                        <a:solidFill>
                          <a:schemeClr val="bg1"/>
                        </a:solidFill>
                        <a:latin typeface="Cambria Math" panose="02040503050406030204" pitchFamily="18" charset="0"/>
                      </a:rPr>
                      <m:t>𝑝𝑢𝑠h</m:t>
                    </m:r>
                    <m:r>
                      <a:rPr lang="en-US" b="0" i="1" smtClean="0">
                        <a:solidFill>
                          <a:schemeClr val="bg1"/>
                        </a:solidFill>
                        <a:latin typeface="Cambria Math" panose="02040503050406030204" pitchFamily="18" charset="0"/>
                      </a:rPr>
                      <m:t> </m:t>
                    </m:r>
                  </m:oMath>
                </a14:m>
                <a:r>
                  <a:rPr lang="en-GB" i="1" dirty="0">
                    <a:solidFill>
                      <a:schemeClr val="bg1"/>
                    </a:solidFill>
                  </a:rPr>
                  <a:t>your file</a:t>
                </a:r>
              </a:p>
            </p:txBody>
          </p:sp>
        </mc:Choice>
        <mc:Fallback>
          <p:sp>
            <p:nvSpPr>
              <p:cNvPr id="3" name="Content Placeholder 2">
                <a:extLst>
                  <a:ext uri="{FF2B5EF4-FFF2-40B4-BE49-F238E27FC236}">
                    <a16:creationId xmlns:a16="http://schemas.microsoft.com/office/drawing/2014/main" id="{C76867C0-DC54-4406-BA4E-6521CD3D64A8}"/>
                  </a:ext>
                </a:extLst>
              </p:cNvPr>
              <p:cNvSpPr>
                <a:spLocks noGrp="1" noRot="1" noChangeAspect="1" noMove="1" noResize="1" noEditPoints="1" noAdjustHandles="1" noChangeArrowheads="1" noChangeShapeType="1" noTextEdit="1"/>
              </p:cNvSpPr>
              <p:nvPr>
                <p:ph idx="1"/>
              </p:nvPr>
            </p:nvSpPr>
            <p:spPr>
              <a:xfrm>
                <a:off x="565609" y="1690688"/>
                <a:ext cx="10788192" cy="4486275"/>
              </a:xfrm>
              <a:blipFill>
                <a:blip r:embed="rId2"/>
                <a:stretch>
                  <a:fillRect l="-1017" t="-2174" r="-1412"/>
                </a:stretch>
              </a:blipFill>
            </p:spPr>
            <p:txBody>
              <a:bodyPr/>
              <a:lstStyle/>
              <a:p>
                <a:r>
                  <a:rPr lang="en-US">
                    <a:noFill/>
                  </a:rPr>
                  <a:t> </a:t>
                </a:r>
              </a:p>
            </p:txBody>
          </p:sp>
        </mc:Fallback>
      </mc:AlternateContent>
    </p:spTree>
    <p:extLst>
      <p:ext uri="{BB962C8B-B14F-4D97-AF65-F5344CB8AC3E}">
        <p14:creationId xmlns:p14="http://schemas.microsoft.com/office/powerpoint/2010/main" val="1998675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Lab content</a:t>
            </a:r>
          </a:p>
        </p:txBody>
      </p:sp>
      <p:graphicFrame>
        <p:nvGraphicFramePr>
          <p:cNvPr id="7" name="Table 7">
            <a:extLst>
              <a:ext uri="{FF2B5EF4-FFF2-40B4-BE49-F238E27FC236}">
                <a16:creationId xmlns:a16="http://schemas.microsoft.com/office/drawing/2014/main" id="{021290BC-20D3-4447-836C-89F9CA06CCD8}"/>
              </a:ext>
            </a:extLst>
          </p:cNvPr>
          <p:cNvGraphicFramePr>
            <a:graphicFrameLocks noGrp="1"/>
          </p:cNvGraphicFramePr>
          <p:nvPr>
            <p:ph idx="1"/>
          </p:nvPr>
        </p:nvGraphicFramePr>
        <p:xfrm>
          <a:off x="838200" y="2339975"/>
          <a:ext cx="10515600" cy="259588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49269073"/>
                    </a:ext>
                  </a:extLst>
                </a:gridCol>
              </a:tblGrid>
              <a:tr h="370840">
                <a:tc>
                  <a:txBody>
                    <a:bodyPr/>
                    <a:lstStyle/>
                    <a:p>
                      <a:endParaRPr lang="en-US"/>
                    </a:p>
                  </a:txBody>
                  <a:tcPr/>
                </a:tc>
                <a:extLst>
                  <a:ext uri="{0D108BD9-81ED-4DB2-BD59-A6C34878D82A}">
                    <a16:rowId xmlns:a16="http://schemas.microsoft.com/office/drawing/2014/main" val="2434362889"/>
                  </a:ext>
                </a:extLst>
              </a:tr>
              <a:tr h="370840">
                <a:tc>
                  <a:txBody>
                    <a:bodyPr/>
                    <a:lstStyle/>
                    <a:p>
                      <a:r>
                        <a:rPr lang="en-US" dirty="0"/>
                        <a:t>Introduction to Git and </a:t>
                      </a:r>
                      <a:r>
                        <a:rPr lang="en-US" dirty="0" err="1"/>
                        <a:t>Github</a:t>
                      </a:r>
                      <a:endParaRPr lang="en-US" dirty="0"/>
                    </a:p>
                  </a:txBody>
                  <a:tcPr/>
                </a:tc>
                <a:extLst>
                  <a:ext uri="{0D108BD9-81ED-4DB2-BD59-A6C34878D82A}">
                    <a16:rowId xmlns:a16="http://schemas.microsoft.com/office/drawing/2014/main" val="2987384102"/>
                  </a:ext>
                </a:extLst>
              </a:tr>
              <a:tr h="370840">
                <a:tc>
                  <a:txBody>
                    <a:bodyPr/>
                    <a:lstStyle/>
                    <a:p>
                      <a:r>
                        <a:rPr lang="en-GB" dirty="0"/>
                        <a:t>Clone Your GitHub Repository To Your Local Machine</a:t>
                      </a:r>
                      <a:endParaRPr lang="en-US" dirty="0"/>
                    </a:p>
                  </a:txBody>
                  <a:tcPr/>
                </a:tc>
                <a:extLst>
                  <a:ext uri="{0D108BD9-81ED-4DB2-BD59-A6C34878D82A}">
                    <a16:rowId xmlns:a16="http://schemas.microsoft.com/office/drawing/2014/main" val="2604291384"/>
                  </a:ext>
                </a:extLst>
              </a:tr>
              <a:tr h="370840">
                <a:tc>
                  <a:txBody>
                    <a:bodyPr/>
                    <a:lstStyle/>
                    <a:p>
                      <a:r>
                        <a:rPr lang="en-US" dirty="0"/>
                        <a:t>Basic Workflow</a:t>
                      </a:r>
                    </a:p>
                  </a:txBody>
                  <a:tcPr/>
                </a:tc>
                <a:extLst>
                  <a:ext uri="{0D108BD9-81ED-4DB2-BD59-A6C34878D82A}">
                    <a16:rowId xmlns:a16="http://schemas.microsoft.com/office/drawing/2014/main" val="2305296790"/>
                  </a:ext>
                </a:extLst>
              </a:tr>
              <a:tr h="370840">
                <a:tc>
                  <a:txBody>
                    <a:bodyPr/>
                    <a:lstStyle/>
                    <a:p>
                      <a:r>
                        <a:rPr lang="en-US" dirty="0"/>
                        <a:t>Pulling Changes</a:t>
                      </a:r>
                    </a:p>
                  </a:txBody>
                  <a:tcPr/>
                </a:tc>
                <a:extLst>
                  <a:ext uri="{0D108BD9-81ED-4DB2-BD59-A6C34878D82A}">
                    <a16:rowId xmlns:a16="http://schemas.microsoft.com/office/drawing/2014/main" val="1135165511"/>
                  </a:ext>
                </a:extLst>
              </a:tr>
              <a:tr h="370840">
                <a:tc>
                  <a:txBody>
                    <a:bodyPr/>
                    <a:lstStyle/>
                    <a:p>
                      <a:r>
                        <a:rPr lang="en-US" dirty="0"/>
                        <a:t>Merge Conflicts</a:t>
                      </a:r>
                    </a:p>
                  </a:txBody>
                  <a:tcPr/>
                </a:tc>
                <a:extLst>
                  <a:ext uri="{0D108BD9-81ED-4DB2-BD59-A6C34878D82A}">
                    <a16:rowId xmlns:a16="http://schemas.microsoft.com/office/drawing/2014/main" val="1278853566"/>
                  </a:ext>
                </a:extLst>
              </a:tr>
              <a:tr h="370840">
                <a:tc>
                  <a:txBody>
                    <a:bodyPr/>
                    <a:lstStyle/>
                    <a:p>
                      <a:r>
                        <a:rPr lang="en-US" dirty="0"/>
                        <a:t>Branching</a:t>
                      </a:r>
                    </a:p>
                  </a:txBody>
                  <a:tcPr/>
                </a:tc>
                <a:extLst>
                  <a:ext uri="{0D108BD9-81ED-4DB2-BD59-A6C34878D82A}">
                    <a16:rowId xmlns:a16="http://schemas.microsoft.com/office/drawing/2014/main" val="3310948455"/>
                  </a:ext>
                </a:extLst>
              </a:tr>
            </a:tbl>
          </a:graphicData>
        </a:graphic>
      </p:graphicFrame>
      <p:sp>
        <p:nvSpPr>
          <p:cNvPr id="8" name="Rectangle 7">
            <a:extLst>
              <a:ext uri="{FF2B5EF4-FFF2-40B4-BE49-F238E27FC236}">
                <a16:creationId xmlns:a16="http://schemas.microsoft.com/office/drawing/2014/main" id="{3980B15F-4D62-4007-BB73-FE0F6C382753}"/>
              </a:ext>
            </a:extLst>
          </p:cNvPr>
          <p:cNvSpPr/>
          <p:nvPr/>
        </p:nvSpPr>
        <p:spPr>
          <a:xfrm>
            <a:off x="838200" y="4593249"/>
            <a:ext cx="6181725" cy="314325"/>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8743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Branching</a:t>
            </a:r>
          </a:p>
        </p:txBody>
      </p:sp>
      <p:sp>
        <p:nvSpPr>
          <p:cNvPr id="3" name="Content Placeholder 2">
            <a:extLst>
              <a:ext uri="{FF2B5EF4-FFF2-40B4-BE49-F238E27FC236}">
                <a16:creationId xmlns:a16="http://schemas.microsoft.com/office/drawing/2014/main" id="{C76867C0-DC54-4406-BA4E-6521CD3D64A8}"/>
              </a:ext>
            </a:extLst>
          </p:cNvPr>
          <p:cNvSpPr>
            <a:spLocks noGrp="1"/>
          </p:cNvSpPr>
          <p:nvPr>
            <p:ph idx="1"/>
          </p:nvPr>
        </p:nvSpPr>
        <p:spPr>
          <a:xfrm>
            <a:off x="565609" y="1756677"/>
            <a:ext cx="10788192" cy="4486275"/>
          </a:xfrm>
        </p:spPr>
        <p:txBody>
          <a:bodyPr>
            <a:normAutofit/>
          </a:bodyPr>
          <a:lstStyle/>
          <a:p>
            <a:r>
              <a:rPr lang="en-GB" dirty="0">
                <a:solidFill>
                  <a:schemeClr val="bg1"/>
                </a:solidFill>
              </a:rPr>
              <a:t>A branch can be considered as a development line. </a:t>
            </a:r>
          </a:p>
          <a:p>
            <a:pPr lvl="1"/>
            <a:r>
              <a:rPr lang="en-GB" i="1" dirty="0">
                <a:solidFill>
                  <a:schemeClr val="bg1"/>
                </a:solidFill>
              </a:rPr>
              <a:t>Your main repository will keep adding new updates, bugs, fixes, tests, .... and moving between commits.</a:t>
            </a:r>
          </a:p>
          <a:p>
            <a:pPr lvl="1"/>
            <a:r>
              <a:rPr lang="en-GB" i="1" dirty="0">
                <a:solidFill>
                  <a:schemeClr val="bg1"/>
                </a:solidFill>
              </a:rPr>
              <a:t>When you create a new repository, Git automatically creates a branch "master“ or “main”.</a:t>
            </a:r>
          </a:p>
        </p:txBody>
      </p:sp>
      <p:pic>
        <p:nvPicPr>
          <p:cNvPr id="1026" name="Picture 2" descr="Working with Branches: How to Create a Branch in GitHub?">
            <a:extLst>
              <a:ext uri="{FF2B5EF4-FFF2-40B4-BE49-F238E27FC236}">
                <a16:creationId xmlns:a16="http://schemas.microsoft.com/office/drawing/2014/main" id="{AE9E9622-D7A0-45B7-ACE5-9BE62C28F3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783" b="14081"/>
          <a:stretch/>
        </p:blipFill>
        <p:spPr bwMode="auto">
          <a:xfrm>
            <a:off x="1505530" y="3719546"/>
            <a:ext cx="8929941" cy="3063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630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Branching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76867C0-DC54-4406-BA4E-6521CD3D64A8}"/>
                  </a:ext>
                </a:extLst>
              </p:cNvPr>
              <p:cNvSpPr>
                <a:spLocks noGrp="1"/>
              </p:cNvSpPr>
              <p:nvPr>
                <p:ph idx="1"/>
              </p:nvPr>
            </p:nvSpPr>
            <p:spPr>
              <a:xfrm>
                <a:off x="565609" y="1690688"/>
                <a:ext cx="10788192" cy="4486275"/>
              </a:xfrm>
            </p:spPr>
            <p:txBody>
              <a:bodyPr>
                <a:normAutofit/>
              </a:bodyPr>
              <a:lstStyle/>
              <a:p>
                <a:r>
                  <a:rPr lang="en-US" dirty="0">
                    <a:solidFill>
                      <a:schemeClr val="bg1"/>
                    </a:solidFill>
                  </a:rPr>
                  <a:t>Create branches </a:t>
                </a:r>
                <a:r>
                  <a:rPr lang="en-GB" dirty="0">
                    <a:solidFill>
                      <a:schemeClr val="bg1"/>
                    </a:solidFill>
                  </a:rPr>
                  <a:t>using: </a:t>
                </a:r>
                <a14:m>
                  <m:oMath xmlns:m="http://schemas.openxmlformats.org/officeDocument/2006/math">
                    <m:r>
                      <a:rPr lang="en-US" b="0" i="1" smtClean="0">
                        <a:solidFill>
                          <a:schemeClr val="bg1"/>
                        </a:solidFill>
                        <a:latin typeface="Cambria Math" panose="02040503050406030204" pitchFamily="18" charset="0"/>
                      </a:rPr>
                      <m:t>𝑔𝑖𝑡</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𝑏𝑟𝑎𝑛𝑐h</m:t>
                    </m:r>
                    <m:r>
                      <a:rPr lang="en-US" b="0" i="1" smtClean="0">
                        <a:solidFill>
                          <a:schemeClr val="bg1"/>
                        </a:solidFill>
                        <a:latin typeface="Cambria Math" panose="02040503050406030204" pitchFamily="18" charset="0"/>
                      </a:rPr>
                      <m:t>&lt;</m:t>
                    </m:r>
                    <m:r>
                      <a:rPr lang="en-US" b="0" i="1" smtClean="0">
                        <a:solidFill>
                          <a:schemeClr val="bg1"/>
                        </a:solidFill>
                        <a:latin typeface="Cambria Math" panose="02040503050406030204" pitchFamily="18" charset="0"/>
                      </a:rPr>
                      <m:t>𝑛𝑎𝑚𝑒</m:t>
                    </m:r>
                    <m:r>
                      <a:rPr lang="en-US" b="0" i="1" smtClean="0">
                        <a:solidFill>
                          <a:schemeClr val="bg1"/>
                        </a:solidFill>
                        <a:latin typeface="Cambria Math" panose="02040503050406030204" pitchFamily="18" charset="0"/>
                      </a:rPr>
                      <m:t>&gt;</m:t>
                    </m:r>
                  </m:oMath>
                </a14:m>
                <a:endParaRPr lang="en-US" dirty="0">
                  <a:solidFill>
                    <a:schemeClr val="bg1"/>
                  </a:solidFill>
                </a:endParaRPr>
              </a:p>
              <a:p>
                <a:pPr lvl="1"/>
                <a14:m>
                  <m:oMath xmlns:m="http://schemas.openxmlformats.org/officeDocument/2006/math">
                    <m:r>
                      <a:rPr lang="en-US" b="0" i="1" smtClean="0">
                        <a:solidFill>
                          <a:schemeClr val="bg1"/>
                        </a:solidFill>
                        <a:latin typeface="Cambria Math" panose="02040503050406030204" pitchFamily="18" charset="0"/>
                      </a:rPr>
                      <m:t>𝑔𝑖𝑡</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𝑏𝑟𝑎𝑛𝑐h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𝑡𝑒𝑠𝑡𝑖𝑛𝑔</m:t>
                    </m:r>
                  </m:oMath>
                </a14:m>
                <a:endParaRPr lang="en-US" i="1" dirty="0">
                  <a:solidFill>
                    <a:schemeClr val="bg1"/>
                  </a:solidFill>
                </a:endParaRPr>
              </a:p>
              <a:p>
                <a:pPr lvl="1"/>
                <a14:m>
                  <m:oMath xmlns:m="http://schemas.openxmlformats.org/officeDocument/2006/math">
                    <m:r>
                      <a:rPr lang="en-US" b="0" i="1" smtClean="0">
                        <a:solidFill>
                          <a:schemeClr val="bg1"/>
                        </a:solidFill>
                        <a:latin typeface="Cambria Math" panose="02040503050406030204" pitchFamily="18" charset="0"/>
                      </a:rPr>
                      <m:t>𝑔𝑖𝑡</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𝑏𝑟𝑎𝑛𝑐h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𝑓𝑒𝑎𝑡𝑢𝑟𝑒𝑠</m:t>
                    </m:r>
                  </m:oMath>
                </a14:m>
                <a:endParaRPr lang="en-US" i="1" dirty="0">
                  <a:solidFill>
                    <a:schemeClr val="bg1"/>
                  </a:solidFill>
                </a:endParaRPr>
              </a:p>
              <a:p>
                <a:r>
                  <a:rPr lang="en-GB" dirty="0">
                    <a:solidFill>
                      <a:schemeClr val="bg1"/>
                    </a:solidFill>
                  </a:rPr>
                  <a:t>To see your branches and which branch you are working on, you use:</a:t>
                </a:r>
              </a:p>
              <a:p>
                <a:pPr lvl="1"/>
                <a14:m>
                  <m:oMath xmlns:m="http://schemas.openxmlformats.org/officeDocument/2006/math">
                    <m:r>
                      <a:rPr lang="en-GB" i="1" dirty="0" smtClean="0">
                        <a:solidFill>
                          <a:schemeClr val="bg1"/>
                        </a:solidFill>
                        <a:latin typeface="Cambria Math" panose="02040503050406030204" pitchFamily="18" charset="0"/>
                      </a:rPr>
                      <m:t>𝑔𝑖𝑡</m:t>
                    </m:r>
                    <m:r>
                      <a:rPr lang="en-GB" i="1" dirty="0" smtClean="0">
                        <a:solidFill>
                          <a:schemeClr val="bg1"/>
                        </a:solidFill>
                        <a:latin typeface="Cambria Math" panose="02040503050406030204" pitchFamily="18" charset="0"/>
                      </a:rPr>
                      <m:t> </m:t>
                    </m:r>
                    <m:r>
                      <m:rPr>
                        <m:sty m:val="p"/>
                      </m:rPr>
                      <a:rPr lang="en-GB" i="1" dirty="0" smtClean="0">
                        <a:solidFill>
                          <a:schemeClr val="bg1"/>
                        </a:solidFill>
                        <a:latin typeface="Cambria Math" panose="02040503050406030204" pitchFamily="18" charset="0"/>
                      </a:rPr>
                      <m:t>log</m:t>
                    </m:r>
                    <m:r>
                      <a:rPr lang="en-GB" i="1" dirty="0" smtClean="0">
                        <a:solidFill>
                          <a:schemeClr val="bg1"/>
                        </a:solidFill>
                        <a:latin typeface="Cambria Math" panose="02040503050406030204" pitchFamily="18" charset="0"/>
                      </a:rPr>
                      <m:t>−−</m:t>
                    </m:r>
                    <m:r>
                      <a:rPr lang="en-GB" i="1" dirty="0" err="1" smtClean="0">
                        <a:solidFill>
                          <a:schemeClr val="bg1"/>
                        </a:solidFill>
                        <a:latin typeface="Cambria Math" panose="02040503050406030204" pitchFamily="18" charset="0"/>
                      </a:rPr>
                      <m:t>𝑜𝑛𝑒𝑙𝑖𝑛𝑒</m:t>
                    </m:r>
                    <m:r>
                      <a:rPr lang="en-GB" i="1" dirty="0" smtClean="0">
                        <a:solidFill>
                          <a:schemeClr val="bg1"/>
                        </a:solidFill>
                        <a:latin typeface="Cambria Math" panose="02040503050406030204" pitchFamily="18" charset="0"/>
                      </a:rPr>
                      <m:t> −−</m:t>
                    </m:r>
                    <m:r>
                      <a:rPr lang="en-GB" i="1" dirty="0" smtClean="0">
                        <a:solidFill>
                          <a:schemeClr val="bg1"/>
                        </a:solidFill>
                        <a:latin typeface="Cambria Math" panose="02040503050406030204" pitchFamily="18" charset="0"/>
                      </a:rPr>
                      <m:t>𝑑𝑒𝑐𝑜𝑟𝑎𝑡𝑒</m:t>
                    </m:r>
                  </m:oMath>
                </a14:m>
                <a:endParaRPr lang="en-US" dirty="0">
                  <a:solidFill>
                    <a:schemeClr val="bg1"/>
                  </a:solidFill>
                </a:endParaRPr>
              </a:p>
              <a:p>
                <a:pPr lvl="1"/>
                <a:r>
                  <a:rPr lang="en-GB" i="1" dirty="0">
                    <a:solidFill>
                      <a:schemeClr val="bg1"/>
                    </a:solidFill>
                  </a:rPr>
                  <a:t>The HEAD pointer indicate that we are at master branch.</a:t>
                </a:r>
                <a:endParaRPr lang="en-US" i="1" dirty="0">
                  <a:solidFill>
                    <a:schemeClr val="bg1"/>
                  </a:solidFill>
                </a:endParaRPr>
              </a:p>
            </p:txBody>
          </p:sp>
        </mc:Choice>
        <mc:Fallback>
          <p:sp>
            <p:nvSpPr>
              <p:cNvPr id="3" name="Content Placeholder 2">
                <a:extLst>
                  <a:ext uri="{FF2B5EF4-FFF2-40B4-BE49-F238E27FC236}">
                    <a16:creationId xmlns:a16="http://schemas.microsoft.com/office/drawing/2014/main" id="{C76867C0-DC54-4406-BA4E-6521CD3D64A8}"/>
                  </a:ext>
                </a:extLst>
              </p:cNvPr>
              <p:cNvSpPr>
                <a:spLocks noGrp="1" noRot="1" noChangeAspect="1" noMove="1" noResize="1" noEditPoints="1" noAdjustHandles="1" noChangeArrowheads="1" noChangeShapeType="1" noTextEdit="1"/>
              </p:cNvSpPr>
              <p:nvPr>
                <p:ph idx="1"/>
              </p:nvPr>
            </p:nvSpPr>
            <p:spPr>
              <a:xfrm>
                <a:off x="565609" y="1690688"/>
                <a:ext cx="10788192" cy="4486275"/>
              </a:xfrm>
              <a:blipFill>
                <a:blip r:embed="rId2"/>
                <a:stretch>
                  <a:fillRect l="-1017" t="-2174"/>
                </a:stretch>
              </a:blipFill>
            </p:spPr>
            <p:txBody>
              <a:bodyPr/>
              <a:lstStyle/>
              <a:p>
                <a:r>
                  <a:rPr lang="en-US">
                    <a:noFill/>
                  </a:rPr>
                  <a:t> </a:t>
                </a:r>
              </a:p>
            </p:txBody>
          </p:sp>
        </mc:Fallback>
      </mc:AlternateContent>
    </p:spTree>
    <p:extLst>
      <p:ext uri="{BB962C8B-B14F-4D97-AF65-F5344CB8AC3E}">
        <p14:creationId xmlns:p14="http://schemas.microsoft.com/office/powerpoint/2010/main" val="384376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Branching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76867C0-DC54-4406-BA4E-6521CD3D64A8}"/>
                  </a:ext>
                </a:extLst>
              </p:cNvPr>
              <p:cNvSpPr>
                <a:spLocks noGrp="1"/>
              </p:cNvSpPr>
              <p:nvPr>
                <p:ph idx="1"/>
              </p:nvPr>
            </p:nvSpPr>
            <p:spPr>
              <a:xfrm>
                <a:off x="565609" y="1690688"/>
                <a:ext cx="10788192" cy="4486275"/>
              </a:xfrm>
            </p:spPr>
            <p:txBody>
              <a:bodyPr>
                <a:normAutofit/>
              </a:bodyPr>
              <a:lstStyle/>
              <a:p>
                <a:r>
                  <a:rPr lang="en-US" dirty="0">
                    <a:solidFill>
                      <a:schemeClr val="bg1"/>
                    </a:solidFill>
                  </a:rPr>
                  <a:t>Switch branches using: </a:t>
                </a:r>
                <a14:m>
                  <m:oMath xmlns:m="http://schemas.openxmlformats.org/officeDocument/2006/math">
                    <m:r>
                      <a:rPr lang="en-US" i="1" dirty="0" smtClean="0">
                        <a:solidFill>
                          <a:schemeClr val="bg1"/>
                        </a:solidFill>
                        <a:latin typeface="Cambria Math" panose="02040503050406030204" pitchFamily="18" charset="0"/>
                      </a:rPr>
                      <m:t>𝑔𝑖𝑡</m:t>
                    </m:r>
                    <m:r>
                      <a:rPr lang="en-US" i="1" dirty="0" smtClean="0">
                        <a:solidFill>
                          <a:schemeClr val="bg1"/>
                        </a:solidFill>
                        <a:latin typeface="Cambria Math" panose="02040503050406030204" pitchFamily="18" charset="0"/>
                      </a:rPr>
                      <m:t> </m:t>
                    </m:r>
                    <m:r>
                      <a:rPr lang="en-US" i="1" dirty="0">
                        <a:solidFill>
                          <a:schemeClr val="bg1"/>
                        </a:solidFill>
                        <a:latin typeface="Cambria Math" panose="02040503050406030204" pitchFamily="18" charset="0"/>
                      </a:rPr>
                      <m:t>𝑐h𝑒𝑐𝑘𝑜𝑢𝑡</m:t>
                    </m:r>
                    <m:r>
                      <a:rPr lang="en-US" i="1" dirty="0">
                        <a:solidFill>
                          <a:schemeClr val="bg1"/>
                        </a:solidFill>
                        <a:latin typeface="Cambria Math" panose="02040503050406030204" pitchFamily="18" charset="0"/>
                      </a:rPr>
                      <m:t> &lt;</m:t>
                    </m:r>
                    <m:r>
                      <a:rPr lang="en-US" i="1" dirty="0" err="1">
                        <a:solidFill>
                          <a:schemeClr val="bg1"/>
                        </a:solidFill>
                        <a:latin typeface="Cambria Math" panose="02040503050406030204" pitchFamily="18" charset="0"/>
                      </a:rPr>
                      <m:t>𝑏𝑟𝑎𝑛𝑐h</m:t>
                    </m:r>
                    <m:r>
                      <a:rPr lang="en-US" i="1" dirty="0" err="1">
                        <a:solidFill>
                          <a:schemeClr val="bg1"/>
                        </a:solidFill>
                        <a:latin typeface="Cambria Math" panose="02040503050406030204" pitchFamily="18" charset="0"/>
                      </a:rPr>
                      <m:t>_</m:t>
                    </m:r>
                    <m:r>
                      <a:rPr lang="en-US" i="1" dirty="0" err="1">
                        <a:solidFill>
                          <a:schemeClr val="bg1"/>
                        </a:solidFill>
                        <a:latin typeface="Cambria Math" panose="02040503050406030204" pitchFamily="18" charset="0"/>
                      </a:rPr>
                      <m:t>𝑛𝑎𝑚𝑒</m:t>
                    </m:r>
                    <m:r>
                      <a:rPr lang="en-US" i="1" dirty="0">
                        <a:solidFill>
                          <a:schemeClr val="bg1"/>
                        </a:solidFill>
                        <a:latin typeface="Cambria Math" panose="02040503050406030204" pitchFamily="18" charset="0"/>
                      </a:rPr>
                      <m:t>&gt;</m:t>
                    </m:r>
                  </m:oMath>
                </a14:m>
                <a:endParaRPr lang="en-US" i="1" dirty="0">
                  <a:solidFill>
                    <a:schemeClr val="bg1"/>
                  </a:solidFill>
                </a:endParaRPr>
              </a:p>
              <a:p>
                <a:pPr lvl="1"/>
                <a14:m>
                  <m:oMath xmlns:m="http://schemas.openxmlformats.org/officeDocument/2006/math">
                    <m:r>
                      <a:rPr lang="en-US" i="1">
                        <a:solidFill>
                          <a:schemeClr val="bg1"/>
                        </a:solidFill>
                        <a:latin typeface="Cambria Math" panose="02040503050406030204" pitchFamily="18" charset="0"/>
                      </a:rPr>
                      <m:t>𝑔𝑖𝑡</m:t>
                    </m:r>
                    <m:r>
                      <a:rPr lang="en-US" i="1">
                        <a:solidFill>
                          <a:schemeClr val="bg1"/>
                        </a:solidFill>
                        <a:latin typeface="Cambria Math" panose="02040503050406030204" pitchFamily="18" charset="0"/>
                      </a:rPr>
                      <m:t> </m:t>
                    </m:r>
                    <m:r>
                      <a:rPr lang="en-US" i="1">
                        <a:solidFill>
                          <a:schemeClr val="bg1"/>
                        </a:solidFill>
                        <a:latin typeface="Cambria Math" panose="02040503050406030204" pitchFamily="18" charset="0"/>
                      </a:rPr>
                      <m:t>𝑐h𝑒𝑐𝑘𝑜𝑢𝑡</m:t>
                    </m:r>
                    <m:r>
                      <a:rPr lang="en-US" i="1">
                        <a:solidFill>
                          <a:schemeClr val="bg1"/>
                        </a:solidFill>
                        <a:latin typeface="Cambria Math" panose="02040503050406030204" pitchFamily="18" charset="0"/>
                      </a:rPr>
                      <m:t> </m:t>
                    </m:r>
                    <m:r>
                      <a:rPr lang="en-US" i="1">
                        <a:solidFill>
                          <a:schemeClr val="bg1"/>
                        </a:solidFill>
                        <a:latin typeface="Cambria Math" panose="02040503050406030204" pitchFamily="18" charset="0"/>
                      </a:rPr>
                      <m:t>𝑡𝑒𝑠𝑡𝑖𝑛𝑔</m:t>
                    </m:r>
                  </m:oMath>
                </a14:m>
                <a:endParaRPr lang="en-US" i="1" dirty="0">
                  <a:solidFill>
                    <a:schemeClr val="bg1"/>
                  </a:solidFill>
                </a:endParaRPr>
              </a:p>
              <a:p>
                <a:pPr lvl="1"/>
                <a14:m>
                  <m:oMath xmlns:m="http://schemas.openxmlformats.org/officeDocument/2006/math">
                    <m:r>
                      <a:rPr lang="en-US" b="0" i="1" smtClean="0">
                        <a:solidFill>
                          <a:schemeClr val="bg1"/>
                        </a:solidFill>
                        <a:latin typeface="Cambria Math" panose="02040503050406030204" pitchFamily="18" charset="0"/>
                      </a:rPr>
                      <m:t>𝑔𝑖𝑡</m:t>
                    </m:r>
                    <m:func>
                      <m:funcPr>
                        <m:ctrlPr>
                          <a:rPr lang="en-US" b="0" i="1" smtClean="0">
                            <a:solidFill>
                              <a:schemeClr val="bg1"/>
                            </a:solidFill>
                            <a:latin typeface="Cambria Math" panose="02040503050406030204" pitchFamily="18" charset="0"/>
                          </a:rPr>
                        </m:ctrlPr>
                      </m:funcPr>
                      <m:fName>
                        <m:r>
                          <m:rPr>
                            <m:sty m:val="p"/>
                          </m:rPr>
                          <a:rPr lang="en-US" b="0" i="0" smtClean="0">
                            <a:solidFill>
                              <a:schemeClr val="bg1"/>
                            </a:solidFill>
                            <a:latin typeface="Cambria Math" panose="02040503050406030204" pitchFamily="18" charset="0"/>
                          </a:rPr>
                          <m:t>log</m:t>
                        </m:r>
                      </m:fName>
                      <m:e>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𝑜𝑛𝑒𝑙𝑖𝑛𝑒</m:t>
                        </m:r>
                        <m:r>
                          <a:rPr lang="en-US" b="0" i="1" smtClean="0">
                            <a:solidFill>
                              <a:schemeClr val="bg1"/>
                            </a:solidFill>
                            <a:latin typeface="Cambria Math" panose="02040503050406030204" pitchFamily="18" charset="0"/>
                          </a:rPr>
                          <m:t> −−</m:t>
                        </m:r>
                      </m:e>
                    </m:func>
                    <m:r>
                      <a:rPr lang="en-US" b="0" i="1" smtClean="0">
                        <a:solidFill>
                          <a:schemeClr val="bg1"/>
                        </a:solidFill>
                        <a:latin typeface="Cambria Math" panose="02040503050406030204" pitchFamily="18" charset="0"/>
                      </a:rPr>
                      <m:t>𝑑𝑒𝑐𝑜𝑟𝑎𝑡𝑒</m:t>
                    </m:r>
                  </m:oMath>
                </a14:m>
                <a:endParaRPr lang="en-US" i="1" dirty="0">
                  <a:solidFill>
                    <a:schemeClr val="bg1"/>
                  </a:solidFill>
                </a:endParaRPr>
              </a:p>
            </p:txBody>
          </p:sp>
        </mc:Choice>
        <mc:Fallback>
          <p:sp>
            <p:nvSpPr>
              <p:cNvPr id="3" name="Content Placeholder 2">
                <a:extLst>
                  <a:ext uri="{FF2B5EF4-FFF2-40B4-BE49-F238E27FC236}">
                    <a16:creationId xmlns:a16="http://schemas.microsoft.com/office/drawing/2014/main" id="{C76867C0-DC54-4406-BA4E-6521CD3D64A8}"/>
                  </a:ext>
                </a:extLst>
              </p:cNvPr>
              <p:cNvSpPr>
                <a:spLocks noGrp="1" noRot="1" noChangeAspect="1" noMove="1" noResize="1" noEditPoints="1" noAdjustHandles="1" noChangeArrowheads="1" noChangeShapeType="1" noTextEdit="1"/>
              </p:cNvSpPr>
              <p:nvPr>
                <p:ph idx="1"/>
              </p:nvPr>
            </p:nvSpPr>
            <p:spPr>
              <a:xfrm>
                <a:off x="565609" y="1690688"/>
                <a:ext cx="10788192" cy="4486275"/>
              </a:xfrm>
              <a:blipFill>
                <a:blip r:embed="rId2"/>
                <a:stretch>
                  <a:fillRect l="-1017" t="-2174"/>
                </a:stretch>
              </a:blipFill>
            </p:spPr>
            <p:txBody>
              <a:bodyPr/>
              <a:lstStyle/>
              <a:p>
                <a:r>
                  <a:rPr lang="en-US">
                    <a:noFill/>
                  </a:rPr>
                  <a:t> </a:t>
                </a:r>
              </a:p>
            </p:txBody>
          </p:sp>
        </mc:Fallback>
      </mc:AlternateContent>
    </p:spTree>
    <p:extLst>
      <p:ext uri="{BB962C8B-B14F-4D97-AF65-F5344CB8AC3E}">
        <p14:creationId xmlns:p14="http://schemas.microsoft.com/office/powerpoint/2010/main" val="2967223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Branching</a:t>
            </a:r>
          </a:p>
        </p:txBody>
      </p:sp>
      <p:sp>
        <p:nvSpPr>
          <p:cNvPr id="3" name="Content Placeholder 2">
            <a:extLst>
              <a:ext uri="{FF2B5EF4-FFF2-40B4-BE49-F238E27FC236}">
                <a16:creationId xmlns:a16="http://schemas.microsoft.com/office/drawing/2014/main" id="{C76867C0-DC54-4406-BA4E-6521CD3D64A8}"/>
              </a:ext>
            </a:extLst>
          </p:cNvPr>
          <p:cNvSpPr>
            <a:spLocks noGrp="1"/>
          </p:cNvSpPr>
          <p:nvPr>
            <p:ph idx="1"/>
          </p:nvPr>
        </p:nvSpPr>
        <p:spPr>
          <a:xfrm>
            <a:off x="565609" y="1690688"/>
            <a:ext cx="10788192" cy="4486275"/>
          </a:xfrm>
        </p:spPr>
        <p:txBody>
          <a:bodyPr>
            <a:normAutofit/>
          </a:bodyPr>
          <a:lstStyle/>
          <a:p>
            <a:r>
              <a:rPr lang="en-US" dirty="0">
                <a:solidFill>
                  <a:schemeClr val="bg1"/>
                </a:solidFill>
              </a:rPr>
              <a:t>Working and Merging Branches</a:t>
            </a:r>
          </a:p>
          <a:p>
            <a:pPr marL="914400" lvl="1" indent="-457200">
              <a:buFont typeface="+mj-lt"/>
              <a:buAutoNum type="arabicPeriod"/>
            </a:pPr>
            <a:r>
              <a:rPr lang="en-US" i="1" dirty="0">
                <a:solidFill>
                  <a:schemeClr val="bg1"/>
                </a:solidFill>
              </a:rPr>
              <a:t>Create “test.txt” file in testing branch</a:t>
            </a:r>
          </a:p>
          <a:p>
            <a:pPr marL="914400" lvl="1" indent="-457200">
              <a:buFont typeface="+mj-lt"/>
              <a:buAutoNum type="arabicPeriod"/>
            </a:pPr>
            <a:r>
              <a:rPr lang="en-US" i="1" dirty="0">
                <a:solidFill>
                  <a:schemeClr val="bg1"/>
                </a:solidFill>
              </a:rPr>
              <a:t>Switch to the features branch</a:t>
            </a:r>
          </a:p>
          <a:p>
            <a:pPr marL="914400" lvl="1" indent="-457200">
              <a:buFont typeface="+mj-lt"/>
              <a:buAutoNum type="arabicPeriod"/>
            </a:pPr>
            <a:r>
              <a:rPr lang="en-US" i="1" dirty="0">
                <a:solidFill>
                  <a:schemeClr val="bg1"/>
                </a:solidFill>
              </a:rPr>
              <a:t>Create “feat.txt” file in features branch</a:t>
            </a:r>
          </a:p>
          <a:p>
            <a:pPr marL="914400" lvl="1" indent="-457200">
              <a:buFont typeface="+mj-lt"/>
              <a:buAutoNum type="arabicPeriod"/>
            </a:pPr>
            <a:r>
              <a:rPr lang="en-US" i="1" dirty="0">
                <a:solidFill>
                  <a:schemeClr val="bg1"/>
                </a:solidFill>
              </a:rPr>
              <a:t>Switch to main branch </a:t>
            </a:r>
          </a:p>
          <a:p>
            <a:pPr marL="914400" lvl="1" indent="-457200">
              <a:buFont typeface="+mj-lt"/>
              <a:buAutoNum type="arabicPeriod"/>
            </a:pPr>
            <a:r>
              <a:rPr lang="en-US" i="1" dirty="0">
                <a:solidFill>
                  <a:schemeClr val="bg1"/>
                </a:solidFill>
              </a:rPr>
              <a:t>Merge other branches to main branch</a:t>
            </a:r>
          </a:p>
          <a:p>
            <a:pPr marL="914400" lvl="1" indent="-457200">
              <a:buFont typeface="+mj-lt"/>
              <a:buAutoNum type="arabicPeriod"/>
            </a:pPr>
            <a:r>
              <a:rPr lang="en-US" i="1" dirty="0">
                <a:solidFill>
                  <a:schemeClr val="bg1"/>
                </a:solidFill>
              </a:rPr>
              <a:t>Delete other branches</a:t>
            </a:r>
          </a:p>
          <a:p>
            <a:pPr marL="457200" lvl="1" indent="0">
              <a:buNone/>
            </a:pPr>
            <a:endParaRPr lang="en-US" i="1" dirty="0">
              <a:solidFill>
                <a:schemeClr val="bg1"/>
              </a:solidFill>
            </a:endParaRPr>
          </a:p>
        </p:txBody>
      </p:sp>
    </p:spTree>
    <p:extLst>
      <p:ext uri="{BB962C8B-B14F-4D97-AF65-F5344CB8AC3E}">
        <p14:creationId xmlns:p14="http://schemas.microsoft.com/office/powerpoint/2010/main" val="222930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Branching</a:t>
            </a:r>
          </a:p>
        </p:txBody>
      </p:sp>
      <p:sp>
        <p:nvSpPr>
          <p:cNvPr id="3" name="Content Placeholder 2">
            <a:extLst>
              <a:ext uri="{FF2B5EF4-FFF2-40B4-BE49-F238E27FC236}">
                <a16:creationId xmlns:a16="http://schemas.microsoft.com/office/drawing/2014/main" id="{C76867C0-DC54-4406-BA4E-6521CD3D64A8}"/>
              </a:ext>
            </a:extLst>
          </p:cNvPr>
          <p:cNvSpPr>
            <a:spLocks noGrp="1"/>
          </p:cNvSpPr>
          <p:nvPr>
            <p:ph idx="1"/>
          </p:nvPr>
        </p:nvSpPr>
        <p:spPr>
          <a:xfrm>
            <a:off x="565609" y="1690688"/>
            <a:ext cx="10788192" cy="4486275"/>
          </a:xfrm>
        </p:spPr>
        <p:txBody>
          <a:bodyPr>
            <a:normAutofit/>
          </a:bodyPr>
          <a:lstStyle/>
          <a:p>
            <a:r>
              <a:rPr lang="en-US" dirty="0">
                <a:solidFill>
                  <a:schemeClr val="bg1"/>
                </a:solidFill>
              </a:rPr>
              <a:t>Working and Merging Branches</a:t>
            </a:r>
          </a:p>
          <a:p>
            <a:pPr marL="914400" lvl="1" indent="-457200">
              <a:buFont typeface="+mj-lt"/>
              <a:buAutoNum type="arabicPeriod"/>
            </a:pPr>
            <a:r>
              <a:rPr lang="en-US" i="1" dirty="0">
                <a:solidFill>
                  <a:schemeClr val="bg1"/>
                </a:solidFill>
              </a:rPr>
              <a:t>Create “test.txt” file in testing branch</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102B997C-D119-458F-B968-5870D5A93714}"/>
                  </a:ext>
                </a:extLst>
              </p:cNvPr>
              <p:cNvSpPr txBox="1"/>
              <p:nvPr/>
            </p:nvSpPr>
            <p:spPr>
              <a:xfrm>
                <a:off x="838198" y="3016251"/>
                <a:ext cx="5675723" cy="461665"/>
              </a:xfrm>
              <a:prstGeom prst="rect">
                <a:avLst/>
              </a:prstGeom>
              <a:solidFill>
                <a:schemeClr val="bg1"/>
              </a:solid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2400" i="1" dirty="0" smtClean="0">
                          <a:solidFill>
                            <a:prstClr val="black"/>
                          </a:solidFill>
                          <a:latin typeface="Cambria Math" panose="02040503050406030204" pitchFamily="18" charset="0"/>
                        </a:rPr>
                        <m:t>𝑒𝑐h𝑜</m:t>
                      </m:r>
                      <m:r>
                        <a:rPr lang="en-GB" sz="2400" i="1" dirty="0" smtClean="0">
                          <a:solidFill>
                            <a:prstClr val="black"/>
                          </a:solidFill>
                          <a:latin typeface="Cambria Math" panose="02040503050406030204" pitchFamily="18" charset="0"/>
                        </a:rPr>
                        <m:t> "</m:t>
                      </m:r>
                      <m:r>
                        <m:rPr>
                          <m:sty m:val="p"/>
                        </m:rPr>
                        <a:rPr lang="en-GB" sz="2400" i="1" dirty="0" smtClean="0">
                          <a:solidFill>
                            <a:prstClr val="black"/>
                          </a:solidFill>
                          <a:latin typeface="Cambria Math" panose="02040503050406030204" pitchFamily="18" charset="0"/>
                        </a:rPr>
                        <m:t>This</m:t>
                      </m:r>
                      <m:r>
                        <a:rPr lang="en-GB" sz="2400" i="1" dirty="0" smtClean="0">
                          <a:solidFill>
                            <a:prstClr val="black"/>
                          </a:solidFill>
                          <a:latin typeface="Cambria Math" panose="02040503050406030204" pitchFamily="18" charset="0"/>
                        </a:rPr>
                        <m:t> </m:t>
                      </m:r>
                      <m:r>
                        <m:rPr>
                          <m:sty m:val="p"/>
                        </m:rPr>
                        <a:rPr lang="en-GB" sz="2400" i="1" dirty="0" smtClean="0">
                          <a:solidFill>
                            <a:prstClr val="black"/>
                          </a:solidFill>
                          <a:latin typeface="Cambria Math" panose="02040503050406030204" pitchFamily="18" charset="0"/>
                        </a:rPr>
                        <m:t>is</m:t>
                      </m:r>
                      <m:r>
                        <a:rPr lang="en-GB" sz="2400" i="1" dirty="0" smtClean="0">
                          <a:solidFill>
                            <a:prstClr val="black"/>
                          </a:solidFill>
                          <a:latin typeface="Cambria Math" panose="02040503050406030204" pitchFamily="18" charset="0"/>
                        </a:rPr>
                        <m:t> </m:t>
                      </m:r>
                      <m:r>
                        <m:rPr>
                          <m:sty m:val="p"/>
                        </m:rPr>
                        <a:rPr lang="en-GB" sz="2400" i="1" dirty="0" smtClean="0">
                          <a:solidFill>
                            <a:prstClr val="black"/>
                          </a:solidFill>
                          <a:latin typeface="Cambria Math" panose="02040503050406030204" pitchFamily="18" charset="0"/>
                        </a:rPr>
                        <m:t>a</m:t>
                      </m:r>
                      <m:r>
                        <a:rPr lang="en-GB" sz="2400" i="1" dirty="0" smtClean="0">
                          <a:solidFill>
                            <a:prstClr val="black"/>
                          </a:solidFill>
                          <a:latin typeface="Cambria Math" panose="02040503050406030204" pitchFamily="18" charset="0"/>
                        </a:rPr>
                        <m:t> </m:t>
                      </m:r>
                      <m:r>
                        <m:rPr>
                          <m:sty m:val="p"/>
                        </m:rPr>
                        <a:rPr lang="en-GB" sz="2400" i="1" dirty="0" smtClean="0">
                          <a:solidFill>
                            <a:prstClr val="black"/>
                          </a:solidFill>
                          <a:latin typeface="Cambria Math" panose="02040503050406030204" pitchFamily="18" charset="0"/>
                        </a:rPr>
                        <m:t>test</m:t>
                      </m:r>
                      <m:r>
                        <a:rPr lang="en-GB" sz="2400" i="1" dirty="0" smtClean="0">
                          <a:solidFill>
                            <a:prstClr val="black"/>
                          </a:solidFill>
                          <a:latin typeface="Cambria Math" panose="02040503050406030204" pitchFamily="18" charset="0"/>
                        </a:rPr>
                        <m:t> </m:t>
                      </m:r>
                      <m:r>
                        <m:rPr>
                          <m:sty m:val="p"/>
                        </m:rPr>
                        <a:rPr lang="en-GB" sz="2400" i="1" dirty="0" smtClean="0">
                          <a:solidFill>
                            <a:prstClr val="black"/>
                          </a:solidFill>
                          <a:latin typeface="Cambria Math" panose="02040503050406030204" pitchFamily="18" charset="0"/>
                        </a:rPr>
                        <m:t>file</m:t>
                      </m:r>
                      <m:r>
                        <a:rPr lang="en-GB" sz="2400" i="1" dirty="0" smtClean="0">
                          <a:solidFill>
                            <a:prstClr val="black"/>
                          </a:solidFill>
                          <a:latin typeface="Cambria Math" panose="02040503050406030204" pitchFamily="18" charset="0"/>
                        </a:rPr>
                        <m:t>" &gt;&gt; </m:t>
                      </m:r>
                      <m:r>
                        <a:rPr lang="en-GB" sz="2400" i="1" dirty="0" smtClean="0">
                          <a:solidFill>
                            <a:prstClr val="black"/>
                          </a:solidFill>
                          <a:latin typeface="Cambria Math" panose="02040503050406030204" pitchFamily="18" charset="0"/>
                        </a:rPr>
                        <m:t>𝑡𝑒𝑠𝑡𝑖𝑛𝑔</m:t>
                      </m:r>
                      <m:r>
                        <a:rPr lang="en-GB" sz="2400" i="1" dirty="0" smtClean="0">
                          <a:solidFill>
                            <a:prstClr val="black"/>
                          </a:solidFill>
                          <a:latin typeface="Cambria Math" panose="02040503050406030204" pitchFamily="18" charset="0"/>
                        </a:rPr>
                        <m:t>.</m:t>
                      </m:r>
                      <m:r>
                        <a:rPr lang="en-GB" sz="2400" i="1" dirty="0" smtClean="0">
                          <a:solidFill>
                            <a:prstClr val="black"/>
                          </a:solidFill>
                          <a:latin typeface="Cambria Math" panose="02040503050406030204" pitchFamily="18" charset="0"/>
                        </a:rPr>
                        <m:t>𝑡𝑥𝑡</m:t>
                      </m:r>
                    </m:oMath>
                  </m:oMathPara>
                </a14:m>
                <a:endParaRPr lang="en-US" sz="2400" dirty="0"/>
              </a:p>
            </p:txBody>
          </p:sp>
        </mc:Choice>
        <mc:Fallback>
          <p:sp>
            <p:nvSpPr>
              <p:cNvPr id="4" name="TextBox 3">
                <a:extLst>
                  <a:ext uri="{FF2B5EF4-FFF2-40B4-BE49-F238E27FC236}">
                    <a16:creationId xmlns:a16="http://schemas.microsoft.com/office/drawing/2014/main" id="{102B997C-D119-458F-B968-5870D5A93714}"/>
                  </a:ext>
                </a:extLst>
              </p:cNvPr>
              <p:cNvSpPr txBox="1">
                <a:spLocks noRot="1" noChangeAspect="1" noMove="1" noResize="1" noEditPoints="1" noAdjustHandles="1" noChangeArrowheads="1" noChangeShapeType="1" noTextEdit="1"/>
              </p:cNvSpPr>
              <p:nvPr/>
            </p:nvSpPr>
            <p:spPr>
              <a:xfrm>
                <a:off x="838198" y="3016251"/>
                <a:ext cx="5675723" cy="461665"/>
              </a:xfrm>
              <a:prstGeom prst="rect">
                <a:avLst/>
              </a:prstGeom>
              <a:blipFill>
                <a:blip r:embed="rId2"/>
                <a:stretch>
                  <a:fillRect b="-157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E3C5185D-FEE1-4747-AFDD-901EF292F20A}"/>
                  </a:ext>
                </a:extLst>
              </p:cNvPr>
              <p:cNvSpPr txBox="1"/>
              <p:nvPr/>
            </p:nvSpPr>
            <p:spPr>
              <a:xfrm>
                <a:off x="838198" y="3702993"/>
                <a:ext cx="5675723" cy="1569660"/>
              </a:xfrm>
              <a:prstGeom prst="rect">
                <a:avLst/>
              </a:prstGeom>
              <a:solidFill>
                <a:schemeClr val="bg1"/>
              </a:solid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2400" i="1" dirty="0">
                          <a:solidFill>
                            <a:prstClr val="black"/>
                          </a:solidFill>
                          <a:latin typeface="Cambria Math" panose="02040503050406030204" pitchFamily="18" charset="0"/>
                        </a:rPr>
                        <m:t>𝑔𝑖𝑡</m:t>
                      </m:r>
                      <m:r>
                        <a:rPr lang="en-GB" sz="2400" i="1" dirty="0">
                          <a:solidFill>
                            <a:prstClr val="black"/>
                          </a:solidFill>
                          <a:latin typeface="Cambria Math" panose="02040503050406030204" pitchFamily="18" charset="0"/>
                        </a:rPr>
                        <m:t> </m:t>
                      </m:r>
                      <m:r>
                        <a:rPr lang="en-GB" sz="2400" i="1" dirty="0">
                          <a:solidFill>
                            <a:prstClr val="black"/>
                          </a:solidFill>
                          <a:latin typeface="Cambria Math" panose="02040503050406030204" pitchFamily="18" charset="0"/>
                        </a:rPr>
                        <m:t>𝑠𝑡𝑎𝑡𝑢𝑠</m:t>
                      </m:r>
                    </m:oMath>
                  </m:oMathPara>
                  <m:oMathPara xmlns:m="http://schemas.openxmlformats.org/officeDocument/2006/math">
                    <m:oMathParaPr>
                      <m:jc m:val="centerGroup"/>
                    </m:oMathParaPr>
                    <m:oMath xmlns:m="http://schemas.openxmlformats.org/officeDocument/2006/math">
                      <m:r>
                        <a:rPr lang="en-GB" sz="2400" i="1" dirty="0">
                          <a:solidFill>
                            <a:prstClr val="black"/>
                          </a:solidFill>
                          <a:latin typeface="Cambria Math" panose="02040503050406030204" pitchFamily="18" charset="0"/>
                        </a:rPr>
                        <m:t>𝑔𝑖𝑡</m:t>
                      </m:r>
                      <m:r>
                        <a:rPr lang="en-GB" sz="2400" i="1" dirty="0">
                          <a:solidFill>
                            <a:prstClr val="black"/>
                          </a:solidFill>
                          <a:latin typeface="Cambria Math" panose="02040503050406030204" pitchFamily="18" charset="0"/>
                        </a:rPr>
                        <m:t> </m:t>
                      </m:r>
                      <m:r>
                        <a:rPr lang="en-GB" sz="2400" i="1" dirty="0">
                          <a:solidFill>
                            <a:prstClr val="black"/>
                          </a:solidFill>
                          <a:latin typeface="Cambria Math" panose="02040503050406030204" pitchFamily="18" charset="0"/>
                        </a:rPr>
                        <m:t>𝑎𝑑𝑑</m:t>
                      </m:r>
                      <m:r>
                        <a:rPr lang="en-GB" sz="2400" i="1" dirty="0">
                          <a:solidFill>
                            <a:prstClr val="black"/>
                          </a:solidFill>
                          <a:latin typeface="Cambria Math" panose="02040503050406030204" pitchFamily="18" charset="0"/>
                        </a:rPr>
                        <m:t> </m:t>
                      </m:r>
                      <m:r>
                        <a:rPr lang="en-GB" sz="2400" i="1" dirty="0">
                          <a:solidFill>
                            <a:prstClr val="black"/>
                          </a:solidFill>
                          <a:latin typeface="Cambria Math" panose="02040503050406030204" pitchFamily="18" charset="0"/>
                        </a:rPr>
                        <m:t>𝑡𝑒𝑠𝑡</m:t>
                      </m:r>
                      <m:r>
                        <a:rPr lang="en-GB" sz="2400" i="1" dirty="0">
                          <a:solidFill>
                            <a:prstClr val="black"/>
                          </a:solidFill>
                          <a:latin typeface="Cambria Math" panose="02040503050406030204" pitchFamily="18" charset="0"/>
                        </a:rPr>
                        <m:t>.</m:t>
                      </m:r>
                      <m:r>
                        <a:rPr lang="en-GB" sz="2400" i="1" dirty="0">
                          <a:solidFill>
                            <a:prstClr val="black"/>
                          </a:solidFill>
                          <a:latin typeface="Cambria Math" panose="02040503050406030204" pitchFamily="18" charset="0"/>
                        </a:rPr>
                        <m:t>𝑡𝑥𝑡</m:t>
                      </m:r>
                    </m:oMath>
                  </m:oMathPara>
                  <m:oMathPara xmlns:m="http://schemas.openxmlformats.org/officeDocument/2006/math">
                    <m:oMathParaPr>
                      <m:jc m:val="centerGroup"/>
                    </m:oMathParaPr>
                    <m:oMath xmlns:m="http://schemas.openxmlformats.org/officeDocument/2006/math">
                      <m:r>
                        <a:rPr lang="en-GB" sz="2400" i="1" dirty="0">
                          <a:solidFill>
                            <a:prstClr val="black"/>
                          </a:solidFill>
                          <a:latin typeface="Cambria Math" panose="02040503050406030204" pitchFamily="18" charset="0"/>
                        </a:rPr>
                        <m:t>𝑔𝑖𝑡</m:t>
                      </m:r>
                      <m:r>
                        <a:rPr lang="en-GB" sz="2400" i="1" dirty="0">
                          <a:solidFill>
                            <a:prstClr val="black"/>
                          </a:solidFill>
                          <a:latin typeface="Cambria Math" panose="02040503050406030204" pitchFamily="18" charset="0"/>
                        </a:rPr>
                        <m:t> </m:t>
                      </m:r>
                      <m:r>
                        <a:rPr lang="en-GB" sz="2400" i="1" dirty="0">
                          <a:solidFill>
                            <a:prstClr val="black"/>
                          </a:solidFill>
                          <a:latin typeface="Cambria Math" panose="02040503050406030204" pitchFamily="18" charset="0"/>
                        </a:rPr>
                        <m:t>𝑐𝑜𝑚𝑚𝑖𝑡</m:t>
                      </m:r>
                      <m:r>
                        <a:rPr lang="en-GB" sz="2400" i="1" dirty="0">
                          <a:solidFill>
                            <a:prstClr val="black"/>
                          </a:solidFill>
                          <a:latin typeface="Cambria Math" panose="02040503050406030204" pitchFamily="18" charset="0"/>
                        </a:rPr>
                        <m:t> -</m:t>
                      </m:r>
                      <m:r>
                        <a:rPr lang="en-GB" sz="2400" i="1" dirty="0">
                          <a:solidFill>
                            <a:prstClr val="black"/>
                          </a:solidFill>
                          <a:latin typeface="Cambria Math" panose="02040503050406030204" pitchFamily="18" charset="0"/>
                        </a:rPr>
                        <m:t>𝑚</m:t>
                      </m:r>
                      <m:r>
                        <a:rPr lang="en-GB" sz="2400" i="1" dirty="0">
                          <a:solidFill>
                            <a:prstClr val="black"/>
                          </a:solidFill>
                          <a:latin typeface="Cambria Math" panose="02040503050406030204" pitchFamily="18" charset="0"/>
                        </a:rPr>
                        <m:t> "</m:t>
                      </m:r>
                      <m:r>
                        <a:rPr lang="en-GB" sz="2400" i="1" dirty="0">
                          <a:solidFill>
                            <a:prstClr val="black"/>
                          </a:solidFill>
                          <a:latin typeface="Cambria Math" panose="02040503050406030204" pitchFamily="18" charset="0"/>
                        </a:rPr>
                        <m:t>𝑎𝑑𝑑</m:t>
                      </m:r>
                      <m:r>
                        <a:rPr lang="en-GB" sz="2400" i="1" dirty="0">
                          <a:solidFill>
                            <a:prstClr val="black"/>
                          </a:solidFill>
                          <a:latin typeface="Cambria Math" panose="02040503050406030204" pitchFamily="18" charset="0"/>
                        </a:rPr>
                        <m:t> </m:t>
                      </m:r>
                      <m:r>
                        <a:rPr lang="en-GB" sz="2400" i="1" dirty="0">
                          <a:solidFill>
                            <a:prstClr val="black"/>
                          </a:solidFill>
                          <a:latin typeface="Cambria Math" panose="02040503050406030204" pitchFamily="18" charset="0"/>
                        </a:rPr>
                        <m:t>𝑡𝑒𝑠𝑡</m:t>
                      </m:r>
                      <m:r>
                        <a:rPr lang="en-GB" sz="2400" i="1" dirty="0">
                          <a:solidFill>
                            <a:prstClr val="black"/>
                          </a:solidFill>
                          <a:latin typeface="Cambria Math" panose="02040503050406030204" pitchFamily="18" charset="0"/>
                        </a:rPr>
                        <m:t>.</m:t>
                      </m:r>
                      <m:r>
                        <a:rPr lang="en-GB" sz="2400" i="1" dirty="0">
                          <a:solidFill>
                            <a:prstClr val="black"/>
                          </a:solidFill>
                          <a:latin typeface="Cambria Math" panose="02040503050406030204" pitchFamily="18" charset="0"/>
                        </a:rPr>
                        <m:t>𝑡𝑥𝑡</m:t>
                      </m:r>
                      <m:r>
                        <a:rPr lang="en-GB" sz="2400" i="1" dirty="0">
                          <a:solidFill>
                            <a:prstClr val="black"/>
                          </a:solidFill>
                          <a:latin typeface="Cambria Math" panose="02040503050406030204" pitchFamily="18" charset="0"/>
                        </a:rPr>
                        <m:t> </m:t>
                      </m:r>
                      <m:r>
                        <a:rPr lang="en-GB" sz="2400" i="1" dirty="0">
                          <a:solidFill>
                            <a:prstClr val="black"/>
                          </a:solidFill>
                          <a:latin typeface="Cambria Math" panose="02040503050406030204" pitchFamily="18" charset="0"/>
                        </a:rPr>
                        <m:t>𝑓𝑖𝑙𝑒</m:t>
                      </m:r>
                      <m:r>
                        <a:rPr lang="en-GB" sz="2400" i="1" dirty="0">
                          <a:solidFill>
                            <a:prstClr val="black"/>
                          </a:solidFill>
                          <a:latin typeface="Cambria Math" panose="02040503050406030204" pitchFamily="18" charset="0"/>
                        </a:rPr>
                        <m:t>"</m:t>
                      </m:r>
                    </m:oMath>
                  </m:oMathPara>
                  <m:oMathPara xmlns:m="http://schemas.openxmlformats.org/officeDocument/2006/math">
                    <m:oMathParaPr>
                      <m:jc m:val="centerGroup"/>
                    </m:oMathParaPr>
                    <m:oMath xmlns:m="http://schemas.openxmlformats.org/officeDocument/2006/math">
                      <m:r>
                        <a:rPr lang="en-GB" sz="2400" i="1" dirty="0">
                          <a:solidFill>
                            <a:prstClr val="black"/>
                          </a:solidFill>
                          <a:latin typeface="Cambria Math" panose="02040503050406030204" pitchFamily="18" charset="0"/>
                        </a:rPr>
                        <m:t>𝑔𝑖𝑡</m:t>
                      </m:r>
                      <m:r>
                        <a:rPr lang="en-GB" sz="2400" i="1" dirty="0">
                          <a:solidFill>
                            <a:prstClr val="black"/>
                          </a:solidFill>
                          <a:latin typeface="Cambria Math" panose="02040503050406030204" pitchFamily="18" charset="0"/>
                        </a:rPr>
                        <m:t> </m:t>
                      </m:r>
                      <m:r>
                        <a:rPr lang="en-GB" sz="2400" i="1" dirty="0">
                          <a:solidFill>
                            <a:prstClr val="black"/>
                          </a:solidFill>
                          <a:latin typeface="Cambria Math" panose="02040503050406030204" pitchFamily="18" charset="0"/>
                        </a:rPr>
                        <m:t>𝑙𝑜𝑔</m:t>
                      </m:r>
                      <m:r>
                        <a:rPr lang="en-GB" sz="2400" i="1" dirty="0">
                          <a:solidFill>
                            <a:prstClr val="black"/>
                          </a:solidFill>
                          <a:latin typeface="Cambria Math" panose="02040503050406030204" pitchFamily="18" charset="0"/>
                        </a:rPr>
                        <m:t> --</m:t>
                      </m:r>
                      <m:r>
                        <a:rPr lang="en-GB" sz="2400" i="1" dirty="0">
                          <a:solidFill>
                            <a:prstClr val="black"/>
                          </a:solidFill>
                          <a:latin typeface="Cambria Math" panose="02040503050406030204" pitchFamily="18" charset="0"/>
                        </a:rPr>
                        <m:t>𝑜𝑛𝑒𝑙𝑖𝑛𝑒</m:t>
                      </m:r>
                      <m:r>
                        <a:rPr lang="en-GB" sz="2400" i="1" dirty="0">
                          <a:solidFill>
                            <a:prstClr val="black"/>
                          </a:solidFill>
                          <a:latin typeface="Cambria Math" panose="02040503050406030204" pitchFamily="18" charset="0"/>
                        </a:rPr>
                        <m:t> --</m:t>
                      </m:r>
                      <m:r>
                        <a:rPr lang="en-GB" sz="2400" i="1" dirty="0">
                          <a:solidFill>
                            <a:prstClr val="black"/>
                          </a:solidFill>
                          <a:latin typeface="Cambria Math" panose="02040503050406030204" pitchFamily="18" charset="0"/>
                        </a:rPr>
                        <m:t>𝑑𝑒𝑐𝑜𝑟𝑎𝑡𝑒</m:t>
                      </m:r>
                      <m:r>
                        <a:rPr lang="en-GB" sz="2400" i="1" dirty="0">
                          <a:solidFill>
                            <a:prstClr val="black"/>
                          </a:solidFill>
                          <a:latin typeface="Cambria Math" panose="02040503050406030204" pitchFamily="18" charset="0"/>
                        </a:rPr>
                        <m:t> --</m:t>
                      </m:r>
                      <m:r>
                        <a:rPr lang="en-GB" sz="2400" i="1" dirty="0">
                          <a:solidFill>
                            <a:prstClr val="black"/>
                          </a:solidFill>
                          <a:latin typeface="Cambria Math" panose="02040503050406030204" pitchFamily="18" charset="0"/>
                        </a:rPr>
                        <m:t>𝑔𝑟𝑎𝑝h</m:t>
                      </m:r>
                      <m:r>
                        <a:rPr lang="en-GB" sz="2400" i="1" dirty="0">
                          <a:solidFill>
                            <a:prstClr val="black"/>
                          </a:solidFill>
                          <a:latin typeface="Cambria Math" panose="02040503050406030204" pitchFamily="18" charset="0"/>
                        </a:rPr>
                        <m:t> --</m:t>
                      </m:r>
                      <m:r>
                        <a:rPr lang="en-GB" sz="2400" i="1" dirty="0">
                          <a:solidFill>
                            <a:prstClr val="black"/>
                          </a:solidFill>
                          <a:latin typeface="Cambria Math" panose="02040503050406030204" pitchFamily="18" charset="0"/>
                        </a:rPr>
                        <m:t>𝑎𝑙𝑙</m:t>
                      </m:r>
                    </m:oMath>
                  </m:oMathPara>
                </a14:m>
              </a:p>
              <a:p/>
              <a:p/>
              <a:p>
                <a:endParaRPr lang="en-US" sz="2400" dirty="0"/>
              </a:p>
            </p:txBody>
          </p:sp>
        </mc:Choice>
        <mc:Fallback>
          <p:sp>
            <p:nvSpPr>
              <p:cNvPr id="5" name="TextBox 4">
                <a:extLst>
                  <a:ext uri="{FF2B5EF4-FFF2-40B4-BE49-F238E27FC236}">
                    <a16:creationId xmlns:a16="http://schemas.microsoft.com/office/drawing/2014/main" id="{E3C5185D-FEE1-4747-AFDD-901EF292F20A}"/>
                  </a:ext>
                </a:extLst>
              </p:cNvPr>
              <p:cNvSpPr txBox="1">
                <a:spLocks noRot="1" noChangeAspect="1" noMove="1" noResize="1" noEditPoints="1" noAdjustHandles="1" noChangeArrowheads="1" noChangeShapeType="1" noTextEdit="1"/>
              </p:cNvSpPr>
              <p:nvPr/>
            </p:nvSpPr>
            <p:spPr>
              <a:xfrm>
                <a:off x="838198" y="3702993"/>
                <a:ext cx="5675723" cy="1569660"/>
              </a:xfrm>
              <a:prstGeom prst="rect">
                <a:avLst/>
              </a:prstGeom>
              <a:blipFill>
                <a:blip r:embed="rId3"/>
                <a:stretch>
                  <a:fillRect l="-429" t="-3101" b="-4264"/>
                </a:stretch>
              </a:blipFill>
            </p:spPr>
            <p:txBody>
              <a:bodyPr/>
              <a:lstStyle/>
              <a:p>
                <a:r>
                  <a:rPr lang="en-US">
                    <a:noFill/>
                  </a:rPr>
                  <a:t> </a:t>
                </a:r>
              </a:p>
            </p:txBody>
          </p:sp>
        </mc:Fallback>
      </mc:AlternateContent>
    </p:spTree>
    <p:extLst>
      <p:ext uri="{BB962C8B-B14F-4D97-AF65-F5344CB8AC3E}">
        <p14:creationId xmlns:p14="http://schemas.microsoft.com/office/powerpoint/2010/main" val="3787745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Branching</a:t>
            </a:r>
          </a:p>
        </p:txBody>
      </p:sp>
      <p:sp>
        <p:nvSpPr>
          <p:cNvPr id="3" name="Content Placeholder 2">
            <a:extLst>
              <a:ext uri="{FF2B5EF4-FFF2-40B4-BE49-F238E27FC236}">
                <a16:creationId xmlns:a16="http://schemas.microsoft.com/office/drawing/2014/main" id="{C76867C0-DC54-4406-BA4E-6521CD3D64A8}"/>
              </a:ext>
            </a:extLst>
          </p:cNvPr>
          <p:cNvSpPr>
            <a:spLocks noGrp="1"/>
          </p:cNvSpPr>
          <p:nvPr>
            <p:ph idx="1"/>
          </p:nvPr>
        </p:nvSpPr>
        <p:spPr>
          <a:xfrm>
            <a:off x="565609" y="1690688"/>
            <a:ext cx="10788192" cy="4486275"/>
          </a:xfrm>
        </p:spPr>
        <p:txBody>
          <a:bodyPr>
            <a:normAutofit/>
          </a:bodyPr>
          <a:lstStyle/>
          <a:p>
            <a:r>
              <a:rPr lang="en-US" dirty="0">
                <a:solidFill>
                  <a:schemeClr val="bg1"/>
                </a:solidFill>
              </a:rPr>
              <a:t>Working and Merging Branches</a:t>
            </a:r>
          </a:p>
          <a:p>
            <a:pPr marL="914400" lvl="1" indent="-457200">
              <a:buFont typeface="+mj-lt"/>
              <a:buAutoNum type="arabicPeriod"/>
            </a:pPr>
            <a:r>
              <a:rPr lang="en-US" i="1" dirty="0">
                <a:solidFill>
                  <a:schemeClr val="bg1"/>
                </a:solidFill>
              </a:rPr>
              <a:t>Create “test.txt” file in testing branch</a:t>
            </a:r>
          </a:p>
          <a:p>
            <a:pPr marL="914400" lvl="1" indent="-457200">
              <a:buFont typeface="+mj-lt"/>
              <a:buAutoNum type="arabicPeriod"/>
            </a:pPr>
            <a:r>
              <a:rPr lang="en-US" i="1" dirty="0">
                <a:solidFill>
                  <a:schemeClr val="bg1"/>
                </a:solidFill>
              </a:rPr>
              <a:t>Switch to the features branch</a:t>
            </a:r>
          </a:p>
          <a:p>
            <a:pPr marL="914400" lvl="1" indent="-457200">
              <a:buFont typeface="+mj-lt"/>
              <a:buAutoNum type="arabicPeriod"/>
            </a:pPr>
            <a:r>
              <a:rPr lang="en-US" i="1" dirty="0">
                <a:solidFill>
                  <a:schemeClr val="bg1"/>
                </a:solidFill>
              </a:rPr>
              <a:t>Create “feat.txt” file in features branch</a:t>
            </a:r>
          </a:p>
          <a:p>
            <a:pPr marL="914400" lvl="1" indent="-457200">
              <a:buFont typeface="+mj-lt"/>
              <a:buAutoNum type="arabicPeriod"/>
            </a:pPr>
            <a:endParaRPr lang="en-US" i="1" dirty="0">
              <a:solidFill>
                <a:schemeClr val="bg1"/>
              </a:solidFill>
            </a:endParaRP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ECF372EE-6EC6-4711-A977-957AB1E1712B}"/>
                  </a:ext>
                </a:extLst>
              </p:cNvPr>
              <p:cNvSpPr txBox="1"/>
              <p:nvPr/>
            </p:nvSpPr>
            <p:spPr>
              <a:xfrm>
                <a:off x="838199" y="3702378"/>
                <a:ext cx="6139993" cy="830997"/>
              </a:xfrm>
              <a:prstGeom prst="rect">
                <a:avLst/>
              </a:prstGeom>
              <a:solidFill>
                <a:schemeClr val="bg1"/>
              </a:solid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𝑔𝑖𝑡</m:t>
                      </m:r>
                      <m:r>
                        <a:rPr lang="en-US" sz="2400" i="1" dirty="0" smtClean="0">
                          <a:latin typeface="Cambria Math" panose="02040503050406030204" pitchFamily="18" charset="0"/>
                        </a:rPr>
                        <m:t> </m:t>
                      </m:r>
                      <m:r>
                        <a:rPr lang="en-US" sz="2400" i="1" dirty="0" smtClean="0">
                          <a:latin typeface="Cambria Math" panose="02040503050406030204" pitchFamily="18" charset="0"/>
                        </a:rPr>
                        <m:t>𝑐h𝑒𝑐𝑘𝑜𝑢𝑡</m:t>
                      </m:r>
                      <m:r>
                        <a:rPr lang="en-US" sz="2400" i="1" dirty="0" smtClean="0">
                          <a:latin typeface="Cambria Math" panose="02040503050406030204" pitchFamily="18" charset="0"/>
                        </a:rPr>
                        <m:t> </m:t>
                      </m:r>
                      <m:r>
                        <a:rPr lang="en-US" sz="2400" i="1" dirty="0" smtClean="0">
                          <a:latin typeface="Cambria Math" panose="02040503050406030204" pitchFamily="18" charset="0"/>
                        </a:rPr>
                        <m:t>𝑓𝑒𝑎𝑡𝑢𝑟𝑒𝑠</m:t>
                      </m:r>
                    </m:oMath>
                  </m:oMathPara>
                </a14:m>
                <a:endParaRPr lang="en-US" sz="2400" dirty="0"/>
              </a:p>
              <a:p>
                <a14:m>
                  <m:oMathPara xmlns:m="http://schemas.openxmlformats.org/officeDocument/2006/math">
                    <m:oMathParaPr>
                      <m:jc m:val="centerGroup"/>
                    </m:oMathParaPr>
                    <m:oMath xmlns:m="http://schemas.openxmlformats.org/officeDocument/2006/math">
                      <m:r>
                        <a:rPr lang="en-GB" sz="2400" i="1">
                          <a:latin typeface="Cambria Math" panose="02040503050406030204" pitchFamily="18" charset="0"/>
                        </a:rPr>
                        <m:t>𝑒𝑐h𝑜</m:t>
                      </m:r>
                      <m:r>
                        <a:rPr lang="en-GB" sz="2400" i="1">
                          <a:latin typeface="Cambria Math" panose="02040503050406030204" pitchFamily="18" charset="0"/>
                        </a:rPr>
                        <m:t> "</m:t>
                      </m:r>
                      <m:r>
                        <a:rPr lang="en-GB" sz="2400" i="1">
                          <a:latin typeface="Cambria Math" panose="02040503050406030204" pitchFamily="18" charset="0"/>
                        </a:rPr>
                        <m:t>𝑇h𝑖𝑠</m:t>
                      </m:r>
                      <m:r>
                        <a:rPr lang="en-GB" sz="2400" i="1">
                          <a:latin typeface="Cambria Math" panose="02040503050406030204" pitchFamily="18" charset="0"/>
                        </a:rPr>
                        <m:t> </m:t>
                      </m:r>
                      <m:r>
                        <a:rPr lang="en-GB" sz="2400" i="1">
                          <a:latin typeface="Cambria Math" panose="02040503050406030204" pitchFamily="18" charset="0"/>
                        </a:rPr>
                        <m:t>𝑖𝑠</m:t>
                      </m:r>
                      <m:r>
                        <a:rPr lang="en-GB" sz="2400" i="1">
                          <a:latin typeface="Cambria Math" panose="02040503050406030204" pitchFamily="18" charset="0"/>
                        </a:rPr>
                        <m:t> </m:t>
                      </m:r>
                      <m:r>
                        <a:rPr lang="en-GB" sz="2400" i="1">
                          <a:latin typeface="Cambria Math" panose="02040503050406030204" pitchFamily="18" charset="0"/>
                        </a:rPr>
                        <m:t>𝑓𝑒𝑎𝑡𝑢𝑟𝑒𝑠</m:t>
                      </m:r>
                      <m:r>
                        <a:rPr lang="en-GB" sz="2400" i="1">
                          <a:latin typeface="Cambria Math" panose="02040503050406030204" pitchFamily="18" charset="0"/>
                        </a:rPr>
                        <m:t> </m:t>
                      </m:r>
                      <m:r>
                        <a:rPr lang="en-GB" sz="2400" i="1">
                          <a:latin typeface="Cambria Math" panose="02040503050406030204" pitchFamily="18" charset="0"/>
                        </a:rPr>
                        <m:t>𝑓𝑖𝑙𝑒</m:t>
                      </m:r>
                      <m:r>
                        <a:rPr lang="en-GB" sz="2400" i="1">
                          <a:latin typeface="Cambria Math" panose="02040503050406030204" pitchFamily="18" charset="0"/>
                        </a:rPr>
                        <m:t>" &gt;&gt; </m:t>
                      </m:r>
                      <m:r>
                        <a:rPr lang="en-GB" sz="2400" i="1">
                          <a:latin typeface="Cambria Math" panose="02040503050406030204" pitchFamily="18" charset="0"/>
                        </a:rPr>
                        <m:t>𝑓𝑒𝑎𝑡</m:t>
                      </m:r>
                      <m:r>
                        <a:rPr lang="en-GB" sz="2400" i="1">
                          <a:latin typeface="Cambria Math" panose="02040503050406030204" pitchFamily="18" charset="0"/>
                        </a:rPr>
                        <m:t>.</m:t>
                      </m:r>
                      <m:r>
                        <a:rPr lang="en-GB" sz="2400" i="1">
                          <a:latin typeface="Cambria Math" panose="02040503050406030204" pitchFamily="18" charset="0"/>
                        </a:rPr>
                        <m:t>𝑡𝑥𝑡</m:t>
                      </m:r>
                    </m:oMath>
                  </m:oMathPara>
                </a14:m>
              </a:p>
            </p:txBody>
          </p:sp>
        </mc:Choice>
        <mc:Fallback>
          <p:sp>
            <p:nvSpPr>
              <p:cNvPr id="5" name="TextBox 4">
                <a:extLst>
                  <a:ext uri="{FF2B5EF4-FFF2-40B4-BE49-F238E27FC236}">
                    <a16:creationId xmlns:a16="http://schemas.microsoft.com/office/drawing/2014/main" id="{ECF372EE-6EC6-4711-A977-957AB1E1712B}"/>
                  </a:ext>
                </a:extLst>
              </p:cNvPr>
              <p:cNvSpPr txBox="1">
                <a:spLocks noRot="1" noChangeAspect="1" noMove="1" noResize="1" noEditPoints="1" noAdjustHandles="1" noChangeArrowheads="1" noChangeShapeType="1" noTextEdit="1"/>
              </p:cNvSpPr>
              <p:nvPr/>
            </p:nvSpPr>
            <p:spPr>
              <a:xfrm>
                <a:off x="838199" y="3702378"/>
                <a:ext cx="6139993" cy="830997"/>
              </a:xfrm>
              <a:prstGeom prst="rect">
                <a:avLst/>
              </a:prstGeom>
              <a:blipFill>
                <a:blip r:embed="rId2"/>
                <a:stretch>
                  <a:fillRect b="-1532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F2F235C-3F87-485D-9B0A-07C1D4E0C24E}"/>
                  </a:ext>
                </a:extLst>
              </p:cNvPr>
              <p:cNvSpPr txBox="1"/>
              <p:nvPr/>
            </p:nvSpPr>
            <p:spPr>
              <a:xfrm>
                <a:off x="395924" y="4923215"/>
                <a:ext cx="7343482" cy="1569660"/>
              </a:xfrm>
              <a:prstGeom prst="rect">
                <a:avLst/>
              </a:prstGeom>
              <a:solidFill>
                <a:schemeClr val="bg1"/>
              </a:solid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𝑙𝑠</m:t>
                      </m:r>
                    </m:oMath>
                  </m:oMathPara>
                </a14:m>
                <a:endParaRPr lang="en-US" sz="2400" b="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𝑔𝑖𝑡</m:t>
                      </m:r>
                      <m:r>
                        <a:rPr lang="en-US" sz="2400" b="0" i="1" smtClean="0">
                          <a:latin typeface="Cambria Math" panose="02040503050406030204" pitchFamily="18" charset="0"/>
                        </a:rPr>
                        <m:t> </m:t>
                      </m:r>
                      <m:r>
                        <a:rPr lang="en-US" sz="2400" b="0" i="1" smtClean="0">
                          <a:latin typeface="Cambria Math" panose="02040503050406030204" pitchFamily="18" charset="0"/>
                        </a:rPr>
                        <m:t>𝑎𝑑𝑑</m:t>
                      </m:r>
                      <m:r>
                        <a:rPr lang="en-US" sz="2400" b="0" i="1" smtClean="0">
                          <a:latin typeface="Cambria Math" panose="02040503050406030204" pitchFamily="18" charset="0"/>
                        </a:rPr>
                        <m:t> </m:t>
                      </m:r>
                      <m:r>
                        <a:rPr lang="en-US" sz="2400" b="0" i="1" smtClean="0">
                          <a:latin typeface="Cambria Math" panose="02040503050406030204" pitchFamily="18" charset="0"/>
                        </a:rPr>
                        <m:t>𝑓𝑒𝑎𝑡</m:t>
                      </m:r>
                      <m:r>
                        <a:rPr lang="en-US" sz="2400" b="0" i="1" smtClean="0">
                          <a:latin typeface="Cambria Math" panose="02040503050406030204" pitchFamily="18" charset="0"/>
                        </a:rPr>
                        <m:t>.</m:t>
                      </m:r>
                      <m:r>
                        <a:rPr lang="en-US" sz="2400" b="0" i="1" smtClean="0">
                          <a:latin typeface="Cambria Math" panose="02040503050406030204" pitchFamily="18" charset="0"/>
                        </a:rPr>
                        <m:t>𝑡𝑥𝑡</m:t>
                      </m:r>
                    </m:oMath>
                  </m:oMathPara>
                </a14:m>
                <a:endParaRPr lang="en-US" sz="2400" b="0" dirty="0"/>
              </a:p>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𝑔𝑖𝑡</m:t>
                      </m:r>
                      <m:r>
                        <a:rPr lang="en-US" sz="2400" b="0" i="1" smtClean="0">
                          <a:latin typeface="Cambria Math" panose="02040503050406030204" pitchFamily="18" charset="0"/>
                        </a:rPr>
                        <m:t> </m:t>
                      </m:r>
                      <m:r>
                        <a:rPr lang="en-US" sz="2400" b="0" i="1" smtClean="0">
                          <a:latin typeface="Cambria Math" panose="02040503050406030204" pitchFamily="18" charset="0"/>
                        </a:rPr>
                        <m:t>𝑐𝑜𝑚𝑚𝑖𝑡</m:t>
                      </m:r>
                      <m:r>
                        <a:rPr lang="en-US" sz="2400" b="0" i="1" smtClean="0">
                          <a:latin typeface="Cambria Math" panose="02040503050406030204" pitchFamily="18" charset="0"/>
                        </a:rPr>
                        <m:t> −</m:t>
                      </m:r>
                      <m:r>
                        <a:rPr lang="en-US" sz="2400" b="0" i="1" smtClean="0">
                          <a:latin typeface="Cambria Math" panose="02040503050406030204" pitchFamily="18" charset="0"/>
                        </a:rPr>
                        <m:t>𝑚</m:t>
                      </m:r>
                      <m:r>
                        <a:rPr lang="en-US" sz="2400" b="0" i="1" smtClean="0">
                          <a:latin typeface="Cambria Math" panose="02040503050406030204" pitchFamily="18" charset="0"/>
                        </a:rPr>
                        <m:t> </m:t>
                      </m:r>
                      <m:r>
                        <m:rPr>
                          <m:nor/>
                        </m:rPr>
                        <a:rPr lang="en-US" sz="2400" b="0" i="0" smtClean="0">
                          <a:latin typeface="Cambria Math" panose="02040503050406030204" pitchFamily="18" charset="0"/>
                        </a:rPr>
                        <m:t>my</m:t>
                      </m:r>
                      <m:r>
                        <m:rPr>
                          <m:nor/>
                        </m:rPr>
                        <a:rPr lang="en-US" sz="2400" b="0" i="0" smtClean="0">
                          <a:latin typeface="Cambria Math" panose="02040503050406030204" pitchFamily="18" charset="0"/>
                        </a:rPr>
                        <m:t> </m:t>
                      </m:r>
                      <m:r>
                        <m:rPr>
                          <m:nor/>
                        </m:rPr>
                        <a:rPr lang="en-US" sz="2400" b="0" i="0" smtClean="0">
                          <a:latin typeface="Cambria Math" panose="02040503050406030204" pitchFamily="18" charset="0"/>
                        </a:rPr>
                        <m:t>features</m:t>
                      </m:r>
                    </m:oMath>
                  </m:oMathPara>
                </a14:m>
                <a:endParaRPr lang="en-US" sz="2400" b="0" dirty="0"/>
              </a:p>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𝑔𝑖𝑡</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r>
                            <a:rPr lang="en-US" sz="2400" b="0" i="1" smtClean="0">
                              <a:latin typeface="Cambria Math" panose="02040503050406030204" pitchFamily="18" charset="0"/>
                            </a:rPr>
                            <m:t>−−</m:t>
                          </m:r>
                          <m:r>
                            <a:rPr lang="en-US" sz="2400" b="0" i="1" smtClean="0">
                              <a:latin typeface="Cambria Math" panose="02040503050406030204" pitchFamily="18" charset="0"/>
                            </a:rPr>
                            <m:t>𝑜𝑛𝑒𝑙𝑖𝑛𝑒</m:t>
                          </m:r>
                          <m:r>
                            <a:rPr lang="en-US" sz="2400" b="0" i="1" smtClean="0">
                              <a:latin typeface="Cambria Math" panose="02040503050406030204" pitchFamily="18" charset="0"/>
                            </a:rPr>
                            <m:t> −−</m:t>
                          </m:r>
                          <m:r>
                            <a:rPr lang="en-US" sz="2400" b="0" i="1" smtClean="0">
                              <a:latin typeface="Cambria Math" panose="02040503050406030204" pitchFamily="18" charset="0"/>
                            </a:rPr>
                            <m:t>𝑑𝑒𝑐𝑜𝑟𝑎𝑡𝑒</m:t>
                          </m:r>
                          <m:r>
                            <a:rPr lang="en-US" sz="2400" b="0" i="1" smtClean="0">
                              <a:latin typeface="Cambria Math" panose="02040503050406030204" pitchFamily="18" charset="0"/>
                            </a:rPr>
                            <m:t> −−</m:t>
                          </m:r>
                          <m:r>
                            <a:rPr lang="en-US" sz="2400" b="0" i="1" smtClean="0">
                              <a:latin typeface="Cambria Math" panose="02040503050406030204" pitchFamily="18" charset="0"/>
                            </a:rPr>
                            <m:t>𝑔𝑟𝑎𝑝h</m:t>
                          </m:r>
                          <m:r>
                            <a:rPr lang="en-US" sz="2400" b="0" i="1" smtClean="0">
                              <a:latin typeface="Cambria Math" panose="02040503050406030204" pitchFamily="18" charset="0"/>
                            </a:rPr>
                            <m:t> −−</m:t>
                          </m:r>
                          <m:r>
                            <a:rPr lang="en-US" sz="2400" b="0" i="1" smtClean="0">
                              <a:latin typeface="Cambria Math" panose="02040503050406030204" pitchFamily="18" charset="0"/>
                            </a:rPr>
                            <m:t>𝑎𝑙𝑙</m:t>
                          </m:r>
                          <m:r>
                            <a:rPr lang="en-US" sz="2400" b="0" i="1" smtClean="0">
                              <a:latin typeface="Cambria Math" panose="02040503050406030204" pitchFamily="18" charset="0"/>
                            </a:rPr>
                            <m:t> </m:t>
                          </m:r>
                        </m:e>
                      </m:func>
                    </m:oMath>
                  </m:oMathPara>
                </a14:m>
                <a:endParaRPr lang="en-US" sz="2000" dirty="0"/>
              </a:p>
            </p:txBody>
          </p:sp>
        </mc:Choice>
        <mc:Fallback>
          <p:sp>
            <p:nvSpPr>
              <p:cNvPr id="6" name="TextBox 5">
                <a:extLst>
                  <a:ext uri="{FF2B5EF4-FFF2-40B4-BE49-F238E27FC236}">
                    <a16:creationId xmlns:a16="http://schemas.microsoft.com/office/drawing/2014/main" id="{6F2F235C-3F87-485D-9B0A-07C1D4E0C24E}"/>
                  </a:ext>
                </a:extLst>
              </p:cNvPr>
              <p:cNvSpPr txBox="1">
                <a:spLocks noRot="1" noChangeAspect="1" noMove="1" noResize="1" noEditPoints="1" noAdjustHandles="1" noChangeArrowheads="1" noChangeShapeType="1" noTextEdit="1"/>
              </p:cNvSpPr>
              <p:nvPr/>
            </p:nvSpPr>
            <p:spPr>
              <a:xfrm>
                <a:off x="395924" y="4923215"/>
                <a:ext cx="7343482" cy="1569660"/>
              </a:xfrm>
              <a:prstGeom prst="rect">
                <a:avLst/>
              </a:prstGeom>
              <a:blipFill>
                <a:blip r:embed="rId3"/>
                <a:stretch>
                  <a:fillRect b="-4669"/>
                </a:stretch>
              </a:blipFill>
            </p:spPr>
            <p:txBody>
              <a:bodyPr/>
              <a:lstStyle/>
              <a:p>
                <a:r>
                  <a:rPr lang="en-US">
                    <a:noFill/>
                  </a:rPr>
                  <a:t> </a:t>
                </a:r>
              </a:p>
            </p:txBody>
          </p:sp>
        </mc:Fallback>
      </mc:AlternateContent>
    </p:spTree>
    <p:extLst>
      <p:ext uri="{BB962C8B-B14F-4D97-AF65-F5344CB8AC3E}">
        <p14:creationId xmlns:p14="http://schemas.microsoft.com/office/powerpoint/2010/main" val="370405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Branching</a:t>
            </a:r>
          </a:p>
        </p:txBody>
      </p:sp>
      <p:sp>
        <p:nvSpPr>
          <p:cNvPr id="3" name="Content Placeholder 2">
            <a:extLst>
              <a:ext uri="{FF2B5EF4-FFF2-40B4-BE49-F238E27FC236}">
                <a16:creationId xmlns:a16="http://schemas.microsoft.com/office/drawing/2014/main" id="{C76867C0-DC54-4406-BA4E-6521CD3D64A8}"/>
              </a:ext>
            </a:extLst>
          </p:cNvPr>
          <p:cNvSpPr>
            <a:spLocks noGrp="1"/>
          </p:cNvSpPr>
          <p:nvPr>
            <p:ph idx="1"/>
          </p:nvPr>
        </p:nvSpPr>
        <p:spPr>
          <a:xfrm>
            <a:off x="565609" y="1690688"/>
            <a:ext cx="10788192" cy="4486275"/>
          </a:xfrm>
        </p:spPr>
        <p:txBody>
          <a:bodyPr>
            <a:normAutofit/>
          </a:bodyPr>
          <a:lstStyle/>
          <a:p>
            <a:r>
              <a:rPr lang="en-US" dirty="0">
                <a:solidFill>
                  <a:schemeClr val="bg1"/>
                </a:solidFill>
              </a:rPr>
              <a:t>Working and Merging Branches</a:t>
            </a:r>
          </a:p>
          <a:p>
            <a:pPr marL="914400" lvl="1" indent="-457200">
              <a:buFont typeface="+mj-lt"/>
              <a:buAutoNum type="arabicPeriod"/>
            </a:pPr>
            <a:r>
              <a:rPr lang="en-US" i="1" dirty="0">
                <a:solidFill>
                  <a:schemeClr val="bg1"/>
                </a:solidFill>
              </a:rPr>
              <a:t>Create “test.txt” file in testing branch</a:t>
            </a:r>
          </a:p>
          <a:p>
            <a:pPr marL="914400" lvl="1" indent="-457200">
              <a:buFont typeface="+mj-lt"/>
              <a:buAutoNum type="arabicPeriod"/>
            </a:pPr>
            <a:r>
              <a:rPr lang="en-US" i="1" dirty="0">
                <a:solidFill>
                  <a:schemeClr val="bg1"/>
                </a:solidFill>
              </a:rPr>
              <a:t>Switch to the features branch</a:t>
            </a:r>
          </a:p>
          <a:p>
            <a:pPr marL="914400" lvl="1" indent="-457200">
              <a:buFont typeface="+mj-lt"/>
              <a:buAutoNum type="arabicPeriod"/>
            </a:pPr>
            <a:r>
              <a:rPr lang="en-US" i="1" dirty="0">
                <a:solidFill>
                  <a:schemeClr val="bg1"/>
                </a:solidFill>
              </a:rPr>
              <a:t>Create “feat.txt” file in features branch</a:t>
            </a:r>
          </a:p>
          <a:p>
            <a:pPr marL="914400" lvl="1" indent="-457200">
              <a:buFont typeface="+mj-lt"/>
              <a:buAutoNum type="arabicPeriod"/>
            </a:pPr>
            <a:r>
              <a:rPr lang="en-US" i="1" dirty="0">
                <a:solidFill>
                  <a:schemeClr val="bg1"/>
                </a:solidFill>
              </a:rPr>
              <a:t>Switch to main branch </a:t>
            </a:r>
          </a:p>
          <a:p>
            <a:pPr marL="914400" lvl="1" indent="-457200">
              <a:buFont typeface="+mj-lt"/>
              <a:buAutoNum type="arabicPeriod"/>
            </a:pPr>
            <a:r>
              <a:rPr lang="en-US" i="1" dirty="0">
                <a:solidFill>
                  <a:schemeClr val="bg1"/>
                </a:solidFill>
              </a:rPr>
              <a:t>Merge other branches to main branch</a:t>
            </a:r>
          </a:p>
          <a:p>
            <a:pPr marL="914400" lvl="1" indent="-457200">
              <a:buFont typeface="+mj-lt"/>
              <a:buAutoNum type="arabicPeriod"/>
            </a:pPr>
            <a:r>
              <a:rPr lang="en-US" i="1" dirty="0">
                <a:solidFill>
                  <a:schemeClr val="bg1"/>
                </a:solidFill>
              </a:rPr>
              <a:t>Delete other branches</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3CC53A-37DC-4749-A5AA-2CCFF959BA41}"/>
                  </a:ext>
                </a:extLst>
              </p:cNvPr>
              <p:cNvSpPr txBox="1"/>
              <p:nvPr/>
            </p:nvSpPr>
            <p:spPr>
              <a:xfrm>
                <a:off x="159469" y="4607303"/>
                <a:ext cx="5936531" cy="1569660"/>
              </a:xfrm>
              <a:prstGeom prst="rect">
                <a:avLst/>
              </a:prstGeom>
              <a:solidFill>
                <a:schemeClr val="bg1"/>
              </a:solid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𝑔𝑖𝑡</m:t>
                      </m:r>
                      <m:r>
                        <a:rPr lang="en-US" sz="2400" i="1" smtClean="0">
                          <a:latin typeface="Cambria Math" panose="02040503050406030204" pitchFamily="18" charset="0"/>
                        </a:rPr>
                        <m:t> </m:t>
                      </m:r>
                      <m:r>
                        <a:rPr lang="en-US" sz="2400" i="1" smtClean="0">
                          <a:latin typeface="Cambria Math" panose="02040503050406030204" pitchFamily="18" charset="0"/>
                        </a:rPr>
                        <m:t>𝑐h𝑒𝑐𝑘𝑜𝑢𝑡</m:t>
                      </m:r>
                      <m:r>
                        <a:rPr lang="en-US" sz="2400" i="1" smtClean="0">
                          <a:latin typeface="Cambria Math" panose="02040503050406030204" pitchFamily="18" charset="0"/>
                        </a:rPr>
                        <m:t> </m:t>
                      </m:r>
                      <m:r>
                        <a:rPr lang="en-US" sz="2400" i="1" smtClean="0">
                          <a:latin typeface="Cambria Math" panose="02040503050406030204" pitchFamily="18" charset="0"/>
                        </a:rPr>
                        <m:t>𝑚𝑎𝑖𝑛</m:t>
                      </m:r>
                    </m:oMath>
                  </m:oMathPara>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𝑔𝑖𝑡</m:t>
                      </m:r>
                      <m:r>
                        <a:rPr lang="en-US" sz="2400" i="1">
                          <a:latin typeface="Cambria Math" panose="02040503050406030204" pitchFamily="18" charset="0"/>
                        </a:rPr>
                        <m:t> </m:t>
                      </m:r>
                      <m:r>
                        <a:rPr lang="en-US" sz="2400" i="1">
                          <a:latin typeface="Cambria Math" panose="02040503050406030204" pitchFamily="18" charset="0"/>
                        </a:rPr>
                        <m:t>𝑚𝑒𝑟𝑔𝑒</m:t>
                      </m:r>
                      <m:r>
                        <a:rPr lang="en-US" sz="2400" i="1">
                          <a:latin typeface="Cambria Math" panose="02040503050406030204" pitchFamily="18" charset="0"/>
                        </a:rPr>
                        <m:t> </m:t>
                      </m:r>
                      <m:r>
                        <a:rPr lang="en-US" sz="2400" i="1">
                          <a:latin typeface="Cambria Math" panose="02040503050406030204" pitchFamily="18" charset="0"/>
                        </a:rPr>
                        <m:t>𝑡𝑒𝑠𝑡𝑖𝑛𝑔</m:t>
                      </m:r>
                    </m:oMath>
                  </m:oMathPara>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𝑔𝑖𝑡</m:t>
                      </m:r>
                      <m:r>
                        <a:rPr lang="en-US" sz="2400" i="1">
                          <a:latin typeface="Cambria Math" panose="02040503050406030204" pitchFamily="18" charset="0"/>
                        </a:rPr>
                        <m:t> </m:t>
                      </m:r>
                      <m:r>
                        <a:rPr lang="en-US" sz="2400" i="1">
                          <a:latin typeface="Cambria Math" panose="02040503050406030204" pitchFamily="18" charset="0"/>
                        </a:rPr>
                        <m:t>𝑚𝑒𝑟𝑔𝑒</m:t>
                      </m:r>
                      <m:r>
                        <a:rPr lang="en-US" sz="2400" i="1">
                          <a:latin typeface="Cambria Math" panose="02040503050406030204" pitchFamily="18" charset="0"/>
                        </a:rPr>
                        <m:t> </m:t>
                      </m:r>
                      <m:r>
                        <a:rPr lang="en-US" sz="2400" b="0" i="1" smtClean="0">
                          <a:latin typeface="Cambria Math" panose="02040503050406030204" pitchFamily="18" charset="0"/>
                        </a:rPr>
                        <m:t>𝑓𝑒𝑎𝑡𝑢𝑟𝑒𝑠</m:t>
                      </m:r>
                    </m:oMath>
                  </m:oMathPara>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𝑔𝑖𝑡</m:t>
                      </m:r>
                      <m:r>
                        <a:rPr lang="en-US" sz="2400" i="1">
                          <a:latin typeface="Cambria Math" panose="02040503050406030204" pitchFamily="18" charset="0"/>
                        </a:rPr>
                        <m:t> </m:t>
                      </m:r>
                      <m:r>
                        <a:rPr lang="en-US" sz="2400" i="1">
                          <a:latin typeface="Cambria Math" panose="02040503050406030204" pitchFamily="18" charset="0"/>
                        </a:rPr>
                        <m:t>𝑙𝑜𝑔</m:t>
                      </m:r>
                      <m:r>
                        <a:rPr lang="en-US" sz="2400" i="1">
                          <a:latin typeface="Cambria Math" panose="02040503050406030204" pitchFamily="18" charset="0"/>
                        </a:rPr>
                        <m:t> --</m:t>
                      </m:r>
                      <m:r>
                        <a:rPr lang="en-US" sz="2400" i="1">
                          <a:latin typeface="Cambria Math" panose="02040503050406030204" pitchFamily="18" charset="0"/>
                        </a:rPr>
                        <m:t>𝑜𝑛𝑒𝑙𝑖𝑛𝑒</m:t>
                      </m:r>
                      <m:r>
                        <a:rPr lang="en-US" sz="2400" i="1">
                          <a:latin typeface="Cambria Math" panose="02040503050406030204" pitchFamily="18" charset="0"/>
                        </a:rPr>
                        <m:t> --</m:t>
                      </m:r>
                      <m:r>
                        <a:rPr lang="en-US" sz="2400" i="1">
                          <a:latin typeface="Cambria Math" panose="02040503050406030204" pitchFamily="18" charset="0"/>
                        </a:rPr>
                        <m:t>𝑑𝑒𝑐𝑜𝑟𝑎𝑡𝑒</m:t>
                      </m:r>
                      <m:r>
                        <a:rPr lang="en-US" sz="2400" i="1">
                          <a:latin typeface="Cambria Math" panose="02040503050406030204" pitchFamily="18" charset="0"/>
                        </a:rPr>
                        <m:t> --</m:t>
                      </m:r>
                      <m:r>
                        <a:rPr lang="en-US" sz="2400" i="1">
                          <a:latin typeface="Cambria Math" panose="02040503050406030204" pitchFamily="18" charset="0"/>
                        </a:rPr>
                        <m:t>𝑔𝑟𝑎𝑝h</m:t>
                      </m:r>
                      <m:r>
                        <a:rPr lang="en-US" sz="2400" i="1">
                          <a:latin typeface="Cambria Math" panose="02040503050406030204" pitchFamily="18" charset="0"/>
                        </a:rPr>
                        <m:t> --</m:t>
                      </m:r>
                      <m:r>
                        <a:rPr lang="en-US" sz="2400" i="1">
                          <a:latin typeface="Cambria Math" panose="02040503050406030204" pitchFamily="18" charset="0"/>
                        </a:rPr>
                        <m:t>𝑎𝑙𝑙</m:t>
                      </m:r>
                    </m:oMath>
                  </m:oMathPara>
                </a14:m>
              </a:p>
              <a:p/>
              <a:p/>
              <a:p>
                <a:endParaRPr lang="en-US" sz="2000" dirty="0"/>
              </a:p>
            </p:txBody>
          </p:sp>
        </mc:Choice>
        <mc:Fallback>
          <p:sp>
            <p:nvSpPr>
              <p:cNvPr id="4" name="TextBox 3">
                <a:extLst>
                  <a:ext uri="{FF2B5EF4-FFF2-40B4-BE49-F238E27FC236}">
                    <a16:creationId xmlns:a16="http://schemas.microsoft.com/office/drawing/2014/main" id="{243CC53A-37DC-4749-A5AA-2CCFF959BA41}"/>
                  </a:ext>
                </a:extLst>
              </p:cNvPr>
              <p:cNvSpPr txBox="1">
                <a:spLocks noRot="1" noChangeAspect="1" noMove="1" noResize="1" noEditPoints="1" noAdjustHandles="1" noChangeArrowheads="1" noChangeShapeType="1" noTextEdit="1"/>
              </p:cNvSpPr>
              <p:nvPr/>
            </p:nvSpPr>
            <p:spPr>
              <a:xfrm>
                <a:off x="159469" y="4607303"/>
                <a:ext cx="5936531" cy="1569660"/>
              </a:xfrm>
              <a:prstGeom prst="rect">
                <a:avLst/>
              </a:prstGeom>
              <a:blipFill>
                <a:blip r:embed="rId2"/>
                <a:stretch>
                  <a:fillRect t="-3113" b="-466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4E73B29-01C4-435F-8CFF-175CE3A4C733}"/>
                  </a:ext>
                </a:extLst>
              </p:cNvPr>
              <p:cNvSpPr txBox="1"/>
              <p:nvPr/>
            </p:nvSpPr>
            <p:spPr>
              <a:xfrm>
                <a:off x="6221691" y="4880681"/>
                <a:ext cx="5660011" cy="1200329"/>
              </a:xfrm>
              <a:prstGeom prst="rect">
                <a:avLst/>
              </a:prstGeom>
              <a:solidFill>
                <a:schemeClr val="bg1"/>
              </a:solid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2400" i="1" smtClean="0">
                          <a:latin typeface="Cambria Math" panose="02040503050406030204" pitchFamily="18" charset="0"/>
                        </a:rPr>
                        <m:t>𝑔𝑖𝑡</m:t>
                      </m:r>
                      <m:r>
                        <a:rPr lang="en-GB" sz="2400" i="1" smtClean="0">
                          <a:latin typeface="Cambria Math" panose="02040503050406030204" pitchFamily="18" charset="0"/>
                        </a:rPr>
                        <m:t> </m:t>
                      </m:r>
                      <m:r>
                        <a:rPr lang="en-GB" sz="2400" i="1" smtClean="0">
                          <a:latin typeface="Cambria Math" panose="02040503050406030204" pitchFamily="18" charset="0"/>
                        </a:rPr>
                        <m:t>𝑏𝑟𝑎𝑛𝑐h</m:t>
                      </m:r>
                      <m:r>
                        <a:rPr lang="en-GB" sz="2400" i="1" smtClean="0">
                          <a:latin typeface="Cambria Math" panose="02040503050406030204" pitchFamily="18" charset="0"/>
                        </a:rPr>
                        <m:t> -</m:t>
                      </m:r>
                      <m:r>
                        <a:rPr lang="en-GB" sz="2400" i="1" smtClean="0">
                          <a:latin typeface="Cambria Math" panose="02040503050406030204" pitchFamily="18" charset="0"/>
                        </a:rPr>
                        <m:t>𝑑</m:t>
                      </m:r>
                      <m:r>
                        <a:rPr lang="en-GB" sz="2400" i="1" smtClean="0">
                          <a:latin typeface="Cambria Math" panose="02040503050406030204" pitchFamily="18" charset="0"/>
                        </a:rPr>
                        <m:t> </m:t>
                      </m:r>
                      <m:r>
                        <a:rPr lang="en-GB" sz="2400" i="1" smtClean="0">
                          <a:latin typeface="Cambria Math" panose="02040503050406030204" pitchFamily="18" charset="0"/>
                        </a:rPr>
                        <m:t>𝑡𝑒𝑠𝑡𝑖𝑛𝑔</m:t>
                      </m:r>
                    </m:oMath>
                  </m:oMathPara>
                  <m:oMathPara xmlns:m="http://schemas.openxmlformats.org/officeDocument/2006/math">
                    <m:oMathParaPr>
                      <m:jc m:val="centerGroup"/>
                    </m:oMathParaPr>
                    <m:oMath xmlns:m="http://schemas.openxmlformats.org/officeDocument/2006/math">
                      <m:r>
                        <a:rPr lang="en-GB" sz="2400" i="1">
                          <a:latin typeface="Cambria Math" panose="02040503050406030204" pitchFamily="18" charset="0"/>
                        </a:rPr>
                        <m:t>𝑔𝑖𝑡</m:t>
                      </m:r>
                      <m:r>
                        <a:rPr lang="en-GB" sz="2400" i="1">
                          <a:latin typeface="Cambria Math" panose="02040503050406030204" pitchFamily="18" charset="0"/>
                        </a:rPr>
                        <m:t> </m:t>
                      </m:r>
                      <m:r>
                        <a:rPr lang="en-GB" sz="2400" i="1">
                          <a:latin typeface="Cambria Math" panose="02040503050406030204" pitchFamily="18" charset="0"/>
                        </a:rPr>
                        <m:t>𝑏𝑟𝑎𝑛𝑐h</m:t>
                      </m:r>
                      <m:r>
                        <a:rPr lang="en-GB" sz="2400" i="1">
                          <a:latin typeface="Cambria Math" panose="02040503050406030204" pitchFamily="18" charset="0"/>
                        </a:rPr>
                        <m:t> -</m:t>
                      </m:r>
                      <m:r>
                        <a:rPr lang="en-GB" sz="2400" i="1">
                          <a:latin typeface="Cambria Math" panose="02040503050406030204" pitchFamily="18" charset="0"/>
                        </a:rPr>
                        <m:t>𝑑</m:t>
                      </m:r>
                      <m:r>
                        <a:rPr lang="en-US" sz="2400" b="0" i="1" smtClean="0">
                          <a:latin typeface="Cambria Math" panose="02040503050406030204" pitchFamily="18" charset="0"/>
                        </a:rPr>
                        <m:t> </m:t>
                      </m:r>
                      <m:r>
                        <a:rPr lang="en-US" sz="2400" b="0" i="1" smtClean="0">
                          <a:latin typeface="Cambria Math" panose="02040503050406030204" pitchFamily="18" charset="0"/>
                        </a:rPr>
                        <m:t>𝑓𝑒𝑎𝑡𝑢𝑟𝑒𝑠</m:t>
                      </m:r>
                    </m:oMath>
                  </m:oMathPara>
                  <m:oMathPara xmlns:m="http://schemas.openxmlformats.org/officeDocument/2006/math">
                    <m:oMathParaPr>
                      <m:jc m:val="centerGroup"/>
                    </m:oMathParaPr>
                    <m:oMath xmlns:m="http://schemas.openxmlformats.org/officeDocument/2006/math">
                      <m:r>
                        <a:rPr lang="en-GB" sz="2400" i="1">
                          <a:latin typeface="Cambria Math" panose="02040503050406030204" pitchFamily="18" charset="0"/>
                        </a:rPr>
                        <m:t>𝑔𝑖𝑡</m:t>
                      </m:r>
                      <m:r>
                        <a:rPr lang="en-GB" sz="2400" i="1">
                          <a:latin typeface="Cambria Math" panose="02040503050406030204" pitchFamily="18" charset="0"/>
                        </a:rPr>
                        <m:t> </m:t>
                      </m:r>
                      <m:r>
                        <a:rPr lang="en-GB" sz="2400" i="1">
                          <a:latin typeface="Cambria Math" panose="02040503050406030204" pitchFamily="18" charset="0"/>
                        </a:rPr>
                        <m:t>𝑙𝑜𝑔</m:t>
                      </m:r>
                      <m:r>
                        <a:rPr lang="en-GB" sz="2400" i="1">
                          <a:latin typeface="Cambria Math" panose="02040503050406030204" pitchFamily="18" charset="0"/>
                        </a:rPr>
                        <m:t> --</m:t>
                      </m:r>
                      <m:r>
                        <a:rPr lang="en-GB" sz="2400" i="1">
                          <a:latin typeface="Cambria Math" panose="02040503050406030204" pitchFamily="18" charset="0"/>
                        </a:rPr>
                        <m:t>𝑜𝑛𝑒𝑙𝑖𝑛𝑒</m:t>
                      </m:r>
                      <m:r>
                        <a:rPr lang="en-GB" sz="2400" i="1">
                          <a:latin typeface="Cambria Math" panose="02040503050406030204" pitchFamily="18" charset="0"/>
                        </a:rPr>
                        <m:t> --</m:t>
                      </m:r>
                      <m:r>
                        <a:rPr lang="en-GB" sz="2400" i="1">
                          <a:latin typeface="Cambria Math" panose="02040503050406030204" pitchFamily="18" charset="0"/>
                        </a:rPr>
                        <m:t>𝑑𝑒𝑐𝑜𝑟𝑎𝑡𝑒</m:t>
                      </m:r>
                      <m:r>
                        <a:rPr lang="en-GB" sz="2400" i="1">
                          <a:latin typeface="Cambria Math" panose="02040503050406030204" pitchFamily="18" charset="0"/>
                        </a:rPr>
                        <m:t> --</m:t>
                      </m:r>
                      <m:r>
                        <a:rPr lang="en-GB" sz="2400" i="1">
                          <a:latin typeface="Cambria Math" panose="02040503050406030204" pitchFamily="18" charset="0"/>
                        </a:rPr>
                        <m:t>𝑔𝑟𝑎𝑝h</m:t>
                      </m:r>
                      <m:r>
                        <a:rPr lang="en-GB" sz="2400" i="1">
                          <a:latin typeface="Cambria Math" panose="02040503050406030204" pitchFamily="18" charset="0"/>
                        </a:rPr>
                        <m:t> --</m:t>
                      </m:r>
                      <m:r>
                        <a:rPr lang="en-GB" sz="2400" i="1">
                          <a:latin typeface="Cambria Math" panose="02040503050406030204" pitchFamily="18" charset="0"/>
                        </a:rPr>
                        <m:t>𝑎𝑙𝑙</m:t>
                      </m:r>
                    </m:oMath>
                  </m:oMathPara>
                </a14:m>
              </a:p>
              <a:p/>
              <a:p>
                <a:endParaRPr lang="en-US" sz="2000" dirty="0"/>
              </a:p>
            </p:txBody>
          </p:sp>
        </mc:Choice>
        <mc:Fallback>
          <p:sp>
            <p:nvSpPr>
              <p:cNvPr id="5" name="TextBox 4">
                <a:extLst>
                  <a:ext uri="{FF2B5EF4-FFF2-40B4-BE49-F238E27FC236}">
                    <a16:creationId xmlns:a16="http://schemas.microsoft.com/office/drawing/2014/main" id="{D4E73B29-01C4-435F-8CFF-175CE3A4C733}"/>
                  </a:ext>
                </a:extLst>
              </p:cNvPr>
              <p:cNvSpPr txBox="1">
                <a:spLocks noRot="1" noChangeAspect="1" noMove="1" noResize="1" noEditPoints="1" noAdjustHandles="1" noChangeArrowheads="1" noChangeShapeType="1" noTextEdit="1"/>
              </p:cNvSpPr>
              <p:nvPr/>
            </p:nvSpPr>
            <p:spPr>
              <a:xfrm>
                <a:off x="6221691" y="4880681"/>
                <a:ext cx="5660011" cy="1200329"/>
              </a:xfrm>
              <a:prstGeom prst="rect">
                <a:avLst/>
              </a:prstGeom>
              <a:blipFill>
                <a:blip r:embed="rId3"/>
                <a:stretch>
                  <a:fillRect l="-754" t="-4061" r="-108" b="-6091"/>
                </a:stretch>
              </a:blipFill>
            </p:spPr>
            <p:txBody>
              <a:bodyPr/>
              <a:lstStyle/>
              <a:p>
                <a:r>
                  <a:rPr lang="en-US">
                    <a:noFill/>
                  </a:rPr>
                  <a:t> </a:t>
                </a:r>
              </a:p>
            </p:txBody>
          </p:sp>
        </mc:Fallback>
      </mc:AlternateContent>
    </p:spTree>
    <p:extLst>
      <p:ext uri="{BB962C8B-B14F-4D97-AF65-F5344CB8AC3E}">
        <p14:creationId xmlns:p14="http://schemas.microsoft.com/office/powerpoint/2010/main" val="2506801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Motivation</a:t>
            </a:r>
          </a:p>
        </p:txBody>
      </p:sp>
      <p:sp>
        <p:nvSpPr>
          <p:cNvPr id="3" name="Content Placeholder 2">
            <a:extLst>
              <a:ext uri="{FF2B5EF4-FFF2-40B4-BE49-F238E27FC236}">
                <a16:creationId xmlns:a16="http://schemas.microsoft.com/office/drawing/2014/main" id="{C76867C0-DC54-4406-BA4E-6521CD3D64A8}"/>
              </a:ext>
            </a:extLst>
          </p:cNvPr>
          <p:cNvSpPr>
            <a:spLocks noGrp="1"/>
          </p:cNvSpPr>
          <p:nvPr>
            <p:ph idx="1"/>
          </p:nvPr>
        </p:nvSpPr>
        <p:spPr>
          <a:xfrm>
            <a:off x="565609" y="1690688"/>
            <a:ext cx="10788192" cy="4486275"/>
          </a:xfrm>
        </p:spPr>
        <p:txBody>
          <a:bodyPr/>
          <a:lstStyle/>
          <a:p>
            <a:r>
              <a:rPr lang="en-GB" dirty="0">
                <a:solidFill>
                  <a:schemeClr val="bg1"/>
                </a:solidFill>
              </a:rPr>
              <a:t>Our societies could not function without large professional software systems.</a:t>
            </a:r>
          </a:p>
          <a:p>
            <a:pPr lvl="1"/>
            <a:r>
              <a:rPr lang="en-GB" i="1" dirty="0">
                <a:solidFill>
                  <a:schemeClr val="bg1"/>
                </a:solidFill>
              </a:rPr>
              <a:t>Banking systems, automation systems, transportation systems, ERP systems, medical systems</a:t>
            </a:r>
          </a:p>
        </p:txBody>
      </p:sp>
      <p:pic>
        <p:nvPicPr>
          <p:cNvPr id="1026" name="Picture 2" descr="Bespoke Automation Systems | Automated Manufacturing Systems">
            <a:extLst>
              <a:ext uri="{FF2B5EF4-FFF2-40B4-BE49-F238E27FC236}">
                <a16:creationId xmlns:a16="http://schemas.microsoft.com/office/drawing/2014/main" id="{516C6F9B-FA8D-4829-AE90-C2487E7124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176" y="3291789"/>
            <a:ext cx="4766115" cy="3468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arian Medical Systems to Equip Proton Therapy Center in Netherlands - NFIA">
            <a:extLst>
              <a:ext uri="{FF2B5EF4-FFF2-40B4-BE49-F238E27FC236}">
                <a16:creationId xmlns:a16="http://schemas.microsoft.com/office/drawing/2014/main" id="{F345F9F0-EA84-4988-9187-6B9AED543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2758" y="3291789"/>
            <a:ext cx="5498066" cy="3534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6427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Summary</a:t>
            </a:r>
          </a:p>
        </p:txBody>
      </p:sp>
      <p:sp>
        <p:nvSpPr>
          <p:cNvPr id="3" name="Content Placeholder 2">
            <a:extLst>
              <a:ext uri="{FF2B5EF4-FFF2-40B4-BE49-F238E27FC236}">
                <a16:creationId xmlns:a16="http://schemas.microsoft.com/office/drawing/2014/main" id="{C76867C0-DC54-4406-BA4E-6521CD3D64A8}"/>
              </a:ext>
            </a:extLst>
          </p:cNvPr>
          <p:cNvSpPr>
            <a:spLocks noGrp="1"/>
          </p:cNvSpPr>
          <p:nvPr>
            <p:ph idx="1"/>
          </p:nvPr>
        </p:nvSpPr>
        <p:spPr>
          <a:xfrm>
            <a:off x="565609" y="1690688"/>
            <a:ext cx="10788192" cy="4486275"/>
          </a:xfrm>
        </p:spPr>
        <p:txBody>
          <a:bodyPr>
            <a:normAutofit/>
          </a:bodyPr>
          <a:lstStyle/>
          <a:p>
            <a:r>
              <a:rPr lang="en-US" dirty="0">
                <a:solidFill>
                  <a:schemeClr val="bg1"/>
                </a:solidFill>
              </a:rPr>
              <a:t>You learned what is git and </a:t>
            </a:r>
            <a:r>
              <a:rPr lang="en-US" dirty="0" err="1">
                <a:solidFill>
                  <a:schemeClr val="bg1"/>
                </a:solidFill>
              </a:rPr>
              <a:t>github</a:t>
            </a:r>
            <a:endParaRPr lang="en-US" dirty="0">
              <a:solidFill>
                <a:schemeClr val="bg1"/>
              </a:solidFill>
            </a:endParaRPr>
          </a:p>
          <a:p>
            <a:r>
              <a:rPr lang="en-US" dirty="0">
                <a:solidFill>
                  <a:schemeClr val="bg1"/>
                </a:solidFill>
              </a:rPr>
              <a:t>The files states in git: modified, staged, committed</a:t>
            </a:r>
          </a:p>
          <a:p>
            <a:r>
              <a:rPr lang="en-US" dirty="0">
                <a:solidFill>
                  <a:schemeClr val="bg1"/>
                </a:solidFill>
              </a:rPr>
              <a:t>Following a basic workflow </a:t>
            </a:r>
          </a:p>
          <a:p>
            <a:r>
              <a:rPr lang="en-US" dirty="0">
                <a:solidFill>
                  <a:schemeClr val="bg1"/>
                </a:solidFill>
              </a:rPr>
              <a:t>Pulling changes from remote repo</a:t>
            </a:r>
          </a:p>
          <a:p>
            <a:r>
              <a:rPr lang="en-US" dirty="0">
                <a:solidFill>
                  <a:schemeClr val="bg1"/>
                </a:solidFill>
              </a:rPr>
              <a:t>Creating and merging branches</a:t>
            </a:r>
          </a:p>
          <a:p>
            <a:endParaRPr lang="en-US" dirty="0">
              <a:solidFill>
                <a:schemeClr val="bg1"/>
              </a:solidFill>
            </a:endParaRPr>
          </a:p>
        </p:txBody>
      </p:sp>
    </p:spTree>
    <p:extLst>
      <p:ext uri="{BB962C8B-B14F-4D97-AF65-F5344CB8AC3E}">
        <p14:creationId xmlns:p14="http://schemas.microsoft.com/office/powerpoint/2010/main" val="15486788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Task</a:t>
            </a:r>
          </a:p>
        </p:txBody>
      </p:sp>
      <p:sp>
        <p:nvSpPr>
          <p:cNvPr id="3" name="Content Placeholder 2">
            <a:extLst>
              <a:ext uri="{FF2B5EF4-FFF2-40B4-BE49-F238E27FC236}">
                <a16:creationId xmlns:a16="http://schemas.microsoft.com/office/drawing/2014/main" id="{C76867C0-DC54-4406-BA4E-6521CD3D64A8}"/>
              </a:ext>
            </a:extLst>
          </p:cNvPr>
          <p:cNvSpPr>
            <a:spLocks noGrp="1"/>
          </p:cNvSpPr>
          <p:nvPr>
            <p:ph idx="1"/>
          </p:nvPr>
        </p:nvSpPr>
        <p:spPr>
          <a:xfrm>
            <a:off x="565609" y="1690688"/>
            <a:ext cx="10788192" cy="4486275"/>
          </a:xfrm>
        </p:spPr>
        <p:txBody>
          <a:bodyPr>
            <a:normAutofit/>
          </a:bodyPr>
          <a:lstStyle/>
          <a:p>
            <a:r>
              <a:rPr lang="en-US">
                <a:solidFill>
                  <a:schemeClr val="bg1"/>
                </a:solidFill>
              </a:rPr>
              <a:t>Install Git</a:t>
            </a:r>
          </a:p>
          <a:p>
            <a:r>
              <a:rPr lang="en-US" dirty="0">
                <a:solidFill>
                  <a:schemeClr val="bg1"/>
                </a:solidFill>
              </a:rPr>
              <a:t>Create a </a:t>
            </a:r>
            <a:r>
              <a:rPr lang="en-US" dirty="0" err="1">
                <a:solidFill>
                  <a:schemeClr val="bg1"/>
                </a:solidFill>
              </a:rPr>
              <a:t>Github</a:t>
            </a:r>
            <a:r>
              <a:rPr lang="en-US" dirty="0">
                <a:solidFill>
                  <a:schemeClr val="bg1"/>
                </a:solidFill>
              </a:rPr>
              <a:t> account, and create a new repository called “</a:t>
            </a:r>
            <a:r>
              <a:rPr lang="en-US" dirty="0" err="1">
                <a:solidFill>
                  <a:schemeClr val="bg1"/>
                </a:solidFill>
              </a:rPr>
              <a:t>Soft_Dev</a:t>
            </a:r>
            <a:r>
              <a:rPr lang="en-US" dirty="0">
                <a:solidFill>
                  <a:schemeClr val="bg1"/>
                </a:solidFill>
              </a:rPr>
              <a:t> lab”</a:t>
            </a:r>
          </a:p>
          <a:p>
            <a:r>
              <a:rPr lang="en-US" dirty="0">
                <a:solidFill>
                  <a:schemeClr val="bg1"/>
                </a:solidFill>
              </a:rPr>
              <a:t>Describe what is data-driven programming (search online)</a:t>
            </a:r>
          </a:p>
          <a:p>
            <a:r>
              <a:rPr lang="en-US" dirty="0">
                <a:solidFill>
                  <a:schemeClr val="bg1"/>
                </a:solidFill>
              </a:rPr>
              <a:t>Describe what is functional programming (search online)</a:t>
            </a:r>
          </a:p>
          <a:p>
            <a:r>
              <a:rPr lang="en-US" dirty="0">
                <a:solidFill>
                  <a:schemeClr val="bg1"/>
                </a:solidFill>
              </a:rPr>
              <a:t>Upload the answers to the previous two questions to </a:t>
            </a:r>
            <a:r>
              <a:rPr lang="en-US" dirty="0" err="1">
                <a:solidFill>
                  <a:schemeClr val="bg1"/>
                </a:solidFill>
              </a:rPr>
              <a:t>Github</a:t>
            </a:r>
            <a:r>
              <a:rPr lang="en-US" dirty="0">
                <a:solidFill>
                  <a:schemeClr val="bg1"/>
                </a:solidFill>
              </a:rPr>
              <a:t> in a text file</a:t>
            </a:r>
          </a:p>
          <a:p>
            <a:endParaRPr lang="en-US" dirty="0">
              <a:solidFill>
                <a:schemeClr val="bg1"/>
              </a:solidFill>
            </a:endParaRPr>
          </a:p>
        </p:txBody>
      </p:sp>
    </p:spTree>
    <p:extLst>
      <p:ext uri="{BB962C8B-B14F-4D97-AF65-F5344CB8AC3E}">
        <p14:creationId xmlns:p14="http://schemas.microsoft.com/office/powerpoint/2010/main" val="1189836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Motivation</a:t>
            </a:r>
          </a:p>
        </p:txBody>
      </p:sp>
      <p:sp>
        <p:nvSpPr>
          <p:cNvPr id="3" name="Content Placeholder 2">
            <a:extLst>
              <a:ext uri="{FF2B5EF4-FFF2-40B4-BE49-F238E27FC236}">
                <a16:creationId xmlns:a16="http://schemas.microsoft.com/office/drawing/2014/main" id="{C76867C0-DC54-4406-BA4E-6521CD3D64A8}"/>
              </a:ext>
            </a:extLst>
          </p:cNvPr>
          <p:cNvSpPr>
            <a:spLocks noGrp="1"/>
          </p:cNvSpPr>
          <p:nvPr>
            <p:ph idx="1"/>
          </p:nvPr>
        </p:nvSpPr>
        <p:spPr>
          <a:xfrm>
            <a:off x="565609" y="1690688"/>
            <a:ext cx="10788192" cy="4486275"/>
          </a:xfrm>
        </p:spPr>
        <p:txBody>
          <a:bodyPr/>
          <a:lstStyle/>
          <a:p>
            <a:r>
              <a:rPr lang="en-GB" dirty="0">
                <a:solidFill>
                  <a:schemeClr val="bg1"/>
                </a:solidFill>
              </a:rPr>
              <a:t>Software engineering is an industry </a:t>
            </a:r>
          </a:p>
          <a:p>
            <a:pPr lvl="1"/>
            <a:r>
              <a:rPr lang="en-GB" i="1" dirty="0">
                <a:solidFill>
                  <a:schemeClr val="bg1"/>
                </a:solidFill>
              </a:rPr>
              <a:t>We have to design large and critical systems carefully</a:t>
            </a:r>
          </a:p>
          <a:p>
            <a:pPr lvl="1"/>
            <a:r>
              <a:rPr lang="en-GB" i="1" dirty="0">
                <a:solidFill>
                  <a:schemeClr val="bg1"/>
                </a:solidFill>
              </a:rPr>
              <a:t>Your system must be secure and reliable</a:t>
            </a:r>
          </a:p>
        </p:txBody>
      </p:sp>
      <p:pic>
        <p:nvPicPr>
          <p:cNvPr id="2050" name="Picture 2" descr="Why Legacy Core Banking Systems Are The Real White Elephant">
            <a:extLst>
              <a:ext uri="{FF2B5EF4-FFF2-40B4-BE49-F238E27FC236}">
                <a16:creationId xmlns:a16="http://schemas.microsoft.com/office/drawing/2014/main" id="{0060ECC4-12C2-490D-ACDB-1EF1268D00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8559" y="327573"/>
            <a:ext cx="3537216" cy="23581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utopilots | How do they work ? – MechStuff">
            <a:extLst>
              <a:ext uri="{FF2B5EF4-FFF2-40B4-BE49-F238E27FC236}">
                <a16:creationId xmlns:a16="http://schemas.microsoft.com/office/drawing/2014/main" id="{E8AC0876-A364-4852-9BA5-9A658458CF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375" y="3084078"/>
            <a:ext cx="5429250" cy="36104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A019BD2-2977-4488-AA67-8679751F7C60}"/>
              </a:ext>
            </a:extLst>
          </p:cNvPr>
          <p:cNvPicPr>
            <a:picLocks noChangeAspect="1"/>
          </p:cNvPicPr>
          <p:nvPr/>
        </p:nvPicPr>
        <p:blipFill>
          <a:blip r:embed="rId5"/>
          <a:stretch>
            <a:fillRect/>
          </a:stretch>
        </p:blipFill>
        <p:spPr>
          <a:xfrm>
            <a:off x="6229350" y="3016251"/>
            <a:ext cx="5686425" cy="3775858"/>
          </a:xfrm>
          <a:prstGeom prst="rect">
            <a:avLst/>
          </a:prstGeom>
        </p:spPr>
      </p:pic>
    </p:spTree>
    <p:extLst>
      <p:ext uri="{BB962C8B-B14F-4D97-AF65-F5344CB8AC3E}">
        <p14:creationId xmlns:p14="http://schemas.microsoft.com/office/powerpoint/2010/main" val="1028572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Motivation</a:t>
            </a:r>
          </a:p>
        </p:txBody>
      </p:sp>
      <p:sp>
        <p:nvSpPr>
          <p:cNvPr id="3" name="Content Placeholder 2">
            <a:extLst>
              <a:ext uri="{FF2B5EF4-FFF2-40B4-BE49-F238E27FC236}">
                <a16:creationId xmlns:a16="http://schemas.microsoft.com/office/drawing/2014/main" id="{C76867C0-DC54-4406-BA4E-6521CD3D64A8}"/>
              </a:ext>
            </a:extLst>
          </p:cNvPr>
          <p:cNvSpPr>
            <a:spLocks noGrp="1"/>
          </p:cNvSpPr>
          <p:nvPr>
            <p:ph idx="1"/>
          </p:nvPr>
        </p:nvSpPr>
        <p:spPr>
          <a:xfrm>
            <a:off x="565609" y="1690688"/>
            <a:ext cx="10788192" cy="4486275"/>
          </a:xfrm>
        </p:spPr>
        <p:txBody>
          <a:bodyPr/>
          <a:lstStyle/>
          <a:p>
            <a:r>
              <a:rPr lang="en-GB" dirty="0">
                <a:solidFill>
                  <a:schemeClr val="bg1"/>
                </a:solidFill>
              </a:rPr>
              <a:t>Software engineering is a challenging job</a:t>
            </a:r>
            <a:r>
              <a:rPr lang="en-US" dirty="0">
                <a:solidFill>
                  <a:schemeClr val="bg1"/>
                </a:solidFill>
              </a:rPr>
              <a:t>.</a:t>
            </a:r>
            <a:endParaRPr lang="en-GB" dirty="0">
              <a:solidFill>
                <a:schemeClr val="bg1"/>
              </a:solidFill>
            </a:endParaRPr>
          </a:p>
        </p:txBody>
      </p:sp>
      <p:pic>
        <p:nvPicPr>
          <p:cNvPr id="7" name="Picture 6">
            <a:extLst>
              <a:ext uri="{FF2B5EF4-FFF2-40B4-BE49-F238E27FC236}">
                <a16:creationId xmlns:a16="http://schemas.microsoft.com/office/drawing/2014/main" id="{E710472B-1538-48CC-8377-BE8660668DDF}"/>
              </a:ext>
            </a:extLst>
          </p:cNvPr>
          <p:cNvPicPr>
            <a:picLocks noChangeAspect="1"/>
          </p:cNvPicPr>
          <p:nvPr/>
        </p:nvPicPr>
        <p:blipFill>
          <a:blip r:embed="rId2"/>
          <a:stretch>
            <a:fillRect/>
          </a:stretch>
        </p:blipFill>
        <p:spPr>
          <a:xfrm>
            <a:off x="2453671" y="2239049"/>
            <a:ext cx="6831731" cy="4578627"/>
          </a:xfrm>
          <a:prstGeom prst="rect">
            <a:avLst/>
          </a:prstGeom>
        </p:spPr>
      </p:pic>
    </p:spTree>
    <p:extLst>
      <p:ext uri="{BB962C8B-B14F-4D97-AF65-F5344CB8AC3E}">
        <p14:creationId xmlns:p14="http://schemas.microsoft.com/office/powerpoint/2010/main" val="2477769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Motivation</a:t>
            </a:r>
          </a:p>
        </p:txBody>
      </p:sp>
      <p:graphicFrame>
        <p:nvGraphicFramePr>
          <p:cNvPr id="4" name="Content Placeholder 3">
            <a:extLst>
              <a:ext uri="{FF2B5EF4-FFF2-40B4-BE49-F238E27FC236}">
                <a16:creationId xmlns:a16="http://schemas.microsoft.com/office/drawing/2014/main" id="{B91519B1-4422-4452-BAED-DC390BF865BF}"/>
              </a:ext>
            </a:extLst>
          </p:cNvPr>
          <p:cNvGraphicFramePr>
            <a:graphicFrameLocks noGrp="1"/>
          </p:cNvGraphicFramePr>
          <p:nvPr>
            <p:ph idx="1"/>
            <p:extLst>
              <p:ext uri="{D42A27DB-BD31-4B8C-83A1-F6EECF244321}">
                <p14:modId xmlns:p14="http://schemas.microsoft.com/office/powerpoint/2010/main" val="2785940502"/>
              </p:ext>
            </p:extLst>
          </p:nvPr>
        </p:nvGraphicFramePr>
        <p:xfrm>
          <a:off x="295275" y="1438274"/>
          <a:ext cx="11449049" cy="4886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BED2E3B8-7DB6-4CA8-93A5-8EDAB8A46356}"/>
              </a:ext>
            </a:extLst>
          </p:cNvPr>
          <p:cNvSpPr txBox="1"/>
          <p:nvPr/>
        </p:nvSpPr>
        <p:spPr>
          <a:xfrm>
            <a:off x="7743825" y="2034143"/>
            <a:ext cx="3848100" cy="369332"/>
          </a:xfrm>
          <a:prstGeom prst="rect">
            <a:avLst/>
          </a:prstGeom>
          <a:noFill/>
        </p:spPr>
        <p:txBody>
          <a:bodyPr wrap="square" rtlCol="0">
            <a:spAutoFit/>
          </a:bodyPr>
          <a:lstStyle/>
          <a:p>
            <a:pPr algn="l"/>
            <a:r>
              <a:rPr lang="en-GB" b="0" i="0" dirty="0">
                <a:solidFill>
                  <a:schemeClr val="bg1">
                    <a:lumMod val="85000"/>
                  </a:schemeClr>
                </a:solidFill>
                <a:effectLst/>
                <a:latin typeface="fell"/>
                <a:hlinkClick r:id="rId7"/>
              </a:rPr>
              <a:t>Working at Amazon: Software Engineer</a:t>
            </a:r>
            <a:endParaRPr lang="en-GB" b="0" i="0" dirty="0">
              <a:solidFill>
                <a:schemeClr val="bg1">
                  <a:lumMod val="85000"/>
                </a:schemeClr>
              </a:solidFill>
              <a:effectLst/>
              <a:latin typeface="fell"/>
            </a:endParaRPr>
          </a:p>
        </p:txBody>
      </p:sp>
    </p:spTree>
    <p:extLst>
      <p:ext uri="{BB962C8B-B14F-4D97-AF65-F5344CB8AC3E}">
        <p14:creationId xmlns:p14="http://schemas.microsoft.com/office/powerpoint/2010/main" val="453754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Lab content</a:t>
            </a:r>
          </a:p>
        </p:txBody>
      </p:sp>
      <p:graphicFrame>
        <p:nvGraphicFramePr>
          <p:cNvPr id="7" name="Table 7">
            <a:extLst>
              <a:ext uri="{FF2B5EF4-FFF2-40B4-BE49-F238E27FC236}">
                <a16:creationId xmlns:a16="http://schemas.microsoft.com/office/drawing/2014/main" id="{021290BC-20D3-4447-836C-89F9CA06CCD8}"/>
              </a:ext>
            </a:extLst>
          </p:cNvPr>
          <p:cNvGraphicFramePr>
            <a:graphicFrameLocks noGrp="1"/>
          </p:cNvGraphicFramePr>
          <p:nvPr>
            <p:ph idx="1"/>
            <p:extLst>
              <p:ext uri="{D42A27DB-BD31-4B8C-83A1-F6EECF244321}">
                <p14:modId xmlns:p14="http://schemas.microsoft.com/office/powerpoint/2010/main" val="568486482"/>
              </p:ext>
            </p:extLst>
          </p:nvPr>
        </p:nvGraphicFramePr>
        <p:xfrm>
          <a:off x="838200" y="2339975"/>
          <a:ext cx="10515600" cy="259588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49269073"/>
                    </a:ext>
                  </a:extLst>
                </a:gridCol>
              </a:tblGrid>
              <a:tr h="370840">
                <a:tc>
                  <a:txBody>
                    <a:bodyPr/>
                    <a:lstStyle/>
                    <a:p>
                      <a:endParaRPr lang="en-US"/>
                    </a:p>
                  </a:txBody>
                  <a:tcPr/>
                </a:tc>
                <a:extLst>
                  <a:ext uri="{0D108BD9-81ED-4DB2-BD59-A6C34878D82A}">
                    <a16:rowId xmlns:a16="http://schemas.microsoft.com/office/drawing/2014/main" val="2434362889"/>
                  </a:ext>
                </a:extLst>
              </a:tr>
              <a:tr h="370840">
                <a:tc>
                  <a:txBody>
                    <a:bodyPr/>
                    <a:lstStyle/>
                    <a:p>
                      <a:r>
                        <a:rPr lang="en-US" dirty="0"/>
                        <a:t>Introduction to Git and </a:t>
                      </a:r>
                      <a:r>
                        <a:rPr lang="en-US" dirty="0" err="1"/>
                        <a:t>Github</a:t>
                      </a:r>
                      <a:endParaRPr lang="en-US" dirty="0"/>
                    </a:p>
                  </a:txBody>
                  <a:tcPr/>
                </a:tc>
                <a:extLst>
                  <a:ext uri="{0D108BD9-81ED-4DB2-BD59-A6C34878D82A}">
                    <a16:rowId xmlns:a16="http://schemas.microsoft.com/office/drawing/2014/main" val="2987384102"/>
                  </a:ext>
                </a:extLst>
              </a:tr>
              <a:tr h="370840">
                <a:tc>
                  <a:txBody>
                    <a:bodyPr/>
                    <a:lstStyle/>
                    <a:p>
                      <a:r>
                        <a:rPr lang="en-GB" dirty="0"/>
                        <a:t>Clone Your GitHub Repository To Your Local Machine</a:t>
                      </a:r>
                      <a:endParaRPr lang="en-US" dirty="0"/>
                    </a:p>
                  </a:txBody>
                  <a:tcPr/>
                </a:tc>
                <a:extLst>
                  <a:ext uri="{0D108BD9-81ED-4DB2-BD59-A6C34878D82A}">
                    <a16:rowId xmlns:a16="http://schemas.microsoft.com/office/drawing/2014/main" val="2604291384"/>
                  </a:ext>
                </a:extLst>
              </a:tr>
              <a:tr h="370840">
                <a:tc>
                  <a:txBody>
                    <a:bodyPr/>
                    <a:lstStyle/>
                    <a:p>
                      <a:r>
                        <a:rPr lang="en-US" dirty="0"/>
                        <a:t>Basic Workflow</a:t>
                      </a:r>
                    </a:p>
                  </a:txBody>
                  <a:tcPr/>
                </a:tc>
                <a:extLst>
                  <a:ext uri="{0D108BD9-81ED-4DB2-BD59-A6C34878D82A}">
                    <a16:rowId xmlns:a16="http://schemas.microsoft.com/office/drawing/2014/main" val="2305296790"/>
                  </a:ext>
                </a:extLst>
              </a:tr>
              <a:tr h="370840">
                <a:tc>
                  <a:txBody>
                    <a:bodyPr/>
                    <a:lstStyle/>
                    <a:p>
                      <a:r>
                        <a:rPr lang="en-US" dirty="0"/>
                        <a:t>Pulling Changes</a:t>
                      </a:r>
                    </a:p>
                  </a:txBody>
                  <a:tcPr/>
                </a:tc>
                <a:extLst>
                  <a:ext uri="{0D108BD9-81ED-4DB2-BD59-A6C34878D82A}">
                    <a16:rowId xmlns:a16="http://schemas.microsoft.com/office/drawing/2014/main" val="1135165511"/>
                  </a:ext>
                </a:extLst>
              </a:tr>
              <a:tr h="370840">
                <a:tc>
                  <a:txBody>
                    <a:bodyPr/>
                    <a:lstStyle/>
                    <a:p>
                      <a:r>
                        <a:rPr lang="en-US" dirty="0"/>
                        <a:t>Merge Conflicts</a:t>
                      </a:r>
                    </a:p>
                  </a:txBody>
                  <a:tcPr/>
                </a:tc>
                <a:extLst>
                  <a:ext uri="{0D108BD9-81ED-4DB2-BD59-A6C34878D82A}">
                    <a16:rowId xmlns:a16="http://schemas.microsoft.com/office/drawing/2014/main" val="1278853566"/>
                  </a:ext>
                </a:extLst>
              </a:tr>
              <a:tr h="370840">
                <a:tc>
                  <a:txBody>
                    <a:bodyPr/>
                    <a:lstStyle/>
                    <a:p>
                      <a:r>
                        <a:rPr lang="en-US" dirty="0"/>
                        <a:t>Branching</a:t>
                      </a:r>
                    </a:p>
                  </a:txBody>
                  <a:tcPr/>
                </a:tc>
                <a:extLst>
                  <a:ext uri="{0D108BD9-81ED-4DB2-BD59-A6C34878D82A}">
                    <a16:rowId xmlns:a16="http://schemas.microsoft.com/office/drawing/2014/main" val="3310948455"/>
                  </a:ext>
                </a:extLst>
              </a:tr>
            </a:tbl>
          </a:graphicData>
        </a:graphic>
      </p:graphicFrame>
      <p:sp>
        <p:nvSpPr>
          <p:cNvPr id="8" name="Rectangle 7">
            <a:extLst>
              <a:ext uri="{FF2B5EF4-FFF2-40B4-BE49-F238E27FC236}">
                <a16:creationId xmlns:a16="http://schemas.microsoft.com/office/drawing/2014/main" id="{3980B15F-4D62-4007-BB73-FE0F6C382753}"/>
              </a:ext>
            </a:extLst>
          </p:cNvPr>
          <p:cNvSpPr/>
          <p:nvPr/>
        </p:nvSpPr>
        <p:spPr>
          <a:xfrm>
            <a:off x="838199" y="2743200"/>
            <a:ext cx="6181725" cy="314325"/>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427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Git and </a:t>
            </a:r>
            <a:r>
              <a:rPr lang="en-US" dirty="0" err="1">
                <a:solidFill>
                  <a:schemeClr val="bg1"/>
                </a:solidFill>
              </a:rPr>
              <a:t>Github</a:t>
            </a:r>
            <a:endParaRPr lang="en-US" dirty="0">
              <a:solidFill>
                <a:schemeClr val="bg1"/>
              </a:solidFill>
            </a:endParaRPr>
          </a:p>
        </p:txBody>
      </p:sp>
      <p:sp>
        <p:nvSpPr>
          <p:cNvPr id="3" name="Content Placeholder 2">
            <a:extLst>
              <a:ext uri="{FF2B5EF4-FFF2-40B4-BE49-F238E27FC236}">
                <a16:creationId xmlns:a16="http://schemas.microsoft.com/office/drawing/2014/main" id="{C76867C0-DC54-4406-BA4E-6521CD3D64A8}"/>
              </a:ext>
            </a:extLst>
          </p:cNvPr>
          <p:cNvSpPr>
            <a:spLocks noGrp="1"/>
          </p:cNvSpPr>
          <p:nvPr>
            <p:ph idx="1"/>
          </p:nvPr>
        </p:nvSpPr>
        <p:spPr>
          <a:xfrm>
            <a:off x="565609" y="1690688"/>
            <a:ext cx="10788192" cy="4486275"/>
          </a:xfrm>
        </p:spPr>
        <p:txBody>
          <a:bodyPr/>
          <a:lstStyle/>
          <a:p>
            <a:r>
              <a:rPr lang="en-GB" b="1" u="sng" dirty="0">
                <a:solidFill>
                  <a:schemeClr val="bg1"/>
                </a:solidFill>
              </a:rPr>
              <a:t>Git</a:t>
            </a:r>
            <a:r>
              <a:rPr lang="en-GB" dirty="0">
                <a:solidFill>
                  <a:schemeClr val="bg1"/>
                </a:solidFill>
              </a:rPr>
              <a:t> is a distributed </a:t>
            </a:r>
            <a:r>
              <a:rPr lang="en-GB" b="1" u="sng" dirty="0">
                <a:solidFill>
                  <a:schemeClr val="bg1"/>
                </a:solidFill>
              </a:rPr>
              <a:t>version control system</a:t>
            </a:r>
            <a:r>
              <a:rPr lang="en-GB" dirty="0">
                <a:solidFill>
                  <a:schemeClr val="bg1"/>
                </a:solidFill>
              </a:rPr>
              <a:t> (VCS) designed to be fast and simple.</a:t>
            </a:r>
          </a:p>
          <a:p>
            <a:pPr lvl="1"/>
            <a:r>
              <a:rPr lang="en-GB" i="1" dirty="0">
                <a:solidFill>
                  <a:schemeClr val="bg1"/>
                </a:solidFill>
              </a:rPr>
              <a:t>A VCS is a kind of software helps the developer team to communicate and manage all the changes made to the source code along with the information like who made and what change has been made.</a:t>
            </a:r>
          </a:p>
        </p:txBody>
      </p:sp>
      <p:pic>
        <p:nvPicPr>
          <p:cNvPr id="8" name="Picture 7">
            <a:extLst>
              <a:ext uri="{FF2B5EF4-FFF2-40B4-BE49-F238E27FC236}">
                <a16:creationId xmlns:a16="http://schemas.microsoft.com/office/drawing/2014/main" id="{FE86B7A6-BAD0-41B1-BBE0-CBCC98BD30EC}"/>
              </a:ext>
            </a:extLst>
          </p:cNvPr>
          <p:cNvPicPr>
            <a:picLocks noChangeAspect="1"/>
          </p:cNvPicPr>
          <p:nvPr/>
        </p:nvPicPr>
        <p:blipFill>
          <a:blip r:embed="rId2"/>
          <a:stretch>
            <a:fillRect/>
          </a:stretch>
        </p:blipFill>
        <p:spPr>
          <a:xfrm>
            <a:off x="2816454" y="3635374"/>
            <a:ext cx="7019475" cy="3063875"/>
          </a:xfrm>
          <a:prstGeom prst="rect">
            <a:avLst/>
          </a:prstGeom>
        </p:spPr>
      </p:pic>
    </p:spTree>
    <p:extLst>
      <p:ext uri="{BB962C8B-B14F-4D97-AF65-F5344CB8AC3E}">
        <p14:creationId xmlns:p14="http://schemas.microsoft.com/office/powerpoint/2010/main" val="1620151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Git and </a:t>
            </a:r>
            <a:r>
              <a:rPr lang="en-US" dirty="0" err="1">
                <a:solidFill>
                  <a:schemeClr val="bg1"/>
                </a:solidFill>
              </a:rPr>
              <a:t>Github</a:t>
            </a:r>
            <a:endParaRPr lang="en-US" dirty="0">
              <a:solidFill>
                <a:schemeClr val="bg1"/>
              </a:solidFill>
            </a:endParaRPr>
          </a:p>
        </p:txBody>
      </p:sp>
      <p:sp>
        <p:nvSpPr>
          <p:cNvPr id="3" name="Content Placeholder 2">
            <a:extLst>
              <a:ext uri="{FF2B5EF4-FFF2-40B4-BE49-F238E27FC236}">
                <a16:creationId xmlns:a16="http://schemas.microsoft.com/office/drawing/2014/main" id="{C76867C0-DC54-4406-BA4E-6521CD3D64A8}"/>
              </a:ext>
            </a:extLst>
          </p:cNvPr>
          <p:cNvSpPr>
            <a:spLocks noGrp="1"/>
          </p:cNvSpPr>
          <p:nvPr>
            <p:ph idx="1"/>
          </p:nvPr>
        </p:nvSpPr>
        <p:spPr>
          <a:xfrm>
            <a:off x="565609" y="1690688"/>
            <a:ext cx="10788192" cy="4486275"/>
          </a:xfrm>
        </p:spPr>
        <p:txBody>
          <a:bodyPr/>
          <a:lstStyle/>
          <a:p>
            <a:r>
              <a:rPr lang="en-GB" b="1" u="sng" dirty="0">
                <a:solidFill>
                  <a:schemeClr val="bg1"/>
                </a:solidFill>
              </a:rPr>
              <a:t>GitHub</a:t>
            </a:r>
            <a:r>
              <a:rPr lang="en-GB" dirty="0">
                <a:solidFill>
                  <a:schemeClr val="bg1"/>
                </a:solidFill>
              </a:rPr>
              <a:t> is a code hosting platform for version control and collaboration.</a:t>
            </a:r>
          </a:p>
          <a:p>
            <a:pPr lvl="1"/>
            <a:r>
              <a:rPr lang="en-GB" i="1" dirty="0">
                <a:solidFill>
                  <a:schemeClr val="bg1"/>
                </a:solidFill>
              </a:rPr>
              <a:t>We will use GitHub as the remote server for storing our repositories.</a:t>
            </a:r>
          </a:p>
        </p:txBody>
      </p:sp>
      <p:pic>
        <p:nvPicPr>
          <p:cNvPr id="4098" name="Picture 2" descr="What is GitHub - javatpoint">
            <a:extLst>
              <a:ext uri="{FF2B5EF4-FFF2-40B4-BE49-F238E27FC236}">
                <a16:creationId xmlns:a16="http://schemas.microsoft.com/office/drawing/2014/main" id="{EDFD59B9-E366-4FCD-8E1D-C591808691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3150" y="2800353"/>
            <a:ext cx="7166306" cy="3949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715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467</TotalTime>
  <Words>1400</Words>
  <Application>Microsoft Office PowerPoint</Application>
  <PresentationFormat>Widescreen</PresentationFormat>
  <Paragraphs>200</Paragraphs>
  <Slides>31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Cambria Math</vt:lpstr>
      <vt:lpstr>fell</vt:lpstr>
      <vt:lpstr>Office Theme</vt:lpstr>
      <vt:lpstr>Software Development and Professional Practices</vt:lpstr>
      <vt:lpstr>Course Goals</vt:lpstr>
      <vt:lpstr>Motivation</vt:lpstr>
      <vt:lpstr>Motivation</vt:lpstr>
      <vt:lpstr>Motivation</vt:lpstr>
      <vt:lpstr>Motivation</vt:lpstr>
      <vt:lpstr>Lab content</vt:lpstr>
      <vt:lpstr>Git and Github</vt:lpstr>
      <vt:lpstr>Git and Github</vt:lpstr>
      <vt:lpstr>Git and Github</vt:lpstr>
      <vt:lpstr>Lab content</vt:lpstr>
      <vt:lpstr>Clone Your GitHub Repository To Your Local Machine</vt:lpstr>
      <vt:lpstr>Clone Your GitHub Repository To Your Local Machine</vt:lpstr>
      <vt:lpstr>Clone Your GitHub Repository To Your Local Machine</vt:lpstr>
      <vt:lpstr>Lab content</vt:lpstr>
      <vt:lpstr>Basic Workflow</vt:lpstr>
      <vt:lpstr>Basic Workflow</vt:lpstr>
      <vt:lpstr>Lab content</vt:lpstr>
      <vt:lpstr>Pulling Changes </vt:lpstr>
      <vt:lpstr>Lab content</vt:lpstr>
      <vt:lpstr>Merge Conflicts</vt:lpstr>
      <vt:lpstr>Lab content</vt:lpstr>
      <vt:lpstr>Branching</vt:lpstr>
      <vt:lpstr>Branching</vt:lpstr>
      <vt:lpstr>Branching</vt:lpstr>
      <vt:lpstr>Branching</vt:lpstr>
      <vt:lpstr>Branching</vt:lpstr>
      <vt:lpstr>Branching</vt:lpstr>
      <vt:lpstr>Branching</vt:lpstr>
      <vt:lpstr>Summary</vt:lpstr>
      <vt:lpstr>Task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Omar Atef</dc:creator>
  <cp:lastModifiedBy>Omar Atef</cp:lastModifiedBy>
  <cp:revision>36</cp:revision>
  <dcterms:created xsi:type="dcterms:W3CDTF">2021-03-25T18:23:19Z</dcterms:created>
  <dcterms:modified xsi:type="dcterms:W3CDTF">2021-04-13T15:42:16Z</dcterms:modified>
</cp:coreProperties>
</file>