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259" r:id="rId4"/>
    <p:sldId id="262" r:id="rId5"/>
    <p:sldId id="263" r:id="rId6"/>
    <p:sldId id="264" r:id="rId7"/>
    <p:sldId id="266" r:id="rId8"/>
    <p:sldId id="265"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3" r:id="rId45"/>
    <p:sldId id="305" r:id="rId46"/>
    <p:sldId id="306" r:id="rId47"/>
    <p:sldId id="307" r:id="rId48"/>
    <p:sldId id="308" r:id="rId49"/>
    <p:sldId id="3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436B7-763F-46C8-86B9-8156CF912A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81FEF6D-5CDD-444E-8A43-B1CCD74418B1}">
      <dgm:prSet phldrT="[Text]"/>
      <dgm:spPr/>
      <dgm:t>
        <a:bodyPr/>
        <a:lstStyle/>
        <a:p>
          <a:r>
            <a:rPr lang="en-US" dirty="0"/>
            <a:t>Functional requirements</a:t>
          </a:r>
        </a:p>
      </dgm:t>
    </dgm:pt>
    <dgm:pt modelId="{BAA3257F-8ABA-4C93-B518-2E48F1B518E0}" type="parTrans" cxnId="{1BCE1D00-D553-4BD0-B5A6-2FABF8C34E8D}">
      <dgm:prSet/>
      <dgm:spPr/>
      <dgm:t>
        <a:bodyPr/>
        <a:lstStyle/>
        <a:p>
          <a:endParaRPr lang="en-US"/>
        </a:p>
      </dgm:t>
    </dgm:pt>
    <dgm:pt modelId="{9B10123C-A760-4AC5-BD04-7D082B46C728}" type="sibTrans" cxnId="{1BCE1D00-D553-4BD0-B5A6-2FABF8C34E8D}">
      <dgm:prSet/>
      <dgm:spPr/>
      <dgm:t>
        <a:bodyPr/>
        <a:lstStyle/>
        <a:p>
          <a:endParaRPr lang="en-US"/>
        </a:p>
      </dgm:t>
    </dgm:pt>
    <dgm:pt modelId="{472768FD-FA01-4015-92A8-303FB889C5EB}">
      <dgm:prSet phldrT="[Text]"/>
      <dgm:spPr/>
      <dgm:t>
        <a:bodyPr/>
        <a:lstStyle/>
        <a:p>
          <a:r>
            <a:rPr lang="en-US" dirty="0"/>
            <a:t>Non-functional requirements</a:t>
          </a:r>
        </a:p>
      </dgm:t>
    </dgm:pt>
    <dgm:pt modelId="{DE86A5A4-5578-4CE8-A8EA-4292CCFFC698}" type="parTrans" cxnId="{0A69E001-9A0F-4730-BB61-7F95C2A90059}">
      <dgm:prSet/>
      <dgm:spPr/>
      <dgm:t>
        <a:bodyPr/>
        <a:lstStyle/>
        <a:p>
          <a:endParaRPr lang="en-US"/>
        </a:p>
      </dgm:t>
    </dgm:pt>
    <dgm:pt modelId="{66FF0E5C-07F8-4BB1-8271-8D744BE084B2}" type="sibTrans" cxnId="{0A69E001-9A0F-4730-BB61-7F95C2A90059}">
      <dgm:prSet/>
      <dgm:spPr/>
      <dgm:t>
        <a:bodyPr/>
        <a:lstStyle/>
        <a:p>
          <a:endParaRPr lang="en-US"/>
        </a:p>
      </dgm:t>
    </dgm:pt>
    <dgm:pt modelId="{DE94AA2F-3D01-4505-B93B-77DDE55F853C}">
      <dgm:prSet phldrT="[Text]"/>
      <dgm:spPr/>
      <dgm:t>
        <a:bodyPr/>
        <a:lstStyle/>
        <a:p>
          <a:r>
            <a:rPr lang="en-GB" dirty="0"/>
            <a:t>services the system should</a:t>
          </a:r>
          <a:r>
            <a:rPr lang="ar-EG" dirty="0"/>
            <a:t> </a:t>
          </a:r>
          <a:r>
            <a:rPr lang="en-US" dirty="0"/>
            <a:t>provide</a:t>
          </a:r>
        </a:p>
      </dgm:t>
    </dgm:pt>
    <dgm:pt modelId="{D9A12390-5518-49AD-ABD9-DB3379AFF7E5}" type="parTrans" cxnId="{D8F7E8EB-38A4-42CE-BB50-603CA3E4D27B}">
      <dgm:prSet/>
      <dgm:spPr/>
      <dgm:t>
        <a:bodyPr/>
        <a:lstStyle/>
        <a:p>
          <a:endParaRPr lang="en-US"/>
        </a:p>
      </dgm:t>
    </dgm:pt>
    <dgm:pt modelId="{D7385C83-50FD-4F07-A25A-A1893A43C0D4}" type="sibTrans" cxnId="{D8F7E8EB-38A4-42CE-BB50-603CA3E4D27B}">
      <dgm:prSet/>
      <dgm:spPr/>
      <dgm:t>
        <a:bodyPr/>
        <a:lstStyle/>
        <a:p>
          <a:endParaRPr lang="en-US"/>
        </a:p>
      </dgm:t>
    </dgm:pt>
    <dgm:pt modelId="{8BF01076-E174-47DC-8834-83BC0CF6D29F}">
      <dgm:prSet phldrT="[Text]"/>
      <dgm:spPr/>
      <dgm:t>
        <a:bodyPr/>
        <a:lstStyle/>
        <a:p>
          <a:r>
            <a:rPr lang="en-GB" dirty="0"/>
            <a:t>how the system should react to </a:t>
          </a:r>
          <a:r>
            <a:rPr lang="en-US" dirty="0"/>
            <a:t>particular </a:t>
          </a:r>
          <a:r>
            <a:rPr lang="en-GB" dirty="0"/>
            <a:t>inputs</a:t>
          </a:r>
          <a:endParaRPr lang="en-US" dirty="0"/>
        </a:p>
      </dgm:t>
    </dgm:pt>
    <dgm:pt modelId="{FBA590E8-EE16-4E3F-82EF-EE27A3CC881C}" type="parTrans" cxnId="{E78D8C6A-DA5F-439C-9728-6C1DC5B6A6F3}">
      <dgm:prSet/>
      <dgm:spPr/>
      <dgm:t>
        <a:bodyPr/>
        <a:lstStyle/>
        <a:p>
          <a:endParaRPr lang="en-US"/>
        </a:p>
      </dgm:t>
    </dgm:pt>
    <dgm:pt modelId="{EC8BE1E6-6700-4097-9542-506843425CD4}" type="sibTrans" cxnId="{E78D8C6A-DA5F-439C-9728-6C1DC5B6A6F3}">
      <dgm:prSet/>
      <dgm:spPr/>
      <dgm:t>
        <a:bodyPr/>
        <a:lstStyle/>
        <a:p>
          <a:endParaRPr lang="en-US"/>
        </a:p>
      </dgm:t>
    </dgm:pt>
    <dgm:pt modelId="{9BE40146-811E-45F3-A3E0-F139D0FE056C}">
      <dgm:prSet phldrT="[Text]"/>
      <dgm:spPr/>
      <dgm:t>
        <a:bodyPr/>
        <a:lstStyle/>
        <a:p>
          <a:r>
            <a:rPr lang="en-US" dirty="0"/>
            <a:t>how the system</a:t>
          </a:r>
          <a:r>
            <a:rPr lang="ar-EG" dirty="0"/>
            <a:t> </a:t>
          </a:r>
          <a:r>
            <a:rPr lang="en-GB" dirty="0"/>
            <a:t>should behave </a:t>
          </a:r>
          <a:r>
            <a:rPr lang="en-US" dirty="0"/>
            <a:t>in particular situations</a:t>
          </a:r>
        </a:p>
      </dgm:t>
    </dgm:pt>
    <dgm:pt modelId="{4A8B9452-3100-4983-817D-7245EDD7AC75}" type="parTrans" cxnId="{2C3AE191-F88A-41F9-83CD-E3702411D20E}">
      <dgm:prSet/>
      <dgm:spPr/>
      <dgm:t>
        <a:bodyPr/>
        <a:lstStyle/>
        <a:p>
          <a:endParaRPr lang="en-US"/>
        </a:p>
      </dgm:t>
    </dgm:pt>
    <dgm:pt modelId="{2EBD8815-1796-4611-87AD-CE39EFF794DF}" type="sibTrans" cxnId="{2C3AE191-F88A-41F9-83CD-E3702411D20E}">
      <dgm:prSet/>
      <dgm:spPr/>
      <dgm:t>
        <a:bodyPr/>
        <a:lstStyle/>
        <a:p>
          <a:endParaRPr lang="en-US"/>
        </a:p>
      </dgm:t>
    </dgm:pt>
    <dgm:pt modelId="{681CE350-CF73-441A-91A4-68D2B142FB57}">
      <dgm:prSet phldrT="[Text]"/>
      <dgm:spPr/>
      <dgm:t>
        <a:bodyPr/>
        <a:lstStyle/>
        <a:p>
          <a:r>
            <a:rPr lang="en-GB" dirty="0"/>
            <a:t>constraints on the services or functions</a:t>
          </a:r>
          <a:r>
            <a:rPr lang="ar-EG" dirty="0"/>
            <a:t> </a:t>
          </a:r>
          <a:r>
            <a:rPr lang="en-US" dirty="0"/>
            <a:t>offered by the system.</a:t>
          </a:r>
        </a:p>
      </dgm:t>
    </dgm:pt>
    <dgm:pt modelId="{044BAB5A-7B32-40EF-8FFB-00F2F4B79CED}" type="parTrans" cxnId="{72501CA0-F7DB-4DF4-AA79-9D61706709A4}">
      <dgm:prSet/>
      <dgm:spPr/>
      <dgm:t>
        <a:bodyPr/>
        <a:lstStyle/>
        <a:p>
          <a:endParaRPr lang="en-US"/>
        </a:p>
      </dgm:t>
    </dgm:pt>
    <dgm:pt modelId="{15B4C10C-91EB-417D-AC74-FB6C93907F5F}" type="sibTrans" cxnId="{72501CA0-F7DB-4DF4-AA79-9D61706709A4}">
      <dgm:prSet/>
      <dgm:spPr/>
      <dgm:t>
        <a:bodyPr/>
        <a:lstStyle/>
        <a:p>
          <a:endParaRPr lang="en-US"/>
        </a:p>
      </dgm:t>
    </dgm:pt>
    <dgm:pt modelId="{48FBCB26-1D71-482D-9949-CD11F3EF2B2F}">
      <dgm:prSet phldrT="[Text]"/>
      <dgm:spPr/>
      <dgm:t>
        <a:bodyPr/>
        <a:lstStyle/>
        <a:p>
          <a:r>
            <a:rPr lang="en-GB" dirty="0"/>
            <a:t>timing constraints</a:t>
          </a:r>
          <a:endParaRPr lang="en-US" dirty="0"/>
        </a:p>
      </dgm:t>
    </dgm:pt>
    <dgm:pt modelId="{F356354A-8E53-4C37-89BD-5A2052F08BA3}" type="parTrans" cxnId="{DD4748A2-945C-4713-8AF5-2A6A9E17E5E0}">
      <dgm:prSet/>
      <dgm:spPr/>
      <dgm:t>
        <a:bodyPr/>
        <a:lstStyle/>
        <a:p>
          <a:endParaRPr lang="en-US"/>
        </a:p>
      </dgm:t>
    </dgm:pt>
    <dgm:pt modelId="{B2A1286D-29B9-4130-9515-DC5AD884393F}" type="sibTrans" cxnId="{DD4748A2-945C-4713-8AF5-2A6A9E17E5E0}">
      <dgm:prSet/>
      <dgm:spPr/>
      <dgm:t>
        <a:bodyPr/>
        <a:lstStyle/>
        <a:p>
          <a:endParaRPr lang="en-US"/>
        </a:p>
      </dgm:t>
    </dgm:pt>
    <dgm:pt modelId="{AC8F455D-5F72-4BB7-AED3-3CB9EA6D87A6}">
      <dgm:prSet phldrT="[Text]"/>
      <dgm:spPr/>
      <dgm:t>
        <a:bodyPr/>
        <a:lstStyle/>
        <a:p>
          <a:r>
            <a:rPr lang="en-GB" dirty="0"/>
            <a:t>constraints on the development</a:t>
          </a:r>
          <a:r>
            <a:rPr lang="ar-EG" dirty="0"/>
            <a:t> </a:t>
          </a:r>
          <a:r>
            <a:rPr lang="en-GB" dirty="0"/>
            <a:t>process</a:t>
          </a:r>
          <a:endParaRPr lang="en-US" dirty="0"/>
        </a:p>
      </dgm:t>
    </dgm:pt>
    <dgm:pt modelId="{328A953E-0124-40E9-9164-E0D799A36240}" type="parTrans" cxnId="{3CF16428-220A-4B51-A7B9-0C0E4FCAE7F9}">
      <dgm:prSet/>
      <dgm:spPr/>
      <dgm:t>
        <a:bodyPr/>
        <a:lstStyle/>
        <a:p>
          <a:endParaRPr lang="en-US"/>
        </a:p>
      </dgm:t>
    </dgm:pt>
    <dgm:pt modelId="{938092B3-42DC-4DBF-9596-58F7C1766F7F}" type="sibTrans" cxnId="{3CF16428-220A-4B51-A7B9-0C0E4FCAE7F9}">
      <dgm:prSet/>
      <dgm:spPr/>
      <dgm:t>
        <a:bodyPr/>
        <a:lstStyle/>
        <a:p>
          <a:endParaRPr lang="en-US"/>
        </a:p>
      </dgm:t>
    </dgm:pt>
    <dgm:pt modelId="{797C32F9-4C7B-4DA9-9C14-95A28213265A}">
      <dgm:prSet phldrT="[Text]"/>
      <dgm:spPr/>
      <dgm:t>
        <a:bodyPr/>
        <a:lstStyle/>
        <a:p>
          <a:r>
            <a:rPr lang="en-GB" dirty="0"/>
            <a:t>constraints imposed by standards</a:t>
          </a:r>
          <a:endParaRPr lang="en-US" dirty="0"/>
        </a:p>
      </dgm:t>
    </dgm:pt>
    <dgm:pt modelId="{55656423-3D6C-4D78-82CB-C673E100D79C}" type="parTrans" cxnId="{6E0B95C6-EDDD-4CFC-9164-42F45AC13864}">
      <dgm:prSet/>
      <dgm:spPr/>
      <dgm:t>
        <a:bodyPr/>
        <a:lstStyle/>
        <a:p>
          <a:endParaRPr lang="en-US"/>
        </a:p>
      </dgm:t>
    </dgm:pt>
    <dgm:pt modelId="{BA313EBE-81C9-4F91-9068-EF820BE02E19}" type="sibTrans" cxnId="{6E0B95C6-EDDD-4CFC-9164-42F45AC13864}">
      <dgm:prSet/>
      <dgm:spPr/>
      <dgm:t>
        <a:bodyPr/>
        <a:lstStyle/>
        <a:p>
          <a:endParaRPr lang="en-US"/>
        </a:p>
      </dgm:t>
    </dgm:pt>
    <dgm:pt modelId="{2B9B7358-2E88-4E5A-A406-2F616CDC51EA}" type="pres">
      <dgm:prSet presAssocID="{6C7436B7-763F-46C8-86B9-8156CF912ABD}" presName="linear" presStyleCnt="0">
        <dgm:presLayoutVars>
          <dgm:dir/>
          <dgm:animLvl val="lvl"/>
          <dgm:resizeHandles val="exact"/>
        </dgm:presLayoutVars>
      </dgm:prSet>
      <dgm:spPr/>
    </dgm:pt>
    <dgm:pt modelId="{2142EDF9-738F-49FF-85E4-EBFB7486BCEE}" type="pres">
      <dgm:prSet presAssocID="{C81FEF6D-5CDD-444E-8A43-B1CCD74418B1}" presName="parentLin" presStyleCnt="0"/>
      <dgm:spPr/>
    </dgm:pt>
    <dgm:pt modelId="{5CCDE66D-74F2-4827-AADD-68753E33595C}" type="pres">
      <dgm:prSet presAssocID="{C81FEF6D-5CDD-444E-8A43-B1CCD74418B1}" presName="parentLeftMargin" presStyleLbl="node1" presStyleIdx="0" presStyleCnt="2"/>
      <dgm:spPr/>
    </dgm:pt>
    <dgm:pt modelId="{94CED354-F048-4AE8-AD72-65237B9EEFE7}" type="pres">
      <dgm:prSet presAssocID="{C81FEF6D-5CDD-444E-8A43-B1CCD74418B1}" presName="parentText" presStyleLbl="node1" presStyleIdx="0" presStyleCnt="2">
        <dgm:presLayoutVars>
          <dgm:chMax val="0"/>
          <dgm:bulletEnabled val="1"/>
        </dgm:presLayoutVars>
      </dgm:prSet>
      <dgm:spPr/>
    </dgm:pt>
    <dgm:pt modelId="{5EC88323-92E3-41F2-907B-4462E611ECBD}" type="pres">
      <dgm:prSet presAssocID="{C81FEF6D-5CDD-444E-8A43-B1CCD74418B1}" presName="negativeSpace" presStyleCnt="0"/>
      <dgm:spPr/>
    </dgm:pt>
    <dgm:pt modelId="{988AA55A-D6B4-47E9-A87F-9A063B13F834}" type="pres">
      <dgm:prSet presAssocID="{C81FEF6D-5CDD-444E-8A43-B1CCD74418B1}" presName="childText" presStyleLbl="conFgAcc1" presStyleIdx="0" presStyleCnt="2">
        <dgm:presLayoutVars>
          <dgm:bulletEnabled val="1"/>
        </dgm:presLayoutVars>
      </dgm:prSet>
      <dgm:spPr/>
    </dgm:pt>
    <dgm:pt modelId="{301D95D5-646F-456D-956B-9717F799B60D}" type="pres">
      <dgm:prSet presAssocID="{9B10123C-A760-4AC5-BD04-7D082B46C728}" presName="spaceBetweenRectangles" presStyleCnt="0"/>
      <dgm:spPr/>
    </dgm:pt>
    <dgm:pt modelId="{08D36057-1C79-4BFB-8A1B-2264A8F00558}" type="pres">
      <dgm:prSet presAssocID="{472768FD-FA01-4015-92A8-303FB889C5EB}" presName="parentLin" presStyleCnt="0"/>
      <dgm:spPr/>
    </dgm:pt>
    <dgm:pt modelId="{922C82B4-9D27-480B-89F5-5B048B13D5B2}" type="pres">
      <dgm:prSet presAssocID="{472768FD-FA01-4015-92A8-303FB889C5EB}" presName="parentLeftMargin" presStyleLbl="node1" presStyleIdx="0" presStyleCnt="2"/>
      <dgm:spPr/>
    </dgm:pt>
    <dgm:pt modelId="{8C419969-1CDD-40A4-966C-8DB93FB2EB48}" type="pres">
      <dgm:prSet presAssocID="{472768FD-FA01-4015-92A8-303FB889C5EB}" presName="parentText" presStyleLbl="node1" presStyleIdx="1" presStyleCnt="2">
        <dgm:presLayoutVars>
          <dgm:chMax val="0"/>
          <dgm:bulletEnabled val="1"/>
        </dgm:presLayoutVars>
      </dgm:prSet>
      <dgm:spPr/>
    </dgm:pt>
    <dgm:pt modelId="{D2A5D663-9C27-47A5-8312-63BF5B68547D}" type="pres">
      <dgm:prSet presAssocID="{472768FD-FA01-4015-92A8-303FB889C5EB}" presName="negativeSpace" presStyleCnt="0"/>
      <dgm:spPr/>
    </dgm:pt>
    <dgm:pt modelId="{55E7F30D-4306-47D7-BE0B-8B33CFDC262B}" type="pres">
      <dgm:prSet presAssocID="{472768FD-FA01-4015-92A8-303FB889C5EB}" presName="childText" presStyleLbl="conFgAcc1" presStyleIdx="1" presStyleCnt="2">
        <dgm:presLayoutVars>
          <dgm:bulletEnabled val="1"/>
        </dgm:presLayoutVars>
      </dgm:prSet>
      <dgm:spPr/>
    </dgm:pt>
  </dgm:ptLst>
  <dgm:cxnLst>
    <dgm:cxn modelId="{1BCE1D00-D553-4BD0-B5A6-2FABF8C34E8D}" srcId="{6C7436B7-763F-46C8-86B9-8156CF912ABD}" destId="{C81FEF6D-5CDD-444E-8A43-B1CCD74418B1}" srcOrd="0" destOrd="0" parTransId="{BAA3257F-8ABA-4C93-B518-2E48F1B518E0}" sibTransId="{9B10123C-A760-4AC5-BD04-7D082B46C728}"/>
    <dgm:cxn modelId="{0A69E001-9A0F-4730-BB61-7F95C2A90059}" srcId="{6C7436B7-763F-46C8-86B9-8156CF912ABD}" destId="{472768FD-FA01-4015-92A8-303FB889C5EB}" srcOrd="1" destOrd="0" parTransId="{DE86A5A4-5578-4CE8-A8EA-4292CCFFC698}" sibTransId="{66FF0E5C-07F8-4BB1-8271-8D744BE084B2}"/>
    <dgm:cxn modelId="{C3E5B90A-19E4-4A2C-9B0F-AE3966D28870}" type="presOf" srcId="{AC8F455D-5F72-4BB7-AED3-3CB9EA6D87A6}" destId="{55E7F30D-4306-47D7-BE0B-8B33CFDC262B}" srcOrd="0" destOrd="2" presId="urn:microsoft.com/office/officeart/2005/8/layout/list1"/>
    <dgm:cxn modelId="{BE5EBA0B-632B-4543-A43D-CA98510DFDD9}" type="presOf" srcId="{C81FEF6D-5CDD-444E-8A43-B1CCD74418B1}" destId="{5CCDE66D-74F2-4827-AADD-68753E33595C}" srcOrd="0" destOrd="0" presId="urn:microsoft.com/office/officeart/2005/8/layout/list1"/>
    <dgm:cxn modelId="{4175B624-142F-4368-A760-E1003F192AF0}" type="presOf" srcId="{8BF01076-E174-47DC-8834-83BC0CF6D29F}" destId="{988AA55A-D6B4-47E9-A87F-9A063B13F834}" srcOrd="0" destOrd="1" presId="urn:microsoft.com/office/officeart/2005/8/layout/list1"/>
    <dgm:cxn modelId="{3CF16428-220A-4B51-A7B9-0C0E4FCAE7F9}" srcId="{472768FD-FA01-4015-92A8-303FB889C5EB}" destId="{AC8F455D-5F72-4BB7-AED3-3CB9EA6D87A6}" srcOrd="2" destOrd="0" parTransId="{328A953E-0124-40E9-9164-E0D799A36240}" sibTransId="{938092B3-42DC-4DBF-9596-58F7C1766F7F}"/>
    <dgm:cxn modelId="{D7781046-C2CC-4063-9040-4BC0DBFB0FD1}" type="presOf" srcId="{472768FD-FA01-4015-92A8-303FB889C5EB}" destId="{8C419969-1CDD-40A4-966C-8DB93FB2EB48}" srcOrd="1" destOrd="0" presId="urn:microsoft.com/office/officeart/2005/8/layout/list1"/>
    <dgm:cxn modelId="{1E396566-5D03-4BF9-B100-A31D24745481}" type="presOf" srcId="{681CE350-CF73-441A-91A4-68D2B142FB57}" destId="{55E7F30D-4306-47D7-BE0B-8B33CFDC262B}" srcOrd="0" destOrd="0" presId="urn:microsoft.com/office/officeart/2005/8/layout/list1"/>
    <dgm:cxn modelId="{E78D8C6A-DA5F-439C-9728-6C1DC5B6A6F3}" srcId="{C81FEF6D-5CDD-444E-8A43-B1CCD74418B1}" destId="{8BF01076-E174-47DC-8834-83BC0CF6D29F}" srcOrd="1" destOrd="0" parTransId="{FBA590E8-EE16-4E3F-82EF-EE27A3CC881C}" sibTransId="{EC8BE1E6-6700-4097-9542-506843425CD4}"/>
    <dgm:cxn modelId="{9FC3B257-33BC-40FB-A790-C8C2486156EC}" type="presOf" srcId="{48FBCB26-1D71-482D-9949-CD11F3EF2B2F}" destId="{55E7F30D-4306-47D7-BE0B-8B33CFDC262B}" srcOrd="0" destOrd="1" presId="urn:microsoft.com/office/officeart/2005/8/layout/list1"/>
    <dgm:cxn modelId="{F1847583-5753-4A4A-90D7-EA623E28E195}" type="presOf" srcId="{DE94AA2F-3D01-4505-B93B-77DDE55F853C}" destId="{988AA55A-D6B4-47E9-A87F-9A063B13F834}" srcOrd="0" destOrd="0" presId="urn:microsoft.com/office/officeart/2005/8/layout/list1"/>
    <dgm:cxn modelId="{144B5191-316D-44C1-822B-2A99601D792D}" type="presOf" srcId="{472768FD-FA01-4015-92A8-303FB889C5EB}" destId="{922C82B4-9D27-480B-89F5-5B048B13D5B2}" srcOrd="0" destOrd="0" presId="urn:microsoft.com/office/officeart/2005/8/layout/list1"/>
    <dgm:cxn modelId="{2C3AE191-F88A-41F9-83CD-E3702411D20E}" srcId="{C81FEF6D-5CDD-444E-8A43-B1CCD74418B1}" destId="{9BE40146-811E-45F3-A3E0-F139D0FE056C}" srcOrd="2" destOrd="0" parTransId="{4A8B9452-3100-4983-817D-7245EDD7AC75}" sibTransId="{2EBD8815-1796-4611-87AD-CE39EFF794DF}"/>
    <dgm:cxn modelId="{72501CA0-F7DB-4DF4-AA79-9D61706709A4}" srcId="{472768FD-FA01-4015-92A8-303FB889C5EB}" destId="{681CE350-CF73-441A-91A4-68D2B142FB57}" srcOrd="0" destOrd="0" parTransId="{044BAB5A-7B32-40EF-8FFB-00F2F4B79CED}" sibTransId="{15B4C10C-91EB-417D-AC74-FB6C93907F5F}"/>
    <dgm:cxn modelId="{DD4748A2-945C-4713-8AF5-2A6A9E17E5E0}" srcId="{472768FD-FA01-4015-92A8-303FB889C5EB}" destId="{48FBCB26-1D71-482D-9949-CD11F3EF2B2F}" srcOrd="1" destOrd="0" parTransId="{F356354A-8E53-4C37-89BD-5A2052F08BA3}" sibTransId="{B2A1286D-29B9-4130-9515-DC5AD884393F}"/>
    <dgm:cxn modelId="{CF842EAD-2DD8-416B-8982-A3EEEE989F44}" type="presOf" srcId="{9BE40146-811E-45F3-A3E0-F139D0FE056C}" destId="{988AA55A-D6B4-47E9-A87F-9A063B13F834}" srcOrd="0" destOrd="2" presId="urn:microsoft.com/office/officeart/2005/8/layout/list1"/>
    <dgm:cxn modelId="{6E0B95C6-EDDD-4CFC-9164-42F45AC13864}" srcId="{472768FD-FA01-4015-92A8-303FB889C5EB}" destId="{797C32F9-4C7B-4DA9-9C14-95A28213265A}" srcOrd="3" destOrd="0" parTransId="{55656423-3D6C-4D78-82CB-C673E100D79C}" sibTransId="{BA313EBE-81C9-4F91-9068-EF820BE02E19}"/>
    <dgm:cxn modelId="{428A60E4-7906-4151-B00A-A4170372A8F6}" type="presOf" srcId="{C81FEF6D-5CDD-444E-8A43-B1CCD74418B1}" destId="{94CED354-F048-4AE8-AD72-65237B9EEFE7}" srcOrd="1" destOrd="0" presId="urn:microsoft.com/office/officeart/2005/8/layout/list1"/>
    <dgm:cxn modelId="{DB5C82E8-3A29-42F7-B8DB-6CFC9FA23859}" type="presOf" srcId="{6C7436B7-763F-46C8-86B9-8156CF912ABD}" destId="{2B9B7358-2E88-4E5A-A406-2F616CDC51EA}" srcOrd="0" destOrd="0" presId="urn:microsoft.com/office/officeart/2005/8/layout/list1"/>
    <dgm:cxn modelId="{D8F7E8EB-38A4-42CE-BB50-603CA3E4D27B}" srcId="{C81FEF6D-5CDD-444E-8A43-B1CCD74418B1}" destId="{DE94AA2F-3D01-4505-B93B-77DDE55F853C}" srcOrd="0" destOrd="0" parTransId="{D9A12390-5518-49AD-ABD9-DB3379AFF7E5}" sibTransId="{D7385C83-50FD-4F07-A25A-A1893A43C0D4}"/>
    <dgm:cxn modelId="{98E34DFB-7C51-4A24-9D7D-4A11D869F103}" type="presOf" srcId="{797C32F9-4C7B-4DA9-9C14-95A28213265A}" destId="{55E7F30D-4306-47D7-BE0B-8B33CFDC262B}" srcOrd="0" destOrd="3" presId="urn:microsoft.com/office/officeart/2005/8/layout/list1"/>
    <dgm:cxn modelId="{52D3B941-A1D5-4FC2-A1AF-C42426B5D722}" type="presParOf" srcId="{2B9B7358-2E88-4E5A-A406-2F616CDC51EA}" destId="{2142EDF9-738F-49FF-85E4-EBFB7486BCEE}" srcOrd="0" destOrd="0" presId="urn:microsoft.com/office/officeart/2005/8/layout/list1"/>
    <dgm:cxn modelId="{0A66BFB5-E2C9-4C46-AF8F-2D5678104C3C}" type="presParOf" srcId="{2142EDF9-738F-49FF-85E4-EBFB7486BCEE}" destId="{5CCDE66D-74F2-4827-AADD-68753E33595C}" srcOrd="0" destOrd="0" presId="urn:microsoft.com/office/officeart/2005/8/layout/list1"/>
    <dgm:cxn modelId="{7219F081-9338-4E46-A694-5D8FAE38AC0F}" type="presParOf" srcId="{2142EDF9-738F-49FF-85E4-EBFB7486BCEE}" destId="{94CED354-F048-4AE8-AD72-65237B9EEFE7}" srcOrd="1" destOrd="0" presId="urn:microsoft.com/office/officeart/2005/8/layout/list1"/>
    <dgm:cxn modelId="{EB1AE441-0901-40E3-82FB-19B3C8D3E93B}" type="presParOf" srcId="{2B9B7358-2E88-4E5A-A406-2F616CDC51EA}" destId="{5EC88323-92E3-41F2-907B-4462E611ECBD}" srcOrd="1" destOrd="0" presId="urn:microsoft.com/office/officeart/2005/8/layout/list1"/>
    <dgm:cxn modelId="{EE07AFA6-BAF2-4FD7-891E-64168F24E3FD}" type="presParOf" srcId="{2B9B7358-2E88-4E5A-A406-2F616CDC51EA}" destId="{988AA55A-D6B4-47E9-A87F-9A063B13F834}" srcOrd="2" destOrd="0" presId="urn:microsoft.com/office/officeart/2005/8/layout/list1"/>
    <dgm:cxn modelId="{FAB0502B-66D5-4B2B-9A07-A3655CE679AA}" type="presParOf" srcId="{2B9B7358-2E88-4E5A-A406-2F616CDC51EA}" destId="{301D95D5-646F-456D-956B-9717F799B60D}" srcOrd="3" destOrd="0" presId="urn:microsoft.com/office/officeart/2005/8/layout/list1"/>
    <dgm:cxn modelId="{52622734-9786-42AA-832B-ECC95AFEA060}" type="presParOf" srcId="{2B9B7358-2E88-4E5A-A406-2F616CDC51EA}" destId="{08D36057-1C79-4BFB-8A1B-2264A8F00558}" srcOrd="4" destOrd="0" presId="urn:microsoft.com/office/officeart/2005/8/layout/list1"/>
    <dgm:cxn modelId="{F648C2A1-805E-4177-9A0A-F3959A05B1D2}" type="presParOf" srcId="{08D36057-1C79-4BFB-8A1B-2264A8F00558}" destId="{922C82B4-9D27-480B-89F5-5B048B13D5B2}" srcOrd="0" destOrd="0" presId="urn:microsoft.com/office/officeart/2005/8/layout/list1"/>
    <dgm:cxn modelId="{168305C0-4860-46C2-B5B2-C0302D9FE2C9}" type="presParOf" srcId="{08D36057-1C79-4BFB-8A1B-2264A8F00558}" destId="{8C419969-1CDD-40A4-966C-8DB93FB2EB48}" srcOrd="1" destOrd="0" presId="urn:microsoft.com/office/officeart/2005/8/layout/list1"/>
    <dgm:cxn modelId="{E0CBB685-BAF6-4ED9-A461-E4610C686E77}" type="presParOf" srcId="{2B9B7358-2E88-4E5A-A406-2F616CDC51EA}" destId="{D2A5D663-9C27-47A5-8312-63BF5B68547D}" srcOrd="5" destOrd="0" presId="urn:microsoft.com/office/officeart/2005/8/layout/list1"/>
    <dgm:cxn modelId="{01A184B2-A01A-41AA-A7F0-7656758AD209}" type="presParOf" srcId="{2B9B7358-2E88-4E5A-A406-2F616CDC51EA}" destId="{55E7F30D-4306-47D7-BE0B-8B33CFDC26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3317B2-8475-46D4-B88F-AA9C2A09915C}"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62FEA888-EF27-4BD6-B6E1-24283D019C62}">
      <dgm:prSet phldrT="[Text]"/>
      <dgm:spPr/>
      <dgm:t>
        <a:bodyPr/>
        <a:lstStyle/>
        <a:p>
          <a:r>
            <a:rPr lang="en-US" dirty="0"/>
            <a:t>1. Requirements discovery and understanding</a:t>
          </a:r>
        </a:p>
      </dgm:t>
    </dgm:pt>
    <dgm:pt modelId="{39376955-797A-4D00-BE6F-EFBB01383EC8}" type="parTrans" cxnId="{D1DCD896-AFF5-442A-B1DE-E0BE940EF43F}">
      <dgm:prSet/>
      <dgm:spPr/>
      <dgm:t>
        <a:bodyPr/>
        <a:lstStyle/>
        <a:p>
          <a:endParaRPr lang="en-US"/>
        </a:p>
      </dgm:t>
    </dgm:pt>
    <dgm:pt modelId="{B687148C-65E3-4DF1-B46C-5440ADE37C62}" type="sibTrans" cxnId="{D1DCD896-AFF5-442A-B1DE-E0BE940EF43F}">
      <dgm:prSet/>
      <dgm:spPr/>
      <dgm:t>
        <a:bodyPr/>
        <a:lstStyle/>
        <a:p>
          <a:endParaRPr lang="en-US"/>
        </a:p>
      </dgm:t>
    </dgm:pt>
    <dgm:pt modelId="{AC892EC0-A004-45E3-BD13-2462E138129C}">
      <dgm:prSet phldrT="[Text]"/>
      <dgm:spPr/>
      <dgm:t>
        <a:bodyPr/>
        <a:lstStyle/>
        <a:p>
          <a:r>
            <a:rPr lang="en-US" dirty="0"/>
            <a:t>2. Requirements classification and organization</a:t>
          </a:r>
        </a:p>
      </dgm:t>
    </dgm:pt>
    <dgm:pt modelId="{5E71C9BB-2F06-4ED3-A386-6AA37DE51724}" type="parTrans" cxnId="{3914E211-EA4F-4952-A687-050F2CEE53D9}">
      <dgm:prSet/>
      <dgm:spPr/>
      <dgm:t>
        <a:bodyPr/>
        <a:lstStyle/>
        <a:p>
          <a:endParaRPr lang="en-US"/>
        </a:p>
      </dgm:t>
    </dgm:pt>
    <dgm:pt modelId="{145704BD-1455-4FC8-92EB-5AA9CAAF5785}" type="sibTrans" cxnId="{3914E211-EA4F-4952-A687-050F2CEE53D9}">
      <dgm:prSet/>
      <dgm:spPr/>
      <dgm:t>
        <a:bodyPr/>
        <a:lstStyle/>
        <a:p>
          <a:endParaRPr lang="en-US"/>
        </a:p>
      </dgm:t>
    </dgm:pt>
    <dgm:pt modelId="{01256498-6FF2-41C6-A9EB-88055C632D9E}">
      <dgm:prSet phldrT="[Text]"/>
      <dgm:spPr/>
      <dgm:t>
        <a:bodyPr/>
        <a:lstStyle/>
        <a:p>
          <a:r>
            <a:rPr lang="en-US" dirty="0"/>
            <a:t>3. Requirements prioritization and negotiation</a:t>
          </a:r>
        </a:p>
      </dgm:t>
    </dgm:pt>
    <dgm:pt modelId="{A6A2B827-119A-44EC-B5DD-50970EB9998B}" type="parTrans" cxnId="{4FE3D203-5A57-487A-B72B-4720493C5680}">
      <dgm:prSet/>
      <dgm:spPr/>
      <dgm:t>
        <a:bodyPr/>
        <a:lstStyle/>
        <a:p>
          <a:endParaRPr lang="en-US"/>
        </a:p>
      </dgm:t>
    </dgm:pt>
    <dgm:pt modelId="{4928DB4D-A689-4B26-ADED-69CDF08158A7}" type="sibTrans" cxnId="{4FE3D203-5A57-487A-B72B-4720493C5680}">
      <dgm:prSet/>
      <dgm:spPr/>
      <dgm:t>
        <a:bodyPr/>
        <a:lstStyle/>
        <a:p>
          <a:endParaRPr lang="en-US"/>
        </a:p>
      </dgm:t>
    </dgm:pt>
    <dgm:pt modelId="{97819144-9C23-41E4-92A2-88F493C94D33}">
      <dgm:prSet phldrT="[Text]"/>
      <dgm:spPr/>
      <dgm:t>
        <a:bodyPr/>
        <a:lstStyle/>
        <a:p>
          <a:r>
            <a:rPr lang="en-US" dirty="0"/>
            <a:t>4. Requirements documentation</a:t>
          </a:r>
        </a:p>
      </dgm:t>
    </dgm:pt>
    <dgm:pt modelId="{4BB6CEB7-3ED9-4CB0-9C03-50B40FBD1457}" type="parTrans" cxnId="{A9D18D24-26F4-49A5-BE9D-CB551F03F41E}">
      <dgm:prSet/>
      <dgm:spPr/>
      <dgm:t>
        <a:bodyPr/>
        <a:lstStyle/>
        <a:p>
          <a:endParaRPr lang="en-US"/>
        </a:p>
      </dgm:t>
    </dgm:pt>
    <dgm:pt modelId="{8DC30AAE-53F1-4571-A77F-C085563AF30A}" type="sibTrans" cxnId="{A9D18D24-26F4-49A5-BE9D-CB551F03F41E}">
      <dgm:prSet/>
      <dgm:spPr/>
      <dgm:t>
        <a:bodyPr/>
        <a:lstStyle/>
        <a:p>
          <a:endParaRPr lang="en-US"/>
        </a:p>
      </dgm:t>
    </dgm:pt>
    <dgm:pt modelId="{67550FE0-6FF2-4D3A-AD8B-A6D5B20CB7E3}" type="pres">
      <dgm:prSet presAssocID="{703317B2-8475-46D4-B88F-AA9C2A09915C}" presName="cycle" presStyleCnt="0">
        <dgm:presLayoutVars>
          <dgm:dir/>
          <dgm:resizeHandles val="exact"/>
        </dgm:presLayoutVars>
      </dgm:prSet>
      <dgm:spPr/>
    </dgm:pt>
    <dgm:pt modelId="{3F2A80FD-39DE-40D1-BAE3-C3EA6EB39787}" type="pres">
      <dgm:prSet presAssocID="{62FEA888-EF27-4BD6-B6E1-24283D019C62}" presName="node" presStyleLbl="node1" presStyleIdx="0" presStyleCnt="4" custScaleX="209730">
        <dgm:presLayoutVars>
          <dgm:bulletEnabled val="1"/>
        </dgm:presLayoutVars>
      </dgm:prSet>
      <dgm:spPr/>
    </dgm:pt>
    <dgm:pt modelId="{646F5FE2-E6D8-46D8-B7CB-745A44551DA9}" type="pres">
      <dgm:prSet presAssocID="{B687148C-65E3-4DF1-B46C-5440ADE37C62}" presName="sibTrans" presStyleLbl="sibTrans2D1" presStyleIdx="0" presStyleCnt="4"/>
      <dgm:spPr/>
    </dgm:pt>
    <dgm:pt modelId="{BAA73C58-29E0-420A-88F9-333DE67BB998}" type="pres">
      <dgm:prSet presAssocID="{B687148C-65E3-4DF1-B46C-5440ADE37C62}" presName="connectorText" presStyleLbl="sibTrans2D1" presStyleIdx="0" presStyleCnt="4"/>
      <dgm:spPr/>
    </dgm:pt>
    <dgm:pt modelId="{1F8EFF8C-62D2-482B-A846-614754F266E7}" type="pres">
      <dgm:prSet presAssocID="{AC892EC0-A004-45E3-BD13-2462E138129C}" presName="node" presStyleLbl="node1" presStyleIdx="1" presStyleCnt="4" custScaleX="192530" custRadScaleRad="114826" custRadScaleInc="-783">
        <dgm:presLayoutVars>
          <dgm:bulletEnabled val="1"/>
        </dgm:presLayoutVars>
      </dgm:prSet>
      <dgm:spPr/>
    </dgm:pt>
    <dgm:pt modelId="{FF47E990-C965-4CD1-A03E-8797AAA8F856}" type="pres">
      <dgm:prSet presAssocID="{145704BD-1455-4FC8-92EB-5AA9CAAF5785}" presName="sibTrans" presStyleLbl="sibTrans2D1" presStyleIdx="1" presStyleCnt="4"/>
      <dgm:spPr/>
    </dgm:pt>
    <dgm:pt modelId="{538E7B3D-BDCF-415F-9AA3-5706E76C7FD5}" type="pres">
      <dgm:prSet presAssocID="{145704BD-1455-4FC8-92EB-5AA9CAAF5785}" presName="connectorText" presStyleLbl="sibTrans2D1" presStyleIdx="1" presStyleCnt="4"/>
      <dgm:spPr/>
    </dgm:pt>
    <dgm:pt modelId="{155EDB16-7BCE-495A-BF67-F898EA51EE07}" type="pres">
      <dgm:prSet presAssocID="{01256498-6FF2-41C6-A9EB-88055C632D9E}" presName="node" presStyleLbl="node1" presStyleIdx="2" presStyleCnt="4" custScaleX="183036">
        <dgm:presLayoutVars>
          <dgm:bulletEnabled val="1"/>
        </dgm:presLayoutVars>
      </dgm:prSet>
      <dgm:spPr/>
    </dgm:pt>
    <dgm:pt modelId="{A5D483AB-7C3E-499E-8D91-A7F0167C36BD}" type="pres">
      <dgm:prSet presAssocID="{4928DB4D-A689-4B26-ADED-69CDF08158A7}" presName="sibTrans" presStyleLbl="sibTrans2D1" presStyleIdx="2" presStyleCnt="4"/>
      <dgm:spPr/>
    </dgm:pt>
    <dgm:pt modelId="{7ADF0802-098C-40E5-90EE-74F0DA7ACEE1}" type="pres">
      <dgm:prSet presAssocID="{4928DB4D-A689-4B26-ADED-69CDF08158A7}" presName="connectorText" presStyleLbl="sibTrans2D1" presStyleIdx="2" presStyleCnt="4"/>
      <dgm:spPr/>
    </dgm:pt>
    <dgm:pt modelId="{BBAE5D8D-8400-43C5-9708-CF957B3D34CC}" type="pres">
      <dgm:prSet presAssocID="{97819144-9C23-41E4-92A2-88F493C94D33}" presName="node" presStyleLbl="node1" presStyleIdx="3" presStyleCnt="4" custScaleX="198520" custRadScaleRad="129401" custRadScaleInc="-695">
        <dgm:presLayoutVars>
          <dgm:bulletEnabled val="1"/>
        </dgm:presLayoutVars>
      </dgm:prSet>
      <dgm:spPr/>
    </dgm:pt>
    <dgm:pt modelId="{756F016E-5AE8-4DFA-91D7-07AAE7F891D5}" type="pres">
      <dgm:prSet presAssocID="{8DC30AAE-53F1-4571-A77F-C085563AF30A}" presName="sibTrans" presStyleLbl="sibTrans2D1" presStyleIdx="3" presStyleCnt="4"/>
      <dgm:spPr/>
    </dgm:pt>
    <dgm:pt modelId="{FA0B9E20-8E2D-42B7-8702-3D36B74798FF}" type="pres">
      <dgm:prSet presAssocID="{8DC30AAE-53F1-4571-A77F-C085563AF30A}" presName="connectorText" presStyleLbl="sibTrans2D1" presStyleIdx="3" presStyleCnt="4"/>
      <dgm:spPr/>
    </dgm:pt>
  </dgm:ptLst>
  <dgm:cxnLst>
    <dgm:cxn modelId="{4FE3D203-5A57-487A-B72B-4720493C5680}" srcId="{703317B2-8475-46D4-B88F-AA9C2A09915C}" destId="{01256498-6FF2-41C6-A9EB-88055C632D9E}" srcOrd="2" destOrd="0" parTransId="{A6A2B827-119A-44EC-B5DD-50970EB9998B}" sibTransId="{4928DB4D-A689-4B26-ADED-69CDF08158A7}"/>
    <dgm:cxn modelId="{3914E211-EA4F-4952-A687-050F2CEE53D9}" srcId="{703317B2-8475-46D4-B88F-AA9C2A09915C}" destId="{AC892EC0-A004-45E3-BD13-2462E138129C}" srcOrd="1" destOrd="0" parTransId="{5E71C9BB-2F06-4ED3-A386-6AA37DE51724}" sibTransId="{145704BD-1455-4FC8-92EB-5AA9CAAF5785}"/>
    <dgm:cxn modelId="{39F0CA13-050D-4CC1-A705-6E4882F292AD}" type="presOf" srcId="{62FEA888-EF27-4BD6-B6E1-24283D019C62}" destId="{3F2A80FD-39DE-40D1-BAE3-C3EA6EB39787}" srcOrd="0" destOrd="0" presId="urn:microsoft.com/office/officeart/2005/8/layout/cycle2"/>
    <dgm:cxn modelId="{A9D18D24-26F4-49A5-BE9D-CB551F03F41E}" srcId="{703317B2-8475-46D4-B88F-AA9C2A09915C}" destId="{97819144-9C23-41E4-92A2-88F493C94D33}" srcOrd="3" destOrd="0" parTransId="{4BB6CEB7-3ED9-4CB0-9C03-50B40FBD1457}" sibTransId="{8DC30AAE-53F1-4571-A77F-C085563AF30A}"/>
    <dgm:cxn modelId="{E43B6631-DBDB-4216-AEA7-519CC05040A3}" type="presOf" srcId="{4928DB4D-A689-4B26-ADED-69CDF08158A7}" destId="{7ADF0802-098C-40E5-90EE-74F0DA7ACEE1}" srcOrd="1" destOrd="0" presId="urn:microsoft.com/office/officeart/2005/8/layout/cycle2"/>
    <dgm:cxn modelId="{8A0BD268-EDFE-4A08-B3C9-34ABB04584CF}" type="presOf" srcId="{145704BD-1455-4FC8-92EB-5AA9CAAF5785}" destId="{FF47E990-C965-4CD1-A03E-8797AAA8F856}" srcOrd="0" destOrd="0" presId="urn:microsoft.com/office/officeart/2005/8/layout/cycle2"/>
    <dgm:cxn modelId="{D8A7F16A-1A0D-4FF8-BC22-4BAF7F61881E}" type="presOf" srcId="{8DC30AAE-53F1-4571-A77F-C085563AF30A}" destId="{FA0B9E20-8E2D-42B7-8702-3D36B74798FF}" srcOrd="1" destOrd="0" presId="urn:microsoft.com/office/officeart/2005/8/layout/cycle2"/>
    <dgm:cxn modelId="{FD769679-D395-4A2C-ACA3-BC67817EB5A9}" type="presOf" srcId="{01256498-6FF2-41C6-A9EB-88055C632D9E}" destId="{155EDB16-7BCE-495A-BF67-F898EA51EE07}" srcOrd="0" destOrd="0" presId="urn:microsoft.com/office/officeart/2005/8/layout/cycle2"/>
    <dgm:cxn modelId="{186AA188-4B4D-4CB6-92E9-1207DFC4CB68}" type="presOf" srcId="{8DC30AAE-53F1-4571-A77F-C085563AF30A}" destId="{756F016E-5AE8-4DFA-91D7-07AAE7F891D5}" srcOrd="0" destOrd="0" presId="urn:microsoft.com/office/officeart/2005/8/layout/cycle2"/>
    <dgm:cxn modelId="{BB32738C-8377-4F8D-A581-99FF4CF48449}" type="presOf" srcId="{AC892EC0-A004-45E3-BD13-2462E138129C}" destId="{1F8EFF8C-62D2-482B-A846-614754F266E7}" srcOrd="0" destOrd="0" presId="urn:microsoft.com/office/officeart/2005/8/layout/cycle2"/>
    <dgm:cxn modelId="{D1DCD896-AFF5-442A-B1DE-E0BE940EF43F}" srcId="{703317B2-8475-46D4-B88F-AA9C2A09915C}" destId="{62FEA888-EF27-4BD6-B6E1-24283D019C62}" srcOrd="0" destOrd="0" parTransId="{39376955-797A-4D00-BE6F-EFBB01383EC8}" sibTransId="{B687148C-65E3-4DF1-B46C-5440ADE37C62}"/>
    <dgm:cxn modelId="{F54F8999-D861-44FA-8C87-49DB6B1A6CE2}" type="presOf" srcId="{97819144-9C23-41E4-92A2-88F493C94D33}" destId="{BBAE5D8D-8400-43C5-9708-CF957B3D34CC}" srcOrd="0" destOrd="0" presId="urn:microsoft.com/office/officeart/2005/8/layout/cycle2"/>
    <dgm:cxn modelId="{EBAC6CB0-062E-4D8D-9BC1-EC321704EFBB}" type="presOf" srcId="{703317B2-8475-46D4-B88F-AA9C2A09915C}" destId="{67550FE0-6FF2-4D3A-AD8B-A6D5B20CB7E3}" srcOrd="0" destOrd="0" presId="urn:microsoft.com/office/officeart/2005/8/layout/cycle2"/>
    <dgm:cxn modelId="{D3DA85B0-ABAE-4358-88CF-ED84019D8246}" type="presOf" srcId="{B687148C-65E3-4DF1-B46C-5440ADE37C62}" destId="{BAA73C58-29E0-420A-88F9-333DE67BB998}" srcOrd="1" destOrd="0" presId="urn:microsoft.com/office/officeart/2005/8/layout/cycle2"/>
    <dgm:cxn modelId="{6D975FB1-6041-4621-8C70-3A5DAAD346A8}" type="presOf" srcId="{B687148C-65E3-4DF1-B46C-5440ADE37C62}" destId="{646F5FE2-E6D8-46D8-B7CB-745A44551DA9}" srcOrd="0" destOrd="0" presId="urn:microsoft.com/office/officeart/2005/8/layout/cycle2"/>
    <dgm:cxn modelId="{A8EFDFF4-9A89-438B-8505-B62A86F43825}" type="presOf" srcId="{145704BD-1455-4FC8-92EB-5AA9CAAF5785}" destId="{538E7B3D-BDCF-415F-9AA3-5706E76C7FD5}" srcOrd="1" destOrd="0" presId="urn:microsoft.com/office/officeart/2005/8/layout/cycle2"/>
    <dgm:cxn modelId="{3F77C3FB-73F6-4762-A945-E53E3BB47DFF}" type="presOf" srcId="{4928DB4D-A689-4B26-ADED-69CDF08158A7}" destId="{A5D483AB-7C3E-499E-8D91-A7F0167C36BD}" srcOrd="0" destOrd="0" presId="urn:microsoft.com/office/officeart/2005/8/layout/cycle2"/>
    <dgm:cxn modelId="{D67F351C-4392-4B68-8333-04E9EA723A3A}" type="presParOf" srcId="{67550FE0-6FF2-4D3A-AD8B-A6D5B20CB7E3}" destId="{3F2A80FD-39DE-40D1-BAE3-C3EA6EB39787}" srcOrd="0" destOrd="0" presId="urn:microsoft.com/office/officeart/2005/8/layout/cycle2"/>
    <dgm:cxn modelId="{683A4851-02B3-4F73-A0CB-08492093AEE3}" type="presParOf" srcId="{67550FE0-6FF2-4D3A-AD8B-A6D5B20CB7E3}" destId="{646F5FE2-E6D8-46D8-B7CB-745A44551DA9}" srcOrd="1" destOrd="0" presId="urn:microsoft.com/office/officeart/2005/8/layout/cycle2"/>
    <dgm:cxn modelId="{B553BB20-5FD2-42DF-8A3E-4581BA111C10}" type="presParOf" srcId="{646F5FE2-E6D8-46D8-B7CB-745A44551DA9}" destId="{BAA73C58-29E0-420A-88F9-333DE67BB998}" srcOrd="0" destOrd="0" presId="urn:microsoft.com/office/officeart/2005/8/layout/cycle2"/>
    <dgm:cxn modelId="{05086E9E-E89B-4DCC-AF26-52EA3AAAADC9}" type="presParOf" srcId="{67550FE0-6FF2-4D3A-AD8B-A6D5B20CB7E3}" destId="{1F8EFF8C-62D2-482B-A846-614754F266E7}" srcOrd="2" destOrd="0" presId="urn:microsoft.com/office/officeart/2005/8/layout/cycle2"/>
    <dgm:cxn modelId="{5004E1FC-EEA8-425E-8FE6-EC26B440CB7C}" type="presParOf" srcId="{67550FE0-6FF2-4D3A-AD8B-A6D5B20CB7E3}" destId="{FF47E990-C965-4CD1-A03E-8797AAA8F856}" srcOrd="3" destOrd="0" presId="urn:microsoft.com/office/officeart/2005/8/layout/cycle2"/>
    <dgm:cxn modelId="{90466BC1-D320-4D5D-90A9-0FD7A2F93D0D}" type="presParOf" srcId="{FF47E990-C965-4CD1-A03E-8797AAA8F856}" destId="{538E7B3D-BDCF-415F-9AA3-5706E76C7FD5}" srcOrd="0" destOrd="0" presId="urn:microsoft.com/office/officeart/2005/8/layout/cycle2"/>
    <dgm:cxn modelId="{7A9840E3-E741-4553-B2B0-7A1C81B2791C}" type="presParOf" srcId="{67550FE0-6FF2-4D3A-AD8B-A6D5B20CB7E3}" destId="{155EDB16-7BCE-495A-BF67-F898EA51EE07}" srcOrd="4" destOrd="0" presId="urn:microsoft.com/office/officeart/2005/8/layout/cycle2"/>
    <dgm:cxn modelId="{06D43E51-ABDB-4B3F-9552-0BE10F4D2213}" type="presParOf" srcId="{67550FE0-6FF2-4D3A-AD8B-A6D5B20CB7E3}" destId="{A5D483AB-7C3E-499E-8D91-A7F0167C36BD}" srcOrd="5" destOrd="0" presId="urn:microsoft.com/office/officeart/2005/8/layout/cycle2"/>
    <dgm:cxn modelId="{5D20E1A2-1E46-47FB-8D90-B80B35D2F763}" type="presParOf" srcId="{A5D483AB-7C3E-499E-8D91-A7F0167C36BD}" destId="{7ADF0802-098C-40E5-90EE-74F0DA7ACEE1}" srcOrd="0" destOrd="0" presId="urn:microsoft.com/office/officeart/2005/8/layout/cycle2"/>
    <dgm:cxn modelId="{A69D55FA-3DAC-47F4-832E-EE28A89727F4}" type="presParOf" srcId="{67550FE0-6FF2-4D3A-AD8B-A6D5B20CB7E3}" destId="{BBAE5D8D-8400-43C5-9708-CF957B3D34CC}" srcOrd="6" destOrd="0" presId="urn:microsoft.com/office/officeart/2005/8/layout/cycle2"/>
    <dgm:cxn modelId="{09A4591E-1B70-4156-BB76-5DB91C944A0D}" type="presParOf" srcId="{67550FE0-6FF2-4D3A-AD8B-A6D5B20CB7E3}" destId="{756F016E-5AE8-4DFA-91D7-07AAE7F891D5}" srcOrd="7" destOrd="0" presId="urn:microsoft.com/office/officeart/2005/8/layout/cycle2"/>
    <dgm:cxn modelId="{AFACD9F2-CD98-4487-ACDA-4B4F38F2C051}" type="presParOf" srcId="{756F016E-5AE8-4DFA-91D7-07AAE7F891D5}" destId="{FA0B9E20-8E2D-42B7-8702-3D36B74798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B30A308-D73B-46B5-AD5D-94EE16FE755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BD587198-F15B-45B0-8B26-0AE89CEAF1E1}">
      <dgm:prSet phldrT="[Text]"/>
      <dgm:spPr/>
      <dgm:t>
        <a:bodyPr/>
        <a:lstStyle/>
        <a:p>
          <a:r>
            <a:rPr lang="en-US" dirty="0"/>
            <a:t>Interviewing</a:t>
          </a:r>
        </a:p>
      </dgm:t>
    </dgm:pt>
    <dgm:pt modelId="{BB89C185-2EDB-4DCB-9CD1-5ABB447610D3}" type="parTrans" cxnId="{BB42C9BC-3D61-450C-B1F7-2358507F1443}">
      <dgm:prSet/>
      <dgm:spPr/>
      <dgm:t>
        <a:bodyPr/>
        <a:lstStyle/>
        <a:p>
          <a:endParaRPr lang="en-US"/>
        </a:p>
      </dgm:t>
    </dgm:pt>
    <dgm:pt modelId="{DE72B0FB-70A3-439D-ABFD-69E7D072EBB6}" type="sibTrans" cxnId="{BB42C9BC-3D61-450C-B1F7-2358507F1443}">
      <dgm:prSet/>
      <dgm:spPr/>
      <dgm:t>
        <a:bodyPr/>
        <a:lstStyle/>
        <a:p>
          <a:endParaRPr lang="en-US"/>
        </a:p>
      </dgm:t>
    </dgm:pt>
    <dgm:pt modelId="{09FCE427-E595-4599-8311-1EAB21AC6B6C}">
      <dgm:prSet phldrT="[Text]"/>
      <dgm:spPr/>
      <dgm:t>
        <a:bodyPr/>
        <a:lstStyle/>
        <a:p>
          <a:r>
            <a:rPr lang="en-GB" dirty="0"/>
            <a:t>where you talk to people about what they do.</a:t>
          </a:r>
          <a:endParaRPr lang="en-US" dirty="0"/>
        </a:p>
      </dgm:t>
    </dgm:pt>
    <dgm:pt modelId="{35FA7848-A431-4732-A3B6-0DC74E062EC8}" type="parTrans" cxnId="{C8CC5D1C-F09D-421D-9C4D-B530324AEECA}">
      <dgm:prSet/>
      <dgm:spPr/>
      <dgm:t>
        <a:bodyPr/>
        <a:lstStyle/>
        <a:p>
          <a:endParaRPr lang="en-US"/>
        </a:p>
      </dgm:t>
    </dgm:pt>
    <dgm:pt modelId="{D15F6E78-D834-4552-B2A2-DB8A0EE06C85}" type="sibTrans" cxnId="{C8CC5D1C-F09D-421D-9C4D-B530324AEECA}">
      <dgm:prSet/>
      <dgm:spPr/>
      <dgm:t>
        <a:bodyPr/>
        <a:lstStyle/>
        <a:p>
          <a:endParaRPr lang="en-US"/>
        </a:p>
      </dgm:t>
    </dgm:pt>
    <dgm:pt modelId="{E56640B4-96C3-44CC-A1B2-9CE7D37307D4}">
      <dgm:prSet phldrT="[Text]"/>
      <dgm:spPr/>
      <dgm:t>
        <a:bodyPr/>
        <a:lstStyle/>
        <a:p>
          <a:r>
            <a:rPr lang="en-US" dirty="0"/>
            <a:t>Observation or ethnography</a:t>
          </a:r>
        </a:p>
      </dgm:t>
    </dgm:pt>
    <dgm:pt modelId="{9C13BE61-AC30-4F83-BAE8-A69F10F0262D}" type="parTrans" cxnId="{4D256DF2-81C6-4B2B-B38A-011AC61C7E12}">
      <dgm:prSet/>
      <dgm:spPr/>
      <dgm:t>
        <a:bodyPr/>
        <a:lstStyle/>
        <a:p>
          <a:endParaRPr lang="en-US"/>
        </a:p>
      </dgm:t>
    </dgm:pt>
    <dgm:pt modelId="{3C18ED8B-C633-482F-A37B-A34A2A8ECAD0}" type="sibTrans" cxnId="{4D256DF2-81C6-4B2B-B38A-011AC61C7E12}">
      <dgm:prSet/>
      <dgm:spPr/>
      <dgm:t>
        <a:bodyPr/>
        <a:lstStyle/>
        <a:p>
          <a:endParaRPr lang="en-US"/>
        </a:p>
      </dgm:t>
    </dgm:pt>
    <dgm:pt modelId="{C75EA30A-89C6-4BB6-AD8F-C286FBA34CC6}">
      <dgm:prSet phldrT="[Text]"/>
      <dgm:spPr/>
      <dgm:t>
        <a:bodyPr/>
        <a:lstStyle/>
        <a:p>
          <a:r>
            <a:rPr lang="en-GB" dirty="0"/>
            <a:t>where you watch people doing their job to see what artifacts they use, how they use them, and so on.</a:t>
          </a:r>
          <a:endParaRPr lang="en-US" dirty="0"/>
        </a:p>
      </dgm:t>
    </dgm:pt>
    <dgm:pt modelId="{0EDC8FCD-5FF1-4FC0-9BE7-38B6B4E1DD2B}" type="parTrans" cxnId="{AFA0E82E-7238-47DC-A651-6621FB5C6EF8}">
      <dgm:prSet/>
      <dgm:spPr/>
      <dgm:t>
        <a:bodyPr/>
        <a:lstStyle/>
        <a:p>
          <a:endParaRPr lang="en-US"/>
        </a:p>
      </dgm:t>
    </dgm:pt>
    <dgm:pt modelId="{CE74AAAF-A3AF-40E1-B3F8-B263FFE3A474}" type="sibTrans" cxnId="{AFA0E82E-7238-47DC-A651-6621FB5C6EF8}">
      <dgm:prSet/>
      <dgm:spPr/>
      <dgm:t>
        <a:bodyPr/>
        <a:lstStyle/>
        <a:p>
          <a:endParaRPr lang="en-US"/>
        </a:p>
      </dgm:t>
    </dgm:pt>
    <dgm:pt modelId="{F610508C-1989-453A-B986-8DD2BC056CC6}" type="pres">
      <dgm:prSet presAssocID="{CB30A308-D73B-46B5-AD5D-94EE16FE7554}" presName="Name0" presStyleCnt="0">
        <dgm:presLayoutVars>
          <dgm:dir/>
          <dgm:animLvl val="lvl"/>
          <dgm:resizeHandles val="exact"/>
        </dgm:presLayoutVars>
      </dgm:prSet>
      <dgm:spPr/>
    </dgm:pt>
    <dgm:pt modelId="{3C661151-257C-4AC4-A009-49A64414B21D}" type="pres">
      <dgm:prSet presAssocID="{BD587198-F15B-45B0-8B26-0AE89CEAF1E1}" presName="composite" presStyleCnt="0"/>
      <dgm:spPr/>
    </dgm:pt>
    <dgm:pt modelId="{E5CF8B40-4BF5-483D-911F-4909E13F164E}" type="pres">
      <dgm:prSet presAssocID="{BD587198-F15B-45B0-8B26-0AE89CEAF1E1}" presName="parTx" presStyleLbl="alignNode1" presStyleIdx="0" presStyleCnt="2">
        <dgm:presLayoutVars>
          <dgm:chMax val="0"/>
          <dgm:chPref val="0"/>
          <dgm:bulletEnabled val="1"/>
        </dgm:presLayoutVars>
      </dgm:prSet>
      <dgm:spPr/>
    </dgm:pt>
    <dgm:pt modelId="{9333BE1D-8591-4F9D-B11D-B823086776FA}" type="pres">
      <dgm:prSet presAssocID="{BD587198-F15B-45B0-8B26-0AE89CEAF1E1}" presName="desTx" presStyleLbl="alignAccFollowNode1" presStyleIdx="0" presStyleCnt="2">
        <dgm:presLayoutVars>
          <dgm:bulletEnabled val="1"/>
        </dgm:presLayoutVars>
      </dgm:prSet>
      <dgm:spPr/>
    </dgm:pt>
    <dgm:pt modelId="{6C75C39B-7E41-4BD5-AD06-CB3BF55FF50D}" type="pres">
      <dgm:prSet presAssocID="{DE72B0FB-70A3-439D-ABFD-69E7D072EBB6}" presName="space" presStyleCnt="0"/>
      <dgm:spPr/>
    </dgm:pt>
    <dgm:pt modelId="{AF139FEC-6832-42E2-92CE-B01634C43DA2}" type="pres">
      <dgm:prSet presAssocID="{E56640B4-96C3-44CC-A1B2-9CE7D37307D4}" presName="composite" presStyleCnt="0"/>
      <dgm:spPr/>
    </dgm:pt>
    <dgm:pt modelId="{3E57303D-4AC6-48A1-906D-B6EC96A8D28C}" type="pres">
      <dgm:prSet presAssocID="{E56640B4-96C3-44CC-A1B2-9CE7D37307D4}" presName="parTx" presStyleLbl="alignNode1" presStyleIdx="1" presStyleCnt="2">
        <dgm:presLayoutVars>
          <dgm:chMax val="0"/>
          <dgm:chPref val="0"/>
          <dgm:bulletEnabled val="1"/>
        </dgm:presLayoutVars>
      </dgm:prSet>
      <dgm:spPr/>
    </dgm:pt>
    <dgm:pt modelId="{1C9A7345-8488-4139-9243-9132BE638BD6}" type="pres">
      <dgm:prSet presAssocID="{E56640B4-96C3-44CC-A1B2-9CE7D37307D4}" presName="desTx" presStyleLbl="alignAccFollowNode1" presStyleIdx="1" presStyleCnt="2">
        <dgm:presLayoutVars>
          <dgm:bulletEnabled val="1"/>
        </dgm:presLayoutVars>
      </dgm:prSet>
      <dgm:spPr/>
    </dgm:pt>
  </dgm:ptLst>
  <dgm:cxnLst>
    <dgm:cxn modelId="{C8CC5D1C-F09D-421D-9C4D-B530324AEECA}" srcId="{BD587198-F15B-45B0-8B26-0AE89CEAF1E1}" destId="{09FCE427-E595-4599-8311-1EAB21AC6B6C}" srcOrd="0" destOrd="0" parTransId="{35FA7848-A431-4732-A3B6-0DC74E062EC8}" sibTransId="{D15F6E78-D834-4552-B2A2-DB8A0EE06C85}"/>
    <dgm:cxn modelId="{AFA0E82E-7238-47DC-A651-6621FB5C6EF8}" srcId="{E56640B4-96C3-44CC-A1B2-9CE7D37307D4}" destId="{C75EA30A-89C6-4BB6-AD8F-C286FBA34CC6}" srcOrd="0" destOrd="0" parTransId="{0EDC8FCD-5FF1-4FC0-9BE7-38B6B4E1DD2B}" sibTransId="{CE74AAAF-A3AF-40E1-B3F8-B263FFE3A474}"/>
    <dgm:cxn modelId="{A2F4F04A-3B39-4A96-9740-A3620DA87CCC}" type="presOf" srcId="{CB30A308-D73B-46B5-AD5D-94EE16FE7554}" destId="{F610508C-1989-453A-B986-8DD2BC056CC6}" srcOrd="0" destOrd="0" presId="urn:microsoft.com/office/officeart/2005/8/layout/hList1"/>
    <dgm:cxn modelId="{5107A181-3DD6-44B6-AADB-890B55CD7B75}" type="presOf" srcId="{E56640B4-96C3-44CC-A1B2-9CE7D37307D4}" destId="{3E57303D-4AC6-48A1-906D-B6EC96A8D28C}" srcOrd="0" destOrd="0" presId="urn:microsoft.com/office/officeart/2005/8/layout/hList1"/>
    <dgm:cxn modelId="{E0150684-FE6C-4D2A-9E04-47FEA5BE7AA6}" type="presOf" srcId="{BD587198-F15B-45B0-8B26-0AE89CEAF1E1}" destId="{E5CF8B40-4BF5-483D-911F-4909E13F164E}" srcOrd="0" destOrd="0" presId="urn:microsoft.com/office/officeart/2005/8/layout/hList1"/>
    <dgm:cxn modelId="{2EACC59F-B66D-4284-9085-27F565F8D899}" type="presOf" srcId="{C75EA30A-89C6-4BB6-AD8F-C286FBA34CC6}" destId="{1C9A7345-8488-4139-9243-9132BE638BD6}" srcOrd="0" destOrd="0" presId="urn:microsoft.com/office/officeart/2005/8/layout/hList1"/>
    <dgm:cxn modelId="{BB42C9BC-3D61-450C-B1F7-2358507F1443}" srcId="{CB30A308-D73B-46B5-AD5D-94EE16FE7554}" destId="{BD587198-F15B-45B0-8B26-0AE89CEAF1E1}" srcOrd="0" destOrd="0" parTransId="{BB89C185-2EDB-4DCB-9CD1-5ABB447610D3}" sibTransId="{DE72B0FB-70A3-439D-ABFD-69E7D072EBB6}"/>
    <dgm:cxn modelId="{4D256DF2-81C6-4B2B-B38A-011AC61C7E12}" srcId="{CB30A308-D73B-46B5-AD5D-94EE16FE7554}" destId="{E56640B4-96C3-44CC-A1B2-9CE7D37307D4}" srcOrd="1" destOrd="0" parTransId="{9C13BE61-AC30-4F83-BAE8-A69F10F0262D}" sibTransId="{3C18ED8B-C633-482F-A37B-A34A2A8ECAD0}"/>
    <dgm:cxn modelId="{275F27FE-56E3-41A0-90B7-E494DE0AB148}" type="presOf" srcId="{09FCE427-E595-4599-8311-1EAB21AC6B6C}" destId="{9333BE1D-8591-4F9D-B11D-B823086776FA}" srcOrd="0" destOrd="0" presId="urn:microsoft.com/office/officeart/2005/8/layout/hList1"/>
    <dgm:cxn modelId="{06839C34-BDD0-4DF4-A5BE-ECCDD3711548}" type="presParOf" srcId="{F610508C-1989-453A-B986-8DD2BC056CC6}" destId="{3C661151-257C-4AC4-A009-49A64414B21D}" srcOrd="0" destOrd="0" presId="urn:microsoft.com/office/officeart/2005/8/layout/hList1"/>
    <dgm:cxn modelId="{F6F2119C-E3A8-4F5A-BC2F-29CAAAC286CA}" type="presParOf" srcId="{3C661151-257C-4AC4-A009-49A64414B21D}" destId="{E5CF8B40-4BF5-483D-911F-4909E13F164E}" srcOrd="0" destOrd="0" presId="urn:microsoft.com/office/officeart/2005/8/layout/hList1"/>
    <dgm:cxn modelId="{7FE546BE-2D50-43A8-A239-FEDF26FD6D49}" type="presParOf" srcId="{3C661151-257C-4AC4-A009-49A64414B21D}" destId="{9333BE1D-8591-4F9D-B11D-B823086776FA}" srcOrd="1" destOrd="0" presId="urn:microsoft.com/office/officeart/2005/8/layout/hList1"/>
    <dgm:cxn modelId="{BF91B91F-1A23-4359-81F0-8CEE7957178E}" type="presParOf" srcId="{F610508C-1989-453A-B986-8DD2BC056CC6}" destId="{6C75C39B-7E41-4BD5-AD06-CB3BF55FF50D}" srcOrd="1" destOrd="0" presId="urn:microsoft.com/office/officeart/2005/8/layout/hList1"/>
    <dgm:cxn modelId="{96FE3253-8F3D-4822-8D31-D4F6A1424702}" type="presParOf" srcId="{F610508C-1989-453A-B986-8DD2BC056CC6}" destId="{AF139FEC-6832-42E2-92CE-B01634C43DA2}" srcOrd="2" destOrd="0" presId="urn:microsoft.com/office/officeart/2005/8/layout/hList1"/>
    <dgm:cxn modelId="{18CF38B3-B741-4F86-BFAC-5257FD465CB1}" type="presParOf" srcId="{AF139FEC-6832-42E2-92CE-B01634C43DA2}" destId="{3E57303D-4AC6-48A1-906D-B6EC96A8D28C}" srcOrd="0" destOrd="0" presId="urn:microsoft.com/office/officeart/2005/8/layout/hList1"/>
    <dgm:cxn modelId="{BEEE6F30-1E6D-46C7-8EA3-368480208CE5}" type="presParOf" srcId="{AF139FEC-6832-42E2-92CE-B01634C43DA2}" destId="{1C9A7345-8488-4139-9243-9132BE638BD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63E21B-63F3-4914-92A4-29382AB9C01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CE3A3CB-D402-43B8-A2F4-ADB199ABE40D}">
      <dgm:prSet phldrT="[Text]"/>
      <dgm:spPr/>
      <dgm:t>
        <a:bodyPr/>
        <a:lstStyle/>
        <a:p>
          <a:r>
            <a:rPr lang="en-US" dirty="0"/>
            <a:t>Requirements reviews</a:t>
          </a:r>
        </a:p>
      </dgm:t>
    </dgm:pt>
    <dgm:pt modelId="{02CBC9E5-1282-4791-88DC-5E89AFAB80DB}" type="parTrans" cxnId="{F8B3FD89-838C-45A9-80C1-72969C93B058}">
      <dgm:prSet/>
      <dgm:spPr/>
      <dgm:t>
        <a:bodyPr/>
        <a:lstStyle/>
        <a:p>
          <a:endParaRPr lang="en-US"/>
        </a:p>
      </dgm:t>
    </dgm:pt>
    <dgm:pt modelId="{A7A7EBEC-6BB0-493D-AE88-E6D6CE7DFBAB}" type="sibTrans" cxnId="{F8B3FD89-838C-45A9-80C1-72969C93B058}">
      <dgm:prSet/>
      <dgm:spPr/>
      <dgm:t>
        <a:bodyPr/>
        <a:lstStyle/>
        <a:p>
          <a:endParaRPr lang="en-US"/>
        </a:p>
      </dgm:t>
    </dgm:pt>
    <dgm:pt modelId="{33136576-4FB0-4176-B510-1482D8F8C845}">
      <dgm:prSet phldrT="[Text]"/>
      <dgm:spPr/>
      <dgm:t>
        <a:bodyPr/>
        <a:lstStyle/>
        <a:p>
          <a:r>
            <a:rPr lang="en-US" dirty="0"/>
            <a:t>Prototyping</a:t>
          </a:r>
        </a:p>
      </dgm:t>
    </dgm:pt>
    <dgm:pt modelId="{2BC37F12-A0CA-4043-A529-80F0E53685C1}" type="parTrans" cxnId="{16B7DBF8-F653-4C3F-A1CA-FFC408884A0F}">
      <dgm:prSet/>
      <dgm:spPr/>
      <dgm:t>
        <a:bodyPr/>
        <a:lstStyle/>
        <a:p>
          <a:endParaRPr lang="en-US"/>
        </a:p>
      </dgm:t>
    </dgm:pt>
    <dgm:pt modelId="{C3053AE5-542F-4EC7-8439-3C318E8FC20A}" type="sibTrans" cxnId="{16B7DBF8-F653-4C3F-A1CA-FFC408884A0F}">
      <dgm:prSet/>
      <dgm:spPr/>
      <dgm:t>
        <a:bodyPr/>
        <a:lstStyle/>
        <a:p>
          <a:endParaRPr lang="en-US"/>
        </a:p>
      </dgm:t>
    </dgm:pt>
    <dgm:pt modelId="{B4B72C4B-D650-43A6-846E-1B0CA062EBB3}">
      <dgm:prSet phldrT="[Text]"/>
      <dgm:spPr/>
      <dgm:t>
        <a:bodyPr/>
        <a:lstStyle/>
        <a:p>
          <a:r>
            <a:rPr lang="en-US" dirty="0"/>
            <a:t>Test-case generation</a:t>
          </a:r>
        </a:p>
      </dgm:t>
    </dgm:pt>
    <dgm:pt modelId="{69BFEA11-63E7-4E89-9198-51DCD46886CB}" type="parTrans" cxnId="{61ABA50A-5FFD-4F5A-98D0-F74C4EDB2FBD}">
      <dgm:prSet/>
      <dgm:spPr/>
      <dgm:t>
        <a:bodyPr/>
        <a:lstStyle/>
        <a:p>
          <a:endParaRPr lang="en-US"/>
        </a:p>
      </dgm:t>
    </dgm:pt>
    <dgm:pt modelId="{3EF50C05-EC1F-4A5F-A03C-91E73AE4FDDE}" type="sibTrans" cxnId="{61ABA50A-5FFD-4F5A-98D0-F74C4EDB2FBD}">
      <dgm:prSet/>
      <dgm:spPr/>
      <dgm:t>
        <a:bodyPr/>
        <a:lstStyle/>
        <a:p>
          <a:endParaRPr lang="en-US"/>
        </a:p>
      </dgm:t>
    </dgm:pt>
    <dgm:pt modelId="{57E65836-B768-465C-9686-ABEF8661F026}">
      <dgm:prSet phldrT="[Text]"/>
      <dgm:spPr/>
      <dgm:t>
        <a:bodyPr/>
        <a:lstStyle/>
        <a:p>
          <a:r>
            <a:rPr lang="en-GB" dirty="0"/>
            <a:t>The requirements are </a:t>
          </a:r>
          <a:r>
            <a:rPr lang="en-GB" dirty="0" err="1"/>
            <a:t>analyzed</a:t>
          </a:r>
          <a:r>
            <a:rPr lang="en-GB" dirty="0"/>
            <a:t> systematically by a team of reviewers who check for errors and inconsistencies.</a:t>
          </a:r>
          <a:endParaRPr lang="en-US" dirty="0"/>
        </a:p>
      </dgm:t>
    </dgm:pt>
    <dgm:pt modelId="{8A7A3440-58D0-45BD-86A6-DCD65B293F2B}" type="parTrans" cxnId="{FEA0E362-5822-41D2-AED5-C2BD93D3E124}">
      <dgm:prSet/>
      <dgm:spPr/>
      <dgm:t>
        <a:bodyPr/>
        <a:lstStyle/>
        <a:p>
          <a:endParaRPr lang="en-US"/>
        </a:p>
      </dgm:t>
    </dgm:pt>
    <dgm:pt modelId="{A2E9A5D7-2D7E-4BEA-B631-903F77956AD7}" type="sibTrans" cxnId="{FEA0E362-5822-41D2-AED5-C2BD93D3E124}">
      <dgm:prSet/>
      <dgm:spPr/>
      <dgm:t>
        <a:bodyPr/>
        <a:lstStyle/>
        <a:p>
          <a:endParaRPr lang="en-US"/>
        </a:p>
      </dgm:t>
    </dgm:pt>
    <dgm:pt modelId="{60F3013D-727B-49A3-BCA5-688BFEE060BC}">
      <dgm:prSet phldrT="[Text]"/>
      <dgm:spPr/>
      <dgm:t>
        <a:bodyPr/>
        <a:lstStyle/>
        <a:p>
          <a:r>
            <a:rPr lang="en-GB" dirty="0"/>
            <a:t>Developing an executable model of a system and using this with end-users and customers to see if it meets their needs and expectations.</a:t>
          </a:r>
          <a:endParaRPr lang="en-US" dirty="0"/>
        </a:p>
      </dgm:t>
    </dgm:pt>
    <dgm:pt modelId="{B37D689C-2614-4340-B74E-84CEF07F3329}" type="parTrans" cxnId="{07584090-ACDB-4B56-A04F-63E074533B7E}">
      <dgm:prSet/>
      <dgm:spPr/>
      <dgm:t>
        <a:bodyPr/>
        <a:lstStyle/>
        <a:p>
          <a:endParaRPr lang="en-US"/>
        </a:p>
      </dgm:t>
    </dgm:pt>
    <dgm:pt modelId="{62C5CDD8-6B7D-49CF-B57E-69A3DECE5367}" type="sibTrans" cxnId="{07584090-ACDB-4B56-A04F-63E074533B7E}">
      <dgm:prSet/>
      <dgm:spPr/>
      <dgm:t>
        <a:bodyPr/>
        <a:lstStyle/>
        <a:p>
          <a:endParaRPr lang="en-US"/>
        </a:p>
      </dgm:t>
    </dgm:pt>
    <dgm:pt modelId="{E5DC9610-40B7-44BB-8AF2-9C04FF70B35D}">
      <dgm:prSet phldrT="[Text]"/>
      <dgm:spPr/>
      <dgm:t>
        <a:bodyPr/>
        <a:lstStyle/>
        <a:p>
          <a:r>
            <a:rPr lang="en-US" dirty="0"/>
            <a:t>Test to do a set of tasks to see if they achieve user goals</a:t>
          </a:r>
        </a:p>
      </dgm:t>
    </dgm:pt>
    <dgm:pt modelId="{7B309FAD-15B1-44A6-9540-4A8FB6425099}" type="parTrans" cxnId="{A427C38F-A983-42F0-9DA4-145E97791E2C}">
      <dgm:prSet/>
      <dgm:spPr/>
      <dgm:t>
        <a:bodyPr/>
        <a:lstStyle/>
        <a:p>
          <a:endParaRPr lang="en-US"/>
        </a:p>
      </dgm:t>
    </dgm:pt>
    <dgm:pt modelId="{C08D35F2-0DC2-44E7-8914-ED60C5B858A5}" type="sibTrans" cxnId="{A427C38F-A983-42F0-9DA4-145E97791E2C}">
      <dgm:prSet/>
      <dgm:spPr/>
      <dgm:t>
        <a:bodyPr/>
        <a:lstStyle/>
        <a:p>
          <a:endParaRPr lang="en-US"/>
        </a:p>
      </dgm:t>
    </dgm:pt>
    <dgm:pt modelId="{BEAC8928-735C-4A17-A03D-25474BD623C8}" type="pres">
      <dgm:prSet presAssocID="{C563E21B-63F3-4914-92A4-29382AB9C012}" presName="linear" presStyleCnt="0">
        <dgm:presLayoutVars>
          <dgm:dir/>
          <dgm:animLvl val="lvl"/>
          <dgm:resizeHandles val="exact"/>
        </dgm:presLayoutVars>
      </dgm:prSet>
      <dgm:spPr/>
    </dgm:pt>
    <dgm:pt modelId="{DFB46456-BB08-487A-909F-1744E94263D0}" type="pres">
      <dgm:prSet presAssocID="{ECE3A3CB-D402-43B8-A2F4-ADB199ABE40D}" presName="parentLin" presStyleCnt="0"/>
      <dgm:spPr/>
    </dgm:pt>
    <dgm:pt modelId="{BA708475-3A13-49AA-90F1-09933DC6F601}" type="pres">
      <dgm:prSet presAssocID="{ECE3A3CB-D402-43B8-A2F4-ADB199ABE40D}" presName="parentLeftMargin" presStyleLbl="node1" presStyleIdx="0" presStyleCnt="3"/>
      <dgm:spPr/>
    </dgm:pt>
    <dgm:pt modelId="{C305993D-6961-41C9-BCD3-CA9AA3DAC21B}" type="pres">
      <dgm:prSet presAssocID="{ECE3A3CB-D402-43B8-A2F4-ADB199ABE40D}" presName="parentText" presStyleLbl="node1" presStyleIdx="0" presStyleCnt="3">
        <dgm:presLayoutVars>
          <dgm:chMax val="0"/>
          <dgm:bulletEnabled val="1"/>
        </dgm:presLayoutVars>
      </dgm:prSet>
      <dgm:spPr/>
    </dgm:pt>
    <dgm:pt modelId="{015D04B2-5851-4C71-959D-B51F1A9FB4F4}" type="pres">
      <dgm:prSet presAssocID="{ECE3A3CB-D402-43B8-A2F4-ADB199ABE40D}" presName="negativeSpace" presStyleCnt="0"/>
      <dgm:spPr/>
    </dgm:pt>
    <dgm:pt modelId="{1E1F64A1-489E-48DD-B988-97AB94D325E0}" type="pres">
      <dgm:prSet presAssocID="{ECE3A3CB-D402-43B8-A2F4-ADB199ABE40D}" presName="childText" presStyleLbl="conFgAcc1" presStyleIdx="0" presStyleCnt="3">
        <dgm:presLayoutVars>
          <dgm:bulletEnabled val="1"/>
        </dgm:presLayoutVars>
      </dgm:prSet>
      <dgm:spPr/>
    </dgm:pt>
    <dgm:pt modelId="{842B6186-F695-4991-8A14-8A3ED0C48488}" type="pres">
      <dgm:prSet presAssocID="{A7A7EBEC-6BB0-493D-AE88-E6D6CE7DFBAB}" presName="spaceBetweenRectangles" presStyleCnt="0"/>
      <dgm:spPr/>
    </dgm:pt>
    <dgm:pt modelId="{8D2452DB-84EC-4388-8AEE-8EA652D12524}" type="pres">
      <dgm:prSet presAssocID="{33136576-4FB0-4176-B510-1482D8F8C845}" presName="parentLin" presStyleCnt="0"/>
      <dgm:spPr/>
    </dgm:pt>
    <dgm:pt modelId="{6A45EAA7-27D3-42EC-8B70-57753F977118}" type="pres">
      <dgm:prSet presAssocID="{33136576-4FB0-4176-B510-1482D8F8C845}" presName="parentLeftMargin" presStyleLbl="node1" presStyleIdx="0" presStyleCnt="3"/>
      <dgm:spPr/>
    </dgm:pt>
    <dgm:pt modelId="{B6A341C6-5FF7-4CDF-920B-A0D7D49AAF43}" type="pres">
      <dgm:prSet presAssocID="{33136576-4FB0-4176-B510-1482D8F8C845}" presName="parentText" presStyleLbl="node1" presStyleIdx="1" presStyleCnt="3">
        <dgm:presLayoutVars>
          <dgm:chMax val="0"/>
          <dgm:bulletEnabled val="1"/>
        </dgm:presLayoutVars>
      </dgm:prSet>
      <dgm:spPr/>
    </dgm:pt>
    <dgm:pt modelId="{F3E577BF-E832-45B4-ABB8-78BE758064DD}" type="pres">
      <dgm:prSet presAssocID="{33136576-4FB0-4176-B510-1482D8F8C845}" presName="negativeSpace" presStyleCnt="0"/>
      <dgm:spPr/>
    </dgm:pt>
    <dgm:pt modelId="{FCAC8FA7-AE9E-4929-B290-8FEF12569E72}" type="pres">
      <dgm:prSet presAssocID="{33136576-4FB0-4176-B510-1482D8F8C845}" presName="childText" presStyleLbl="conFgAcc1" presStyleIdx="1" presStyleCnt="3">
        <dgm:presLayoutVars>
          <dgm:bulletEnabled val="1"/>
        </dgm:presLayoutVars>
      </dgm:prSet>
      <dgm:spPr/>
    </dgm:pt>
    <dgm:pt modelId="{2D6C669C-7A42-40F6-B62C-05687BA6C251}" type="pres">
      <dgm:prSet presAssocID="{C3053AE5-542F-4EC7-8439-3C318E8FC20A}" presName="spaceBetweenRectangles" presStyleCnt="0"/>
      <dgm:spPr/>
    </dgm:pt>
    <dgm:pt modelId="{8B5EAF1F-9B68-44A1-9006-E47AA9694D85}" type="pres">
      <dgm:prSet presAssocID="{B4B72C4B-D650-43A6-846E-1B0CA062EBB3}" presName="parentLin" presStyleCnt="0"/>
      <dgm:spPr/>
    </dgm:pt>
    <dgm:pt modelId="{9A2C5A0D-7626-4205-BC0D-0CE6E678ED1D}" type="pres">
      <dgm:prSet presAssocID="{B4B72C4B-D650-43A6-846E-1B0CA062EBB3}" presName="parentLeftMargin" presStyleLbl="node1" presStyleIdx="1" presStyleCnt="3"/>
      <dgm:spPr/>
    </dgm:pt>
    <dgm:pt modelId="{FB5E8B5D-6DC6-4AFE-9EF3-2FD7487248ED}" type="pres">
      <dgm:prSet presAssocID="{B4B72C4B-D650-43A6-846E-1B0CA062EBB3}" presName="parentText" presStyleLbl="node1" presStyleIdx="2" presStyleCnt="3">
        <dgm:presLayoutVars>
          <dgm:chMax val="0"/>
          <dgm:bulletEnabled val="1"/>
        </dgm:presLayoutVars>
      </dgm:prSet>
      <dgm:spPr/>
    </dgm:pt>
    <dgm:pt modelId="{20ABF086-9D08-4E8F-965B-2E1342F1DE4A}" type="pres">
      <dgm:prSet presAssocID="{B4B72C4B-D650-43A6-846E-1B0CA062EBB3}" presName="negativeSpace" presStyleCnt="0"/>
      <dgm:spPr/>
    </dgm:pt>
    <dgm:pt modelId="{F002BEE1-4B82-4DDF-AA88-F8F301164AFE}" type="pres">
      <dgm:prSet presAssocID="{B4B72C4B-D650-43A6-846E-1B0CA062EBB3}" presName="childText" presStyleLbl="conFgAcc1" presStyleIdx="2" presStyleCnt="3">
        <dgm:presLayoutVars>
          <dgm:bulletEnabled val="1"/>
        </dgm:presLayoutVars>
      </dgm:prSet>
      <dgm:spPr/>
    </dgm:pt>
  </dgm:ptLst>
  <dgm:cxnLst>
    <dgm:cxn modelId="{61ABA50A-5FFD-4F5A-98D0-F74C4EDB2FBD}" srcId="{C563E21B-63F3-4914-92A4-29382AB9C012}" destId="{B4B72C4B-D650-43A6-846E-1B0CA062EBB3}" srcOrd="2" destOrd="0" parTransId="{69BFEA11-63E7-4E89-9198-51DCD46886CB}" sibTransId="{3EF50C05-EC1F-4A5F-A03C-91E73AE4FDDE}"/>
    <dgm:cxn modelId="{31977012-1CFF-4133-928C-9BEA7E61A65F}" type="presOf" srcId="{33136576-4FB0-4176-B510-1482D8F8C845}" destId="{6A45EAA7-27D3-42EC-8B70-57753F977118}" srcOrd="0" destOrd="0" presId="urn:microsoft.com/office/officeart/2005/8/layout/list1"/>
    <dgm:cxn modelId="{33BE2B3E-6077-4927-9D9D-BF13C24DB9DF}" type="presOf" srcId="{ECE3A3CB-D402-43B8-A2F4-ADB199ABE40D}" destId="{C305993D-6961-41C9-BCD3-CA9AA3DAC21B}" srcOrd="1" destOrd="0" presId="urn:microsoft.com/office/officeart/2005/8/layout/list1"/>
    <dgm:cxn modelId="{FEA0E362-5822-41D2-AED5-C2BD93D3E124}" srcId="{ECE3A3CB-D402-43B8-A2F4-ADB199ABE40D}" destId="{57E65836-B768-465C-9686-ABEF8661F026}" srcOrd="0" destOrd="0" parTransId="{8A7A3440-58D0-45BD-86A6-DCD65B293F2B}" sibTransId="{A2E9A5D7-2D7E-4BEA-B631-903F77956AD7}"/>
    <dgm:cxn modelId="{BD304043-5577-4989-B838-38F6DAAA09BD}" type="presOf" srcId="{ECE3A3CB-D402-43B8-A2F4-ADB199ABE40D}" destId="{BA708475-3A13-49AA-90F1-09933DC6F601}" srcOrd="0" destOrd="0" presId="urn:microsoft.com/office/officeart/2005/8/layout/list1"/>
    <dgm:cxn modelId="{2926DE45-0947-43F9-889C-053584E858C4}" type="presOf" srcId="{E5DC9610-40B7-44BB-8AF2-9C04FF70B35D}" destId="{F002BEE1-4B82-4DDF-AA88-F8F301164AFE}" srcOrd="0" destOrd="0" presId="urn:microsoft.com/office/officeart/2005/8/layout/list1"/>
    <dgm:cxn modelId="{41FB1975-E3AA-4676-AFC1-644EC9539285}" type="presOf" srcId="{B4B72C4B-D650-43A6-846E-1B0CA062EBB3}" destId="{9A2C5A0D-7626-4205-BC0D-0CE6E678ED1D}" srcOrd="0" destOrd="0" presId="urn:microsoft.com/office/officeart/2005/8/layout/list1"/>
    <dgm:cxn modelId="{B8BA5687-6B78-4DE6-9428-7822DC82985B}" type="presOf" srcId="{C563E21B-63F3-4914-92A4-29382AB9C012}" destId="{BEAC8928-735C-4A17-A03D-25474BD623C8}" srcOrd="0" destOrd="0" presId="urn:microsoft.com/office/officeart/2005/8/layout/list1"/>
    <dgm:cxn modelId="{F8B3FD89-838C-45A9-80C1-72969C93B058}" srcId="{C563E21B-63F3-4914-92A4-29382AB9C012}" destId="{ECE3A3CB-D402-43B8-A2F4-ADB199ABE40D}" srcOrd="0" destOrd="0" parTransId="{02CBC9E5-1282-4791-88DC-5E89AFAB80DB}" sibTransId="{A7A7EBEC-6BB0-493D-AE88-E6D6CE7DFBAB}"/>
    <dgm:cxn modelId="{A427C38F-A983-42F0-9DA4-145E97791E2C}" srcId="{B4B72C4B-D650-43A6-846E-1B0CA062EBB3}" destId="{E5DC9610-40B7-44BB-8AF2-9C04FF70B35D}" srcOrd="0" destOrd="0" parTransId="{7B309FAD-15B1-44A6-9540-4A8FB6425099}" sibTransId="{C08D35F2-0DC2-44E7-8914-ED60C5B858A5}"/>
    <dgm:cxn modelId="{07584090-ACDB-4B56-A04F-63E074533B7E}" srcId="{33136576-4FB0-4176-B510-1482D8F8C845}" destId="{60F3013D-727B-49A3-BCA5-688BFEE060BC}" srcOrd="0" destOrd="0" parTransId="{B37D689C-2614-4340-B74E-84CEF07F3329}" sibTransId="{62C5CDD8-6B7D-49CF-B57E-69A3DECE5367}"/>
    <dgm:cxn modelId="{4FFE07BF-2A59-442F-A80A-3052C63625A8}" type="presOf" srcId="{60F3013D-727B-49A3-BCA5-688BFEE060BC}" destId="{FCAC8FA7-AE9E-4929-B290-8FEF12569E72}" srcOrd="0" destOrd="0" presId="urn:microsoft.com/office/officeart/2005/8/layout/list1"/>
    <dgm:cxn modelId="{E2D01FD8-EFFF-4F51-ADE1-3B72F639C7AC}" type="presOf" srcId="{B4B72C4B-D650-43A6-846E-1B0CA062EBB3}" destId="{FB5E8B5D-6DC6-4AFE-9EF3-2FD7487248ED}" srcOrd="1" destOrd="0" presId="urn:microsoft.com/office/officeart/2005/8/layout/list1"/>
    <dgm:cxn modelId="{4D7292E2-9742-4379-BDEB-46AD4876F88D}" type="presOf" srcId="{57E65836-B768-465C-9686-ABEF8661F026}" destId="{1E1F64A1-489E-48DD-B988-97AB94D325E0}" srcOrd="0" destOrd="0" presId="urn:microsoft.com/office/officeart/2005/8/layout/list1"/>
    <dgm:cxn modelId="{038617EA-DBDB-48BE-AEB0-E61098C43B71}" type="presOf" srcId="{33136576-4FB0-4176-B510-1482D8F8C845}" destId="{B6A341C6-5FF7-4CDF-920B-A0D7D49AAF43}" srcOrd="1" destOrd="0" presId="urn:microsoft.com/office/officeart/2005/8/layout/list1"/>
    <dgm:cxn modelId="{16B7DBF8-F653-4C3F-A1CA-FFC408884A0F}" srcId="{C563E21B-63F3-4914-92A4-29382AB9C012}" destId="{33136576-4FB0-4176-B510-1482D8F8C845}" srcOrd="1" destOrd="0" parTransId="{2BC37F12-A0CA-4043-A529-80F0E53685C1}" sibTransId="{C3053AE5-542F-4EC7-8439-3C318E8FC20A}"/>
    <dgm:cxn modelId="{F1EAC295-3676-42E8-B4CE-427C8D5F6214}" type="presParOf" srcId="{BEAC8928-735C-4A17-A03D-25474BD623C8}" destId="{DFB46456-BB08-487A-909F-1744E94263D0}" srcOrd="0" destOrd="0" presId="urn:microsoft.com/office/officeart/2005/8/layout/list1"/>
    <dgm:cxn modelId="{CBBBAEDE-3C28-4DD5-9DE4-4277AE792C27}" type="presParOf" srcId="{DFB46456-BB08-487A-909F-1744E94263D0}" destId="{BA708475-3A13-49AA-90F1-09933DC6F601}" srcOrd="0" destOrd="0" presId="urn:microsoft.com/office/officeart/2005/8/layout/list1"/>
    <dgm:cxn modelId="{F419C7F7-39C0-475D-A904-CF30FE8569E5}" type="presParOf" srcId="{DFB46456-BB08-487A-909F-1744E94263D0}" destId="{C305993D-6961-41C9-BCD3-CA9AA3DAC21B}" srcOrd="1" destOrd="0" presId="urn:microsoft.com/office/officeart/2005/8/layout/list1"/>
    <dgm:cxn modelId="{36B73C6B-D9A1-4A22-89CC-17F55C2C30DB}" type="presParOf" srcId="{BEAC8928-735C-4A17-A03D-25474BD623C8}" destId="{015D04B2-5851-4C71-959D-B51F1A9FB4F4}" srcOrd="1" destOrd="0" presId="urn:microsoft.com/office/officeart/2005/8/layout/list1"/>
    <dgm:cxn modelId="{75E0C2D1-0739-49F2-A94D-CC2460173AE4}" type="presParOf" srcId="{BEAC8928-735C-4A17-A03D-25474BD623C8}" destId="{1E1F64A1-489E-48DD-B988-97AB94D325E0}" srcOrd="2" destOrd="0" presId="urn:microsoft.com/office/officeart/2005/8/layout/list1"/>
    <dgm:cxn modelId="{86EE6FAA-0D7A-4500-B898-71CB4313A18E}" type="presParOf" srcId="{BEAC8928-735C-4A17-A03D-25474BD623C8}" destId="{842B6186-F695-4991-8A14-8A3ED0C48488}" srcOrd="3" destOrd="0" presId="urn:microsoft.com/office/officeart/2005/8/layout/list1"/>
    <dgm:cxn modelId="{CBBB9283-6E74-4B4C-A299-7E79165818DE}" type="presParOf" srcId="{BEAC8928-735C-4A17-A03D-25474BD623C8}" destId="{8D2452DB-84EC-4388-8AEE-8EA652D12524}" srcOrd="4" destOrd="0" presId="urn:microsoft.com/office/officeart/2005/8/layout/list1"/>
    <dgm:cxn modelId="{492EE6CF-73AE-40AB-802B-E2377BBA85EF}" type="presParOf" srcId="{8D2452DB-84EC-4388-8AEE-8EA652D12524}" destId="{6A45EAA7-27D3-42EC-8B70-57753F977118}" srcOrd="0" destOrd="0" presId="urn:microsoft.com/office/officeart/2005/8/layout/list1"/>
    <dgm:cxn modelId="{E5F9768A-FFB7-427A-A94F-801D3DADCAB2}" type="presParOf" srcId="{8D2452DB-84EC-4388-8AEE-8EA652D12524}" destId="{B6A341C6-5FF7-4CDF-920B-A0D7D49AAF43}" srcOrd="1" destOrd="0" presId="urn:microsoft.com/office/officeart/2005/8/layout/list1"/>
    <dgm:cxn modelId="{14CAA29C-E8E2-4CE5-9A9A-996489735C4C}" type="presParOf" srcId="{BEAC8928-735C-4A17-A03D-25474BD623C8}" destId="{F3E577BF-E832-45B4-ABB8-78BE758064DD}" srcOrd="5" destOrd="0" presId="urn:microsoft.com/office/officeart/2005/8/layout/list1"/>
    <dgm:cxn modelId="{82C8FE25-1D8B-45CA-9838-99AFE024C1EC}" type="presParOf" srcId="{BEAC8928-735C-4A17-A03D-25474BD623C8}" destId="{FCAC8FA7-AE9E-4929-B290-8FEF12569E72}" srcOrd="6" destOrd="0" presId="urn:microsoft.com/office/officeart/2005/8/layout/list1"/>
    <dgm:cxn modelId="{7CF26A9B-B2FD-44C4-9BFE-3932918132B7}" type="presParOf" srcId="{BEAC8928-735C-4A17-A03D-25474BD623C8}" destId="{2D6C669C-7A42-40F6-B62C-05687BA6C251}" srcOrd="7" destOrd="0" presId="urn:microsoft.com/office/officeart/2005/8/layout/list1"/>
    <dgm:cxn modelId="{12AD29F5-4E53-427D-822A-4AB5A680CFA2}" type="presParOf" srcId="{BEAC8928-735C-4A17-A03D-25474BD623C8}" destId="{8B5EAF1F-9B68-44A1-9006-E47AA9694D85}" srcOrd="8" destOrd="0" presId="urn:microsoft.com/office/officeart/2005/8/layout/list1"/>
    <dgm:cxn modelId="{BECDCAF0-B6E1-4BCD-9633-0433B1D1C772}" type="presParOf" srcId="{8B5EAF1F-9B68-44A1-9006-E47AA9694D85}" destId="{9A2C5A0D-7626-4205-BC0D-0CE6E678ED1D}" srcOrd="0" destOrd="0" presId="urn:microsoft.com/office/officeart/2005/8/layout/list1"/>
    <dgm:cxn modelId="{6DD5D3C1-0E1B-46BC-B464-1F75A671AB39}" type="presParOf" srcId="{8B5EAF1F-9B68-44A1-9006-E47AA9694D85}" destId="{FB5E8B5D-6DC6-4AFE-9EF3-2FD7487248ED}" srcOrd="1" destOrd="0" presId="urn:microsoft.com/office/officeart/2005/8/layout/list1"/>
    <dgm:cxn modelId="{8924CDFC-6102-46BD-B8C5-8BB35BCA1349}" type="presParOf" srcId="{BEAC8928-735C-4A17-A03D-25474BD623C8}" destId="{20ABF086-9D08-4E8F-965B-2E1342F1DE4A}" srcOrd="9" destOrd="0" presId="urn:microsoft.com/office/officeart/2005/8/layout/list1"/>
    <dgm:cxn modelId="{C4A9B178-2F79-4D87-863B-5FDBD7971A12}" type="presParOf" srcId="{BEAC8928-735C-4A17-A03D-25474BD623C8}" destId="{F002BEE1-4B82-4DDF-AA88-F8F301164AF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7436B7-763F-46C8-86B9-8156CF912A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81FEF6D-5CDD-444E-8A43-B1CCD74418B1}">
      <dgm:prSet phldrT="[Text]"/>
      <dgm:spPr/>
      <dgm:t>
        <a:bodyPr/>
        <a:lstStyle/>
        <a:p>
          <a:r>
            <a:rPr lang="en-US" dirty="0"/>
            <a:t>Functional requirements</a:t>
          </a:r>
        </a:p>
      </dgm:t>
    </dgm:pt>
    <dgm:pt modelId="{BAA3257F-8ABA-4C93-B518-2E48F1B518E0}" type="parTrans" cxnId="{1BCE1D00-D553-4BD0-B5A6-2FABF8C34E8D}">
      <dgm:prSet/>
      <dgm:spPr/>
      <dgm:t>
        <a:bodyPr/>
        <a:lstStyle/>
        <a:p>
          <a:endParaRPr lang="en-US"/>
        </a:p>
      </dgm:t>
    </dgm:pt>
    <dgm:pt modelId="{9B10123C-A760-4AC5-BD04-7D082B46C728}" type="sibTrans" cxnId="{1BCE1D00-D553-4BD0-B5A6-2FABF8C34E8D}">
      <dgm:prSet/>
      <dgm:spPr/>
      <dgm:t>
        <a:bodyPr/>
        <a:lstStyle/>
        <a:p>
          <a:endParaRPr lang="en-US"/>
        </a:p>
      </dgm:t>
    </dgm:pt>
    <dgm:pt modelId="{472768FD-FA01-4015-92A8-303FB889C5EB}">
      <dgm:prSet phldrT="[Text]"/>
      <dgm:spPr/>
      <dgm:t>
        <a:bodyPr/>
        <a:lstStyle/>
        <a:p>
          <a:r>
            <a:rPr lang="en-US" dirty="0"/>
            <a:t>Non-functional requirements</a:t>
          </a:r>
        </a:p>
      </dgm:t>
    </dgm:pt>
    <dgm:pt modelId="{DE86A5A4-5578-4CE8-A8EA-4292CCFFC698}" type="parTrans" cxnId="{0A69E001-9A0F-4730-BB61-7F95C2A90059}">
      <dgm:prSet/>
      <dgm:spPr/>
      <dgm:t>
        <a:bodyPr/>
        <a:lstStyle/>
        <a:p>
          <a:endParaRPr lang="en-US"/>
        </a:p>
      </dgm:t>
    </dgm:pt>
    <dgm:pt modelId="{66FF0E5C-07F8-4BB1-8271-8D744BE084B2}" type="sibTrans" cxnId="{0A69E001-9A0F-4730-BB61-7F95C2A90059}">
      <dgm:prSet/>
      <dgm:spPr/>
      <dgm:t>
        <a:bodyPr/>
        <a:lstStyle/>
        <a:p>
          <a:endParaRPr lang="en-US"/>
        </a:p>
      </dgm:t>
    </dgm:pt>
    <dgm:pt modelId="{DE94AA2F-3D01-4505-B93B-77DDE55F853C}">
      <dgm:prSet phldrT="[Text]"/>
      <dgm:spPr/>
      <dgm:t>
        <a:bodyPr/>
        <a:lstStyle/>
        <a:p>
          <a:r>
            <a:rPr lang="en-GB" dirty="0"/>
            <a:t>services the system should</a:t>
          </a:r>
          <a:r>
            <a:rPr lang="ar-EG" dirty="0"/>
            <a:t> </a:t>
          </a:r>
          <a:r>
            <a:rPr lang="en-US" dirty="0"/>
            <a:t>provide</a:t>
          </a:r>
        </a:p>
      </dgm:t>
    </dgm:pt>
    <dgm:pt modelId="{D9A12390-5518-49AD-ABD9-DB3379AFF7E5}" type="parTrans" cxnId="{D8F7E8EB-38A4-42CE-BB50-603CA3E4D27B}">
      <dgm:prSet/>
      <dgm:spPr/>
      <dgm:t>
        <a:bodyPr/>
        <a:lstStyle/>
        <a:p>
          <a:endParaRPr lang="en-US"/>
        </a:p>
      </dgm:t>
    </dgm:pt>
    <dgm:pt modelId="{D7385C83-50FD-4F07-A25A-A1893A43C0D4}" type="sibTrans" cxnId="{D8F7E8EB-38A4-42CE-BB50-603CA3E4D27B}">
      <dgm:prSet/>
      <dgm:spPr/>
      <dgm:t>
        <a:bodyPr/>
        <a:lstStyle/>
        <a:p>
          <a:endParaRPr lang="en-US"/>
        </a:p>
      </dgm:t>
    </dgm:pt>
    <dgm:pt modelId="{8BF01076-E174-47DC-8834-83BC0CF6D29F}">
      <dgm:prSet phldrT="[Text]"/>
      <dgm:spPr/>
      <dgm:t>
        <a:bodyPr/>
        <a:lstStyle/>
        <a:p>
          <a:r>
            <a:rPr lang="en-GB" dirty="0"/>
            <a:t>how the system should react to </a:t>
          </a:r>
          <a:r>
            <a:rPr lang="en-US" dirty="0"/>
            <a:t>particular </a:t>
          </a:r>
          <a:r>
            <a:rPr lang="en-GB" dirty="0"/>
            <a:t>inputs</a:t>
          </a:r>
          <a:endParaRPr lang="en-US" dirty="0"/>
        </a:p>
      </dgm:t>
    </dgm:pt>
    <dgm:pt modelId="{FBA590E8-EE16-4E3F-82EF-EE27A3CC881C}" type="parTrans" cxnId="{E78D8C6A-DA5F-439C-9728-6C1DC5B6A6F3}">
      <dgm:prSet/>
      <dgm:spPr/>
      <dgm:t>
        <a:bodyPr/>
        <a:lstStyle/>
        <a:p>
          <a:endParaRPr lang="en-US"/>
        </a:p>
      </dgm:t>
    </dgm:pt>
    <dgm:pt modelId="{EC8BE1E6-6700-4097-9542-506843425CD4}" type="sibTrans" cxnId="{E78D8C6A-DA5F-439C-9728-6C1DC5B6A6F3}">
      <dgm:prSet/>
      <dgm:spPr/>
      <dgm:t>
        <a:bodyPr/>
        <a:lstStyle/>
        <a:p>
          <a:endParaRPr lang="en-US"/>
        </a:p>
      </dgm:t>
    </dgm:pt>
    <dgm:pt modelId="{9BE40146-811E-45F3-A3E0-F139D0FE056C}">
      <dgm:prSet phldrT="[Text]"/>
      <dgm:spPr/>
      <dgm:t>
        <a:bodyPr/>
        <a:lstStyle/>
        <a:p>
          <a:r>
            <a:rPr lang="en-US" dirty="0"/>
            <a:t>how the system</a:t>
          </a:r>
          <a:r>
            <a:rPr lang="ar-EG" dirty="0"/>
            <a:t> </a:t>
          </a:r>
          <a:r>
            <a:rPr lang="en-GB" dirty="0"/>
            <a:t>should behave </a:t>
          </a:r>
          <a:r>
            <a:rPr lang="en-US" dirty="0"/>
            <a:t>in particular situations</a:t>
          </a:r>
        </a:p>
      </dgm:t>
    </dgm:pt>
    <dgm:pt modelId="{4A8B9452-3100-4983-817D-7245EDD7AC75}" type="parTrans" cxnId="{2C3AE191-F88A-41F9-83CD-E3702411D20E}">
      <dgm:prSet/>
      <dgm:spPr/>
      <dgm:t>
        <a:bodyPr/>
        <a:lstStyle/>
        <a:p>
          <a:endParaRPr lang="en-US"/>
        </a:p>
      </dgm:t>
    </dgm:pt>
    <dgm:pt modelId="{2EBD8815-1796-4611-87AD-CE39EFF794DF}" type="sibTrans" cxnId="{2C3AE191-F88A-41F9-83CD-E3702411D20E}">
      <dgm:prSet/>
      <dgm:spPr/>
      <dgm:t>
        <a:bodyPr/>
        <a:lstStyle/>
        <a:p>
          <a:endParaRPr lang="en-US"/>
        </a:p>
      </dgm:t>
    </dgm:pt>
    <dgm:pt modelId="{681CE350-CF73-441A-91A4-68D2B142FB57}">
      <dgm:prSet phldrT="[Text]"/>
      <dgm:spPr/>
      <dgm:t>
        <a:bodyPr/>
        <a:lstStyle/>
        <a:p>
          <a:r>
            <a:rPr lang="en-GB" dirty="0"/>
            <a:t>constraints on the services or functions</a:t>
          </a:r>
          <a:r>
            <a:rPr lang="ar-EG" dirty="0"/>
            <a:t> </a:t>
          </a:r>
          <a:r>
            <a:rPr lang="en-US" dirty="0"/>
            <a:t>offered by the system.</a:t>
          </a:r>
        </a:p>
      </dgm:t>
    </dgm:pt>
    <dgm:pt modelId="{044BAB5A-7B32-40EF-8FFB-00F2F4B79CED}" type="parTrans" cxnId="{72501CA0-F7DB-4DF4-AA79-9D61706709A4}">
      <dgm:prSet/>
      <dgm:spPr/>
      <dgm:t>
        <a:bodyPr/>
        <a:lstStyle/>
        <a:p>
          <a:endParaRPr lang="en-US"/>
        </a:p>
      </dgm:t>
    </dgm:pt>
    <dgm:pt modelId="{15B4C10C-91EB-417D-AC74-FB6C93907F5F}" type="sibTrans" cxnId="{72501CA0-F7DB-4DF4-AA79-9D61706709A4}">
      <dgm:prSet/>
      <dgm:spPr/>
      <dgm:t>
        <a:bodyPr/>
        <a:lstStyle/>
        <a:p>
          <a:endParaRPr lang="en-US"/>
        </a:p>
      </dgm:t>
    </dgm:pt>
    <dgm:pt modelId="{48FBCB26-1D71-482D-9949-CD11F3EF2B2F}">
      <dgm:prSet phldrT="[Text]"/>
      <dgm:spPr/>
      <dgm:t>
        <a:bodyPr/>
        <a:lstStyle/>
        <a:p>
          <a:r>
            <a:rPr lang="en-GB" dirty="0"/>
            <a:t>timing constraints</a:t>
          </a:r>
          <a:endParaRPr lang="en-US" dirty="0"/>
        </a:p>
      </dgm:t>
    </dgm:pt>
    <dgm:pt modelId="{F356354A-8E53-4C37-89BD-5A2052F08BA3}" type="parTrans" cxnId="{DD4748A2-945C-4713-8AF5-2A6A9E17E5E0}">
      <dgm:prSet/>
      <dgm:spPr/>
      <dgm:t>
        <a:bodyPr/>
        <a:lstStyle/>
        <a:p>
          <a:endParaRPr lang="en-US"/>
        </a:p>
      </dgm:t>
    </dgm:pt>
    <dgm:pt modelId="{B2A1286D-29B9-4130-9515-DC5AD884393F}" type="sibTrans" cxnId="{DD4748A2-945C-4713-8AF5-2A6A9E17E5E0}">
      <dgm:prSet/>
      <dgm:spPr/>
      <dgm:t>
        <a:bodyPr/>
        <a:lstStyle/>
        <a:p>
          <a:endParaRPr lang="en-US"/>
        </a:p>
      </dgm:t>
    </dgm:pt>
    <dgm:pt modelId="{AC8F455D-5F72-4BB7-AED3-3CB9EA6D87A6}">
      <dgm:prSet phldrT="[Text]"/>
      <dgm:spPr/>
      <dgm:t>
        <a:bodyPr/>
        <a:lstStyle/>
        <a:p>
          <a:r>
            <a:rPr lang="en-GB" dirty="0"/>
            <a:t>constraints on the development</a:t>
          </a:r>
          <a:r>
            <a:rPr lang="ar-EG" dirty="0"/>
            <a:t> </a:t>
          </a:r>
          <a:r>
            <a:rPr lang="en-GB" dirty="0"/>
            <a:t>process</a:t>
          </a:r>
          <a:endParaRPr lang="en-US" dirty="0"/>
        </a:p>
      </dgm:t>
    </dgm:pt>
    <dgm:pt modelId="{328A953E-0124-40E9-9164-E0D799A36240}" type="parTrans" cxnId="{3CF16428-220A-4B51-A7B9-0C0E4FCAE7F9}">
      <dgm:prSet/>
      <dgm:spPr/>
      <dgm:t>
        <a:bodyPr/>
        <a:lstStyle/>
        <a:p>
          <a:endParaRPr lang="en-US"/>
        </a:p>
      </dgm:t>
    </dgm:pt>
    <dgm:pt modelId="{938092B3-42DC-4DBF-9596-58F7C1766F7F}" type="sibTrans" cxnId="{3CF16428-220A-4B51-A7B9-0C0E4FCAE7F9}">
      <dgm:prSet/>
      <dgm:spPr/>
      <dgm:t>
        <a:bodyPr/>
        <a:lstStyle/>
        <a:p>
          <a:endParaRPr lang="en-US"/>
        </a:p>
      </dgm:t>
    </dgm:pt>
    <dgm:pt modelId="{797C32F9-4C7B-4DA9-9C14-95A28213265A}">
      <dgm:prSet phldrT="[Text]"/>
      <dgm:spPr/>
      <dgm:t>
        <a:bodyPr/>
        <a:lstStyle/>
        <a:p>
          <a:r>
            <a:rPr lang="en-GB" dirty="0"/>
            <a:t>constraints imposed by standards</a:t>
          </a:r>
          <a:endParaRPr lang="en-US" dirty="0"/>
        </a:p>
      </dgm:t>
    </dgm:pt>
    <dgm:pt modelId="{55656423-3D6C-4D78-82CB-C673E100D79C}" type="parTrans" cxnId="{6E0B95C6-EDDD-4CFC-9164-42F45AC13864}">
      <dgm:prSet/>
      <dgm:spPr/>
      <dgm:t>
        <a:bodyPr/>
        <a:lstStyle/>
        <a:p>
          <a:endParaRPr lang="en-US"/>
        </a:p>
      </dgm:t>
    </dgm:pt>
    <dgm:pt modelId="{BA313EBE-81C9-4F91-9068-EF820BE02E19}" type="sibTrans" cxnId="{6E0B95C6-EDDD-4CFC-9164-42F45AC13864}">
      <dgm:prSet/>
      <dgm:spPr/>
      <dgm:t>
        <a:bodyPr/>
        <a:lstStyle/>
        <a:p>
          <a:endParaRPr lang="en-US"/>
        </a:p>
      </dgm:t>
    </dgm:pt>
    <dgm:pt modelId="{2B9B7358-2E88-4E5A-A406-2F616CDC51EA}" type="pres">
      <dgm:prSet presAssocID="{6C7436B7-763F-46C8-86B9-8156CF912ABD}" presName="linear" presStyleCnt="0">
        <dgm:presLayoutVars>
          <dgm:dir/>
          <dgm:animLvl val="lvl"/>
          <dgm:resizeHandles val="exact"/>
        </dgm:presLayoutVars>
      </dgm:prSet>
      <dgm:spPr/>
    </dgm:pt>
    <dgm:pt modelId="{2142EDF9-738F-49FF-85E4-EBFB7486BCEE}" type="pres">
      <dgm:prSet presAssocID="{C81FEF6D-5CDD-444E-8A43-B1CCD74418B1}" presName="parentLin" presStyleCnt="0"/>
      <dgm:spPr/>
    </dgm:pt>
    <dgm:pt modelId="{5CCDE66D-74F2-4827-AADD-68753E33595C}" type="pres">
      <dgm:prSet presAssocID="{C81FEF6D-5CDD-444E-8A43-B1CCD74418B1}" presName="parentLeftMargin" presStyleLbl="node1" presStyleIdx="0" presStyleCnt="2"/>
      <dgm:spPr/>
    </dgm:pt>
    <dgm:pt modelId="{94CED354-F048-4AE8-AD72-65237B9EEFE7}" type="pres">
      <dgm:prSet presAssocID="{C81FEF6D-5CDD-444E-8A43-B1CCD74418B1}" presName="parentText" presStyleLbl="node1" presStyleIdx="0" presStyleCnt="2">
        <dgm:presLayoutVars>
          <dgm:chMax val="0"/>
          <dgm:bulletEnabled val="1"/>
        </dgm:presLayoutVars>
      </dgm:prSet>
      <dgm:spPr/>
    </dgm:pt>
    <dgm:pt modelId="{5EC88323-92E3-41F2-907B-4462E611ECBD}" type="pres">
      <dgm:prSet presAssocID="{C81FEF6D-5CDD-444E-8A43-B1CCD74418B1}" presName="negativeSpace" presStyleCnt="0"/>
      <dgm:spPr/>
    </dgm:pt>
    <dgm:pt modelId="{988AA55A-D6B4-47E9-A87F-9A063B13F834}" type="pres">
      <dgm:prSet presAssocID="{C81FEF6D-5CDD-444E-8A43-B1CCD74418B1}" presName="childText" presStyleLbl="conFgAcc1" presStyleIdx="0" presStyleCnt="2">
        <dgm:presLayoutVars>
          <dgm:bulletEnabled val="1"/>
        </dgm:presLayoutVars>
      </dgm:prSet>
      <dgm:spPr/>
    </dgm:pt>
    <dgm:pt modelId="{301D95D5-646F-456D-956B-9717F799B60D}" type="pres">
      <dgm:prSet presAssocID="{9B10123C-A760-4AC5-BD04-7D082B46C728}" presName="spaceBetweenRectangles" presStyleCnt="0"/>
      <dgm:spPr/>
    </dgm:pt>
    <dgm:pt modelId="{08D36057-1C79-4BFB-8A1B-2264A8F00558}" type="pres">
      <dgm:prSet presAssocID="{472768FD-FA01-4015-92A8-303FB889C5EB}" presName="parentLin" presStyleCnt="0"/>
      <dgm:spPr/>
    </dgm:pt>
    <dgm:pt modelId="{922C82B4-9D27-480B-89F5-5B048B13D5B2}" type="pres">
      <dgm:prSet presAssocID="{472768FD-FA01-4015-92A8-303FB889C5EB}" presName="parentLeftMargin" presStyleLbl="node1" presStyleIdx="0" presStyleCnt="2"/>
      <dgm:spPr/>
    </dgm:pt>
    <dgm:pt modelId="{8C419969-1CDD-40A4-966C-8DB93FB2EB48}" type="pres">
      <dgm:prSet presAssocID="{472768FD-FA01-4015-92A8-303FB889C5EB}" presName="parentText" presStyleLbl="node1" presStyleIdx="1" presStyleCnt="2">
        <dgm:presLayoutVars>
          <dgm:chMax val="0"/>
          <dgm:bulletEnabled val="1"/>
        </dgm:presLayoutVars>
      </dgm:prSet>
      <dgm:spPr/>
    </dgm:pt>
    <dgm:pt modelId="{D2A5D663-9C27-47A5-8312-63BF5B68547D}" type="pres">
      <dgm:prSet presAssocID="{472768FD-FA01-4015-92A8-303FB889C5EB}" presName="negativeSpace" presStyleCnt="0"/>
      <dgm:spPr/>
    </dgm:pt>
    <dgm:pt modelId="{55E7F30D-4306-47D7-BE0B-8B33CFDC262B}" type="pres">
      <dgm:prSet presAssocID="{472768FD-FA01-4015-92A8-303FB889C5EB}" presName="childText" presStyleLbl="conFgAcc1" presStyleIdx="1" presStyleCnt="2">
        <dgm:presLayoutVars>
          <dgm:bulletEnabled val="1"/>
        </dgm:presLayoutVars>
      </dgm:prSet>
      <dgm:spPr/>
    </dgm:pt>
  </dgm:ptLst>
  <dgm:cxnLst>
    <dgm:cxn modelId="{1BCE1D00-D553-4BD0-B5A6-2FABF8C34E8D}" srcId="{6C7436B7-763F-46C8-86B9-8156CF912ABD}" destId="{C81FEF6D-5CDD-444E-8A43-B1CCD74418B1}" srcOrd="0" destOrd="0" parTransId="{BAA3257F-8ABA-4C93-B518-2E48F1B518E0}" sibTransId="{9B10123C-A760-4AC5-BD04-7D082B46C728}"/>
    <dgm:cxn modelId="{0A69E001-9A0F-4730-BB61-7F95C2A90059}" srcId="{6C7436B7-763F-46C8-86B9-8156CF912ABD}" destId="{472768FD-FA01-4015-92A8-303FB889C5EB}" srcOrd="1" destOrd="0" parTransId="{DE86A5A4-5578-4CE8-A8EA-4292CCFFC698}" sibTransId="{66FF0E5C-07F8-4BB1-8271-8D744BE084B2}"/>
    <dgm:cxn modelId="{C3E5B90A-19E4-4A2C-9B0F-AE3966D28870}" type="presOf" srcId="{AC8F455D-5F72-4BB7-AED3-3CB9EA6D87A6}" destId="{55E7F30D-4306-47D7-BE0B-8B33CFDC262B}" srcOrd="0" destOrd="2" presId="urn:microsoft.com/office/officeart/2005/8/layout/list1"/>
    <dgm:cxn modelId="{BE5EBA0B-632B-4543-A43D-CA98510DFDD9}" type="presOf" srcId="{C81FEF6D-5CDD-444E-8A43-B1CCD74418B1}" destId="{5CCDE66D-74F2-4827-AADD-68753E33595C}" srcOrd="0" destOrd="0" presId="urn:microsoft.com/office/officeart/2005/8/layout/list1"/>
    <dgm:cxn modelId="{4175B624-142F-4368-A760-E1003F192AF0}" type="presOf" srcId="{8BF01076-E174-47DC-8834-83BC0CF6D29F}" destId="{988AA55A-D6B4-47E9-A87F-9A063B13F834}" srcOrd="0" destOrd="1" presId="urn:microsoft.com/office/officeart/2005/8/layout/list1"/>
    <dgm:cxn modelId="{3CF16428-220A-4B51-A7B9-0C0E4FCAE7F9}" srcId="{472768FD-FA01-4015-92A8-303FB889C5EB}" destId="{AC8F455D-5F72-4BB7-AED3-3CB9EA6D87A6}" srcOrd="2" destOrd="0" parTransId="{328A953E-0124-40E9-9164-E0D799A36240}" sibTransId="{938092B3-42DC-4DBF-9596-58F7C1766F7F}"/>
    <dgm:cxn modelId="{D7781046-C2CC-4063-9040-4BC0DBFB0FD1}" type="presOf" srcId="{472768FD-FA01-4015-92A8-303FB889C5EB}" destId="{8C419969-1CDD-40A4-966C-8DB93FB2EB48}" srcOrd="1" destOrd="0" presId="urn:microsoft.com/office/officeart/2005/8/layout/list1"/>
    <dgm:cxn modelId="{1E396566-5D03-4BF9-B100-A31D24745481}" type="presOf" srcId="{681CE350-CF73-441A-91A4-68D2B142FB57}" destId="{55E7F30D-4306-47D7-BE0B-8B33CFDC262B}" srcOrd="0" destOrd="0" presId="urn:microsoft.com/office/officeart/2005/8/layout/list1"/>
    <dgm:cxn modelId="{E78D8C6A-DA5F-439C-9728-6C1DC5B6A6F3}" srcId="{C81FEF6D-5CDD-444E-8A43-B1CCD74418B1}" destId="{8BF01076-E174-47DC-8834-83BC0CF6D29F}" srcOrd="1" destOrd="0" parTransId="{FBA590E8-EE16-4E3F-82EF-EE27A3CC881C}" sibTransId="{EC8BE1E6-6700-4097-9542-506843425CD4}"/>
    <dgm:cxn modelId="{9FC3B257-33BC-40FB-A790-C8C2486156EC}" type="presOf" srcId="{48FBCB26-1D71-482D-9949-CD11F3EF2B2F}" destId="{55E7F30D-4306-47D7-BE0B-8B33CFDC262B}" srcOrd="0" destOrd="1" presId="urn:microsoft.com/office/officeart/2005/8/layout/list1"/>
    <dgm:cxn modelId="{F1847583-5753-4A4A-90D7-EA623E28E195}" type="presOf" srcId="{DE94AA2F-3D01-4505-B93B-77DDE55F853C}" destId="{988AA55A-D6B4-47E9-A87F-9A063B13F834}" srcOrd="0" destOrd="0" presId="urn:microsoft.com/office/officeart/2005/8/layout/list1"/>
    <dgm:cxn modelId="{144B5191-316D-44C1-822B-2A99601D792D}" type="presOf" srcId="{472768FD-FA01-4015-92A8-303FB889C5EB}" destId="{922C82B4-9D27-480B-89F5-5B048B13D5B2}" srcOrd="0" destOrd="0" presId="urn:microsoft.com/office/officeart/2005/8/layout/list1"/>
    <dgm:cxn modelId="{2C3AE191-F88A-41F9-83CD-E3702411D20E}" srcId="{C81FEF6D-5CDD-444E-8A43-B1CCD74418B1}" destId="{9BE40146-811E-45F3-A3E0-F139D0FE056C}" srcOrd="2" destOrd="0" parTransId="{4A8B9452-3100-4983-817D-7245EDD7AC75}" sibTransId="{2EBD8815-1796-4611-87AD-CE39EFF794DF}"/>
    <dgm:cxn modelId="{72501CA0-F7DB-4DF4-AA79-9D61706709A4}" srcId="{472768FD-FA01-4015-92A8-303FB889C5EB}" destId="{681CE350-CF73-441A-91A4-68D2B142FB57}" srcOrd="0" destOrd="0" parTransId="{044BAB5A-7B32-40EF-8FFB-00F2F4B79CED}" sibTransId="{15B4C10C-91EB-417D-AC74-FB6C93907F5F}"/>
    <dgm:cxn modelId="{DD4748A2-945C-4713-8AF5-2A6A9E17E5E0}" srcId="{472768FD-FA01-4015-92A8-303FB889C5EB}" destId="{48FBCB26-1D71-482D-9949-CD11F3EF2B2F}" srcOrd="1" destOrd="0" parTransId="{F356354A-8E53-4C37-89BD-5A2052F08BA3}" sibTransId="{B2A1286D-29B9-4130-9515-DC5AD884393F}"/>
    <dgm:cxn modelId="{CF842EAD-2DD8-416B-8982-A3EEEE989F44}" type="presOf" srcId="{9BE40146-811E-45F3-A3E0-F139D0FE056C}" destId="{988AA55A-D6B4-47E9-A87F-9A063B13F834}" srcOrd="0" destOrd="2" presId="urn:microsoft.com/office/officeart/2005/8/layout/list1"/>
    <dgm:cxn modelId="{6E0B95C6-EDDD-4CFC-9164-42F45AC13864}" srcId="{472768FD-FA01-4015-92A8-303FB889C5EB}" destId="{797C32F9-4C7B-4DA9-9C14-95A28213265A}" srcOrd="3" destOrd="0" parTransId="{55656423-3D6C-4D78-82CB-C673E100D79C}" sibTransId="{BA313EBE-81C9-4F91-9068-EF820BE02E19}"/>
    <dgm:cxn modelId="{428A60E4-7906-4151-B00A-A4170372A8F6}" type="presOf" srcId="{C81FEF6D-5CDD-444E-8A43-B1CCD74418B1}" destId="{94CED354-F048-4AE8-AD72-65237B9EEFE7}" srcOrd="1" destOrd="0" presId="urn:microsoft.com/office/officeart/2005/8/layout/list1"/>
    <dgm:cxn modelId="{DB5C82E8-3A29-42F7-B8DB-6CFC9FA23859}" type="presOf" srcId="{6C7436B7-763F-46C8-86B9-8156CF912ABD}" destId="{2B9B7358-2E88-4E5A-A406-2F616CDC51EA}" srcOrd="0" destOrd="0" presId="urn:microsoft.com/office/officeart/2005/8/layout/list1"/>
    <dgm:cxn modelId="{D8F7E8EB-38A4-42CE-BB50-603CA3E4D27B}" srcId="{C81FEF6D-5CDD-444E-8A43-B1CCD74418B1}" destId="{DE94AA2F-3D01-4505-B93B-77DDE55F853C}" srcOrd="0" destOrd="0" parTransId="{D9A12390-5518-49AD-ABD9-DB3379AFF7E5}" sibTransId="{D7385C83-50FD-4F07-A25A-A1893A43C0D4}"/>
    <dgm:cxn modelId="{98E34DFB-7C51-4A24-9D7D-4A11D869F103}" type="presOf" srcId="{797C32F9-4C7B-4DA9-9C14-95A28213265A}" destId="{55E7F30D-4306-47D7-BE0B-8B33CFDC262B}" srcOrd="0" destOrd="3" presId="urn:microsoft.com/office/officeart/2005/8/layout/list1"/>
    <dgm:cxn modelId="{52D3B941-A1D5-4FC2-A1AF-C42426B5D722}" type="presParOf" srcId="{2B9B7358-2E88-4E5A-A406-2F616CDC51EA}" destId="{2142EDF9-738F-49FF-85E4-EBFB7486BCEE}" srcOrd="0" destOrd="0" presId="urn:microsoft.com/office/officeart/2005/8/layout/list1"/>
    <dgm:cxn modelId="{0A66BFB5-E2C9-4C46-AF8F-2D5678104C3C}" type="presParOf" srcId="{2142EDF9-738F-49FF-85E4-EBFB7486BCEE}" destId="{5CCDE66D-74F2-4827-AADD-68753E33595C}" srcOrd="0" destOrd="0" presId="urn:microsoft.com/office/officeart/2005/8/layout/list1"/>
    <dgm:cxn modelId="{7219F081-9338-4E46-A694-5D8FAE38AC0F}" type="presParOf" srcId="{2142EDF9-738F-49FF-85E4-EBFB7486BCEE}" destId="{94CED354-F048-4AE8-AD72-65237B9EEFE7}" srcOrd="1" destOrd="0" presId="urn:microsoft.com/office/officeart/2005/8/layout/list1"/>
    <dgm:cxn modelId="{EB1AE441-0901-40E3-82FB-19B3C8D3E93B}" type="presParOf" srcId="{2B9B7358-2E88-4E5A-A406-2F616CDC51EA}" destId="{5EC88323-92E3-41F2-907B-4462E611ECBD}" srcOrd="1" destOrd="0" presId="urn:microsoft.com/office/officeart/2005/8/layout/list1"/>
    <dgm:cxn modelId="{EE07AFA6-BAF2-4FD7-891E-64168F24E3FD}" type="presParOf" srcId="{2B9B7358-2E88-4E5A-A406-2F616CDC51EA}" destId="{988AA55A-D6B4-47E9-A87F-9A063B13F834}" srcOrd="2" destOrd="0" presId="urn:microsoft.com/office/officeart/2005/8/layout/list1"/>
    <dgm:cxn modelId="{FAB0502B-66D5-4B2B-9A07-A3655CE679AA}" type="presParOf" srcId="{2B9B7358-2E88-4E5A-A406-2F616CDC51EA}" destId="{301D95D5-646F-456D-956B-9717F799B60D}" srcOrd="3" destOrd="0" presId="urn:microsoft.com/office/officeart/2005/8/layout/list1"/>
    <dgm:cxn modelId="{52622734-9786-42AA-832B-ECC95AFEA060}" type="presParOf" srcId="{2B9B7358-2E88-4E5A-A406-2F616CDC51EA}" destId="{08D36057-1C79-4BFB-8A1B-2264A8F00558}" srcOrd="4" destOrd="0" presId="urn:microsoft.com/office/officeart/2005/8/layout/list1"/>
    <dgm:cxn modelId="{F648C2A1-805E-4177-9A0A-F3959A05B1D2}" type="presParOf" srcId="{08D36057-1C79-4BFB-8A1B-2264A8F00558}" destId="{922C82B4-9D27-480B-89F5-5B048B13D5B2}" srcOrd="0" destOrd="0" presId="urn:microsoft.com/office/officeart/2005/8/layout/list1"/>
    <dgm:cxn modelId="{168305C0-4860-46C2-B5B2-C0302D9FE2C9}" type="presParOf" srcId="{08D36057-1C79-4BFB-8A1B-2264A8F00558}" destId="{8C419969-1CDD-40A4-966C-8DB93FB2EB48}" srcOrd="1" destOrd="0" presId="urn:microsoft.com/office/officeart/2005/8/layout/list1"/>
    <dgm:cxn modelId="{E0CBB685-BAF6-4ED9-A461-E4610C686E77}" type="presParOf" srcId="{2B9B7358-2E88-4E5A-A406-2F616CDC51EA}" destId="{D2A5D663-9C27-47A5-8312-63BF5B68547D}" srcOrd="5" destOrd="0" presId="urn:microsoft.com/office/officeart/2005/8/layout/list1"/>
    <dgm:cxn modelId="{01A184B2-A01A-41AA-A7F0-7656758AD209}" type="presParOf" srcId="{2B9B7358-2E88-4E5A-A406-2F616CDC51EA}" destId="{55E7F30D-4306-47D7-BE0B-8B33CFDC26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7436B7-763F-46C8-86B9-8156CF912A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81FEF6D-5CDD-444E-8A43-B1CCD74418B1}">
      <dgm:prSet phldrT="[Text]"/>
      <dgm:spPr/>
      <dgm:t>
        <a:bodyPr/>
        <a:lstStyle/>
        <a:p>
          <a:r>
            <a:rPr lang="en-US" dirty="0"/>
            <a:t>Functional requirements</a:t>
          </a:r>
        </a:p>
      </dgm:t>
    </dgm:pt>
    <dgm:pt modelId="{BAA3257F-8ABA-4C93-B518-2E48F1B518E0}" type="parTrans" cxnId="{1BCE1D00-D553-4BD0-B5A6-2FABF8C34E8D}">
      <dgm:prSet/>
      <dgm:spPr/>
      <dgm:t>
        <a:bodyPr/>
        <a:lstStyle/>
        <a:p>
          <a:endParaRPr lang="en-US"/>
        </a:p>
      </dgm:t>
    </dgm:pt>
    <dgm:pt modelId="{9B10123C-A760-4AC5-BD04-7D082B46C728}" type="sibTrans" cxnId="{1BCE1D00-D553-4BD0-B5A6-2FABF8C34E8D}">
      <dgm:prSet/>
      <dgm:spPr/>
      <dgm:t>
        <a:bodyPr/>
        <a:lstStyle/>
        <a:p>
          <a:endParaRPr lang="en-US"/>
        </a:p>
      </dgm:t>
    </dgm:pt>
    <dgm:pt modelId="{472768FD-FA01-4015-92A8-303FB889C5EB}">
      <dgm:prSet phldrT="[Text]"/>
      <dgm:spPr/>
      <dgm:t>
        <a:bodyPr/>
        <a:lstStyle/>
        <a:p>
          <a:r>
            <a:rPr lang="en-US" dirty="0"/>
            <a:t>Non-functional requirements</a:t>
          </a:r>
        </a:p>
      </dgm:t>
    </dgm:pt>
    <dgm:pt modelId="{DE86A5A4-5578-4CE8-A8EA-4292CCFFC698}" type="parTrans" cxnId="{0A69E001-9A0F-4730-BB61-7F95C2A90059}">
      <dgm:prSet/>
      <dgm:spPr/>
      <dgm:t>
        <a:bodyPr/>
        <a:lstStyle/>
        <a:p>
          <a:endParaRPr lang="en-US"/>
        </a:p>
      </dgm:t>
    </dgm:pt>
    <dgm:pt modelId="{66FF0E5C-07F8-4BB1-8271-8D744BE084B2}" type="sibTrans" cxnId="{0A69E001-9A0F-4730-BB61-7F95C2A90059}">
      <dgm:prSet/>
      <dgm:spPr/>
      <dgm:t>
        <a:bodyPr/>
        <a:lstStyle/>
        <a:p>
          <a:endParaRPr lang="en-US"/>
        </a:p>
      </dgm:t>
    </dgm:pt>
    <dgm:pt modelId="{DE94AA2F-3D01-4505-B93B-77DDE55F853C}">
      <dgm:prSet phldrT="[Text]"/>
      <dgm:spPr/>
      <dgm:t>
        <a:bodyPr/>
        <a:lstStyle/>
        <a:p>
          <a:r>
            <a:rPr lang="en-GB" dirty="0"/>
            <a:t>services the system should</a:t>
          </a:r>
          <a:r>
            <a:rPr lang="ar-EG" dirty="0"/>
            <a:t> </a:t>
          </a:r>
          <a:r>
            <a:rPr lang="en-US" dirty="0"/>
            <a:t>provide</a:t>
          </a:r>
        </a:p>
      </dgm:t>
    </dgm:pt>
    <dgm:pt modelId="{D9A12390-5518-49AD-ABD9-DB3379AFF7E5}" type="parTrans" cxnId="{D8F7E8EB-38A4-42CE-BB50-603CA3E4D27B}">
      <dgm:prSet/>
      <dgm:spPr/>
      <dgm:t>
        <a:bodyPr/>
        <a:lstStyle/>
        <a:p>
          <a:endParaRPr lang="en-US"/>
        </a:p>
      </dgm:t>
    </dgm:pt>
    <dgm:pt modelId="{D7385C83-50FD-4F07-A25A-A1893A43C0D4}" type="sibTrans" cxnId="{D8F7E8EB-38A4-42CE-BB50-603CA3E4D27B}">
      <dgm:prSet/>
      <dgm:spPr/>
      <dgm:t>
        <a:bodyPr/>
        <a:lstStyle/>
        <a:p>
          <a:endParaRPr lang="en-US"/>
        </a:p>
      </dgm:t>
    </dgm:pt>
    <dgm:pt modelId="{8BF01076-E174-47DC-8834-83BC0CF6D29F}">
      <dgm:prSet phldrT="[Text]"/>
      <dgm:spPr/>
      <dgm:t>
        <a:bodyPr/>
        <a:lstStyle/>
        <a:p>
          <a:r>
            <a:rPr lang="en-GB" dirty="0"/>
            <a:t>how the system should react to </a:t>
          </a:r>
          <a:r>
            <a:rPr lang="en-US" dirty="0"/>
            <a:t>particular </a:t>
          </a:r>
          <a:r>
            <a:rPr lang="en-GB" dirty="0"/>
            <a:t>inputs</a:t>
          </a:r>
          <a:endParaRPr lang="en-US" dirty="0"/>
        </a:p>
      </dgm:t>
    </dgm:pt>
    <dgm:pt modelId="{FBA590E8-EE16-4E3F-82EF-EE27A3CC881C}" type="parTrans" cxnId="{E78D8C6A-DA5F-439C-9728-6C1DC5B6A6F3}">
      <dgm:prSet/>
      <dgm:spPr/>
      <dgm:t>
        <a:bodyPr/>
        <a:lstStyle/>
        <a:p>
          <a:endParaRPr lang="en-US"/>
        </a:p>
      </dgm:t>
    </dgm:pt>
    <dgm:pt modelId="{EC8BE1E6-6700-4097-9542-506843425CD4}" type="sibTrans" cxnId="{E78D8C6A-DA5F-439C-9728-6C1DC5B6A6F3}">
      <dgm:prSet/>
      <dgm:spPr/>
      <dgm:t>
        <a:bodyPr/>
        <a:lstStyle/>
        <a:p>
          <a:endParaRPr lang="en-US"/>
        </a:p>
      </dgm:t>
    </dgm:pt>
    <dgm:pt modelId="{9BE40146-811E-45F3-A3E0-F139D0FE056C}">
      <dgm:prSet phldrT="[Text]"/>
      <dgm:spPr/>
      <dgm:t>
        <a:bodyPr/>
        <a:lstStyle/>
        <a:p>
          <a:r>
            <a:rPr lang="en-US" dirty="0"/>
            <a:t>how the system</a:t>
          </a:r>
          <a:r>
            <a:rPr lang="ar-EG" dirty="0"/>
            <a:t> </a:t>
          </a:r>
          <a:r>
            <a:rPr lang="en-GB" dirty="0"/>
            <a:t>should behave </a:t>
          </a:r>
          <a:r>
            <a:rPr lang="en-US" dirty="0"/>
            <a:t>in particular situations</a:t>
          </a:r>
        </a:p>
      </dgm:t>
    </dgm:pt>
    <dgm:pt modelId="{4A8B9452-3100-4983-817D-7245EDD7AC75}" type="parTrans" cxnId="{2C3AE191-F88A-41F9-83CD-E3702411D20E}">
      <dgm:prSet/>
      <dgm:spPr/>
      <dgm:t>
        <a:bodyPr/>
        <a:lstStyle/>
        <a:p>
          <a:endParaRPr lang="en-US"/>
        </a:p>
      </dgm:t>
    </dgm:pt>
    <dgm:pt modelId="{2EBD8815-1796-4611-87AD-CE39EFF794DF}" type="sibTrans" cxnId="{2C3AE191-F88A-41F9-83CD-E3702411D20E}">
      <dgm:prSet/>
      <dgm:spPr/>
      <dgm:t>
        <a:bodyPr/>
        <a:lstStyle/>
        <a:p>
          <a:endParaRPr lang="en-US"/>
        </a:p>
      </dgm:t>
    </dgm:pt>
    <dgm:pt modelId="{681CE350-CF73-441A-91A4-68D2B142FB57}">
      <dgm:prSet phldrT="[Text]"/>
      <dgm:spPr/>
      <dgm:t>
        <a:bodyPr/>
        <a:lstStyle/>
        <a:p>
          <a:r>
            <a:rPr lang="en-GB" dirty="0"/>
            <a:t>constraints on the services or functions</a:t>
          </a:r>
          <a:r>
            <a:rPr lang="ar-EG" dirty="0"/>
            <a:t> </a:t>
          </a:r>
          <a:r>
            <a:rPr lang="en-US" dirty="0"/>
            <a:t>offered by the system.</a:t>
          </a:r>
        </a:p>
      </dgm:t>
    </dgm:pt>
    <dgm:pt modelId="{044BAB5A-7B32-40EF-8FFB-00F2F4B79CED}" type="parTrans" cxnId="{72501CA0-F7DB-4DF4-AA79-9D61706709A4}">
      <dgm:prSet/>
      <dgm:spPr/>
      <dgm:t>
        <a:bodyPr/>
        <a:lstStyle/>
        <a:p>
          <a:endParaRPr lang="en-US"/>
        </a:p>
      </dgm:t>
    </dgm:pt>
    <dgm:pt modelId="{15B4C10C-91EB-417D-AC74-FB6C93907F5F}" type="sibTrans" cxnId="{72501CA0-F7DB-4DF4-AA79-9D61706709A4}">
      <dgm:prSet/>
      <dgm:spPr/>
      <dgm:t>
        <a:bodyPr/>
        <a:lstStyle/>
        <a:p>
          <a:endParaRPr lang="en-US"/>
        </a:p>
      </dgm:t>
    </dgm:pt>
    <dgm:pt modelId="{48FBCB26-1D71-482D-9949-CD11F3EF2B2F}">
      <dgm:prSet phldrT="[Text]"/>
      <dgm:spPr/>
      <dgm:t>
        <a:bodyPr/>
        <a:lstStyle/>
        <a:p>
          <a:r>
            <a:rPr lang="en-GB" dirty="0"/>
            <a:t>timing constraints</a:t>
          </a:r>
          <a:endParaRPr lang="en-US" dirty="0"/>
        </a:p>
      </dgm:t>
    </dgm:pt>
    <dgm:pt modelId="{F356354A-8E53-4C37-89BD-5A2052F08BA3}" type="parTrans" cxnId="{DD4748A2-945C-4713-8AF5-2A6A9E17E5E0}">
      <dgm:prSet/>
      <dgm:spPr/>
      <dgm:t>
        <a:bodyPr/>
        <a:lstStyle/>
        <a:p>
          <a:endParaRPr lang="en-US"/>
        </a:p>
      </dgm:t>
    </dgm:pt>
    <dgm:pt modelId="{B2A1286D-29B9-4130-9515-DC5AD884393F}" type="sibTrans" cxnId="{DD4748A2-945C-4713-8AF5-2A6A9E17E5E0}">
      <dgm:prSet/>
      <dgm:spPr/>
      <dgm:t>
        <a:bodyPr/>
        <a:lstStyle/>
        <a:p>
          <a:endParaRPr lang="en-US"/>
        </a:p>
      </dgm:t>
    </dgm:pt>
    <dgm:pt modelId="{AC8F455D-5F72-4BB7-AED3-3CB9EA6D87A6}">
      <dgm:prSet phldrT="[Text]"/>
      <dgm:spPr/>
      <dgm:t>
        <a:bodyPr/>
        <a:lstStyle/>
        <a:p>
          <a:r>
            <a:rPr lang="en-GB" dirty="0"/>
            <a:t>constraints on the development</a:t>
          </a:r>
          <a:r>
            <a:rPr lang="ar-EG" dirty="0"/>
            <a:t> </a:t>
          </a:r>
          <a:r>
            <a:rPr lang="en-GB" dirty="0"/>
            <a:t>process</a:t>
          </a:r>
          <a:endParaRPr lang="en-US" dirty="0"/>
        </a:p>
      </dgm:t>
    </dgm:pt>
    <dgm:pt modelId="{328A953E-0124-40E9-9164-E0D799A36240}" type="parTrans" cxnId="{3CF16428-220A-4B51-A7B9-0C0E4FCAE7F9}">
      <dgm:prSet/>
      <dgm:spPr/>
      <dgm:t>
        <a:bodyPr/>
        <a:lstStyle/>
        <a:p>
          <a:endParaRPr lang="en-US"/>
        </a:p>
      </dgm:t>
    </dgm:pt>
    <dgm:pt modelId="{938092B3-42DC-4DBF-9596-58F7C1766F7F}" type="sibTrans" cxnId="{3CF16428-220A-4B51-A7B9-0C0E4FCAE7F9}">
      <dgm:prSet/>
      <dgm:spPr/>
      <dgm:t>
        <a:bodyPr/>
        <a:lstStyle/>
        <a:p>
          <a:endParaRPr lang="en-US"/>
        </a:p>
      </dgm:t>
    </dgm:pt>
    <dgm:pt modelId="{797C32F9-4C7B-4DA9-9C14-95A28213265A}">
      <dgm:prSet phldrT="[Text]"/>
      <dgm:spPr/>
      <dgm:t>
        <a:bodyPr/>
        <a:lstStyle/>
        <a:p>
          <a:r>
            <a:rPr lang="en-GB" dirty="0"/>
            <a:t>constraints imposed by standards</a:t>
          </a:r>
          <a:endParaRPr lang="en-US" dirty="0"/>
        </a:p>
      </dgm:t>
    </dgm:pt>
    <dgm:pt modelId="{55656423-3D6C-4D78-82CB-C673E100D79C}" type="parTrans" cxnId="{6E0B95C6-EDDD-4CFC-9164-42F45AC13864}">
      <dgm:prSet/>
      <dgm:spPr/>
      <dgm:t>
        <a:bodyPr/>
        <a:lstStyle/>
        <a:p>
          <a:endParaRPr lang="en-US"/>
        </a:p>
      </dgm:t>
    </dgm:pt>
    <dgm:pt modelId="{BA313EBE-81C9-4F91-9068-EF820BE02E19}" type="sibTrans" cxnId="{6E0B95C6-EDDD-4CFC-9164-42F45AC13864}">
      <dgm:prSet/>
      <dgm:spPr/>
      <dgm:t>
        <a:bodyPr/>
        <a:lstStyle/>
        <a:p>
          <a:endParaRPr lang="en-US"/>
        </a:p>
      </dgm:t>
    </dgm:pt>
    <dgm:pt modelId="{2B9B7358-2E88-4E5A-A406-2F616CDC51EA}" type="pres">
      <dgm:prSet presAssocID="{6C7436B7-763F-46C8-86B9-8156CF912ABD}" presName="linear" presStyleCnt="0">
        <dgm:presLayoutVars>
          <dgm:dir/>
          <dgm:animLvl val="lvl"/>
          <dgm:resizeHandles val="exact"/>
        </dgm:presLayoutVars>
      </dgm:prSet>
      <dgm:spPr/>
    </dgm:pt>
    <dgm:pt modelId="{2142EDF9-738F-49FF-85E4-EBFB7486BCEE}" type="pres">
      <dgm:prSet presAssocID="{C81FEF6D-5CDD-444E-8A43-B1CCD74418B1}" presName="parentLin" presStyleCnt="0"/>
      <dgm:spPr/>
    </dgm:pt>
    <dgm:pt modelId="{5CCDE66D-74F2-4827-AADD-68753E33595C}" type="pres">
      <dgm:prSet presAssocID="{C81FEF6D-5CDD-444E-8A43-B1CCD74418B1}" presName="parentLeftMargin" presStyleLbl="node1" presStyleIdx="0" presStyleCnt="2"/>
      <dgm:spPr/>
    </dgm:pt>
    <dgm:pt modelId="{94CED354-F048-4AE8-AD72-65237B9EEFE7}" type="pres">
      <dgm:prSet presAssocID="{C81FEF6D-5CDD-444E-8A43-B1CCD74418B1}" presName="parentText" presStyleLbl="node1" presStyleIdx="0" presStyleCnt="2">
        <dgm:presLayoutVars>
          <dgm:chMax val="0"/>
          <dgm:bulletEnabled val="1"/>
        </dgm:presLayoutVars>
      </dgm:prSet>
      <dgm:spPr/>
    </dgm:pt>
    <dgm:pt modelId="{5EC88323-92E3-41F2-907B-4462E611ECBD}" type="pres">
      <dgm:prSet presAssocID="{C81FEF6D-5CDD-444E-8A43-B1CCD74418B1}" presName="negativeSpace" presStyleCnt="0"/>
      <dgm:spPr/>
    </dgm:pt>
    <dgm:pt modelId="{988AA55A-D6B4-47E9-A87F-9A063B13F834}" type="pres">
      <dgm:prSet presAssocID="{C81FEF6D-5CDD-444E-8A43-B1CCD74418B1}" presName="childText" presStyleLbl="conFgAcc1" presStyleIdx="0" presStyleCnt="2">
        <dgm:presLayoutVars>
          <dgm:bulletEnabled val="1"/>
        </dgm:presLayoutVars>
      </dgm:prSet>
      <dgm:spPr/>
    </dgm:pt>
    <dgm:pt modelId="{301D95D5-646F-456D-956B-9717F799B60D}" type="pres">
      <dgm:prSet presAssocID="{9B10123C-A760-4AC5-BD04-7D082B46C728}" presName="spaceBetweenRectangles" presStyleCnt="0"/>
      <dgm:spPr/>
    </dgm:pt>
    <dgm:pt modelId="{08D36057-1C79-4BFB-8A1B-2264A8F00558}" type="pres">
      <dgm:prSet presAssocID="{472768FD-FA01-4015-92A8-303FB889C5EB}" presName="parentLin" presStyleCnt="0"/>
      <dgm:spPr/>
    </dgm:pt>
    <dgm:pt modelId="{922C82B4-9D27-480B-89F5-5B048B13D5B2}" type="pres">
      <dgm:prSet presAssocID="{472768FD-FA01-4015-92A8-303FB889C5EB}" presName="parentLeftMargin" presStyleLbl="node1" presStyleIdx="0" presStyleCnt="2"/>
      <dgm:spPr/>
    </dgm:pt>
    <dgm:pt modelId="{8C419969-1CDD-40A4-966C-8DB93FB2EB48}" type="pres">
      <dgm:prSet presAssocID="{472768FD-FA01-4015-92A8-303FB889C5EB}" presName="parentText" presStyleLbl="node1" presStyleIdx="1" presStyleCnt="2">
        <dgm:presLayoutVars>
          <dgm:chMax val="0"/>
          <dgm:bulletEnabled val="1"/>
        </dgm:presLayoutVars>
      </dgm:prSet>
      <dgm:spPr/>
    </dgm:pt>
    <dgm:pt modelId="{D2A5D663-9C27-47A5-8312-63BF5B68547D}" type="pres">
      <dgm:prSet presAssocID="{472768FD-FA01-4015-92A8-303FB889C5EB}" presName="negativeSpace" presStyleCnt="0"/>
      <dgm:spPr/>
    </dgm:pt>
    <dgm:pt modelId="{55E7F30D-4306-47D7-BE0B-8B33CFDC262B}" type="pres">
      <dgm:prSet presAssocID="{472768FD-FA01-4015-92A8-303FB889C5EB}" presName="childText" presStyleLbl="conFgAcc1" presStyleIdx="1" presStyleCnt="2">
        <dgm:presLayoutVars>
          <dgm:bulletEnabled val="1"/>
        </dgm:presLayoutVars>
      </dgm:prSet>
      <dgm:spPr/>
    </dgm:pt>
  </dgm:ptLst>
  <dgm:cxnLst>
    <dgm:cxn modelId="{1BCE1D00-D553-4BD0-B5A6-2FABF8C34E8D}" srcId="{6C7436B7-763F-46C8-86B9-8156CF912ABD}" destId="{C81FEF6D-5CDD-444E-8A43-B1CCD74418B1}" srcOrd="0" destOrd="0" parTransId="{BAA3257F-8ABA-4C93-B518-2E48F1B518E0}" sibTransId="{9B10123C-A760-4AC5-BD04-7D082B46C728}"/>
    <dgm:cxn modelId="{0A69E001-9A0F-4730-BB61-7F95C2A90059}" srcId="{6C7436B7-763F-46C8-86B9-8156CF912ABD}" destId="{472768FD-FA01-4015-92A8-303FB889C5EB}" srcOrd="1" destOrd="0" parTransId="{DE86A5A4-5578-4CE8-A8EA-4292CCFFC698}" sibTransId="{66FF0E5C-07F8-4BB1-8271-8D744BE084B2}"/>
    <dgm:cxn modelId="{C3E5B90A-19E4-4A2C-9B0F-AE3966D28870}" type="presOf" srcId="{AC8F455D-5F72-4BB7-AED3-3CB9EA6D87A6}" destId="{55E7F30D-4306-47D7-BE0B-8B33CFDC262B}" srcOrd="0" destOrd="2" presId="urn:microsoft.com/office/officeart/2005/8/layout/list1"/>
    <dgm:cxn modelId="{BE5EBA0B-632B-4543-A43D-CA98510DFDD9}" type="presOf" srcId="{C81FEF6D-5CDD-444E-8A43-B1CCD74418B1}" destId="{5CCDE66D-74F2-4827-AADD-68753E33595C}" srcOrd="0" destOrd="0" presId="urn:microsoft.com/office/officeart/2005/8/layout/list1"/>
    <dgm:cxn modelId="{4175B624-142F-4368-A760-E1003F192AF0}" type="presOf" srcId="{8BF01076-E174-47DC-8834-83BC0CF6D29F}" destId="{988AA55A-D6B4-47E9-A87F-9A063B13F834}" srcOrd="0" destOrd="1" presId="urn:microsoft.com/office/officeart/2005/8/layout/list1"/>
    <dgm:cxn modelId="{3CF16428-220A-4B51-A7B9-0C0E4FCAE7F9}" srcId="{472768FD-FA01-4015-92A8-303FB889C5EB}" destId="{AC8F455D-5F72-4BB7-AED3-3CB9EA6D87A6}" srcOrd="2" destOrd="0" parTransId="{328A953E-0124-40E9-9164-E0D799A36240}" sibTransId="{938092B3-42DC-4DBF-9596-58F7C1766F7F}"/>
    <dgm:cxn modelId="{D7781046-C2CC-4063-9040-4BC0DBFB0FD1}" type="presOf" srcId="{472768FD-FA01-4015-92A8-303FB889C5EB}" destId="{8C419969-1CDD-40A4-966C-8DB93FB2EB48}" srcOrd="1" destOrd="0" presId="urn:microsoft.com/office/officeart/2005/8/layout/list1"/>
    <dgm:cxn modelId="{1E396566-5D03-4BF9-B100-A31D24745481}" type="presOf" srcId="{681CE350-CF73-441A-91A4-68D2B142FB57}" destId="{55E7F30D-4306-47D7-BE0B-8B33CFDC262B}" srcOrd="0" destOrd="0" presId="urn:microsoft.com/office/officeart/2005/8/layout/list1"/>
    <dgm:cxn modelId="{E78D8C6A-DA5F-439C-9728-6C1DC5B6A6F3}" srcId="{C81FEF6D-5CDD-444E-8A43-B1CCD74418B1}" destId="{8BF01076-E174-47DC-8834-83BC0CF6D29F}" srcOrd="1" destOrd="0" parTransId="{FBA590E8-EE16-4E3F-82EF-EE27A3CC881C}" sibTransId="{EC8BE1E6-6700-4097-9542-506843425CD4}"/>
    <dgm:cxn modelId="{9FC3B257-33BC-40FB-A790-C8C2486156EC}" type="presOf" srcId="{48FBCB26-1D71-482D-9949-CD11F3EF2B2F}" destId="{55E7F30D-4306-47D7-BE0B-8B33CFDC262B}" srcOrd="0" destOrd="1" presId="urn:microsoft.com/office/officeart/2005/8/layout/list1"/>
    <dgm:cxn modelId="{F1847583-5753-4A4A-90D7-EA623E28E195}" type="presOf" srcId="{DE94AA2F-3D01-4505-B93B-77DDE55F853C}" destId="{988AA55A-D6B4-47E9-A87F-9A063B13F834}" srcOrd="0" destOrd="0" presId="urn:microsoft.com/office/officeart/2005/8/layout/list1"/>
    <dgm:cxn modelId="{144B5191-316D-44C1-822B-2A99601D792D}" type="presOf" srcId="{472768FD-FA01-4015-92A8-303FB889C5EB}" destId="{922C82B4-9D27-480B-89F5-5B048B13D5B2}" srcOrd="0" destOrd="0" presId="urn:microsoft.com/office/officeart/2005/8/layout/list1"/>
    <dgm:cxn modelId="{2C3AE191-F88A-41F9-83CD-E3702411D20E}" srcId="{C81FEF6D-5CDD-444E-8A43-B1CCD74418B1}" destId="{9BE40146-811E-45F3-A3E0-F139D0FE056C}" srcOrd="2" destOrd="0" parTransId="{4A8B9452-3100-4983-817D-7245EDD7AC75}" sibTransId="{2EBD8815-1796-4611-87AD-CE39EFF794DF}"/>
    <dgm:cxn modelId="{72501CA0-F7DB-4DF4-AA79-9D61706709A4}" srcId="{472768FD-FA01-4015-92A8-303FB889C5EB}" destId="{681CE350-CF73-441A-91A4-68D2B142FB57}" srcOrd="0" destOrd="0" parTransId="{044BAB5A-7B32-40EF-8FFB-00F2F4B79CED}" sibTransId="{15B4C10C-91EB-417D-AC74-FB6C93907F5F}"/>
    <dgm:cxn modelId="{DD4748A2-945C-4713-8AF5-2A6A9E17E5E0}" srcId="{472768FD-FA01-4015-92A8-303FB889C5EB}" destId="{48FBCB26-1D71-482D-9949-CD11F3EF2B2F}" srcOrd="1" destOrd="0" parTransId="{F356354A-8E53-4C37-89BD-5A2052F08BA3}" sibTransId="{B2A1286D-29B9-4130-9515-DC5AD884393F}"/>
    <dgm:cxn modelId="{CF842EAD-2DD8-416B-8982-A3EEEE989F44}" type="presOf" srcId="{9BE40146-811E-45F3-A3E0-F139D0FE056C}" destId="{988AA55A-D6B4-47E9-A87F-9A063B13F834}" srcOrd="0" destOrd="2" presId="urn:microsoft.com/office/officeart/2005/8/layout/list1"/>
    <dgm:cxn modelId="{6E0B95C6-EDDD-4CFC-9164-42F45AC13864}" srcId="{472768FD-FA01-4015-92A8-303FB889C5EB}" destId="{797C32F9-4C7B-4DA9-9C14-95A28213265A}" srcOrd="3" destOrd="0" parTransId="{55656423-3D6C-4D78-82CB-C673E100D79C}" sibTransId="{BA313EBE-81C9-4F91-9068-EF820BE02E19}"/>
    <dgm:cxn modelId="{428A60E4-7906-4151-B00A-A4170372A8F6}" type="presOf" srcId="{C81FEF6D-5CDD-444E-8A43-B1CCD74418B1}" destId="{94CED354-F048-4AE8-AD72-65237B9EEFE7}" srcOrd="1" destOrd="0" presId="urn:microsoft.com/office/officeart/2005/8/layout/list1"/>
    <dgm:cxn modelId="{DB5C82E8-3A29-42F7-B8DB-6CFC9FA23859}" type="presOf" srcId="{6C7436B7-763F-46C8-86B9-8156CF912ABD}" destId="{2B9B7358-2E88-4E5A-A406-2F616CDC51EA}" srcOrd="0" destOrd="0" presId="urn:microsoft.com/office/officeart/2005/8/layout/list1"/>
    <dgm:cxn modelId="{D8F7E8EB-38A4-42CE-BB50-603CA3E4D27B}" srcId="{C81FEF6D-5CDD-444E-8A43-B1CCD74418B1}" destId="{DE94AA2F-3D01-4505-B93B-77DDE55F853C}" srcOrd="0" destOrd="0" parTransId="{D9A12390-5518-49AD-ABD9-DB3379AFF7E5}" sibTransId="{D7385C83-50FD-4F07-A25A-A1893A43C0D4}"/>
    <dgm:cxn modelId="{98E34DFB-7C51-4A24-9D7D-4A11D869F103}" type="presOf" srcId="{797C32F9-4C7B-4DA9-9C14-95A28213265A}" destId="{55E7F30D-4306-47D7-BE0B-8B33CFDC262B}" srcOrd="0" destOrd="3" presId="urn:microsoft.com/office/officeart/2005/8/layout/list1"/>
    <dgm:cxn modelId="{52D3B941-A1D5-4FC2-A1AF-C42426B5D722}" type="presParOf" srcId="{2B9B7358-2E88-4E5A-A406-2F616CDC51EA}" destId="{2142EDF9-738F-49FF-85E4-EBFB7486BCEE}" srcOrd="0" destOrd="0" presId="urn:microsoft.com/office/officeart/2005/8/layout/list1"/>
    <dgm:cxn modelId="{0A66BFB5-E2C9-4C46-AF8F-2D5678104C3C}" type="presParOf" srcId="{2142EDF9-738F-49FF-85E4-EBFB7486BCEE}" destId="{5CCDE66D-74F2-4827-AADD-68753E33595C}" srcOrd="0" destOrd="0" presId="urn:microsoft.com/office/officeart/2005/8/layout/list1"/>
    <dgm:cxn modelId="{7219F081-9338-4E46-A694-5D8FAE38AC0F}" type="presParOf" srcId="{2142EDF9-738F-49FF-85E4-EBFB7486BCEE}" destId="{94CED354-F048-4AE8-AD72-65237B9EEFE7}" srcOrd="1" destOrd="0" presId="urn:microsoft.com/office/officeart/2005/8/layout/list1"/>
    <dgm:cxn modelId="{EB1AE441-0901-40E3-82FB-19B3C8D3E93B}" type="presParOf" srcId="{2B9B7358-2E88-4E5A-A406-2F616CDC51EA}" destId="{5EC88323-92E3-41F2-907B-4462E611ECBD}" srcOrd="1" destOrd="0" presId="urn:microsoft.com/office/officeart/2005/8/layout/list1"/>
    <dgm:cxn modelId="{EE07AFA6-BAF2-4FD7-891E-64168F24E3FD}" type="presParOf" srcId="{2B9B7358-2E88-4E5A-A406-2F616CDC51EA}" destId="{988AA55A-D6B4-47E9-A87F-9A063B13F834}" srcOrd="2" destOrd="0" presId="urn:microsoft.com/office/officeart/2005/8/layout/list1"/>
    <dgm:cxn modelId="{FAB0502B-66D5-4B2B-9A07-A3655CE679AA}" type="presParOf" srcId="{2B9B7358-2E88-4E5A-A406-2F616CDC51EA}" destId="{301D95D5-646F-456D-956B-9717F799B60D}" srcOrd="3" destOrd="0" presId="urn:microsoft.com/office/officeart/2005/8/layout/list1"/>
    <dgm:cxn modelId="{52622734-9786-42AA-832B-ECC95AFEA060}" type="presParOf" srcId="{2B9B7358-2E88-4E5A-A406-2F616CDC51EA}" destId="{08D36057-1C79-4BFB-8A1B-2264A8F00558}" srcOrd="4" destOrd="0" presId="urn:microsoft.com/office/officeart/2005/8/layout/list1"/>
    <dgm:cxn modelId="{F648C2A1-805E-4177-9A0A-F3959A05B1D2}" type="presParOf" srcId="{08D36057-1C79-4BFB-8A1B-2264A8F00558}" destId="{922C82B4-9D27-480B-89F5-5B048B13D5B2}" srcOrd="0" destOrd="0" presId="urn:microsoft.com/office/officeart/2005/8/layout/list1"/>
    <dgm:cxn modelId="{168305C0-4860-46C2-B5B2-C0302D9FE2C9}" type="presParOf" srcId="{08D36057-1C79-4BFB-8A1B-2264A8F00558}" destId="{8C419969-1CDD-40A4-966C-8DB93FB2EB48}" srcOrd="1" destOrd="0" presId="urn:microsoft.com/office/officeart/2005/8/layout/list1"/>
    <dgm:cxn modelId="{E0CBB685-BAF6-4ED9-A461-E4610C686E77}" type="presParOf" srcId="{2B9B7358-2E88-4E5A-A406-2F616CDC51EA}" destId="{D2A5D663-9C27-47A5-8312-63BF5B68547D}" srcOrd="5" destOrd="0" presId="urn:microsoft.com/office/officeart/2005/8/layout/list1"/>
    <dgm:cxn modelId="{01A184B2-A01A-41AA-A7F0-7656758AD209}" type="presParOf" srcId="{2B9B7358-2E88-4E5A-A406-2F616CDC51EA}" destId="{55E7F30D-4306-47D7-BE0B-8B33CFDC26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7436B7-763F-46C8-86B9-8156CF912A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81FEF6D-5CDD-444E-8A43-B1CCD74418B1}">
      <dgm:prSet phldrT="[Text]"/>
      <dgm:spPr/>
      <dgm:t>
        <a:bodyPr/>
        <a:lstStyle/>
        <a:p>
          <a:r>
            <a:rPr lang="en-US" dirty="0"/>
            <a:t>Functional requirements</a:t>
          </a:r>
        </a:p>
      </dgm:t>
    </dgm:pt>
    <dgm:pt modelId="{BAA3257F-8ABA-4C93-B518-2E48F1B518E0}" type="parTrans" cxnId="{1BCE1D00-D553-4BD0-B5A6-2FABF8C34E8D}">
      <dgm:prSet/>
      <dgm:spPr/>
      <dgm:t>
        <a:bodyPr/>
        <a:lstStyle/>
        <a:p>
          <a:endParaRPr lang="en-US"/>
        </a:p>
      </dgm:t>
    </dgm:pt>
    <dgm:pt modelId="{9B10123C-A760-4AC5-BD04-7D082B46C728}" type="sibTrans" cxnId="{1BCE1D00-D553-4BD0-B5A6-2FABF8C34E8D}">
      <dgm:prSet/>
      <dgm:spPr/>
      <dgm:t>
        <a:bodyPr/>
        <a:lstStyle/>
        <a:p>
          <a:endParaRPr lang="en-US"/>
        </a:p>
      </dgm:t>
    </dgm:pt>
    <dgm:pt modelId="{472768FD-FA01-4015-92A8-303FB889C5EB}">
      <dgm:prSet phldrT="[Text]"/>
      <dgm:spPr/>
      <dgm:t>
        <a:bodyPr/>
        <a:lstStyle/>
        <a:p>
          <a:r>
            <a:rPr lang="en-US" dirty="0"/>
            <a:t>Non-functional requirements</a:t>
          </a:r>
        </a:p>
      </dgm:t>
    </dgm:pt>
    <dgm:pt modelId="{DE86A5A4-5578-4CE8-A8EA-4292CCFFC698}" type="parTrans" cxnId="{0A69E001-9A0F-4730-BB61-7F95C2A90059}">
      <dgm:prSet/>
      <dgm:spPr/>
      <dgm:t>
        <a:bodyPr/>
        <a:lstStyle/>
        <a:p>
          <a:endParaRPr lang="en-US"/>
        </a:p>
      </dgm:t>
    </dgm:pt>
    <dgm:pt modelId="{66FF0E5C-07F8-4BB1-8271-8D744BE084B2}" type="sibTrans" cxnId="{0A69E001-9A0F-4730-BB61-7F95C2A90059}">
      <dgm:prSet/>
      <dgm:spPr/>
      <dgm:t>
        <a:bodyPr/>
        <a:lstStyle/>
        <a:p>
          <a:endParaRPr lang="en-US"/>
        </a:p>
      </dgm:t>
    </dgm:pt>
    <dgm:pt modelId="{DE94AA2F-3D01-4505-B93B-77DDE55F853C}">
      <dgm:prSet phldrT="[Text]"/>
      <dgm:spPr/>
      <dgm:t>
        <a:bodyPr/>
        <a:lstStyle/>
        <a:p>
          <a:r>
            <a:rPr lang="en-GB" dirty="0"/>
            <a:t>services the system should</a:t>
          </a:r>
          <a:r>
            <a:rPr lang="ar-EG" dirty="0"/>
            <a:t> </a:t>
          </a:r>
          <a:r>
            <a:rPr lang="en-US" dirty="0"/>
            <a:t>provide</a:t>
          </a:r>
        </a:p>
      </dgm:t>
    </dgm:pt>
    <dgm:pt modelId="{D9A12390-5518-49AD-ABD9-DB3379AFF7E5}" type="parTrans" cxnId="{D8F7E8EB-38A4-42CE-BB50-603CA3E4D27B}">
      <dgm:prSet/>
      <dgm:spPr/>
      <dgm:t>
        <a:bodyPr/>
        <a:lstStyle/>
        <a:p>
          <a:endParaRPr lang="en-US"/>
        </a:p>
      </dgm:t>
    </dgm:pt>
    <dgm:pt modelId="{D7385C83-50FD-4F07-A25A-A1893A43C0D4}" type="sibTrans" cxnId="{D8F7E8EB-38A4-42CE-BB50-603CA3E4D27B}">
      <dgm:prSet/>
      <dgm:spPr/>
      <dgm:t>
        <a:bodyPr/>
        <a:lstStyle/>
        <a:p>
          <a:endParaRPr lang="en-US"/>
        </a:p>
      </dgm:t>
    </dgm:pt>
    <dgm:pt modelId="{8BF01076-E174-47DC-8834-83BC0CF6D29F}">
      <dgm:prSet phldrT="[Text]"/>
      <dgm:spPr/>
      <dgm:t>
        <a:bodyPr/>
        <a:lstStyle/>
        <a:p>
          <a:r>
            <a:rPr lang="en-GB" dirty="0"/>
            <a:t>how the system should react to </a:t>
          </a:r>
          <a:r>
            <a:rPr lang="en-US" dirty="0"/>
            <a:t>particular </a:t>
          </a:r>
          <a:r>
            <a:rPr lang="en-GB" dirty="0"/>
            <a:t>inputs</a:t>
          </a:r>
          <a:endParaRPr lang="en-US" dirty="0"/>
        </a:p>
      </dgm:t>
    </dgm:pt>
    <dgm:pt modelId="{FBA590E8-EE16-4E3F-82EF-EE27A3CC881C}" type="parTrans" cxnId="{E78D8C6A-DA5F-439C-9728-6C1DC5B6A6F3}">
      <dgm:prSet/>
      <dgm:spPr/>
      <dgm:t>
        <a:bodyPr/>
        <a:lstStyle/>
        <a:p>
          <a:endParaRPr lang="en-US"/>
        </a:p>
      </dgm:t>
    </dgm:pt>
    <dgm:pt modelId="{EC8BE1E6-6700-4097-9542-506843425CD4}" type="sibTrans" cxnId="{E78D8C6A-DA5F-439C-9728-6C1DC5B6A6F3}">
      <dgm:prSet/>
      <dgm:spPr/>
      <dgm:t>
        <a:bodyPr/>
        <a:lstStyle/>
        <a:p>
          <a:endParaRPr lang="en-US"/>
        </a:p>
      </dgm:t>
    </dgm:pt>
    <dgm:pt modelId="{9BE40146-811E-45F3-A3E0-F139D0FE056C}">
      <dgm:prSet phldrT="[Text]"/>
      <dgm:spPr/>
      <dgm:t>
        <a:bodyPr/>
        <a:lstStyle/>
        <a:p>
          <a:r>
            <a:rPr lang="en-US" dirty="0"/>
            <a:t>how the system</a:t>
          </a:r>
          <a:r>
            <a:rPr lang="ar-EG" dirty="0"/>
            <a:t> </a:t>
          </a:r>
          <a:r>
            <a:rPr lang="en-GB" dirty="0"/>
            <a:t>should behave </a:t>
          </a:r>
          <a:r>
            <a:rPr lang="en-US" dirty="0"/>
            <a:t>in particular situations</a:t>
          </a:r>
        </a:p>
      </dgm:t>
    </dgm:pt>
    <dgm:pt modelId="{4A8B9452-3100-4983-817D-7245EDD7AC75}" type="parTrans" cxnId="{2C3AE191-F88A-41F9-83CD-E3702411D20E}">
      <dgm:prSet/>
      <dgm:spPr/>
      <dgm:t>
        <a:bodyPr/>
        <a:lstStyle/>
        <a:p>
          <a:endParaRPr lang="en-US"/>
        </a:p>
      </dgm:t>
    </dgm:pt>
    <dgm:pt modelId="{2EBD8815-1796-4611-87AD-CE39EFF794DF}" type="sibTrans" cxnId="{2C3AE191-F88A-41F9-83CD-E3702411D20E}">
      <dgm:prSet/>
      <dgm:spPr/>
      <dgm:t>
        <a:bodyPr/>
        <a:lstStyle/>
        <a:p>
          <a:endParaRPr lang="en-US"/>
        </a:p>
      </dgm:t>
    </dgm:pt>
    <dgm:pt modelId="{681CE350-CF73-441A-91A4-68D2B142FB57}">
      <dgm:prSet phldrT="[Text]"/>
      <dgm:spPr/>
      <dgm:t>
        <a:bodyPr/>
        <a:lstStyle/>
        <a:p>
          <a:r>
            <a:rPr lang="en-GB" dirty="0"/>
            <a:t>constraints on the services or functions</a:t>
          </a:r>
          <a:r>
            <a:rPr lang="ar-EG" dirty="0"/>
            <a:t> </a:t>
          </a:r>
          <a:r>
            <a:rPr lang="en-US" dirty="0"/>
            <a:t>offered by the system.</a:t>
          </a:r>
        </a:p>
      </dgm:t>
    </dgm:pt>
    <dgm:pt modelId="{044BAB5A-7B32-40EF-8FFB-00F2F4B79CED}" type="parTrans" cxnId="{72501CA0-F7DB-4DF4-AA79-9D61706709A4}">
      <dgm:prSet/>
      <dgm:spPr/>
      <dgm:t>
        <a:bodyPr/>
        <a:lstStyle/>
        <a:p>
          <a:endParaRPr lang="en-US"/>
        </a:p>
      </dgm:t>
    </dgm:pt>
    <dgm:pt modelId="{15B4C10C-91EB-417D-AC74-FB6C93907F5F}" type="sibTrans" cxnId="{72501CA0-F7DB-4DF4-AA79-9D61706709A4}">
      <dgm:prSet/>
      <dgm:spPr/>
      <dgm:t>
        <a:bodyPr/>
        <a:lstStyle/>
        <a:p>
          <a:endParaRPr lang="en-US"/>
        </a:p>
      </dgm:t>
    </dgm:pt>
    <dgm:pt modelId="{48FBCB26-1D71-482D-9949-CD11F3EF2B2F}">
      <dgm:prSet phldrT="[Text]"/>
      <dgm:spPr/>
      <dgm:t>
        <a:bodyPr/>
        <a:lstStyle/>
        <a:p>
          <a:r>
            <a:rPr lang="en-GB" dirty="0"/>
            <a:t>timing constraints</a:t>
          </a:r>
          <a:endParaRPr lang="en-US" dirty="0"/>
        </a:p>
      </dgm:t>
    </dgm:pt>
    <dgm:pt modelId="{F356354A-8E53-4C37-89BD-5A2052F08BA3}" type="parTrans" cxnId="{DD4748A2-945C-4713-8AF5-2A6A9E17E5E0}">
      <dgm:prSet/>
      <dgm:spPr/>
      <dgm:t>
        <a:bodyPr/>
        <a:lstStyle/>
        <a:p>
          <a:endParaRPr lang="en-US"/>
        </a:p>
      </dgm:t>
    </dgm:pt>
    <dgm:pt modelId="{B2A1286D-29B9-4130-9515-DC5AD884393F}" type="sibTrans" cxnId="{DD4748A2-945C-4713-8AF5-2A6A9E17E5E0}">
      <dgm:prSet/>
      <dgm:spPr/>
      <dgm:t>
        <a:bodyPr/>
        <a:lstStyle/>
        <a:p>
          <a:endParaRPr lang="en-US"/>
        </a:p>
      </dgm:t>
    </dgm:pt>
    <dgm:pt modelId="{AC8F455D-5F72-4BB7-AED3-3CB9EA6D87A6}">
      <dgm:prSet phldrT="[Text]"/>
      <dgm:spPr/>
      <dgm:t>
        <a:bodyPr/>
        <a:lstStyle/>
        <a:p>
          <a:r>
            <a:rPr lang="en-GB" dirty="0"/>
            <a:t>constraints on the development</a:t>
          </a:r>
          <a:r>
            <a:rPr lang="ar-EG" dirty="0"/>
            <a:t> </a:t>
          </a:r>
          <a:r>
            <a:rPr lang="en-GB" dirty="0"/>
            <a:t>process</a:t>
          </a:r>
          <a:endParaRPr lang="en-US" dirty="0"/>
        </a:p>
      </dgm:t>
    </dgm:pt>
    <dgm:pt modelId="{328A953E-0124-40E9-9164-E0D799A36240}" type="parTrans" cxnId="{3CF16428-220A-4B51-A7B9-0C0E4FCAE7F9}">
      <dgm:prSet/>
      <dgm:spPr/>
      <dgm:t>
        <a:bodyPr/>
        <a:lstStyle/>
        <a:p>
          <a:endParaRPr lang="en-US"/>
        </a:p>
      </dgm:t>
    </dgm:pt>
    <dgm:pt modelId="{938092B3-42DC-4DBF-9596-58F7C1766F7F}" type="sibTrans" cxnId="{3CF16428-220A-4B51-A7B9-0C0E4FCAE7F9}">
      <dgm:prSet/>
      <dgm:spPr/>
      <dgm:t>
        <a:bodyPr/>
        <a:lstStyle/>
        <a:p>
          <a:endParaRPr lang="en-US"/>
        </a:p>
      </dgm:t>
    </dgm:pt>
    <dgm:pt modelId="{797C32F9-4C7B-4DA9-9C14-95A28213265A}">
      <dgm:prSet phldrT="[Text]"/>
      <dgm:spPr/>
      <dgm:t>
        <a:bodyPr/>
        <a:lstStyle/>
        <a:p>
          <a:r>
            <a:rPr lang="en-GB" dirty="0"/>
            <a:t>constraints imposed by standards</a:t>
          </a:r>
          <a:endParaRPr lang="en-US" dirty="0"/>
        </a:p>
      </dgm:t>
    </dgm:pt>
    <dgm:pt modelId="{55656423-3D6C-4D78-82CB-C673E100D79C}" type="parTrans" cxnId="{6E0B95C6-EDDD-4CFC-9164-42F45AC13864}">
      <dgm:prSet/>
      <dgm:spPr/>
      <dgm:t>
        <a:bodyPr/>
        <a:lstStyle/>
        <a:p>
          <a:endParaRPr lang="en-US"/>
        </a:p>
      </dgm:t>
    </dgm:pt>
    <dgm:pt modelId="{BA313EBE-81C9-4F91-9068-EF820BE02E19}" type="sibTrans" cxnId="{6E0B95C6-EDDD-4CFC-9164-42F45AC13864}">
      <dgm:prSet/>
      <dgm:spPr/>
      <dgm:t>
        <a:bodyPr/>
        <a:lstStyle/>
        <a:p>
          <a:endParaRPr lang="en-US"/>
        </a:p>
      </dgm:t>
    </dgm:pt>
    <dgm:pt modelId="{2B9B7358-2E88-4E5A-A406-2F616CDC51EA}" type="pres">
      <dgm:prSet presAssocID="{6C7436B7-763F-46C8-86B9-8156CF912ABD}" presName="linear" presStyleCnt="0">
        <dgm:presLayoutVars>
          <dgm:dir/>
          <dgm:animLvl val="lvl"/>
          <dgm:resizeHandles val="exact"/>
        </dgm:presLayoutVars>
      </dgm:prSet>
      <dgm:spPr/>
    </dgm:pt>
    <dgm:pt modelId="{2142EDF9-738F-49FF-85E4-EBFB7486BCEE}" type="pres">
      <dgm:prSet presAssocID="{C81FEF6D-5CDD-444E-8A43-B1CCD74418B1}" presName="parentLin" presStyleCnt="0"/>
      <dgm:spPr/>
    </dgm:pt>
    <dgm:pt modelId="{5CCDE66D-74F2-4827-AADD-68753E33595C}" type="pres">
      <dgm:prSet presAssocID="{C81FEF6D-5CDD-444E-8A43-B1CCD74418B1}" presName="parentLeftMargin" presStyleLbl="node1" presStyleIdx="0" presStyleCnt="2"/>
      <dgm:spPr/>
    </dgm:pt>
    <dgm:pt modelId="{94CED354-F048-4AE8-AD72-65237B9EEFE7}" type="pres">
      <dgm:prSet presAssocID="{C81FEF6D-5CDD-444E-8A43-B1CCD74418B1}" presName="parentText" presStyleLbl="node1" presStyleIdx="0" presStyleCnt="2">
        <dgm:presLayoutVars>
          <dgm:chMax val="0"/>
          <dgm:bulletEnabled val="1"/>
        </dgm:presLayoutVars>
      </dgm:prSet>
      <dgm:spPr/>
    </dgm:pt>
    <dgm:pt modelId="{5EC88323-92E3-41F2-907B-4462E611ECBD}" type="pres">
      <dgm:prSet presAssocID="{C81FEF6D-5CDD-444E-8A43-B1CCD74418B1}" presName="negativeSpace" presStyleCnt="0"/>
      <dgm:spPr/>
    </dgm:pt>
    <dgm:pt modelId="{988AA55A-D6B4-47E9-A87F-9A063B13F834}" type="pres">
      <dgm:prSet presAssocID="{C81FEF6D-5CDD-444E-8A43-B1CCD74418B1}" presName="childText" presStyleLbl="conFgAcc1" presStyleIdx="0" presStyleCnt="2">
        <dgm:presLayoutVars>
          <dgm:bulletEnabled val="1"/>
        </dgm:presLayoutVars>
      </dgm:prSet>
      <dgm:spPr/>
    </dgm:pt>
    <dgm:pt modelId="{301D95D5-646F-456D-956B-9717F799B60D}" type="pres">
      <dgm:prSet presAssocID="{9B10123C-A760-4AC5-BD04-7D082B46C728}" presName="spaceBetweenRectangles" presStyleCnt="0"/>
      <dgm:spPr/>
    </dgm:pt>
    <dgm:pt modelId="{08D36057-1C79-4BFB-8A1B-2264A8F00558}" type="pres">
      <dgm:prSet presAssocID="{472768FD-FA01-4015-92A8-303FB889C5EB}" presName="parentLin" presStyleCnt="0"/>
      <dgm:spPr/>
    </dgm:pt>
    <dgm:pt modelId="{922C82B4-9D27-480B-89F5-5B048B13D5B2}" type="pres">
      <dgm:prSet presAssocID="{472768FD-FA01-4015-92A8-303FB889C5EB}" presName="parentLeftMargin" presStyleLbl="node1" presStyleIdx="0" presStyleCnt="2"/>
      <dgm:spPr/>
    </dgm:pt>
    <dgm:pt modelId="{8C419969-1CDD-40A4-966C-8DB93FB2EB48}" type="pres">
      <dgm:prSet presAssocID="{472768FD-FA01-4015-92A8-303FB889C5EB}" presName="parentText" presStyleLbl="node1" presStyleIdx="1" presStyleCnt="2">
        <dgm:presLayoutVars>
          <dgm:chMax val="0"/>
          <dgm:bulletEnabled val="1"/>
        </dgm:presLayoutVars>
      </dgm:prSet>
      <dgm:spPr/>
    </dgm:pt>
    <dgm:pt modelId="{D2A5D663-9C27-47A5-8312-63BF5B68547D}" type="pres">
      <dgm:prSet presAssocID="{472768FD-FA01-4015-92A8-303FB889C5EB}" presName="negativeSpace" presStyleCnt="0"/>
      <dgm:spPr/>
    </dgm:pt>
    <dgm:pt modelId="{55E7F30D-4306-47D7-BE0B-8B33CFDC262B}" type="pres">
      <dgm:prSet presAssocID="{472768FD-FA01-4015-92A8-303FB889C5EB}" presName="childText" presStyleLbl="conFgAcc1" presStyleIdx="1" presStyleCnt="2">
        <dgm:presLayoutVars>
          <dgm:bulletEnabled val="1"/>
        </dgm:presLayoutVars>
      </dgm:prSet>
      <dgm:spPr/>
    </dgm:pt>
  </dgm:ptLst>
  <dgm:cxnLst>
    <dgm:cxn modelId="{1BCE1D00-D553-4BD0-B5A6-2FABF8C34E8D}" srcId="{6C7436B7-763F-46C8-86B9-8156CF912ABD}" destId="{C81FEF6D-5CDD-444E-8A43-B1CCD74418B1}" srcOrd="0" destOrd="0" parTransId="{BAA3257F-8ABA-4C93-B518-2E48F1B518E0}" sibTransId="{9B10123C-A760-4AC5-BD04-7D082B46C728}"/>
    <dgm:cxn modelId="{0A69E001-9A0F-4730-BB61-7F95C2A90059}" srcId="{6C7436B7-763F-46C8-86B9-8156CF912ABD}" destId="{472768FD-FA01-4015-92A8-303FB889C5EB}" srcOrd="1" destOrd="0" parTransId="{DE86A5A4-5578-4CE8-A8EA-4292CCFFC698}" sibTransId="{66FF0E5C-07F8-4BB1-8271-8D744BE084B2}"/>
    <dgm:cxn modelId="{C3E5B90A-19E4-4A2C-9B0F-AE3966D28870}" type="presOf" srcId="{AC8F455D-5F72-4BB7-AED3-3CB9EA6D87A6}" destId="{55E7F30D-4306-47D7-BE0B-8B33CFDC262B}" srcOrd="0" destOrd="2" presId="urn:microsoft.com/office/officeart/2005/8/layout/list1"/>
    <dgm:cxn modelId="{BE5EBA0B-632B-4543-A43D-CA98510DFDD9}" type="presOf" srcId="{C81FEF6D-5CDD-444E-8A43-B1CCD74418B1}" destId="{5CCDE66D-74F2-4827-AADD-68753E33595C}" srcOrd="0" destOrd="0" presId="urn:microsoft.com/office/officeart/2005/8/layout/list1"/>
    <dgm:cxn modelId="{4175B624-142F-4368-A760-E1003F192AF0}" type="presOf" srcId="{8BF01076-E174-47DC-8834-83BC0CF6D29F}" destId="{988AA55A-D6B4-47E9-A87F-9A063B13F834}" srcOrd="0" destOrd="1" presId="urn:microsoft.com/office/officeart/2005/8/layout/list1"/>
    <dgm:cxn modelId="{3CF16428-220A-4B51-A7B9-0C0E4FCAE7F9}" srcId="{472768FD-FA01-4015-92A8-303FB889C5EB}" destId="{AC8F455D-5F72-4BB7-AED3-3CB9EA6D87A6}" srcOrd="2" destOrd="0" parTransId="{328A953E-0124-40E9-9164-E0D799A36240}" sibTransId="{938092B3-42DC-4DBF-9596-58F7C1766F7F}"/>
    <dgm:cxn modelId="{D7781046-C2CC-4063-9040-4BC0DBFB0FD1}" type="presOf" srcId="{472768FD-FA01-4015-92A8-303FB889C5EB}" destId="{8C419969-1CDD-40A4-966C-8DB93FB2EB48}" srcOrd="1" destOrd="0" presId="urn:microsoft.com/office/officeart/2005/8/layout/list1"/>
    <dgm:cxn modelId="{1E396566-5D03-4BF9-B100-A31D24745481}" type="presOf" srcId="{681CE350-CF73-441A-91A4-68D2B142FB57}" destId="{55E7F30D-4306-47D7-BE0B-8B33CFDC262B}" srcOrd="0" destOrd="0" presId="urn:microsoft.com/office/officeart/2005/8/layout/list1"/>
    <dgm:cxn modelId="{E78D8C6A-DA5F-439C-9728-6C1DC5B6A6F3}" srcId="{C81FEF6D-5CDD-444E-8A43-B1CCD74418B1}" destId="{8BF01076-E174-47DC-8834-83BC0CF6D29F}" srcOrd="1" destOrd="0" parTransId="{FBA590E8-EE16-4E3F-82EF-EE27A3CC881C}" sibTransId="{EC8BE1E6-6700-4097-9542-506843425CD4}"/>
    <dgm:cxn modelId="{9FC3B257-33BC-40FB-A790-C8C2486156EC}" type="presOf" srcId="{48FBCB26-1D71-482D-9949-CD11F3EF2B2F}" destId="{55E7F30D-4306-47D7-BE0B-8B33CFDC262B}" srcOrd="0" destOrd="1" presId="urn:microsoft.com/office/officeart/2005/8/layout/list1"/>
    <dgm:cxn modelId="{F1847583-5753-4A4A-90D7-EA623E28E195}" type="presOf" srcId="{DE94AA2F-3D01-4505-B93B-77DDE55F853C}" destId="{988AA55A-D6B4-47E9-A87F-9A063B13F834}" srcOrd="0" destOrd="0" presId="urn:microsoft.com/office/officeart/2005/8/layout/list1"/>
    <dgm:cxn modelId="{144B5191-316D-44C1-822B-2A99601D792D}" type="presOf" srcId="{472768FD-FA01-4015-92A8-303FB889C5EB}" destId="{922C82B4-9D27-480B-89F5-5B048B13D5B2}" srcOrd="0" destOrd="0" presId="urn:microsoft.com/office/officeart/2005/8/layout/list1"/>
    <dgm:cxn modelId="{2C3AE191-F88A-41F9-83CD-E3702411D20E}" srcId="{C81FEF6D-5CDD-444E-8A43-B1CCD74418B1}" destId="{9BE40146-811E-45F3-A3E0-F139D0FE056C}" srcOrd="2" destOrd="0" parTransId="{4A8B9452-3100-4983-817D-7245EDD7AC75}" sibTransId="{2EBD8815-1796-4611-87AD-CE39EFF794DF}"/>
    <dgm:cxn modelId="{72501CA0-F7DB-4DF4-AA79-9D61706709A4}" srcId="{472768FD-FA01-4015-92A8-303FB889C5EB}" destId="{681CE350-CF73-441A-91A4-68D2B142FB57}" srcOrd="0" destOrd="0" parTransId="{044BAB5A-7B32-40EF-8FFB-00F2F4B79CED}" sibTransId="{15B4C10C-91EB-417D-AC74-FB6C93907F5F}"/>
    <dgm:cxn modelId="{DD4748A2-945C-4713-8AF5-2A6A9E17E5E0}" srcId="{472768FD-FA01-4015-92A8-303FB889C5EB}" destId="{48FBCB26-1D71-482D-9949-CD11F3EF2B2F}" srcOrd="1" destOrd="0" parTransId="{F356354A-8E53-4C37-89BD-5A2052F08BA3}" sibTransId="{B2A1286D-29B9-4130-9515-DC5AD884393F}"/>
    <dgm:cxn modelId="{CF842EAD-2DD8-416B-8982-A3EEEE989F44}" type="presOf" srcId="{9BE40146-811E-45F3-A3E0-F139D0FE056C}" destId="{988AA55A-D6B4-47E9-A87F-9A063B13F834}" srcOrd="0" destOrd="2" presId="urn:microsoft.com/office/officeart/2005/8/layout/list1"/>
    <dgm:cxn modelId="{6E0B95C6-EDDD-4CFC-9164-42F45AC13864}" srcId="{472768FD-FA01-4015-92A8-303FB889C5EB}" destId="{797C32F9-4C7B-4DA9-9C14-95A28213265A}" srcOrd="3" destOrd="0" parTransId="{55656423-3D6C-4D78-82CB-C673E100D79C}" sibTransId="{BA313EBE-81C9-4F91-9068-EF820BE02E19}"/>
    <dgm:cxn modelId="{428A60E4-7906-4151-B00A-A4170372A8F6}" type="presOf" srcId="{C81FEF6D-5CDD-444E-8A43-B1CCD74418B1}" destId="{94CED354-F048-4AE8-AD72-65237B9EEFE7}" srcOrd="1" destOrd="0" presId="urn:microsoft.com/office/officeart/2005/8/layout/list1"/>
    <dgm:cxn modelId="{DB5C82E8-3A29-42F7-B8DB-6CFC9FA23859}" type="presOf" srcId="{6C7436B7-763F-46C8-86B9-8156CF912ABD}" destId="{2B9B7358-2E88-4E5A-A406-2F616CDC51EA}" srcOrd="0" destOrd="0" presId="urn:microsoft.com/office/officeart/2005/8/layout/list1"/>
    <dgm:cxn modelId="{D8F7E8EB-38A4-42CE-BB50-603CA3E4D27B}" srcId="{C81FEF6D-5CDD-444E-8A43-B1CCD74418B1}" destId="{DE94AA2F-3D01-4505-B93B-77DDE55F853C}" srcOrd="0" destOrd="0" parTransId="{D9A12390-5518-49AD-ABD9-DB3379AFF7E5}" sibTransId="{D7385C83-50FD-4F07-A25A-A1893A43C0D4}"/>
    <dgm:cxn modelId="{98E34DFB-7C51-4A24-9D7D-4A11D869F103}" type="presOf" srcId="{797C32F9-4C7B-4DA9-9C14-95A28213265A}" destId="{55E7F30D-4306-47D7-BE0B-8B33CFDC262B}" srcOrd="0" destOrd="3" presId="urn:microsoft.com/office/officeart/2005/8/layout/list1"/>
    <dgm:cxn modelId="{52D3B941-A1D5-4FC2-A1AF-C42426B5D722}" type="presParOf" srcId="{2B9B7358-2E88-4E5A-A406-2F616CDC51EA}" destId="{2142EDF9-738F-49FF-85E4-EBFB7486BCEE}" srcOrd="0" destOrd="0" presId="urn:microsoft.com/office/officeart/2005/8/layout/list1"/>
    <dgm:cxn modelId="{0A66BFB5-E2C9-4C46-AF8F-2D5678104C3C}" type="presParOf" srcId="{2142EDF9-738F-49FF-85E4-EBFB7486BCEE}" destId="{5CCDE66D-74F2-4827-AADD-68753E33595C}" srcOrd="0" destOrd="0" presId="urn:microsoft.com/office/officeart/2005/8/layout/list1"/>
    <dgm:cxn modelId="{7219F081-9338-4E46-A694-5D8FAE38AC0F}" type="presParOf" srcId="{2142EDF9-738F-49FF-85E4-EBFB7486BCEE}" destId="{94CED354-F048-4AE8-AD72-65237B9EEFE7}" srcOrd="1" destOrd="0" presId="urn:microsoft.com/office/officeart/2005/8/layout/list1"/>
    <dgm:cxn modelId="{EB1AE441-0901-40E3-82FB-19B3C8D3E93B}" type="presParOf" srcId="{2B9B7358-2E88-4E5A-A406-2F616CDC51EA}" destId="{5EC88323-92E3-41F2-907B-4462E611ECBD}" srcOrd="1" destOrd="0" presId="urn:microsoft.com/office/officeart/2005/8/layout/list1"/>
    <dgm:cxn modelId="{EE07AFA6-BAF2-4FD7-891E-64168F24E3FD}" type="presParOf" srcId="{2B9B7358-2E88-4E5A-A406-2F616CDC51EA}" destId="{988AA55A-D6B4-47E9-A87F-9A063B13F834}" srcOrd="2" destOrd="0" presId="urn:microsoft.com/office/officeart/2005/8/layout/list1"/>
    <dgm:cxn modelId="{FAB0502B-66D5-4B2B-9A07-A3655CE679AA}" type="presParOf" srcId="{2B9B7358-2E88-4E5A-A406-2F616CDC51EA}" destId="{301D95D5-646F-456D-956B-9717F799B60D}" srcOrd="3" destOrd="0" presId="urn:microsoft.com/office/officeart/2005/8/layout/list1"/>
    <dgm:cxn modelId="{52622734-9786-42AA-832B-ECC95AFEA060}" type="presParOf" srcId="{2B9B7358-2E88-4E5A-A406-2F616CDC51EA}" destId="{08D36057-1C79-4BFB-8A1B-2264A8F00558}" srcOrd="4" destOrd="0" presId="urn:microsoft.com/office/officeart/2005/8/layout/list1"/>
    <dgm:cxn modelId="{F648C2A1-805E-4177-9A0A-F3959A05B1D2}" type="presParOf" srcId="{08D36057-1C79-4BFB-8A1B-2264A8F00558}" destId="{922C82B4-9D27-480B-89F5-5B048B13D5B2}" srcOrd="0" destOrd="0" presId="urn:microsoft.com/office/officeart/2005/8/layout/list1"/>
    <dgm:cxn modelId="{168305C0-4860-46C2-B5B2-C0302D9FE2C9}" type="presParOf" srcId="{08D36057-1C79-4BFB-8A1B-2264A8F00558}" destId="{8C419969-1CDD-40A4-966C-8DB93FB2EB48}" srcOrd="1" destOrd="0" presId="urn:microsoft.com/office/officeart/2005/8/layout/list1"/>
    <dgm:cxn modelId="{E0CBB685-BAF6-4ED9-A461-E4610C686E77}" type="presParOf" srcId="{2B9B7358-2E88-4E5A-A406-2F616CDC51EA}" destId="{D2A5D663-9C27-47A5-8312-63BF5B68547D}" srcOrd="5" destOrd="0" presId="urn:microsoft.com/office/officeart/2005/8/layout/list1"/>
    <dgm:cxn modelId="{01A184B2-A01A-41AA-A7F0-7656758AD209}" type="presParOf" srcId="{2B9B7358-2E88-4E5A-A406-2F616CDC51EA}" destId="{55E7F30D-4306-47D7-BE0B-8B33CFDC26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7436B7-763F-46C8-86B9-8156CF912A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81FEF6D-5CDD-444E-8A43-B1CCD74418B1}">
      <dgm:prSet phldrT="[Text]"/>
      <dgm:spPr/>
      <dgm:t>
        <a:bodyPr/>
        <a:lstStyle/>
        <a:p>
          <a:r>
            <a:rPr lang="en-US" dirty="0"/>
            <a:t>Functional requirements</a:t>
          </a:r>
        </a:p>
      </dgm:t>
    </dgm:pt>
    <dgm:pt modelId="{BAA3257F-8ABA-4C93-B518-2E48F1B518E0}" type="parTrans" cxnId="{1BCE1D00-D553-4BD0-B5A6-2FABF8C34E8D}">
      <dgm:prSet/>
      <dgm:spPr/>
      <dgm:t>
        <a:bodyPr/>
        <a:lstStyle/>
        <a:p>
          <a:endParaRPr lang="en-US"/>
        </a:p>
      </dgm:t>
    </dgm:pt>
    <dgm:pt modelId="{9B10123C-A760-4AC5-BD04-7D082B46C728}" type="sibTrans" cxnId="{1BCE1D00-D553-4BD0-B5A6-2FABF8C34E8D}">
      <dgm:prSet/>
      <dgm:spPr/>
      <dgm:t>
        <a:bodyPr/>
        <a:lstStyle/>
        <a:p>
          <a:endParaRPr lang="en-US"/>
        </a:p>
      </dgm:t>
    </dgm:pt>
    <dgm:pt modelId="{472768FD-FA01-4015-92A8-303FB889C5EB}">
      <dgm:prSet phldrT="[Text]"/>
      <dgm:spPr/>
      <dgm:t>
        <a:bodyPr/>
        <a:lstStyle/>
        <a:p>
          <a:r>
            <a:rPr lang="en-US" dirty="0"/>
            <a:t>Non-functional requirements</a:t>
          </a:r>
        </a:p>
      </dgm:t>
    </dgm:pt>
    <dgm:pt modelId="{DE86A5A4-5578-4CE8-A8EA-4292CCFFC698}" type="parTrans" cxnId="{0A69E001-9A0F-4730-BB61-7F95C2A90059}">
      <dgm:prSet/>
      <dgm:spPr/>
      <dgm:t>
        <a:bodyPr/>
        <a:lstStyle/>
        <a:p>
          <a:endParaRPr lang="en-US"/>
        </a:p>
      </dgm:t>
    </dgm:pt>
    <dgm:pt modelId="{66FF0E5C-07F8-4BB1-8271-8D744BE084B2}" type="sibTrans" cxnId="{0A69E001-9A0F-4730-BB61-7F95C2A90059}">
      <dgm:prSet/>
      <dgm:spPr/>
      <dgm:t>
        <a:bodyPr/>
        <a:lstStyle/>
        <a:p>
          <a:endParaRPr lang="en-US"/>
        </a:p>
      </dgm:t>
    </dgm:pt>
    <dgm:pt modelId="{DE94AA2F-3D01-4505-B93B-77DDE55F853C}">
      <dgm:prSet phldrT="[Text]"/>
      <dgm:spPr/>
      <dgm:t>
        <a:bodyPr/>
        <a:lstStyle/>
        <a:p>
          <a:r>
            <a:rPr lang="en-GB" dirty="0"/>
            <a:t>services the system should</a:t>
          </a:r>
          <a:r>
            <a:rPr lang="ar-EG" dirty="0"/>
            <a:t> </a:t>
          </a:r>
          <a:r>
            <a:rPr lang="en-US" dirty="0"/>
            <a:t>provide</a:t>
          </a:r>
        </a:p>
      </dgm:t>
    </dgm:pt>
    <dgm:pt modelId="{D9A12390-5518-49AD-ABD9-DB3379AFF7E5}" type="parTrans" cxnId="{D8F7E8EB-38A4-42CE-BB50-603CA3E4D27B}">
      <dgm:prSet/>
      <dgm:spPr/>
      <dgm:t>
        <a:bodyPr/>
        <a:lstStyle/>
        <a:p>
          <a:endParaRPr lang="en-US"/>
        </a:p>
      </dgm:t>
    </dgm:pt>
    <dgm:pt modelId="{D7385C83-50FD-4F07-A25A-A1893A43C0D4}" type="sibTrans" cxnId="{D8F7E8EB-38A4-42CE-BB50-603CA3E4D27B}">
      <dgm:prSet/>
      <dgm:spPr/>
      <dgm:t>
        <a:bodyPr/>
        <a:lstStyle/>
        <a:p>
          <a:endParaRPr lang="en-US"/>
        </a:p>
      </dgm:t>
    </dgm:pt>
    <dgm:pt modelId="{8BF01076-E174-47DC-8834-83BC0CF6D29F}">
      <dgm:prSet phldrT="[Text]"/>
      <dgm:spPr/>
      <dgm:t>
        <a:bodyPr/>
        <a:lstStyle/>
        <a:p>
          <a:r>
            <a:rPr lang="en-GB" dirty="0"/>
            <a:t>how the system should react to </a:t>
          </a:r>
          <a:r>
            <a:rPr lang="en-US" dirty="0"/>
            <a:t>particular </a:t>
          </a:r>
          <a:r>
            <a:rPr lang="en-GB" dirty="0"/>
            <a:t>inputs</a:t>
          </a:r>
          <a:endParaRPr lang="en-US" dirty="0"/>
        </a:p>
      </dgm:t>
    </dgm:pt>
    <dgm:pt modelId="{FBA590E8-EE16-4E3F-82EF-EE27A3CC881C}" type="parTrans" cxnId="{E78D8C6A-DA5F-439C-9728-6C1DC5B6A6F3}">
      <dgm:prSet/>
      <dgm:spPr/>
      <dgm:t>
        <a:bodyPr/>
        <a:lstStyle/>
        <a:p>
          <a:endParaRPr lang="en-US"/>
        </a:p>
      </dgm:t>
    </dgm:pt>
    <dgm:pt modelId="{EC8BE1E6-6700-4097-9542-506843425CD4}" type="sibTrans" cxnId="{E78D8C6A-DA5F-439C-9728-6C1DC5B6A6F3}">
      <dgm:prSet/>
      <dgm:spPr/>
      <dgm:t>
        <a:bodyPr/>
        <a:lstStyle/>
        <a:p>
          <a:endParaRPr lang="en-US"/>
        </a:p>
      </dgm:t>
    </dgm:pt>
    <dgm:pt modelId="{9BE40146-811E-45F3-A3E0-F139D0FE056C}">
      <dgm:prSet phldrT="[Text]"/>
      <dgm:spPr/>
      <dgm:t>
        <a:bodyPr/>
        <a:lstStyle/>
        <a:p>
          <a:r>
            <a:rPr lang="en-US" dirty="0"/>
            <a:t>how the system</a:t>
          </a:r>
          <a:r>
            <a:rPr lang="ar-EG" dirty="0"/>
            <a:t> </a:t>
          </a:r>
          <a:r>
            <a:rPr lang="en-GB" dirty="0"/>
            <a:t>should behave </a:t>
          </a:r>
          <a:r>
            <a:rPr lang="en-US" dirty="0"/>
            <a:t>in particular situations</a:t>
          </a:r>
        </a:p>
      </dgm:t>
    </dgm:pt>
    <dgm:pt modelId="{4A8B9452-3100-4983-817D-7245EDD7AC75}" type="parTrans" cxnId="{2C3AE191-F88A-41F9-83CD-E3702411D20E}">
      <dgm:prSet/>
      <dgm:spPr/>
      <dgm:t>
        <a:bodyPr/>
        <a:lstStyle/>
        <a:p>
          <a:endParaRPr lang="en-US"/>
        </a:p>
      </dgm:t>
    </dgm:pt>
    <dgm:pt modelId="{2EBD8815-1796-4611-87AD-CE39EFF794DF}" type="sibTrans" cxnId="{2C3AE191-F88A-41F9-83CD-E3702411D20E}">
      <dgm:prSet/>
      <dgm:spPr/>
      <dgm:t>
        <a:bodyPr/>
        <a:lstStyle/>
        <a:p>
          <a:endParaRPr lang="en-US"/>
        </a:p>
      </dgm:t>
    </dgm:pt>
    <dgm:pt modelId="{681CE350-CF73-441A-91A4-68D2B142FB57}">
      <dgm:prSet phldrT="[Text]"/>
      <dgm:spPr/>
      <dgm:t>
        <a:bodyPr/>
        <a:lstStyle/>
        <a:p>
          <a:r>
            <a:rPr lang="en-GB" dirty="0"/>
            <a:t>constraints on the services or functions</a:t>
          </a:r>
          <a:r>
            <a:rPr lang="ar-EG" dirty="0"/>
            <a:t> </a:t>
          </a:r>
          <a:r>
            <a:rPr lang="en-US" dirty="0"/>
            <a:t>offered by the system.</a:t>
          </a:r>
        </a:p>
      </dgm:t>
    </dgm:pt>
    <dgm:pt modelId="{044BAB5A-7B32-40EF-8FFB-00F2F4B79CED}" type="parTrans" cxnId="{72501CA0-F7DB-4DF4-AA79-9D61706709A4}">
      <dgm:prSet/>
      <dgm:spPr/>
      <dgm:t>
        <a:bodyPr/>
        <a:lstStyle/>
        <a:p>
          <a:endParaRPr lang="en-US"/>
        </a:p>
      </dgm:t>
    </dgm:pt>
    <dgm:pt modelId="{15B4C10C-91EB-417D-AC74-FB6C93907F5F}" type="sibTrans" cxnId="{72501CA0-F7DB-4DF4-AA79-9D61706709A4}">
      <dgm:prSet/>
      <dgm:spPr/>
      <dgm:t>
        <a:bodyPr/>
        <a:lstStyle/>
        <a:p>
          <a:endParaRPr lang="en-US"/>
        </a:p>
      </dgm:t>
    </dgm:pt>
    <dgm:pt modelId="{48FBCB26-1D71-482D-9949-CD11F3EF2B2F}">
      <dgm:prSet phldrT="[Text]"/>
      <dgm:spPr/>
      <dgm:t>
        <a:bodyPr/>
        <a:lstStyle/>
        <a:p>
          <a:r>
            <a:rPr lang="en-GB" dirty="0"/>
            <a:t>timing constraints</a:t>
          </a:r>
          <a:endParaRPr lang="en-US" dirty="0"/>
        </a:p>
      </dgm:t>
    </dgm:pt>
    <dgm:pt modelId="{F356354A-8E53-4C37-89BD-5A2052F08BA3}" type="parTrans" cxnId="{DD4748A2-945C-4713-8AF5-2A6A9E17E5E0}">
      <dgm:prSet/>
      <dgm:spPr/>
      <dgm:t>
        <a:bodyPr/>
        <a:lstStyle/>
        <a:p>
          <a:endParaRPr lang="en-US"/>
        </a:p>
      </dgm:t>
    </dgm:pt>
    <dgm:pt modelId="{B2A1286D-29B9-4130-9515-DC5AD884393F}" type="sibTrans" cxnId="{DD4748A2-945C-4713-8AF5-2A6A9E17E5E0}">
      <dgm:prSet/>
      <dgm:spPr/>
      <dgm:t>
        <a:bodyPr/>
        <a:lstStyle/>
        <a:p>
          <a:endParaRPr lang="en-US"/>
        </a:p>
      </dgm:t>
    </dgm:pt>
    <dgm:pt modelId="{AC8F455D-5F72-4BB7-AED3-3CB9EA6D87A6}">
      <dgm:prSet phldrT="[Text]"/>
      <dgm:spPr/>
      <dgm:t>
        <a:bodyPr/>
        <a:lstStyle/>
        <a:p>
          <a:r>
            <a:rPr lang="en-GB" dirty="0"/>
            <a:t>constraints on the development</a:t>
          </a:r>
          <a:r>
            <a:rPr lang="ar-EG" dirty="0"/>
            <a:t> </a:t>
          </a:r>
          <a:r>
            <a:rPr lang="en-GB" dirty="0"/>
            <a:t>process</a:t>
          </a:r>
          <a:endParaRPr lang="en-US" dirty="0"/>
        </a:p>
      </dgm:t>
    </dgm:pt>
    <dgm:pt modelId="{328A953E-0124-40E9-9164-E0D799A36240}" type="parTrans" cxnId="{3CF16428-220A-4B51-A7B9-0C0E4FCAE7F9}">
      <dgm:prSet/>
      <dgm:spPr/>
      <dgm:t>
        <a:bodyPr/>
        <a:lstStyle/>
        <a:p>
          <a:endParaRPr lang="en-US"/>
        </a:p>
      </dgm:t>
    </dgm:pt>
    <dgm:pt modelId="{938092B3-42DC-4DBF-9596-58F7C1766F7F}" type="sibTrans" cxnId="{3CF16428-220A-4B51-A7B9-0C0E4FCAE7F9}">
      <dgm:prSet/>
      <dgm:spPr/>
      <dgm:t>
        <a:bodyPr/>
        <a:lstStyle/>
        <a:p>
          <a:endParaRPr lang="en-US"/>
        </a:p>
      </dgm:t>
    </dgm:pt>
    <dgm:pt modelId="{797C32F9-4C7B-4DA9-9C14-95A28213265A}">
      <dgm:prSet phldrT="[Text]"/>
      <dgm:spPr/>
      <dgm:t>
        <a:bodyPr/>
        <a:lstStyle/>
        <a:p>
          <a:r>
            <a:rPr lang="en-GB" dirty="0"/>
            <a:t>constraints imposed by standards</a:t>
          </a:r>
          <a:endParaRPr lang="en-US" dirty="0"/>
        </a:p>
      </dgm:t>
    </dgm:pt>
    <dgm:pt modelId="{55656423-3D6C-4D78-82CB-C673E100D79C}" type="parTrans" cxnId="{6E0B95C6-EDDD-4CFC-9164-42F45AC13864}">
      <dgm:prSet/>
      <dgm:spPr/>
      <dgm:t>
        <a:bodyPr/>
        <a:lstStyle/>
        <a:p>
          <a:endParaRPr lang="en-US"/>
        </a:p>
      </dgm:t>
    </dgm:pt>
    <dgm:pt modelId="{BA313EBE-81C9-4F91-9068-EF820BE02E19}" type="sibTrans" cxnId="{6E0B95C6-EDDD-4CFC-9164-42F45AC13864}">
      <dgm:prSet/>
      <dgm:spPr/>
      <dgm:t>
        <a:bodyPr/>
        <a:lstStyle/>
        <a:p>
          <a:endParaRPr lang="en-US"/>
        </a:p>
      </dgm:t>
    </dgm:pt>
    <dgm:pt modelId="{2B9B7358-2E88-4E5A-A406-2F616CDC51EA}" type="pres">
      <dgm:prSet presAssocID="{6C7436B7-763F-46C8-86B9-8156CF912ABD}" presName="linear" presStyleCnt="0">
        <dgm:presLayoutVars>
          <dgm:dir/>
          <dgm:animLvl val="lvl"/>
          <dgm:resizeHandles val="exact"/>
        </dgm:presLayoutVars>
      </dgm:prSet>
      <dgm:spPr/>
    </dgm:pt>
    <dgm:pt modelId="{2142EDF9-738F-49FF-85E4-EBFB7486BCEE}" type="pres">
      <dgm:prSet presAssocID="{C81FEF6D-5CDD-444E-8A43-B1CCD74418B1}" presName="parentLin" presStyleCnt="0"/>
      <dgm:spPr/>
    </dgm:pt>
    <dgm:pt modelId="{5CCDE66D-74F2-4827-AADD-68753E33595C}" type="pres">
      <dgm:prSet presAssocID="{C81FEF6D-5CDD-444E-8A43-B1CCD74418B1}" presName="parentLeftMargin" presStyleLbl="node1" presStyleIdx="0" presStyleCnt="2"/>
      <dgm:spPr/>
    </dgm:pt>
    <dgm:pt modelId="{94CED354-F048-4AE8-AD72-65237B9EEFE7}" type="pres">
      <dgm:prSet presAssocID="{C81FEF6D-5CDD-444E-8A43-B1CCD74418B1}" presName="parentText" presStyleLbl="node1" presStyleIdx="0" presStyleCnt="2">
        <dgm:presLayoutVars>
          <dgm:chMax val="0"/>
          <dgm:bulletEnabled val="1"/>
        </dgm:presLayoutVars>
      </dgm:prSet>
      <dgm:spPr/>
    </dgm:pt>
    <dgm:pt modelId="{5EC88323-92E3-41F2-907B-4462E611ECBD}" type="pres">
      <dgm:prSet presAssocID="{C81FEF6D-5CDD-444E-8A43-B1CCD74418B1}" presName="negativeSpace" presStyleCnt="0"/>
      <dgm:spPr/>
    </dgm:pt>
    <dgm:pt modelId="{988AA55A-D6B4-47E9-A87F-9A063B13F834}" type="pres">
      <dgm:prSet presAssocID="{C81FEF6D-5CDD-444E-8A43-B1CCD74418B1}" presName="childText" presStyleLbl="conFgAcc1" presStyleIdx="0" presStyleCnt="2">
        <dgm:presLayoutVars>
          <dgm:bulletEnabled val="1"/>
        </dgm:presLayoutVars>
      </dgm:prSet>
      <dgm:spPr/>
    </dgm:pt>
    <dgm:pt modelId="{301D95D5-646F-456D-956B-9717F799B60D}" type="pres">
      <dgm:prSet presAssocID="{9B10123C-A760-4AC5-BD04-7D082B46C728}" presName="spaceBetweenRectangles" presStyleCnt="0"/>
      <dgm:spPr/>
    </dgm:pt>
    <dgm:pt modelId="{08D36057-1C79-4BFB-8A1B-2264A8F00558}" type="pres">
      <dgm:prSet presAssocID="{472768FD-FA01-4015-92A8-303FB889C5EB}" presName="parentLin" presStyleCnt="0"/>
      <dgm:spPr/>
    </dgm:pt>
    <dgm:pt modelId="{922C82B4-9D27-480B-89F5-5B048B13D5B2}" type="pres">
      <dgm:prSet presAssocID="{472768FD-FA01-4015-92A8-303FB889C5EB}" presName="parentLeftMargin" presStyleLbl="node1" presStyleIdx="0" presStyleCnt="2"/>
      <dgm:spPr/>
    </dgm:pt>
    <dgm:pt modelId="{8C419969-1CDD-40A4-966C-8DB93FB2EB48}" type="pres">
      <dgm:prSet presAssocID="{472768FD-FA01-4015-92A8-303FB889C5EB}" presName="parentText" presStyleLbl="node1" presStyleIdx="1" presStyleCnt="2">
        <dgm:presLayoutVars>
          <dgm:chMax val="0"/>
          <dgm:bulletEnabled val="1"/>
        </dgm:presLayoutVars>
      </dgm:prSet>
      <dgm:spPr/>
    </dgm:pt>
    <dgm:pt modelId="{D2A5D663-9C27-47A5-8312-63BF5B68547D}" type="pres">
      <dgm:prSet presAssocID="{472768FD-FA01-4015-92A8-303FB889C5EB}" presName="negativeSpace" presStyleCnt="0"/>
      <dgm:spPr/>
    </dgm:pt>
    <dgm:pt modelId="{55E7F30D-4306-47D7-BE0B-8B33CFDC262B}" type="pres">
      <dgm:prSet presAssocID="{472768FD-FA01-4015-92A8-303FB889C5EB}" presName="childText" presStyleLbl="conFgAcc1" presStyleIdx="1" presStyleCnt="2">
        <dgm:presLayoutVars>
          <dgm:bulletEnabled val="1"/>
        </dgm:presLayoutVars>
      </dgm:prSet>
      <dgm:spPr/>
    </dgm:pt>
  </dgm:ptLst>
  <dgm:cxnLst>
    <dgm:cxn modelId="{1BCE1D00-D553-4BD0-B5A6-2FABF8C34E8D}" srcId="{6C7436B7-763F-46C8-86B9-8156CF912ABD}" destId="{C81FEF6D-5CDD-444E-8A43-B1CCD74418B1}" srcOrd="0" destOrd="0" parTransId="{BAA3257F-8ABA-4C93-B518-2E48F1B518E0}" sibTransId="{9B10123C-A760-4AC5-BD04-7D082B46C728}"/>
    <dgm:cxn modelId="{0A69E001-9A0F-4730-BB61-7F95C2A90059}" srcId="{6C7436B7-763F-46C8-86B9-8156CF912ABD}" destId="{472768FD-FA01-4015-92A8-303FB889C5EB}" srcOrd="1" destOrd="0" parTransId="{DE86A5A4-5578-4CE8-A8EA-4292CCFFC698}" sibTransId="{66FF0E5C-07F8-4BB1-8271-8D744BE084B2}"/>
    <dgm:cxn modelId="{C3E5B90A-19E4-4A2C-9B0F-AE3966D28870}" type="presOf" srcId="{AC8F455D-5F72-4BB7-AED3-3CB9EA6D87A6}" destId="{55E7F30D-4306-47D7-BE0B-8B33CFDC262B}" srcOrd="0" destOrd="2" presId="urn:microsoft.com/office/officeart/2005/8/layout/list1"/>
    <dgm:cxn modelId="{BE5EBA0B-632B-4543-A43D-CA98510DFDD9}" type="presOf" srcId="{C81FEF6D-5CDD-444E-8A43-B1CCD74418B1}" destId="{5CCDE66D-74F2-4827-AADD-68753E33595C}" srcOrd="0" destOrd="0" presId="urn:microsoft.com/office/officeart/2005/8/layout/list1"/>
    <dgm:cxn modelId="{4175B624-142F-4368-A760-E1003F192AF0}" type="presOf" srcId="{8BF01076-E174-47DC-8834-83BC0CF6D29F}" destId="{988AA55A-D6B4-47E9-A87F-9A063B13F834}" srcOrd="0" destOrd="1" presId="urn:microsoft.com/office/officeart/2005/8/layout/list1"/>
    <dgm:cxn modelId="{3CF16428-220A-4B51-A7B9-0C0E4FCAE7F9}" srcId="{472768FD-FA01-4015-92A8-303FB889C5EB}" destId="{AC8F455D-5F72-4BB7-AED3-3CB9EA6D87A6}" srcOrd="2" destOrd="0" parTransId="{328A953E-0124-40E9-9164-E0D799A36240}" sibTransId="{938092B3-42DC-4DBF-9596-58F7C1766F7F}"/>
    <dgm:cxn modelId="{D7781046-C2CC-4063-9040-4BC0DBFB0FD1}" type="presOf" srcId="{472768FD-FA01-4015-92A8-303FB889C5EB}" destId="{8C419969-1CDD-40A4-966C-8DB93FB2EB48}" srcOrd="1" destOrd="0" presId="urn:microsoft.com/office/officeart/2005/8/layout/list1"/>
    <dgm:cxn modelId="{1E396566-5D03-4BF9-B100-A31D24745481}" type="presOf" srcId="{681CE350-CF73-441A-91A4-68D2B142FB57}" destId="{55E7F30D-4306-47D7-BE0B-8B33CFDC262B}" srcOrd="0" destOrd="0" presId="urn:microsoft.com/office/officeart/2005/8/layout/list1"/>
    <dgm:cxn modelId="{E78D8C6A-DA5F-439C-9728-6C1DC5B6A6F3}" srcId="{C81FEF6D-5CDD-444E-8A43-B1CCD74418B1}" destId="{8BF01076-E174-47DC-8834-83BC0CF6D29F}" srcOrd="1" destOrd="0" parTransId="{FBA590E8-EE16-4E3F-82EF-EE27A3CC881C}" sibTransId="{EC8BE1E6-6700-4097-9542-506843425CD4}"/>
    <dgm:cxn modelId="{9FC3B257-33BC-40FB-A790-C8C2486156EC}" type="presOf" srcId="{48FBCB26-1D71-482D-9949-CD11F3EF2B2F}" destId="{55E7F30D-4306-47D7-BE0B-8B33CFDC262B}" srcOrd="0" destOrd="1" presId="urn:microsoft.com/office/officeart/2005/8/layout/list1"/>
    <dgm:cxn modelId="{F1847583-5753-4A4A-90D7-EA623E28E195}" type="presOf" srcId="{DE94AA2F-3D01-4505-B93B-77DDE55F853C}" destId="{988AA55A-D6B4-47E9-A87F-9A063B13F834}" srcOrd="0" destOrd="0" presId="urn:microsoft.com/office/officeart/2005/8/layout/list1"/>
    <dgm:cxn modelId="{144B5191-316D-44C1-822B-2A99601D792D}" type="presOf" srcId="{472768FD-FA01-4015-92A8-303FB889C5EB}" destId="{922C82B4-9D27-480B-89F5-5B048B13D5B2}" srcOrd="0" destOrd="0" presId="urn:microsoft.com/office/officeart/2005/8/layout/list1"/>
    <dgm:cxn modelId="{2C3AE191-F88A-41F9-83CD-E3702411D20E}" srcId="{C81FEF6D-5CDD-444E-8A43-B1CCD74418B1}" destId="{9BE40146-811E-45F3-A3E0-F139D0FE056C}" srcOrd="2" destOrd="0" parTransId="{4A8B9452-3100-4983-817D-7245EDD7AC75}" sibTransId="{2EBD8815-1796-4611-87AD-CE39EFF794DF}"/>
    <dgm:cxn modelId="{72501CA0-F7DB-4DF4-AA79-9D61706709A4}" srcId="{472768FD-FA01-4015-92A8-303FB889C5EB}" destId="{681CE350-CF73-441A-91A4-68D2B142FB57}" srcOrd="0" destOrd="0" parTransId="{044BAB5A-7B32-40EF-8FFB-00F2F4B79CED}" sibTransId="{15B4C10C-91EB-417D-AC74-FB6C93907F5F}"/>
    <dgm:cxn modelId="{DD4748A2-945C-4713-8AF5-2A6A9E17E5E0}" srcId="{472768FD-FA01-4015-92A8-303FB889C5EB}" destId="{48FBCB26-1D71-482D-9949-CD11F3EF2B2F}" srcOrd="1" destOrd="0" parTransId="{F356354A-8E53-4C37-89BD-5A2052F08BA3}" sibTransId="{B2A1286D-29B9-4130-9515-DC5AD884393F}"/>
    <dgm:cxn modelId="{CF842EAD-2DD8-416B-8982-A3EEEE989F44}" type="presOf" srcId="{9BE40146-811E-45F3-A3E0-F139D0FE056C}" destId="{988AA55A-D6B4-47E9-A87F-9A063B13F834}" srcOrd="0" destOrd="2" presId="urn:microsoft.com/office/officeart/2005/8/layout/list1"/>
    <dgm:cxn modelId="{6E0B95C6-EDDD-4CFC-9164-42F45AC13864}" srcId="{472768FD-FA01-4015-92A8-303FB889C5EB}" destId="{797C32F9-4C7B-4DA9-9C14-95A28213265A}" srcOrd="3" destOrd="0" parTransId="{55656423-3D6C-4D78-82CB-C673E100D79C}" sibTransId="{BA313EBE-81C9-4F91-9068-EF820BE02E19}"/>
    <dgm:cxn modelId="{428A60E4-7906-4151-B00A-A4170372A8F6}" type="presOf" srcId="{C81FEF6D-5CDD-444E-8A43-B1CCD74418B1}" destId="{94CED354-F048-4AE8-AD72-65237B9EEFE7}" srcOrd="1" destOrd="0" presId="urn:microsoft.com/office/officeart/2005/8/layout/list1"/>
    <dgm:cxn modelId="{DB5C82E8-3A29-42F7-B8DB-6CFC9FA23859}" type="presOf" srcId="{6C7436B7-763F-46C8-86B9-8156CF912ABD}" destId="{2B9B7358-2E88-4E5A-A406-2F616CDC51EA}" srcOrd="0" destOrd="0" presId="urn:microsoft.com/office/officeart/2005/8/layout/list1"/>
    <dgm:cxn modelId="{D8F7E8EB-38A4-42CE-BB50-603CA3E4D27B}" srcId="{C81FEF6D-5CDD-444E-8A43-B1CCD74418B1}" destId="{DE94AA2F-3D01-4505-B93B-77DDE55F853C}" srcOrd="0" destOrd="0" parTransId="{D9A12390-5518-49AD-ABD9-DB3379AFF7E5}" sibTransId="{D7385C83-50FD-4F07-A25A-A1893A43C0D4}"/>
    <dgm:cxn modelId="{98E34DFB-7C51-4A24-9D7D-4A11D869F103}" type="presOf" srcId="{797C32F9-4C7B-4DA9-9C14-95A28213265A}" destId="{55E7F30D-4306-47D7-BE0B-8B33CFDC262B}" srcOrd="0" destOrd="3" presId="urn:microsoft.com/office/officeart/2005/8/layout/list1"/>
    <dgm:cxn modelId="{52D3B941-A1D5-4FC2-A1AF-C42426B5D722}" type="presParOf" srcId="{2B9B7358-2E88-4E5A-A406-2F616CDC51EA}" destId="{2142EDF9-738F-49FF-85E4-EBFB7486BCEE}" srcOrd="0" destOrd="0" presId="urn:microsoft.com/office/officeart/2005/8/layout/list1"/>
    <dgm:cxn modelId="{0A66BFB5-E2C9-4C46-AF8F-2D5678104C3C}" type="presParOf" srcId="{2142EDF9-738F-49FF-85E4-EBFB7486BCEE}" destId="{5CCDE66D-74F2-4827-AADD-68753E33595C}" srcOrd="0" destOrd="0" presId="urn:microsoft.com/office/officeart/2005/8/layout/list1"/>
    <dgm:cxn modelId="{7219F081-9338-4E46-A694-5D8FAE38AC0F}" type="presParOf" srcId="{2142EDF9-738F-49FF-85E4-EBFB7486BCEE}" destId="{94CED354-F048-4AE8-AD72-65237B9EEFE7}" srcOrd="1" destOrd="0" presId="urn:microsoft.com/office/officeart/2005/8/layout/list1"/>
    <dgm:cxn modelId="{EB1AE441-0901-40E3-82FB-19B3C8D3E93B}" type="presParOf" srcId="{2B9B7358-2E88-4E5A-A406-2F616CDC51EA}" destId="{5EC88323-92E3-41F2-907B-4462E611ECBD}" srcOrd="1" destOrd="0" presId="urn:microsoft.com/office/officeart/2005/8/layout/list1"/>
    <dgm:cxn modelId="{EE07AFA6-BAF2-4FD7-891E-64168F24E3FD}" type="presParOf" srcId="{2B9B7358-2E88-4E5A-A406-2F616CDC51EA}" destId="{988AA55A-D6B4-47E9-A87F-9A063B13F834}" srcOrd="2" destOrd="0" presId="urn:microsoft.com/office/officeart/2005/8/layout/list1"/>
    <dgm:cxn modelId="{FAB0502B-66D5-4B2B-9A07-A3655CE679AA}" type="presParOf" srcId="{2B9B7358-2E88-4E5A-A406-2F616CDC51EA}" destId="{301D95D5-646F-456D-956B-9717F799B60D}" srcOrd="3" destOrd="0" presId="urn:microsoft.com/office/officeart/2005/8/layout/list1"/>
    <dgm:cxn modelId="{52622734-9786-42AA-832B-ECC95AFEA060}" type="presParOf" srcId="{2B9B7358-2E88-4E5A-A406-2F616CDC51EA}" destId="{08D36057-1C79-4BFB-8A1B-2264A8F00558}" srcOrd="4" destOrd="0" presId="urn:microsoft.com/office/officeart/2005/8/layout/list1"/>
    <dgm:cxn modelId="{F648C2A1-805E-4177-9A0A-F3959A05B1D2}" type="presParOf" srcId="{08D36057-1C79-4BFB-8A1B-2264A8F00558}" destId="{922C82B4-9D27-480B-89F5-5B048B13D5B2}" srcOrd="0" destOrd="0" presId="urn:microsoft.com/office/officeart/2005/8/layout/list1"/>
    <dgm:cxn modelId="{168305C0-4860-46C2-B5B2-C0302D9FE2C9}" type="presParOf" srcId="{08D36057-1C79-4BFB-8A1B-2264A8F00558}" destId="{8C419969-1CDD-40A4-966C-8DB93FB2EB48}" srcOrd="1" destOrd="0" presId="urn:microsoft.com/office/officeart/2005/8/layout/list1"/>
    <dgm:cxn modelId="{E0CBB685-BAF6-4ED9-A461-E4610C686E77}" type="presParOf" srcId="{2B9B7358-2E88-4E5A-A406-2F616CDC51EA}" destId="{D2A5D663-9C27-47A5-8312-63BF5B68547D}" srcOrd="5" destOrd="0" presId="urn:microsoft.com/office/officeart/2005/8/layout/list1"/>
    <dgm:cxn modelId="{01A184B2-A01A-41AA-A7F0-7656758AD209}" type="presParOf" srcId="{2B9B7358-2E88-4E5A-A406-2F616CDC51EA}" destId="{55E7F30D-4306-47D7-BE0B-8B33CFDC26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7436B7-763F-46C8-86B9-8156CF912A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81FEF6D-5CDD-444E-8A43-B1CCD74418B1}">
      <dgm:prSet phldrT="[Text]"/>
      <dgm:spPr/>
      <dgm:t>
        <a:bodyPr/>
        <a:lstStyle/>
        <a:p>
          <a:r>
            <a:rPr lang="en-US" dirty="0"/>
            <a:t>Functional requirements</a:t>
          </a:r>
        </a:p>
      </dgm:t>
    </dgm:pt>
    <dgm:pt modelId="{BAA3257F-8ABA-4C93-B518-2E48F1B518E0}" type="parTrans" cxnId="{1BCE1D00-D553-4BD0-B5A6-2FABF8C34E8D}">
      <dgm:prSet/>
      <dgm:spPr/>
      <dgm:t>
        <a:bodyPr/>
        <a:lstStyle/>
        <a:p>
          <a:endParaRPr lang="en-US"/>
        </a:p>
      </dgm:t>
    </dgm:pt>
    <dgm:pt modelId="{9B10123C-A760-4AC5-BD04-7D082B46C728}" type="sibTrans" cxnId="{1BCE1D00-D553-4BD0-B5A6-2FABF8C34E8D}">
      <dgm:prSet/>
      <dgm:spPr/>
      <dgm:t>
        <a:bodyPr/>
        <a:lstStyle/>
        <a:p>
          <a:endParaRPr lang="en-US"/>
        </a:p>
      </dgm:t>
    </dgm:pt>
    <dgm:pt modelId="{472768FD-FA01-4015-92A8-303FB889C5EB}">
      <dgm:prSet phldrT="[Text]"/>
      <dgm:spPr/>
      <dgm:t>
        <a:bodyPr/>
        <a:lstStyle/>
        <a:p>
          <a:r>
            <a:rPr lang="en-US" dirty="0"/>
            <a:t>Non-functional requirements</a:t>
          </a:r>
        </a:p>
      </dgm:t>
    </dgm:pt>
    <dgm:pt modelId="{DE86A5A4-5578-4CE8-A8EA-4292CCFFC698}" type="parTrans" cxnId="{0A69E001-9A0F-4730-BB61-7F95C2A90059}">
      <dgm:prSet/>
      <dgm:spPr/>
      <dgm:t>
        <a:bodyPr/>
        <a:lstStyle/>
        <a:p>
          <a:endParaRPr lang="en-US"/>
        </a:p>
      </dgm:t>
    </dgm:pt>
    <dgm:pt modelId="{66FF0E5C-07F8-4BB1-8271-8D744BE084B2}" type="sibTrans" cxnId="{0A69E001-9A0F-4730-BB61-7F95C2A90059}">
      <dgm:prSet/>
      <dgm:spPr/>
      <dgm:t>
        <a:bodyPr/>
        <a:lstStyle/>
        <a:p>
          <a:endParaRPr lang="en-US"/>
        </a:p>
      </dgm:t>
    </dgm:pt>
    <dgm:pt modelId="{DE94AA2F-3D01-4505-B93B-77DDE55F853C}">
      <dgm:prSet phldrT="[Text]"/>
      <dgm:spPr/>
      <dgm:t>
        <a:bodyPr/>
        <a:lstStyle/>
        <a:p>
          <a:r>
            <a:rPr lang="en-GB" dirty="0"/>
            <a:t>services the system should</a:t>
          </a:r>
          <a:r>
            <a:rPr lang="ar-EG" dirty="0"/>
            <a:t> </a:t>
          </a:r>
          <a:r>
            <a:rPr lang="en-US" dirty="0"/>
            <a:t>provide</a:t>
          </a:r>
        </a:p>
      </dgm:t>
    </dgm:pt>
    <dgm:pt modelId="{D9A12390-5518-49AD-ABD9-DB3379AFF7E5}" type="parTrans" cxnId="{D8F7E8EB-38A4-42CE-BB50-603CA3E4D27B}">
      <dgm:prSet/>
      <dgm:spPr/>
      <dgm:t>
        <a:bodyPr/>
        <a:lstStyle/>
        <a:p>
          <a:endParaRPr lang="en-US"/>
        </a:p>
      </dgm:t>
    </dgm:pt>
    <dgm:pt modelId="{D7385C83-50FD-4F07-A25A-A1893A43C0D4}" type="sibTrans" cxnId="{D8F7E8EB-38A4-42CE-BB50-603CA3E4D27B}">
      <dgm:prSet/>
      <dgm:spPr/>
      <dgm:t>
        <a:bodyPr/>
        <a:lstStyle/>
        <a:p>
          <a:endParaRPr lang="en-US"/>
        </a:p>
      </dgm:t>
    </dgm:pt>
    <dgm:pt modelId="{8BF01076-E174-47DC-8834-83BC0CF6D29F}">
      <dgm:prSet phldrT="[Text]"/>
      <dgm:spPr/>
      <dgm:t>
        <a:bodyPr/>
        <a:lstStyle/>
        <a:p>
          <a:r>
            <a:rPr lang="en-GB" dirty="0"/>
            <a:t>how the system should react to </a:t>
          </a:r>
          <a:r>
            <a:rPr lang="en-US" dirty="0"/>
            <a:t>particular </a:t>
          </a:r>
          <a:r>
            <a:rPr lang="en-GB" dirty="0"/>
            <a:t>inputs</a:t>
          </a:r>
          <a:endParaRPr lang="en-US" dirty="0"/>
        </a:p>
      </dgm:t>
    </dgm:pt>
    <dgm:pt modelId="{FBA590E8-EE16-4E3F-82EF-EE27A3CC881C}" type="parTrans" cxnId="{E78D8C6A-DA5F-439C-9728-6C1DC5B6A6F3}">
      <dgm:prSet/>
      <dgm:spPr/>
      <dgm:t>
        <a:bodyPr/>
        <a:lstStyle/>
        <a:p>
          <a:endParaRPr lang="en-US"/>
        </a:p>
      </dgm:t>
    </dgm:pt>
    <dgm:pt modelId="{EC8BE1E6-6700-4097-9542-506843425CD4}" type="sibTrans" cxnId="{E78D8C6A-DA5F-439C-9728-6C1DC5B6A6F3}">
      <dgm:prSet/>
      <dgm:spPr/>
      <dgm:t>
        <a:bodyPr/>
        <a:lstStyle/>
        <a:p>
          <a:endParaRPr lang="en-US"/>
        </a:p>
      </dgm:t>
    </dgm:pt>
    <dgm:pt modelId="{9BE40146-811E-45F3-A3E0-F139D0FE056C}">
      <dgm:prSet phldrT="[Text]"/>
      <dgm:spPr/>
      <dgm:t>
        <a:bodyPr/>
        <a:lstStyle/>
        <a:p>
          <a:r>
            <a:rPr lang="en-US" dirty="0"/>
            <a:t>how the system</a:t>
          </a:r>
          <a:r>
            <a:rPr lang="ar-EG" dirty="0"/>
            <a:t> </a:t>
          </a:r>
          <a:r>
            <a:rPr lang="en-GB" dirty="0"/>
            <a:t>should behave </a:t>
          </a:r>
          <a:r>
            <a:rPr lang="en-US" dirty="0"/>
            <a:t>in particular situations</a:t>
          </a:r>
        </a:p>
      </dgm:t>
    </dgm:pt>
    <dgm:pt modelId="{4A8B9452-3100-4983-817D-7245EDD7AC75}" type="parTrans" cxnId="{2C3AE191-F88A-41F9-83CD-E3702411D20E}">
      <dgm:prSet/>
      <dgm:spPr/>
      <dgm:t>
        <a:bodyPr/>
        <a:lstStyle/>
        <a:p>
          <a:endParaRPr lang="en-US"/>
        </a:p>
      </dgm:t>
    </dgm:pt>
    <dgm:pt modelId="{2EBD8815-1796-4611-87AD-CE39EFF794DF}" type="sibTrans" cxnId="{2C3AE191-F88A-41F9-83CD-E3702411D20E}">
      <dgm:prSet/>
      <dgm:spPr/>
      <dgm:t>
        <a:bodyPr/>
        <a:lstStyle/>
        <a:p>
          <a:endParaRPr lang="en-US"/>
        </a:p>
      </dgm:t>
    </dgm:pt>
    <dgm:pt modelId="{681CE350-CF73-441A-91A4-68D2B142FB57}">
      <dgm:prSet phldrT="[Text]"/>
      <dgm:spPr/>
      <dgm:t>
        <a:bodyPr/>
        <a:lstStyle/>
        <a:p>
          <a:r>
            <a:rPr lang="en-GB" dirty="0"/>
            <a:t>constraints on the services or functions</a:t>
          </a:r>
          <a:r>
            <a:rPr lang="ar-EG" dirty="0"/>
            <a:t> </a:t>
          </a:r>
          <a:r>
            <a:rPr lang="en-US" dirty="0"/>
            <a:t>offered by the system.</a:t>
          </a:r>
        </a:p>
      </dgm:t>
    </dgm:pt>
    <dgm:pt modelId="{044BAB5A-7B32-40EF-8FFB-00F2F4B79CED}" type="parTrans" cxnId="{72501CA0-F7DB-4DF4-AA79-9D61706709A4}">
      <dgm:prSet/>
      <dgm:spPr/>
      <dgm:t>
        <a:bodyPr/>
        <a:lstStyle/>
        <a:p>
          <a:endParaRPr lang="en-US"/>
        </a:p>
      </dgm:t>
    </dgm:pt>
    <dgm:pt modelId="{15B4C10C-91EB-417D-AC74-FB6C93907F5F}" type="sibTrans" cxnId="{72501CA0-F7DB-4DF4-AA79-9D61706709A4}">
      <dgm:prSet/>
      <dgm:spPr/>
      <dgm:t>
        <a:bodyPr/>
        <a:lstStyle/>
        <a:p>
          <a:endParaRPr lang="en-US"/>
        </a:p>
      </dgm:t>
    </dgm:pt>
    <dgm:pt modelId="{48FBCB26-1D71-482D-9949-CD11F3EF2B2F}">
      <dgm:prSet phldrT="[Text]"/>
      <dgm:spPr/>
      <dgm:t>
        <a:bodyPr/>
        <a:lstStyle/>
        <a:p>
          <a:r>
            <a:rPr lang="en-GB" dirty="0"/>
            <a:t>timing constraints</a:t>
          </a:r>
          <a:endParaRPr lang="en-US" dirty="0"/>
        </a:p>
      </dgm:t>
    </dgm:pt>
    <dgm:pt modelId="{F356354A-8E53-4C37-89BD-5A2052F08BA3}" type="parTrans" cxnId="{DD4748A2-945C-4713-8AF5-2A6A9E17E5E0}">
      <dgm:prSet/>
      <dgm:spPr/>
      <dgm:t>
        <a:bodyPr/>
        <a:lstStyle/>
        <a:p>
          <a:endParaRPr lang="en-US"/>
        </a:p>
      </dgm:t>
    </dgm:pt>
    <dgm:pt modelId="{B2A1286D-29B9-4130-9515-DC5AD884393F}" type="sibTrans" cxnId="{DD4748A2-945C-4713-8AF5-2A6A9E17E5E0}">
      <dgm:prSet/>
      <dgm:spPr/>
      <dgm:t>
        <a:bodyPr/>
        <a:lstStyle/>
        <a:p>
          <a:endParaRPr lang="en-US"/>
        </a:p>
      </dgm:t>
    </dgm:pt>
    <dgm:pt modelId="{AC8F455D-5F72-4BB7-AED3-3CB9EA6D87A6}">
      <dgm:prSet phldrT="[Text]"/>
      <dgm:spPr/>
      <dgm:t>
        <a:bodyPr/>
        <a:lstStyle/>
        <a:p>
          <a:r>
            <a:rPr lang="en-GB" dirty="0"/>
            <a:t>constraints on the development</a:t>
          </a:r>
          <a:r>
            <a:rPr lang="ar-EG" dirty="0"/>
            <a:t> </a:t>
          </a:r>
          <a:r>
            <a:rPr lang="en-GB" dirty="0"/>
            <a:t>process</a:t>
          </a:r>
          <a:endParaRPr lang="en-US" dirty="0"/>
        </a:p>
      </dgm:t>
    </dgm:pt>
    <dgm:pt modelId="{328A953E-0124-40E9-9164-E0D799A36240}" type="parTrans" cxnId="{3CF16428-220A-4B51-A7B9-0C0E4FCAE7F9}">
      <dgm:prSet/>
      <dgm:spPr/>
      <dgm:t>
        <a:bodyPr/>
        <a:lstStyle/>
        <a:p>
          <a:endParaRPr lang="en-US"/>
        </a:p>
      </dgm:t>
    </dgm:pt>
    <dgm:pt modelId="{938092B3-42DC-4DBF-9596-58F7C1766F7F}" type="sibTrans" cxnId="{3CF16428-220A-4B51-A7B9-0C0E4FCAE7F9}">
      <dgm:prSet/>
      <dgm:spPr/>
      <dgm:t>
        <a:bodyPr/>
        <a:lstStyle/>
        <a:p>
          <a:endParaRPr lang="en-US"/>
        </a:p>
      </dgm:t>
    </dgm:pt>
    <dgm:pt modelId="{797C32F9-4C7B-4DA9-9C14-95A28213265A}">
      <dgm:prSet phldrT="[Text]"/>
      <dgm:spPr/>
      <dgm:t>
        <a:bodyPr/>
        <a:lstStyle/>
        <a:p>
          <a:r>
            <a:rPr lang="en-GB" dirty="0"/>
            <a:t>constraints imposed by standards</a:t>
          </a:r>
          <a:endParaRPr lang="en-US" dirty="0"/>
        </a:p>
      </dgm:t>
    </dgm:pt>
    <dgm:pt modelId="{55656423-3D6C-4D78-82CB-C673E100D79C}" type="parTrans" cxnId="{6E0B95C6-EDDD-4CFC-9164-42F45AC13864}">
      <dgm:prSet/>
      <dgm:spPr/>
      <dgm:t>
        <a:bodyPr/>
        <a:lstStyle/>
        <a:p>
          <a:endParaRPr lang="en-US"/>
        </a:p>
      </dgm:t>
    </dgm:pt>
    <dgm:pt modelId="{BA313EBE-81C9-4F91-9068-EF820BE02E19}" type="sibTrans" cxnId="{6E0B95C6-EDDD-4CFC-9164-42F45AC13864}">
      <dgm:prSet/>
      <dgm:spPr/>
      <dgm:t>
        <a:bodyPr/>
        <a:lstStyle/>
        <a:p>
          <a:endParaRPr lang="en-US"/>
        </a:p>
      </dgm:t>
    </dgm:pt>
    <dgm:pt modelId="{2B9B7358-2E88-4E5A-A406-2F616CDC51EA}" type="pres">
      <dgm:prSet presAssocID="{6C7436B7-763F-46C8-86B9-8156CF912ABD}" presName="linear" presStyleCnt="0">
        <dgm:presLayoutVars>
          <dgm:dir/>
          <dgm:animLvl val="lvl"/>
          <dgm:resizeHandles val="exact"/>
        </dgm:presLayoutVars>
      </dgm:prSet>
      <dgm:spPr/>
    </dgm:pt>
    <dgm:pt modelId="{2142EDF9-738F-49FF-85E4-EBFB7486BCEE}" type="pres">
      <dgm:prSet presAssocID="{C81FEF6D-5CDD-444E-8A43-B1CCD74418B1}" presName="parentLin" presStyleCnt="0"/>
      <dgm:spPr/>
    </dgm:pt>
    <dgm:pt modelId="{5CCDE66D-74F2-4827-AADD-68753E33595C}" type="pres">
      <dgm:prSet presAssocID="{C81FEF6D-5CDD-444E-8A43-B1CCD74418B1}" presName="parentLeftMargin" presStyleLbl="node1" presStyleIdx="0" presStyleCnt="2"/>
      <dgm:spPr/>
    </dgm:pt>
    <dgm:pt modelId="{94CED354-F048-4AE8-AD72-65237B9EEFE7}" type="pres">
      <dgm:prSet presAssocID="{C81FEF6D-5CDD-444E-8A43-B1CCD74418B1}" presName="parentText" presStyleLbl="node1" presStyleIdx="0" presStyleCnt="2">
        <dgm:presLayoutVars>
          <dgm:chMax val="0"/>
          <dgm:bulletEnabled val="1"/>
        </dgm:presLayoutVars>
      </dgm:prSet>
      <dgm:spPr/>
    </dgm:pt>
    <dgm:pt modelId="{5EC88323-92E3-41F2-907B-4462E611ECBD}" type="pres">
      <dgm:prSet presAssocID="{C81FEF6D-5CDD-444E-8A43-B1CCD74418B1}" presName="negativeSpace" presStyleCnt="0"/>
      <dgm:spPr/>
    </dgm:pt>
    <dgm:pt modelId="{988AA55A-D6B4-47E9-A87F-9A063B13F834}" type="pres">
      <dgm:prSet presAssocID="{C81FEF6D-5CDD-444E-8A43-B1CCD74418B1}" presName="childText" presStyleLbl="conFgAcc1" presStyleIdx="0" presStyleCnt="2">
        <dgm:presLayoutVars>
          <dgm:bulletEnabled val="1"/>
        </dgm:presLayoutVars>
      </dgm:prSet>
      <dgm:spPr/>
    </dgm:pt>
    <dgm:pt modelId="{301D95D5-646F-456D-956B-9717F799B60D}" type="pres">
      <dgm:prSet presAssocID="{9B10123C-A760-4AC5-BD04-7D082B46C728}" presName="spaceBetweenRectangles" presStyleCnt="0"/>
      <dgm:spPr/>
    </dgm:pt>
    <dgm:pt modelId="{08D36057-1C79-4BFB-8A1B-2264A8F00558}" type="pres">
      <dgm:prSet presAssocID="{472768FD-FA01-4015-92A8-303FB889C5EB}" presName="parentLin" presStyleCnt="0"/>
      <dgm:spPr/>
    </dgm:pt>
    <dgm:pt modelId="{922C82B4-9D27-480B-89F5-5B048B13D5B2}" type="pres">
      <dgm:prSet presAssocID="{472768FD-FA01-4015-92A8-303FB889C5EB}" presName="parentLeftMargin" presStyleLbl="node1" presStyleIdx="0" presStyleCnt="2"/>
      <dgm:spPr/>
    </dgm:pt>
    <dgm:pt modelId="{8C419969-1CDD-40A4-966C-8DB93FB2EB48}" type="pres">
      <dgm:prSet presAssocID="{472768FD-FA01-4015-92A8-303FB889C5EB}" presName="parentText" presStyleLbl="node1" presStyleIdx="1" presStyleCnt="2">
        <dgm:presLayoutVars>
          <dgm:chMax val="0"/>
          <dgm:bulletEnabled val="1"/>
        </dgm:presLayoutVars>
      </dgm:prSet>
      <dgm:spPr/>
    </dgm:pt>
    <dgm:pt modelId="{D2A5D663-9C27-47A5-8312-63BF5B68547D}" type="pres">
      <dgm:prSet presAssocID="{472768FD-FA01-4015-92A8-303FB889C5EB}" presName="negativeSpace" presStyleCnt="0"/>
      <dgm:spPr/>
    </dgm:pt>
    <dgm:pt modelId="{55E7F30D-4306-47D7-BE0B-8B33CFDC262B}" type="pres">
      <dgm:prSet presAssocID="{472768FD-FA01-4015-92A8-303FB889C5EB}" presName="childText" presStyleLbl="conFgAcc1" presStyleIdx="1" presStyleCnt="2">
        <dgm:presLayoutVars>
          <dgm:bulletEnabled val="1"/>
        </dgm:presLayoutVars>
      </dgm:prSet>
      <dgm:spPr/>
    </dgm:pt>
  </dgm:ptLst>
  <dgm:cxnLst>
    <dgm:cxn modelId="{1BCE1D00-D553-4BD0-B5A6-2FABF8C34E8D}" srcId="{6C7436B7-763F-46C8-86B9-8156CF912ABD}" destId="{C81FEF6D-5CDD-444E-8A43-B1CCD74418B1}" srcOrd="0" destOrd="0" parTransId="{BAA3257F-8ABA-4C93-B518-2E48F1B518E0}" sibTransId="{9B10123C-A760-4AC5-BD04-7D082B46C728}"/>
    <dgm:cxn modelId="{0A69E001-9A0F-4730-BB61-7F95C2A90059}" srcId="{6C7436B7-763F-46C8-86B9-8156CF912ABD}" destId="{472768FD-FA01-4015-92A8-303FB889C5EB}" srcOrd="1" destOrd="0" parTransId="{DE86A5A4-5578-4CE8-A8EA-4292CCFFC698}" sibTransId="{66FF0E5C-07F8-4BB1-8271-8D744BE084B2}"/>
    <dgm:cxn modelId="{C3E5B90A-19E4-4A2C-9B0F-AE3966D28870}" type="presOf" srcId="{AC8F455D-5F72-4BB7-AED3-3CB9EA6D87A6}" destId="{55E7F30D-4306-47D7-BE0B-8B33CFDC262B}" srcOrd="0" destOrd="2" presId="urn:microsoft.com/office/officeart/2005/8/layout/list1"/>
    <dgm:cxn modelId="{BE5EBA0B-632B-4543-A43D-CA98510DFDD9}" type="presOf" srcId="{C81FEF6D-5CDD-444E-8A43-B1CCD74418B1}" destId="{5CCDE66D-74F2-4827-AADD-68753E33595C}" srcOrd="0" destOrd="0" presId="urn:microsoft.com/office/officeart/2005/8/layout/list1"/>
    <dgm:cxn modelId="{4175B624-142F-4368-A760-E1003F192AF0}" type="presOf" srcId="{8BF01076-E174-47DC-8834-83BC0CF6D29F}" destId="{988AA55A-D6B4-47E9-A87F-9A063B13F834}" srcOrd="0" destOrd="1" presId="urn:microsoft.com/office/officeart/2005/8/layout/list1"/>
    <dgm:cxn modelId="{3CF16428-220A-4B51-A7B9-0C0E4FCAE7F9}" srcId="{472768FD-FA01-4015-92A8-303FB889C5EB}" destId="{AC8F455D-5F72-4BB7-AED3-3CB9EA6D87A6}" srcOrd="2" destOrd="0" parTransId="{328A953E-0124-40E9-9164-E0D799A36240}" sibTransId="{938092B3-42DC-4DBF-9596-58F7C1766F7F}"/>
    <dgm:cxn modelId="{D7781046-C2CC-4063-9040-4BC0DBFB0FD1}" type="presOf" srcId="{472768FD-FA01-4015-92A8-303FB889C5EB}" destId="{8C419969-1CDD-40A4-966C-8DB93FB2EB48}" srcOrd="1" destOrd="0" presId="urn:microsoft.com/office/officeart/2005/8/layout/list1"/>
    <dgm:cxn modelId="{1E396566-5D03-4BF9-B100-A31D24745481}" type="presOf" srcId="{681CE350-CF73-441A-91A4-68D2B142FB57}" destId="{55E7F30D-4306-47D7-BE0B-8B33CFDC262B}" srcOrd="0" destOrd="0" presId="urn:microsoft.com/office/officeart/2005/8/layout/list1"/>
    <dgm:cxn modelId="{E78D8C6A-DA5F-439C-9728-6C1DC5B6A6F3}" srcId="{C81FEF6D-5CDD-444E-8A43-B1CCD74418B1}" destId="{8BF01076-E174-47DC-8834-83BC0CF6D29F}" srcOrd="1" destOrd="0" parTransId="{FBA590E8-EE16-4E3F-82EF-EE27A3CC881C}" sibTransId="{EC8BE1E6-6700-4097-9542-506843425CD4}"/>
    <dgm:cxn modelId="{9FC3B257-33BC-40FB-A790-C8C2486156EC}" type="presOf" srcId="{48FBCB26-1D71-482D-9949-CD11F3EF2B2F}" destId="{55E7F30D-4306-47D7-BE0B-8B33CFDC262B}" srcOrd="0" destOrd="1" presId="urn:microsoft.com/office/officeart/2005/8/layout/list1"/>
    <dgm:cxn modelId="{F1847583-5753-4A4A-90D7-EA623E28E195}" type="presOf" srcId="{DE94AA2F-3D01-4505-B93B-77DDE55F853C}" destId="{988AA55A-D6B4-47E9-A87F-9A063B13F834}" srcOrd="0" destOrd="0" presId="urn:microsoft.com/office/officeart/2005/8/layout/list1"/>
    <dgm:cxn modelId="{144B5191-316D-44C1-822B-2A99601D792D}" type="presOf" srcId="{472768FD-FA01-4015-92A8-303FB889C5EB}" destId="{922C82B4-9D27-480B-89F5-5B048B13D5B2}" srcOrd="0" destOrd="0" presId="urn:microsoft.com/office/officeart/2005/8/layout/list1"/>
    <dgm:cxn modelId="{2C3AE191-F88A-41F9-83CD-E3702411D20E}" srcId="{C81FEF6D-5CDD-444E-8A43-B1CCD74418B1}" destId="{9BE40146-811E-45F3-A3E0-F139D0FE056C}" srcOrd="2" destOrd="0" parTransId="{4A8B9452-3100-4983-817D-7245EDD7AC75}" sibTransId="{2EBD8815-1796-4611-87AD-CE39EFF794DF}"/>
    <dgm:cxn modelId="{72501CA0-F7DB-4DF4-AA79-9D61706709A4}" srcId="{472768FD-FA01-4015-92A8-303FB889C5EB}" destId="{681CE350-CF73-441A-91A4-68D2B142FB57}" srcOrd="0" destOrd="0" parTransId="{044BAB5A-7B32-40EF-8FFB-00F2F4B79CED}" sibTransId="{15B4C10C-91EB-417D-AC74-FB6C93907F5F}"/>
    <dgm:cxn modelId="{DD4748A2-945C-4713-8AF5-2A6A9E17E5E0}" srcId="{472768FD-FA01-4015-92A8-303FB889C5EB}" destId="{48FBCB26-1D71-482D-9949-CD11F3EF2B2F}" srcOrd="1" destOrd="0" parTransId="{F356354A-8E53-4C37-89BD-5A2052F08BA3}" sibTransId="{B2A1286D-29B9-4130-9515-DC5AD884393F}"/>
    <dgm:cxn modelId="{CF842EAD-2DD8-416B-8982-A3EEEE989F44}" type="presOf" srcId="{9BE40146-811E-45F3-A3E0-F139D0FE056C}" destId="{988AA55A-D6B4-47E9-A87F-9A063B13F834}" srcOrd="0" destOrd="2" presId="urn:microsoft.com/office/officeart/2005/8/layout/list1"/>
    <dgm:cxn modelId="{6E0B95C6-EDDD-4CFC-9164-42F45AC13864}" srcId="{472768FD-FA01-4015-92A8-303FB889C5EB}" destId="{797C32F9-4C7B-4DA9-9C14-95A28213265A}" srcOrd="3" destOrd="0" parTransId="{55656423-3D6C-4D78-82CB-C673E100D79C}" sibTransId="{BA313EBE-81C9-4F91-9068-EF820BE02E19}"/>
    <dgm:cxn modelId="{428A60E4-7906-4151-B00A-A4170372A8F6}" type="presOf" srcId="{C81FEF6D-5CDD-444E-8A43-B1CCD74418B1}" destId="{94CED354-F048-4AE8-AD72-65237B9EEFE7}" srcOrd="1" destOrd="0" presId="urn:microsoft.com/office/officeart/2005/8/layout/list1"/>
    <dgm:cxn modelId="{DB5C82E8-3A29-42F7-B8DB-6CFC9FA23859}" type="presOf" srcId="{6C7436B7-763F-46C8-86B9-8156CF912ABD}" destId="{2B9B7358-2E88-4E5A-A406-2F616CDC51EA}" srcOrd="0" destOrd="0" presId="urn:microsoft.com/office/officeart/2005/8/layout/list1"/>
    <dgm:cxn modelId="{D8F7E8EB-38A4-42CE-BB50-603CA3E4D27B}" srcId="{C81FEF6D-5CDD-444E-8A43-B1CCD74418B1}" destId="{DE94AA2F-3D01-4505-B93B-77DDE55F853C}" srcOrd="0" destOrd="0" parTransId="{D9A12390-5518-49AD-ABD9-DB3379AFF7E5}" sibTransId="{D7385C83-50FD-4F07-A25A-A1893A43C0D4}"/>
    <dgm:cxn modelId="{98E34DFB-7C51-4A24-9D7D-4A11D869F103}" type="presOf" srcId="{797C32F9-4C7B-4DA9-9C14-95A28213265A}" destId="{55E7F30D-4306-47D7-BE0B-8B33CFDC262B}" srcOrd="0" destOrd="3" presId="urn:microsoft.com/office/officeart/2005/8/layout/list1"/>
    <dgm:cxn modelId="{52D3B941-A1D5-4FC2-A1AF-C42426B5D722}" type="presParOf" srcId="{2B9B7358-2E88-4E5A-A406-2F616CDC51EA}" destId="{2142EDF9-738F-49FF-85E4-EBFB7486BCEE}" srcOrd="0" destOrd="0" presId="urn:microsoft.com/office/officeart/2005/8/layout/list1"/>
    <dgm:cxn modelId="{0A66BFB5-E2C9-4C46-AF8F-2D5678104C3C}" type="presParOf" srcId="{2142EDF9-738F-49FF-85E4-EBFB7486BCEE}" destId="{5CCDE66D-74F2-4827-AADD-68753E33595C}" srcOrd="0" destOrd="0" presId="urn:microsoft.com/office/officeart/2005/8/layout/list1"/>
    <dgm:cxn modelId="{7219F081-9338-4E46-A694-5D8FAE38AC0F}" type="presParOf" srcId="{2142EDF9-738F-49FF-85E4-EBFB7486BCEE}" destId="{94CED354-F048-4AE8-AD72-65237B9EEFE7}" srcOrd="1" destOrd="0" presId="urn:microsoft.com/office/officeart/2005/8/layout/list1"/>
    <dgm:cxn modelId="{EB1AE441-0901-40E3-82FB-19B3C8D3E93B}" type="presParOf" srcId="{2B9B7358-2E88-4E5A-A406-2F616CDC51EA}" destId="{5EC88323-92E3-41F2-907B-4462E611ECBD}" srcOrd="1" destOrd="0" presId="urn:microsoft.com/office/officeart/2005/8/layout/list1"/>
    <dgm:cxn modelId="{EE07AFA6-BAF2-4FD7-891E-64168F24E3FD}" type="presParOf" srcId="{2B9B7358-2E88-4E5A-A406-2F616CDC51EA}" destId="{988AA55A-D6B4-47E9-A87F-9A063B13F834}" srcOrd="2" destOrd="0" presId="urn:microsoft.com/office/officeart/2005/8/layout/list1"/>
    <dgm:cxn modelId="{FAB0502B-66D5-4B2B-9A07-A3655CE679AA}" type="presParOf" srcId="{2B9B7358-2E88-4E5A-A406-2F616CDC51EA}" destId="{301D95D5-646F-456D-956B-9717F799B60D}" srcOrd="3" destOrd="0" presId="urn:microsoft.com/office/officeart/2005/8/layout/list1"/>
    <dgm:cxn modelId="{52622734-9786-42AA-832B-ECC95AFEA060}" type="presParOf" srcId="{2B9B7358-2E88-4E5A-A406-2F616CDC51EA}" destId="{08D36057-1C79-4BFB-8A1B-2264A8F00558}" srcOrd="4" destOrd="0" presId="urn:microsoft.com/office/officeart/2005/8/layout/list1"/>
    <dgm:cxn modelId="{F648C2A1-805E-4177-9A0A-F3959A05B1D2}" type="presParOf" srcId="{08D36057-1C79-4BFB-8A1B-2264A8F00558}" destId="{922C82B4-9D27-480B-89F5-5B048B13D5B2}" srcOrd="0" destOrd="0" presId="urn:microsoft.com/office/officeart/2005/8/layout/list1"/>
    <dgm:cxn modelId="{168305C0-4860-46C2-B5B2-C0302D9FE2C9}" type="presParOf" srcId="{08D36057-1C79-4BFB-8A1B-2264A8F00558}" destId="{8C419969-1CDD-40A4-966C-8DB93FB2EB48}" srcOrd="1" destOrd="0" presId="urn:microsoft.com/office/officeart/2005/8/layout/list1"/>
    <dgm:cxn modelId="{E0CBB685-BAF6-4ED9-A461-E4610C686E77}" type="presParOf" srcId="{2B9B7358-2E88-4E5A-A406-2F616CDC51EA}" destId="{D2A5D663-9C27-47A5-8312-63BF5B68547D}" srcOrd="5" destOrd="0" presId="urn:microsoft.com/office/officeart/2005/8/layout/list1"/>
    <dgm:cxn modelId="{01A184B2-A01A-41AA-A7F0-7656758AD209}" type="presParOf" srcId="{2B9B7358-2E88-4E5A-A406-2F616CDC51EA}" destId="{55E7F30D-4306-47D7-BE0B-8B33CFDC26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7436B7-763F-46C8-86B9-8156CF912A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81FEF6D-5CDD-444E-8A43-B1CCD74418B1}">
      <dgm:prSet phldrT="[Text]"/>
      <dgm:spPr/>
      <dgm:t>
        <a:bodyPr/>
        <a:lstStyle/>
        <a:p>
          <a:r>
            <a:rPr lang="en-US" dirty="0"/>
            <a:t>Functional requirements</a:t>
          </a:r>
        </a:p>
      </dgm:t>
    </dgm:pt>
    <dgm:pt modelId="{BAA3257F-8ABA-4C93-B518-2E48F1B518E0}" type="parTrans" cxnId="{1BCE1D00-D553-4BD0-B5A6-2FABF8C34E8D}">
      <dgm:prSet/>
      <dgm:spPr/>
      <dgm:t>
        <a:bodyPr/>
        <a:lstStyle/>
        <a:p>
          <a:endParaRPr lang="en-US"/>
        </a:p>
      </dgm:t>
    </dgm:pt>
    <dgm:pt modelId="{9B10123C-A760-4AC5-BD04-7D082B46C728}" type="sibTrans" cxnId="{1BCE1D00-D553-4BD0-B5A6-2FABF8C34E8D}">
      <dgm:prSet/>
      <dgm:spPr/>
      <dgm:t>
        <a:bodyPr/>
        <a:lstStyle/>
        <a:p>
          <a:endParaRPr lang="en-US"/>
        </a:p>
      </dgm:t>
    </dgm:pt>
    <dgm:pt modelId="{472768FD-FA01-4015-92A8-303FB889C5EB}">
      <dgm:prSet phldrT="[Text]"/>
      <dgm:spPr/>
      <dgm:t>
        <a:bodyPr/>
        <a:lstStyle/>
        <a:p>
          <a:r>
            <a:rPr lang="en-US" dirty="0"/>
            <a:t>Non-functional requirements</a:t>
          </a:r>
        </a:p>
      </dgm:t>
    </dgm:pt>
    <dgm:pt modelId="{DE86A5A4-5578-4CE8-A8EA-4292CCFFC698}" type="parTrans" cxnId="{0A69E001-9A0F-4730-BB61-7F95C2A90059}">
      <dgm:prSet/>
      <dgm:spPr/>
      <dgm:t>
        <a:bodyPr/>
        <a:lstStyle/>
        <a:p>
          <a:endParaRPr lang="en-US"/>
        </a:p>
      </dgm:t>
    </dgm:pt>
    <dgm:pt modelId="{66FF0E5C-07F8-4BB1-8271-8D744BE084B2}" type="sibTrans" cxnId="{0A69E001-9A0F-4730-BB61-7F95C2A90059}">
      <dgm:prSet/>
      <dgm:spPr/>
      <dgm:t>
        <a:bodyPr/>
        <a:lstStyle/>
        <a:p>
          <a:endParaRPr lang="en-US"/>
        </a:p>
      </dgm:t>
    </dgm:pt>
    <dgm:pt modelId="{DE94AA2F-3D01-4505-B93B-77DDE55F853C}">
      <dgm:prSet phldrT="[Text]"/>
      <dgm:spPr/>
      <dgm:t>
        <a:bodyPr/>
        <a:lstStyle/>
        <a:p>
          <a:r>
            <a:rPr lang="en-GB" dirty="0"/>
            <a:t>services the system should</a:t>
          </a:r>
          <a:r>
            <a:rPr lang="ar-EG" dirty="0"/>
            <a:t> </a:t>
          </a:r>
          <a:r>
            <a:rPr lang="en-US" dirty="0"/>
            <a:t>provide</a:t>
          </a:r>
        </a:p>
      </dgm:t>
    </dgm:pt>
    <dgm:pt modelId="{D9A12390-5518-49AD-ABD9-DB3379AFF7E5}" type="parTrans" cxnId="{D8F7E8EB-38A4-42CE-BB50-603CA3E4D27B}">
      <dgm:prSet/>
      <dgm:spPr/>
      <dgm:t>
        <a:bodyPr/>
        <a:lstStyle/>
        <a:p>
          <a:endParaRPr lang="en-US"/>
        </a:p>
      </dgm:t>
    </dgm:pt>
    <dgm:pt modelId="{D7385C83-50FD-4F07-A25A-A1893A43C0D4}" type="sibTrans" cxnId="{D8F7E8EB-38A4-42CE-BB50-603CA3E4D27B}">
      <dgm:prSet/>
      <dgm:spPr/>
      <dgm:t>
        <a:bodyPr/>
        <a:lstStyle/>
        <a:p>
          <a:endParaRPr lang="en-US"/>
        </a:p>
      </dgm:t>
    </dgm:pt>
    <dgm:pt modelId="{8BF01076-E174-47DC-8834-83BC0CF6D29F}">
      <dgm:prSet phldrT="[Text]"/>
      <dgm:spPr/>
      <dgm:t>
        <a:bodyPr/>
        <a:lstStyle/>
        <a:p>
          <a:r>
            <a:rPr lang="en-GB" dirty="0"/>
            <a:t>how the system should react to </a:t>
          </a:r>
          <a:r>
            <a:rPr lang="en-US" dirty="0"/>
            <a:t>particular </a:t>
          </a:r>
          <a:r>
            <a:rPr lang="en-GB" dirty="0"/>
            <a:t>inputs</a:t>
          </a:r>
          <a:endParaRPr lang="en-US" dirty="0"/>
        </a:p>
      </dgm:t>
    </dgm:pt>
    <dgm:pt modelId="{FBA590E8-EE16-4E3F-82EF-EE27A3CC881C}" type="parTrans" cxnId="{E78D8C6A-DA5F-439C-9728-6C1DC5B6A6F3}">
      <dgm:prSet/>
      <dgm:spPr/>
      <dgm:t>
        <a:bodyPr/>
        <a:lstStyle/>
        <a:p>
          <a:endParaRPr lang="en-US"/>
        </a:p>
      </dgm:t>
    </dgm:pt>
    <dgm:pt modelId="{EC8BE1E6-6700-4097-9542-506843425CD4}" type="sibTrans" cxnId="{E78D8C6A-DA5F-439C-9728-6C1DC5B6A6F3}">
      <dgm:prSet/>
      <dgm:spPr/>
      <dgm:t>
        <a:bodyPr/>
        <a:lstStyle/>
        <a:p>
          <a:endParaRPr lang="en-US"/>
        </a:p>
      </dgm:t>
    </dgm:pt>
    <dgm:pt modelId="{9BE40146-811E-45F3-A3E0-F139D0FE056C}">
      <dgm:prSet phldrT="[Text]"/>
      <dgm:spPr/>
      <dgm:t>
        <a:bodyPr/>
        <a:lstStyle/>
        <a:p>
          <a:r>
            <a:rPr lang="en-US" dirty="0"/>
            <a:t>how the system</a:t>
          </a:r>
          <a:r>
            <a:rPr lang="ar-EG" dirty="0"/>
            <a:t> </a:t>
          </a:r>
          <a:r>
            <a:rPr lang="en-GB" dirty="0"/>
            <a:t>should behave </a:t>
          </a:r>
          <a:r>
            <a:rPr lang="en-US" dirty="0"/>
            <a:t>in particular situations</a:t>
          </a:r>
        </a:p>
      </dgm:t>
    </dgm:pt>
    <dgm:pt modelId="{4A8B9452-3100-4983-817D-7245EDD7AC75}" type="parTrans" cxnId="{2C3AE191-F88A-41F9-83CD-E3702411D20E}">
      <dgm:prSet/>
      <dgm:spPr/>
      <dgm:t>
        <a:bodyPr/>
        <a:lstStyle/>
        <a:p>
          <a:endParaRPr lang="en-US"/>
        </a:p>
      </dgm:t>
    </dgm:pt>
    <dgm:pt modelId="{2EBD8815-1796-4611-87AD-CE39EFF794DF}" type="sibTrans" cxnId="{2C3AE191-F88A-41F9-83CD-E3702411D20E}">
      <dgm:prSet/>
      <dgm:spPr/>
      <dgm:t>
        <a:bodyPr/>
        <a:lstStyle/>
        <a:p>
          <a:endParaRPr lang="en-US"/>
        </a:p>
      </dgm:t>
    </dgm:pt>
    <dgm:pt modelId="{681CE350-CF73-441A-91A4-68D2B142FB57}">
      <dgm:prSet phldrT="[Text]"/>
      <dgm:spPr/>
      <dgm:t>
        <a:bodyPr/>
        <a:lstStyle/>
        <a:p>
          <a:r>
            <a:rPr lang="en-GB" dirty="0"/>
            <a:t>constraints on the services or functions</a:t>
          </a:r>
          <a:r>
            <a:rPr lang="ar-EG" dirty="0"/>
            <a:t> </a:t>
          </a:r>
          <a:r>
            <a:rPr lang="en-US" dirty="0"/>
            <a:t>offered by the system.</a:t>
          </a:r>
        </a:p>
      </dgm:t>
    </dgm:pt>
    <dgm:pt modelId="{044BAB5A-7B32-40EF-8FFB-00F2F4B79CED}" type="parTrans" cxnId="{72501CA0-F7DB-4DF4-AA79-9D61706709A4}">
      <dgm:prSet/>
      <dgm:spPr/>
      <dgm:t>
        <a:bodyPr/>
        <a:lstStyle/>
        <a:p>
          <a:endParaRPr lang="en-US"/>
        </a:p>
      </dgm:t>
    </dgm:pt>
    <dgm:pt modelId="{15B4C10C-91EB-417D-AC74-FB6C93907F5F}" type="sibTrans" cxnId="{72501CA0-F7DB-4DF4-AA79-9D61706709A4}">
      <dgm:prSet/>
      <dgm:spPr/>
      <dgm:t>
        <a:bodyPr/>
        <a:lstStyle/>
        <a:p>
          <a:endParaRPr lang="en-US"/>
        </a:p>
      </dgm:t>
    </dgm:pt>
    <dgm:pt modelId="{48FBCB26-1D71-482D-9949-CD11F3EF2B2F}">
      <dgm:prSet phldrT="[Text]"/>
      <dgm:spPr/>
      <dgm:t>
        <a:bodyPr/>
        <a:lstStyle/>
        <a:p>
          <a:r>
            <a:rPr lang="en-GB" dirty="0"/>
            <a:t>timing constraints</a:t>
          </a:r>
          <a:endParaRPr lang="en-US" dirty="0"/>
        </a:p>
      </dgm:t>
    </dgm:pt>
    <dgm:pt modelId="{F356354A-8E53-4C37-89BD-5A2052F08BA3}" type="parTrans" cxnId="{DD4748A2-945C-4713-8AF5-2A6A9E17E5E0}">
      <dgm:prSet/>
      <dgm:spPr/>
      <dgm:t>
        <a:bodyPr/>
        <a:lstStyle/>
        <a:p>
          <a:endParaRPr lang="en-US"/>
        </a:p>
      </dgm:t>
    </dgm:pt>
    <dgm:pt modelId="{B2A1286D-29B9-4130-9515-DC5AD884393F}" type="sibTrans" cxnId="{DD4748A2-945C-4713-8AF5-2A6A9E17E5E0}">
      <dgm:prSet/>
      <dgm:spPr/>
      <dgm:t>
        <a:bodyPr/>
        <a:lstStyle/>
        <a:p>
          <a:endParaRPr lang="en-US"/>
        </a:p>
      </dgm:t>
    </dgm:pt>
    <dgm:pt modelId="{AC8F455D-5F72-4BB7-AED3-3CB9EA6D87A6}">
      <dgm:prSet phldrT="[Text]"/>
      <dgm:spPr/>
      <dgm:t>
        <a:bodyPr/>
        <a:lstStyle/>
        <a:p>
          <a:r>
            <a:rPr lang="en-GB" dirty="0"/>
            <a:t>constraints on the development</a:t>
          </a:r>
          <a:r>
            <a:rPr lang="ar-EG" dirty="0"/>
            <a:t> </a:t>
          </a:r>
          <a:r>
            <a:rPr lang="en-GB" dirty="0"/>
            <a:t>process</a:t>
          </a:r>
          <a:endParaRPr lang="en-US" dirty="0"/>
        </a:p>
      </dgm:t>
    </dgm:pt>
    <dgm:pt modelId="{328A953E-0124-40E9-9164-E0D799A36240}" type="parTrans" cxnId="{3CF16428-220A-4B51-A7B9-0C0E4FCAE7F9}">
      <dgm:prSet/>
      <dgm:spPr/>
      <dgm:t>
        <a:bodyPr/>
        <a:lstStyle/>
        <a:p>
          <a:endParaRPr lang="en-US"/>
        </a:p>
      </dgm:t>
    </dgm:pt>
    <dgm:pt modelId="{938092B3-42DC-4DBF-9596-58F7C1766F7F}" type="sibTrans" cxnId="{3CF16428-220A-4B51-A7B9-0C0E4FCAE7F9}">
      <dgm:prSet/>
      <dgm:spPr/>
      <dgm:t>
        <a:bodyPr/>
        <a:lstStyle/>
        <a:p>
          <a:endParaRPr lang="en-US"/>
        </a:p>
      </dgm:t>
    </dgm:pt>
    <dgm:pt modelId="{797C32F9-4C7B-4DA9-9C14-95A28213265A}">
      <dgm:prSet phldrT="[Text]"/>
      <dgm:spPr/>
      <dgm:t>
        <a:bodyPr/>
        <a:lstStyle/>
        <a:p>
          <a:r>
            <a:rPr lang="en-GB" dirty="0"/>
            <a:t>constraints imposed by standards</a:t>
          </a:r>
          <a:endParaRPr lang="en-US" dirty="0"/>
        </a:p>
      </dgm:t>
    </dgm:pt>
    <dgm:pt modelId="{55656423-3D6C-4D78-82CB-C673E100D79C}" type="parTrans" cxnId="{6E0B95C6-EDDD-4CFC-9164-42F45AC13864}">
      <dgm:prSet/>
      <dgm:spPr/>
      <dgm:t>
        <a:bodyPr/>
        <a:lstStyle/>
        <a:p>
          <a:endParaRPr lang="en-US"/>
        </a:p>
      </dgm:t>
    </dgm:pt>
    <dgm:pt modelId="{BA313EBE-81C9-4F91-9068-EF820BE02E19}" type="sibTrans" cxnId="{6E0B95C6-EDDD-4CFC-9164-42F45AC13864}">
      <dgm:prSet/>
      <dgm:spPr/>
      <dgm:t>
        <a:bodyPr/>
        <a:lstStyle/>
        <a:p>
          <a:endParaRPr lang="en-US"/>
        </a:p>
      </dgm:t>
    </dgm:pt>
    <dgm:pt modelId="{2B9B7358-2E88-4E5A-A406-2F616CDC51EA}" type="pres">
      <dgm:prSet presAssocID="{6C7436B7-763F-46C8-86B9-8156CF912ABD}" presName="linear" presStyleCnt="0">
        <dgm:presLayoutVars>
          <dgm:dir/>
          <dgm:animLvl val="lvl"/>
          <dgm:resizeHandles val="exact"/>
        </dgm:presLayoutVars>
      </dgm:prSet>
      <dgm:spPr/>
    </dgm:pt>
    <dgm:pt modelId="{2142EDF9-738F-49FF-85E4-EBFB7486BCEE}" type="pres">
      <dgm:prSet presAssocID="{C81FEF6D-5CDD-444E-8A43-B1CCD74418B1}" presName="parentLin" presStyleCnt="0"/>
      <dgm:spPr/>
    </dgm:pt>
    <dgm:pt modelId="{5CCDE66D-74F2-4827-AADD-68753E33595C}" type="pres">
      <dgm:prSet presAssocID="{C81FEF6D-5CDD-444E-8A43-B1CCD74418B1}" presName="parentLeftMargin" presStyleLbl="node1" presStyleIdx="0" presStyleCnt="2"/>
      <dgm:spPr/>
    </dgm:pt>
    <dgm:pt modelId="{94CED354-F048-4AE8-AD72-65237B9EEFE7}" type="pres">
      <dgm:prSet presAssocID="{C81FEF6D-5CDD-444E-8A43-B1CCD74418B1}" presName="parentText" presStyleLbl="node1" presStyleIdx="0" presStyleCnt="2">
        <dgm:presLayoutVars>
          <dgm:chMax val="0"/>
          <dgm:bulletEnabled val="1"/>
        </dgm:presLayoutVars>
      </dgm:prSet>
      <dgm:spPr/>
    </dgm:pt>
    <dgm:pt modelId="{5EC88323-92E3-41F2-907B-4462E611ECBD}" type="pres">
      <dgm:prSet presAssocID="{C81FEF6D-5CDD-444E-8A43-B1CCD74418B1}" presName="negativeSpace" presStyleCnt="0"/>
      <dgm:spPr/>
    </dgm:pt>
    <dgm:pt modelId="{988AA55A-D6B4-47E9-A87F-9A063B13F834}" type="pres">
      <dgm:prSet presAssocID="{C81FEF6D-5CDD-444E-8A43-B1CCD74418B1}" presName="childText" presStyleLbl="conFgAcc1" presStyleIdx="0" presStyleCnt="2">
        <dgm:presLayoutVars>
          <dgm:bulletEnabled val="1"/>
        </dgm:presLayoutVars>
      </dgm:prSet>
      <dgm:spPr/>
    </dgm:pt>
    <dgm:pt modelId="{301D95D5-646F-456D-956B-9717F799B60D}" type="pres">
      <dgm:prSet presAssocID="{9B10123C-A760-4AC5-BD04-7D082B46C728}" presName="spaceBetweenRectangles" presStyleCnt="0"/>
      <dgm:spPr/>
    </dgm:pt>
    <dgm:pt modelId="{08D36057-1C79-4BFB-8A1B-2264A8F00558}" type="pres">
      <dgm:prSet presAssocID="{472768FD-FA01-4015-92A8-303FB889C5EB}" presName="parentLin" presStyleCnt="0"/>
      <dgm:spPr/>
    </dgm:pt>
    <dgm:pt modelId="{922C82B4-9D27-480B-89F5-5B048B13D5B2}" type="pres">
      <dgm:prSet presAssocID="{472768FD-FA01-4015-92A8-303FB889C5EB}" presName="parentLeftMargin" presStyleLbl="node1" presStyleIdx="0" presStyleCnt="2"/>
      <dgm:spPr/>
    </dgm:pt>
    <dgm:pt modelId="{8C419969-1CDD-40A4-966C-8DB93FB2EB48}" type="pres">
      <dgm:prSet presAssocID="{472768FD-FA01-4015-92A8-303FB889C5EB}" presName="parentText" presStyleLbl="node1" presStyleIdx="1" presStyleCnt="2">
        <dgm:presLayoutVars>
          <dgm:chMax val="0"/>
          <dgm:bulletEnabled val="1"/>
        </dgm:presLayoutVars>
      </dgm:prSet>
      <dgm:spPr/>
    </dgm:pt>
    <dgm:pt modelId="{D2A5D663-9C27-47A5-8312-63BF5B68547D}" type="pres">
      <dgm:prSet presAssocID="{472768FD-FA01-4015-92A8-303FB889C5EB}" presName="negativeSpace" presStyleCnt="0"/>
      <dgm:spPr/>
    </dgm:pt>
    <dgm:pt modelId="{55E7F30D-4306-47D7-BE0B-8B33CFDC262B}" type="pres">
      <dgm:prSet presAssocID="{472768FD-FA01-4015-92A8-303FB889C5EB}" presName="childText" presStyleLbl="conFgAcc1" presStyleIdx="1" presStyleCnt="2">
        <dgm:presLayoutVars>
          <dgm:bulletEnabled val="1"/>
        </dgm:presLayoutVars>
      </dgm:prSet>
      <dgm:spPr/>
    </dgm:pt>
  </dgm:ptLst>
  <dgm:cxnLst>
    <dgm:cxn modelId="{1BCE1D00-D553-4BD0-B5A6-2FABF8C34E8D}" srcId="{6C7436B7-763F-46C8-86B9-8156CF912ABD}" destId="{C81FEF6D-5CDD-444E-8A43-B1CCD74418B1}" srcOrd="0" destOrd="0" parTransId="{BAA3257F-8ABA-4C93-B518-2E48F1B518E0}" sibTransId="{9B10123C-A760-4AC5-BD04-7D082B46C728}"/>
    <dgm:cxn modelId="{0A69E001-9A0F-4730-BB61-7F95C2A90059}" srcId="{6C7436B7-763F-46C8-86B9-8156CF912ABD}" destId="{472768FD-FA01-4015-92A8-303FB889C5EB}" srcOrd="1" destOrd="0" parTransId="{DE86A5A4-5578-4CE8-A8EA-4292CCFFC698}" sibTransId="{66FF0E5C-07F8-4BB1-8271-8D744BE084B2}"/>
    <dgm:cxn modelId="{C3E5B90A-19E4-4A2C-9B0F-AE3966D28870}" type="presOf" srcId="{AC8F455D-5F72-4BB7-AED3-3CB9EA6D87A6}" destId="{55E7F30D-4306-47D7-BE0B-8B33CFDC262B}" srcOrd="0" destOrd="2" presId="urn:microsoft.com/office/officeart/2005/8/layout/list1"/>
    <dgm:cxn modelId="{BE5EBA0B-632B-4543-A43D-CA98510DFDD9}" type="presOf" srcId="{C81FEF6D-5CDD-444E-8A43-B1CCD74418B1}" destId="{5CCDE66D-74F2-4827-AADD-68753E33595C}" srcOrd="0" destOrd="0" presId="urn:microsoft.com/office/officeart/2005/8/layout/list1"/>
    <dgm:cxn modelId="{4175B624-142F-4368-A760-E1003F192AF0}" type="presOf" srcId="{8BF01076-E174-47DC-8834-83BC0CF6D29F}" destId="{988AA55A-D6B4-47E9-A87F-9A063B13F834}" srcOrd="0" destOrd="1" presId="urn:microsoft.com/office/officeart/2005/8/layout/list1"/>
    <dgm:cxn modelId="{3CF16428-220A-4B51-A7B9-0C0E4FCAE7F9}" srcId="{472768FD-FA01-4015-92A8-303FB889C5EB}" destId="{AC8F455D-5F72-4BB7-AED3-3CB9EA6D87A6}" srcOrd="2" destOrd="0" parTransId="{328A953E-0124-40E9-9164-E0D799A36240}" sibTransId="{938092B3-42DC-4DBF-9596-58F7C1766F7F}"/>
    <dgm:cxn modelId="{D7781046-C2CC-4063-9040-4BC0DBFB0FD1}" type="presOf" srcId="{472768FD-FA01-4015-92A8-303FB889C5EB}" destId="{8C419969-1CDD-40A4-966C-8DB93FB2EB48}" srcOrd="1" destOrd="0" presId="urn:microsoft.com/office/officeart/2005/8/layout/list1"/>
    <dgm:cxn modelId="{1E396566-5D03-4BF9-B100-A31D24745481}" type="presOf" srcId="{681CE350-CF73-441A-91A4-68D2B142FB57}" destId="{55E7F30D-4306-47D7-BE0B-8B33CFDC262B}" srcOrd="0" destOrd="0" presId="urn:microsoft.com/office/officeart/2005/8/layout/list1"/>
    <dgm:cxn modelId="{E78D8C6A-DA5F-439C-9728-6C1DC5B6A6F3}" srcId="{C81FEF6D-5CDD-444E-8A43-B1CCD74418B1}" destId="{8BF01076-E174-47DC-8834-83BC0CF6D29F}" srcOrd="1" destOrd="0" parTransId="{FBA590E8-EE16-4E3F-82EF-EE27A3CC881C}" sibTransId="{EC8BE1E6-6700-4097-9542-506843425CD4}"/>
    <dgm:cxn modelId="{9FC3B257-33BC-40FB-A790-C8C2486156EC}" type="presOf" srcId="{48FBCB26-1D71-482D-9949-CD11F3EF2B2F}" destId="{55E7F30D-4306-47D7-BE0B-8B33CFDC262B}" srcOrd="0" destOrd="1" presId="urn:microsoft.com/office/officeart/2005/8/layout/list1"/>
    <dgm:cxn modelId="{F1847583-5753-4A4A-90D7-EA623E28E195}" type="presOf" srcId="{DE94AA2F-3D01-4505-B93B-77DDE55F853C}" destId="{988AA55A-D6B4-47E9-A87F-9A063B13F834}" srcOrd="0" destOrd="0" presId="urn:microsoft.com/office/officeart/2005/8/layout/list1"/>
    <dgm:cxn modelId="{144B5191-316D-44C1-822B-2A99601D792D}" type="presOf" srcId="{472768FD-FA01-4015-92A8-303FB889C5EB}" destId="{922C82B4-9D27-480B-89F5-5B048B13D5B2}" srcOrd="0" destOrd="0" presId="urn:microsoft.com/office/officeart/2005/8/layout/list1"/>
    <dgm:cxn modelId="{2C3AE191-F88A-41F9-83CD-E3702411D20E}" srcId="{C81FEF6D-5CDD-444E-8A43-B1CCD74418B1}" destId="{9BE40146-811E-45F3-A3E0-F139D0FE056C}" srcOrd="2" destOrd="0" parTransId="{4A8B9452-3100-4983-817D-7245EDD7AC75}" sibTransId="{2EBD8815-1796-4611-87AD-CE39EFF794DF}"/>
    <dgm:cxn modelId="{72501CA0-F7DB-4DF4-AA79-9D61706709A4}" srcId="{472768FD-FA01-4015-92A8-303FB889C5EB}" destId="{681CE350-CF73-441A-91A4-68D2B142FB57}" srcOrd="0" destOrd="0" parTransId="{044BAB5A-7B32-40EF-8FFB-00F2F4B79CED}" sibTransId="{15B4C10C-91EB-417D-AC74-FB6C93907F5F}"/>
    <dgm:cxn modelId="{DD4748A2-945C-4713-8AF5-2A6A9E17E5E0}" srcId="{472768FD-FA01-4015-92A8-303FB889C5EB}" destId="{48FBCB26-1D71-482D-9949-CD11F3EF2B2F}" srcOrd="1" destOrd="0" parTransId="{F356354A-8E53-4C37-89BD-5A2052F08BA3}" sibTransId="{B2A1286D-29B9-4130-9515-DC5AD884393F}"/>
    <dgm:cxn modelId="{CF842EAD-2DD8-416B-8982-A3EEEE989F44}" type="presOf" srcId="{9BE40146-811E-45F3-A3E0-F139D0FE056C}" destId="{988AA55A-D6B4-47E9-A87F-9A063B13F834}" srcOrd="0" destOrd="2" presId="urn:microsoft.com/office/officeart/2005/8/layout/list1"/>
    <dgm:cxn modelId="{6E0B95C6-EDDD-4CFC-9164-42F45AC13864}" srcId="{472768FD-FA01-4015-92A8-303FB889C5EB}" destId="{797C32F9-4C7B-4DA9-9C14-95A28213265A}" srcOrd="3" destOrd="0" parTransId="{55656423-3D6C-4D78-82CB-C673E100D79C}" sibTransId="{BA313EBE-81C9-4F91-9068-EF820BE02E19}"/>
    <dgm:cxn modelId="{428A60E4-7906-4151-B00A-A4170372A8F6}" type="presOf" srcId="{C81FEF6D-5CDD-444E-8A43-B1CCD74418B1}" destId="{94CED354-F048-4AE8-AD72-65237B9EEFE7}" srcOrd="1" destOrd="0" presId="urn:microsoft.com/office/officeart/2005/8/layout/list1"/>
    <dgm:cxn modelId="{DB5C82E8-3A29-42F7-B8DB-6CFC9FA23859}" type="presOf" srcId="{6C7436B7-763F-46C8-86B9-8156CF912ABD}" destId="{2B9B7358-2E88-4E5A-A406-2F616CDC51EA}" srcOrd="0" destOrd="0" presId="urn:microsoft.com/office/officeart/2005/8/layout/list1"/>
    <dgm:cxn modelId="{D8F7E8EB-38A4-42CE-BB50-603CA3E4D27B}" srcId="{C81FEF6D-5CDD-444E-8A43-B1CCD74418B1}" destId="{DE94AA2F-3D01-4505-B93B-77DDE55F853C}" srcOrd="0" destOrd="0" parTransId="{D9A12390-5518-49AD-ABD9-DB3379AFF7E5}" sibTransId="{D7385C83-50FD-4F07-A25A-A1893A43C0D4}"/>
    <dgm:cxn modelId="{98E34DFB-7C51-4A24-9D7D-4A11D869F103}" type="presOf" srcId="{797C32F9-4C7B-4DA9-9C14-95A28213265A}" destId="{55E7F30D-4306-47D7-BE0B-8B33CFDC262B}" srcOrd="0" destOrd="3" presId="urn:microsoft.com/office/officeart/2005/8/layout/list1"/>
    <dgm:cxn modelId="{52D3B941-A1D5-4FC2-A1AF-C42426B5D722}" type="presParOf" srcId="{2B9B7358-2E88-4E5A-A406-2F616CDC51EA}" destId="{2142EDF9-738F-49FF-85E4-EBFB7486BCEE}" srcOrd="0" destOrd="0" presId="urn:microsoft.com/office/officeart/2005/8/layout/list1"/>
    <dgm:cxn modelId="{0A66BFB5-E2C9-4C46-AF8F-2D5678104C3C}" type="presParOf" srcId="{2142EDF9-738F-49FF-85E4-EBFB7486BCEE}" destId="{5CCDE66D-74F2-4827-AADD-68753E33595C}" srcOrd="0" destOrd="0" presId="urn:microsoft.com/office/officeart/2005/8/layout/list1"/>
    <dgm:cxn modelId="{7219F081-9338-4E46-A694-5D8FAE38AC0F}" type="presParOf" srcId="{2142EDF9-738F-49FF-85E4-EBFB7486BCEE}" destId="{94CED354-F048-4AE8-AD72-65237B9EEFE7}" srcOrd="1" destOrd="0" presId="urn:microsoft.com/office/officeart/2005/8/layout/list1"/>
    <dgm:cxn modelId="{EB1AE441-0901-40E3-82FB-19B3C8D3E93B}" type="presParOf" srcId="{2B9B7358-2E88-4E5A-A406-2F616CDC51EA}" destId="{5EC88323-92E3-41F2-907B-4462E611ECBD}" srcOrd="1" destOrd="0" presId="urn:microsoft.com/office/officeart/2005/8/layout/list1"/>
    <dgm:cxn modelId="{EE07AFA6-BAF2-4FD7-891E-64168F24E3FD}" type="presParOf" srcId="{2B9B7358-2E88-4E5A-A406-2F616CDC51EA}" destId="{988AA55A-D6B4-47E9-A87F-9A063B13F834}" srcOrd="2" destOrd="0" presId="urn:microsoft.com/office/officeart/2005/8/layout/list1"/>
    <dgm:cxn modelId="{FAB0502B-66D5-4B2B-9A07-A3655CE679AA}" type="presParOf" srcId="{2B9B7358-2E88-4E5A-A406-2F616CDC51EA}" destId="{301D95D5-646F-456D-956B-9717F799B60D}" srcOrd="3" destOrd="0" presId="urn:microsoft.com/office/officeart/2005/8/layout/list1"/>
    <dgm:cxn modelId="{52622734-9786-42AA-832B-ECC95AFEA060}" type="presParOf" srcId="{2B9B7358-2E88-4E5A-A406-2F616CDC51EA}" destId="{08D36057-1C79-4BFB-8A1B-2264A8F00558}" srcOrd="4" destOrd="0" presId="urn:microsoft.com/office/officeart/2005/8/layout/list1"/>
    <dgm:cxn modelId="{F648C2A1-805E-4177-9A0A-F3959A05B1D2}" type="presParOf" srcId="{08D36057-1C79-4BFB-8A1B-2264A8F00558}" destId="{922C82B4-9D27-480B-89F5-5B048B13D5B2}" srcOrd="0" destOrd="0" presId="urn:microsoft.com/office/officeart/2005/8/layout/list1"/>
    <dgm:cxn modelId="{168305C0-4860-46C2-B5B2-C0302D9FE2C9}" type="presParOf" srcId="{08D36057-1C79-4BFB-8A1B-2264A8F00558}" destId="{8C419969-1CDD-40A4-966C-8DB93FB2EB48}" srcOrd="1" destOrd="0" presId="urn:microsoft.com/office/officeart/2005/8/layout/list1"/>
    <dgm:cxn modelId="{E0CBB685-BAF6-4ED9-A461-E4610C686E77}" type="presParOf" srcId="{2B9B7358-2E88-4E5A-A406-2F616CDC51EA}" destId="{D2A5D663-9C27-47A5-8312-63BF5B68547D}" srcOrd="5" destOrd="0" presId="urn:microsoft.com/office/officeart/2005/8/layout/list1"/>
    <dgm:cxn modelId="{01A184B2-A01A-41AA-A7F0-7656758AD209}" type="presParOf" srcId="{2B9B7358-2E88-4E5A-A406-2F616CDC51EA}" destId="{55E7F30D-4306-47D7-BE0B-8B33CFDC26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7436B7-763F-46C8-86B9-8156CF912A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81FEF6D-5CDD-444E-8A43-B1CCD74418B1}">
      <dgm:prSet phldrT="[Text]"/>
      <dgm:spPr/>
      <dgm:t>
        <a:bodyPr/>
        <a:lstStyle/>
        <a:p>
          <a:r>
            <a:rPr lang="en-US" dirty="0"/>
            <a:t>Functional requirements</a:t>
          </a:r>
        </a:p>
      </dgm:t>
    </dgm:pt>
    <dgm:pt modelId="{BAA3257F-8ABA-4C93-B518-2E48F1B518E0}" type="parTrans" cxnId="{1BCE1D00-D553-4BD0-B5A6-2FABF8C34E8D}">
      <dgm:prSet/>
      <dgm:spPr/>
      <dgm:t>
        <a:bodyPr/>
        <a:lstStyle/>
        <a:p>
          <a:endParaRPr lang="en-US"/>
        </a:p>
      </dgm:t>
    </dgm:pt>
    <dgm:pt modelId="{9B10123C-A760-4AC5-BD04-7D082B46C728}" type="sibTrans" cxnId="{1BCE1D00-D553-4BD0-B5A6-2FABF8C34E8D}">
      <dgm:prSet/>
      <dgm:spPr/>
      <dgm:t>
        <a:bodyPr/>
        <a:lstStyle/>
        <a:p>
          <a:endParaRPr lang="en-US"/>
        </a:p>
      </dgm:t>
    </dgm:pt>
    <dgm:pt modelId="{472768FD-FA01-4015-92A8-303FB889C5EB}">
      <dgm:prSet phldrT="[Text]"/>
      <dgm:spPr/>
      <dgm:t>
        <a:bodyPr/>
        <a:lstStyle/>
        <a:p>
          <a:r>
            <a:rPr lang="en-US" dirty="0"/>
            <a:t>Non-functional requirements</a:t>
          </a:r>
        </a:p>
      </dgm:t>
    </dgm:pt>
    <dgm:pt modelId="{DE86A5A4-5578-4CE8-A8EA-4292CCFFC698}" type="parTrans" cxnId="{0A69E001-9A0F-4730-BB61-7F95C2A90059}">
      <dgm:prSet/>
      <dgm:spPr/>
      <dgm:t>
        <a:bodyPr/>
        <a:lstStyle/>
        <a:p>
          <a:endParaRPr lang="en-US"/>
        </a:p>
      </dgm:t>
    </dgm:pt>
    <dgm:pt modelId="{66FF0E5C-07F8-4BB1-8271-8D744BE084B2}" type="sibTrans" cxnId="{0A69E001-9A0F-4730-BB61-7F95C2A90059}">
      <dgm:prSet/>
      <dgm:spPr/>
      <dgm:t>
        <a:bodyPr/>
        <a:lstStyle/>
        <a:p>
          <a:endParaRPr lang="en-US"/>
        </a:p>
      </dgm:t>
    </dgm:pt>
    <dgm:pt modelId="{DE94AA2F-3D01-4505-B93B-77DDE55F853C}">
      <dgm:prSet phldrT="[Text]"/>
      <dgm:spPr/>
      <dgm:t>
        <a:bodyPr/>
        <a:lstStyle/>
        <a:p>
          <a:r>
            <a:rPr lang="en-GB" dirty="0"/>
            <a:t>services the system should</a:t>
          </a:r>
          <a:r>
            <a:rPr lang="ar-EG" dirty="0"/>
            <a:t> </a:t>
          </a:r>
          <a:r>
            <a:rPr lang="en-US" dirty="0"/>
            <a:t>provide</a:t>
          </a:r>
        </a:p>
      </dgm:t>
    </dgm:pt>
    <dgm:pt modelId="{D9A12390-5518-49AD-ABD9-DB3379AFF7E5}" type="parTrans" cxnId="{D8F7E8EB-38A4-42CE-BB50-603CA3E4D27B}">
      <dgm:prSet/>
      <dgm:spPr/>
      <dgm:t>
        <a:bodyPr/>
        <a:lstStyle/>
        <a:p>
          <a:endParaRPr lang="en-US"/>
        </a:p>
      </dgm:t>
    </dgm:pt>
    <dgm:pt modelId="{D7385C83-50FD-4F07-A25A-A1893A43C0D4}" type="sibTrans" cxnId="{D8F7E8EB-38A4-42CE-BB50-603CA3E4D27B}">
      <dgm:prSet/>
      <dgm:spPr/>
      <dgm:t>
        <a:bodyPr/>
        <a:lstStyle/>
        <a:p>
          <a:endParaRPr lang="en-US"/>
        </a:p>
      </dgm:t>
    </dgm:pt>
    <dgm:pt modelId="{8BF01076-E174-47DC-8834-83BC0CF6D29F}">
      <dgm:prSet phldrT="[Text]"/>
      <dgm:spPr/>
      <dgm:t>
        <a:bodyPr/>
        <a:lstStyle/>
        <a:p>
          <a:r>
            <a:rPr lang="en-GB" dirty="0"/>
            <a:t>how the system should react to </a:t>
          </a:r>
          <a:r>
            <a:rPr lang="en-US" dirty="0"/>
            <a:t>particular </a:t>
          </a:r>
          <a:r>
            <a:rPr lang="en-GB" dirty="0"/>
            <a:t>inputs</a:t>
          </a:r>
          <a:endParaRPr lang="en-US" dirty="0"/>
        </a:p>
      </dgm:t>
    </dgm:pt>
    <dgm:pt modelId="{FBA590E8-EE16-4E3F-82EF-EE27A3CC881C}" type="parTrans" cxnId="{E78D8C6A-DA5F-439C-9728-6C1DC5B6A6F3}">
      <dgm:prSet/>
      <dgm:spPr/>
      <dgm:t>
        <a:bodyPr/>
        <a:lstStyle/>
        <a:p>
          <a:endParaRPr lang="en-US"/>
        </a:p>
      </dgm:t>
    </dgm:pt>
    <dgm:pt modelId="{EC8BE1E6-6700-4097-9542-506843425CD4}" type="sibTrans" cxnId="{E78D8C6A-DA5F-439C-9728-6C1DC5B6A6F3}">
      <dgm:prSet/>
      <dgm:spPr/>
      <dgm:t>
        <a:bodyPr/>
        <a:lstStyle/>
        <a:p>
          <a:endParaRPr lang="en-US"/>
        </a:p>
      </dgm:t>
    </dgm:pt>
    <dgm:pt modelId="{9BE40146-811E-45F3-A3E0-F139D0FE056C}">
      <dgm:prSet phldrT="[Text]"/>
      <dgm:spPr/>
      <dgm:t>
        <a:bodyPr/>
        <a:lstStyle/>
        <a:p>
          <a:r>
            <a:rPr lang="en-US" dirty="0"/>
            <a:t>how the system</a:t>
          </a:r>
          <a:r>
            <a:rPr lang="ar-EG" dirty="0"/>
            <a:t> </a:t>
          </a:r>
          <a:r>
            <a:rPr lang="en-GB" dirty="0"/>
            <a:t>should behave </a:t>
          </a:r>
          <a:r>
            <a:rPr lang="en-US" dirty="0"/>
            <a:t>in particular situations</a:t>
          </a:r>
        </a:p>
      </dgm:t>
    </dgm:pt>
    <dgm:pt modelId="{4A8B9452-3100-4983-817D-7245EDD7AC75}" type="parTrans" cxnId="{2C3AE191-F88A-41F9-83CD-E3702411D20E}">
      <dgm:prSet/>
      <dgm:spPr/>
      <dgm:t>
        <a:bodyPr/>
        <a:lstStyle/>
        <a:p>
          <a:endParaRPr lang="en-US"/>
        </a:p>
      </dgm:t>
    </dgm:pt>
    <dgm:pt modelId="{2EBD8815-1796-4611-87AD-CE39EFF794DF}" type="sibTrans" cxnId="{2C3AE191-F88A-41F9-83CD-E3702411D20E}">
      <dgm:prSet/>
      <dgm:spPr/>
      <dgm:t>
        <a:bodyPr/>
        <a:lstStyle/>
        <a:p>
          <a:endParaRPr lang="en-US"/>
        </a:p>
      </dgm:t>
    </dgm:pt>
    <dgm:pt modelId="{681CE350-CF73-441A-91A4-68D2B142FB57}">
      <dgm:prSet phldrT="[Text]"/>
      <dgm:spPr/>
      <dgm:t>
        <a:bodyPr/>
        <a:lstStyle/>
        <a:p>
          <a:r>
            <a:rPr lang="en-GB" dirty="0"/>
            <a:t>constraints on the services or functions</a:t>
          </a:r>
          <a:r>
            <a:rPr lang="ar-EG" dirty="0"/>
            <a:t> </a:t>
          </a:r>
          <a:r>
            <a:rPr lang="en-US" dirty="0"/>
            <a:t>offered by the system.</a:t>
          </a:r>
        </a:p>
      </dgm:t>
    </dgm:pt>
    <dgm:pt modelId="{044BAB5A-7B32-40EF-8FFB-00F2F4B79CED}" type="parTrans" cxnId="{72501CA0-F7DB-4DF4-AA79-9D61706709A4}">
      <dgm:prSet/>
      <dgm:spPr/>
      <dgm:t>
        <a:bodyPr/>
        <a:lstStyle/>
        <a:p>
          <a:endParaRPr lang="en-US"/>
        </a:p>
      </dgm:t>
    </dgm:pt>
    <dgm:pt modelId="{15B4C10C-91EB-417D-AC74-FB6C93907F5F}" type="sibTrans" cxnId="{72501CA0-F7DB-4DF4-AA79-9D61706709A4}">
      <dgm:prSet/>
      <dgm:spPr/>
      <dgm:t>
        <a:bodyPr/>
        <a:lstStyle/>
        <a:p>
          <a:endParaRPr lang="en-US"/>
        </a:p>
      </dgm:t>
    </dgm:pt>
    <dgm:pt modelId="{48FBCB26-1D71-482D-9949-CD11F3EF2B2F}">
      <dgm:prSet phldrT="[Text]"/>
      <dgm:spPr/>
      <dgm:t>
        <a:bodyPr/>
        <a:lstStyle/>
        <a:p>
          <a:r>
            <a:rPr lang="en-GB" dirty="0"/>
            <a:t>timing constraints</a:t>
          </a:r>
          <a:endParaRPr lang="en-US" dirty="0"/>
        </a:p>
      </dgm:t>
    </dgm:pt>
    <dgm:pt modelId="{F356354A-8E53-4C37-89BD-5A2052F08BA3}" type="parTrans" cxnId="{DD4748A2-945C-4713-8AF5-2A6A9E17E5E0}">
      <dgm:prSet/>
      <dgm:spPr/>
      <dgm:t>
        <a:bodyPr/>
        <a:lstStyle/>
        <a:p>
          <a:endParaRPr lang="en-US"/>
        </a:p>
      </dgm:t>
    </dgm:pt>
    <dgm:pt modelId="{B2A1286D-29B9-4130-9515-DC5AD884393F}" type="sibTrans" cxnId="{DD4748A2-945C-4713-8AF5-2A6A9E17E5E0}">
      <dgm:prSet/>
      <dgm:spPr/>
      <dgm:t>
        <a:bodyPr/>
        <a:lstStyle/>
        <a:p>
          <a:endParaRPr lang="en-US"/>
        </a:p>
      </dgm:t>
    </dgm:pt>
    <dgm:pt modelId="{AC8F455D-5F72-4BB7-AED3-3CB9EA6D87A6}">
      <dgm:prSet phldrT="[Text]"/>
      <dgm:spPr/>
      <dgm:t>
        <a:bodyPr/>
        <a:lstStyle/>
        <a:p>
          <a:r>
            <a:rPr lang="en-GB" dirty="0"/>
            <a:t>constraints on the development</a:t>
          </a:r>
          <a:r>
            <a:rPr lang="ar-EG" dirty="0"/>
            <a:t> </a:t>
          </a:r>
          <a:r>
            <a:rPr lang="en-GB" dirty="0"/>
            <a:t>process</a:t>
          </a:r>
          <a:endParaRPr lang="en-US" dirty="0"/>
        </a:p>
      </dgm:t>
    </dgm:pt>
    <dgm:pt modelId="{328A953E-0124-40E9-9164-E0D799A36240}" type="parTrans" cxnId="{3CF16428-220A-4B51-A7B9-0C0E4FCAE7F9}">
      <dgm:prSet/>
      <dgm:spPr/>
      <dgm:t>
        <a:bodyPr/>
        <a:lstStyle/>
        <a:p>
          <a:endParaRPr lang="en-US"/>
        </a:p>
      </dgm:t>
    </dgm:pt>
    <dgm:pt modelId="{938092B3-42DC-4DBF-9596-58F7C1766F7F}" type="sibTrans" cxnId="{3CF16428-220A-4B51-A7B9-0C0E4FCAE7F9}">
      <dgm:prSet/>
      <dgm:spPr/>
      <dgm:t>
        <a:bodyPr/>
        <a:lstStyle/>
        <a:p>
          <a:endParaRPr lang="en-US"/>
        </a:p>
      </dgm:t>
    </dgm:pt>
    <dgm:pt modelId="{797C32F9-4C7B-4DA9-9C14-95A28213265A}">
      <dgm:prSet phldrT="[Text]"/>
      <dgm:spPr/>
      <dgm:t>
        <a:bodyPr/>
        <a:lstStyle/>
        <a:p>
          <a:r>
            <a:rPr lang="en-GB" dirty="0"/>
            <a:t>constraints imposed by standards</a:t>
          </a:r>
          <a:endParaRPr lang="en-US" dirty="0"/>
        </a:p>
      </dgm:t>
    </dgm:pt>
    <dgm:pt modelId="{55656423-3D6C-4D78-82CB-C673E100D79C}" type="parTrans" cxnId="{6E0B95C6-EDDD-4CFC-9164-42F45AC13864}">
      <dgm:prSet/>
      <dgm:spPr/>
      <dgm:t>
        <a:bodyPr/>
        <a:lstStyle/>
        <a:p>
          <a:endParaRPr lang="en-US"/>
        </a:p>
      </dgm:t>
    </dgm:pt>
    <dgm:pt modelId="{BA313EBE-81C9-4F91-9068-EF820BE02E19}" type="sibTrans" cxnId="{6E0B95C6-EDDD-4CFC-9164-42F45AC13864}">
      <dgm:prSet/>
      <dgm:spPr/>
      <dgm:t>
        <a:bodyPr/>
        <a:lstStyle/>
        <a:p>
          <a:endParaRPr lang="en-US"/>
        </a:p>
      </dgm:t>
    </dgm:pt>
    <dgm:pt modelId="{2B9B7358-2E88-4E5A-A406-2F616CDC51EA}" type="pres">
      <dgm:prSet presAssocID="{6C7436B7-763F-46C8-86B9-8156CF912ABD}" presName="linear" presStyleCnt="0">
        <dgm:presLayoutVars>
          <dgm:dir/>
          <dgm:animLvl val="lvl"/>
          <dgm:resizeHandles val="exact"/>
        </dgm:presLayoutVars>
      </dgm:prSet>
      <dgm:spPr/>
    </dgm:pt>
    <dgm:pt modelId="{2142EDF9-738F-49FF-85E4-EBFB7486BCEE}" type="pres">
      <dgm:prSet presAssocID="{C81FEF6D-5CDD-444E-8A43-B1CCD74418B1}" presName="parentLin" presStyleCnt="0"/>
      <dgm:spPr/>
    </dgm:pt>
    <dgm:pt modelId="{5CCDE66D-74F2-4827-AADD-68753E33595C}" type="pres">
      <dgm:prSet presAssocID="{C81FEF6D-5CDD-444E-8A43-B1CCD74418B1}" presName="parentLeftMargin" presStyleLbl="node1" presStyleIdx="0" presStyleCnt="2"/>
      <dgm:spPr/>
    </dgm:pt>
    <dgm:pt modelId="{94CED354-F048-4AE8-AD72-65237B9EEFE7}" type="pres">
      <dgm:prSet presAssocID="{C81FEF6D-5CDD-444E-8A43-B1CCD74418B1}" presName="parentText" presStyleLbl="node1" presStyleIdx="0" presStyleCnt="2">
        <dgm:presLayoutVars>
          <dgm:chMax val="0"/>
          <dgm:bulletEnabled val="1"/>
        </dgm:presLayoutVars>
      </dgm:prSet>
      <dgm:spPr/>
    </dgm:pt>
    <dgm:pt modelId="{5EC88323-92E3-41F2-907B-4462E611ECBD}" type="pres">
      <dgm:prSet presAssocID="{C81FEF6D-5CDD-444E-8A43-B1CCD74418B1}" presName="negativeSpace" presStyleCnt="0"/>
      <dgm:spPr/>
    </dgm:pt>
    <dgm:pt modelId="{988AA55A-D6B4-47E9-A87F-9A063B13F834}" type="pres">
      <dgm:prSet presAssocID="{C81FEF6D-5CDD-444E-8A43-B1CCD74418B1}" presName="childText" presStyleLbl="conFgAcc1" presStyleIdx="0" presStyleCnt="2">
        <dgm:presLayoutVars>
          <dgm:bulletEnabled val="1"/>
        </dgm:presLayoutVars>
      </dgm:prSet>
      <dgm:spPr/>
    </dgm:pt>
    <dgm:pt modelId="{301D95D5-646F-456D-956B-9717F799B60D}" type="pres">
      <dgm:prSet presAssocID="{9B10123C-A760-4AC5-BD04-7D082B46C728}" presName="spaceBetweenRectangles" presStyleCnt="0"/>
      <dgm:spPr/>
    </dgm:pt>
    <dgm:pt modelId="{08D36057-1C79-4BFB-8A1B-2264A8F00558}" type="pres">
      <dgm:prSet presAssocID="{472768FD-FA01-4015-92A8-303FB889C5EB}" presName="parentLin" presStyleCnt="0"/>
      <dgm:spPr/>
    </dgm:pt>
    <dgm:pt modelId="{922C82B4-9D27-480B-89F5-5B048B13D5B2}" type="pres">
      <dgm:prSet presAssocID="{472768FD-FA01-4015-92A8-303FB889C5EB}" presName="parentLeftMargin" presStyleLbl="node1" presStyleIdx="0" presStyleCnt="2"/>
      <dgm:spPr/>
    </dgm:pt>
    <dgm:pt modelId="{8C419969-1CDD-40A4-966C-8DB93FB2EB48}" type="pres">
      <dgm:prSet presAssocID="{472768FD-FA01-4015-92A8-303FB889C5EB}" presName="parentText" presStyleLbl="node1" presStyleIdx="1" presStyleCnt="2">
        <dgm:presLayoutVars>
          <dgm:chMax val="0"/>
          <dgm:bulletEnabled val="1"/>
        </dgm:presLayoutVars>
      </dgm:prSet>
      <dgm:spPr/>
    </dgm:pt>
    <dgm:pt modelId="{D2A5D663-9C27-47A5-8312-63BF5B68547D}" type="pres">
      <dgm:prSet presAssocID="{472768FD-FA01-4015-92A8-303FB889C5EB}" presName="negativeSpace" presStyleCnt="0"/>
      <dgm:spPr/>
    </dgm:pt>
    <dgm:pt modelId="{55E7F30D-4306-47D7-BE0B-8B33CFDC262B}" type="pres">
      <dgm:prSet presAssocID="{472768FD-FA01-4015-92A8-303FB889C5EB}" presName="childText" presStyleLbl="conFgAcc1" presStyleIdx="1" presStyleCnt="2">
        <dgm:presLayoutVars>
          <dgm:bulletEnabled val="1"/>
        </dgm:presLayoutVars>
      </dgm:prSet>
      <dgm:spPr/>
    </dgm:pt>
  </dgm:ptLst>
  <dgm:cxnLst>
    <dgm:cxn modelId="{1BCE1D00-D553-4BD0-B5A6-2FABF8C34E8D}" srcId="{6C7436B7-763F-46C8-86B9-8156CF912ABD}" destId="{C81FEF6D-5CDD-444E-8A43-B1CCD74418B1}" srcOrd="0" destOrd="0" parTransId="{BAA3257F-8ABA-4C93-B518-2E48F1B518E0}" sibTransId="{9B10123C-A760-4AC5-BD04-7D082B46C728}"/>
    <dgm:cxn modelId="{0A69E001-9A0F-4730-BB61-7F95C2A90059}" srcId="{6C7436B7-763F-46C8-86B9-8156CF912ABD}" destId="{472768FD-FA01-4015-92A8-303FB889C5EB}" srcOrd="1" destOrd="0" parTransId="{DE86A5A4-5578-4CE8-A8EA-4292CCFFC698}" sibTransId="{66FF0E5C-07F8-4BB1-8271-8D744BE084B2}"/>
    <dgm:cxn modelId="{C3E5B90A-19E4-4A2C-9B0F-AE3966D28870}" type="presOf" srcId="{AC8F455D-5F72-4BB7-AED3-3CB9EA6D87A6}" destId="{55E7F30D-4306-47D7-BE0B-8B33CFDC262B}" srcOrd="0" destOrd="2" presId="urn:microsoft.com/office/officeart/2005/8/layout/list1"/>
    <dgm:cxn modelId="{BE5EBA0B-632B-4543-A43D-CA98510DFDD9}" type="presOf" srcId="{C81FEF6D-5CDD-444E-8A43-B1CCD74418B1}" destId="{5CCDE66D-74F2-4827-AADD-68753E33595C}" srcOrd="0" destOrd="0" presId="urn:microsoft.com/office/officeart/2005/8/layout/list1"/>
    <dgm:cxn modelId="{4175B624-142F-4368-A760-E1003F192AF0}" type="presOf" srcId="{8BF01076-E174-47DC-8834-83BC0CF6D29F}" destId="{988AA55A-D6B4-47E9-A87F-9A063B13F834}" srcOrd="0" destOrd="1" presId="urn:microsoft.com/office/officeart/2005/8/layout/list1"/>
    <dgm:cxn modelId="{3CF16428-220A-4B51-A7B9-0C0E4FCAE7F9}" srcId="{472768FD-FA01-4015-92A8-303FB889C5EB}" destId="{AC8F455D-5F72-4BB7-AED3-3CB9EA6D87A6}" srcOrd="2" destOrd="0" parTransId="{328A953E-0124-40E9-9164-E0D799A36240}" sibTransId="{938092B3-42DC-4DBF-9596-58F7C1766F7F}"/>
    <dgm:cxn modelId="{D7781046-C2CC-4063-9040-4BC0DBFB0FD1}" type="presOf" srcId="{472768FD-FA01-4015-92A8-303FB889C5EB}" destId="{8C419969-1CDD-40A4-966C-8DB93FB2EB48}" srcOrd="1" destOrd="0" presId="urn:microsoft.com/office/officeart/2005/8/layout/list1"/>
    <dgm:cxn modelId="{1E396566-5D03-4BF9-B100-A31D24745481}" type="presOf" srcId="{681CE350-CF73-441A-91A4-68D2B142FB57}" destId="{55E7F30D-4306-47D7-BE0B-8B33CFDC262B}" srcOrd="0" destOrd="0" presId="urn:microsoft.com/office/officeart/2005/8/layout/list1"/>
    <dgm:cxn modelId="{E78D8C6A-DA5F-439C-9728-6C1DC5B6A6F3}" srcId="{C81FEF6D-5CDD-444E-8A43-B1CCD74418B1}" destId="{8BF01076-E174-47DC-8834-83BC0CF6D29F}" srcOrd="1" destOrd="0" parTransId="{FBA590E8-EE16-4E3F-82EF-EE27A3CC881C}" sibTransId="{EC8BE1E6-6700-4097-9542-506843425CD4}"/>
    <dgm:cxn modelId="{9FC3B257-33BC-40FB-A790-C8C2486156EC}" type="presOf" srcId="{48FBCB26-1D71-482D-9949-CD11F3EF2B2F}" destId="{55E7F30D-4306-47D7-BE0B-8B33CFDC262B}" srcOrd="0" destOrd="1" presId="urn:microsoft.com/office/officeart/2005/8/layout/list1"/>
    <dgm:cxn modelId="{F1847583-5753-4A4A-90D7-EA623E28E195}" type="presOf" srcId="{DE94AA2F-3D01-4505-B93B-77DDE55F853C}" destId="{988AA55A-D6B4-47E9-A87F-9A063B13F834}" srcOrd="0" destOrd="0" presId="urn:microsoft.com/office/officeart/2005/8/layout/list1"/>
    <dgm:cxn modelId="{144B5191-316D-44C1-822B-2A99601D792D}" type="presOf" srcId="{472768FD-FA01-4015-92A8-303FB889C5EB}" destId="{922C82B4-9D27-480B-89F5-5B048B13D5B2}" srcOrd="0" destOrd="0" presId="urn:microsoft.com/office/officeart/2005/8/layout/list1"/>
    <dgm:cxn modelId="{2C3AE191-F88A-41F9-83CD-E3702411D20E}" srcId="{C81FEF6D-5CDD-444E-8A43-B1CCD74418B1}" destId="{9BE40146-811E-45F3-A3E0-F139D0FE056C}" srcOrd="2" destOrd="0" parTransId="{4A8B9452-3100-4983-817D-7245EDD7AC75}" sibTransId="{2EBD8815-1796-4611-87AD-CE39EFF794DF}"/>
    <dgm:cxn modelId="{72501CA0-F7DB-4DF4-AA79-9D61706709A4}" srcId="{472768FD-FA01-4015-92A8-303FB889C5EB}" destId="{681CE350-CF73-441A-91A4-68D2B142FB57}" srcOrd="0" destOrd="0" parTransId="{044BAB5A-7B32-40EF-8FFB-00F2F4B79CED}" sibTransId="{15B4C10C-91EB-417D-AC74-FB6C93907F5F}"/>
    <dgm:cxn modelId="{DD4748A2-945C-4713-8AF5-2A6A9E17E5E0}" srcId="{472768FD-FA01-4015-92A8-303FB889C5EB}" destId="{48FBCB26-1D71-482D-9949-CD11F3EF2B2F}" srcOrd="1" destOrd="0" parTransId="{F356354A-8E53-4C37-89BD-5A2052F08BA3}" sibTransId="{B2A1286D-29B9-4130-9515-DC5AD884393F}"/>
    <dgm:cxn modelId="{CF842EAD-2DD8-416B-8982-A3EEEE989F44}" type="presOf" srcId="{9BE40146-811E-45F3-A3E0-F139D0FE056C}" destId="{988AA55A-D6B4-47E9-A87F-9A063B13F834}" srcOrd="0" destOrd="2" presId="urn:microsoft.com/office/officeart/2005/8/layout/list1"/>
    <dgm:cxn modelId="{6E0B95C6-EDDD-4CFC-9164-42F45AC13864}" srcId="{472768FD-FA01-4015-92A8-303FB889C5EB}" destId="{797C32F9-4C7B-4DA9-9C14-95A28213265A}" srcOrd="3" destOrd="0" parTransId="{55656423-3D6C-4D78-82CB-C673E100D79C}" sibTransId="{BA313EBE-81C9-4F91-9068-EF820BE02E19}"/>
    <dgm:cxn modelId="{428A60E4-7906-4151-B00A-A4170372A8F6}" type="presOf" srcId="{C81FEF6D-5CDD-444E-8A43-B1CCD74418B1}" destId="{94CED354-F048-4AE8-AD72-65237B9EEFE7}" srcOrd="1" destOrd="0" presId="urn:microsoft.com/office/officeart/2005/8/layout/list1"/>
    <dgm:cxn modelId="{DB5C82E8-3A29-42F7-B8DB-6CFC9FA23859}" type="presOf" srcId="{6C7436B7-763F-46C8-86B9-8156CF912ABD}" destId="{2B9B7358-2E88-4E5A-A406-2F616CDC51EA}" srcOrd="0" destOrd="0" presId="urn:microsoft.com/office/officeart/2005/8/layout/list1"/>
    <dgm:cxn modelId="{D8F7E8EB-38A4-42CE-BB50-603CA3E4D27B}" srcId="{C81FEF6D-5CDD-444E-8A43-B1CCD74418B1}" destId="{DE94AA2F-3D01-4505-B93B-77DDE55F853C}" srcOrd="0" destOrd="0" parTransId="{D9A12390-5518-49AD-ABD9-DB3379AFF7E5}" sibTransId="{D7385C83-50FD-4F07-A25A-A1893A43C0D4}"/>
    <dgm:cxn modelId="{98E34DFB-7C51-4A24-9D7D-4A11D869F103}" type="presOf" srcId="{797C32F9-4C7B-4DA9-9C14-95A28213265A}" destId="{55E7F30D-4306-47D7-BE0B-8B33CFDC262B}" srcOrd="0" destOrd="3" presId="urn:microsoft.com/office/officeart/2005/8/layout/list1"/>
    <dgm:cxn modelId="{52D3B941-A1D5-4FC2-A1AF-C42426B5D722}" type="presParOf" srcId="{2B9B7358-2E88-4E5A-A406-2F616CDC51EA}" destId="{2142EDF9-738F-49FF-85E4-EBFB7486BCEE}" srcOrd="0" destOrd="0" presId="urn:microsoft.com/office/officeart/2005/8/layout/list1"/>
    <dgm:cxn modelId="{0A66BFB5-E2C9-4C46-AF8F-2D5678104C3C}" type="presParOf" srcId="{2142EDF9-738F-49FF-85E4-EBFB7486BCEE}" destId="{5CCDE66D-74F2-4827-AADD-68753E33595C}" srcOrd="0" destOrd="0" presId="urn:microsoft.com/office/officeart/2005/8/layout/list1"/>
    <dgm:cxn modelId="{7219F081-9338-4E46-A694-5D8FAE38AC0F}" type="presParOf" srcId="{2142EDF9-738F-49FF-85E4-EBFB7486BCEE}" destId="{94CED354-F048-4AE8-AD72-65237B9EEFE7}" srcOrd="1" destOrd="0" presId="urn:microsoft.com/office/officeart/2005/8/layout/list1"/>
    <dgm:cxn modelId="{EB1AE441-0901-40E3-82FB-19B3C8D3E93B}" type="presParOf" srcId="{2B9B7358-2E88-4E5A-A406-2F616CDC51EA}" destId="{5EC88323-92E3-41F2-907B-4462E611ECBD}" srcOrd="1" destOrd="0" presId="urn:microsoft.com/office/officeart/2005/8/layout/list1"/>
    <dgm:cxn modelId="{EE07AFA6-BAF2-4FD7-891E-64168F24E3FD}" type="presParOf" srcId="{2B9B7358-2E88-4E5A-A406-2F616CDC51EA}" destId="{988AA55A-D6B4-47E9-A87F-9A063B13F834}" srcOrd="2" destOrd="0" presId="urn:microsoft.com/office/officeart/2005/8/layout/list1"/>
    <dgm:cxn modelId="{FAB0502B-66D5-4B2B-9A07-A3655CE679AA}" type="presParOf" srcId="{2B9B7358-2E88-4E5A-A406-2F616CDC51EA}" destId="{301D95D5-646F-456D-956B-9717F799B60D}" srcOrd="3" destOrd="0" presId="urn:microsoft.com/office/officeart/2005/8/layout/list1"/>
    <dgm:cxn modelId="{52622734-9786-42AA-832B-ECC95AFEA060}" type="presParOf" srcId="{2B9B7358-2E88-4E5A-A406-2F616CDC51EA}" destId="{08D36057-1C79-4BFB-8A1B-2264A8F00558}" srcOrd="4" destOrd="0" presId="urn:microsoft.com/office/officeart/2005/8/layout/list1"/>
    <dgm:cxn modelId="{F648C2A1-805E-4177-9A0A-F3959A05B1D2}" type="presParOf" srcId="{08D36057-1C79-4BFB-8A1B-2264A8F00558}" destId="{922C82B4-9D27-480B-89F5-5B048B13D5B2}" srcOrd="0" destOrd="0" presId="urn:microsoft.com/office/officeart/2005/8/layout/list1"/>
    <dgm:cxn modelId="{168305C0-4860-46C2-B5B2-C0302D9FE2C9}" type="presParOf" srcId="{08D36057-1C79-4BFB-8A1B-2264A8F00558}" destId="{8C419969-1CDD-40A4-966C-8DB93FB2EB48}" srcOrd="1" destOrd="0" presId="urn:microsoft.com/office/officeart/2005/8/layout/list1"/>
    <dgm:cxn modelId="{E0CBB685-BAF6-4ED9-A461-E4610C686E77}" type="presParOf" srcId="{2B9B7358-2E88-4E5A-A406-2F616CDC51EA}" destId="{D2A5D663-9C27-47A5-8312-63BF5B68547D}" srcOrd="5" destOrd="0" presId="urn:microsoft.com/office/officeart/2005/8/layout/list1"/>
    <dgm:cxn modelId="{01A184B2-A01A-41AA-A7F0-7656758AD209}" type="presParOf" srcId="{2B9B7358-2E88-4E5A-A406-2F616CDC51EA}" destId="{55E7F30D-4306-47D7-BE0B-8B33CFDC26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E391B7-79A9-4152-93D7-BBBD17DD26C8}"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415DBDB9-7433-4395-9E4C-B17A0AF6C2B2}">
      <dgm:prSet phldrT="[Text]"/>
      <dgm:spPr/>
      <dgm:t>
        <a:bodyPr/>
        <a:lstStyle/>
        <a:p>
          <a:r>
            <a:rPr lang="en-US" i="1" dirty="0">
              <a:solidFill>
                <a:schemeClr val="bg1"/>
              </a:solidFill>
            </a:rPr>
            <a:t>Elicitation and</a:t>
          </a:r>
        </a:p>
        <a:p>
          <a:r>
            <a:rPr lang="en-US" i="1" dirty="0">
              <a:solidFill>
                <a:schemeClr val="bg1"/>
              </a:solidFill>
            </a:rPr>
            <a:t>Analysis</a:t>
          </a:r>
          <a:endParaRPr lang="en-US" dirty="0"/>
        </a:p>
      </dgm:t>
    </dgm:pt>
    <dgm:pt modelId="{107547C0-69E2-484F-A6BB-0CDBF66BFD48}" type="parTrans" cxnId="{93A8A455-AC34-4FC2-A741-AC7A0E7395CF}">
      <dgm:prSet/>
      <dgm:spPr/>
      <dgm:t>
        <a:bodyPr/>
        <a:lstStyle/>
        <a:p>
          <a:endParaRPr lang="en-US"/>
        </a:p>
      </dgm:t>
    </dgm:pt>
    <dgm:pt modelId="{7DCD305C-D03B-4019-AEA1-F0010B65630E}" type="sibTrans" cxnId="{93A8A455-AC34-4FC2-A741-AC7A0E7395CF}">
      <dgm:prSet/>
      <dgm:spPr/>
      <dgm:t>
        <a:bodyPr/>
        <a:lstStyle/>
        <a:p>
          <a:endParaRPr lang="en-US"/>
        </a:p>
      </dgm:t>
    </dgm:pt>
    <dgm:pt modelId="{6C8AE36C-2EA4-4CEA-97C4-875A083018AD}">
      <dgm:prSet phldrT="[Text]"/>
      <dgm:spPr/>
      <dgm:t>
        <a:bodyPr/>
        <a:lstStyle/>
        <a:p>
          <a:r>
            <a:rPr lang="en-GB" dirty="0"/>
            <a:t>Discovering requirements by interacting with stakeholders</a:t>
          </a:r>
          <a:endParaRPr lang="en-US" dirty="0"/>
        </a:p>
      </dgm:t>
    </dgm:pt>
    <dgm:pt modelId="{00EAE822-B735-46A2-9493-F96507F38174}" type="parTrans" cxnId="{FACCCF2C-89EC-456C-B09C-A8DC2735B89E}">
      <dgm:prSet/>
      <dgm:spPr/>
      <dgm:t>
        <a:bodyPr/>
        <a:lstStyle/>
        <a:p>
          <a:endParaRPr lang="en-US"/>
        </a:p>
      </dgm:t>
    </dgm:pt>
    <dgm:pt modelId="{08E313BB-2953-4BE9-8D45-643BF25C3246}" type="sibTrans" cxnId="{FACCCF2C-89EC-456C-B09C-A8DC2735B89E}">
      <dgm:prSet/>
      <dgm:spPr/>
      <dgm:t>
        <a:bodyPr/>
        <a:lstStyle/>
        <a:p>
          <a:endParaRPr lang="en-US"/>
        </a:p>
      </dgm:t>
    </dgm:pt>
    <dgm:pt modelId="{0F6CB726-C26B-49FD-9556-9B6844D0614F}">
      <dgm:prSet phldrT="[Text]"/>
      <dgm:spPr/>
      <dgm:t>
        <a:bodyPr/>
        <a:lstStyle/>
        <a:p>
          <a:r>
            <a:rPr lang="en-US" dirty="0"/>
            <a:t>Specification</a:t>
          </a:r>
        </a:p>
      </dgm:t>
    </dgm:pt>
    <dgm:pt modelId="{970EE79B-057F-41D1-9D5D-5D3A0D4676DA}" type="parTrans" cxnId="{0590C5FA-EE3C-4657-BADD-7A5429543684}">
      <dgm:prSet/>
      <dgm:spPr/>
      <dgm:t>
        <a:bodyPr/>
        <a:lstStyle/>
        <a:p>
          <a:endParaRPr lang="en-US"/>
        </a:p>
      </dgm:t>
    </dgm:pt>
    <dgm:pt modelId="{B2194351-589F-4AF1-984C-90AF332FCD09}" type="sibTrans" cxnId="{0590C5FA-EE3C-4657-BADD-7A5429543684}">
      <dgm:prSet/>
      <dgm:spPr/>
      <dgm:t>
        <a:bodyPr/>
        <a:lstStyle/>
        <a:p>
          <a:endParaRPr lang="en-US"/>
        </a:p>
      </dgm:t>
    </dgm:pt>
    <dgm:pt modelId="{BAACFC89-5DDB-44B9-8326-4346CCCD7E1F}">
      <dgm:prSet phldrT="[Text]"/>
      <dgm:spPr/>
      <dgm:t>
        <a:bodyPr/>
        <a:lstStyle/>
        <a:p>
          <a:r>
            <a:rPr lang="en-GB" dirty="0"/>
            <a:t>Converting these requirements into a standard form</a:t>
          </a:r>
          <a:endParaRPr lang="en-US" dirty="0"/>
        </a:p>
      </dgm:t>
    </dgm:pt>
    <dgm:pt modelId="{98640507-AF3B-423E-838C-F88BC36BC94A}" type="parTrans" cxnId="{1A0DF262-B4E9-4141-919A-79DB2DC851BD}">
      <dgm:prSet/>
      <dgm:spPr/>
      <dgm:t>
        <a:bodyPr/>
        <a:lstStyle/>
        <a:p>
          <a:endParaRPr lang="en-US"/>
        </a:p>
      </dgm:t>
    </dgm:pt>
    <dgm:pt modelId="{09CBB01F-2723-4C18-9143-45B9798EE001}" type="sibTrans" cxnId="{1A0DF262-B4E9-4141-919A-79DB2DC851BD}">
      <dgm:prSet/>
      <dgm:spPr/>
      <dgm:t>
        <a:bodyPr/>
        <a:lstStyle/>
        <a:p>
          <a:endParaRPr lang="en-US"/>
        </a:p>
      </dgm:t>
    </dgm:pt>
    <dgm:pt modelId="{63A8E7BE-0D5C-4F1C-AA1F-5C92E6597B2F}">
      <dgm:prSet phldrT="[Text]"/>
      <dgm:spPr/>
      <dgm:t>
        <a:bodyPr/>
        <a:lstStyle/>
        <a:p>
          <a:r>
            <a:rPr lang="en-US" dirty="0"/>
            <a:t>Validation</a:t>
          </a:r>
        </a:p>
      </dgm:t>
    </dgm:pt>
    <dgm:pt modelId="{A6866FD4-FE2D-4DF5-A556-E6325DEB6EC9}" type="parTrans" cxnId="{432A72F2-2557-42E3-B397-C98921AD5779}">
      <dgm:prSet/>
      <dgm:spPr/>
      <dgm:t>
        <a:bodyPr/>
        <a:lstStyle/>
        <a:p>
          <a:endParaRPr lang="en-US"/>
        </a:p>
      </dgm:t>
    </dgm:pt>
    <dgm:pt modelId="{6C8B74A3-DEC1-4E4A-ABC7-005D8D6ED463}" type="sibTrans" cxnId="{432A72F2-2557-42E3-B397-C98921AD5779}">
      <dgm:prSet/>
      <dgm:spPr/>
      <dgm:t>
        <a:bodyPr/>
        <a:lstStyle/>
        <a:p>
          <a:endParaRPr lang="en-US"/>
        </a:p>
      </dgm:t>
    </dgm:pt>
    <dgm:pt modelId="{28243ED3-D017-4625-B4B5-0B7D349518AB}">
      <dgm:prSet phldrT="[Text]"/>
      <dgm:spPr/>
      <dgm:t>
        <a:bodyPr/>
        <a:lstStyle/>
        <a:p>
          <a:r>
            <a:rPr lang="en-GB" dirty="0"/>
            <a:t>checking that the requirements actually define the system that the customer wants</a:t>
          </a:r>
          <a:endParaRPr lang="en-US" dirty="0"/>
        </a:p>
      </dgm:t>
    </dgm:pt>
    <dgm:pt modelId="{29F08CF9-EE6D-451F-A206-0EE7A8DCD7F0}" type="parTrans" cxnId="{D7C8069D-DD43-4890-A293-AB9BCFF5EB08}">
      <dgm:prSet/>
      <dgm:spPr/>
      <dgm:t>
        <a:bodyPr/>
        <a:lstStyle/>
        <a:p>
          <a:endParaRPr lang="en-US"/>
        </a:p>
      </dgm:t>
    </dgm:pt>
    <dgm:pt modelId="{53E4705C-2550-4AFC-A573-A3F750FEF9F4}" type="sibTrans" cxnId="{D7C8069D-DD43-4890-A293-AB9BCFF5EB08}">
      <dgm:prSet/>
      <dgm:spPr/>
      <dgm:t>
        <a:bodyPr/>
        <a:lstStyle/>
        <a:p>
          <a:endParaRPr lang="en-US"/>
        </a:p>
      </dgm:t>
    </dgm:pt>
    <dgm:pt modelId="{7F75960F-5A1F-4D56-8BF8-CB2D32F4DB5C}" type="pres">
      <dgm:prSet presAssocID="{D6E391B7-79A9-4152-93D7-BBBD17DD26C8}" presName="Name0" presStyleCnt="0">
        <dgm:presLayoutVars>
          <dgm:dir/>
          <dgm:animLvl val="lvl"/>
          <dgm:resizeHandles val="exact"/>
        </dgm:presLayoutVars>
      </dgm:prSet>
      <dgm:spPr/>
    </dgm:pt>
    <dgm:pt modelId="{B2223DDE-97C7-469A-9C98-AA0BD49F9E63}" type="pres">
      <dgm:prSet presAssocID="{415DBDB9-7433-4395-9E4C-B17A0AF6C2B2}" presName="composite" presStyleCnt="0"/>
      <dgm:spPr/>
    </dgm:pt>
    <dgm:pt modelId="{FDA8867A-5F2C-4087-99F0-1AF1C6297353}" type="pres">
      <dgm:prSet presAssocID="{415DBDB9-7433-4395-9E4C-B17A0AF6C2B2}" presName="parTx" presStyleLbl="alignNode1" presStyleIdx="0" presStyleCnt="3">
        <dgm:presLayoutVars>
          <dgm:chMax val="0"/>
          <dgm:chPref val="0"/>
          <dgm:bulletEnabled val="1"/>
        </dgm:presLayoutVars>
      </dgm:prSet>
      <dgm:spPr/>
    </dgm:pt>
    <dgm:pt modelId="{AF46FB97-386E-4E72-89B6-877318CF6F03}" type="pres">
      <dgm:prSet presAssocID="{415DBDB9-7433-4395-9E4C-B17A0AF6C2B2}" presName="desTx" presStyleLbl="alignAccFollowNode1" presStyleIdx="0" presStyleCnt="3">
        <dgm:presLayoutVars>
          <dgm:bulletEnabled val="1"/>
        </dgm:presLayoutVars>
      </dgm:prSet>
      <dgm:spPr/>
    </dgm:pt>
    <dgm:pt modelId="{BE047980-3809-470D-9583-5A1C793E9C3D}" type="pres">
      <dgm:prSet presAssocID="{7DCD305C-D03B-4019-AEA1-F0010B65630E}" presName="space" presStyleCnt="0"/>
      <dgm:spPr/>
    </dgm:pt>
    <dgm:pt modelId="{43BC5ED7-4FB6-42DF-846A-9F71F45D6184}" type="pres">
      <dgm:prSet presAssocID="{0F6CB726-C26B-49FD-9556-9B6844D0614F}" presName="composite" presStyleCnt="0"/>
      <dgm:spPr/>
    </dgm:pt>
    <dgm:pt modelId="{D2D28411-9729-4F14-A397-9C5DB0FB8929}" type="pres">
      <dgm:prSet presAssocID="{0F6CB726-C26B-49FD-9556-9B6844D0614F}" presName="parTx" presStyleLbl="alignNode1" presStyleIdx="1" presStyleCnt="3">
        <dgm:presLayoutVars>
          <dgm:chMax val="0"/>
          <dgm:chPref val="0"/>
          <dgm:bulletEnabled val="1"/>
        </dgm:presLayoutVars>
      </dgm:prSet>
      <dgm:spPr/>
    </dgm:pt>
    <dgm:pt modelId="{B86EE699-8532-4CDD-BC64-BA2D2343B67B}" type="pres">
      <dgm:prSet presAssocID="{0F6CB726-C26B-49FD-9556-9B6844D0614F}" presName="desTx" presStyleLbl="alignAccFollowNode1" presStyleIdx="1" presStyleCnt="3">
        <dgm:presLayoutVars>
          <dgm:bulletEnabled val="1"/>
        </dgm:presLayoutVars>
      </dgm:prSet>
      <dgm:spPr/>
    </dgm:pt>
    <dgm:pt modelId="{0AD01416-48B2-48A7-A96D-2A35D3E7AF36}" type="pres">
      <dgm:prSet presAssocID="{B2194351-589F-4AF1-984C-90AF332FCD09}" presName="space" presStyleCnt="0"/>
      <dgm:spPr/>
    </dgm:pt>
    <dgm:pt modelId="{0AD63CB9-DA9B-4C00-B4CD-2607D6AE9689}" type="pres">
      <dgm:prSet presAssocID="{63A8E7BE-0D5C-4F1C-AA1F-5C92E6597B2F}" presName="composite" presStyleCnt="0"/>
      <dgm:spPr/>
    </dgm:pt>
    <dgm:pt modelId="{06C2CAEA-8FBF-44D3-B977-657B1550B24A}" type="pres">
      <dgm:prSet presAssocID="{63A8E7BE-0D5C-4F1C-AA1F-5C92E6597B2F}" presName="parTx" presStyleLbl="alignNode1" presStyleIdx="2" presStyleCnt="3">
        <dgm:presLayoutVars>
          <dgm:chMax val="0"/>
          <dgm:chPref val="0"/>
          <dgm:bulletEnabled val="1"/>
        </dgm:presLayoutVars>
      </dgm:prSet>
      <dgm:spPr/>
    </dgm:pt>
    <dgm:pt modelId="{DAD1DF64-381D-4EC2-A99A-1AE4F50E8AA2}" type="pres">
      <dgm:prSet presAssocID="{63A8E7BE-0D5C-4F1C-AA1F-5C92E6597B2F}" presName="desTx" presStyleLbl="alignAccFollowNode1" presStyleIdx="2" presStyleCnt="3">
        <dgm:presLayoutVars>
          <dgm:bulletEnabled val="1"/>
        </dgm:presLayoutVars>
      </dgm:prSet>
      <dgm:spPr/>
    </dgm:pt>
  </dgm:ptLst>
  <dgm:cxnLst>
    <dgm:cxn modelId="{51FC4E02-6448-47A6-8754-406B0A3B3FBC}" type="presOf" srcId="{BAACFC89-5DDB-44B9-8326-4346CCCD7E1F}" destId="{B86EE699-8532-4CDD-BC64-BA2D2343B67B}" srcOrd="0" destOrd="0" presId="urn:microsoft.com/office/officeart/2005/8/layout/hList1"/>
    <dgm:cxn modelId="{FACCCF2C-89EC-456C-B09C-A8DC2735B89E}" srcId="{415DBDB9-7433-4395-9E4C-B17A0AF6C2B2}" destId="{6C8AE36C-2EA4-4CEA-97C4-875A083018AD}" srcOrd="0" destOrd="0" parTransId="{00EAE822-B735-46A2-9493-F96507F38174}" sibTransId="{08E313BB-2953-4BE9-8D45-643BF25C3246}"/>
    <dgm:cxn modelId="{1A0DF262-B4E9-4141-919A-79DB2DC851BD}" srcId="{0F6CB726-C26B-49FD-9556-9B6844D0614F}" destId="{BAACFC89-5DDB-44B9-8326-4346CCCD7E1F}" srcOrd="0" destOrd="0" parTransId="{98640507-AF3B-423E-838C-F88BC36BC94A}" sibTransId="{09CBB01F-2723-4C18-9143-45B9798EE001}"/>
    <dgm:cxn modelId="{E514A34E-5B05-4352-94E6-9D74D400AC44}" type="presOf" srcId="{63A8E7BE-0D5C-4F1C-AA1F-5C92E6597B2F}" destId="{06C2CAEA-8FBF-44D3-B977-657B1550B24A}" srcOrd="0" destOrd="0" presId="urn:microsoft.com/office/officeart/2005/8/layout/hList1"/>
    <dgm:cxn modelId="{90098155-E334-4746-8C2C-58F071796C7D}" type="presOf" srcId="{28243ED3-D017-4625-B4B5-0B7D349518AB}" destId="{DAD1DF64-381D-4EC2-A99A-1AE4F50E8AA2}" srcOrd="0" destOrd="0" presId="urn:microsoft.com/office/officeart/2005/8/layout/hList1"/>
    <dgm:cxn modelId="{93A8A455-AC34-4FC2-A741-AC7A0E7395CF}" srcId="{D6E391B7-79A9-4152-93D7-BBBD17DD26C8}" destId="{415DBDB9-7433-4395-9E4C-B17A0AF6C2B2}" srcOrd="0" destOrd="0" parTransId="{107547C0-69E2-484F-A6BB-0CDBF66BFD48}" sibTransId="{7DCD305C-D03B-4019-AEA1-F0010B65630E}"/>
    <dgm:cxn modelId="{E42CD476-8B3E-41DF-B1C3-FE716A8BD738}" type="presOf" srcId="{6C8AE36C-2EA4-4CEA-97C4-875A083018AD}" destId="{AF46FB97-386E-4E72-89B6-877318CF6F03}" srcOrd="0" destOrd="0" presId="urn:microsoft.com/office/officeart/2005/8/layout/hList1"/>
    <dgm:cxn modelId="{D7C8069D-DD43-4890-A293-AB9BCFF5EB08}" srcId="{63A8E7BE-0D5C-4F1C-AA1F-5C92E6597B2F}" destId="{28243ED3-D017-4625-B4B5-0B7D349518AB}" srcOrd="0" destOrd="0" parTransId="{29F08CF9-EE6D-451F-A206-0EE7A8DCD7F0}" sibTransId="{53E4705C-2550-4AFC-A573-A3F750FEF9F4}"/>
    <dgm:cxn modelId="{32A51FAC-CFCC-485D-903A-663A98B3532B}" type="presOf" srcId="{0F6CB726-C26B-49FD-9556-9B6844D0614F}" destId="{D2D28411-9729-4F14-A397-9C5DB0FB8929}" srcOrd="0" destOrd="0" presId="urn:microsoft.com/office/officeart/2005/8/layout/hList1"/>
    <dgm:cxn modelId="{5E252AC1-6957-4C25-BA53-DCCA6E96E787}" type="presOf" srcId="{415DBDB9-7433-4395-9E4C-B17A0AF6C2B2}" destId="{FDA8867A-5F2C-4087-99F0-1AF1C6297353}" srcOrd="0" destOrd="0" presId="urn:microsoft.com/office/officeart/2005/8/layout/hList1"/>
    <dgm:cxn modelId="{E88487D3-7F27-49A2-9029-3A666263CDDC}" type="presOf" srcId="{D6E391B7-79A9-4152-93D7-BBBD17DD26C8}" destId="{7F75960F-5A1F-4D56-8BF8-CB2D32F4DB5C}" srcOrd="0" destOrd="0" presId="urn:microsoft.com/office/officeart/2005/8/layout/hList1"/>
    <dgm:cxn modelId="{432A72F2-2557-42E3-B397-C98921AD5779}" srcId="{D6E391B7-79A9-4152-93D7-BBBD17DD26C8}" destId="{63A8E7BE-0D5C-4F1C-AA1F-5C92E6597B2F}" srcOrd="2" destOrd="0" parTransId="{A6866FD4-FE2D-4DF5-A556-E6325DEB6EC9}" sibTransId="{6C8B74A3-DEC1-4E4A-ABC7-005D8D6ED463}"/>
    <dgm:cxn modelId="{0590C5FA-EE3C-4657-BADD-7A5429543684}" srcId="{D6E391B7-79A9-4152-93D7-BBBD17DD26C8}" destId="{0F6CB726-C26B-49FD-9556-9B6844D0614F}" srcOrd="1" destOrd="0" parTransId="{970EE79B-057F-41D1-9D5D-5D3A0D4676DA}" sibTransId="{B2194351-589F-4AF1-984C-90AF332FCD09}"/>
    <dgm:cxn modelId="{425C28C2-C981-4B89-9B23-5288012BE10B}" type="presParOf" srcId="{7F75960F-5A1F-4D56-8BF8-CB2D32F4DB5C}" destId="{B2223DDE-97C7-469A-9C98-AA0BD49F9E63}" srcOrd="0" destOrd="0" presId="urn:microsoft.com/office/officeart/2005/8/layout/hList1"/>
    <dgm:cxn modelId="{E26E16A8-7A63-4BA5-BEC5-A856A5F184D8}" type="presParOf" srcId="{B2223DDE-97C7-469A-9C98-AA0BD49F9E63}" destId="{FDA8867A-5F2C-4087-99F0-1AF1C6297353}" srcOrd="0" destOrd="0" presId="urn:microsoft.com/office/officeart/2005/8/layout/hList1"/>
    <dgm:cxn modelId="{F3EB965E-FA0B-46A8-B4B0-AED8FBA4C510}" type="presParOf" srcId="{B2223DDE-97C7-469A-9C98-AA0BD49F9E63}" destId="{AF46FB97-386E-4E72-89B6-877318CF6F03}" srcOrd="1" destOrd="0" presId="urn:microsoft.com/office/officeart/2005/8/layout/hList1"/>
    <dgm:cxn modelId="{1701337E-9578-4FDD-875D-278527BF3CBE}" type="presParOf" srcId="{7F75960F-5A1F-4D56-8BF8-CB2D32F4DB5C}" destId="{BE047980-3809-470D-9583-5A1C793E9C3D}" srcOrd="1" destOrd="0" presId="urn:microsoft.com/office/officeart/2005/8/layout/hList1"/>
    <dgm:cxn modelId="{B2186804-7BCA-49B0-86E7-8D32DB1A69B8}" type="presParOf" srcId="{7F75960F-5A1F-4D56-8BF8-CB2D32F4DB5C}" destId="{43BC5ED7-4FB6-42DF-846A-9F71F45D6184}" srcOrd="2" destOrd="0" presId="urn:microsoft.com/office/officeart/2005/8/layout/hList1"/>
    <dgm:cxn modelId="{760F2323-E667-4766-9841-430D69675BBC}" type="presParOf" srcId="{43BC5ED7-4FB6-42DF-846A-9F71F45D6184}" destId="{D2D28411-9729-4F14-A397-9C5DB0FB8929}" srcOrd="0" destOrd="0" presId="urn:microsoft.com/office/officeart/2005/8/layout/hList1"/>
    <dgm:cxn modelId="{77ECDA53-A753-4903-8302-95372639B11E}" type="presParOf" srcId="{43BC5ED7-4FB6-42DF-846A-9F71F45D6184}" destId="{B86EE699-8532-4CDD-BC64-BA2D2343B67B}" srcOrd="1" destOrd="0" presId="urn:microsoft.com/office/officeart/2005/8/layout/hList1"/>
    <dgm:cxn modelId="{BDB5AA9F-F201-43D4-9C53-FD91500DFEF2}" type="presParOf" srcId="{7F75960F-5A1F-4D56-8BF8-CB2D32F4DB5C}" destId="{0AD01416-48B2-48A7-A96D-2A35D3E7AF36}" srcOrd="3" destOrd="0" presId="urn:microsoft.com/office/officeart/2005/8/layout/hList1"/>
    <dgm:cxn modelId="{A15183D8-A35F-4A49-B190-D4682B2EB9A7}" type="presParOf" srcId="{7F75960F-5A1F-4D56-8BF8-CB2D32F4DB5C}" destId="{0AD63CB9-DA9B-4C00-B4CD-2607D6AE9689}" srcOrd="4" destOrd="0" presId="urn:microsoft.com/office/officeart/2005/8/layout/hList1"/>
    <dgm:cxn modelId="{61B8A957-AF05-4AE6-8006-7A3FC59960A2}" type="presParOf" srcId="{0AD63CB9-DA9B-4C00-B4CD-2607D6AE9689}" destId="{06C2CAEA-8FBF-44D3-B977-657B1550B24A}" srcOrd="0" destOrd="0" presId="urn:microsoft.com/office/officeart/2005/8/layout/hList1"/>
    <dgm:cxn modelId="{B089FB57-3AA0-4572-BBBE-6CD5C773C907}" type="presParOf" srcId="{0AD63CB9-DA9B-4C00-B4CD-2607D6AE9689}" destId="{DAD1DF64-381D-4EC2-A99A-1AE4F50E8AA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A55A-D6B4-47E9-A87F-9A063B13F834}">
      <dsp:nvSpPr>
        <dsp:cNvPr id="0" name=""/>
        <dsp:cNvSpPr/>
      </dsp:nvSpPr>
      <dsp:spPr>
        <a:xfrm>
          <a:off x="0" y="389468"/>
          <a:ext cx="7569987" cy="1436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7515" tIns="395732" rIns="587515"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dirty="0"/>
            <a:t>services the system should</a:t>
          </a:r>
          <a:r>
            <a:rPr lang="ar-EG" sz="1900" kern="1200" dirty="0"/>
            <a:t> </a:t>
          </a:r>
          <a:r>
            <a:rPr lang="en-US" sz="1900" kern="1200" dirty="0"/>
            <a:t>provide</a:t>
          </a:r>
        </a:p>
        <a:p>
          <a:pPr marL="171450" lvl="1" indent="-171450" algn="l" defTabSz="844550">
            <a:lnSpc>
              <a:spcPct val="90000"/>
            </a:lnSpc>
            <a:spcBef>
              <a:spcPct val="0"/>
            </a:spcBef>
            <a:spcAft>
              <a:spcPct val="15000"/>
            </a:spcAft>
            <a:buChar char="•"/>
          </a:pPr>
          <a:r>
            <a:rPr lang="en-GB" sz="1900" kern="1200" dirty="0"/>
            <a:t>how the system should react to </a:t>
          </a:r>
          <a:r>
            <a:rPr lang="en-US" sz="1900" kern="1200" dirty="0"/>
            <a:t>particular </a:t>
          </a:r>
          <a:r>
            <a:rPr lang="en-GB" sz="1900" kern="1200" dirty="0"/>
            <a:t>inputs</a:t>
          </a:r>
          <a:endParaRPr lang="en-US" sz="1900" kern="1200" dirty="0"/>
        </a:p>
        <a:p>
          <a:pPr marL="171450" lvl="1" indent="-171450" algn="l" defTabSz="844550">
            <a:lnSpc>
              <a:spcPct val="90000"/>
            </a:lnSpc>
            <a:spcBef>
              <a:spcPct val="0"/>
            </a:spcBef>
            <a:spcAft>
              <a:spcPct val="15000"/>
            </a:spcAft>
            <a:buChar char="•"/>
          </a:pPr>
          <a:r>
            <a:rPr lang="en-US" sz="1900" kern="1200" dirty="0"/>
            <a:t>how the system</a:t>
          </a:r>
          <a:r>
            <a:rPr lang="ar-EG" sz="1900" kern="1200" dirty="0"/>
            <a:t> </a:t>
          </a:r>
          <a:r>
            <a:rPr lang="en-GB" sz="1900" kern="1200" dirty="0"/>
            <a:t>should behave </a:t>
          </a:r>
          <a:r>
            <a:rPr lang="en-US" sz="1900" kern="1200" dirty="0"/>
            <a:t>in particular situations</a:t>
          </a:r>
        </a:p>
      </dsp:txBody>
      <dsp:txXfrm>
        <a:off x="0" y="389468"/>
        <a:ext cx="7569987" cy="1436400"/>
      </dsp:txXfrm>
    </dsp:sp>
    <dsp:sp modelId="{94CED354-F048-4AE8-AD72-65237B9EEFE7}">
      <dsp:nvSpPr>
        <dsp:cNvPr id="0" name=""/>
        <dsp:cNvSpPr/>
      </dsp:nvSpPr>
      <dsp:spPr>
        <a:xfrm>
          <a:off x="378499" y="109028"/>
          <a:ext cx="5298990"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289" tIns="0" rIns="200289" bIns="0" numCol="1" spcCol="1270" anchor="ctr" anchorCtr="0">
          <a:noAutofit/>
        </a:bodyPr>
        <a:lstStyle/>
        <a:p>
          <a:pPr marL="0" lvl="0" indent="0" algn="l" defTabSz="844550">
            <a:lnSpc>
              <a:spcPct val="90000"/>
            </a:lnSpc>
            <a:spcBef>
              <a:spcPct val="0"/>
            </a:spcBef>
            <a:spcAft>
              <a:spcPct val="35000"/>
            </a:spcAft>
            <a:buNone/>
          </a:pPr>
          <a:r>
            <a:rPr lang="en-US" sz="1900" kern="1200" dirty="0"/>
            <a:t>Functional requirements</a:t>
          </a:r>
        </a:p>
      </dsp:txBody>
      <dsp:txXfrm>
        <a:off x="405879" y="136408"/>
        <a:ext cx="5244230" cy="506120"/>
      </dsp:txXfrm>
    </dsp:sp>
    <dsp:sp modelId="{55E7F30D-4306-47D7-BE0B-8B33CFDC262B}">
      <dsp:nvSpPr>
        <dsp:cNvPr id="0" name=""/>
        <dsp:cNvSpPr/>
      </dsp:nvSpPr>
      <dsp:spPr>
        <a:xfrm>
          <a:off x="0" y="2208908"/>
          <a:ext cx="7569987" cy="1735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7515" tIns="395732" rIns="587515"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dirty="0"/>
            <a:t>constraints on the services or functions</a:t>
          </a:r>
          <a:r>
            <a:rPr lang="ar-EG" sz="1900" kern="1200" dirty="0"/>
            <a:t> </a:t>
          </a:r>
          <a:r>
            <a:rPr lang="en-US" sz="1900" kern="1200" dirty="0"/>
            <a:t>offered by the system.</a:t>
          </a:r>
        </a:p>
        <a:p>
          <a:pPr marL="171450" lvl="1" indent="-171450" algn="l" defTabSz="844550">
            <a:lnSpc>
              <a:spcPct val="90000"/>
            </a:lnSpc>
            <a:spcBef>
              <a:spcPct val="0"/>
            </a:spcBef>
            <a:spcAft>
              <a:spcPct val="15000"/>
            </a:spcAft>
            <a:buChar char="•"/>
          </a:pPr>
          <a:r>
            <a:rPr lang="en-GB" sz="1900" kern="1200" dirty="0"/>
            <a:t>timing constraints</a:t>
          </a:r>
          <a:endParaRPr lang="en-US" sz="1900" kern="1200" dirty="0"/>
        </a:p>
        <a:p>
          <a:pPr marL="171450" lvl="1" indent="-171450" algn="l" defTabSz="844550">
            <a:lnSpc>
              <a:spcPct val="90000"/>
            </a:lnSpc>
            <a:spcBef>
              <a:spcPct val="0"/>
            </a:spcBef>
            <a:spcAft>
              <a:spcPct val="15000"/>
            </a:spcAft>
            <a:buChar char="•"/>
          </a:pPr>
          <a:r>
            <a:rPr lang="en-GB" sz="1900" kern="1200" dirty="0"/>
            <a:t>constraints on the development</a:t>
          </a:r>
          <a:r>
            <a:rPr lang="ar-EG" sz="1900" kern="1200" dirty="0"/>
            <a:t> </a:t>
          </a:r>
          <a:r>
            <a:rPr lang="en-GB" sz="1900" kern="1200" dirty="0"/>
            <a:t>process</a:t>
          </a:r>
          <a:endParaRPr lang="en-US" sz="1900" kern="1200" dirty="0"/>
        </a:p>
        <a:p>
          <a:pPr marL="171450" lvl="1" indent="-171450" algn="l" defTabSz="844550">
            <a:lnSpc>
              <a:spcPct val="90000"/>
            </a:lnSpc>
            <a:spcBef>
              <a:spcPct val="0"/>
            </a:spcBef>
            <a:spcAft>
              <a:spcPct val="15000"/>
            </a:spcAft>
            <a:buChar char="•"/>
          </a:pPr>
          <a:r>
            <a:rPr lang="en-GB" sz="1900" kern="1200" dirty="0"/>
            <a:t>constraints imposed by standards</a:t>
          </a:r>
          <a:endParaRPr lang="en-US" sz="1900" kern="1200" dirty="0"/>
        </a:p>
      </dsp:txBody>
      <dsp:txXfrm>
        <a:off x="0" y="2208908"/>
        <a:ext cx="7569987" cy="1735650"/>
      </dsp:txXfrm>
    </dsp:sp>
    <dsp:sp modelId="{8C419969-1CDD-40A4-966C-8DB93FB2EB48}">
      <dsp:nvSpPr>
        <dsp:cNvPr id="0" name=""/>
        <dsp:cNvSpPr/>
      </dsp:nvSpPr>
      <dsp:spPr>
        <a:xfrm>
          <a:off x="378499" y="1928468"/>
          <a:ext cx="5298990"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289" tIns="0" rIns="200289" bIns="0" numCol="1" spcCol="1270" anchor="ctr" anchorCtr="0">
          <a:noAutofit/>
        </a:bodyPr>
        <a:lstStyle/>
        <a:p>
          <a:pPr marL="0" lvl="0" indent="0" algn="l" defTabSz="844550">
            <a:lnSpc>
              <a:spcPct val="90000"/>
            </a:lnSpc>
            <a:spcBef>
              <a:spcPct val="0"/>
            </a:spcBef>
            <a:spcAft>
              <a:spcPct val="35000"/>
            </a:spcAft>
            <a:buNone/>
          </a:pPr>
          <a:r>
            <a:rPr lang="en-US" sz="1900" kern="1200" dirty="0"/>
            <a:t>Non-functional requirements</a:t>
          </a:r>
        </a:p>
      </dsp:txBody>
      <dsp:txXfrm>
        <a:off x="405879" y="1955848"/>
        <a:ext cx="5244230"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A80FD-39DE-40D1-BAE3-C3EA6EB39787}">
      <dsp:nvSpPr>
        <dsp:cNvPr id="0" name=""/>
        <dsp:cNvSpPr/>
      </dsp:nvSpPr>
      <dsp:spPr>
        <a:xfrm>
          <a:off x="2677201" y="687"/>
          <a:ext cx="2640043" cy="125878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1. Requirements discovery and understanding</a:t>
          </a:r>
        </a:p>
      </dsp:txBody>
      <dsp:txXfrm>
        <a:off x="3063826" y="185031"/>
        <a:ext cx="1866793" cy="890094"/>
      </dsp:txXfrm>
    </dsp:sp>
    <dsp:sp modelId="{646F5FE2-E6D8-46D8-B7CB-745A44551DA9}">
      <dsp:nvSpPr>
        <dsp:cNvPr id="0" name=""/>
        <dsp:cNvSpPr/>
      </dsp:nvSpPr>
      <dsp:spPr>
        <a:xfrm rot="2451096">
          <a:off x="4671225" y="1082926"/>
          <a:ext cx="190633" cy="4248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678191" y="1149190"/>
        <a:ext cx="133443" cy="254903"/>
      </dsp:txXfrm>
    </dsp:sp>
    <dsp:sp modelId="{1F8EFF8C-62D2-482B-A846-614754F266E7}">
      <dsp:nvSpPr>
        <dsp:cNvPr id="0" name=""/>
        <dsp:cNvSpPr/>
      </dsp:nvSpPr>
      <dsp:spPr>
        <a:xfrm>
          <a:off x="4318825" y="1326667"/>
          <a:ext cx="2423533" cy="125878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2. Requirements classification and organization</a:t>
          </a:r>
        </a:p>
      </dsp:txBody>
      <dsp:txXfrm>
        <a:off x="4673743" y="1511011"/>
        <a:ext cx="1713697" cy="890094"/>
      </dsp:txXfrm>
    </dsp:sp>
    <dsp:sp modelId="{FF47E990-C965-4CD1-A03E-8797AAA8F856}">
      <dsp:nvSpPr>
        <dsp:cNvPr id="0" name=""/>
        <dsp:cNvSpPr/>
      </dsp:nvSpPr>
      <dsp:spPr>
        <a:xfrm rot="8324859">
          <a:off x="4656192" y="2415687"/>
          <a:ext cx="216275" cy="42483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713023" y="2479264"/>
        <a:ext cx="151393" cy="254903"/>
      </dsp:txXfrm>
    </dsp:sp>
    <dsp:sp modelId="{155EDB16-7BCE-495A-BF67-F898EA51EE07}">
      <dsp:nvSpPr>
        <dsp:cNvPr id="0" name=""/>
        <dsp:cNvSpPr/>
      </dsp:nvSpPr>
      <dsp:spPr>
        <a:xfrm>
          <a:off x="2845211" y="2671506"/>
          <a:ext cx="2304024" cy="125878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3. Requirements prioritization and negotiation</a:t>
          </a:r>
        </a:p>
      </dsp:txBody>
      <dsp:txXfrm>
        <a:off x="3182628" y="2855850"/>
        <a:ext cx="1629190" cy="890094"/>
      </dsp:txXfrm>
    </dsp:sp>
    <dsp:sp modelId="{A5D483AB-7C3E-499E-8D91-A7F0167C36BD}">
      <dsp:nvSpPr>
        <dsp:cNvPr id="0" name=""/>
        <dsp:cNvSpPr/>
      </dsp:nvSpPr>
      <dsp:spPr>
        <a:xfrm rot="13050038">
          <a:off x="3022607" y="2436515"/>
          <a:ext cx="249962" cy="42483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089848" y="2544309"/>
        <a:ext cx="174973" cy="254903"/>
      </dsp:txXfrm>
    </dsp:sp>
    <dsp:sp modelId="{BBAE5D8D-8400-43C5-9708-CF957B3D34CC}">
      <dsp:nvSpPr>
        <dsp:cNvPr id="0" name=""/>
        <dsp:cNvSpPr/>
      </dsp:nvSpPr>
      <dsp:spPr>
        <a:xfrm>
          <a:off x="1019748" y="1345529"/>
          <a:ext cx="2498934" cy="125878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4. Requirements documentation</a:t>
          </a:r>
        </a:p>
      </dsp:txBody>
      <dsp:txXfrm>
        <a:off x="1385708" y="1529873"/>
        <a:ext cx="1767014" cy="890094"/>
      </dsp:txXfrm>
    </dsp:sp>
    <dsp:sp modelId="{756F016E-5AE8-4DFA-91D7-07AAE7F891D5}">
      <dsp:nvSpPr>
        <dsp:cNvPr id="0" name=""/>
        <dsp:cNvSpPr/>
      </dsp:nvSpPr>
      <dsp:spPr>
        <a:xfrm rot="19326465">
          <a:off x="3001769" y="1098430"/>
          <a:ext cx="241442" cy="42483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009405" y="1205641"/>
        <a:ext cx="169009" cy="2549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F8B40-4BF5-483D-911F-4909E13F164E}">
      <dsp:nvSpPr>
        <dsp:cNvPr id="0" name=""/>
        <dsp:cNvSpPr/>
      </dsp:nvSpPr>
      <dsp:spPr>
        <a:xfrm>
          <a:off x="38" y="198724"/>
          <a:ext cx="3703814" cy="97557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Interviewing</a:t>
          </a:r>
        </a:p>
      </dsp:txBody>
      <dsp:txXfrm>
        <a:off x="38" y="198724"/>
        <a:ext cx="3703814" cy="975579"/>
      </dsp:txXfrm>
    </dsp:sp>
    <dsp:sp modelId="{9333BE1D-8591-4F9D-B11D-B823086776FA}">
      <dsp:nvSpPr>
        <dsp:cNvPr id="0" name=""/>
        <dsp:cNvSpPr/>
      </dsp:nvSpPr>
      <dsp:spPr>
        <a:xfrm>
          <a:off x="38" y="1174303"/>
          <a:ext cx="3703814" cy="227903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where you talk to people about what they do.</a:t>
          </a:r>
          <a:endParaRPr lang="en-US" sz="2700" kern="1200" dirty="0"/>
        </a:p>
      </dsp:txBody>
      <dsp:txXfrm>
        <a:off x="38" y="1174303"/>
        <a:ext cx="3703814" cy="2279036"/>
      </dsp:txXfrm>
    </dsp:sp>
    <dsp:sp modelId="{3E57303D-4AC6-48A1-906D-B6EC96A8D28C}">
      <dsp:nvSpPr>
        <dsp:cNvPr id="0" name=""/>
        <dsp:cNvSpPr/>
      </dsp:nvSpPr>
      <dsp:spPr>
        <a:xfrm>
          <a:off x="4222387" y="198724"/>
          <a:ext cx="3703814" cy="97557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Observation or ethnography</a:t>
          </a:r>
        </a:p>
      </dsp:txBody>
      <dsp:txXfrm>
        <a:off x="4222387" y="198724"/>
        <a:ext cx="3703814" cy="975579"/>
      </dsp:txXfrm>
    </dsp:sp>
    <dsp:sp modelId="{1C9A7345-8488-4139-9243-9132BE638BD6}">
      <dsp:nvSpPr>
        <dsp:cNvPr id="0" name=""/>
        <dsp:cNvSpPr/>
      </dsp:nvSpPr>
      <dsp:spPr>
        <a:xfrm>
          <a:off x="4222387" y="1174303"/>
          <a:ext cx="3703814" cy="227903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where you watch people doing their job to see what artifacts they use, how they use them, and so on.</a:t>
          </a:r>
          <a:endParaRPr lang="en-US" sz="2700" kern="1200" dirty="0"/>
        </a:p>
      </dsp:txBody>
      <dsp:txXfrm>
        <a:off x="4222387" y="1174303"/>
        <a:ext cx="3703814" cy="22790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F64A1-489E-48DD-B988-97AB94D325E0}">
      <dsp:nvSpPr>
        <dsp:cNvPr id="0" name=""/>
        <dsp:cNvSpPr/>
      </dsp:nvSpPr>
      <dsp:spPr>
        <a:xfrm>
          <a:off x="0" y="331347"/>
          <a:ext cx="7451365" cy="1077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8309" tIns="395732" rIns="578309"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dirty="0"/>
            <a:t>The requirements are </a:t>
          </a:r>
          <a:r>
            <a:rPr lang="en-GB" sz="1900" kern="1200" dirty="0" err="1"/>
            <a:t>analyzed</a:t>
          </a:r>
          <a:r>
            <a:rPr lang="en-GB" sz="1900" kern="1200" dirty="0"/>
            <a:t> systematically by a team of reviewers who check for errors and inconsistencies.</a:t>
          </a:r>
          <a:endParaRPr lang="en-US" sz="1900" kern="1200" dirty="0"/>
        </a:p>
      </dsp:txBody>
      <dsp:txXfrm>
        <a:off x="0" y="331347"/>
        <a:ext cx="7451365" cy="1077300"/>
      </dsp:txXfrm>
    </dsp:sp>
    <dsp:sp modelId="{C305993D-6961-41C9-BCD3-CA9AA3DAC21B}">
      <dsp:nvSpPr>
        <dsp:cNvPr id="0" name=""/>
        <dsp:cNvSpPr/>
      </dsp:nvSpPr>
      <dsp:spPr>
        <a:xfrm>
          <a:off x="372568" y="50907"/>
          <a:ext cx="5215955"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51" tIns="0" rIns="197151" bIns="0" numCol="1" spcCol="1270" anchor="ctr" anchorCtr="0">
          <a:noAutofit/>
        </a:bodyPr>
        <a:lstStyle/>
        <a:p>
          <a:pPr marL="0" lvl="0" indent="0" algn="l" defTabSz="844550">
            <a:lnSpc>
              <a:spcPct val="90000"/>
            </a:lnSpc>
            <a:spcBef>
              <a:spcPct val="0"/>
            </a:spcBef>
            <a:spcAft>
              <a:spcPct val="35000"/>
            </a:spcAft>
            <a:buNone/>
          </a:pPr>
          <a:r>
            <a:rPr lang="en-US" sz="1900" kern="1200" dirty="0"/>
            <a:t>Requirements reviews</a:t>
          </a:r>
        </a:p>
      </dsp:txBody>
      <dsp:txXfrm>
        <a:off x="399948" y="78287"/>
        <a:ext cx="5161195" cy="506120"/>
      </dsp:txXfrm>
    </dsp:sp>
    <dsp:sp modelId="{FCAC8FA7-AE9E-4929-B290-8FEF12569E72}">
      <dsp:nvSpPr>
        <dsp:cNvPr id="0" name=""/>
        <dsp:cNvSpPr/>
      </dsp:nvSpPr>
      <dsp:spPr>
        <a:xfrm>
          <a:off x="0" y="1791687"/>
          <a:ext cx="7451365" cy="13466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8309" tIns="395732" rIns="578309"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dirty="0"/>
            <a:t>Developing an executable model of a system and using this with end-users and customers to see if it meets their needs and expectations.</a:t>
          </a:r>
          <a:endParaRPr lang="en-US" sz="1900" kern="1200" dirty="0"/>
        </a:p>
      </dsp:txBody>
      <dsp:txXfrm>
        <a:off x="0" y="1791687"/>
        <a:ext cx="7451365" cy="1346625"/>
      </dsp:txXfrm>
    </dsp:sp>
    <dsp:sp modelId="{B6A341C6-5FF7-4CDF-920B-A0D7D49AAF43}">
      <dsp:nvSpPr>
        <dsp:cNvPr id="0" name=""/>
        <dsp:cNvSpPr/>
      </dsp:nvSpPr>
      <dsp:spPr>
        <a:xfrm>
          <a:off x="372568" y="1511247"/>
          <a:ext cx="5215955"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51" tIns="0" rIns="197151" bIns="0" numCol="1" spcCol="1270" anchor="ctr" anchorCtr="0">
          <a:noAutofit/>
        </a:bodyPr>
        <a:lstStyle/>
        <a:p>
          <a:pPr marL="0" lvl="0" indent="0" algn="l" defTabSz="844550">
            <a:lnSpc>
              <a:spcPct val="90000"/>
            </a:lnSpc>
            <a:spcBef>
              <a:spcPct val="0"/>
            </a:spcBef>
            <a:spcAft>
              <a:spcPct val="35000"/>
            </a:spcAft>
            <a:buNone/>
          </a:pPr>
          <a:r>
            <a:rPr lang="en-US" sz="1900" kern="1200" dirty="0"/>
            <a:t>Prototyping</a:t>
          </a:r>
        </a:p>
      </dsp:txBody>
      <dsp:txXfrm>
        <a:off x="399948" y="1538627"/>
        <a:ext cx="5161195" cy="506120"/>
      </dsp:txXfrm>
    </dsp:sp>
    <dsp:sp modelId="{F002BEE1-4B82-4DDF-AA88-F8F301164AFE}">
      <dsp:nvSpPr>
        <dsp:cNvPr id="0" name=""/>
        <dsp:cNvSpPr/>
      </dsp:nvSpPr>
      <dsp:spPr>
        <a:xfrm>
          <a:off x="0" y="3521352"/>
          <a:ext cx="7451365" cy="8079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8309" tIns="395732" rIns="578309"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Test to do a set of tasks to see if they achieve user goals</a:t>
          </a:r>
        </a:p>
      </dsp:txBody>
      <dsp:txXfrm>
        <a:off x="0" y="3521352"/>
        <a:ext cx="7451365" cy="807975"/>
      </dsp:txXfrm>
    </dsp:sp>
    <dsp:sp modelId="{FB5E8B5D-6DC6-4AFE-9EF3-2FD7487248ED}">
      <dsp:nvSpPr>
        <dsp:cNvPr id="0" name=""/>
        <dsp:cNvSpPr/>
      </dsp:nvSpPr>
      <dsp:spPr>
        <a:xfrm>
          <a:off x="372568" y="3240912"/>
          <a:ext cx="5215955"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51" tIns="0" rIns="197151" bIns="0" numCol="1" spcCol="1270" anchor="ctr" anchorCtr="0">
          <a:noAutofit/>
        </a:bodyPr>
        <a:lstStyle/>
        <a:p>
          <a:pPr marL="0" lvl="0" indent="0" algn="l" defTabSz="844550">
            <a:lnSpc>
              <a:spcPct val="90000"/>
            </a:lnSpc>
            <a:spcBef>
              <a:spcPct val="0"/>
            </a:spcBef>
            <a:spcAft>
              <a:spcPct val="35000"/>
            </a:spcAft>
            <a:buNone/>
          </a:pPr>
          <a:r>
            <a:rPr lang="en-US" sz="1900" kern="1200" dirty="0"/>
            <a:t>Test-case generation</a:t>
          </a:r>
        </a:p>
      </dsp:txBody>
      <dsp:txXfrm>
        <a:off x="399948" y="3268292"/>
        <a:ext cx="5161195"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A55A-D6B4-47E9-A87F-9A063B13F834}">
      <dsp:nvSpPr>
        <dsp:cNvPr id="0" name=""/>
        <dsp:cNvSpPr/>
      </dsp:nvSpPr>
      <dsp:spPr>
        <a:xfrm>
          <a:off x="0" y="307455"/>
          <a:ext cx="5609211" cy="15261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services the system should</a:t>
          </a:r>
          <a:r>
            <a:rPr lang="ar-EG" sz="1700" kern="1200" dirty="0"/>
            <a:t> </a:t>
          </a:r>
          <a:r>
            <a:rPr lang="en-US" sz="1700" kern="1200" dirty="0"/>
            <a:t>provide</a:t>
          </a:r>
        </a:p>
        <a:p>
          <a:pPr marL="171450" lvl="1" indent="-171450" algn="l" defTabSz="755650">
            <a:lnSpc>
              <a:spcPct val="90000"/>
            </a:lnSpc>
            <a:spcBef>
              <a:spcPct val="0"/>
            </a:spcBef>
            <a:spcAft>
              <a:spcPct val="15000"/>
            </a:spcAft>
            <a:buChar char="•"/>
          </a:pPr>
          <a:r>
            <a:rPr lang="en-GB" sz="1700" kern="1200" dirty="0"/>
            <a:t>how the system should react to </a:t>
          </a:r>
          <a:r>
            <a:rPr lang="en-US" sz="1700" kern="1200" dirty="0"/>
            <a:t>particular </a:t>
          </a:r>
          <a:r>
            <a:rPr lang="en-GB" sz="1700" kern="1200" dirty="0"/>
            <a:t>inputs</a:t>
          </a:r>
          <a:endParaRPr lang="en-US" sz="1700" kern="1200" dirty="0"/>
        </a:p>
        <a:p>
          <a:pPr marL="171450" lvl="1" indent="-171450" algn="l" defTabSz="755650">
            <a:lnSpc>
              <a:spcPct val="90000"/>
            </a:lnSpc>
            <a:spcBef>
              <a:spcPct val="0"/>
            </a:spcBef>
            <a:spcAft>
              <a:spcPct val="15000"/>
            </a:spcAft>
            <a:buChar char="•"/>
          </a:pPr>
          <a:r>
            <a:rPr lang="en-US" sz="1700" kern="1200" dirty="0"/>
            <a:t>how the system</a:t>
          </a:r>
          <a:r>
            <a:rPr lang="ar-EG" sz="1700" kern="1200" dirty="0"/>
            <a:t> </a:t>
          </a:r>
          <a:r>
            <a:rPr lang="en-GB" sz="1700" kern="1200" dirty="0"/>
            <a:t>should behave </a:t>
          </a:r>
          <a:r>
            <a:rPr lang="en-US" sz="1700" kern="1200" dirty="0"/>
            <a:t>in particular situations</a:t>
          </a:r>
        </a:p>
      </dsp:txBody>
      <dsp:txXfrm>
        <a:off x="0" y="307455"/>
        <a:ext cx="5609211" cy="1526175"/>
      </dsp:txXfrm>
    </dsp:sp>
    <dsp:sp modelId="{94CED354-F048-4AE8-AD72-65237B9EEFE7}">
      <dsp:nvSpPr>
        <dsp:cNvPr id="0" name=""/>
        <dsp:cNvSpPr/>
      </dsp:nvSpPr>
      <dsp:spPr>
        <a:xfrm>
          <a:off x="280460" y="56535"/>
          <a:ext cx="392644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Functional requirements</a:t>
          </a:r>
        </a:p>
      </dsp:txBody>
      <dsp:txXfrm>
        <a:off x="304958" y="81033"/>
        <a:ext cx="3877451" cy="452844"/>
      </dsp:txXfrm>
    </dsp:sp>
    <dsp:sp modelId="{55E7F30D-4306-47D7-BE0B-8B33CFDC262B}">
      <dsp:nvSpPr>
        <dsp:cNvPr id="0" name=""/>
        <dsp:cNvSpPr/>
      </dsp:nvSpPr>
      <dsp:spPr>
        <a:xfrm>
          <a:off x="0" y="2176351"/>
          <a:ext cx="5609211" cy="1820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constraints on the services or functions</a:t>
          </a:r>
          <a:r>
            <a:rPr lang="ar-EG" sz="1700" kern="1200" dirty="0"/>
            <a:t> </a:t>
          </a:r>
          <a:r>
            <a:rPr lang="en-US" sz="1700" kern="1200" dirty="0"/>
            <a:t>offered by the system.</a:t>
          </a:r>
        </a:p>
        <a:p>
          <a:pPr marL="171450" lvl="1" indent="-171450" algn="l" defTabSz="755650">
            <a:lnSpc>
              <a:spcPct val="90000"/>
            </a:lnSpc>
            <a:spcBef>
              <a:spcPct val="0"/>
            </a:spcBef>
            <a:spcAft>
              <a:spcPct val="15000"/>
            </a:spcAft>
            <a:buChar char="•"/>
          </a:pPr>
          <a:r>
            <a:rPr lang="en-GB" sz="1700" kern="1200" dirty="0"/>
            <a:t>timing constraints</a:t>
          </a:r>
          <a:endParaRPr lang="en-US" sz="1700" kern="1200" dirty="0"/>
        </a:p>
        <a:p>
          <a:pPr marL="171450" lvl="1" indent="-171450" algn="l" defTabSz="755650">
            <a:lnSpc>
              <a:spcPct val="90000"/>
            </a:lnSpc>
            <a:spcBef>
              <a:spcPct val="0"/>
            </a:spcBef>
            <a:spcAft>
              <a:spcPct val="15000"/>
            </a:spcAft>
            <a:buChar char="•"/>
          </a:pPr>
          <a:r>
            <a:rPr lang="en-GB" sz="1700" kern="1200" dirty="0"/>
            <a:t>constraints on the development</a:t>
          </a:r>
          <a:r>
            <a:rPr lang="ar-EG" sz="1700" kern="1200" dirty="0"/>
            <a:t> </a:t>
          </a:r>
          <a:r>
            <a:rPr lang="en-GB" sz="1700" kern="1200" dirty="0"/>
            <a:t>process</a:t>
          </a:r>
          <a:endParaRPr lang="en-US" sz="1700" kern="1200" dirty="0"/>
        </a:p>
        <a:p>
          <a:pPr marL="171450" lvl="1" indent="-171450" algn="l" defTabSz="755650">
            <a:lnSpc>
              <a:spcPct val="90000"/>
            </a:lnSpc>
            <a:spcBef>
              <a:spcPct val="0"/>
            </a:spcBef>
            <a:spcAft>
              <a:spcPct val="15000"/>
            </a:spcAft>
            <a:buChar char="•"/>
          </a:pPr>
          <a:r>
            <a:rPr lang="en-GB" sz="1700" kern="1200" dirty="0"/>
            <a:t>constraints imposed by standards</a:t>
          </a:r>
          <a:endParaRPr lang="en-US" sz="1700" kern="1200" dirty="0"/>
        </a:p>
      </dsp:txBody>
      <dsp:txXfrm>
        <a:off x="0" y="2176351"/>
        <a:ext cx="5609211" cy="1820700"/>
      </dsp:txXfrm>
    </dsp:sp>
    <dsp:sp modelId="{8C419969-1CDD-40A4-966C-8DB93FB2EB48}">
      <dsp:nvSpPr>
        <dsp:cNvPr id="0" name=""/>
        <dsp:cNvSpPr/>
      </dsp:nvSpPr>
      <dsp:spPr>
        <a:xfrm>
          <a:off x="280460" y="1925431"/>
          <a:ext cx="392644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Non-functional requirements</a:t>
          </a:r>
        </a:p>
      </dsp:txBody>
      <dsp:txXfrm>
        <a:off x="304958" y="1949929"/>
        <a:ext cx="3877451"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A55A-D6B4-47E9-A87F-9A063B13F834}">
      <dsp:nvSpPr>
        <dsp:cNvPr id="0" name=""/>
        <dsp:cNvSpPr/>
      </dsp:nvSpPr>
      <dsp:spPr>
        <a:xfrm>
          <a:off x="0" y="307455"/>
          <a:ext cx="5609211" cy="15261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services the system should</a:t>
          </a:r>
          <a:r>
            <a:rPr lang="ar-EG" sz="1700" kern="1200" dirty="0"/>
            <a:t> </a:t>
          </a:r>
          <a:r>
            <a:rPr lang="en-US" sz="1700" kern="1200" dirty="0"/>
            <a:t>provide</a:t>
          </a:r>
        </a:p>
        <a:p>
          <a:pPr marL="171450" lvl="1" indent="-171450" algn="l" defTabSz="755650">
            <a:lnSpc>
              <a:spcPct val="90000"/>
            </a:lnSpc>
            <a:spcBef>
              <a:spcPct val="0"/>
            </a:spcBef>
            <a:spcAft>
              <a:spcPct val="15000"/>
            </a:spcAft>
            <a:buChar char="•"/>
          </a:pPr>
          <a:r>
            <a:rPr lang="en-GB" sz="1700" kern="1200" dirty="0"/>
            <a:t>how the system should react to </a:t>
          </a:r>
          <a:r>
            <a:rPr lang="en-US" sz="1700" kern="1200" dirty="0"/>
            <a:t>particular </a:t>
          </a:r>
          <a:r>
            <a:rPr lang="en-GB" sz="1700" kern="1200" dirty="0"/>
            <a:t>inputs</a:t>
          </a:r>
          <a:endParaRPr lang="en-US" sz="1700" kern="1200" dirty="0"/>
        </a:p>
        <a:p>
          <a:pPr marL="171450" lvl="1" indent="-171450" algn="l" defTabSz="755650">
            <a:lnSpc>
              <a:spcPct val="90000"/>
            </a:lnSpc>
            <a:spcBef>
              <a:spcPct val="0"/>
            </a:spcBef>
            <a:spcAft>
              <a:spcPct val="15000"/>
            </a:spcAft>
            <a:buChar char="•"/>
          </a:pPr>
          <a:r>
            <a:rPr lang="en-US" sz="1700" kern="1200" dirty="0"/>
            <a:t>how the system</a:t>
          </a:r>
          <a:r>
            <a:rPr lang="ar-EG" sz="1700" kern="1200" dirty="0"/>
            <a:t> </a:t>
          </a:r>
          <a:r>
            <a:rPr lang="en-GB" sz="1700" kern="1200" dirty="0"/>
            <a:t>should behave </a:t>
          </a:r>
          <a:r>
            <a:rPr lang="en-US" sz="1700" kern="1200" dirty="0"/>
            <a:t>in particular situations</a:t>
          </a:r>
        </a:p>
      </dsp:txBody>
      <dsp:txXfrm>
        <a:off x="0" y="307455"/>
        <a:ext cx="5609211" cy="1526175"/>
      </dsp:txXfrm>
    </dsp:sp>
    <dsp:sp modelId="{94CED354-F048-4AE8-AD72-65237B9EEFE7}">
      <dsp:nvSpPr>
        <dsp:cNvPr id="0" name=""/>
        <dsp:cNvSpPr/>
      </dsp:nvSpPr>
      <dsp:spPr>
        <a:xfrm>
          <a:off x="280460" y="56535"/>
          <a:ext cx="392644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Functional requirements</a:t>
          </a:r>
        </a:p>
      </dsp:txBody>
      <dsp:txXfrm>
        <a:off x="304958" y="81033"/>
        <a:ext cx="3877451" cy="452844"/>
      </dsp:txXfrm>
    </dsp:sp>
    <dsp:sp modelId="{55E7F30D-4306-47D7-BE0B-8B33CFDC262B}">
      <dsp:nvSpPr>
        <dsp:cNvPr id="0" name=""/>
        <dsp:cNvSpPr/>
      </dsp:nvSpPr>
      <dsp:spPr>
        <a:xfrm>
          <a:off x="0" y="2176351"/>
          <a:ext cx="5609211" cy="1820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constraints on the services or functions</a:t>
          </a:r>
          <a:r>
            <a:rPr lang="ar-EG" sz="1700" kern="1200" dirty="0"/>
            <a:t> </a:t>
          </a:r>
          <a:r>
            <a:rPr lang="en-US" sz="1700" kern="1200" dirty="0"/>
            <a:t>offered by the system.</a:t>
          </a:r>
        </a:p>
        <a:p>
          <a:pPr marL="171450" lvl="1" indent="-171450" algn="l" defTabSz="755650">
            <a:lnSpc>
              <a:spcPct val="90000"/>
            </a:lnSpc>
            <a:spcBef>
              <a:spcPct val="0"/>
            </a:spcBef>
            <a:spcAft>
              <a:spcPct val="15000"/>
            </a:spcAft>
            <a:buChar char="•"/>
          </a:pPr>
          <a:r>
            <a:rPr lang="en-GB" sz="1700" kern="1200" dirty="0"/>
            <a:t>timing constraints</a:t>
          </a:r>
          <a:endParaRPr lang="en-US" sz="1700" kern="1200" dirty="0"/>
        </a:p>
        <a:p>
          <a:pPr marL="171450" lvl="1" indent="-171450" algn="l" defTabSz="755650">
            <a:lnSpc>
              <a:spcPct val="90000"/>
            </a:lnSpc>
            <a:spcBef>
              <a:spcPct val="0"/>
            </a:spcBef>
            <a:spcAft>
              <a:spcPct val="15000"/>
            </a:spcAft>
            <a:buChar char="•"/>
          </a:pPr>
          <a:r>
            <a:rPr lang="en-GB" sz="1700" kern="1200" dirty="0"/>
            <a:t>constraints on the development</a:t>
          </a:r>
          <a:r>
            <a:rPr lang="ar-EG" sz="1700" kern="1200" dirty="0"/>
            <a:t> </a:t>
          </a:r>
          <a:r>
            <a:rPr lang="en-GB" sz="1700" kern="1200" dirty="0"/>
            <a:t>process</a:t>
          </a:r>
          <a:endParaRPr lang="en-US" sz="1700" kern="1200" dirty="0"/>
        </a:p>
        <a:p>
          <a:pPr marL="171450" lvl="1" indent="-171450" algn="l" defTabSz="755650">
            <a:lnSpc>
              <a:spcPct val="90000"/>
            </a:lnSpc>
            <a:spcBef>
              <a:spcPct val="0"/>
            </a:spcBef>
            <a:spcAft>
              <a:spcPct val="15000"/>
            </a:spcAft>
            <a:buChar char="•"/>
          </a:pPr>
          <a:r>
            <a:rPr lang="en-GB" sz="1700" kern="1200" dirty="0"/>
            <a:t>constraints imposed by standards</a:t>
          </a:r>
          <a:endParaRPr lang="en-US" sz="1700" kern="1200" dirty="0"/>
        </a:p>
      </dsp:txBody>
      <dsp:txXfrm>
        <a:off x="0" y="2176351"/>
        <a:ext cx="5609211" cy="1820700"/>
      </dsp:txXfrm>
    </dsp:sp>
    <dsp:sp modelId="{8C419969-1CDD-40A4-966C-8DB93FB2EB48}">
      <dsp:nvSpPr>
        <dsp:cNvPr id="0" name=""/>
        <dsp:cNvSpPr/>
      </dsp:nvSpPr>
      <dsp:spPr>
        <a:xfrm>
          <a:off x="280460" y="1925431"/>
          <a:ext cx="392644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Non-functional requirements</a:t>
          </a:r>
        </a:p>
      </dsp:txBody>
      <dsp:txXfrm>
        <a:off x="304958" y="1949929"/>
        <a:ext cx="3877451"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A55A-D6B4-47E9-A87F-9A063B13F834}">
      <dsp:nvSpPr>
        <dsp:cNvPr id="0" name=""/>
        <dsp:cNvSpPr/>
      </dsp:nvSpPr>
      <dsp:spPr>
        <a:xfrm>
          <a:off x="0" y="307455"/>
          <a:ext cx="5609211" cy="15261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services the system should</a:t>
          </a:r>
          <a:r>
            <a:rPr lang="ar-EG" sz="1700" kern="1200" dirty="0"/>
            <a:t> </a:t>
          </a:r>
          <a:r>
            <a:rPr lang="en-US" sz="1700" kern="1200" dirty="0"/>
            <a:t>provide</a:t>
          </a:r>
        </a:p>
        <a:p>
          <a:pPr marL="171450" lvl="1" indent="-171450" algn="l" defTabSz="755650">
            <a:lnSpc>
              <a:spcPct val="90000"/>
            </a:lnSpc>
            <a:spcBef>
              <a:spcPct val="0"/>
            </a:spcBef>
            <a:spcAft>
              <a:spcPct val="15000"/>
            </a:spcAft>
            <a:buChar char="•"/>
          </a:pPr>
          <a:r>
            <a:rPr lang="en-GB" sz="1700" kern="1200" dirty="0"/>
            <a:t>how the system should react to </a:t>
          </a:r>
          <a:r>
            <a:rPr lang="en-US" sz="1700" kern="1200" dirty="0"/>
            <a:t>particular </a:t>
          </a:r>
          <a:r>
            <a:rPr lang="en-GB" sz="1700" kern="1200" dirty="0"/>
            <a:t>inputs</a:t>
          </a:r>
          <a:endParaRPr lang="en-US" sz="1700" kern="1200" dirty="0"/>
        </a:p>
        <a:p>
          <a:pPr marL="171450" lvl="1" indent="-171450" algn="l" defTabSz="755650">
            <a:lnSpc>
              <a:spcPct val="90000"/>
            </a:lnSpc>
            <a:spcBef>
              <a:spcPct val="0"/>
            </a:spcBef>
            <a:spcAft>
              <a:spcPct val="15000"/>
            </a:spcAft>
            <a:buChar char="•"/>
          </a:pPr>
          <a:r>
            <a:rPr lang="en-US" sz="1700" kern="1200" dirty="0"/>
            <a:t>how the system</a:t>
          </a:r>
          <a:r>
            <a:rPr lang="ar-EG" sz="1700" kern="1200" dirty="0"/>
            <a:t> </a:t>
          </a:r>
          <a:r>
            <a:rPr lang="en-GB" sz="1700" kern="1200" dirty="0"/>
            <a:t>should behave </a:t>
          </a:r>
          <a:r>
            <a:rPr lang="en-US" sz="1700" kern="1200" dirty="0"/>
            <a:t>in particular situations</a:t>
          </a:r>
        </a:p>
      </dsp:txBody>
      <dsp:txXfrm>
        <a:off x="0" y="307455"/>
        <a:ext cx="5609211" cy="1526175"/>
      </dsp:txXfrm>
    </dsp:sp>
    <dsp:sp modelId="{94CED354-F048-4AE8-AD72-65237B9EEFE7}">
      <dsp:nvSpPr>
        <dsp:cNvPr id="0" name=""/>
        <dsp:cNvSpPr/>
      </dsp:nvSpPr>
      <dsp:spPr>
        <a:xfrm>
          <a:off x="280460" y="56535"/>
          <a:ext cx="392644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Functional requirements</a:t>
          </a:r>
        </a:p>
      </dsp:txBody>
      <dsp:txXfrm>
        <a:off x="304958" y="81033"/>
        <a:ext cx="3877451" cy="452844"/>
      </dsp:txXfrm>
    </dsp:sp>
    <dsp:sp modelId="{55E7F30D-4306-47D7-BE0B-8B33CFDC262B}">
      <dsp:nvSpPr>
        <dsp:cNvPr id="0" name=""/>
        <dsp:cNvSpPr/>
      </dsp:nvSpPr>
      <dsp:spPr>
        <a:xfrm>
          <a:off x="0" y="2176351"/>
          <a:ext cx="5609211" cy="1820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constraints on the services or functions</a:t>
          </a:r>
          <a:r>
            <a:rPr lang="ar-EG" sz="1700" kern="1200" dirty="0"/>
            <a:t> </a:t>
          </a:r>
          <a:r>
            <a:rPr lang="en-US" sz="1700" kern="1200" dirty="0"/>
            <a:t>offered by the system.</a:t>
          </a:r>
        </a:p>
        <a:p>
          <a:pPr marL="171450" lvl="1" indent="-171450" algn="l" defTabSz="755650">
            <a:lnSpc>
              <a:spcPct val="90000"/>
            </a:lnSpc>
            <a:spcBef>
              <a:spcPct val="0"/>
            </a:spcBef>
            <a:spcAft>
              <a:spcPct val="15000"/>
            </a:spcAft>
            <a:buChar char="•"/>
          </a:pPr>
          <a:r>
            <a:rPr lang="en-GB" sz="1700" kern="1200" dirty="0"/>
            <a:t>timing constraints</a:t>
          </a:r>
          <a:endParaRPr lang="en-US" sz="1700" kern="1200" dirty="0"/>
        </a:p>
        <a:p>
          <a:pPr marL="171450" lvl="1" indent="-171450" algn="l" defTabSz="755650">
            <a:lnSpc>
              <a:spcPct val="90000"/>
            </a:lnSpc>
            <a:spcBef>
              <a:spcPct val="0"/>
            </a:spcBef>
            <a:spcAft>
              <a:spcPct val="15000"/>
            </a:spcAft>
            <a:buChar char="•"/>
          </a:pPr>
          <a:r>
            <a:rPr lang="en-GB" sz="1700" kern="1200" dirty="0"/>
            <a:t>constraints on the development</a:t>
          </a:r>
          <a:r>
            <a:rPr lang="ar-EG" sz="1700" kern="1200" dirty="0"/>
            <a:t> </a:t>
          </a:r>
          <a:r>
            <a:rPr lang="en-GB" sz="1700" kern="1200" dirty="0"/>
            <a:t>process</a:t>
          </a:r>
          <a:endParaRPr lang="en-US" sz="1700" kern="1200" dirty="0"/>
        </a:p>
        <a:p>
          <a:pPr marL="171450" lvl="1" indent="-171450" algn="l" defTabSz="755650">
            <a:lnSpc>
              <a:spcPct val="90000"/>
            </a:lnSpc>
            <a:spcBef>
              <a:spcPct val="0"/>
            </a:spcBef>
            <a:spcAft>
              <a:spcPct val="15000"/>
            </a:spcAft>
            <a:buChar char="•"/>
          </a:pPr>
          <a:r>
            <a:rPr lang="en-GB" sz="1700" kern="1200" dirty="0"/>
            <a:t>constraints imposed by standards</a:t>
          </a:r>
          <a:endParaRPr lang="en-US" sz="1700" kern="1200" dirty="0"/>
        </a:p>
      </dsp:txBody>
      <dsp:txXfrm>
        <a:off x="0" y="2176351"/>
        <a:ext cx="5609211" cy="1820700"/>
      </dsp:txXfrm>
    </dsp:sp>
    <dsp:sp modelId="{8C419969-1CDD-40A4-966C-8DB93FB2EB48}">
      <dsp:nvSpPr>
        <dsp:cNvPr id="0" name=""/>
        <dsp:cNvSpPr/>
      </dsp:nvSpPr>
      <dsp:spPr>
        <a:xfrm>
          <a:off x="280460" y="1925431"/>
          <a:ext cx="392644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Non-functional requirements</a:t>
          </a:r>
        </a:p>
      </dsp:txBody>
      <dsp:txXfrm>
        <a:off x="304958" y="1949929"/>
        <a:ext cx="3877451"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A55A-D6B4-47E9-A87F-9A063B13F834}">
      <dsp:nvSpPr>
        <dsp:cNvPr id="0" name=""/>
        <dsp:cNvSpPr/>
      </dsp:nvSpPr>
      <dsp:spPr>
        <a:xfrm>
          <a:off x="0" y="307455"/>
          <a:ext cx="5609211" cy="15261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services the system should</a:t>
          </a:r>
          <a:r>
            <a:rPr lang="ar-EG" sz="1700" kern="1200" dirty="0"/>
            <a:t> </a:t>
          </a:r>
          <a:r>
            <a:rPr lang="en-US" sz="1700" kern="1200" dirty="0"/>
            <a:t>provide</a:t>
          </a:r>
        </a:p>
        <a:p>
          <a:pPr marL="171450" lvl="1" indent="-171450" algn="l" defTabSz="755650">
            <a:lnSpc>
              <a:spcPct val="90000"/>
            </a:lnSpc>
            <a:spcBef>
              <a:spcPct val="0"/>
            </a:spcBef>
            <a:spcAft>
              <a:spcPct val="15000"/>
            </a:spcAft>
            <a:buChar char="•"/>
          </a:pPr>
          <a:r>
            <a:rPr lang="en-GB" sz="1700" kern="1200" dirty="0"/>
            <a:t>how the system should react to </a:t>
          </a:r>
          <a:r>
            <a:rPr lang="en-US" sz="1700" kern="1200" dirty="0"/>
            <a:t>particular </a:t>
          </a:r>
          <a:r>
            <a:rPr lang="en-GB" sz="1700" kern="1200" dirty="0"/>
            <a:t>inputs</a:t>
          </a:r>
          <a:endParaRPr lang="en-US" sz="1700" kern="1200" dirty="0"/>
        </a:p>
        <a:p>
          <a:pPr marL="171450" lvl="1" indent="-171450" algn="l" defTabSz="755650">
            <a:lnSpc>
              <a:spcPct val="90000"/>
            </a:lnSpc>
            <a:spcBef>
              <a:spcPct val="0"/>
            </a:spcBef>
            <a:spcAft>
              <a:spcPct val="15000"/>
            </a:spcAft>
            <a:buChar char="•"/>
          </a:pPr>
          <a:r>
            <a:rPr lang="en-US" sz="1700" kern="1200" dirty="0"/>
            <a:t>how the system</a:t>
          </a:r>
          <a:r>
            <a:rPr lang="ar-EG" sz="1700" kern="1200" dirty="0"/>
            <a:t> </a:t>
          </a:r>
          <a:r>
            <a:rPr lang="en-GB" sz="1700" kern="1200" dirty="0"/>
            <a:t>should behave </a:t>
          </a:r>
          <a:r>
            <a:rPr lang="en-US" sz="1700" kern="1200" dirty="0"/>
            <a:t>in particular situations</a:t>
          </a:r>
        </a:p>
      </dsp:txBody>
      <dsp:txXfrm>
        <a:off x="0" y="307455"/>
        <a:ext cx="5609211" cy="1526175"/>
      </dsp:txXfrm>
    </dsp:sp>
    <dsp:sp modelId="{94CED354-F048-4AE8-AD72-65237B9EEFE7}">
      <dsp:nvSpPr>
        <dsp:cNvPr id="0" name=""/>
        <dsp:cNvSpPr/>
      </dsp:nvSpPr>
      <dsp:spPr>
        <a:xfrm>
          <a:off x="280460" y="56535"/>
          <a:ext cx="392644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Functional requirements</a:t>
          </a:r>
        </a:p>
      </dsp:txBody>
      <dsp:txXfrm>
        <a:off x="304958" y="81033"/>
        <a:ext cx="3877451" cy="452844"/>
      </dsp:txXfrm>
    </dsp:sp>
    <dsp:sp modelId="{55E7F30D-4306-47D7-BE0B-8B33CFDC262B}">
      <dsp:nvSpPr>
        <dsp:cNvPr id="0" name=""/>
        <dsp:cNvSpPr/>
      </dsp:nvSpPr>
      <dsp:spPr>
        <a:xfrm>
          <a:off x="0" y="2176351"/>
          <a:ext cx="5609211" cy="1820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constraints on the services or functions</a:t>
          </a:r>
          <a:r>
            <a:rPr lang="ar-EG" sz="1700" kern="1200" dirty="0"/>
            <a:t> </a:t>
          </a:r>
          <a:r>
            <a:rPr lang="en-US" sz="1700" kern="1200" dirty="0"/>
            <a:t>offered by the system.</a:t>
          </a:r>
        </a:p>
        <a:p>
          <a:pPr marL="171450" lvl="1" indent="-171450" algn="l" defTabSz="755650">
            <a:lnSpc>
              <a:spcPct val="90000"/>
            </a:lnSpc>
            <a:spcBef>
              <a:spcPct val="0"/>
            </a:spcBef>
            <a:spcAft>
              <a:spcPct val="15000"/>
            </a:spcAft>
            <a:buChar char="•"/>
          </a:pPr>
          <a:r>
            <a:rPr lang="en-GB" sz="1700" kern="1200" dirty="0"/>
            <a:t>timing constraints</a:t>
          </a:r>
          <a:endParaRPr lang="en-US" sz="1700" kern="1200" dirty="0"/>
        </a:p>
        <a:p>
          <a:pPr marL="171450" lvl="1" indent="-171450" algn="l" defTabSz="755650">
            <a:lnSpc>
              <a:spcPct val="90000"/>
            </a:lnSpc>
            <a:spcBef>
              <a:spcPct val="0"/>
            </a:spcBef>
            <a:spcAft>
              <a:spcPct val="15000"/>
            </a:spcAft>
            <a:buChar char="•"/>
          </a:pPr>
          <a:r>
            <a:rPr lang="en-GB" sz="1700" kern="1200" dirty="0"/>
            <a:t>constraints on the development</a:t>
          </a:r>
          <a:r>
            <a:rPr lang="ar-EG" sz="1700" kern="1200" dirty="0"/>
            <a:t> </a:t>
          </a:r>
          <a:r>
            <a:rPr lang="en-GB" sz="1700" kern="1200" dirty="0"/>
            <a:t>process</a:t>
          </a:r>
          <a:endParaRPr lang="en-US" sz="1700" kern="1200" dirty="0"/>
        </a:p>
        <a:p>
          <a:pPr marL="171450" lvl="1" indent="-171450" algn="l" defTabSz="755650">
            <a:lnSpc>
              <a:spcPct val="90000"/>
            </a:lnSpc>
            <a:spcBef>
              <a:spcPct val="0"/>
            </a:spcBef>
            <a:spcAft>
              <a:spcPct val="15000"/>
            </a:spcAft>
            <a:buChar char="•"/>
          </a:pPr>
          <a:r>
            <a:rPr lang="en-GB" sz="1700" kern="1200" dirty="0"/>
            <a:t>constraints imposed by standards</a:t>
          </a:r>
          <a:endParaRPr lang="en-US" sz="1700" kern="1200" dirty="0"/>
        </a:p>
      </dsp:txBody>
      <dsp:txXfrm>
        <a:off x="0" y="2176351"/>
        <a:ext cx="5609211" cy="1820700"/>
      </dsp:txXfrm>
    </dsp:sp>
    <dsp:sp modelId="{8C419969-1CDD-40A4-966C-8DB93FB2EB48}">
      <dsp:nvSpPr>
        <dsp:cNvPr id="0" name=""/>
        <dsp:cNvSpPr/>
      </dsp:nvSpPr>
      <dsp:spPr>
        <a:xfrm>
          <a:off x="280460" y="1925431"/>
          <a:ext cx="392644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Non-functional requirements</a:t>
          </a:r>
        </a:p>
      </dsp:txBody>
      <dsp:txXfrm>
        <a:off x="304958" y="1949929"/>
        <a:ext cx="3877451"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A55A-D6B4-47E9-A87F-9A063B13F834}">
      <dsp:nvSpPr>
        <dsp:cNvPr id="0" name=""/>
        <dsp:cNvSpPr/>
      </dsp:nvSpPr>
      <dsp:spPr>
        <a:xfrm>
          <a:off x="0" y="307455"/>
          <a:ext cx="5609211" cy="15261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services the system should</a:t>
          </a:r>
          <a:r>
            <a:rPr lang="ar-EG" sz="1700" kern="1200" dirty="0"/>
            <a:t> </a:t>
          </a:r>
          <a:r>
            <a:rPr lang="en-US" sz="1700" kern="1200" dirty="0"/>
            <a:t>provide</a:t>
          </a:r>
        </a:p>
        <a:p>
          <a:pPr marL="171450" lvl="1" indent="-171450" algn="l" defTabSz="755650">
            <a:lnSpc>
              <a:spcPct val="90000"/>
            </a:lnSpc>
            <a:spcBef>
              <a:spcPct val="0"/>
            </a:spcBef>
            <a:spcAft>
              <a:spcPct val="15000"/>
            </a:spcAft>
            <a:buChar char="•"/>
          </a:pPr>
          <a:r>
            <a:rPr lang="en-GB" sz="1700" kern="1200" dirty="0"/>
            <a:t>how the system should react to </a:t>
          </a:r>
          <a:r>
            <a:rPr lang="en-US" sz="1700" kern="1200" dirty="0"/>
            <a:t>particular </a:t>
          </a:r>
          <a:r>
            <a:rPr lang="en-GB" sz="1700" kern="1200" dirty="0"/>
            <a:t>inputs</a:t>
          </a:r>
          <a:endParaRPr lang="en-US" sz="1700" kern="1200" dirty="0"/>
        </a:p>
        <a:p>
          <a:pPr marL="171450" lvl="1" indent="-171450" algn="l" defTabSz="755650">
            <a:lnSpc>
              <a:spcPct val="90000"/>
            </a:lnSpc>
            <a:spcBef>
              <a:spcPct val="0"/>
            </a:spcBef>
            <a:spcAft>
              <a:spcPct val="15000"/>
            </a:spcAft>
            <a:buChar char="•"/>
          </a:pPr>
          <a:r>
            <a:rPr lang="en-US" sz="1700" kern="1200" dirty="0"/>
            <a:t>how the system</a:t>
          </a:r>
          <a:r>
            <a:rPr lang="ar-EG" sz="1700" kern="1200" dirty="0"/>
            <a:t> </a:t>
          </a:r>
          <a:r>
            <a:rPr lang="en-GB" sz="1700" kern="1200" dirty="0"/>
            <a:t>should behave </a:t>
          </a:r>
          <a:r>
            <a:rPr lang="en-US" sz="1700" kern="1200" dirty="0"/>
            <a:t>in particular situations</a:t>
          </a:r>
        </a:p>
      </dsp:txBody>
      <dsp:txXfrm>
        <a:off x="0" y="307455"/>
        <a:ext cx="5609211" cy="1526175"/>
      </dsp:txXfrm>
    </dsp:sp>
    <dsp:sp modelId="{94CED354-F048-4AE8-AD72-65237B9EEFE7}">
      <dsp:nvSpPr>
        <dsp:cNvPr id="0" name=""/>
        <dsp:cNvSpPr/>
      </dsp:nvSpPr>
      <dsp:spPr>
        <a:xfrm>
          <a:off x="280460" y="56535"/>
          <a:ext cx="392644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Functional requirements</a:t>
          </a:r>
        </a:p>
      </dsp:txBody>
      <dsp:txXfrm>
        <a:off x="304958" y="81033"/>
        <a:ext cx="3877451" cy="452844"/>
      </dsp:txXfrm>
    </dsp:sp>
    <dsp:sp modelId="{55E7F30D-4306-47D7-BE0B-8B33CFDC262B}">
      <dsp:nvSpPr>
        <dsp:cNvPr id="0" name=""/>
        <dsp:cNvSpPr/>
      </dsp:nvSpPr>
      <dsp:spPr>
        <a:xfrm>
          <a:off x="0" y="2176351"/>
          <a:ext cx="5609211" cy="1820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constraints on the services or functions</a:t>
          </a:r>
          <a:r>
            <a:rPr lang="ar-EG" sz="1700" kern="1200" dirty="0"/>
            <a:t> </a:t>
          </a:r>
          <a:r>
            <a:rPr lang="en-US" sz="1700" kern="1200" dirty="0"/>
            <a:t>offered by the system.</a:t>
          </a:r>
        </a:p>
        <a:p>
          <a:pPr marL="171450" lvl="1" indent="-171450" algn="l" defTabSz="755650">
            <a:lnSpc>
              <a:spcPct val="90000"/>
            </a:lnSpc>
            <a:spcBef>
              <a:spcPct val="0"/>
            </a:spcBef>
            <a:spcAft>
              <a:spcPct val="15000"/>
            </a:spcAft>
            <a:buChar char="•"/>
          </a:pPr>
          <a:r>
            <a:rPr lang="en-GB" sz="1700" kern="1200" dirty="0"/>
            <a:t>timing constraints</a:t>
          </a:r>
          <a:endParaRPr lang="en-US" sz="1700" kern="1200" dirty="0"/>
        </a:p>
        <a:p>
          <a:pPr marL="171450" lvl="1" indent="-171450" algn="l" defTabSz="755650">
            <a:lnSpc>
              <a:spcPct val="90000"/>
            </a:lnSpc>
            <a:spcBef>
              <a:spcPct val="0"/>
            </a:spcBef>
            <a:spcAft>
              <a:spcPct val="15000"/>
            </a:spcAft>
            <a:buChar char="•"/>
          </a:pPr>
          <a:r>
            <a:rPr lang="en-GB" sz="1700" kern="1200" dirty="0"/>
            <a:t>constraints on the development</a:t>
          </a:r>
          <a:r>
            <a:rPr lang="ar-EG" sz="1700" kern="1200" dirty="0"/>
            <a:t> </a:t>
          </a:r>
          <a:r>
            <a:rPr lang="en-GB" sz="1700" kern="1200" dirty="0"/>
            <a:t>process</a:t>
          </a:r>
          <a:endParaRPr lang="en-US" sz="1700" kern="1200" dirty="0"/>
        </a:p>
        <a:p>
          <a:pPr marL="171450" lvl="1" indent="-171450" algn="l" defTabSz="755650">
            <a:lnSpc>
              <a:spcPct val="90000"/>
            </a:lnSpc>
            <a:spcBef>
              <a:spcPct val="0"/>
            </a:spcBef>
            <a:spcAft>
              <a:spcPct val="15000"/>
            </a:spcAft>
            <a:buChar char="•"/>
          </a:pPr>
          <a:r>
            <a:rPr lang="en-GB" sz="1700" kern="1200" dirty="0"/>
            <a:t>constraints imposed by standards</a:t>
          </a:r>
          <a:endParaRPr lang="en-US" sz="1700" kern="1200" dirty="0"/>
        </a:p>
      </dsp:txBody>
      <dsp:txXfrm>
        <a:off x="0" y="2176351"/>
        <a:ext cx="5609211" cy="1820700"/>
      </dsp:txXfrm>
    </dsp:sp>
    <dsp:sp modelId="{8C419969-1CDD-40A4-966C-8DB93FB2EB48}">
      <dsp:nvSpPr>
        <dsp:cNvPr id="0" name=""/>
        <dsp:cNvSpPr/>
      </dsp:nvSpPr>
      <dsp:spPr>
        <a:xfrm>
          <a:off x="280460" y="1925431"/>
          <a:ext cx="392644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Non-functional requirements</a:t>
          </a:r>
        </a:p>
      </dsp:txBody>
      <dsp:txXfrm>
        <a:off x="304958" y="1949929"/>
        <a:ext cx="3877451" cy="452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A55A-D6B4-47E9-A87F-9A063B13F834}">
      <dsp:nvSpPr>
        <dsp:cNvPr id="0" name=""/>
        <dsp:cNvSpPr/>
      </dsp:nvSpPr>
      <dsp:spPr>
        <a:xfrm>
          <a:off x="0" y="307455"/>
          <a:ext cx="5609211" cy="15261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services the system should</a:t>
          </a:r>
          <a:r>
            <a:rPr lang="ar-EG" sz="1700" kern="1200" dirty="0"/>
            <a:t> </a:t>
          </a:r>
          <a:r>
            <a:rPr lang="en-US" sz="1700" kern="1200" dirty="0"/>
            <a:t>provide</a:t>
          </a:r>
        </a:p>
        <a:p>
          <a:pPr marL="171450" lvl="1" indent="-171450" algn="l" defTabSz="755650">
            <a:lnSpc>
              <a:spcPct val="90000"/>
            </a:lnSpc>
            <a:spcBef>
              <a:spcPct val="0"/>
            </a:spcBef>
            <a:spcAft>
              <a:spcPct val="15000"/>
            </a:spcAft>
            <a:buChar char="•"/>
          </a:pPr>
          <a:r>
            <a:rPr lang="en-GB" sz="1700" kern="1200" dirty="0"/>
            <a:t>how the system should react to </a:t>
          </a:r>
          <a:r>
            <a:rPr lang="en-US" sz="1700" kern="1200" dirty="0"/>
            <a:t>particular </a:t>
          </a:r>
          <a:r>
            <a:rPr lang="en-GB" sz="1700" kern="1200" dirty="0"/>
            <a:t>inputs</a:t>
          </a:r>
          <a:endParaRPr lang="en-US" sz="1700" kern="1200" dirty="0"/>
        </a:p>
        <a:p>
          <a:pPr marL="171450" lvl="1" indent="-171450" algn="l" defTabSz="755650">
            <a:lnSpc>
              <a:spcPct val="90000"/>
            </a:lnSpc>
            <a:spcBef>
              <a:spcPct val="0"/>
            </a:spcBef>
            <a:spcAft>
              <a:spcPct val="15000"/>
            </a:spcAft>
            <a:buChar char="•"/>
          </a:pPr>
          <a:r>
            <a:rPr lang="en-US" sz="1700" kern="1200" dirty="0"/>
            <a:t>how the system</a:t>
          </a:r>
          <a:r>
            <a:rPr lang="ar-EG" sz="1700" kern="1200" dirty="0"/>
            <a:t> </a:t>
          </a:r>
          <a:r>
            <a:rPr lang="en-GB" sz="1700" kern="1200" dirty="0"/>
            <a:t>should behave </a:t>
          </a:r>
          <a:r>
            <a:rPr lang="en-US" sz="1700" kern="1200" dirty="0"/>
            <a:t>in particular situations</a:t>
          </a:r>
        </a:p>
      </dsp:txBody>
      <dsp:txXfrm>
        <a:off x="0" y="307455"/>
        <a:ext cx="5609211" cy="1526175"/>
      </dsp:txXfrm>
    </dsp:sp>
    <dsp:sp modelId="{94CED354-F048-4AE8-AD72-65237B9EEFE7}">
      <dsp:nvSpPr>
        <dsp:cNvPr id="0" name=""/>
        <dsp:cNvSpPr/>
      </dsp:nvSpPr>
      <dsp:spPr>
        <a:xfrm>
          <a:off x="280460" y="56535"/>
          <a:ext cx="392644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Functional requirements</a:t>
          </a:r>
        </a:p>
      </dsp:txBody>
      <dsp:txXfrm>
        <a:off x="304958" y="81033"/>
        <a:ext cx="3877451" cy="452844"/>
      </dsp:txXfrm>
    </dsp:sp>
    <dsp:sp modelId="{55E7F30D-4306-47D7-BE0B-8B33CFDC262B}">
      <dsp:nvSpPr>
        <dsp:cNvPr id="0" name=""/>
        <dsp:cNvSpPr/>
      </dsp:nvSpPr>
      <dsp:spPr>
        <a:xfrm>
          <a:off x="0" y="2176351"/>
          <a:ext cx="5609211" cy="1820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constraints on the services or functions</a:t>
          </a:r>
          <a:r>
            <a:rPr lang="ar-EG" sz="1700" kern="1200" dirty="0"/>
            <a:t> </a:t>
          </a:r>
          <a:r>
            <a:rPr lang="en-US" sz="1700" kern="1200" dirty="0"/>
            <a:t>offered by the system.</a:t>
          </a:r>
        </a:p>
        <a:p>
          <a:pPr marL="171450" lvl="1" indent="-171450" algn="l" defTabSz="755650">
            <a:lnSpc>
              <a:spcPct val="90000"/>
            </a:lnSpc>
            <a:spcBef>
              <a:spcPct val="0"/>
            </a:spcBef>
            <a:spcAft>
              <a:spcPct val="15000"/>
            </a:spcAft>
            <a:buChar char="•"/>
          </a:pPr>
          <a:r>
            <a:rPr lang="en-GB" sz="1700" kern="1200" dirty="0"/>
            <a:t>timing constraints</a:t>
          </a:r>
          <a:endParaRPr lang="en-US" sz="1700" kern="1200" dirty="0"/>
        </a:p>
        <a:p>
          <a:pPr marL="171450" lvl="1" indent="-171450" algn="l" defTabSz="755650">
            <a:lnSpc>
              <a:spcPct val="90000"/>
            </a:lnSpc>
            <a:spcBef>
              <a:spcPct val="0"/>
            </a:spcBef>
            <a:spcAft>
              <a:spcPct val="15000"/>
            </a:spcAft>
            <a:buChar char="•"/>
          </a:pPr>
          <a:r>
            <a:rPr lang="en-GB" sz="1700" kern="1200" dirty="0"/>
            <a:t>constraints on the development</a:t>
          </a:r>
          <a:r>
            <a:rPr lang="ar-EG" sz="1700" kern="1200" dirty="0"/>
            <a:t> </a:t>
          </a:r>
          <a:r>
            <a:rPr lang="en-GB" sz="1700" kern="1200" dirty="0"/>
            <a:t>process</a:t>
          </a:r>
          <a:endParaRPr lang="en-US" sz="1700" kern="1200" dirty="0"/>
        </a:p>
        <a:p>
          <a:pPr marL="171450" lvl="1" indent="-171450" algn="l" defTabSz="755650">
            <a:lnSpc>
              <a:spcPct val="90000"/>
            </a:lnSpc>
            <a:spcBef>
              <a:spcPct val="0"/>
            </a:spcBef>
            <a:spcAft>
              <a:spcPct val="15000"/>
            </a:spcAft>
            <a:buChar char="•"/>
          </a:pPr>
          <a:r>
            <a:rPr lang="en-GB" sz="1700" kern="1200" dirty="0"/>
            <a:t>constraints imposed by standards</a:t>
          </a:r>
          <a:endParaRPr lang="en-US" sz="1700" kern="1200" dirty="0"/>
        </a:p>
      </dsp:txBody>
      <dsp:txXfrm>
        <a:off x="0" y="2176351"/>
        <a:ext cx="5609211" cy="1820700"/>
      </dsp:txXfrm>
    </dsp:sp>
    <dsp:sp modelId="{8C419969-1CDD-40A4-966C-8DB93FB2EB48}">
      <dsp:nvSpPr>
        <dsp:cNvPr id="0" name=""/>
        <dsp:cNvSpPr/>
      </dsp:nvSpPr>
      <dsp:spPr>
        <a:xfrm>
          <a:off x="280460" y="1925431"/>
          <a:ext cx="392644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Non-functional requirements</a:t>
          </a:r>
        </a:p>
      </dsp:txBody>
      <dsp:txXfrm>
        <a:off x="304958" y="1949929"/>
        <a:ext cx="3877451" cy="452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A55A-D6B4-47E9-A87F-9A063B13F834}">
      <dsp:nvSpPr>
        <dsp:cNvPr id="0" name=""/>
        <dsp:cNvSpPr/>
      </dsp:nvSpPr>
      <dsp:spPr>
        <a:xfrm>
          <a:off x="0" y="307455"/>
          <a:ext cx="5609211" cy="15261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services the system should</a:t>
          </a:r>
          <a:r>
            <a:rPr lang="ar-EG" sz="1700" kern="1200" dirty="0"/>
            <a:t> </a:t>
          </a:r>
          <a:r>
            <a:rPr lang="en-US" sz="1700" kern="1200" dirty="0"/>
            <a:t>provide</a:t>
          </a:r>
        </a:p>
        <a:p>
          <a:pPr marL="171450" lvl="1" indent="-171450" algn="l" defTabSz="755650">
            <a:lnSpc>
              <a:spcPct val="90000"/>
            </a:lnSpc>
            <a:spcBef>
              <a:spcPct val="0"/>
            </a:spcBef>
            <a:spcAft>
              <a:spcPct val="15000"/>
            </a:spcAft>
            <a:buChar char="•"/>
          </a:pPr>
          <a:r>
            <a:rPr lang="en-GB" sz="1700" kern="1200" dirty="0"/>
            <a:t>how the system should react to </a:t>
          </a:r>
          <a:r>
            <a:rPr lang="en-US" sz="1700" kern="1200" dirty="0"/>
            <a:t>particular </a:t>
          </a:r>
          <a:r>
            <a:rPr lang="en-GB" sz="1700" kern="1200" dirty="0"/>
            <a:t>inputs</a:t>
          </a:r>
          <a:endParaRPr lang="en-US" sz="1700" kern="1200" dirty="0"/>
        </a:p>
        <a:p>
          <a:pPr marL="171450" lvl="1" indent="-171450" algn="l" defTabSz="755650">
            <a:lnSpc>
              <a:spcPct val="90000"/>
            </a:lnSpc>
            <a:spcBef>
              <a:spcPct val="0"/>
            </a:spcBef>
            <a:spcAft>
              <a:spcPct val="15000"/>
            </a:spcAft>
            <a:buChar char="•"/>
          </a:pPr>
          <a:r>
            <a:rPr lang="en-US" sz="1700" kern="1200" dirty="0"/>
            <a:t>how the system</a:t>
          </a:r>
          <a:r>
            <a:rPr lang="ar-EG" sz="1700" kern="1200" dirty="0"/>
            <a:t> </a:t>
          </a:r>
          <a:r>
            <a:rPr lang="en-GB" sz="1700" kern="1200" dirty="0"/>
            <a:t>should behave </a:t>
          </a:r>
          <a:r>
            <a:rPr lang="en-US" sz="1700" kern="1200" dirty="0"/>
            <a:t>in particular situations</a:t>
          </a:r>
        </a:p>
      </dsp:txBody>
      <dsp:txXfrm>
        <a:off x="0" y="307455"/>
        <a:ext cx="5609211" cy="1526175"/>
      </dsp:txXfrm>
    </dsp:sp>
    <dsp:sp modelId="{94CED354-F048-4AE8-AD72-65237B9EEFE7}">
      <dsp:nvSpPr>
        <dsp:cNvPr id="0" name=""/>
        <dsp:cNvSpPr/>
      </dsp:nvSpPr>
      <dsp:spPr>
        <a:xfrm>
          <a:off x="280460" y="56535"/>
          <a:ext cx="392644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Functional requirements</a:t>
          </a:r>
        </a:p>
      </dsp:txBody>
      <dsp:txXfrm>
        <a:off x="304958" y="81033"/>
        <a:ext cx="3877451" cy="452844"/>
      </dsp:txXfrm>
    </dsp:sp>
    <dsp:sp modelId="{55E7F30D-4306-47D7-BE0B-8B33CFDC262B}">
      <dsp:nvSpPr>
        <dsp:cNvPr id="0" name=""/>
        <dsp:cNvSpPr/>
      </dsp:nvSpPr>
      <dsp:spPr>
        <a:xfrm>
          <a:off x="0" y="2176351"/>
          <a:ext cx="5609211" cy="1820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337" tIns="354076" rIns="43533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constraints on the services or functions</a:t>
          </a:r>
          <a:r>
            <a:rPr lang="ar-EG" sz="1700" kern="1200" dirty="0"/>
            <a:t> </a:t>
          </a:r>
          <a:r>
            <a:rPr lang="en-US" sz="1700" kern="1200" dirty="0"/>
            <a:t>offered by the system.</a:t>
          </a:r>
        </a:p>
        <a:p>
          <a:pPr marL="171450" lvl="1" indent="-171450" algn="l" defTabSz="755650">
            <a:lnSpc>
              <a:spcPct val="90000"/>
            </a:lnSpc>
            <a:spcBef>
              <a:spcPct val="0"/>
            </a:spcBef>
            <a:spcAft>
              <a:spcPct val="15000"/>
            </a:spcAft>
            <a:buChar char="•"/>
          </a:pPr>
          <a:r>
            <a:rPr lang="en-GB" sz="1700" kern="1200" dirty="0"/>
            <a:t>timing constraints</a:t>
          </a:r>
          <a:endParaRPr lang="en-US" sz="1700" kern="1200" dirty="0"/>
        </a:p>
        <a:p>
          <a:pPr marL="171450" lvl="1" indent="-171450" algn="l" defTabSz="755650">
            <a:lnSpc>
              <a:spcPct val="90000"/>
            </a:lnSpc>
            <a:spcBef>
              <a:spcPct val="0"/>
            </a:spcBef>
            <a:spcAft>
              <a:spcPct val="15000"/>
            </a:spcAft>
            <a:buChar char="•"/>
          </a:pPr>
          <a:r>
            <a:rPr lang="en-GB" sz="1700" kern="1200" dirty="0"/>
            <a:t>constraints on the development</a:t>
          </a:r>
          <a:r>
            <a:rPr lang="ar-EG" sz="1700" kern="1200" dirty="0"/>
            <a:t> </a:t>
          </a:r>
          <a:r>
            <a:rPr lang="en-GB" sz="1700" kern="1200" dirty="0"/>
            <a:t>process</a:t>
          </a:r>
          <a:endParaRPr lang="en-US" sz="1700" kern="1200" dirty="0"/>
        </a:p>
        <a:p>
          <a:pPr marL="171450" lvl="1" indent="-171450" algn="l" defTabSz="755650">
            <a:lnSpc>
              <a:spcPct val="90000"/>
            </a:lnSpc>
            <a:spcBef>
              <a:spcPct val="0"/>
            </a:spcBef>
            <a:spcAft>
              <a:spcPct val="15000"/>
            </a:spcAft>
            <a:buChar char="•"/>
          </a:pPr>
          <a:r>
            <a:rPr lang="en-GB" sz="1700" kern="1200" dirty="0"/>
            <a:t>constraints imposed by standards</a:t>
          </a:r>
          <a:endParaRPr lang="en-US" sz="1700" kern="1200" dirty="0"/>
        </a:p>
      </dsp:txBody>
      <dsp:txXfrm>
        <a:off x="0" y="2176351"/>
        <a:ext cx="5609211" cy="1820700"/>
      </dsp:txXfrm>
    </dsp:sp>
    <dsp:sp modelId="{8C419969-1CDD-40A4-966C-8DB93FB2EB48}">
      <dsp:nvSpPr>
        <dsp:cNvPr id="0" name=""/>
        <dsp:cNvSpPr/>
      </dsp:nvSpPr>
      <dsp:spPr>
        <a:xfrm>
          <a:off x="280460" y="1925431"/>
          <a:ext cx="392644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410" tIns="0" rIns="148410" bIns="0" numCol="1" spcCol="1270" anchor="ctr" anchorCtr="0">
          <a:noAutofit/>
        </a:bodyPr>
        <a:lstStyle/>
        <a:p>
          <a:pPr marL="0" lvl="0" indent="0" algn="l" defTabSz="755650">
            <a:lnSpc>
              <a:spcPct val="90000"/>
            </a:lnSpc>
            <a:spcBef>
              <a:spcPct val="0"/>
            </a:spcBef>
            <a:spcAft>
              <a:spcPct val="35000"/>
            </a:spcAft>
            <a:buNone/>
          </a:pPr>
          <a:r>
            <a:rPr lang="en-US" sz="1700" kern="1200" dirty="0"/>
            <a:t>Non-functional requirements</a:t>
          </a:r>
        </a:p>
      </dsp:txBody>
      <dsp:txXfrm>
        <a:off x="304958" y="1949929"/>
        <a:ext cx="3877451" cy="4528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8867A-5F2C-4087-99F0-1AF1C6297353}">
      <dsp:nvSpPr>
        <dsp:cNvPr id="0" name=""/>
        <dsp:cNvSpPr/>
      </dsp:nvSpPr>
      <dsp:spPr>
        <a:xfrm>
          <a:off x="2907" y="56091"/>
          <a:ext cx="2835189" cy="99567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i="1" kern="1200" dirty="0">
              <a:solidFill>
                <a:schemeClr val="bg1"/>
              </a:solidFill>
            </a:rPr>
            <a:t>Elicitation and</a:t>
          </a:r>
        </a:p>
        <a:p>
          <a:pPr marL="0" lvl="0" indent="0" algn="ctr" defTabSz="1066800">
            <a:lnSpc>
              <a:spcPct val="90000"/>
            </a:lnSpc>
            <a:spcBef>
              <a:spcPct val="0"/>
            </a:spcBef>
            <a:spcAft>
              <a:spcPct val="35000"/>
            </a:spcAft>
            <a:buNone/>
          </a:pPr>
          <a:r>
            <a:rPr lang="en-US" sz="2400" i="1" kern="1200" dirty="0">
              <a:solidFill>
                <a:schemeClr val="bg1"/>
              </a:solidFill>
            </a:rPr>
            <a:t>Analysis</a:t>
          </a:r>
          <a:endParaRPr lang="en-US" sz="2400" kern="1200" dirty="0"/>
        </a:p>
      </dsp:txBody>
      <dsp:txXfrm>
        <a:off x="2907" y="56091"/>
        <a:ext cx="2835189" cy="995677"/>
      </dsp:txXfrm>
    </dsp:sp>
    <dsp:sp modelId="{AF46FB97-386E-4E72-89B6-877318CF6F03}">
      <dsp:nvSpPr>
        <dsp:cNvPr id="0" name=""/>
        <dsp:cNvSpPr/>
      </dsp:nvSpPr>
      <dsp:spPr>
        <a:xfrm>
          <a:off x="2907" y="1051768"/>
          <a:ext cx="2835189" cy="199492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Discovering requirements by interacting with stakeholders</a:t>
          </a:r>
          <a:endParaRPr lang="en-US" sz="2400" kern="1200" dirty="0"/>
        </a:p>
      </dsp:txBody>
      <dsp:txXfrm>
        <a:off x="2907" y="1051768"/>
        <a:ext cx="2835189" cy="1994928"/>
      </dsp:txXfrm>
    </dsp:sp>
    <dsp:sp modelId="{D2D28411-9729-4F14-A397-9C5DB0FB8929}">
      <dsp:nvSpPr>
        <dsp:cNvPr id="0" name=""/>
        <dsp:cNvSpPr/>
      </dsp:nvSpPr>
      <dsp:spPr>
        <a:xfrm>
          <a:off x="3235024" y="56091"/>
          <a:ext cx="2835189" cy="99567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Specification</a:t>
          </a:r>
        </a:p>
      </dsp:txBody>
      <dsp:txXfrm>
        <a:off x="3235024" y="56091"/>
        <a:ext cx="2835189" cy="995677"/>
      </dsp:txXfrm>
    </dsp:sp>
    <dsp:sp modelId="{B86EE699-8532-4CDD-BC64-BA2D2343B67B}">
      <dsp:nvSpPr>
        <dsp:cNvPr id="0" name=""/>
        <dsp:cNvSpPr/>
      </dsp:nvSpPr>
      <dsp:spPr>
        <a:xfrm>
          <a:off x="3235024" y="1051768"/>
          <a:ext cx="2835189" cy="199492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Converting these requirements into a standard form</a:t>
          </a:r>
          <a:endParaRPr lang="en-US" sz="2400" kern="1200" dirty="0"/>
        </a:p>
      </dsp:txBody>
      <dsp:txXfrm>
        <a:off x="3235024" y="1051768"/>
        <a:ext cx="2835189" cy="1994928"/>
      </dsp:txXfrm>
    </dsp:sp>
    <dsp:sp modelId="{06C2CAEA-8FBF-44D3-B977-657B1550B24A}">
      <dsp:nvSpPr>
        <dsp:cNvPr id="0" name=""/>
        <dsp:cNvSpPr/>
      </dsp:nvSpPr>
      <dsp:spPr>
        <a:xfrm>
          <a:off x="6467140" y="56091"/>
          <a:ext cx="2835189" cy="99567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Validation</a:t>
          </a:r>
        </a:p>
      </dsp:txBody>
      <dsp:txXfrm>
        <a:off x="6467140" y="56091"/>
        <a:ext cx="2835189" cy="995677"/>
      </dsp:txXfrm>
    </dsp:sp>
    <dsp:sp modelId="{DAD1DF64-381D-4EC2-A99A-1AE4F50E8AA2}">
      <dsp:nvSpPr>
        <dsp:cNvPr id="0" name=""/>
        <dsp:cNvSpPr/>
      </dsp:nvSpPr>
      <dsp:spPr>
        <a:xfrm>
          <a:off x="6467140" y="1051768"/>
          <a:ext cx="2835189" cy="199492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checking that the requirements actually define the system that the customer wants</a:t>
          </a:r>
          <a:endParaRPr lang="en-US" sz="2400" kern="1200" dirty="0"/>
        </a:p>
      </dsp:txBody>
      <dsp:txXfrm>
        <a:off x="6467140" y="1051768"/>
        <a:ext cx="2835189" cy="199492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73696-B34B-42BA-AC45-59F0AD530F8C}"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EF48B-6F62-4DDC-9CCD-2E4CA6C2775C}" type="slidenum">
              <a:rPr lang="en-US" smtClean="0"/>
              <a:t>‹#›</a:t>
            </a:fld>
            <a:endParaRPr lang="en-US"/>
          </a:p>
        </p:txBody>
      </p:sp>
    </p:spTree>
    <p:extLst>
      <p:ext uri="{BB962C8B-B14F-4D97-AF65-F5344CB8AC3E}">
        <p14:creationId xmlns:p14="http://schemas.microsoft.com/office/powerpoint/2010/main" val="93408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35EE-D383-49E3-B097-1A68DCA2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D2DE6-4889-4AE7-A314-F4886954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324BD-7854-42DA-BBB9-6A3A2DF6145C}"/>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5" name="Footer Placeholder 4">
            <a:extLst>
              <a:ext uri="{FF2B5EF4-FFF2-40B4-BE49-F238E27FC236}">
                <a16:creationId xmlns:a16="http://schemas.microsoft.com/office/drawing/2014/main" id="{3D89049B-36BF-4C06-BA01-C1E35C813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C4B9-8E51-4F1C-B481-783C2F5BFBF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78252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1745-8708-4462-B1C0-61E800949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B8A60-7E73-43A1-94C2-E5F8D69F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C3FB-76EC-4FFD-8EC4-21040DCD2375}"/>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5" name="Footer Placeholder 4">
            <a:extLst>
              <a:ext uri="{FF2B5EF4-FFF2-40B4-BE49-F238E27FC236}">
                <a16:creationId xmlns:a16="http://schemas.microsoft.com/office/drawing/2014/main" id="{F5811B85-B15C-49D1-AE4E-152DE868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E47E-3CF2-449C-80E4-890D32BDF47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8344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CB6CD-A87A-4368-9129-6D49E567F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BB8A-046D-49FB-B6E6-314B9B78F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7EE7-3A44-46D0-ADBC-A8C7E0248176}"/>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5" name="Footer Placeholder 4">
            <a:extLst>
              <a:ext uri="{FF2B5EF4-FFF2-40B4-BE49-F238E27FC236}">
                <a16:creationId xmlns:a16="http://schemas.microsoft.com/office/drawing/2014/main" id="{5DD64FE7-9ACE-471B-8F41-0194FE09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E279C-CEC8-4019-82E0-0D66C0B91230}"/>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1731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D2B-1A68-45B7-82FE-389C4F38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77DE6-910A-4832-B2BC-85A72703D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8890-AF3B-4A8B-81D7-2C47D6198E57}"/>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5" name="Footer Placeholder 4">
            <a:extLst>
              <a:ext uri="{FF2B5EF4-FFF2-40B4-BE49-F238E27FC236}">
                <a16:creationId xmlns:a16="http://schemas.microsoft.com/office/drawing/2014/main" id="{9511F77D-B8B8-4D65-87AF-EA148303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032D1-5BA5-4756-8890-B737D6025795}"/>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45267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EAF0-5F4E-407E-BCFE-E681F983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C3F9D-F832-407D-AFD6-19EB7829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8AF0B-9EBC-4AE6-9585-345DE288AED3}"/>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5" name="Footer Placeholder 4">
            <a:extLst>
              <a:ext uri="{FF2B5EF4-FFF2-40B4-BE49-F238E27FC236}">
                <a16:creationId xmlns:a16="http://schemas.microsoft.com/office/drawing/2014/main" id="{18CC9866-2861-4311-96AB-D3BC3A6F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88D7-1971-4F03-85CA-6D128E8FEAF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5089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5B0-28CA-4284-A065-F649B57B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39A4C-BE86-4C37-9EC4-6406023D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E8E53-4089-4C41-B7C4-6FCD35FD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281C-4DDD-4818-BD1D-7A1A97EA36DB}"/>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6" name="Footer Placeholder 5">
            <a:extLst>
              <a:ext uri="{FF2B5EF4-FFF2-40B4-BE49-F238E27FC236}">
                <a16:creationId xmlns:a16="http://schemas.microsoft.com/office/drawing/2014/main" id="{50941CD4-1912-43B3-AA48-524D6703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2FACC-10C2-4773-8D1C-8FEEE5E90FD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429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46B-4823-4F06-B25B-6CB5AF88E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C1814-4CFA-4E63-AA9F-6E2B3F99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D0970-BF07-4BB3-A2DF-F6944820A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A1BF7-E1D2-40B8-8DCA-A14E08AEE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2DD97-B015-49B5-B2CF-E5C761DF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8E9A7-5F85-4920-B0DB-63E362C601D1}"/>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8" name="Footer Placeholder 7">
            <a:extLst>
              <a:ext uri="{FF2B5EF4-FFF2-40B4-BE49-F238E27FC236}">
                <a16:creationId xmlns:a16="http://schemas.microsoft.com/office/drawing/2014/main" id="{F1A1D3F6-F160-4417-A757-6A364176D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4823D-9ABB-46C6-85FC-4E32D19783DD}"/>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6880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CBA-FC47-40B7-B90D-AC545ECF7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5FA0C-FBB6-43CE-9E92-B804C6675070}"/>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4" name="Footer Placeholder 3">
            <a:extLst>
              <a:ext uri="{FF2B5EF4-FFF2-40B4-BE49-F238E27FC236}">
                <a16:creationId xmlns:a16="http://schemas.microsoft.com/office/drawing/2014/main" id="{BCE866A0-A986-429C-839F-12CDB6F76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16A32-3027-4C73-B029-872DF6E744A7}"/>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597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679C-6BF0-4901-94D9-CC11A84AAAB9}"/>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3" name="Footer Placeholder 2">
            <a:extLst>
              <a:ext uri="{FF2B5EF4-FFF2-40B4-BE49-F238E27FC236}">
                <a16:creationId xmlns:a16="http://schemas.microsoft.com/office/drawing/2014/main" id="{D7FB1F37-9257-4526-9477-5CBAD48BE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2C883-373F-48FD-9176-BC82F99B23E9}"/>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10610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5F7-D07B-4687-B596-4445044E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85C62-2CD0-48E2-B13B-9EB21F64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14F23-5B42-4400-87A6-B307FC4E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20879-E418-4F00-A083-937222163607}"/>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6" name="Footer Placeholder 5">
            <a:extLst>
              <a:ext uri="{FF2B5EF4-FFF2-40B4-BE49-F238E27FC236}">
                <a16:creationId xmlns:a16="http://schemas.microsoft.com/office/drawing/2014/main" id="{861E2978-6517-4327-975E-B5B588A88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00975-C0E4-45B2-896F-2A7BF9E790CC}"/>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1671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520B-6DF5-482F-BE99-124BA272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F1E9D-887E-4C9E-A5E1-BA779C146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49E54-DF5A-40A2-A6B2-7E5D83A8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E93EF-1DED-4DD9-9025-E9DBC4F3FB12}"/>
              </a:ext>
            </a:extLst>
          </p:cNvPr>
          <p:cNvSpPr>
            <a:spLocks noGrp="1"/>
          </p:cNvSpPr>
          <p:nvPr>
            <p:ph type="dt" sz="half" idx="10"/>
          </p:nvPr>
        </p:nvSpPr>
        <p:spPr/>
        <p:txBody>
          <a:bodyPr/>
          <a:lstStyle/>
          <a:p>
            <a:fld id="{DE136269-F5D2-4784-8C69-61FAF5E861B2}" type="datetimeFigureOut">
              <a:rPr lang="en-US" smtClean="0"/>
              <a:t>5/11/2021</a:t>
            </a:fld>
            <a:endParaRPr lang="en-US"/>
          </a:p>
        </p:txBody>
      </p:sp>
      <p:sp>
        <p:nvSpPr>
          <p:cNvPr id="6" name="Footer Placeholder 5">
            <a:extLst>
              <a:ext uri="{FF2B5EF4-FFF2-40B4-BE49-F238E27FC236}">
                <a16:creationId xmlns:a16="http://schemas.microsoft.com/office/drawing/2014/main" id="{82C530B1-F6D8-4E09-B8AF-829EB039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23FC9-6F64-4815-89FF-D5785ECF8ACA}"/>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0618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F4814-C2BD-41D8-8937-EEED29501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1C752-4C89-484F-BB84-4DC9D079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65E0-DE8E-4594-BF4D-1021609B7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36269-F5D2-4784-8C69-61FAF5E861B2}" type="datetimeFigureOut">
              <a:rPr lang="en-US" smtClean="0"/>
              <a:t>5/11/2021</a:t>
            </a:fld>
            <a:endParaRPr lang="en-US"/>
          </a:p>
        </p:txBody>
      </p:sp>
      <p:sp>
        <p:nvSpPr>
          <p:cNvPr id="5" name="Footer Placeholder 4">
            <a:extLst>
              <a:ext uri="{FF2B5EF4-FFF2-40B4-BE49-F238E27FC236}">
                <a16:creationId xmlns:a16="http://schemas.microsoft.com/office/drawing/2014/main" id="{CE09F6CF-E382-4A14-8369-A485DAF3F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D4F15-DC19-41FB-B434-E257B769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598E-8EA7-4EAB-8E68-B65BA38504C2}" type="slidenum">
              <a:rPr lang="en-US" smtClean="0"/>
              <a:t>‹#›</a:t>
            </a:fld>
            <a:endParaRPr lang="en-US"/>
          </a:p>
        </p:txBody>
      </p:sp>
    </p:spTree>
    <p:extLst>
      <p:ext uri="{BB962C8B-B14F-4D97-AF65-F5344CB8AC3E}">
        <p14:creationId xmlns:p14="http://schemas.microsoft.com/office/powerpoint/2010/main" val="22162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ephi.org/users/gephi_srs_document.pdf" TargetMode="External"/><Relationship Id="rId2" Type="http://schemas.openxmlformats.org/officeDocument/2006/relationships/hyperlink" Target="https://web.cs.dal.ca/~hawkey/3130/srs_template-ieee.doc"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CE7545B2-8DAE-4F67-B314-CC1B86071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817" r="9817"/>
          <a:stretch/>
        </p:blipFill>
        <p:spPr bwMode="auto">
          <a:xfrm>
            <a:off x="3921551" y="18298"/>
            <a:ext cx="826732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CA74F-0346-413B-944A-0DCE2C364EBC}"/>
              </a:ext>
            </a:extLst>
          </p:cNvPr>
          <p:cNvSpPr>
            <a:spLocks noGrp="1"/>
          </p:cNvSpPr>
          <p:nvPr>
            <p:ph type="ctrTitle"/>
          </p:nvPr>
        </p:nvSpPr>
        <p:spPr>
          <a:xfrm>
            <a:off x="477981" y="1122363"/>
            <a:ext cx="4273128" cy="3204134"/>
          </a:xfrm>
        </p:spPr>
        <p:txBody>
          <a:bodyPr anchor="b">
            <a:normAutofit/>
          </a:bodyPr>
          <a:lstStyle/>
          <a:p>
            <a:pPr algn="l"/>
            <a:r>
              <a:rPr lang="en-US" sz="4800" dirty="0"/>
              <a:t>Software Development and Professional Practices</a:t>
            </a:r>
          </a:p>
        </p:txBody>
      </p:sp>
      <p:sp>
        <p:nvSpPr>
          <p:cNvPr id="3" name="Subtitle 2">
            <a:extLst>
              <a:ext uri="{FF2B5EF4-FFF2-40B4-BE49-F238E27FC236}">
                <a16:creationId xmlns:a16="http://schemas.microsoft.com/office/drawing/2014/main" id="{A1725D1B-4452-4252-89A4-A20B9D22FB55}"/>
              </a:ext>
            </a:extLst>
          </p:cNvPr>
          <p:cNvSpPr>
            <a:spLocks noGrp="1"/>
          </p:cNvSpPr>
          <p:nvPr>
            <p:ph type="subTitle" idx="1"/>
          </p:nvPr>
        </p:nvSpPr>
        <p:spPr>
          <a:xfrm>
            <a:off x="477980" y="4872922"/>
            <a:ext cx="4023359" cy="1208141"/>
          </a:xfrm>
        </p:spPr>
        <p:txBody>
          <a:bodyPr>
            <a:normAutofit/>
          </a:bodyPr>
          <a:lstStyle/>
          <a:p>
            <a:pPr algn="l"/>
            <a:r>
              <a:rPr lang="en-GB" sz="2000" dirty="0"/>
              <a:t>Requirements Engineering</a:t>
            </a:r>
            <a:endParaRPr lang="en-US" sz="2000" dirty="0"/>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C3F6871-943A-46F1-843D-DA86AE09D786}"/>
              </a:ext>
            </a:extLst>
          </p:cNvPr>
          <p:cNvPicPr>
            <a:picLocks noChangeAspect="1"/>
          </p:cNvPicPr>
          <p:nvPr/>
        </p:nvPicPr>
        <p:blipFill>
          <a:blip r:embed="rId3"/>
          <a:stretch>
            <a:fillRect/>
          </a:stretch>
        </p:blipFill>
        <p:spPr>
          <a:xfrm>
            <a:off x="11081657" y="68898"/>
            <a:ext cx="999257" cy="1259874"/>
          </a:xfrm>
          <a:prstGeom prst="rect">
            <a:avLst/>
          </a:prstGeom>
        </p:spPr>
      </p:pic>
      <p:pic>
        <p:nvPicPr>
          <p:cNvPr id="16" name="Picture 15">
            <a:extLst>
              <a:ext uri="{FF2B5EF4-FFF2-40B4-BE49-F238E27FC236}">
                <a16:creationId xmlns:a16="http://schemas.microsoft.com/office/drawing/2014/main" id="{71F90B52-A333-43AD-A896-A01879BCD1AC}"/>
              </a:ext>
            </a:extLst>
          </p:cNvPr>
          <p:cNvPicPr>
            <a:picLocks noChangeAspect="1"/>
          </p:cNvPicPr>
          <p:nvPr/>
        </p:nvPicPr>
        <p:blipFill>
          <a:blip r:embed="rId4"/>
          <a:stretch>
            <a:fillRect/>
          </a:stretch>
        </p:blipFill>
        <p:spPr>
          <a:xfrm>
            <a:off x="97976" y="68898"/>
            <a:ext cx="1470194" cy="1307201"/>
          </a:xfrm>
          <a:prstGeom prst="rect">
            <a:avLst/>
          </a:prstGeom>
        </p:spPr>
      </p:pic>
    </p:spTree>
    <p:extLst>
      <p:ext uri="{BB962C8B-B14F-4D97-AF65-F5344CB8AC3E}">
        <p14:creationId xmlns:p14="http://schemas.microsoft.com/office/powerpoint/2010/main" val="3626443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 </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Readers of different types of requirements specification</a:t>
            </a:r>
            <a:endParaRPr lang="en-US" i="1" dirty="0">
              <a:solidFill>
                <a:schemeClr val="bg1"/>
              </a:solidFill>
            </a:endParaRPr>
          </a:p>
        </p:txBody>
      </p:sp>
      <p:grpSp>
        <p:nvGrpSpPr>
          <p:cNvPr id="17" name="Group 16">
            <a:extLst>
              <a:ext uri="{FF2B5EF4-FFF2-40B4-BE49-F238E27FC236}">
                <a16:creationId xmlns:a16="http://schemas.microsoft.com/office/drawing/2014/main" id="{E0E87F0A-370D-4345-929A-E82335D8F2A2}"/>
              </a:ext>
            </a:extLst>
          </p:cNvPr>
          <p:cNvGrpSpPr/>
          <p:nvPr/>
        </p:nvGrpSpPr>
        <p:grpSpPr>
          <a:xfrm>
            <a:off x="2797013" y="2761715"/>
            <a:ext cx="6325384" cy="3415248"/>
            <a:chOff x="2931737" y="2625364"/>
            <a:chExt cx="6325384" cy="3415248"/>
          </a:xfrm>
        </p:grpSpPr>
        <p:sp>
          <p:nvSpPr>
            <p:cNvPr id="3" name="Rectangle 2">
              <a:extLst>
                <a:ext uri="{FF2B5EF4-FFF2-40B4-BE49-F238E27FC236}">
                  <a16:creationId xmlns:a16="http://schemas.microsoft.com/office/drawing/2014/main" id="{4656A7BB-9C45-4450-ACA5-7DBCAE0229EA}"/>
                </a:ext>
              </a:extLst>
            </p:cNvPr>
            <p:cNvSpPr/>
            <p:nvPr/>
          </p:nvSpPr>
          <p:spPr>
            <a:xfrm>
              <a:off x="2931737" y="2901098"/>
              <a:ext cx="1762812" cy="952108"/>
            </a:xfrm>
            <a:prstGeom prst="rect">
              <a:avLst/>
            </a:prstGeom>
            <a:solidFill>
              <a:schemeClr val="bg1"/>
            </a:solidFill>
            <a:ln w="57150">
              <a:solidFill>
                <a:srgbClr val="0070C0"/>
              </a:solidFill>
            </a:ln>
            <a:effectLst>
              <a:outerShdw blurRad="152400" dist="317500" dir="5400000" sx="89000" sy="89000" rotWithShape="0">
                <a:schemeClr val="bg1">
                  <a:alpha val="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baseline="0" dirty="0">
                  <a:solidFill>
                    <a:srgbClr val="231F20"/>
                  </a:solidFill>
                  <a:latin typeface="Formata-Regular"/>
                </a:rPr>
                <a:t>User</a:t>
              </a:r>
            </a:p>
            <a:p>
              <a:pPr algn="ctr"/>
              <a:r>
                <a:rPr lang="en-US" sz="1800" b="1" i="0" u="none" strike="noStrike" baseline="0" dirty="0">
                  <a:solidFill>
                    <a:srgbClr val="231F20"/>
                  </a:solidFill>
                  <a:latin typeface="Formata-Regular"/>
                </a:rPr>
                <a:t>requirements</a:t>
              </a:r>
              <a:endParaRPr lang="en-US" dirty="0">
                <a:solidFill>
                  <a:schemeClr val="tx1"/>
                </a:solidFill>
              </a:endParaRPr>
            </a:p>
          </p:txBody>
        </p:sp>
        <p:sp>
          <p:nvSpPr>
            <p:cNvPr id="6" name="Rectangle 5">
              <a:extLst>
                <a:ext uri="{FF2B5EF4-FFF2-40B4-BE49-F238E27FC236}">
                  <a16:creationId xmlns:a16="http://schemas.microsoft.com/office/drawing/2014/main" id="{18F9AAF9-1B93-4A00-A065-55843CDE454B}"/>
                </a:ext>
              </a:extLst>
            </p:cNvPr>
            <p:cNvSpPr/>
            <p:nvPr/>
          </p:nvSpPr>
          <p:spPr>
            <a:xfrm>
              <a:off x="2931737" y="4812770"/>
              <a:ext cx="1762812" cy="952108"/>
            </a:xfrm>
            <a:prstGeom prst="rect">
              <a:avLst/>
            </a:prstGeom>
            <a:solidFill>
              <a:schemeClr val="bg1"/>
            </a:solidFill>
            <a:ln w="57150">
              <a:solidFill>
                <a:srgbClr val="0070C0"/>
              </a:solidFill>
            </a:ln>
            <a:effectLst>
              <a:outerShdw blurRad="152400" dist="317500" dir="5400000" sx="89000" sy="89000" rotWithShape="0">
                <a:schemeClr val="bg1">
                  <a:alpha val="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baseline="0" dirty="0">
                  <a:solidFill>
                    <a:srgbClr val="231F20"/>
                  </a:solidFill>
                  <a:latin typeface="Formata-Regular"/>
                </a:rPr>
                <a:t>System</a:t>
              </a:r>
            </a:p>
            <a:p>
              <a:pPr algn="ctr"/>
              <a:r>
                <a:rPr lang="en-US" sz="1800" b="1" i="0" u="none" strike="noStrike" baseline="0" dirty="0">
                  <a:solidFill>
                    <a:srgbClr val="231F20"/>
                  </a:solidFill>
                  <a:latin typeface="Formata-Regular"/>
                </a:rPr>
                <a:t>requirements</a:t>
              </a:r>
              <a:endParaRPr lang="en-US" dirty="0">
                <a:solidFill>
                  <a:schemeClr val="tx1"/>
                </a:solidFill>
              </a:endParaRPr>
            </a:p>
          </p:txBody>
        </p:sp>
        <p:sp>
          <p:nvSpPr>
            <p:cNvPr id="8" name="Rectangle 7">
              <a:extLst>
                <a:ext uri="{FF2B5EF4-FFF2-40B4-BE49-F238E27FC236}">
                  <a16:creationId xmlns:a16="http://schemas.microsoft.com/office/drawing/2014/main" id="{FCF2B034-A3E4-48C2-A42E-DE601167F75D}"/>
                </a:ext>
              </a:extLst>
            </p:cNvPr>
            <p:cNvSpPr/>
            <p:nvPr/>
          </p:nvSpPr>
          <p:spPr>
            <a:xfrm>
              <a:off x="6487214" y="2625364"/>
              <a:ext cx="2769907" cy="1503576"/>
            </a:xfrm>
            <a:prstGeom prst="rect">
              <a:avLst/>
            </a:prstGeom>
            <a:solidFill>
              <a:schemeClr val="bg1"/>
            </a:solidFill>
            <a:ln w="57150">
              <a:solidFill>
                <a:srgbClr val="0070C0"/>
              </a:solidFill>
            </a:ln>
            <a:effectLst>
              <a:outerShdw blurRad="152400" dist="317500" dir="5400000" sx="89000" sy="89000" rotWithShape="0">
                <a:schemeClr val="bg1">
                  <a:alpha val="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b="0" i="0" u="none" strike="noStrike" baseline="0" dirty="0">
                  <a:solidFill>
                    <a:srgbClr val="231F20"/>
                  </a:solidFill>
                  <a:latin typeface="Formata-Regular"/>
                </a:rPr>
                <a:t>Client managers</a:t>
              </a:r>
            </a:p>
            <a:p>
              <a:pPr algn="l"/>
              <a:r>
                <a:rPr lang="en-US" sz="1800" b="0" i="0" u="none" strike="noStrike" baseline="0" dirty="0">
                  <a:solidFill>
                    <a:srgbClr val="231F20"/>
                  </a:solidFill>
                  <a:latin typeface="Formata-Regular"/>
                </a:rPr>
                <a:t>System end-users</a:t>
              </a:r>
            </a:p>
            <a:p>
              <a:pPr algn="l"/>
              <a:r>
                <a:rPr lang="en-US" sz="1800" b="0" i="0" u="none" strike="noStrike" baseline="0" dirty="0">
                  <a:solidFill>
                    <a:srgbClr val="231F20"/>
                  </a:solidFill>
                  <a:latin typeface="Formata-Regular"/>
                </a:rPr>
                <a:t>Client engineers</a:t>
              </a:r>
            </a:p>
            <a:p>
              <a:pPr algn="l"/>
              <a:r>
                <a:rPr lang="en-US" sz="1800" b="0" i="0" u="none" strike="noStrike" baseline="0" dirty="0">
                  <a:solidFill>
                    <a:srgbClr val="231F20"/>
                  </a:solidFill>
                  <a:latin typeface="Formata-Regular"/>
                </a:rPr>
                <a:t>Contractor managers</a:t>
              </a:r>
            </a:p>
            <a:p>
              <a:pPr algn="l"/>
              <a:r>
                <a:rPr lang="en-US" sz="1800" b="0" i="0" u="none" strike="noStrike" baseline="0" dirty="0">
                  <a:solidFill>
                    <a:srgbClr val="231F20"/>
                  </a:solidFill>
                  <a:latin typeface="Formata-Regular"/>
                </a:rPr>
                <a:t>System architects</a:t>
              </a:r>
              <a:endParaRPr lang="en-US" dirty="0">
                <a:solidFill>
                  <a:schemeClr val="tx1"/>
                </a:solidFill>
              </a:endParaRPr>
            </a:p>
          </p:txBody>
        </p:sp>
        <p:sp>
          <p:nvSpPr>
            <p:cNvPr id="9" name="Rectangle 8">
              <a:extLst>
                <a:ext uri="{FF2B5EF4-FFF2-40B4-BE49-F238E27FC236}">
                  <a16:creationId xmlns:a16="http://schemas.microsoft.com/office/drawing/2014/main" id="{A9CDE5A9-FC35-4995-B153-62F15603980D}"/>
                </a:ext>
              </a:extLst>
            </p:cNvPr>
            <p:cNvSpPr/>
            <p:nvPr/>
          </p:nvSpPr>
          <p:spPr>
            <a:xfrm>
              <a:off x="6487214" y="4537036"/>
              <a:ext cx="2769907" cy="1503576"/>
            </a:xfrm>
            <a:prstGeom prst="rect">
              <a:avLst/>
            </a:prstGeom>
            <a:solidFill>
              <a:schemeClr val="bg1"/>
            </a:solidFill>
            <a:ln w="57150">
              <a:solidFill>
                <a:srgbClr val="0070C0"/>
              </a:solidFill>
            </a:ln>
            <a:effectLst>
              <a:outerShdw blurRad="152400" dist="317500" dir="5400000" sx="89000" sy="89000" rotWithShape="0">
                <a:schemeClr val="bg1">
                  <a:alpha val="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b="0" i="0" u="none" strike="noStrike" baseline="0" dirty="0">
                  <a:solidFill>
                    <a:srgbClr val="231F20"/>
                  </a:solidFill>
                  <a:latin typeface="Formata-Regular"/>
                </a:rPr>
                <a:t>System end-users</a:t>
              </a:r>
            </a:p>
            <a:p>
              <a:pPr algn="l"/>
              <a:r>
                <a:rPr lang="en-US" sz="1800" b="0" i="0" u="none" strike="noStrike" baseline="0" dirty="0">
                  <a:solidFill>
                    <a:srgbClr val="231F20"/>
                  </a:solidFill>
                  <a:latin typeface="Formata-Regular"/>
                </a:rPr>
                <a:t>Client engineers</a:t>
              </a:r>
            </a:p>
            <a:p>
              <a:pPr algn="l"/>
              <a:r>
                <a:rPr lang="en-US" sz="1800" b="0" i="0" u="none" strike="noStrike" baseline="0" dirty="0">
                  <a:solidFill>
                    <a:srgbClr val="231F20"/>
                  </a:solidFill>
                  <a:latin typeface="Formata-Regular"/>
                </a:rPr>
                <a:t>System architects</a:t>
              </a:r>
            </a:p>
            <a:p>
              <a:pPr algn="l"/>
              <a:r>
                <a:rPr lang="en-US" sz="1800" b="0" i="0" u="none" strike="noStrike" baseline="0" dirty="0">
                  <a:solidFill>
                    <a:srgbClr val="231F20"/>
                  </a:solidFill>
                  <a:latin typeface="Formata-Regular"/>
                </a:rPr>
                <a:t>Software developers</a:t>
              </a:r>
              <a:endParaRPr lang="en-US" dirty="0">
                <a:solidFill>
                  <a:schemeClr val="tx1"/>
                </a:solidFill>
              </a:endParaRPr>
            </a:p>
          </p:txBody>
        </p:sp>
        <p:cxnSp>
          <p:nvCxnSpPr>
            <p:cNvPr id="10" name="Straight Arrow Connector 9">
              <a:extLst>
                <a:ext uri="{FF2B5EF4-FFF2-40B4-BE49-F238E27FC236}">
                  <a16:creationId xmlns:a16="http://schemas.microsoft.com/office/drawing/2014/main" id="{2AFB2B5D-6643-485E-9884-ACCDDD4448CE}"/>
                </a:ext>
              </a:extLst>
            </p:cNvPr>
            <p:cNvCxnSpPr>
              <a:stCxn id="3" idx="3"/>
              <a:endCxn id="8" idx="1"/>
            </p:cNvCxnSpPr>
            <p:nvPr/>
          </p:nvCxnSpPr>
          <p:spPr>
            <a:xfrm>
              <a:off x="4694549" y="3377152"/>
              <a:ext cx="179266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E800769-1366-40BA-AE34-2CC88A22FBF4}"/>
                </a:ext>
              </a:extLst>
            </p:cNvPr>
            <p:cNvCxnSpPr>
              <a:cxnSpLocks/>
              <a:stCxn id="6" idx="3"/>
              <a:endCxn id="9" idx="1"/>
            </p:cNvCxnSpPr>
            <p:nvPr/>
          </p:nvCxnSpPr>
          <p:spPr>
            <a:xfrm>
              <a:off x="4694549" y="5288824"/>
              <a:ext cx="179266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62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 </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System stakeholders for the </a:t>
            </a:r>
            <a:r>
              <a:rPr lang="en-GB" dirty="0" err="1">
                <a:solidFill>
                  <a:schemeClr val="bg1"/>
                </a:solidFill>
              </a:rPr>
              <a:t>Mentcare</a:t>
            </a:r>
            <a:r>
              <a:rPr lang="en-GB" dirty="0">
                <a:solidFill>
                  <a:schemeClr val="bg1"/>
                </a:solidFill>
              </a:rPr>
              <a:t> system include:</a:t>
            </a:r>
          </a:p>
          <a:p>
            <a:pPr lvl="1"/>
            <a:r>
              <a:rPr lang="en-GB" b="1" i="1" dirty="0">
                <a:solidFill>
                  <a:schemeClr val="bg1"/>
                </a:solidFill>
              </a:rPr>
              <a:t>Patients</a:t>
            </a:r>
            <a:r>
              <a:rPr lang="en-GB" i="1" dirty="0">
                <a:solidFill>
                  <a:schemeClr val="bg1"/>
                </a:solidFill>
              </a:rPr>
              <a:t> whose information is recorded in the system and relatives of these patients.</a:t>
            </a:r>
          </a:p>
          <a:p>
            <a:pPr lvl="1"/>
            <a:r>
              <a:rPr lang="en-GB" b="1" i="1" dirty="0">
                <a:solidFill>
                  <a:schemeClr val="bg1"/>
                </a:solidFill>
              </a:rPr>
              <a:t>Doctors</a:t>
            </a:r>
            <a:r>
              <a:rPr lang="en-GB" i="1" dirty="0">
                <a:solidFill>
                  <a:schemeClr val="bg1"/>
                </a:solidFill>
              </a:rPr>
              <a:t> who are responsible for assessing and treating patients.</a:t>
            </a:r>
          </a:p>
          <a:p>
            <a:pPr lvl="1"/>
            <a:r>
              <a:rPr lang="en-GB" b="1" i="1" dirty="0">
                <a:solidFill>
                  <a:schemeClr val="bg1"/>
                </a:solidFill>
              </a:rPr>
              <a:t>Nurses </a:t>
            </a:r>
            <a:r>
              <a:rPr lang="en-GB" i="1" dirty="0">
                <a:solidFill>
                  <a:schemeClr val="bg1"/>
                </a:solidFill>
              </a:rPr>
              <a:t>who coordinate the consultations with doctors and administer some treatments.</a:t>
            </a:r>
          </a:p>
          <a:p>
            <a:pPr lvl="1"/>
            <a:r>
              <a:rPr lang="en-GB" b="1" i="1" dirty="0">
                <a:solidFill>
                  <a:schemeClr val="bg1"/>
                </a:solidFill>
              </a:rPr>
              <a:t>Receptionists</a:t>
            </a:r>
            <a:r>
              <a:rPr lang="en-GB" i="1" dirty="0">
                <a:solidFill>
                  <a:schemeClr val="bg1"/>
                </a:solidFill>
              </a:rPr>
              <a:t> who manage patients’ appointments.</a:t>
            </a:r>
          </a:p>
          <a:p>
            <a:pPr lvl="1"/>
            <a:r>
              <a:rPr lang="en-GB" b="1" i="1" dirty="0">
                <a:solidFill>
                  <a:schemeClr val="bg1"/>
                </a:solidFill>
              </a:rPr>
              <a:t>IT staff</a:t>
            </a:r>
            <a:r>
              <a:rPr lang="en-GB" i="1" dirty="0">
                <a:solidFill>
                  <a:schemeClr val="bg1"/>
                </a:solidFill>
              </a:rPr>
              <a:t> who are responsible for installing and maintaining the system.</a:t>
            </a:r>
            <a:endParaRPr lang="en-US" i="1" dirty="0">
              <a:solidFill>
                <a:schemeClr val="bg1"/>
              </a:solidFill>
            </a:endParaRPr>
          </a:p>
        </p:txBody>
      </p:sp>
    </p:spTree>
    <p:extLst>
      <p:ext uri="{BB962C8B-B14F-4D97-AF65-F5344CB8AC3E}">
        <p14:creationId xmlns:p14="http://schemas.microsoft.com/office/powerpoint/2010/main" val="284779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3" name="Table 4">
            <a:extLst>
              <a:ext uri="{FF2B5EF4-FFF2-40B4-BE49-F238E27FC236}">
                <a16:creationId xmlns:a16="http://schemas.microsoft.com/office/drawing/2014/main" id="{B1372F88-FAD3-4FBB-8A9B-625137AAEDE2}"/>
              </a:ext>
            </a:extLst>
          </p:cNvPr>
          <p:cNvGraphicFramePr>
            <a:graphicFrameLocks noGrp="1"/>
          </p:cNvGraphicFramePr>
          <p:nvPr>
            <p:ph idx="1"/>
            <p:extLst>
              <p:ext uri="{D42A27DB-BD31-4B8C-83A1-F6EECF244321}">
                <p14:modId xmlns:p14="http://schemas.microsoft.com/office/powerpoint/2010/main" val="3693162371"/>
              </p:ext>
            </p:extLst>
          </p:nvPr>
        </p:nvGraphicFramePr>
        <p:xfrm>
          <a:off x="838199" y="2155562"/>
          <a:ext cx="10515600" cy="362712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137988345"/>
                    </a:ext>
                  </a:extLst>
                </a:gridCol>
              </a:tblGrid>
              <a:tr h="370840">
                <a:tc>
                  <a:txBody>
                    <a:bodyPr/>
                    <a:lstStyle/>
                    <a:p>
                      <a:endParaRPr lang="en-US" sz="2800" dirty="0"/>
                    </a:p>
                  </a:txBody>
                  <a:tcPr/>
                </a:tc>
                <a:extLst>
                  <a:ext uri="{0D108BD9-81ED-4DB2-BD59-A6C34878D82A}">
                    <a16:rowId xmlns:a16="http://schemas.microsoft.com/office/drawing/2014/main" val="2049722295"/>
                  </a:ext>
                </a:extLst>
              </a:tr>
              <a:tr h="370840">
                <a:tc>
                  <a:txBody>
                    <a:bodyPr/>
                    <a:lstStyle/>
                    <a:p>
                      <a:r>
                        <a:rPr lang="en-US" sz="2800" dirty="0"/>
                        <a:t>Functional and non-functional requirements</a:t>
                      </a:r>
                    </a:p>
                  </a:txBody>
                  <a:tcPr/>
                </a:tc>
                <a:extLst>
                  <a:ext uri="{0D108BD9-81ED-4DB2-BD59-A6C34878D82A}">
                    <a16:rowId xmlns:a16="http://schemas.microsoft.com/office/drawing/2014/main" val="924704193"/>
                  </a:ext>
                </a:extLst>
              </a:tr>
              <a:tr h="370840">
                <a:tc>
                  <a:txBody>
                    <a:bodyPr/>
                    <a:lstStyle/>
                    <a:p>
                      <a:r>
                        <a:rPr lang="en-US" sz="2800" b="0" i="0" u="none" strike="noStrike" kern="1200" baseline="0" dirty="0">
                          <a:solidFill>
                            <a:schemeClr val="dk1"/>
                          </a:solidFill>
                          <a:latin typeface="+mn-lt"/>
                          <a:ea typeface="+mn-ea"/>
                          <a:cs typeface="+mn-cs"/>
                        </a:rPr>
                        <a:t>Requirements engineering processes</a:t>
                      </a:r>
                      <a:endParaRPr lang="en-US" sz="2800" dirty="0"/>
                    </a:p>
                  </a:txBody>
                  <a:tcPr/>
                </a:tc>
                <a:extLst>
                  <a:ext uri="{0D108BD9-81ED-4DB2-BD59-A6C34878D82A}">
                    <a16:rowId xmlns:a16="http://schemas.microsoft.com/office/drawing/2014/main" val="4187393141"/>
                  </a:ext>
                </a:extLst>
              </a:tr>
              <a:tr h="370840">
                <a:tc>
                  <a:txBody>
                    <a:bodyPr/>
                    <a:lstStyle/>
                    <a:p>
                      <a:r>
                        <a:rPr lang="en-US" sz="2800" dirty="0"/>
                        <a:t>Requirements elicitation</a:t>
                      </a:r>
                    </a:p>
                  </a:txBody>
                  <a:tcPr/>
                </a:tc>
                <a:extLst>
                  <a:ext uri="{0D108BD9-81ED-4DB2-BD59-A6C34878D82A}">
                    <a16:rowId xmlns:a16="http://schemas.microsoft.com/office/drawing/2014/main" val="2979093190"/>
                  </a:ext>
                </a:extLst>
              </a:tr>
              <a:tr h="370840">
                <a:tc>
                  <a:txBody>
                    <a:bodyPr/>
                    <a:lstStyle/>
                    <a:p>
                      <a:r>
                        <a:rPr lang="en-US" sz="2800" dirty="0"/>
                        <a:t>Requirements specification</a:t>
                      </a:r>
                    </a:p>
                  </a:txBody>
                  <a:tcPr/>
                </a:tc>
                <a:extLst>
                  <a:ext uri="{0D108BD9-81ED-4DB2-BD59-A6C34878D82A}">
                    <a16:rowId xmlns:a16="http://schemas.microsoft.com/office/drawing/2014/main" val="1473102310"/>
                  </a:ext>
                </a:extLst>
              </a:tr>
              <a:tr h="370840">
                <a:tc>
                  <a:txBody>
                    <a:bodyPr/>
                    <a:lstStyle/>
                    <a:p>
                      <a:r>
                        <a:rPr lang="en-US" sz="2800" dirty="0"/>
                        <a:t>Requirements validation</a:t>
                      </a:r>
                    </a:p>
                  </a:txBody>
                  <a:tcPr/>
                </a:tc>
                <a:extLst>
                  <a:ext uri="{0D108BD9-81ED-4DB2-BD59-A6C34878D82A}">
                    <a16:rowId xmlns:a16="http://schemas.microsoft.com/office/drawing/2014/main" val="1789078875"/>
                  </a:ext>
                </a:extLst>
              </a:tr>
              <a:tr h="370840">
                <a:tc>
                  <a:txBody>
                    <a:bodyPr/>
                    <a:lstStyle/>
                    <a:p>
                      <a:r>
                        <a:rPr lang="en-US" sz="2800" dirty="0"/>
                        <a:t>Requirements change</a:t>
                      </a:r>
                    </a:p>
                  </a:txBody>
                  <a:tcPr/>
                </a:tc>
                <a:extLst>
                  <a:ext uri="{0D108BD9-81ED-4DB2-BD59-A6C34878D82A}">
                    <a16:rowId xmlns:a16="http://schemas.microsoft.com/office/drawing/2014/main" val="2914388484"/>
                  </a:ext>
                </a:extLst>
              </a:tr>
            </a:tbl>
          </a:graphicData>
        </a:graphic>
      </p:graphicFrame>
      <p:sp>
        <p:nvSpPr>
          <p:cNvPr id="5" name="Rectangle 4">
            <a:extLst>
              <a:ext uri="{FF2B5EF4-FFF2-40B4-BE49-F238E27FC236}">
                <a16:creationId xmlns:a16="http://schemas.microsoft.com/office/drawing/2014/main" id="{0D07D16A-F62A-49F3-AACE-B8502F2A3131}"/>
              </a:ext>
            </a:extLst>
          </p:cNvPr>
          <p:cNvSpPr/>
          <p:nvPr/>
        </p:nvSpPr>
        <p:spPr>
          <a:xfrm>
            <a:off x="838199" y="2696065"/>
            <a:ext cx="6740952" cy="4430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84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Functional or Non-functional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Software system requirements are often classified as </a:t>
            </a:r>
            <a:r>
              <a:rPr lang="en-GB" b="1" dirty="0">
                <a:solidFill>
                  <a:schemeClr val="bg1"/>
                </a:solidFill>
              </a:rPr>
              <a:t>functional</a:t>
            </a:r>
            <a:r>
              <a:rPr lang="en-GB" dirty="0">
                <a:solidFill>
                  <a:schemeClr val="bg1"/>
                </a:solidFill>
              </a:rPr>
              <a:t> or </a:t>
            </a:r>
            <a:r>
              <a:rPr lang="en-GB" b="1" dirty="0">
                <a:solidFill>
                  <a:schemeClr val="bg1"/>
                </a:solidFill>
              </a:rPr>
              <a:t>non-functional</a:t>
            </a:r>
            <a:r>
              <a:rPr lang="ar-EG" dirty="0">
                <a:solidFill>
                  <a:schemeClr val="bg1"/>
                </a:solidFill>
              </a:rPr>
              <a:t> </a:t>
            </a:r>
            <a:r>
              <a:rPr lang="en-GB" dirty="0">
                <a:solidFill>
                  <a:schemeClr val="bg1"/>
                </a:solidFill>
              </a:rPr>
              <a:t>requirements:</a:t>
            </a:r>
            <a:endParaRPr lang="en-US" dirty="0">
              <a:solidFill>
                <a:schemeClr val="bg1"/>
              </a:solidFill>
            </a:endParaRPr>
          </a:p>
        </p:txBody>
      </p:sp>
      <p:graphicFrame>
        <p:nvGraphicFramePr>
          <p:cNvPr id="12" name="Diagram 11">
            <a:extLst>
              <a:ext uri="{FF2B5EF4-FFF2-40B4-BE49-F238E27FC236}">
                <a16:creationId xmlns:a16="http://schemas.microsoft.com/office/drawing/2014/main" id="{22D6B71A-0231-4008-BB0D-1A5AFB2140A5}"/>
              </a:ext>
            </a:extLst>
          </p:cNvPr>
          <p:cNvGraphicFramePr/>
          <p:nvPr>
            <p:extLst>
              <p:ext uri="{D42A27DB-BD31-4B8C-83A1-F6EECF244321}">
                <p14:modId xmlns:p14="http://schemas.microsoft.com/office/powerpoint/2010/main" val="266656874"/>
              </p:ext>
            </p:extLst>
          </p:nvPr>
        </p:nvGraphicFramePr>
        <p:xfrm>
          <a:off x="914138" y="2648871"/>
          <a:ext cx="7569987" cy="405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Oval 12">
            <a:extLst>
              <a:ext uri="{FF2B5EF4-FFF2-40B4-BE49-F238E27FC236}">
                <a16:creationId xmlns:a16="http://schemas.microsoft.com/office/drawing/2014/main" id="{82464549-0233-48AF-9DA9-0C8393BF34BD}"/>
              </a:ext>
            </a:extLst>
          </p:cNvPr>
          <p:cNvSpPr/>
          <p:nvPr/>
        </p:nvSpPr>
        <p:spPr>
          <a:xfrm>
            <a:off x="8634953" y="2912882"/>
            <a:ext cx="3195686" cy="158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may also explicitly state what the system should not do.</a:t>
            </a:r>
            <a:endParaRPr lang="en-US" dirty="0"/>
          </a:p>
        </p:txBody>
      </p:sp>
      <p:sp>
        <p:nvSpPr>
          <p:cNvPr id="14" name="Oval 13">
            <a:extLst>
              <a:ext uri="{FF2B5EF4-FFF2-40B4-BE49-F238E27FC236}">
                <a16:creationId xmlns:a16="http://schemas.microsoft.com/office/drawing/2014/main" id="{5E9AC122-8A85-4003-A0CE-EF2ECB940C95}"/>
              </a:ext>
            </a:extLst>
          </p:cNvPr>
          <p:cNvSpPr/>
          <p:nvPr/>
        </p:nvSpPr>
        <p:spPr>
          <a:xfrm>
            <a:off x="8634953" y="4926928"/>
            <a:ext cx="3317973" cy="158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often apply to the system as a whole rather than individual system features</a:t>
            </a:r>
          </a:p>
          <a:p>
            <a:pPr algn="ctr"/>
            <a:r>
              <a:rPr lang="en-GB" dirty="0"/>
              <a:t>or services.</a:t>
            </a:r>
            <a:endParaRPr lang="en-US" dirty="0"/>
          </a:p>
        </p:txBody>
      </p:sp>
    </p:spTree>
    <p:extLst>
      <p:ext uri="{BB962C8B-B14F-4D97-AF65-F5344CB8AC3E}">
        <p14:creationId xmlns:p14="http://schemas.microsoft.com/office/powerpoint/2010/main" val="260380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Functional or Non-functional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6023727" y="1690688"/>
            <a:ext cx="5330073" cy="4486275"/>
          </a:xfrm>
        </p:spPr>
        <p:txBody>
          <a:bodyPr>
            <a:normAutofit/>
          </a:bodyPr>
          <a:lstStyle/>
          <a:p>
            <a:endParaRPr lang="ar-EG" dirty="0">
              <a:solidFill>
                <a:schemeClr val="bg1"/>
              </a:solidFill>
            </a:endParaRPr>
          </a:p>
          <a:p>
            <a:r>
              <a:rPr lang="en-US" dirty="0">
                <a:solidFill>
                  <a:schemeClr val="bg1"/>
                </a:solidFill>
              </a:rPr>
              <a:t>Generate reports each day</a:t>
            </a:r>
          </a:p>
          <a:p>
            <a:r>
              <a:rPr lang="en-GB" dirty="0">
                <a:solidFill>
                  <a:schemeClr val="bg1"/>
                </a:solidFill>
              </a:rPr>
              <a:t>A user shall be able to search the appointments lists for all clinics.</a:t>
            </a:r>
          </a:p>
          <a:p>
            <a:r>
              <a:rPr lang="en-GB" dirty="0">
                <a:solidFill>
                  <a:schemeClr val="bg1"/>
                </a:solidFill>
              </a:rPr>
              <a:t>Each staff member using the system shall be uniquely identified by his or her eight-digit employee number.</a:t>
            </a:r>
            <a:endParaRPr lang="en-US" dirty="0">
              <a:solidFill>
                <a:schemeClr val="bg1"/>
              </a:solidFill>
            </a:endParaRPr>
          </a:p>
        </p:txBody>
      </p:sp>
      <p:graphicFrame>
        <p:nvGraphicFramePr>
          <p:cNvPr id="12" name="Diagram 11">
            <a:extLst>
              <a:ext uri="{FF2B5EF4-FFF2-40B4-BE49-F238E27FC236}">
                <a16:creationId xmlns:a16="http://schemas.microsoft.com/office/drawing/2014/main" id="{22D6B71A-0231-4008-BB0D-1A5AFB2140A5}"/>
              </a:ext>
            </a:extLst>
          </p:cNvPr>
          <p:cNvGraphicFramePr/>
          <p:nvPr>
            <p:extLst>
              <p:ext uri="{D42A27DB-BD31-4B8C-83A1-F6EECF244321}">
                <p14:modId xmlns:p14="http://schemas.microsoft.com/office/powerpoint/2010/main" val="3783548442"/>
              </p:ext>
            </p:extLst>
          </p:nvPr>
        </p:nvGraphicFramePr>
        <p:xfrm>
          <a:off x="207127" y="1888177"/>
          <a:ext cx="5609211" cy="405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74816C6-B69E-47AD-81C0-8537096FBC3A}"/>
              </a:ext>
            </a:extLst>
          </p:cNvPr>
          <p:cNvSpPr/>
          <p:nvPr/>
        </p:nvSpPr>
        <p:spPr>
          <a:xfrm>
            <a:off x="744718" y="2554664"/>
            <a:ext cx="3167406" cy="24509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21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Functional or Non-functional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6023727" y="1690688"/>
            <a:ext cx="5330073" cy="4486275"/>
          </a:xfrm>
        </p:spPr>
        <p:txBody>
          <a:bodyPr>
            <a:normAutofit/>
          </a:bodyPr>
          <a:lstStyle/>
          <a:p>
            <a:endParaRPr lang="ar-EG" dirty="0">
              <a:solidFill>
                <a:schemeClr val="bg1"/>
              </a:solidFill>
            </a:endParaRPr>
          </a:p>
          <a:p>
            <a:r>
              <a:rPr lang="en-US" dirty="0">
                <a:solidFill>
                  <a:schemeClr val="bg1"/>
                </a:solidFill>
              </a:rPr>
              <a:t>What should the system do If:</a:t>
            </a:r>
          </a:p>
          <a:p>
            <a:pPr lvl="1"/>
            <a:r>
              <a:rPr lang="en-US" dirty="0">
                <a:solidFill>
                  <a:schemeClr val="bg1"/>
                </a:solidFill>
              </a:rPr>
              <a:t>the user entered wrong password and wrong username. </a:t>
            </a:r>
          </a:p>
          <a:p>
            <a:pPr lvl="1"/>
            <a:r>
              <a:rPr lang="en-US" dirty="0">
                <a:solidFill>
                  <a:schemeClr val="bg1"/>
                </a:solidFill>
              </a:rPr>
              <a:t>either username or the password is incorrect</a:t>
            </a:r>
          </a:p>
          <a:p>
            <a:pPr lvl="1"/>
            <a:r>
              <a:rPr lang="en-US" dirty="0">
                <a:solidFill>
                  <a:schemeClr val="bg1"/>
                </a:solidFill>
              </a:rPr>
              <a:t>the user entered non-English letter</a:t>
            </a:r>
          </a:p>
          <a:p>
            <a:pPr lvl="1"/>
            <a:r>
              <a:rPr lang="en-US" dirty="0">
                <a:solidFill>
                  <a:schemeClr val="bg1"/>
                </a:solidFill>
              </a:rPr>
              <a:t>For messenger app, if the sender sends a long voice message.</a:t>
            </a:r>
          </a:p>
        </p:txBody>
      </p:sp>
      <p:graphicFrame>
        <p:nvGraphicFramePr>
          <p:cNvPr id="12" name="Diagram 11">
            <a:extLst>
              <a:ext uri="{FF2B5EF4-FFF2-40B4-BE49-F238E27FC236}">
                <a16:creationId xmlns:a16="http://schemas.microsoft.com/office/drawing/2014/main" id="{22D6B71A-0231-4008-BB0D-1A5AFB2140A5}"/>
              </a:ext>
            </a:extLst>
          </p:cNvPr>
          <p:cNvGraphicFramePr/>
          <p:nvPr>
            <p:extLst>
              <p:ext uri="{D42A27DB-BD31-4B8C-83A1-F6EECF244321}">
                <p14:modId xmlns:p14="http://schemas.microsoft.com/office/powerpoint/2010/main" val="491041744"/>
              </p:ext>
            </p:extLst>
          </p:nvPr>
        </p:nvGraphicFramePr>
        <p:xfrm>
          <a:off x="207127" y="1907031"/>
          <a:ext cx="5609211" cy="405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74816C6-B69E-47AD-81C0-8537096FBC3A}"/>
              </a:ext>
            </a:extLst>
          </p:cNvPr>
          <p:cNvSpPr/>
          <p:nvPr/>
        </p:nvSpPr>
        <p:spPr>
          <a:xfrm>
            <a:off x="744718" y="2818618"/>
            <a:ext cx="4364610" cy="29222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30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Functional or Non-functional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6023727" y="1690688"/>
            <a:ext cx="5330073" cy="4486275"/>
          </a:xfrm>
        </p:spPr>
        <p:txBody>
          <a:bodyPr>
            <a:normAutofit lnSpcReduction="10000"/>
          </a:bodyPr>
          <a:lstStyle/>
          <a:p>
            <a:endParaRPr lang="ar-EG" dirty="0">
              <a:solidFill>
                <a:schemeClr val="bg1"/>
              </a:solidFill>
            </a:endParaRPr>
          </a:p>
          <a:p>
            <a:r>
              <a:rPr lang="en-US" dirty="0">
                <a:solidFill>
                  <a:schemeClr val="bg1"/>
                </a:solidFill>
              </a:rPr>
              <a:t>What should the system do If:</a:t>
            </a:r>
          </a:p>
          <a:p>
            <a:pPr lvl="1"/>
            <a:r>
              <a:rPr lang="en-US" dirty="0">
                <a:solidFill>
                  <a:schemeClr val="bg1"/>
                </a:solidFill>
              </a:rPr>
              <a:t>For Messenger, the sender sent a message then deleted it before the receiver </a:t>
            </a:r>
            <a:r>
              <a:rPr lang="en-US" b="1" dirty="0">
                <a:solidFill>
                  <a:schemeClr val="bg1"/>
                </a:solidFill>
              </a:rPr>
              <a:t>receives</a:t>
            </a:r>
            <a:r>
              <a:rPr lang="en-US" dirty="0">
                <a:solidFill>
                  <a:schemeClr val="bg1"/>
                </a:solidFill>
              </a:rPr>
              <a:t> it?</a:t>
            </a:r>
          </a:p>
          <a:p>
            <a:pPr lvl="1"/>
            <a:r>
              <a:rPr lang="en-US" dirty="0">
                <a:solidFill>
                  <a:schemeClr val="bg1"/>
                </a:solidFill>
              </a:rPr>
              <a:t>For Messenger, the sender sent a message then deleted it before the receiver </a:t>
            </a:r>
            <a:r>
              <a:rPr lang="en-US" b="1" dirty="0">
                <a:solidFill>
                  <a:schemeClr val="bg1"/>
                </a:solidFill>
              </a:rPr>
              <a:t>read</a:t>
            </a:r>
            <a:r>
              <a:rPr lang="en-US" dirty="0">
                <a:solidFill>
                  <a:schemeClr val="bg1"/>
                </a:solidFill>
              </a:rPr>
              <a:t> it?</a:t>
            </a:r>
          </a:p>
          <a:p>
            <a:pPr lvl="1"/>
            <a:r>
              <a:rPr lang="en-US" dirty="0">
                <a:solidFill>
                  <a:schemeClr val="bg1"/>
                </a:solidFill>
              </a:rPr>
              <a:t>For Messenger, the sender sent a message then deleted it </a:t>
            </a:r>
            <a:r>
              <a:rPr lang="en-US" b="1" dirty="0">
                <a:solidFill>
                  <a:schemeClr val="bg1"/>
                </a:solidFill>
              </a:rPr>
              <a:t>after</a:t>
            </a:r>
            <a:r>
              <a:rPr lang="en-US" dirty="0">
                <a:solidFill>
                  <a:schemeClr val="bg1"/>
                </a:solidFill>
              </a:rPr>
              <a:t> the receiver read it?</a:t>
            </a:r>
          </a:p>
          <a:p>
            <a:pPr lvl="1"/>
            <a:r>
              <a:rPr lang="en-US" dirty="0">
                <a:solidFill>
                  <a:schemeClr val="bg1"/>
                </a:solidFill>
              </a:rPr>
              <a:t>A Facebook account is hacked?</a:t>
            </a:r>
          </a:p>
          <a:p>
            <a:pPr lvl="1"/>
            <a:endParaRPr lang="en-US" dirty="0">
              <a:solidFill>
                <a:schemeClr val="bg1"/>
              </a:solidFill>
            </a:endParaRPr>
          </a:p>
          <a:p>
            <a:pPr lvl="1"/>
            <a:endParaRPr lang="en-US" dirty="0">
              <a:solidFill>
                <a:schemeClr val="bg1"/>
              </a:solidFill>
            </a:endParaRPr>
          </a:p>
        </p:txBody>
      </p:sp>
      <p:graphicFrame>
        <p:nvGraphicFramePr>
          <p:cNvPr id="12" name="Diagram 11">
            <a:extLst>
              <a:ext uri="{FF2B5EF4-FFF2-40B4-BE49-F238E27FC236}">
                <a16:creationId xmlns:a16="http://schemas.microsoft.com/office/drawing/2014/main" id="{22D6B71A-0231-4008-BB0D-1A5AFB2140A5}"/>
              </a:ext>
            </a:extLst>
          </p:cNvPr>
          <p:cNvGraphicFramePr/>
          <p:nvPr>
            <p:extLst>
              <p:ext uri="{D42A27DB-BD31-4B8C-83A1-F6EECF244321}">
                <p14:modId xmlns:p14="http://schemas.microsoft.com/office/powerpoint/2010/main" val="351489660"/>
              </p:ext>
            </p:extLst>
          </p:nvPr>
        </p:nvGraphicFramePr>
        <p:xfrm>
          <a:off x="207127" y="1907031"/>
          <a:ext cx="5609211" cy="405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74816C6-B69E-47AD-81C0-8537096FBC3A}"/>
              </a:ext>
            </a:extLst>
          </p:cNvPr>
          <p:cNvSpPr/>
          <p:nvPr/>
        </p:nvSpPr>
        <p:spPr>
          <a:xfrm>
            <a:off x="744718" y="3063718"/>
            <a:ext cx="4364610" cy="54674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73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Functional or Non-functional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6023727" y="1690688"/>
            <a:ext cx="5330073" cy="4486275"/>
          </a:xfrm>
        </p:spPr>
        <p:txBody>
          <a:bodyPr>
            <a:normAutofit lnSpcReduction="10000"/>
          </a:bodyPr>
          <a:lstStyle/>
          <a:p>
            <a:endParaRPr lang="ar-EG" dirty="0">
              <a:solidFill>
                <a:schemeClr val="bg1"/>
              </a:solidFill>
            </a:endParaRPr>
          </a:p>
          <a:p>
            <a:r>
              <a:rPr lang="en-US" dirty="0">
                <a:solidFill>
                  <a:schemeClr val="bg1"/>
                </a:solidFill>
              </a:rPr>
              <a:t>Number of target systems</a:t>
            </a:r>
            <a:endParaRPr lang="ar-EG" dirty="0">
              <a:solidFill>
                <a:schemeClr val="bg1"/>
              </a:solidFill>
            </a:endParaRPr>
          </a:p>
          <a:p>
            <a:r>
              <a:rPr lang="en-GB" dirty="0">
                <a:solidFill>
                  <a:schemeClr val="bg1"/>
                </a:solidFill>
              </a:rPr>
              <a:t>Percentage of events causing failure</a:t>
            </a:r>
            <a:endParaRPr lang="ar-EG" dirty="0">
              <a:solidFill>
                <a:schemeClr val="bg1"/>
              </a:solidFill>
            </a:endParaRPr>
          </a:p>
          <a:p>
            <a:r>
              <a:rPr lang="en-US" dirty="0">
                <a:solidFill>
                  <a:schemeClr val="bg1"/>
                </a:solidFill>
              </a:rPr>
              <a:t>Number of concurrent users</a:t>
            </a:r>
          </a:p>
          <a:p>
            <a:r>
              <a:rPr lang="en-GB" dirty="0">
                <a:solidFill>
                  <a:schemeClr val="bg1"/>
                </a:solidFill>
              </a:rPr>
              <a:t>The </a:t>
            </a:r>
            <a:r>
              <a:rPr lang="en-GB" dirty="0" err="1">
                <a:solidFill>
                  <a:schemeClr val="bg1"/>
                </a:solidFill>
              </a:rPr>
              <a:t>Mentcare</a:t>
            </a:r>
            <a:r>
              <a:rPr lang="en-GB" dirty="0">
                <a:solidFill>
                  <a:schemeClr val="bg1"/>
                </a:solidFill>
              </a:rPr>
              <a:t> system shall be available to all clinics during normal working hours</a:t>
            </a:r>
          </a:p>
          <a:p>
            <a:r>
              <a:rPr lang="en-GB" dirty="0">
                <a:solidFill>
                  <a:schemeClr val="bg1"/>
                </a:solidFill>
              </a:rPr>
              <a:t>Users of the </a:t>
            </a:r>
            <a:r>
              <a:rPr lang="en-GB" dirty="0" err="1">
                <a:solidFill>
                  <a:schemeClr val="bg1"/>
                </a:solidFill>
              </a:rPr>
              <a:t>Mentcare</a:t>
            </a:r>
            <a:r>
              <a:rPr lang="en-GB" dirty="0">
                <a:solidFill>
                  <a:schemeClr val="bg1"/>
                </a:solidFill>
              </a:rPr>
              <a:t> system identify themselves using their health authority identity card.</a:t>
            </a:r>
            <a:endParaRPr lang="en-US" dirty="0">
              <a:solidFill>
                <a:schemeClr val="bg1"/>
              </a:solidFill>
            </a:endParaRPr>
          </a:p>
          <a:p>
            <a:pPr lvl="1"/>
            <a:endParaRPr lang="en-US" dirty="0">
              <a:solidFill>
                <a:schemeClr val="bg1"/>
              </a:solidFill>
            </a:endParaRPr>
          </a:p>
        </p:txBody>
      </p:sp>
      <p:graphicFrame>
        <p:nvGraphicFramePr>
          <p:cNvPr id="12" name="Diagram 11">
            <a:extLst>
              <a:ext uri="{FF2B5EF4-FFF2-40B4-BE49-F238E27FC236}">
                <a16:creationId xmlns:a16="http://schemas.microsoft.com/office/drawing/2014/main" id="{22D6B71A-0231-4008-BB0D-1A5AFB2140A5}"/>
              </a:ext>
            </a:extLst>
          </p:cNvPr>
          <p:cNvGraphicFramePr/>
          <p:nvPr>
            <p:extLst>
              <p:ext uri="{D42A27DB-BD31-4B8C-83A1-F6EECF244321}">
                <p14:modId xmlns:p14="http://schemas.microsoft.com/office/powerpoint/2010/main" val="1312278741"/>
              </p:ext>
            </p:extLst>
          </p:nvPr>
        </p:nvGraphicFramePr>
        <p:xfrm>
          <a:off x="207127" y="1907031"/>
          <a:ext cx="5609211" cy="405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74816C6-B69E-47AD-81C0-8537096FBC3A}"/>
              </a:ext>
            </a:extLst>
          </p:cNvPr>
          <p:cNvSpPr/>
          <p:nvPr/>
        </p:nvSpPr>
        <p:spPr>
          <a:xfrm>
            <a:off x="744717" y="4374046"/>
            <a:ext cx="4609707" cy="54674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264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Functional or Non-functional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6023727" y="1690688"/>
            <a:ext cx="5330073" cy="4486275"/>
          </a:xfrm>
        </p:spPr>
        <p:txBody>
          <a:bodyPr>
            <a:normAutofit/>
          </a:bodyPr>
          <a:lstStyle/>
          <a:p>
            <a:endParaRPr lang="ar-EG" dirty="0">
              <a:solidFill>
                <a:schemeClr val="bg1"/>
              </a:solidFill>
            </a:endParaRPr>
          </a:p>
          <a:p>
            <a:r>
              <a:rPr lang="en-US" dirty="0">
                <a:solidFill>
                  <a:schemeClr val="bg1"/>
                </a:solidFill>
              </a:rPr>
              <a:t>For banking systems, processed transactions/second</a:t>
            </a:r>
          </a:p>
          <a:p>
            <a:r>
              <a:rPr lang="en-US" dirty="0">
                <a:solidFill>
                  <a:schemeClr val="bg1"/>
                </a:solidFill>
              </a:rPr>
              <a:t>User/event response time</a:t>
            </a:r>
          </a:p>
          <a:p>
            <a:r>
              <a:rPr lang="en-US" dirty="0">
                <a:solidFill>
                  <a:schemeClr val="bg1"/>
                </a:solidFill>
              </a:rPr>
              <a:t>For games, screen refresh time</a:t>
            </a:r>
          </a:p>
          <a:p>
            <a:r>
              <a:rPr lang="en-US" dirty="0">
                <a:solidFill>
                  <a:schemeClr val="bg1"/>
                </a:solidFill>
              </a:rPr>
              <a:t>File hosting websites, download/upload time</a:t>
            </a:r>
          </a:p>
        </p:txBody>
      </p:sp>
      <p:graphicFrame>
        <p:nvGraphicFramePr>
          <p:cNvPr id="12" name="Diagram 11">
            <a:extLst>
              <a:ext uri="{FF2B5EF4-FFF2-40B4-BE49-F238E27FC236}">
                <a16:creationId xmlns:a16="http://schemas.microsoft.com/office/drawing/2014/main" id="{22D6B71A-0231-4008-BB0D-1A5AFB2140A5}"/>
              </a:ext>
            </a:extLst>
          </p:cNvPr>
          <p:cNvGraphicFramePr/>
          <p:nvPr/>
        </p:nvGraphicFramePr>
        <p:xfrm>
          <a:off x="207127" y="1907031"/>
          <a:ext cx="5609211" cy="405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74816C6-B69E-47AD-81C0-8537096FBC3A}"/>
              </a:ext>
            </a:extLst>
          </p:cNvPr>
          <p:cNvSpPr/>
          <p:nvPr/>
        </p:nvSpPr>
        <p:spPr>
          <a:xfrm>
            <a:off x="744717" y="4911365"/>
            <a:ext cx="4609707" cy="3110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28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Functional or Non-functional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6023727" y="1690688"/>
            <a:ext cx="5330073" cy="4486275"/>
          </a:xfrm>
        </p:spPr>
        <p:txBody>
          <a:bodyPr>
            <a:normAutofit/>
          </a:bodyPr>
          <a:lstStyle/>
          <a:p>
            <a:endParaRPr lang="ar-EG" dirty="0">
              <a:solidFill>
                <a:schemeClr val="bg1"/>
              </a:solidFill>
            </a:endParaRPr>
          </a:p>
          <a:p>
            <a:r>
              <a:rPr lang="en-US" dirty="0">
                <a:solidFill>
                  <a:schemeClr val="bg1"/>
                </a:solidFill>
              </a:rPr>
              <a:t>Programming language</a:t>
            </a:r>
          </a:p>
          <a:p>
            <a:r>
              <a:rPr lang="en-US" dirty="0">
                <a:solidFill>
                  <a:schemeClr val="bg1"/>
                </a:solidFill>
              </a:rPr>
              <a:t>Frameworks and libraries </a:t>
            </a:r>
          </a:p>
          <a:p>
            <a:r>
              <a:rPr lang="en-US" dirty="0">
                <a:solidFill>
                  <a:schemeClr val="bg1"/>
                </a:solidFill>
              </a:rPr>
              <a:t>Localization (languages)</a:t>
            </a:r>
          </a:p>
        </p:txBody>
      </p:sp>
      <p:graphicFrame>
        <p:nvGraphicFramePr>
          <p:cNvPr id="12" name="Diagram 11">
            <a:extLst>
              <a:ext uri="{FF2B5EF4-FFF2-40B4-BE49-F238E27FC236}">
                <a16:creationId xmlns:a16="http://schemas.microsoft.com/office/drawing/2014/main" id="{22D6B71A-0231-4008-BB0D-1A5AFB2140A5}"/>
              </a:ext>
            </a:extLst>
          </p:cNvPr>
          <p:cNvGraphicFramePr/>
          <p:nvPr/>
        </p:nvGraphicFramePr>
        <p:xfrm>
          <a:off x="207127" y="1907031"/>
          <a:ext cx="5609211" cy="405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74816C6-B69E-47AD-81C0-8537096FBC3A}"/>
              </a:ext>
            </a:extLst>
          </p:cNvPr>
          <p:cNvSpPr/>
          <p:nvPr/>
        </p:nvSpPr>
        <p:spPr>
          <a:xfrm>
            <a:off x="744717" y="5175320"/>
            <a:ext cx="4609707" cy="3110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43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Objectives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Understand the concepts of user and system requirements and why these requirements should be written in different ways.</a:t>
            </a:r>
          </a:p>
          <a:p>
            <a:r>
              <a:rPr lang="en-GB" dirty="0">
                <a:solidFill>
                  <a:schemeClr val="bg1"/>
                </a:solidFill>
              </a:rPr>
              <a:t>Understand the differences between functional and non-functional software requirements.</a:t>
            </a:r>
          </a:p>
          <a:p>
            <a:r>
              <a:rPr lang="en-GB" dirty="0">
                <a:solidFill>
                  <a:schemeClr val="bg1"/>
                </a:solidFill>
              </a:rPr>
              <a:t>Understand the main requirements engineering activities of elicitation, analysis, and validation, and the relationships between these activities;</a:t>
            </a:r>
            <a:endParaRPr lang="en-US" dirty="0">
              <a:solidFill>
                <a:schemeClr val="bg1"/>
              </a:solidFill>
            </a:endParaRPr>
          </a:p>
        </p:txBody>
      </p:sp>
    </p:spTree>
    <p:extLst>
      <p:ext uri="{BB962C8B-B14F-4D97-AF65-F5344CB8AC3E}">
        <p14:creationId xmlns:p14="http://schemas.microsoft.com/office/powerpoint/2010/main" val="544526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Functional or Non-functional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6023727" y="1690688"/>
            <a:ext cx="5330073" cy="4486275"/>
          </a:xfrm>
        </p:spPr>
        <p:txBody>
          <a:bodyPr>
            <a:normAutofit/>
          </a:bodyPr>
          <a:lstStyle/>
          <a:p>
            <a:endParaRPr lang="ar-EG" dirty="0">
              <a:solidFill>
                <a:schemeClr val="bg1"/>
              </a:solidFill>
            </a:endParaRPr>
          </a:p>
          <a:p>
            <a:r>
              <a:rPr lang="en-US" dirty="0">
                <a:solidFill>
                  <a:schemeClr val="bg1"/>
                </a:solidFill>
              </a:rPr>
              <a:t>Privacy policy</a:t>
            </a:r>
          </a:p>
          <a:p>
            <a:r>
              <a:rPr lang="en-US" dirty="0">
                <a:solidFill>
                  <a:schemeClr val="bg1"/>
                </a:solidFill>
              </a:rPr>
              <a:t>Discount 10%</a:t>
            </a:r>
            <a:r>
              <a:rPr lang="ar-EG" dirty="0">
                <a:solidFill>
                  <a:schemeClr val="bg1"/>
                </a:solidFill>
              </a:rPr>
              <a:t> </a:t>
            </a:r>
            <a:r>
              <a:rPr lang="en-US" dirty="0">
                <a:solidFill>
                  <a:schemeClr val="bg1"/>
                </a:solidFill>
              </a:rPr>
              <a:t>taxes (Vodafone, We, …)</a:t>
            </a:r>
          </a:p>
          <a:p>
            <a:endParaRPr lang="en-US" dirty="0">
              <a:solidFill>
                <a:schemeClr val="bg1"/>
              </a:solidFill>
            </a:endParaRPr>
          </a:p>
        </p:txBody>
      </p:sp>
      <p:graphicFrame>
        <p:nvGraphicFramePr>
          <p:cNvPr id="12" name="Diagram 11">
            <a:extLst>
              <a:ext uri="{FF2B5EF4-FFF2-40B4-BE49-F238E27FC236}">
                <a16:creationId xmlns:a16="http://schemas.microsoft.com/office/drawing/2014/main" id="{22D6B71A-0231-4008-BB0D-1A5AFB2140A5}"/>
              </a:ext>
            </a:extLst>
          </p:cNvPr>
          <p:cNvGraphicFramePr/>
          <p:nvPr/>
        </p:nvGraphicFramePr>
        <p:xfrm>
          <a:off x="207127" y="1907031"/>
          <a:ext cx="5609211" cy="405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74816C6-B69E-47AD-81C0-8537096FBC3A}"/>
              </a:ext>
            </a:extLst>
          </p:cNvPr>
          <p:cNvSpPr/>
          <p:nvPr/>
        </p:nvSpPr>
        <p:spPr>
          <a:xfrm>
            <a:off x="744717" y="5458127"/>
            <a:ext cx="4609707" cy="3110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359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Functional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US" b="1" dirty="0">
                <a:solidFill>
                  <a:schemeClr val="bg1"/>
                </a:solidFill>
              </a:rPr>
              <a:t>Written</a:t>
            </a:r>
            <a:r>
              <a:rPr lang="en-GB" dirty="0">
                <a:solidFill>
                  <a:schemeClr val="bg1"/>
                </a:solidFill>
              </a:rPr>
              <a:t> in natural language so that system users and managers can understand them. </a:t>
            </a:r>
            <a:br>
              <a:rPr lang="en-GB" dirty="0">
                <a:solidFill>
                  <a:schemeClr val="bg1"/>
                </a:solidFill>
              </a:rPr>
            </a:br>
            <a:endParaRPr lang="en-GB" dirty="0">
              <a:solidFill>
                <a:schemeClr val="bg1"/>
              </a:solidFill>
            </a:endParaRPr>
          </a:p>
          <a:p>
            <a:r>
              <a:rPr lang="en-GB" b="1" dirty="0">
                <a:solidFill>
                  <a:schemeClr val="bg1"/>
                </a:solidFill>
              </a:rPr>
              <a:t>Expand</a:t>
            </a:r>
            <a:r>
              <a:rPr lang="en-GB" dirty="0">
                <a:solidFill>
                  <a:schemeClr val="bg1"/>
                </a:solidFill>
              </a:rPr>
              <a:t> the user requirements and are written for system developers. </a:t>
            </a:r>
            <a:br>
              <a:rPr lang="en-GB" dirty="0">
                <a:solidFill>
                  <a:schemeClr val="bg1"/>
                </a:solidFill>
              </a:rPr>
            </a:br>
            <a:endParaRPr lang="en-GB" dirty="0">
              <a:solidFill>
                <a:schemeClr val="bg1"/>
              </a:solidFill>
            </a:endParaRPr>
          </a:p>
          <a:p>
            <a:r>
              <a:rPr lang="en-GB" b="1" dirty="0">
                <a:solidFill>
                  <a:schemeClr val="bg1"/>
                </a:solidFill>
              </a:rPr>
              <a:t>Describe</a:t>
            </a:r>
            <a:r>
              <a:rPr lang="en-GB" dirty="0">
                <a:solidFill>
                  <a:schemeClr val="bg1"/>
                </a:solidFill>
              </a:rPr>
              <a:t> the system functions, their inputs and outputs, and exceptions in detail.</a:t>
            </a:r>
            <a:br>
              <a:rPr lang="en-GB" dirty="0">
                <a:solidFill>
                  <a:schemeClr val="bg1"/>
                </a:solidFill>
              </a:rPr>
            </a:br>
            <a:endParaRPr lang="en-GB" dirty="0">
              <a:solidFill>
                <a:schemeClr val="bg1"/>
              </a:solidFill>
            </a:endParaRPr>
          </a:p>
          <a:p>
            <a:r>
              <a:rPr lang="en-GB" dirty="0">
                <a:solidFill>
                  <a:schemeClr val="bg1"/>
                </a:solidFill>
              </a:rPr>
              <a:t>Stakeholders are likely to have different—and often inconsistent— needs. </a:t>
            </a:r>
            <a:endParaRPr lang="en-US" dirty="0">
              <a:solidFill>
                <a:schemeClr val="bg1"/>
              </a:solidFill>
            </a:endParaRPr>
          </a:p>
        </p:txBody>
      </p:sp>
    </p:spTree>
    <p:extLst>
      <p:ext uri="{BB962C8B-B14F-4D97-AF65-F5344CB8AC3E}">
        <p14:creationId xmlns:p14="http://schemas.microsoft.com/office/powerpoint/2010/main" val="310422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GB" dirty="0">
                <a:solidFill>
                  <a:schemeClr val="bg1"/>
                </a:solidFill>
              </a:rPr>
              <a:t>Non-functional</a:t>
            </a:r>
            <a:r>
              <a:rPr lang="en-US" dirty="0">
                <a:solidFill>
                  <a:schemeClr val="bg1"/>
                </a:solidFill>
              </a:rPr>
              <a:t>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Non-functional requirements </a:t>
            </a:r>
            <a:r>
              <a:rPr lang="en-GB" b="1" dirty="0">
                <a:solidFill>
                  <a:schemeClr val="bg1"/>
                </a:solidFill>
              </a:rPr>
              <a:t>are not concerned </a:t>
            </a:r>
            <a:r>
              <a:rPr lang="en-GB" dirty="0">
                <a:solidFill>
                  <a:schemeClr val="bg1"/>
                </a:solidFill>
              </a:rPr>
              <a:t>with the specific services delivered by the system to its users.</a:t>
            </a:r>
          </a:p>
          <a:p>
            <a:r>
              <a:rPr lang="en-GB" dirty="0">
                <a:solidFill>
                  <a:schemeClr val="bg1"/>
                </a:solidFill>
              </a:rPr>
              <a:t>Non-functional requirements are often </a:t>
            </a:r>
            <a:r>
              <a:rPr lang="en-GB" b="1" dirty="0">
                <a:solidFill>
                  <a:schemeClr val="bg1"/>
                </a:solidFill>
              </a:rPr>
              <a:t>more critical </a:t>
            </a:r>
            <a:r>
              <a:rPr lang="en-GB" dirty="0">
                <a:solidFill>
                  <a:schemeClr val="bg1"/>
                </a:solidFill>
              </a:rPr>
              <a:t>than individual functional requirements. </a:t>
            </a:r>
          </a:p>
          <a:p>
            <a:r>
              <a:rPr lang="en-GB" dirty="0">
                <a:solidFill>
                  <a:schemeClr val="bg1"/>
                </a:solidFill>
              </a:rPr>
              <a:t>System users can find a system function that doesn’t meet their needs. Failing to meet a non-functional requirement can mean that the whole system is unusable. </a:t>
            </a:r>
          </a:p>
          <a:p>
            <a:pPr lvl="1"/>
            <a:r>
              <a:rPr lang="en-GB" i="1" dirty="0">
                <a:solidFill>
                  <a:schemeClr val="bg1"/>
                </a:solidFill>
              </a:rPr>
              <a:t>For example, if an aircraft system does not meet its reliability requirements, it will not be certified as safe for operation; </a:t>
            </a:r>
          </a:p>
          <a:p>
            <a:pPr lvl="1"/>
            <a:r>
              <a:rPr lang="en-GB" i="1" dirty="0">
                <a:solidFill>
                  <a:schemeClr val="bg1"/>
                </a:solidFill>
              </a:rPr>
              <a:t>if an embedded control system fails to meet its performance requirements, the control functions will not operate correctly.</a:t>
            </a:r>
            <a:endParaRPr lang="en-US" i="1" dirty="0">
              <a:solidFill>
                <a:schemeClr val="bg1"/>
              </a:solidFill>
            </a:endParaRPr>
          </a:p>
        </p:txBody>
      </p:sp>
    </p:spTree>
    <p:extLst>
      <p:ext uri="{BB962C8B-B14F-4D97-AF65-F5344CB8AC3E}">
        <p14:creationId xmlns:p14="http://schemas.microsoft.com/office/powerpoint/2010/main" val="2201088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GB" dirty="0">
                <a:solidFill>
                  <a:schemeClr val="bg1"/>
                </a:solidFill>
              </a:rPr>
              <a:t>Non-functional</a:t>
            </a:r>
            <a:r>
              <a:rPr lang="en-US" dirty="0">
                <a:solidFill>
                  <a:schemeClr val="bg1"/>
                </a:solidFill>
              </a:rPr>
              <a:t>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Types of non-functional requirements </a:t>
            </a:r>
            <a:endParaRPr lang="en-US" dirty="0">
              <a:solidFill>
                <a:schemeClr val="bg1"/>
              </a:solidFill>
            </a:endParaRPr>
          </a:p>
        </p:txBody>
      </p:sp>
      <p:pic>
        <p:nvPicPr>
          <p:cNvPr id="5" name="Picture 4">
            <a:extLst>
              <a:ext uri="{FF2B5EF4-FFF2-40B4-BE49-F238E27FC236}">
                <a16:creationId xmlns:a16="http://schemas.microsoft.com/office/drawing/2014/main" id="{6EEFCE3A-BE0C-4F23-AD9E-29E99A422136}"/>
              </a:ext>
            </a:extLst>
          </p:cNvPr>
          <p:cNvPicPr>
            <a:picLocks noChangeAspect="1"/>
          </p:cNvPicPr>
          <p:nvPr/>
        </p:nvPicPr>
        <p:blipFill rotWithShape="1">
          <a:blip r:embed="rId2"/>
          <a:srcRect l="3646"/>
          <a:stretch/>
        </p:blipFill>
        <p:spPr>
          <a:xfrm>
            <a:off x="2205838" y="2260523"/>
            <a:ext cx="7780324" cy="4521522"/>
          </a:xfrm>
          <a:prstGeom prst="rect">
            <a:avLst/>
          </a:prstGeom>
        </p:spPr>
      </p:pic>
    </p:spTree>
    <p:extLst>
      <p:ext uri="{BB962C8B-B14F-4D97-AF65-F5344CB8AC3E}">
        <p14:creationId xmlns:p14="http://schemas.microsoft.com/office/powerpoint/2010/main" val="1132482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GB" dirty="0">
                <a:solidFill>
                  <a:schemeClr val="bg1"/>
                </a:solidFill>
              </a:rPr>
              <a:t>Non-functional</a:t>
            </a:r>
            <a:r>
              <a:rPr lang="en-US" dirty="0">
                <a:solidFill>
                  <a:schemeClr val="bg1"/>
                </a:solidFill>
              </a:rPr>
              <a:t>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Metrics for specifying non-functional requirements</a:t>
            </a:r>
            <a:endParaRPr lang="en-US" dirty="0">
              <a:solidFill>
                <a:schemeClr val="bg1"/>
              </a:solidFill>
            </a:endParaRPr>
          </a:p>
        </p:txBody>
      </p:sp>
      <p:graphicFrame>
        <p:nvGraphicFramePr>
          <p:cNvPr id="3" name="Table 5">
            <a:extLst>
              <a:ext uri="{FF2B5EF4-FFF2-40B4-BE49-F238E27FC236}">
                <a16:creationId xmlns:a16="http://schemas.microsoft.com/office/drawing/2014/main" id="{EC070EA9-AAA2-4C1F-94AB-29D4B5787B5D}"/>
              </a:ext>
            </a:extLst>
          </p:cNvPr>
          <p:cNvGraphicFramePr>
            <a:graphicFrameLocks noGrp="1"/>
          </p:cNvGraphicFramePr>
          <p:nvPr>
            <p:extLst>
              <p:ext uri="{D42A27DB-BD31-4B8C-83A1-F6EECF244321}">
                <p14:modId xmlns:p14="http://schemas.microsoft.com/office/powerpoint/2010/main" val="855142269"/>
              </p:ext>
            </p:extLst>
          </p:nvPr>
        </p:nvGraphicFramePr>
        <p:xfrm>
          <a:off x="2358731" y="2179371"/>
          <a:ext cx="7474538" cy="4612640"/>
        </p:xfrm>
        <a:graphic>
          <a:graphicData uri="http://schemas.openxmlformats.org/drawingml/2006/table">
            <a:tbl>
              <a:tblPr firstRow="1" bandRow="1">
                <a:tableStyleId>{073A0DAA-6AF3-43AB-8588-CEC1D06C72B9}</a:tableStyleId>
              </a:tblPr>
              <a:tblGrid>
                <a:gridCol w="1442950">
                  <a:extLst>
                    <a:ext uri="{9D8B030D-6E8A-4147-A177-3AD203B41FA5}">
                      <a16:colId xmlns:a16="http://schemas.microsoft.com/office/drawing/2014/main" val="2820333124"/>
                    </a:ext>
                  </a:extLst>
                </a:gridCol>
                <a:gridCol w="6031588">
                  <a:extLst>
                    <a:ext uri="{9D8B030D-6E8A-4147-A177-3AD203B41FA5}">
                      <a16:colId xmlns:a16="http://schemas.microsoft.com/office/drawing/2014/main" val="903077225"/>
                    </a:ext>
                  </a:extLst>
                </a:gridCol>
              </a:tblGrid>
              <a:tr h="370840">
                <a:tc>
                  <a:txBody>
                    <a:bodyPr/>
                    <a:lstStyle/>
                    <a:p>
                      <a:r>
                        <a:rPr lang="en-US" dirty="0"/>
                        <a:t>Property</a:t>
                      </a:r>
                    </a:p>
                  </a:txBody>
                  <a:tcPr/>
                </a:tc>
                <a:tc>
                  <a:txBody>
                    <a:bodyPr/>
                    <a:lstStyle/>
                    <a:p>
                      <a:r>
                        <a:rPr lang="en-US" dirty="0"/>
                        <a:t>Measure</a:t>
                      </a:r>
                    </a:p>
                  </a:txBody>
                  <a:tcPr/>
                </a:tc>
                <a:extLst>
                  <a:ext uri="{0D108BD9-81ED-4DB2-BD59-A6C34878D82A}">
                    <a16:rowId xmlns:a16="http://schemas.microsoft.com/office/drawing/2014/main" val="11977051"/>
                  </a:ext>
                </a:extLst>
              </a:tr>
              <a:tr h="370840">
                <a:tc>
                  <a:txBody>
                    <a:bodyPr/>
                    <a:lstStyle/>
                    <a:p>
                      <a:r>
                        <a:rPr lang="en-US" sz="1600" dirty="0"/>
                        <a:t>Speed</a:t>
                      </a:r>
                    </a:p>
                  </a:txBody>
                  <a:tcPr/>
                </a:tc>
                <a:tc>
                  <a:txBody>
                    <a:bodyPr/>
                    <a:lstStyle/>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Processed transactions/second</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User/event response time</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Screen refresh time</a:t>
                      </a:r>
                      <a:endParaRPr lang="en-US" sz="1600" dirty="0"/>
                    </a:p>
                  </a:txBody>
                  <a:tcPr/>
                </a:tc>
                <a:extLst>
                  <a:ext uri="{0D108BD9-81ED-4DB2-BD59-A6C34878D82A}">
                    <a16:rowId xmlns:a16="http://schemas.microsoft.com/office/drawing/2014/main" val="1651333510"/>
                  </a:ext>
                </a:extLst>
              </a:tr>
              <a:tr h="370840">
                <a:tc>
                  <a:txBody>
                    <a:bodyPr/>
                    <a:lstStyle/>
                    <a:p>
                      <a:r>
                        <a:rPr lang="en-US" sz="1600" b="0" i="0" u="none" strike="noStrike" kern="1200" baseline="0" dirty="0">
                          <a:solidFill>
                            <a:schemeClr val="dk1"/>
                          </a:solidFill>
                          <a:latin typeface="+mn-lt"/>
                          <a:ea typeface="+mn-ea"/>
                          <a:cs typeface="+mn-cs"/>
                        </a:rPr>
                        <a:t>Size</a:t>
                      </a:r>
                      <a:endParaRPr lang="en-US" sz="1600" dirty="0"/>
                    </a:p>
                  </a:txBody>
                  <a:tcPr/>
                </a:tc>
                <a:tc>
                  <a:txBody>
                    <a:bodyPr/>
                    <a:lstStyle/>
                    <a:p>
                      <a:pPr marL="285750" indent="-285750">
                        <a:buFont typeface="Arial" panose="020B0604020202020204" pitchFamily="34" charset="0"/>
                        <a:buChar char="•"/>
                      </a:pPr>
                      <a:r>
                        <a:rPr lang="en-GB" sz="1600" b="0" i="0" u="none" strike="noStrike" kern="1200" baseline="0" dirty="0">
                          <a:solidFill>
                            <a:schemeClr val="dk1"/>
                          </a:solidFill>
                          <a:latin typeface="+mn-lt"/>
                          <a:ea typeface="+mn-ea"/>
                          <a:cs typeface="+mn-cs"/>
                        </a:rPr>
                        <a:t>Megabytes/Number of ROM chips</a:t>
                      </a:r>
                      <a:endParaRPr lang="en-US" sz="1600" dirty="0"/>
                    </a:p>
                  </a:txBody>
                  <a:tcPr/>
                </a:tc>
                <a:extLst>
                  <a:ext uri="{0D108BD9-81ED-4DB2-BD59-A6C34878D82A}">
                    <a16:rowId xmlns:a16="http://schemas.microsoft.com/office/drawing/2014/main" val="1352102258"/>
                  </a:ext>
                </a:extLst>
              </a:tr>
              <a:tr h="370840">
                <a:tc>
                  <a:txBody>
                    <a:bodyPr/>
                    <a:lstStyle/>
                    <a:p>
                      <a:r>
                        <a:rPr lang="en-US" sz="1600" b="0" i="0" u="none" strike="noStrike" kern="1200" baseline="0" dirty="0">
                          <a:solidFill>
                            <a:schemeClr val="dk1"/>
                          </a:solidFill>
                          <a:latin typeface="+mn-lt"/>
                          <a:ea typeface="+mn-ea"/>
                          <a:cs typeface="+mn-cs"/>
                        </a:rPr>
                        <a:t>Ease of use</a:t>
                      </a:r>
                      <a:endParaRPr lang="en-US" sz="1600" dirty="0"/>
                    </a:p>
                  </a:txBody>
                  <a:tcPr/>
                </a:tc>
                <a:tc>
                  <a:txBody>
                    <a:bodyPr/>
                    <a:lstStyle/>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Training time</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Number of help frames</a:t>
                      </a:r>
                      <a:endParaRPr lang="en-US" sz="1600" dirty="0"/>
                    </a:p>
                  </a:txBody>
                  <a:tcPr/>
                </a:tc>
                <a:extLst>
                  <a:ext uri="{0D108BD9-81ED-4DB2-BD59-A6C34878D82A}">
                    <a16:rowId xmlns:a16="http://schemas.microsoft.com/office/drawing/2014/main" val="1666399911"/>
                  </a:ext>
                </a:extLst>
              </a:tr>
              <a:tr h="370840">
                <a:tc>
                  <a:txBody>
                    <a:bodyPr/>
                    <a:lstStyle/>
                    <a:p>
                      <a:r>
                        <a:rPr lang="en-US" sz="1600" b="0" i="0" u="none" strike="noStrike" kern="1200" baseline="0" dirty="0">
                          <a:solidFill>
                            <a:schemeClr val="dk1"/>
                          </a:solidFill>
                          <a:latin typeface="+mn-lt"/>
                          <a:ea typeface="+mn-ea"/>
                          <a:cs typeface="+mn-cs"/>
                        </a:rPr>
                        <a:t>Reliability</a:t>
                      </a:r>
                      <a:endParaRPr lang="en-US" sz="1600" dirty="0"/>
                    </a:p>
                  </a:txBody>
                  <a:tcPr/>
                </a:tc>
                <a:tc>
                  <a:txBody>
                    <a:bodyPr/>
                    <a:lstStyle/>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Mean time to failure</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Probability of unavailability</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Rate of failure occurrence</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Availability</a:t>
                      </a:r>
                      <a:endParaRPr lang="en-US" sz="1600" dirty="0"/>
                    </a:p>
                  </a:txBody>
                  <a:tcPr/>
                </a:tc>
                <a:extLst>
                  <a:ext uri="{0D108BD9-81ED-4DB2-BD59-A6C34878D82A}">
                    <a16:rowId xmlns:a16="http://schemas.microsoft.com/office/drawing/2014/main" val="2587077435"/>
                  </a:ext>
                </a:extLst>
              </a:tr>
              <a:tr h="370840">
                <a:tc>
                  <a:txBody>
                    <a:bodyPr/>
                    <a:lstStyle/>
                    <a:p>
                      <a:r>
                        <a:rPr lang="en-US" sz="1600" b="0" i="0" u="none" strike="noStrike" kern="1200" baseline="0" dirty="0">
                          <a:solidFill>
                            <a:schemeClr val="dk1"/>
                          </a:solidFill>
                          <a:latin typeface="+mn-lt"/>
                          <a:ea typeface="+mn-ea"/>
                          <a:cs typeface="+mn-cs"/>
                        </a:rPr>
                        <a:t>Robustness</a:t>
                      </a:r>
                      <a:endParaRPr lang="en-US" sz="1600" dirty="0"/>
                    </a:p>
                  </a:txBody>
                  <a:tcPr/>
                </a:tc>
                <a:tc>
                  <a:txBody>
                    <a:bodyPr/>
                    <a:lstStyle/>
                    <a:p>
                      <a:pPr marL="285750" indent="-285750">
                        <a:buFont typeface="Arial" panose="020B0604020202020204" pitchFamily="34" charset="0"/>
                        <a:buChar char="•"/>
                      </a:pPr>
                      <a:r>
                        <a:rPr lang="en-GB" sz="1600" b="0" i="0" u="none" strike="noStrike" kern="1200" baseline="0" dirty="0">
                          <a:solidFill>
                            <a:schemeClr val="dk1"/>
                          </a:solidFill>
                          <a:latin typeface="+mn-lt"/>
                          <a:ea typeface="+mn-ea"/>
                          <a:cs typeface="+mn-cs"/>
                        </a:rPr>
                        <a:t>Time to restart after failure</a:t>
                      </a:r>
                    </a:p>
                    <a:p>
                      <a:pPr marL="285750" indent="-285750">
                        <a:buFont typeface="Arial" panose="020B0604020202020204" pitchFamily="34" charset="0"/>
                        <a:buChar char="•"/>
                      </a:pPr>
                      <a:r>
                        <a:rPr lang="en-GB" sz="1600" b="0" i="0" u="none" strike="noStrike" kern="1200" baseline="0" dirty="0">
                          <a:solidFill>
                            <a:schemeClr val="dk1"/>
                          </a:solidFill>
                          <a:latin typeface="+mn-lt"/>
                          <a:ea typeface="+mn-ea"/>
                          <a:cs typeface="+mn-cs"/>
                        </a:rPr>
                        <a:t>Percentage of events causing failure</a:t>
                      </a:r>
                    </a:p>
                    <a:p>
                      <a:pPr marL="285750" indent="-285750">
                        <a:buFont typeface="Arial" panose="020B0604020202020204" pitchFamily="34" charset="0"/>
                        <a:buChar char="•"/>
                      </a:pPr>
                      <a:r>
                        <a:rPr lang="en-GB" sz="1600" b="0" i="0" u="none" strike="noStrike" kern="1200" baseline="0" dirty="0">
                          <a:solidFill>
                            <a:schemeClr val="dk1"/>
                          </a:solidFill>
                          <a:latin typeface="+mn-lt"/>
                          <a:ea typeface="+mn-ea"/>
                          <a:cs typeface="+mn-cs"/>
                        </a:rPr>
                        <a:t>Probability of data corruption on failure</a:t>
                      </a:r>
                      <a:endParaRPr lang="en-US" sz="1600" dirty="0"/>
                    </a:p>
                  </a:txBody>
                  <a:tcPr/>
                </a:tc>
                <a:extLst>
                  <a:ext uri="{0D108BD9-81ED-4DB2-BD59-A6C34878D82A}">
                    <a16:rowId xmlns:a16="http://schemas.microsoft.com/office/drawing/2014/main" val="470475772"/>
                  </a:ext>
                </a:extLst>
              </a:tr>
              <a:tr h="370840">
                <a:tc>
                  <a:txBody>
                    <a:bodyPr/>
                    <a:lstStyle/>
                    <a:p>
                      <a:r>
                        <a:rPr lang="en-US" sz="1600" b="0" i="0" u="none" strike="noStrike" kern="1200" baseline="0" dirty="0">
                          <a:solidFill>
                            <a:schemeClr val="dk1"/>
                          </a:solidFill>
                          <a:latin typeface="+mn-lt"/>
                          <a:ea typeface="+mn-ea"/>
                          <a:cs typeface="+mn-cs"/>
                        </a:rPr>
                        <a:t>Portability</a:t>
                      </a:r>
                      <a:endParaRPr lang="en-US" sz="1600" dirty="0"/>
                    </a:p>
                  </a:txBody>
                  <a:tcPr/>
                </a:tc>
                <a:tc>
                  <a:txBody>
                    <a:bodyPr/>
                    <a:lstStyle/>
                    <a:p>
                      <a:pPr marL="285750" indent="-285750">
                        <a:buFont typeface="Arial" panose="020B0604020202020204" pitchFamily="34" charset="0"/>
                        <a:buChar char="•"/>
                      </a:pPr>
                      <a:r>
                        <a:rPr lang="en-GB" sz="1600" b="0" i="0" u="none" strike="noStrike" kern="1200" baseline="0" dirty="0">
                          <a:solidFill>
                            <a:schemeClr val="dk1"/>
                          </a:solidFill>
                          <a:latin typeface="+mn-lt"/>
                          <a:ea typeface="+mn-ea"/>
                          <a:cs typeface="+mn-cs"/>
                        </a:rPr>
                        <a:t>Percentage of target dependent statements</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Number of target systems</a:t>
                      </a:r>
                      <a:endParaRPr lang="en-US" sz="1600" dirty="0"/>
                    </a:p>
                  </a:txBody>
                  <a:tcPr/>
                </a:tc>
                <a:extLst>
                  <a:ext uri="{0D108BD9-81ED-4DB2-BD59-A6C34878D82A}">
                    <a16:rowId xmlns:a16="http://schemas.microsoft.com/office/drawing/2014/main" val="637345047"/>
                  </a:ext>
                </a:extLst>
              </a:tr>
            </a:tbl>
          </a:graphicData>
        </a:graphic>
      </p:graphicFrame>
    </p:spTree>
    <p:extLst>
      <p:ext uri="{BB962C8B-B14F-4D97-AF65-F5344CB8AC3E}">
        <p14:creationId xmlns:p14="http://schemas.microsoft.com/office/powerpoint/2010/main" val="1537634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GB" dirty="0">
                <a:solidFill>
                  <a:schemeClr val="bg1"/>
                </a:solidFill>
              </a:rPr>
              <a:t>Functional and Non-functional</a:t>
            </a:r>
            <a:r>
              <a:rPr lang="en-US" dirty="0">
                <a:solidFill>
                  <a:schemeClr val="bg1"/>
                </a:solidFill>
              </a:rPr>
              <a:t> Requirements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b="1" dirty="0">
                <a:solidFill>
                  <a:schemeClr val="bg1"/>
                </a:solidFill>
              </a:rPr>
              <a:t>Requirements are not independent</a:t>
            </a:r>
            <a:r>
              <a:rPr lang="en-GB" dirty="0">
                <a:solidFill>
                  <a:schemeClr val="bg1"/>
                </a:solidFill>
              </a:rPr>
              <a:t>, and one requirement often generates or constrains other requirements.</a:t>
            </a:r>
          </a:p>
          <a:p>
            <a:pPr lvl="1"/>
            <a:r>
              <a:rPr lang="en-GB" i="1" dirty="0">
                <a:solidFill>
                  <a:schemeClr val="bg1"/>
                </a:solidFill>
              </a:rPr>
              <a:t>A user requirement concerned with security, such as a statement limiting access to authorized users, may appear to be a non-functional requirement. However, when developed in more detail, this requirement may generate other requirements that are clearly functional, such as the need to include user authentication facilities in the system.</a:t>
            </a:r>
            <a:br>
              <a:rPr lang="en-GB" i="1" dirty="0">
                <a:solidFill>
                  <a:schemeClr val="bg1"/>
                </a:solidFill>
              </a:rPr>
            </a:br>
            <a:endParaRPr lang="en-GB" i="1" dirty="0">
              <a:solidFill>
                <a:schemeClr val="bg1"/>
              </a:solidFill>
            </a:endParaRPr>
          </a:p>
          <a:p>
            <a:endParaRPr lang="en-US" i="1" dirty="0">
              <a:solidFill>
                <a:schemeClr val="bg1"/>
              </a:solidFill>
            </a:endParaRPr>
          </a:p>
        </p:txBody>
      </p:sp>
    </p:spTree>
    <p:extLst>
      <p:ext uri="{BB962C8B-B14F-4D97-AF65-F5344CB8AC3E}">
        <p14:creationId xmlns:p14="http://schemas.microsoft.com/office/powerpoint/2010/main" val="783969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Exercise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92500" lnSpcReduction="10000"/>
          </a:bodyPr>
          <a:lstStyle/>
          <a:p>
            <a:r>
              <a:rPr lang="en-GB" dirty="0">
                <a:solidFill>
                  <a:schemeClr val="bg1"/>
                </a:solidFill>
              </a:rPr>
              <a:t>Telcom Egypt company needs a system for customer services. The system is supposed to be used by technical and non-technical users. All users are Arabian users. The system allows the user to record the customer’s </a:t>
            </a:r>
            <a:r>
              <a:rPr lang="en-US" dirty="0">
                <a:solidFill>
                  <a:schemeClr val="bg1"/>
                </a:solidFill>
              </a:rPr>
              <a:t>issues, determine a date so that a technician</a:t>
            </a:r>
            <a:r>
              <a:rPr lang="ar-EG" dirty="0">
                <a:solidFill>
                  <a:schemeClr val="bg1"/>
                </a:solidFill>
              </a:rPr>
              <a:t> </a:t>
            </a:r>
            <a:r>
              <a:rPr lang="en-US" dirty="0">
                <a:solidFill>
                  <a:schemeClr val="bg1"/>
                </a:solidFill>
              </a:rPr>
              <a:t>can visit the customer. The system also should provide maintenance tools allowing the user to check for connection problems between customer’s router and the server. The system allows the manager to create account for users, so that each user is identified on his work shift.</a:t>
            </a:r>
            <a:r>
              <a:rPr lang="ar-EG" dirty="0">
                <a:solidFill>
                  <a:schemeClr val="bg1"/>
                </a:solidFill>
              </a:rPr>
              <a:t> </a:t>
            </a:r>
            <a:r>
              <a:rPr lang="en-US" dirty="0">
                <a:solidFill>
                  <a:schemeClr val="bg1"/>
                </a:solidFill>
              </a:rPr>
              <a:t>The system must record the talk between the customer and the user to review the users’ performance. At the end of each day, the system generates a report gives statistics about the customer care service with users. At the end of each call, the system sends an evaluation enquiry about the service. The reports are delivered to the CEO via email.</a:t>
            </a:r>
            <a:br>
              <a:rPr lang="en-GB" i="1" dirty="0">
                <a:solidFill>
                  <a:schemeClr val="bg1"/>
                </a:solidFill>
              </a:rPr>
            </a:br>
            <a:endParaRPr lang="en-GB" i="1" dirty="0">
              <a:solidFill>
                <a:schemeClr val="bg1"/>
              </a:solidFill>
            </a:endParaRPr>
          </a:p>
          <a:p>
            <a:endParaRPr lang="en-US" i="1" dirty="0">
              <a:solidFill>
                <a:schemeClr val="bg1"/>
              </a:solidFill>
            </a:endParaRPr>
          </a:p>
        </p:txBody>
      </p:sp>
      <p:sp>
        <p:nvSpPr>
          <p:cNvPr id="5" name="Rectangle 4">
            <a:extLst>
              <a:ext uri="{FF2B5EF4-FFF2-40B4-BE49-F238E27FC236}">
                <a16:creationId xmlns:a16="http://schemas.microsoft.com/office/drawing/2014/main" id="{F25B75BC-44BD-4FC4-8578-28465AE07ABE}"/>
              </a:ext>
            </a:extLst>
          </p:cNvPr>
          <p:cNvSpPr/>
          <p:nvPr/>
        </p:nvSpPr>
        <p:spPr>
          <a:xfrm>
            <a:off x="1159497" y="5788058"/>
            <a:ext cx="9935851"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Stakeholders? Functional requirements? Non-functional requirements? </a:t>
            </a:r>
          </a:p>
        </p:txBody>
      </p:sp>
    </p:spTree>
    <p:extLst>
      <p:ext uri="{BB962C8B-B14F-4D97-AF65-F5344CB8AC3E}">
        <p14:creationId xmlns:p14="http://schemas.microsoft.com/office/powerpoint/2010/main" val="289696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Exercise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92500" lnSpcReduction="10000"/>
          </a:bodyPr>
          <a:lstStyle/>
          <a:p>
            <a:r>
              <a:rPr lang="en-GB" dirty="0">
                <a:solidFill>
                  <a:schemeClr val="bg1"/>
                </a:solidFill>
              </a:rPr>
              <a:t>Telcom Egypt company needs a system for customer services. The system is supposed to be used by technical and non-technical </a:t>
            </a:r>
            <a:r>
              <a:rPr lang="en-GB" dirty="0">
                <a:solidFill>
                  <a:srgbClr val="FFFF00"/>
                </a:solidFill>
              </a:rPr>
              <a:t>users</a:t>
            </a:r>
            <a:r>
              <a:rPr lang="en-GB" dirty="0">
                <a:solidFill>
                  <a:schemeClr val="bg1"/>
                </a:solidFill>
              </a:rPr>
              <a:t>. All users are Arabian users. The system allows the user to record the </a:t>
            </a:r>
            <a:r>
              <a:rPr lang="en-GB" dirty="0">
                <a:solidFill>
                  <a:srgbClr val="FFFF00"/>
                </a:solidFill>
              </a:rPr>
              <a:t>customer</a:t>
            </a:r>
            <a:r>
              <a:rPr lang="en-GB" dirty="0">
                <a:solidFill>
                  <a:schemeClr val="bg1"/>
                </a:solidFill>
              </a:rPr>
              <a:t>’s </a:t>
            </a:r>
            <a:r>
              <a:rPr lang="en-US" dirty="0">
                <a:solidFill>
                  <a:schemeClr val="bg1"/>
                </a:solidFill>
              </a:rPr>
              <a:t>issues, determine a date so that a </a:t>
            </a:r>
            <a:r>
              <a:rPr lang="en-US" dirty="0">
                <a:solidFill>
                  <a:srgbClr val="FFFF00"/>
                </a:solidFill>
              </a:rPr>
              <a:t>technician</a:t>
            </a:r>
            <a:r>
              <a:rPr lang="ar-EG" dirty="0">
                <a:solidFill>
                  <a:schemeClr val="bg1"/>
                </a:solidFill>
              </a:rPr>
              <a:t> </a:t>
            </a:r>
            <a:r>
              <a:rPr lang="en-US" dirty="0">
                <a:solidFill>
                  <a:schemeClr val="bg1"/>
                </a:solidFill>
              </a:rPr>
              <a:t>can visit the customer. The system also should provide maintenance tools allowing the user to check for connection problems between customer’s router and the server. The system allows the </a:t>
            </a:r>
            <a:r>
              <a:rPr lang="en-US" dirty="0">
                <a:solidFill>
                  <a:srgbClr val="FFFF00"/>
                </a:solidFill>
              </a:rPr>
              <a:t>manager</a:t>
            </a:r>
            <a:r>
              <a:rPr lang="en-US" dirty="0">
                <a:solidFill>
                  <a:schemeClr val="bg1"/>
                </a:solidFill>
              </a:rPr>
              <a:t> to create account for users, so that each user is identified on his work shift.</a:t>
            </a:r>
            <a:r>
              <a:rPr lang="ar-EG" dirty="0">
                <a:solidFill>
                  <a:schemeClr val="bg1"/>
                </a:solidFill>
              </a:rPr>
              <a:t> </a:t>
            </a:r>
            <a:r>
              <a:rPr lang="en-US" dirty="0">
                <a:solidFill>
                  <a:schemeClr val="bg1"/>
                </a:solidFill>
              </a:rPr>
              <a:t>The system must record the talk between the customer and the user to review the users’ performance. At the end of each day, the system generates a report gives statistics about the customer care service with users. At the end of each call, the system sends an evaluation enquiry about the service. The reports are delivered to the </a:t>
            </a:r>
            <a:r>
              <a:rPr lang="en-US" dirty="0">
                <a:solidFill>
                  <a:srgbClr val="FFFF00"/>
                </a:solidFill>
              </a:rPr>
              <a:t>CEO </a:t>
            </a:r>
            <a:r>
              <a:rPr lang="en-US" dirty="0">
                <a:solidFill>
                  <a:schemeClr val="bg1"/>
                </a:solidFill>
              </a:rPr>
              <a:t>via email.</a:t>
            </a:r>
            <a:br>
              <a:rPr lang="en-GB" i="1" dirty="0">
                <a:solidFill>
                  <a:schemeClr val="bg1"/>
                </a:solidFill>
              </a:rPr>
            </a:br>
            <a:endParaRPr lang="en-GB" i="1" dirty="0">
              <a:solidFill>
                <a:schemeClr val="bg1"/>
              </a:solidFill>
            </a:endParaRPr>
          </a:p>
          <a:p>
            <a:endParaRPr lang="en-US" i="1" dirty="0">
              <a:solidFill>
                <a:schemeClr val="bg1"/>
              </a:solidFill>
            </a:endParaRPr>
          </a:p>
        </p:txBody>
      </p:sp>
      <p:sp>
        <p:nvSpPr>
          <p:cNvPr id="5" name="Rectangle 4">
            <a:extLst>
              <a:ext uri="{FF2B5EF4-FFF2-40B4-BE49-F238E27FC236}">
                <a16:creationId xmlns:a16="http://schemas.microsoft.com/office/drawing/2014/main" id="{F25B75BC-44BD-4FC4-8578-28465AE07ABE}"/>
              </a:ext>
            </a:extLst>
          </p:cNvPr>
          <p:cNvSpPr/>
          <p:nvPr/>
        </p:nvSpPr>
        <p:spPr>
          <a:xfrm>
            <a:off x="1159497" y="5788058"/>
            <a:ext cx="9935851"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Stakeholders? </a:t>
            </a:r>
          </a:p>
        </p:txBody>
      </p:sp>
    </p:spTree>
    <p:extLst>
      <p:ext uri="{BB962C8B-B14F-4D97-AF65-F5344CB8AC3E}">
        <p14:creationId xmlns:p14="http://schemas.microsoft.com/office/powerpoint/2010/main" val="3168420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Exercise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92500" lnSpcReduction="10000"/>
          </a:bodyPr>
          <a:lstStyle/>
          <a:p>
            <a:r>
              <a:rPr lang="en-GB" dirty="0">
                <a:solidFill>
                  <a:schemeClr val="bg1"/>
                </a:solidFill>
              </a:rPr>
              <a:t>Telcom Egypt company needs a system for customer services. The system is supposed to be used by technical and non-technical users. All users are Arabian users. The system allows the user to </a:t>
            </a:r>
            <a:r>
              <a:rPr lang="en-GB" dirty="0">
                <a:solidFill>
                  <a:srgbClr val="FFFF00"/>
                </a:solidFill>
              </a:rPr>
              <a:t>record the customer’s </a:t>
            </a:r>
            <a:r>
              <a:rPr lang="en-US" dirty="0">
                <a:solidFill>
                  <a:srgbClr val="FFFF00"/>
                </a:solidFill>
              </a:rPr>
              <a:t>issues</a:t>
            </a:r>
            <a:r>
              <a:rPr lang="en-US" dirty="0">
                <a:solidFill>
                  <a:schemeClr val="bg1"/>
                </a:solidFill>
              </a:rPr>
              <a:t>, </a:t>
            </a:r>
            <a:r>
              <a:rPr lang="en-US" dirty="0">
                <a:solidFill>
                  <a:srgbClr val="FFFF00"/>
                </a:solidFill>
              </a:rPr>
              <a:t>determine a date so that a technician</a:t>
            </a:r>
            <a:r>
              <a:rPr lang="ar-EG" dirty="0">
                <a:solidFill>
                  <a:srgbClr val="FFFF00"/>
                </a:solidFill>
              </a:rPr>
              <a:t> </a:t>
            </a:r>
            <a:r>
              <a:rPr lang="en-US" dirty="0">
                <a:solidFill>
                  <a:srgbClr val="FFFF00"/>
                </a:solidFill>
              </a:rPr>
              <a:t>can visit the customer</a:t>
            </a:r>
            <a:r>
              <a:rPr lang="en-US" dirty="0">
                <a:solidFill>
                  <a:schemeClr val="bg1"/>
                </a:solidFill>
              </a:rPr>
              <a:t>. The system also should </a:t>
            </a:r>
            <a:r>
              <a:rPr lang="en-US" dirty="0">
                <a:solidFill>
                  <a:srgbClr val="FFFF00"/>
                </a:solidFill>
              </a:rPr>
              <a:t>provide maintenance tools</a:t>
            </a:r>
            <a:r>
              <a:rPr lang="en-US" dirty="0">
                <a:solidFill>
                  <a:schemeClr val="bg1"/>
                </a:solidFill>
              </a:rPr>
              <a:t> allowing the user to check for connection problems between customer’s router and the server. The system allows the manager to </a:t>
            </a:r>
            <a:r>
              <a:rPr lang="en-US" dirty="0">
                <a:solidFill>
                  <a:srgbClr val="FFFF00"/>
                </a:solidFill>
              </a:rPr>
              <a:t>create account for users</a:t>
            </a:r>
            <a:r>
              <a:rPr lang="en-US" dirty="0">
                <a:solidFill>
                  <a:schemeClr val="bg1"/>
                </a:solidFill>
              </a:rPr>
              <a:t>, so that each user is identified on his work shift.</a:t>
            </a:r>
            <a:r>
              <a:rPr lang="ar-EG" dirty="0">
                <a:solidFill>
                  <a:schemeClr val="bg1"/>
                </a:solidFill>
              </a:rPr>
              <a:t> </a:t>
            </a:r>
            <a:r>
              <a:rPr lang="en-US" dirty="0">
                <a:solidFill>
                  <a:schemeClr val="bg1"/>
                </a:solidFill>
              </a:rPr>
              <a:t>The system must </a:t>
            </a:r>
            <a:r>
              <a:rPr lang="en-US" dirty="0">
                <a:solidFill>
                  <a:srgbClr val="FFFF00"/>
                </a:solidFill>
              </a:rPr>
              <a:t>record the talk between the customer and the user</a:t>
            </a:r>
            <a:r>
              <a:rPr lang="en-US" dirty="0">
                <a:solidFill>
                  <a:schemeClr val="bg1"/>
                </a:solidFill>
              </a:rPr>
              <a:t> to review the users’ performance. At the end of each day, the system </a:t>
            </a:r>
            <a:r>
              <a:rPr lang="en-US" dirty="0">
                <a:solidFill>
                  <a:srgbClr val="FFFF00"/>
                </a:solidFill>
              </a:rPr>
              <a:t>generates a report gives statistics </a:t>
            </a:r>
            <a:r>
              <a:rPr lang="en-US" dirty="0">
                <a:solidFill>
                  <a:schemeClr val="bg1"/>
                </a:solidFill>
              </a:rPr>
              <a:t>about the customer care service with users. At the end of each call, the system </a:t>
            </a:r>
            <a:r>
              <a:rPr lang="en-US" dirty="0">
                <a:solidFill>
                  <a:srgbClr val="FFFF00"/>
                </a:solidFill>
              </a:rPr>
              <a:t>sends an evaluation enquiry </a:t>
            </a:r>
            <a:r>
              <a:rPr lang="en-US" dirty="0">
                <a:solidFill>
                  <a:schemeClr val="bg1"/>
                </a:solidFill>
              </a:rPr>
              <a:t>about the service. The </a:t>
            </a:r>
            <a:r>
              <a:rPr lang="en-US" dirty="0">
                <a:solidFill>
                  <a:srgbClr val="FFFF00"/>
                </a:solidFill>
              </a:rPr>
              <a:t>reports are delivered to the CEO via email</a:t>
            </a:r>
            <a:r>
              <a:rPr lang="en-US" dirty="0">
                <a:solidFill>
                  <a:schemeClr val="bg1"/>
                </a:solidFill>
              </a:rPr>
              <a:t>.</a:t>
            </a:r>
            <a:br>
              <a:rPr lang="en-GB" i="1" dirty="0">
                <a:solidFill>
                  <a:schemeClr val="bg1"/>
                </a:solidFill>
              </a:rPr>
            </a:br>
            <a:endParaRPr lang="en-GB" i="1" dirty="0">
              <a:solidFill>
                <a:schemeClr val="bg1"/>
              </a:solidFill>
            </a:endParaRPr>
          </a:p>
          <a:p>
            <a:endParaRPr lang="en-US" i="1" dirty="0">
              <a:solidFill>
                <a:schemeClr val="bg1"/>
              </a:solidFill>
            </a:endParaRPr>
          </a:p>
        </p:txBody>
      </p:sp>
      <p:sp>
        <p:nvSpPr>
          <p:cNvPr id="5" name="Rectangle 4">
            <a:extLst>
              <a:ext uri="{FF2B5EF4-FFF2-40B4-BE49-F238E27FC236}">
                <a16:creationId xmlns:a16="http://schemas.microsoft.com/office/drawing/2014/main" id="{F25B75BC-44BD-4FC4-8578-28465AE07ABE}"/>
              </a:ext>
            </a:extLst>
          </p:cNvPr>
          <p:cNvSpPr/>
          <p:nvPr/>
        </p:nvSpPr>
        <p:spPr>
          <a:xfrm>
            <a:off x="1159497" y="5788058"/>
            <a:ext cx="9935851"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Functional requirements? </a:t>
            </a:r>
          </a:p>
        </p:txBody>
      </p:sp>
    </p:spTree>
    <p:extLst>
      <p:ext uri="{BB962C8B-B14F-4D97-AF65-F5344CB8AC3E}">
        <p14:creationId xmlns:p14="http://schemas.microsoft.com/office/powerpoint/2010/main" val="3989747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Exercise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92500" lnSpcReduction="10000"/>
          </a:bodyPr>
          <a:lstStyle/>
          <a:p>
            <a:r>
              <a:rPr lang="en-GB" dirty="0">
                <a:solidFill>
                  <a:schemeClr val="bg1"/>
                </a:solidFill>
              </a:rPr>
              <a:t>Telcom Egypt company needs a system for customer services. The system is supposed to be used by </a:t>
            </a:r>
            <a:r>
              <a:rPr lang="en-GB" dirty="0">
                <a:solidFill>
                  <a:srgbClr val="FFFF00"/>
                </a:solidFill>
              </a:rPr>
              <a:t>technical and non-technical users</a:t>
            </a:r>
            <a:r>
              <a:rPr lang="en-GB" dirty="0">
                <a:solidFill>
                  <a:schemeClr val="bg1"/>
                </a:solidFill>
              </a:rPr>
              <a:t>. </a:t>
            </a:r>
            <a:r>
              <a:rPr lang="en-GB" dirty="0">
                <a:solidFill>
                  <a:srgbClr val="FFFF00"/>
                </a:solidFill>
              </a:rPr>
              <a:t>All users are Arabian users</a:t>
            </a:r>
            <a:r>
              <a:rPr lang="en-GB" dirty="0">
                <a:solidFill>
                  <a:schemeClr val="bg1"/>
                </a:solidFill>
              </a:rPr>
              <a:t>. The system allows the user to </a:t>
            </a:r>
            <a:r>
              <a:rPr lang="en-GB" dirty="0">
                <a:solidFill>
                  <a:srgbClr val="FFFF00"/>
                </a:solidFill>
              </a:rPr>
              <a:t>record the customer’s </a:t>
            </a:r>
            <a:r>
              <a:rPr lang="en-US" dirty="0">
                <a:solidFill>
                  <a:srgbClr val="FFFF00"/>
                </a:solidFill>
              </a:rPr>
              <a:t>issues</a:t>
            </a:r>
            <a:r>
              <a:rPr lang="en-US" dirty="0">
                <a:solidFill>
                  <a:schemeClr val="bg1"/>
                </a:solidFill>
              </a:rPr>
              <a:t>, determine a date so that a technician</a:t>
            </a:r>
            <a:r>
              <a:rPr lang="ar-EG" dirty="0">
                <a:solidFill>
                  <a:schemeClr val="bg1"/>
                </a:solidFill>
              </a:rPr>
              <a:t> </a:t>
            </a:r>
            <a:r>
              <a:rPr lang="en-US" dirty="0">
                <a:solidFill>
                  <a:schemeClr val="bg1"/>
                </a:solidFill>
              </a:rPr>
              <a:t>can visit the customer. The system also should provide maintenance tools allowing the user to </a:t>
            </a:r>
            <a:r>
              <a:rPr lang="en-US" dirty="0">
                <a:solidFill>
                  <a:srgbClr val="FFFF00"/>
                </a:solidFill>
              </a:rPr>
              <a:t>check for connection problems between customer’s router and the server</a:t>
            </a:r>
            <a:r>
              <a:rPr lang="en-US" dirty="0">
                <a:solidFill>
                  <a:schemeClr val="bg1"/>
                </a:solidFill>
              </a:rPr>
              <a:t>. The system allows the manager to create account for users, so that each user is identified on his work shift.</a:t>
            </a:r>
            <a:r>
              <a:rPr lang="ar-EG" dirty="0">
                <a:solidFill>
                  <a:schemeClr val="bg1"/>
                </a:solidFill>
              </a:rPr>
              <a:t> </a:t>
            </a:r>
            <a:r>
              <a:rPr lang="en-US" dirty="0">
                <a:solidFill>
                  <a:schemeClr val="bg1"/>
                </a:solidFill>
              </a:rPr>
              <a:t>The system must record the talk between the customer and the user to review the users’ performance. At the end of each day, the system generates a report gives statistics about the customer care service with users. At the end of each call, the system sends an evaluation enquiry about the service. The reports are delivered to the CEO via email.</a:t>
            </a:r>
            <a:br>
              <a:rPr lang="en-GB" i="1" dirty="0">
                <a:solidFill>
                  <a:schemeClr val="bg1"/>
                </a:solidFill>
              </a:rPr>
            </a:br>
            <a:endParaRPr lang="en-GB" i="1" dirty="0">
              <a:solidFill>
                <a:schemeClr val="bg1"/>
              </a:solidFill>
            </a:endParaRPr>
          </a:p>
          <a:p>
            <a:endParaRPr lang="en-US" i="1" dirty="0">
              <a:solidFill>
                <a:schemeClr val="bg1"/>
              </a:solidFill>
            </a:endParaRPr>
          </a:p>
        </p:txBody>
      </p:sp>
      <p:sp>
        <p:nvSpPr>
          <p:cNvPr id="5" name="Rectangle 4">
            <a:extLst>
              <a:ext uri="{FF2B5EF4-FFF2-40B4-BE49-F238E27FC236}">
                <a16:creationId xmlns:a16="http://schemas.microsoft.com/office/drawing/2014/main" id="{F25B75BC-44BD-4FC4-8578-28465AE07ABE}"/>
              </a:ext>
            </a:extLst>
          </p:cNvPr>
          <p:cNvSpPr/>
          <p:nvPr/>
        </p:nvSpPr>
        <p:spPr>
          <a:xfrm>
            <a:off x="1159497" y="5788058"/>
            <a:ext cx="9935851"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Non-functional requirements? </a:t>
            </a:r>
          </a:p>
        </p:txBody>
      </p:sp>
      <p:sp>
        <p:nvSpPr>
          <p:cNvPr id="6" name="Speech Bubble: Oval 5">
            <a:extLst>
              <a:ext uri="{FF2B5EF4-FFF2-40B4-BE49-F238E27FC236}">
                <a16:creationId xmlns:a16="http://schemas.microsoft.com/office/drawing/2014/main" id="{8B1E52C7-35EE-4C71-9357-94FDB937B4DE}"/>
              </a:ext>
            </a:extLst>
          </p:cNvPr>
          <p:cNvSpPr/>
          <p:nvPr/>
        </p:nvSpPr>
        <p:spPr>
          <a:xfrm>
            <a:off x="8135333" y="467368"/>
            <a:ext cx="2172094" cy="1178350"/>
          </a:xfrm>
          <a:prstGeom prst="wedgeEllipseCallout">
            <a:avLst>
              <a:gd name="adj1" fmla="val -435"/>
              <a:gd name="adj2" fmla="val 881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system must be in Arabic</a:t>
            </a:r>
          </a:p>
        </p:txBody>
      </p:sp>
      <p:sp>
        <p:nvSpPr>
          <p:cNvPr id="7" name="Speech Bubble: Oval 6">
            <a:extLst>
              <a:ext uri="{FF2B5EF4-FFF2-40B4-BE49-F238E27FC236}">
                <a16:creationId xmlns:a16="http://schemas.microsoft.com/office/drawing/2014/main" id="{CF9451C2-E213-41EA-9AC5-2B2C2552C215}"/>
              </a:ext>
            </a:extLst>
          </p:cNvPr>
          <p:cNvSpPr/>
          <p:nvPr/>
        </p:nvSpPr>
        <p:spPr>
          <a:xfrm>
            <a:off x="2776586" y="625324"/>
            <a:ext cx="2172094" cy="1178350"/>
          </a:xfrm>
          <a:prstGeom prst="wedgeEllipseCallout">
            <a:avLst>
              <a:gd name="adj1" fmla="val 16925"/>
              <a:gd name="adj2" fmla="val 777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easy-to-use, non-professional UX </a:t>
            </a:r>
          </a:p>
        </p:txBody>
      </p:sp>
      <p:sp>
        <p:nvSpPr>
          <p:cNvPr id="8" name="Speech Bubble: Oval 7">
            <a:extLst>
              <a:ext uri="{FF2B5EF4-FFF2-40B4-BE49-F238E27FC236}">
                <a16:creationId xmlns:a16="http://schemas.microsoft.com/office/drawing/2014/main" id="{408A1629-73FA-49F6-938F-FA27F01CBEB7}"/>
              </a:ext>
            </a:extLst>
          </p:cNvPr>
          <p:cNvSpPr/>
          <p:nvPr/>
        </p:nvSpPr>
        <p:spPr>
          <a:xfrm>
            <a:off x="10540344" y="1475677"/>
            <a:ext cx="1525965" cy="918731"/>
          </a:xfrm>
          <a:prstGeom prst="wedgeEllipseCallout">
            <a:avLst>
              <a:gd name="adj1" fmla="val -55869"/>
              <a:gd name="adj2" fmla="val 5227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Reliable database to store dates</a:t>
            </a:r>
          </a:p>
        </p:txBody>
      </p:sp>
      <p:sp>
        <p:nvSpPr>
          <p:cNvPr id="9" name="Speech Bubble: Oval 8">
            <a:extLst>
              <a:ext uri="{FF2B5EF4-FFF2-40B4-BE49-F238E27FC236}">
                <a16:creationId xmlns:a16="http://schemas.microsoft.com/office/drawing/2014/main" id="{94C65C18-BBED-4B0E-8295-19FD7DBF34F3}"/>
              </a:ext>
            </a:extLst>
          </p:cNvPr>
          <p:cNvSpPr/>
          <p:nvPr/>
        </p:nvSpPr>
        <p:spPr>
          <a:xfrm>
            <a:off x="65987" y="2634242"/>
            <a:ext cx="1659117" cy="608579"/>
          </a:xfrm>
          <a:prstGeom prst="wedgeEllipseCallout">
            <a:avLst>
              <a:gd name="adj1" fmla="val 31846"/>
              <a:gd name="adj2" fmla="val 69293"/>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Reliability, Speed, Robustness</a:t>
            </a:r>
          </a:p>
        </p:txBody>
      </p:sp>
    </p:spTree>
    <p:extLst>
      <p:ext uri="{BB962C8B-B14F-4D97-AF65-F5344CB8AC3E}">
        <p14:creationId xmlns:p14="http://schemas.microsoft.com/office/powerpoint/2010/main" val="310190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Motivation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US" dirty="0">
                <a:solidFill>
                  <a:schemeClr val="bg1"/>
                </a:solidFill>
              </a:rPr>
              <a:t>Telecom Egypt company’s manager asked you to develop a customer service system.</a:t>
            </a:r>
          </a:p>
          <a:p>
            <a:pPr lvl="1"/>
            <a:r>
              <a:rPr lang="en-US" i="1" dirty="0">
                <a:solidFill>
                  <a:schemeClr val="bg1"/>
                </a:solidFill>
              </a:rPr>
              <a:t>How to start?</a:t>
            </a:r>
          </a:p>
          <a:p>
            <a:pPr lvl="1"/>
            <a:r>
              <a:rPr lang="en-US" i="1" dirty="0">
                <a:solidFill>
                  <a:schemeClr val="bg1"/>
                </a:solidFill>
              </a:rPr>
              <a:t>What should you do?</a:t>
            </a:r>
          </a:p>
          <a:p>
            <a:pPr lvl="1"/>
            <a:r>
              <a:rPr lang="en-US" i="1" dirty="0">
                <a:solidFill>
                  <a:schemeClr val="bg1"/>
                </a:solidFill>
              </a:rPr>
              <a:t>Who will benefit from the system?</a:t>
            </a:r>
          </a:p>
          <a:p>
            <a:pPr lvl="1"/>
            <a:r>
              <a:rPr lang="en-US" i="1" dirty="0">
                <a:solidFill>
                  <a:schemeClr val="bg1"/>
                </a:solidFill>
              </a:rPr>
              <a:t>What the system is supposed to do?</a:t>
            </a:r>
            <a:br>
              <a:rPr lang="en-US" i="1" dirty="0">
                <a:solidFill>
                  <a:schemeClr val="bg1"/>
                </a:solidFill>
              </a:rPr>
            </a:br>
            <a:r>
              <a:rPr lang="en-US" i="1" dirty="0">
                <a:solidFill>
                  <a:schemeClr val="bg1"/>
                </a:solidFill>
              </a:rPr>
              <a:t>.</a:t>
            </a:r>
            <a:br>
              <a:rPr lang="en-US" i="1" dirty="0">
                <a:solidFill>
                  <a:schemeClr val="bg1"/>
                </a:solidFill>
              </a:rPr>
            </a:br>
            <a:r>
              <a:rPr lang="en-US" i="1" dirty="0">
                <a:solidFill>
                  <a:schemeClr val="bg1"/>
                </a:solidFill>
              </a:rPr>
              <a:t>.</a:t>
            </a:r>
            <a:br>
              <a:rPr lang="en-US" i="1" dirty="0">
                <a:solidFill>
                  <a:schemeClr val="bg1"/>
                </a:solidFill>
              </a:rPr>
            </a:br>
            <a:r>
              <a:rPr lang="en-US" i="1" dirty="0">
                <a:solidFill>
                  <a:schemeClr val="bg1"/>
                </a:solidFill>
              </a:rPr>
              <a:t>.</a:t>
            </a:r>
            <a:br>
              <a:rPr lang="en-US" i="1" dirty="0">
                <a:solidFill>
                  <a:schemeClr val="bg1"/>
                </a:solidFill>
              </a:rPr>
            </a:br>
            <a:r>
              <a:rPr lang="en-US" i="1" dirty="0">
                <a:solidFill>
                  <a:schemeClr val="bg1"/>
                </a:solidFill>
              </a:rPr>
              <a:t>.</a:t>
            </a:r>
          </a:p>
        </p:txBody>
      </p:sp>
    </p:spTree>
    <p:extLst>
      <p:ext uri="{BB962C8B-B14F-4D97-AF65-F5344CB8AC3E}">
        <p14:creationId xmlns:p14="http://schemas.microsoft.com/office/powerpoint/2010/main" val="3530099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Exercise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92500" lnSpcReduction="10000"/>
          </a:bodyPr>
          <a:lstStyle/>
          <a:p>
            <a:r>
              <a:rPr lang="en-GB" dirty="0">
                <a:solidFill>
                  <a:schemeClr val="bg1"/>
                </a:solidFill>
              </a:rPr>
              <a:t>Telcom Egypt company needs a system for customer services. The system is supposed to be used by </a:t>
            </a:r>
            <a:r>
              <a:rPr lang="en-GB" dirty="0">
                <a:solidFill>
                  <a:srgbClr val="FFFF00"/>
                </a:solidFill>
              </a:rPr>
              <a:t>technical and non-technical users</a:t>
            </a:r>
            <a:r>
              <a:rPr lang="en-GB" dirty="0">
                <a:solidFill>
                  <a:schemeClr val="bg1"/>
                </a:solidFill>
              </a:rPr>
              <a:t>. </a:t>
            </a:r>
            <a:r>
              <a:rPr lang="en-GB" dirty="0">
                <a:solidFill>
                  <a:srgbClr val="FFFF00"/>
                </a:solidFill>
              </a:rPr>
              <a:t>All users are Arabian users</a:t>
            </a:r>
            <a:r>
              <a:rPr lang="en-GB" dirty="0">
                <a:solidFill>
                  <a:schemeClr val="bg1"/>
                </a:solidFill>
              </a:rPr>
              <a:t>. The system allows the user to </a:t>
            </a:r>
            <a:r>
              <a:rPr lang="en-GB" dirty="0">
                <a:solidFill>
                  <a:srgbClr val="FFFF00"/>
                </a:solidFill>
              </a:rPr>
              <a:t>record the customer’s </a:t>
            </a:r>
            <a:r>
              <a:rPr lang="en-US" dirty="0">
                <a:solidFill>
                  <a:srgbClr val="FFFF00"/>
                </a:solidFill>
              </a:rPr>
              <a:t>issues</a:t>
            </a:r>
            <a:r>
              <a:rPr lang="en-US" dirty="0">
                <a:solidFill>
                  <a:schemeClr val="bg1"/>
                </a:solidFill>
              </a:rPr>
              <a:t>, determine a date so that a technician</a:t>
            </a:r>
            <a:r>
              <a:rPr lang="ar-EG" dirty="0">
                <a:solidFill>
                  <a:schemeClr val="bg1"/>
                </a:solidFill>
              </a:rPr>
              <a:t> </a:t>
            </a:r>
            <a:r>
              <a:rPr lang="en-US" dirty="0">
                <a:solidFill>
                  <a:schemeClr val="bg1"/>
                </a:solidFill>
              </a:rPr>
              <a:t>can visit the customer. The system also should provide maintenance tools allowing the user to </a:t>
            </a:r>
            <a:r>
              <a:rPr lang="en-US" dirty="0">
                <a:solidFill>
                  <a:srgbClr val="FFFF00"/>
                </a:solidFill>
              </a:rPr>
              <a:t>check for connection problems between customer’s router and the server</a:t>
            </a:r>
            <a:r>
              <a:rPr lang="en-US" dirty="0">
                <a:solidFill>
                  <a:schemeClr val="bg1"/>
                </a:solidFill>
              </a:rPr>
              <a:t>. The system allows the manager to </a:t>
            </a:r>
            <a:r>
              <a:rPr lang="en-US" dirty="0">
                <a:solidFill>
                  <a:srgbClr val="FFFF00"/>
                </a:solidFill>
              </a:rPr>
              <a:t>create account for users</a:t>
            </a:r>
            <a:r>
              <a:rPr lang="en-US" dirty="0">
                <a:solidFill>
                  <a:schemeClr val="bg1"/>
                </a:solidFill>
              </a:rPr>
              <a:t>, so that each user is identified on his work shift.</a:t>
            </a:r>
            <a:r>
              <a:rPr lang="ar-EG" dirty="0">
                <a:solidFill>
                  <a:schemeClr val="bg1"/>
                </a:solidFill>
              </a:rPr>
              <a:t> </a:t>
            </a:r>
            <a:r>
              <a:rPr lang="en-US" dirty="0">
                <a:solidFill>
                  <a:schemeClr val="bg1"/>
                </a:solidFill>
              </a:rPr>
              <a:t>The system must </a:t>
            </a:r>
            <a:r>
              <a:rPr lang="en-US" dirty="0">
                <a:solidFill>
                  <a:srgbClr val="FFFF00"/>
                </a:solidFill>
              </a:rPr>
              <a:t>record the talk </a:t>
            </a:r>
            <a:r>
              <a:rPr lang="en-US" dirty="0">
                <a:solidFill>
                  <a:schemeClr val="bg1"/>
                </a:solidFill>
              </a:rPr>
              <a:t>between the customer and the user to review the users’ performance. At the end of each day, the system </a:t>
            </a:r>
            <a:r>
              <a:rPr lang="en-US" dirty="0">
                <a:solidFill>
                  <a:srgbClr val="FFFF00"/>
                </a:solidFill>
              </a:rPr>
              <a:t>generates a report </a:t>
            </a:r>
            <a:r>
              <a:rPr lang="en-US" dirty="0">
                <a:solidFill>
                  <a:schemeClr val="bg1"/>
                </a:solidFill>
              </a:rPr>
              <a:t>gives statistics about the customer care service with users. At the end of each call, the system sends an </a:t>
            </a:r>
            <a:r>
              <a:rPr lang="en-US" dirty="0">
                <a:solidFill>
                  <a:srgbClr val="FFFF00"/>
                </a:solidFill>
              </a:rPr>
              <a:t>evaluation enquiry </a:t>
            </a:r>
            <a:r>
              <a:rPr lang="en-US" dirty="0">
                <a:solidFill>
                  <a:schemeClr val="bg1"/>
                </a:solidFill>
              </a:rPr>
              <a:t>about the service. The reports are </a:t>
            </a:r>
            <a:r>
              <a:rPr lang="en-US" dirty="0">
                <a:solidFill>
                  <a:srgbClr val="FFFF00"/>
                </a:solidFill>
              </a:rPr>
              <a:t>delivered to the CEO via email</a:t>
            </a:r>
            <a:r>
              <a:rPr lang="en-US" dirty="0">
                <a:solidFill>
                  <a:schemeClr val="bg1"/>
                </a:solidFill>
              </a:rPr>
              <a:t>.</a:t>
            </a:r>
            <a:br>
              <a:rPr lang="en-GB" i="1" dirty="0">
                <a:solidFill>
                  <a:schemeClr val="bg1"/>
                </a:solidFill>
              </a:rPr>
            </a:br>
            <a:endParaRPr lang="en-GB" i="1" dirty="0">
              <a:solidFill>
                <a:schemeClr val="bg1"/>
              </a:solidFill>
            </a:endParaRPr>
          </a:p>
          <a:p>
            <a:endParaRPr lang="en-US" i="1" dirty="0">
              <a:solidFill>
                <a:schemeClr val="bg1"/>
              </a:solidFill>
            </a:endParaRPr>
          </a:p>
        </p:txBody>
      </p:sp>
      <p:sp>
        <p:nvSpPr>
          <p:cNvPr id="5" name="Rectangle 4">
            <a:extLst>
              <a:ext uri="{FF2B5EF4-FFF2-40B4-BE49-F238E27FC236}">
                <a16:creationId xmlns:a16="http://schemas.microsoft.com/office/drawing/2014/main" id="{F25B75BC-44BD-4FC4-8578-28465AE07ABE}"/>
              </a:ext>
            </a:extLst>
          </p:cNvPr>
          <p:cNvSpPr/>
          <p:nvPr/>
        </p:nvSpPr>
        <p:spPr>
          <a:xfrm>
            <a:off x="1159497" y="5788058"/>
            <a:ext cx="9935851"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Non-functional requirements? </a:t>
            </a:r>
          </a:p>
        </p:txBody>
      </p:sp>
      <p:sp>
        <p:nvSpPr>
          <p:cNvPr id="9" name="Speech Bubble: Oval 8">
            <a:extLst>
              <a:ext uri="{FF2B5EF4-FFF2-40B4-BE49-F238E27FC236}">
                <a16:creationId xmlns:a16="http://schemas.microsoft.com/office/drawing/2014/main" id="{94C65C18-BBED-4B0E-8295-19FD7DBF34F3}"/>
              </a:ext>
            </a:extLst>
          </p:cNvPr>
          <p:cNvSpPr/>
          <p:nvPr/>
        </p:nvSpPr>
        <p:spPr>
          <a:xfrm>
            <a:off x="3091993" y="2945326"/>
            <a:ext cx="1904214" cy="608579"/>
          </a:xfrm>
          <a:prstGeom prst="wedgeEllipseCallout">
            <a:avLst>
              <a:gd name="adj1" fmla="val 31846"/>
              <a:gd name="adj2" fmla="val 69293"/>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Security, Authentication</a:t>
            </a:r>
          </a:p>
        </p:txBody>
      </p:sp>
      <p:sp>
        <p:nvSpPr>
          <p:cNvPr id="10" name="Speech Bubble: Oval 9">
            <a:extLst>
              <a:ext uri="{FF2B5EF4-FFF2-40B4-BE49-F238E27FC236}">
                <a16:creationId xmlns:a16="http://schemas.microsoft.com/office/drawing/2014/main" id="{F33FC68A-9C7A-41B0-BBA9-4EC5D6728B09}"/>
              </a:ext>
            </a:extLst>
          </p:cNvPr>
          <p:cNvSpPr/>
          <p:nvPr/>
        </p:nvSpPr>
        <p:spPr>
          <a:xfrm>
            <a:off x="7345053" y="3429000"/>
            <a:ext cx="1904214" cy="608579"/>
          </a:xfrm>
          <a:prstGeom prst="wedgeEllipseCallout">
            <a:avLst>
              <a:gd name="adj1" fmla="val -92411"/>
              <a:gd name="adj2" fmla="val 4141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Reliability, security,</a:t>
            </a:r>
          </a:p>
        </p:txBody>
      </p:sp>
      <p:sp>
        <p:nvSpPr>
          <p:cNvPr id="11" name="Speech Bubble: Oval 10">
            <a:extLst>
              <a:ext uri="{FF2B5EF4-FFF2-40B4-BE49-F238E27FC236}">
                <a16:creationId xmlns:a16="http://schemas.microsoft.com/office/drawing/2014/main" id="{FE6BF910-41C2-4D10-992F-7B54BA6682C8}"/>
              </a:ext>
            </a:extLst>
          </p:cNvPr>
          <p:cNvSpPr/>
          <p:nvPr/>
        </p:nvSpPr>
        <p:spPr>
          <a:xfrm>
            <a:off x="273378" y="3933825"/>
            <a:ext cx="1904214" cy="608579"/>
          </a:xfrm>
          <a:prstGeom prst="wedgeEllipseCallout">
            <a:avLst>
              <a:gd name="adj1" fmla="val 26402"/>
              <a:gd name="adj2" fmla="val 7084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Conciseness, Organized, easy to read </a:t>
            </a:r>
          </a:p>
        </p:txBody>
      </p:sp>
      <p:sp>
        <p:nvSpPr>
          <p:cNvPr id="12" name="Speech Bubble: Oval 11">
            <a:extLst>
              <a:ext uri="{FF2B5EF4-FFF2-40B4-BE49-F238E27FC236}">
                <a16:creationId xmlns:a16="http://schemas.microsoft.com/office/drawing/2014/main" id="{2BF539C7-C9B7-49FE-8333-35B8611470DB}"/>
              </a:ext>
            </a:extLst>
          </p:cNvPr>
          <p:cNvSpPr/>
          <p:nvPr/>
        </p:nvSpPr>
        <p:spPr>
          <a:xfrm>
            <a:off x="8864339" y="4366692"/>
            <a:ext cx="1904214" cy="608579"/>
          </a:xfrm>
          <a:prstGeom prst="wedgeEllipseCallout">
            <a:avLst>
              <a:gd name="adj1" fmla="val -92411"/>
              <a:gd name="adj2" fmla="val 4141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Integrity, responsive</a:t>
            </a:r>
          </a:p>
        </p:txBody>
      </p:sp>
      <p:sp>
        <p:nvSpPr>
          <p:cNvPr id="13" name="Speech Bubble: Oval 12">
            <a:extLst>
              <a:ext uri="{FF2B5EF4-FFF2-40B4-BE49-F238E27FC236}">
                <a16:creationId xmlns:a16="http://schemas.microsoft.com/office/drawing/2014/main" id="{2422572D-289D-4C44-B468-C350D8572B34}"/>
              </a:ext>
            </a:extLst>
          </p:cNvPr>
          <p:cNvSpPr/>
          <p:nvPr/>
        </p:nvSpPr>
        <p:spPr>
          <a:xfrm>
            <a:off x="8864339" y="5304384"/>
            <a:ext cx="1589987" cy="393733"/>
          </a:xfrm>
          <a:prstGeom prst="wedgeEllipseCallout">
            <a:avLst>
              <a:gd name="adj1" fmla="val -98351"/>
              <a:gd name="adj2" fmla="val -34489"/>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Security</a:t>
            </a:r>
          </a:p>
        </p:txBody>
      </p:sp>
    </p:spTree>
    <p:extLst>
      <p:ext uri="{BB962C8B-B14F-4D97-AF65-F5344CB8AC3E}">
        <p14:creationId xmlns:p14="http://schemas.microsoft.com/office/powerpoint/2010/main" val="1695516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Exercise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92500" lnSpcReduction="20000"/>
          </a:bodyPr>
          <a:lstStyle/>
          <a:p>
            <a:r>
              <a:rPr lang="en-GB" dirty="0">
                <a:solidFill>
                  <a:schemeClr val="bg1"/>
                </a:solidFill>
              </a:rPr>
              <a:t>This software system will be a Web Publishing System for a local editor of a regional historical society. This system will be designed to maximize the editor’s productivity by providing tools to assist in automating the article review and publishing process, which would otherwise have to be performed manually. By maximizing the editor’s work efficiency and production the system will meet the editor’s needs while remaining easy to understand and use. More specifically, this system is designed to allow an editor to manage and communicate with a group of reviewers and authors to publish articles to a public website. The software will facilitate communication between authors, reviewers, and the editor via E-Mail. Preformatted reply forms are used in every stage of the articles’ progress through the system to provide a uniform review process; the location of these forms is configurable via the application’s maintenance options. The system also contains a relational database containing a list of Authors, Reviewers, and Articles.</a:t>
            </a:r>
            <a:endParaRPr lang="en-GB" i="1" dirty="0">
              <a:solidFill>
                <a:schemeClr val="bg1"/>
              </a:solidFill>
            </a:endParaRPr>
          </a:p>
          <a:p>
            <a:endParaRPr lang="en-US" i="1" dirty="0">
              <a:solidFill>
                <a:schemeClr val="bg1"/>
              </a:solidFill>
            </a:endParaRPr>
          </a:p>
        </p:txBody>
      </p:sp>
      <p:sp>
        <p:nvSpPr>
          <p:cNvPr id="5" name="Rectangle 4">
            <a:extLst>
              <a:ext uri="{FF2B5EF4-FFF2-40B4-BE49-F238E27FC236}">
                <a16:creationId xmlns:a16="http://schemas.microsoft.com/office/drawing/2014/main" id="{F25B75BC-44BD-4FC4-8578-28465AE07ABE}"/>
              </a:ext>
            </a:extLst>
          </p:cNvPr>
          <p:cNvSpPr/>
          <p:nvPr/>
        </p:nvSpPr>
        <p:spPr>
          <a:xfrm>
            <a:off x="1159497" y="5788058"/>
            <a:ext cx="9935851"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Stakeholders? Functional requirements? Non-functional requirements? </a:t>
            </a:r>
          </a:p>
        </p:txBody>
      </p:sp>
    </p:spTree>
    <p:extLst>
      <p:ext uri="{BB962C8B-B14F-4D97-AF65-F5344CB8AC3E}">
        <p14:creationId xmlns:p14="http://schemas.microsoft.com/office/powerpoint/2010/main" val="312726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Exercise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92500" lnSpcReduction="20000"/>
          </a:bodyPr>
          <a:lstStyle/>
          <a:p>
            <a:r>
              <a:rPr lang="en-GB" dirty="0">
                <a:solidFill>
                  <a:schemeClr val="bg1"/>
                </a:solidFill>
              </a:rPr>
              <a:t>This software system will be a Web Publishing System for a </a:t>
            </a:r>
            <a:r>
              <a:rPr lang="en-GB" dirty="0">
                <a:solidFill>
                  <a:srgbClr val="FFFF00"/>
                </a:solidFill>
              </a:rPr>
              <a:t>local editor </a:t>
            </a:r>
            <a:r>
              <a:rPr lang="en-GB" dirty="0">
                <a:solidFill>
                  <a:schemeClr val="bg1"/>
                </a:solidFill>
              </a:rPr>
              <a:t>of a regional historical society. This system will be designed to maximize the editor’s productivity by providing tools to assist in automating the article review and publishing process, which would otherwise have to be performed manually. By maximizing the editor’s work efficiency and production the system will meet the editor’s needs while remaining easy to understand and use. More specifically, this system is designed to allow an editor to manage and communicate with a group of </a:t>
            </a:r>
            <a:r>
              <a:rPr lang="en-GB" dirty="0">
                <a:solidFill>
                  <a:srgbClr val="FFFF00"/>
                </a:solidFill>
              </a:rPr>
              <a:t>reviewers</a:t>
            </a:r>
            <a:r>
              <a:rPr lang="en-GB" dirty="0">
                <a:solidFill>
                  <a:schemeClr val="bg1"/>
                </a:solidFill>
              </a:rPr>
              <a:t> and </a:t>
            </a:r>
            <a:r>
              <a:rPr lang="en-GB" dirty="0">
                <a:solidFill>
                  <a:srgbClr val="FFFF00"/>
                </a:solidFill>
              </a:rPr>
              <a:t>authors</a:t>
            </a:r>
            <a:r>
              <a:rPr lang="en-GB" dirty="0">
                <a:solidFill>
                  <a:schemeClr val="bg1"/>
                </a:solidFill>
              </a:rPr>
              <a:t> to publish articles to a public website. The software will facilitate communication between authors, reviewers, and the editor via E-Mail. Preformatted reply forms are used in every stage of the articles’ progress through the system to provide a uniform review process; the location of these forms is configurable via the application’s maintenance options. The system also contains a relational database containing a list of Authors, Reviewers, and Articles.</a:t>
            </a:r>
            <a:endParaRPr lang="en-GB" i="1" dirty="0">
              <a:solidFill>
                <a:schemeClr val="bg1"/>
              </a:solidFill>
            </a:endParaRPr>
          </a:p>
          <a:p>
            <a:endParaRPr lang="en-US" i="1" dirty="0">
              <a:solidFill>
                <a:schemeClr val="bg1"/>
              </a:solidFill>
            </a:endParaRPr>
          </a:p>
        </p:txBody>
      </p:sp>
      <p:sp>
        <p:nvSpPr>
          <p:cNvPr id="5" name="Rectangle 4">
            <a:extLst>
              <a:ext uri="{FF2B5EF4-FFF2-40B4-BE49-F238E27FC236}">
                <a16:creationId xmlns:a16="http://schemas.microsoft.com/office/drawing/2014/main" id="{F25B75BC-44BD-4FC4-8578-28465AE07ABE}"/>
              </a:ext>
            </a:extLst>
          </p:cNvPr>
          <p:cNvSpPr/>
          <p:nvPr/>
        </p:nvSpPr>
        <p:spPr>
          <a:xfrm>
            <a:off x="1159497" y="5788058"/>
            <a:ext cx="9935851"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Stakeholders? </a:t>
            </a:r>
          </a:p>
        </p:txBody>
      </p:sp>
    </p:spTree>
    <p:extLst>
      <p:ext uri="{BB962C8B-B14F-4D97-AF65-F5344CB8AC3E}">
        <p14:creationId xmlns:p14="http://schemas.microsoft.com/office/powerpoint/2010/main" val="2848273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Exercise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92500" lnSpcReduction="20000"/>
          </a:bodyPr>
          <a:lstStyle/>
          <a:p>
            <a:r>
              <a:rPr lang="en-GB" dirty="0">
                <a:solidFill>
                  <a:schemeClr val="bg1"/>
                </a:solidFill>
              </a:rPr>
              <a:t>This software system will be a Web Publishing System for a local editor of a regional historical society. This system will be designed to maximize the editor’s productivity </a:t>
            </a:r>
            <a:r>
              <a:rPr lang="en-GB" dirty="0">
                <a:solidFill>
                  <a:srgbClr val="FFFF00"/>
                </a:solidFill>
              </a:rPr>
              <a:t>by providing tools to assist in automating the article review and publishing process</a:t>
            </a:r>
            <a:r>
              <a:rPr lang="en-GB" dirty="0">
                <a:solidFill>
                  <a:schemeClr val="bg1"/>
                </a:solidFill>
              </a:rPr>
              <a:t>, which would otherwise have to be performed manually. By maximizing the editor’s work efficiency and production the system will meet the editor’s needs while remaining easy to understand and use. More specifically, this system is designed to </a:t>
            </a:r>
            <a:r>
              <a:rPr lang="en-GB" dirty="0">
                <a:solidFill>
                  <a:srgbClr val="FFFF00"/>
                </a:solidFill>
              </a:rPr>
              <a:t>allow an editor to manage and communicate </a:t>
            </a:r>
            <a:r>
              <a:rPr lang="en-GB" dirty="0">
                <a:solidFill>
                  <a:schemeClr val="bg1"/>
                </a:solidFill>
              </a:rPr>
              <a:t>with a group of reviewers and authors </a:t>
            </a:r>
            <a:r>
              <a:rPr lang="en-GB" dirty="0">
                <a:solidFill>
                  <a:srgbClr val="FFFF00"/>
                </a:solidFill>
              </a:rPr>
              <a:t>to publish articles to a public website</a:t>
            </a:r>
            <a:r>
              <a:rPr lang="en-GB" dirty="0">
                <a:solidFill>
                  <a:schemeClr val="bg1"/>
                </a:solidFill>
              </a:rPr>
              <a:t>. The software will facilitate </a:t>
            </a:r>
            <a:r>
              <a:rPr lang="en-GB" dirty="0">
                <a:solidFill>
                  <a:srgbClr val="FFFF00"/>
                </a:solidFill>
              </a:rPr>
              <a:t>communication between authors, reviewers, and the editor via E-Mail</a:t>
            </a:r>
            <a:r>
              <a:rPr lang="en-GB" dirty="0">
                <a:solidFill>
                  <a:schemeClr val="bg1"/>
                </a:solidFill>
              </a:rPr>
              <a:t>. </a:t>
            </a:r>
            <a:r>
              <a:rPr lang="en-GB" dirty="0">
                <a:solidFill>
                  <a:srgbClr val="FFFF00"/>
                </a:solidFill>
              </a:rPr>
              <a:t>Preformatted reply forms </a:t>
            </a:r>
            <a:r>
              <a:rPr lang="en-GB" dirty="0">
                <a:solidFill>
                  <a:schemeClr val="bg1"/>
                </a:solidFill>
              </a:rPr>
              <a:t>are used in every stage of the articles’ progress through the system to provide a uniform review process; the location of these forms is </a:t>
            </a:r>
            <a:r>
              <a:rPr lang="en-GB" dirty="0">
                <a:solidFill>
                  <a:srgbClr val="FFFF00"/>
                </a:solidFill>
              </a:rPr>
              <a:t>configurable via the application’s maintenance options.</a:t>
            </a:r>
            <a:r>
              <a:rPr lang="en-GB" dirty="0">
                <a:solidFill>
                  <a:schemeClr val="bg1"/>
                </a:solidFill>
              </a:rPr>
              <a:t> The system also contains a </a:t>
            </a:r>
            <a:r>
              <a:rPr lang="en-GB" dirty="0">
                <a:solidFill>
                  <a:srgbClr val="FFFF00"/>
                </a:solidFill>
              </a:rPr>
              <a:t>relational database containing a list of Authors, Reviewers, and Articles.</a:t>
            </a:r>
            <a:endParaRPr lang="en-GB" i="1" dirty="0">
              <a:solidFill>
                <a:srgbClr val="FFFF00"/>
              </a:solidFill>
            </a:endParaRPr>
          </a:p>
          <a:p>
            <a:endParaRPr lang="en-US" i="1" dirty="0">
              <a:solidFill>
                <a:schemeClr val="bg1"/>
              </a:solidFill>
            </a:endParaRPr>
          </a:p>
        </p:txBody>
      </p:sp>
      <p:sp>
        <p:nvSpPr>
          <p:cNvPr id="5" name="Rectangle 4">
            <a:extLst>
              <a:ext uri="{FF2B5EF4-FFF2-40B4-BE49-F238E27FC236}">
                <a16:creationId xmlns:a16="http://schemas.microsoft.com/office/drawing/2014/main" id="{F25B75BC-44BD-4FC4-8578-28465AE07ABE}"/>
              </a:ext>
            </a:extLst>
          </p:cNvPr>
          <p:cNvSpPr/>
          <p:nvPr/>
        </p:nvSpPr>
        <p:spPr>
          <a:xfrm>
            <a:off x="1159497" y="5788058"/>
            <a:ext cx="9935851"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Functional requirements? </a:t>
            </a:r>
          </a:p>
        </p:txBody>
      </p:sp>
    </p:spTree>
    <p:extLst>
      <p:ext uri="{BB962C8B-B14F-4D97-AF65-F5344CB8AC3E}">
        <p14:creationId xmlns:p14="http://schemas.microsoft.com/office/powerpoint/2010/main" val="2652685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Exercise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92500" lnSpcReduction="20000"/>
          </a:bodyPr>
          <a:lstStyle/>
          <a:p>
            <a:r>
              <a:rPr lang="en-GB" dirty="0">
                <a:solidFill>
                  <a:schemeClr val="bg1"/>
                </a:solidFill>
              </a:rPr>
              <a:t>This software system will be a Web Publishing System for a local editor of a regional historical society. This system will be designed to </a:t>
            </a:r>
            <a:r>
              <a:rPr lang="en-GB" dirty="0">
                <a:solidFill>
                  <a:srgbClr val="FFFF00"/>
                </a:solidFill>
              </a:rPr>
              <a:t>maximize the editor’s productivity </a:t>
            </a:r>
            <a:r>
              <a:rPr lang="en-GB" dirty="0">
                <a:solidFill>
                  <a:schemeClr val="bg1"/>
                </a:solidFill>
              </a:rPr>
              <a:t>by providing tools to assist in automating the article review and publishing process, which would otherwise have to be performed manually. </a:t>
            </a:r>
            <a:r>
              <a:rPr lang="en-GB" dirty="0">
                <a:solidFill>
                  <a:srgbClr val="FFFF00"/>
                </a:solidFill>
              </a:rPr>
              <a:t>By maximizing the editor’s work efficiency and production the system will meet the editor’s needs while remaining easy to understand and use. </a:t>
            </a:r>
            <a:r>
              <a:rPr lang="en-GB" dirty="0">
                <a:solidFill>
                  <a:schemeClr val="bg1"/>
                </a:solidFill>
              </a:rPr>
              <a:t>More specifically, this system is designed to allow an editor to manage and communicate with a group of reviewers and authors to publish articles to a public website. The software will </a:t>
            </a:r>
            <a:r>
              <a:rPr lang="en-GB" dirty="0">
                <a:solidFill>
                  <a:srgbClr val="FFFF00"/>
                </a:solidFill>
              </a:rPr>
              <a:t>facilitate communication </a:t>
            </a:r>
            <a:r>
              <a:rPr lang="en-GB" dirty="0">
                <a:solidFill>
                  <a:schemeClr val="bg1"/>
                </a:solidFill>
              </a:rPr>
              <a:t>between authors, reviewers, and the editor via E-Mail. Preformatted reply forms are used in every stage of the articles’ progress through the system to provide a uniform review process; the location of these forms is configurable via the application’s maintenance options. The system also contains a relational database containing a list of Authors, Reviewers, and Articles.</a:t>
            </a:r>
            <a:endParaRPr lang="en-GB" i="1" dirty="0">
              <a:solidFill>
                <a:schemeClr val="bg1"/>
              </a:solidFill>
            </a:endParaRPr>
          </a:p>
          <a:p>
            <a:endParaRPr lang="en-US" i="1" dirty="0">
              <a:solidFill>
                <a:schemeClr val="bg1"/>
              </a:solidFill>
            </a:endParaRPr>
          </a:p>
        </p:txBody>
      </p:sp>
      <p:sp>
        <p:nvSpPr>
          <p:cNvPr id="5" name="Rectangle 4">
            <a:extLst>
              <a:ext uri="{FF2B5EF4-FFF2-40B4-BE49-F238E27FC236}">
                <a16:creationId xmlns:a16="http://schemas.microsoft.com/office/drawing/2014/main" id="{F25B75BC-44BD-4FC4-8578-28465AE07ABE}"/>
              </a:ext>
            </a:extLst>
          </p:cNvPr>
          <p:cNvSpPr/>
          <p:nvPr/>
        </p:nvSpPr>
        <p:spPr>
          <a:xfrm>
            <a:off x="1159497" y="5788058"/>
            <a:ext cx="9935851"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Non-functional requirements? </a:t>
            </a:r>
          </a:p>
        </p:txBody>
      </p:sp>
      <p:sp>
        <p:nvSpPr>
          <p:cNvPr id="6" name="Speech Bubble: Oval 5">
            <a:extLst>
              <a:ext uri="{FF2B5EF4-FFF2-40B4-BE49-F238E27FC236}">
                <a16:creationId xmlns:a16="http://schemas.microsoft.com/office/drawing/2014/main" id="{73B57BA1-B522-4F0A-B344-26633E03748A}"/>
              </a:ext>
            </a:extLst>
          </p:cNvPr>
          <p:cNvSpPr/>
          <p:nvPr/>
        </p:nvSpPr>
        <p:spPr>
          <a:xfrm>
            <a:off x="9191134" y="1037138"/>
            <a:ext cx="1904214" cy="608579"/>
          </a:xfrm>
          <a:prstGeom prst="wedgeEllipseCallout">
            <a:avLst>
              <a:gd name="adj1" fmla="val -10727"/>
              <a:gd name="adj2" fmla="val 115763"/>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Usability</a:t>
            </a:r>
          </a:p>
        </p:txBody>
      </p:sp>
      <p:sp>
        <p:nvSpPr>
          <p:cNvPr id="7" name="Speech Bubble: Oval 6">
            <a:extLst>
              <a:ext uri="{FF2B5EF4-FFF2-40B4-BE49-F238E27FC236}">
                <a16:creationId xmlns:a16="http://schemas.microsoft.com/office/drawing/2014/main" id="{060506D3-7CCC-4EE5-BC09-1FEE07E75377}"/>
              </a:ext>
            </a:extLst>
          </p:cNvPr>
          <p:cNvSpPr/>
          <p:nvPr/>
        </p:nvSpPr>
        <p:spPr>
          <a:xfrm>
            <a:off x="9449587" y="3508531"/>
            <a:ext cx="1904214" cy="608579"/>
          </a:xfrm>
          <a:prstGeom prst="wedgeEllipseCallout">
            <a:avLst>
              <a:gd name="adj1" fmla="val -70133"/>
              <a:gd name="adj2" fmla="val 2592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Reliability, Speed</a:t>
            </a:r>
          </a:p>
        </p:txBody>
      </p:sp>
      <p:sp>
        <p:nvSpPr>
          <p:cNvPr id="8" name="Speech Bubble: Oval 7">
            <a:extLst>
              <a:ext uri="{FF2B5EF4-FFF2-40B4-BE49-F238E27FC236}">
                <a16:creationId xmlns:a16="http://schemas.microsoft.com/office/drawing/2014/main" id="{42280D61-CF79-4984-8DC3-48A40AA04C6C}"/>
              </a:ext>
            </a:extLst>
          </p:cNvPr>
          <p:cNvSpPr/>
          <p:nvPr/>
        </p:nvSpPr>
        <p:spPr>
          <a:xfrm>
            <a:off x="5327715" y="1896548"/>
            <a:ext cx="1904214" cy="608579"/>
          </a:xfrm>
          <a:prstGeom prst="wedgeEllipseCallout">
            <a:avLst>
              <a:gd name="adj1" fmla="val -10727"/>
              <a:gd name="adj2" fmla="val 115763"/>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Usability</a:t>
            </a:r>
          </a:p>
        </p:txBody>
      </p:sp>
    </p:spTree>
    <p:extLst>
      <p:ext uri="{BB962C8B-B14F-4D97-AF65-F5344CB8AC3E}">
        <p14:creationId xmlns:p14="http://schemas.microsoft.com/office/powerpoint/2010/main" val="895111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7" name="Table 4">
            <a:extLst>
              <a:ext uri="{FF2B5EF4-FFF2-40B4-BE49-F238E27FC236}">
                <a16:creationId xmlns:a16="http://schemas.microsoft.com/office/drawing/2014/main" id="{ABB1754A-F386-41DE-85CC-6FE626437B74}"/>
              </a:ext>
            </a:extLst>
          </p:cNvPr>
          <p:cNvGraphicFramePr>
            <a:graphicFrameLocks/>
          </p:cNvGraphicFramePr>
          <p:nvPr>
            <p:extLst>
              <p:ext uri="{D42A27DB-BD31-4B8C-83A1-F6EECF244321}">
                <p14:modId xmlns:p14="http://schemas.microsoft.com/office/powerpoint/2010/main" val="2172738220"/>
              </p:ext>
            </p:extLst>
          </p:nvPr>
        </p:nvGraphicFramePr>
        <p:xfrm>
          <a:off x="838199" y="2155562"/>
          <a:ext cx="10515600" cy="362712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137988345"/>
                    </a:ext>
                  </a:extLst>
                </a:gridCol>
              </a:tblGrid>
              <a:tr h="370840">
                <a:tc>
                  <a:txBody>
                    <a:bodyPr/>
                    <a:lstStyle/>
                    <a:p>
                      <a:endParaRPr lang="en-US" sz="2800" dirty="0"/>
                    </a:p>
                  </a:txBody>
                  <a:tcPr/>
                </a:tc>
                <a:extLst>
                  <a:ext uri="{0D108BD9-81ED-4DB2-BD59-A6C34878D82A}">
                    <a16:rowId xmlns:a16="http://schemas.microsoft.com/office/drawing/2014/main" val="2049722295"/>
                  </a:ext>
                </a:extLst>
              </a:tr>
              <a:tr h="370840">
                <a:tc>
                  <a:txBody>
                    <a:bodyPr/>
                    <a:lstStyle/>
                    <a:p>
                      <a:r>
                        <a:rPr lang="en-US" sz="2800" dirty="0"/>
                        <a:t>Functional and non-functional requirements</a:t>
                      </a:r>
                    </a:p>
                  </a:txBody>
                  <a:tcPr/>
                </a:tc>
                <a:extLst>
                  <a:ext uri="{0D108BD9-81ED-4DB2-BD59-A6C34878D82A}">
                    <a16:rowId xmlns:a16="http://schemas.microsoft.com/office/drawing/2014/main" val="924704193"/>
                  </a:ext>
                </a:extLst>
              </a:tr>
              <a:tr h="370840">
                <a:tc>
                  <a:txBody>
                    <a:bodyPr/>
                    <a:lstStyle/>
                    <a:p>
                      <a:r>
                        <a:rPr lang="en-US" sz="2800" b="0" i="0" u="none" strike="noStrike" kern="1200" baseline="0" dirty="0">
                          <a:solidFill>
                            <a:schemeClr val="dk1"/>
                          </a:solidFill>
                          <a:latin typeface="+mn-lt"/>
                          <a:ea typeface="+mn-ea"/>
                          <a:cs typeface="+mn-cs"/>
                        </a:rPr>
                        <a:t>Requirements engineering processes</a:t>
                      </a:r>
                      <a:endParaRPr lang="en-US" sz="2800" dirty="0"/>
                    </a:p>
                  </a:txBody>
                  <a:tcPr/>
                </a:tc>
                <a:extLst>
                  <a:ext uri="{0D108BD9-81ED-4DB2-BD59-A6C34878D82A}">
                    <a16:rowId xmlns:a16="http://schemas.microsoft.com/office/drawing/2014/main" val="4187393141"/>
                  </a:ext>
                </a:extLst>
              </a:tr>
              <a:tr h="370840">
                <a:tc>
                  <a:txBody>
                    <a:bodyPr/>
                    <a:lstStyle/>
                    <a:p>
                      <a:r>
                        <a:rPr lang="en-US" sz="2800" dirty="0"/>
                        <a:t>Requirements elicitation</a:t>
                      </a:r>
                    </a:p>
                  </a:txBody>
                  <a:tcPr/>
                </a:tc>
                <a:extLst>
                  <a:ext uri="{0D108BD9-81ED-4DB2-BD59-A6C34878D82A}">
                    <a16:rowId xmlns:a16="http://schemas.microsoft.com/office/drawing/2014/main" val="2979093190"/>
                  </a:ext>
                </a:extLst>
              </a:tr>
              <a:tr h="370840">
                <a:tc>
                  <a:txBody>
                    <a:bodyPr/>
                    <a:lstStyle/>
                    <a:p>
                      <a:r>
                        <a:rPr lang="en-US" sz="2800" dirty="0"/>
                        <a:t>Requirements specification</a:t>
                      </a:r>
                    </a:p>
                  </a:txBody>
                  <a:tcPr/>
                </a:tc>
                <a:extLst>
                  <a:ext uri="{0D108BD9-81ED-4DB2-BD59-A6C34878D82A}">
                    <a16:rowId xmlns:a16="http://schemas.microsoft.com/office/drawing/2014/main" val="1473102310"/>
                  </a:ext>
                </a:extLst>
              </a:tr>
              <a:tr h="370840">
                <a:tc>
                  <a:txBody>
                    <a:bodyPr/>
                    <a:lstStyle/>
                    <a:p>
                      <a:r>
                        <a:rPr lang="en-US" sz="2800" dirty="0"/>
                        <a:t>Requirements validation</a:t>
                      </a:r>
                    </a:p>
                  </a:txBody>
                  <a:tcPr/>
                </a:tc>
                <a:extLst>
                  <a:ext uri="{0D108BD9-81ED-4DB2-BD59-A6C34878D82A}">
                    <a16:rowId xmlns:a16="http://schemas.microsoft.com/office/drawing/2014/main" val="1789078875"/>
                  </a:ext>
                </a:extLst>
              </a:tr>
              <a:tr h="370840">
                <a:tc>
                  <a:txBody>
                    <a:bodyPr/>
                    <a:lstStyle/>
                    <a:p>
                      <a:r>
                        <a:rPr lang="en-US" sz="2800" dirty="0"/>
                        <a:t>Requirements change</a:t>
                      </a:r>
                    </a:p>
                  </a:txBody>
                  <a:tcPr/>
                </a:tc>
                <a:extLst>
                  <a:ext uri="{0D108BD9-81ED-4DB2-BD59-A6C34878D82A}">
                    <a16:rowId xmlns:a16="http://schemas.microsoft.com/office/drawing/2014/main" val="2914388484"/>
                  </a:ext>
                </a:extLst>
              </a:tr>
            </a:tbl>
          </a:graphicData>
        </a:graphic>
      </p:graphicFrame>
      <p:sp>
        <p:nvSpPr>
          <p:cNvPr id="8" name="Rectangle 7">
            <a:extLst>
              <a:ext uri="{FF2B5EF4-FFF2-40B4-BE49-F238E27FC236}">
                <a16:creationId xmlns:a16="http://schemas.microsoft.com/office/drawing/2014/main" id="{D984F76F-83AC-4751-842A-3F38292A877A}"/>
              </a:ext>
            </a:extLst>
          </p:cNvPr>
          <p:cNvSpPr/>
          <p:nvPr/>
        </p:nvSpPr>
        <p:spPr>
          <a:xfrm>
            <a:off x="838199" y="3233395"/>
            <a:ext cx="6740952" cy="4430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307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Requirements Engineering Processes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Requirements engineering involves three key activities:</a:t>
            </a:r>
          </a:p>
        </p:txBody>
      </p:sp>
      <p:graphicFrame>
        <p:nvGraphicFramePr>
          <p:cNvPr id="3" name="Diagram 2">
            <a:extLst>
              <a:ext uri="{FF2B5EF4-FFF2-40B4-BE49-F238E27FC236}">
                <a16:creationId xmlns:a16="http://schemas.microsoft.com/office/drawing/2014/main" id="{DCB2F9B5-7D67-44F5-82C5-7B314F795059}"/>
              </a:ext>
            </a:extLst>
          </p:cNvPr>
          <p:cNvGraphicFramePr/>
          <p:nvPr>
            <p:extLst>
              <p:ext uri="{D42A27DB-BD31-4B8C-83A1-F6EECF244321}">
                <p14:modId xmlns:p14="http://schemas.microsoft.com/office/powerpoint/2010/main" val="3393760207"/>
              </p:ext>
            </p:extLst>
          </p:nvPr>
        </p:nvGraphicFramePr>
        <p:xfrm>
          <a:off x="1443381" y="3005782"/>
          <a:ext cx="9305238" cy="3102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819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Requirements Engineering Processes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Requirements engineering is an iterative process in which the activities are interleaved.</a:t>
            </a:r>
          </a:p>
        </p:txBody>
      </p:sp>
      <p:pic>
        <p:nvPicPr>
          <p:cNvPr id="6" name="Picture 5">
            <a:extLst>
              <a:ext uri="{FF2B5EF4-FFF2-40B4-BE49-F238E27FC236}">
                <a16:creationId xmlns:a16="http://schemas.microsoft.com/office/drawing/2014/main" id="{2047A9D0-C948-415A-BCEA-BEB9DDE7710D}"/>
              </a:ext>
            </a:extLst>
          </p:cNvPr>
          <p:cNvPicPr>
            <a:picLocks noChangeAspect="1"/>
          </p:cNvPicPr>
          <p:nvPr/>
        </p:nvPicPr>
        <p:blipFill>
          <a:blip r:embed="rId2"/>
          <a:stretch>
            <a:fillRect/>
          </a:stretch>
        </p:blipFill>
        <p:spPr>
          <a:xfrm>
            <a:off x="3486150" y="2593207"/>
            <a:ext cx="5219700" cy="3810000"/>
          </a:xfrm>
          <a:prstGeom prst="rect">
            <a:avLst/>
          </a:prstGeom>
        </p:spPr>
      </p:pic>
    </p:spTree>
    <p:extLst>
      <p:ext uri="{BB962C8B-B14F-4D97-AF65-F5344CB8AC3E}">
        <p14:creationId xmlns:p14="http://schemas.microsoft.com/office/powerpoint/2010/main" val="4294812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7" name="Table 4">
            <a:extLst>
              <a:ext uri="{FF2B5EF4-FFF2-40B4-BE49-F238E27FC236}">
                <a16:creationId xmlns:a16="http://schemas.microsoft.com/office/drawing/2014/main" id="{ABB1754A-F386-41DE-85CC-6FE626437B74}"/>
              </a:ext>
            </a:extLst>
          </p:cNvPr>
          <p:cNvGraphicFramePr>
            <a:graphicFrameLocks/>
          </p:cNvGraphicFramePr>
          <p:nvPr/>
        </p:nvGraphicFramePr>
        <p:xfrm>
          <a:off x="838199" y="2155562"/>
          <a:ext cx="10515600" cy="362712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137988345"/>
                    </a:ext>
                  </a:extLst>
                </a:gridCol>
              </a:tblGrid>
              <a:tr h="370840">
                <a:tc>
                  <a:txBody>
                    <a:bodyPr/>
                    <a:lstStyle/>
                    <a:p>
                      <a:endParaRPr lang="en-US" sz="2800" dirty="0"/>
                    </a:p>
                  </a:txBody>
                  <a:tcPr/>
                </a:tc>
                <a:extLst>
                  <a:ext uri="{0D108BD9-81ED-4DB2-BD59-A6C34878D82A}">
                    <a16:rowId xmlns:a16="http://schemas.microsoft.com/office/drawing/2014/main" val="2049722295"/>
                  </a:ext>
                </a:extLst>
              </a:tr>
              <a:tr h="370840">
                <a:tc>
                  <a:txBody>
                    <a:bodyPr/>
                    <a:lstStyle/>
                    <a:p>
                      <a:r>
                        <a:rPr lang="en-US" sz="2800" dirty="0"/>
                        <a:t>Functional and non-functional requirements</a:t>
                      </a:r>
                    </a:p>
                  </a:txBody>
                  <a:tcPr/>
                </a:tc>
                <a:extLst>
                  <a:ext uri="{0D108BD9-81ED-4DB2-BD59-A6C34878D82A}">
                    <a16:rowId xmlns:a16="http://schemas.microsoft.com/office/drawing/2014/main" val="924704193"/>
                  </a:ext>
                </a:extLst>
              </a:tr>
              <a:tr h="370840">
                <a:tc>
                  <a:txBody>
                    <a:bodyPr/>
                    <a:lstStyle/>
                    <a:p>
                      <a:r>
                        <a:rPr lang="en-US" sz="2800" b="0" i="0" u="none" strike="noStrike" kern="1200" baseline="0" dirty="0">
                          <a:solidFill>
                            <a:schemeClr val="dk1"/>
                          </a:solidFill>
                          <a:latin typeface="+mn-lt"/>
                          <a:ea typeface="+mn-ea"/>
                          <a:cs typeface="+mn-cs"/>
                        </a:rPr>
                        <a:t>Requirements engineering processes</a:t>
                      </a:r>
                      <a:endParaRPr lang="en-US" sz="2800" dirty="0"/>
                    </a:p>
                  </a:txBody>
                  <a:tcPr/>
                </a:tc>
                <a:extLst>
                  <a:ext uri="{0D108BD9-81ED-4DB2-BD59-A6C34878D82A}">
                    <a16:rowId xmlns:a16="http://schemas.microsoft.com/office/drawing/2014/main" val="4187393141"/>
                  </a:ext>
                </a:extLst>
              </a:tr>
              <a:tr h="370840">
                <a:tc>
                  <a:txBody>
                    <a:bodyPr/>
                    <a:lstStyle/>
                    <a:p>
                      <a:r>
                        <a:rPr lang="en-US" sz="2800" dirty="0"/>
                        <a:t>Requirements elicitation</a:t>
                      </a:r>
                    </a:p>
                  </a:txBody>
                  <a:tcPr/>
                </a:tc>
                <a:extLst>
                  <a:ext uri="{0D108BD9-81ED-4DB2-BD59-A6C34878D82A}">
                    <a16:rowId xmlns:a16="http://schemas.microsoft.com/office/drawing/2014/main" val="2979093190"/>
                  </a:ext>
                </a:extLst>
              </a:tr>
              <a:tr h="370840">
                <a:tc>
                  <a:txBody>
                    <a:bodyPr/>
                    <a:lstStyle/>
                    <a:p>
                      <a:r>
                        <a:rPr lang="en-US" sz="2800" dirty="0"/>
                        <a:t>Requirements specification</a:t>
                      </a:r>
                    </a:p>
                  </a:txBody>
                  <a:tcPr/>
                </a:tc>
                <a:extLst>
                  <a:ext uri="{0D108BD9-81ED-4DB2-BD59-A6C34878D82A}">
                    <a16:rowId xmlns:a16="http://schemas.microsoft.com/office/drawing/2014/main" val="1473102310"/>
                  </a:ext>
                </a:extLst>
              </a:tr>
              <a:tr h="370840">
                <a:tc>
                  <a:txBody>
                    <a:bodyPr/>
                    <a:lstStyle/>
                    <a:p>
                      <a:r>
                        <a:rPr lang="en-US" sz="2800" dirty="0"/>
                        <a:t>Requirements validation</a:t>
                      </a:r>
                    </a:p>
                  </a:txBody>
                  <a:tcPr/>
                </a:tc>
                <a:extLst>
                  <a:ext uri="{0D108BD9-81ED-4DB2-BD59-A6C34878D82A}">
                    <a16:rowId xmlns:a16="http://schemas.microsoft.com/office/drawing/2014/main" val="1789078875"/>
                  </a:ext>
                </a:extLst>
              </a:tr>
              <a:tr h="370840">
                <a:tc>
                  <a:txBody>
                    <a:bodyPr/>
                    <a:lstStyle/>
                    <a:p>
                      <a:r>
                        <a:rPr lang="en-US" sz="2800" dirty="0"/>
                        <a:t>Requirements change</a:t>
                      </a:r>
                    </a:p>
                  </a:txBody>
                  <a:tcPr/>
                </a:tc>
                <a:extLst>
                  <a:ext uri="{0D108BD9-81ED-4DB2-BD59-A6C34878D82A}">
                    <a16:rowId xmlns:a16="http://schemas.microsoft.com/office/drawing/2014/main" val="2914388484"/>
                  </a:ext>
                </a:extLst>
              </a:tr>
            </a:tbl>
          </a:graphicData>
        </a:graphic>
      </p:graphicFrame>
      <p:sp>
        <p:nvSpPr>
          <p:cNvPr id="8" name="Rectangle 7">
            <a:extLst>
              <a:ext uri="{FF2B5EF4-FFF2-40B4-BE49-F238E27FC236}">
                <a16:creationId xmlns:a16="http://schemas.microsoft.com/office/drawing/2014/main" id="{D984F76F-83AC-4751-842A-3F38292A877A}"/>
              </a:ext>
            </a:extLst>
          </p:cNvPr>
          <p:cNvSpPr/>
          <p:nvPr/>
        </p:nvSpPr>
        <p:spPr>
          <a:xfrm>
            <a:off x="838199" y="3742444"/>
            <a:ext cx="6740952" cy="4430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005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Requirements Elicitation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Requirements elicitation aims to understand the work that stakeholders do and how they might use a new system to help support that work.</a:t>
            </a:r>
          </a:p>
        </p:txBody>
      </p:sp>
      <p:graphicFrame>
        <p:nvGraphicFramePr>
          <p:cNvPr id="3" name="Diagram 2">
            <a:extLst>
              <a:ext uri="{FF2B5EF4-FFF2-40B4-BE49-F238E27FC236}">
                <a16:creationId xmlns:a16="http://schemas.microsoft.com/office/drawing/2014/main" id="{C771B276-4CE7-4EA2-BEB0-502B59C41AB7}"/>
              </a:ext>
            </a:extLst>
          </p:cNvPr>
          <p:cNvGraphicFramePr/>
          <p:nvPr>
            <p:extLst>
              <p:ext uri="{D42A27DB-BD31-4B8C-83A1-F6EECF244321}">
                <p14:modId xmlns:p14="http://schemas.microsoft.com/office/powerpoint/2010/main" val="474086715"/>
              </p:ext>
            </p:extLst>
          </p:nvPr>
        </p:nvGraphicFramePr>
        <p:xfrm>
          <a:off x="2117626" y="2724347"/>
          <a:ext cx="7956747" cy="3930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409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Motivation</a:t>
            </a:r>
          </a:p>
        </p:txBody>
      </p:sp>
      <p:grpSp>
        <p:nvGrpSpPr>
          <p:cNvPr id="4" name="Group 3">
            <a:extLst>
              <a:ext uri="{FF2B5EF4-FFF2-40B4-BE49-F238E27FC236}">
                <a16:creationId xmlns:a16="http://schemas.microsoft.com/office/drawing/2014/main" id="{1747A035-EBA0-42CD-93DB-9B03D71EB0BB}"/>
              </a:ext>
            </a:extLst>
          </p:cNvPr>
          <p:cNvGrpSpPr/>
          <p:nvPr/>
        </p:nvGrpSpPr>
        <p:grpSpPr>
          <a:xfrm>
            <a:off x="365096" y="2930345"/>
            <a:ext cx="11461808" cy="1897566"/>
            <a:chOff x="365096" y="2930345"/>
            <a:chExt cx="11461808" cy="1897566"/>
          </a:xfrm>
        </p:grpSpPr>
        <p:sp>
          <p:nvSpPr>
            <p:cNvPr id="13" name="Rectangle: Rounded Corners 12">
              <a:extLst>
                <a:ext uri="{FF2B5EF4-FFF2-40B4-BE49-F238E27FC236}">
                  <a16:creationId xmlns:a16="http://schemas.microsoft.com/office/drawing/2014/main" id="{E5E9D3BF-FE15-4993-91A5-23CF7531704B}"/>
                </a:ext>
              </a:extLst>
            </p:cNvPr>
            <p:cNvSpPr/>
            <p:nvPr/>
          </p:nvSpPr>
          <p:spPr>
            <a:xfrm>
              <a:off x="365096" y="3054283"/>
              <a:ext cx="3016577" cy="16496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t>Problem</a:t>
              </a:r>
            </a:p>
          </p:txBody>
        </p:sp>
        <p:sp>
          <p:nvSpPr>
            <p:cNvPr id="14" name="Arrow: Right 13">
              <a:extLst>
                <a:ext uri="{FF2B5EF4-FFF2-40B4-BE49-F238E27FC236}">
                  <a16:creationId xmlns:a16="http://schemas.microsoft.com/office/drawing/2014/main" id="{21095B87-13A1-49A0-9341-D72984E5011E}"/>
                </a:ext>
              </a:extLst>
            </p:cNvPr>
            <p:cNvSpPr/>
            <p:nvPr/>
          </p:nvSpPr>
          <p:spPr>
            <a:xfrm>
              <a:off x="3509098" y="3429000"/>
              <a:ext cx="1326637" cy="102045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C011DC2-1841-4DE5-A2D3-4FDDD92D02CF}"/>
                </a:ext>
              </a:extLst>
            </p:cNvPr>
            <p:cNvSpPr/>
            <p:nvPr/>
          </p:nvSpPr>
          <p:spPr>
            <a:xfrm>
              <a:off x="8810327" y="3054283"/>
              <a:ext cx="3016577" cy="164969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Solution</a:t>
              </a:r>
            </a:p>
          </p:txBody>
        </p:sp>
        <p:grpSp>
          <p:nvGrpSpPr>
            <p:cNvPr id="3" name="Group 2">
              <a:extLst>
                <a:ext uri="{FF2B5EF4-FFF2-40B4-BE49-F238E27FC236}">
                  <a16:creationId xmlns:a16="http://schemas.microsoft.com/office/drawing/2014/main" id="{252042B1-1B7E-4E52-826A-E81B63A9E790}"/>
                </a:ext>
              </a:extLst>
            </p:cNvPr>
            <p:cNvGrpSpPr/>
            <p:nvPr/>
          </p:nvGrpSpPr>
          <p:grpSpPr>
            <a:xfrm>
              <a:off x="5055937" y="2930345"/>
              <a:ext cx="2068375" cy="1897566"/>
              <a:chOff x="3744970" y="1295341"/>
              <a:chExt cx="4702060" cy="4267318"/>
            </a:xfrm>
          </p:grpSpPr>
          <p:grpSp>
            <p:nvGrpSpPr>
              <p:cNvPr id="6" name="Group 5">
                <a:extLst>
                  <a:ext uri="{FF2B5EF4-FFF2-40B4-BE49-F238E27FC236}">
                    <a16:creationId xmlns:a16="http://schemas.microsoft.com/office/drawing/2014/main" id="{506F27DA-7DAE-40D9-B776-350452FC9C88}"/>
                  </a:ext>
                </a:extLst>
              </p:cNvPr>
              <p:cNvGrpSpPr/>
              <p:nvPr/>
            </p:nvGrpSpPr>
            <p:grpSpPr>
              <a:xfrm>
                <a:off x="3989207" y="2827199"/>
                <a:ext cx="4298580" cy="1416577"/>
                <a:chOff x="3151006" y="1573867"/>
                <a:chExt cx="4298580" cy="1416577"/>
              </a:xfrm>
            </p:grpSpPr>
            <p:sp>
              <p:nvSpPr>
                <p:cNvPr id="28" name="Rectangle 27">
                  <a:extLst>
                    <a:ext uri="{FF2B5EF4-FFF2-40B4-BE49-F238E27FC236}">
                      <a16:creationId xmlns:a16="http://schemas.microsoft.com/office/drawing/2014/main" id="{20BE0FE5-D021-4C04-8CDC-7E892D86E7BA}"/>
                    </a:ext>
                  </a:extLst>
                </p:cNvPr>
                <p:cNvSpPr/>
                <p:nvPr/>
              </p:nvSpPr>
              <p:spPr>
                <a:xfrm>
                  <a:off x="3151006" y="1573867"/>
                  <a:ext cx="4298580" cy="14165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TextBox 28">
                  <a:extLst>
                    <a:ext uri="{FF2B5EF4-FFF2-40B4-BE49-F238E27FC236}">
                      <a16:creationId xmlns:a16="http://schemas.microsoft.com/office/drawing/2014/main" id="{A569B160-BD66-453F-BBE0-1BF90A25C583}"/>
                    </a:ext>
                  </a:extLst>
                </p:cNvPr>
                <p:cNvSpPr txBox="1"/>
                <p:nvPr/>
              </p:nvSpPr>
              <p:spPr>
                <a:xfrm>
                  <a:off x="3151006" y="1573867"/>
                  <a:ext cx="4298580" cy="14165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bg1"/>
                    </a:solidFill>
                  </a:endParaRPr>
                </a:p>
              </p:txBody>
            </p:sp>
          </p:grpSp>
          <p:sp>
            <p:nvSpPr>
              <p:cNvPr id="7" name="Oval 6">
                <a:extLst>
                  <a:ext uri="{FF2B5EF4-FFF2-40B4-BE49-F238E27FC236}">
                    <a16:creationId xmlns:a16="http://schemas.microsoft.com/office/drawing/2014/main" id="{980DAECC-B0E3-4084-9F38-1A00C07A5CC2}"/>
                  </a:ext>
                </a:extLst>
              </p:cNvPr>
              <p:cNvSpPr/>
              <p:nvPr/>
            </p:nvSpPr>
            <p:spPr>
              <a:xfrm>
                <a:off x="3984323" y="2396364"/>
                <a:ext cx="341932" cy="34193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Oval 7">
                <a:extLst>
                  <a:ext uri="{FF2B5EF4-FFF2-40B4-BE49-F238E27FC236}">
                    <a16:creationId xmlns:a16="http://schemas.microsoft.com/office/drawing/2014/main" id="{D3862696-AE7F-4C57-BD56-B23BFBBDD925}"/>
                  </a:ext>
                </a:extLst>
              </p:cNvPr>
              <p:cNvSpPr/>
              <p:nvPr/>
            </p:nvSpPr>
            <p:spPr>
              <a:xfrm>
                <a:off x="4223675" y="1917659"/>
                <a:ext cx="341932" cy="3419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Oval 8">
                <a:extLst>
                  <a:ext uri="{FF2B5EF4-FFF2-40B4-BE49-F238E27FC236}">
                    <a16:creationId xmlns:a16="http://schemas.microsoft.com/office/drawing/2014/main" id="{1092C05C-D1C5-4EA1-9721-65EB09B63D78}"/>
                  </a:ext>
                </a:extLst>
              </p:cNvPr>
              <p:cNvSpPr/>
              <p:nvPr/>
            </p:nvSpPr>
            <p:spPr>
              <a:xfrm>
                <a:off x="4798122" y="2013400"/>
                <a:ext cx="537322" cy="5373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 name="Oval 9">
                <a:extLst>
                  <a:ext uri="{FF2B5EF4-FFF2-40B4-BE49-F238E27FC236}">
                    <a16:creationId xmlns:a16="http://schemas.microsoft.com/office/drawing/2014/main" id="{7F4A277B-406E-43C4-86A6-C88F8C596EF8}"/>
                  </a:ext>
                </a:extLst>
              </p:cNvPr>
              <p:cNvSpPr/>
              <p:nvPr/>
            </p:nvSpPr>
            <p:spPr>
              <a:xfrm>
                <a:off x="5276828" y="1486824"/>
                <a:ext cx="341932" cy="341932"/>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Oval 10">
                <a:extLst>
                  <a:ext uri="{FF2B5EF4-FFF2-40B4-BE49-F238E27FC236}">
                    <a16:creationId xmlns:a16="http://schemas.microsoft.com/office/drawing/2014/main" id="{C25C7308-AEB4-4FE5-9A40-5138A94FF6DB}"/>
                  </a:ext>
                </a:extLst>
              </p:cNvPr>
              <p:cNvSpPr/>
              <p:nvPr/>
            </p:nvSpPr>
            <p:spPr>
              <a:xfrm>
                <a:off x="5899145" y="1295341"/>
                <a:ext cx="341932" cy="341932"/>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2" name="Oval 11">
                <a:extLst>
                  <a:ext uri="{FF2B5EF4-FFF2-40B4-BE49-F238E27FC236}">
                    <a16:creationId xmlns:a16="http://schemas.microsoft.com/office/drawing/2014/main" id="{A26AC0A6-0C29-4CA6-950C-7594BDF4C1E7}"/>
                  </a:ext>
                </a:extLst>
              </p:cNvPr>
              <p:cNvSpPr/>
              <p:nvPr/>
            </p:nvSpPr>
            <p:spPr>
              <a:xfrm>
                <a:off x="6665074" y="1630435"/>
                <a:ext cx="341932" cy="34193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1A145442-25A0-4020-9FBA-45AAA823C997}"/>
                  </a:ext>
                </a:extLst>
              </p:cNvPr>
              <p:cNvSpPr/>
              <p:nvPr/>
            </p:nvSpPr>
            <p:spPr>
              <a:xfrm>
                <a:off x="7143780" y="1869788"/>
                <a:ext cx="537322" cy="53732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7BC1BB4C-1ECE-4BB7-A6D0-802CBFAF87B5}"/>
                  </a:ext>
                </a:extLst>
              </p:cNvPr>
              <p:cNvSpPr/>
              <p:nvPr/>
            </p:nvSpPr>
            <p:spPr>
              <a:xfrm>
                <a:off x="7813967" y="2396364"/>
                <a:ext cx="341932" cy="34193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CC7CAA52-DE68-4ED2-B697-ABEEF86F7B37}"/>
                  </a:ext>
                </a:extLst>
              </p:cNvPr>
              <p:cNvSpPr/>
              <p:nvPr/>
            </p:nvSpPr>
            <p:spPr>
              <a:xfrm>
                <a:off x="8101191" y="2922940"/>
                <a:ext cx="341932" cy="341932"/>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9" name="Oval 18">
                <a:extLst>
                  <a:ext uri="{FF2B5EF4-FFF2-40B4-BE49-F238E27FC236}">
                    <a16:creationId xmlns:a16="http://schemas.microsoft.com/office/drawing/2014/main" id="{EA0909FF-977E-40B3-ADF0-07EBA073FF92}"/>
                  </a:ext>
                </a:extLst>
              </p:cNvPr>
              <p:cNvSpPr/>
              <p:nvPr/>
            </p:nvSpPr>
            <p:spPr>
              <a:xfrm>
                <a:off x="5611922" y="1917659"/>
                <a:ext cx="879255" cy="879255"/>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0" name="Oval 19">
                <a:extLst>
                  <a:ext uri="{FF2B5EF4-FFF2-40B4-BE49-F238E27FC236}">
                    <a16:creationId xmlns:a16="http://schemas.microsoft.com/office/drawing/2014/main" id="{D0B9C0D2-2650-41A3-AC03-7C7B0A183737}"/>
                  </a:ext>
                </a:extLst>
              </p:cNvPr>
              <p:cNvSpPr/>
              <p:nvPr/>
            </p:nvSpPr>
            <p:spPr>
              <a:xfrm>
                <a:off x="3744970" y="3736740"/>
                <a:ext cx="341932" cy="34193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Oval 20">
                <a:extLst>
                  <a:ext uri="{FF2B5EF4-FFF2-40B4-BE49-F238E27FC236}">
                    <a16:creationId xmlns:a16="http://schemas.microsoft.com/office/drawing/2014/main" id="{F1F7B5F6-261C-4440-BD9A-CC718135B60B}"/>
                  </a:ext>
                </a:extLst>
              </p:cNvPr>
              <p:cNvSpPr/>
              <p:nvPr/>
            </p:nvSpPr>
            <p:spPr>
              <a:xfrm>
                <a:off x="4032193" y="4167575"/>
                <a:ext cx="537322" cy="53732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Oval 21">
                <a:extLst>
                  <a:ext uri="{FF2B5EF4-FFF2-40B4-BE49-F238E27FC236}">
                    <a16:creationId xmlns:a16="http://schemas.microsoft.com/office/drawing/2014/main" id="{749AED0C-728E-49A3-9F2B-0DCB23723C79}"/>
                  </a:ext>
                </a:extLst>
              </p:cNvPr>
              <p:cNvSpPr/>
              <p:nvPr/>
            </p:nvSpPr>
            <p:spPr>
              <a:xfrm>
                <a:off x="4750252" y="4550539"/>
                <a:ext cx="781560" cy="781560"/>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3" name="Oval 22">
                <a:extLst>
                  <a:ext uri="{FF2B5EF4-FFF2-40B4-BE49-F238E27FC236}">
                    <a16:creationId xmlns:a16="http://schemas.microsoft.com/office/drawing/2014/main" id="{C5090534-D6B6-4512-8975-3E85CD7513D4}"/>
                  </a:ext>
                </a:extLst>
              </p:cNvPr>
              <p:cNvSpPr/>
              <p:nvPr/>
            </p:nvSpPr>
            <p:spPr>
              <a:xfrm>
                <a:off x="5755533" y="5172857"/>
                <a:ext cx="341932" cy="341932"/>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4" name="Oval 23">
                <a:extLst>
                  <a:ext uri="{FF2B5EF4-FFF2-40B4-BE49-F238E27FC236}">
                    <a16:creationId xmlns:a16="http://schemas.microsoft.com/office/drawing/2014/main" id="{ED9CF807-0825-41A3-B9DF-3B54A5B175A5}"/>
                  </a:ext>
                </a:extLst>
              </p:cNvPr>
              <p:cNvSpPr/>
              <p:nvPr/>
            </p:nvSpPr>
            <p:spPr>
              <a:xfrm>
                <a:off x="5947016" y="4550539"/>
                <a:ext cx="537322" cy="537322"/>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5" name="Oval 24">
                <a:extLst>
                  <a:ext uri="{FF2B5EF4-FFF2-40B4-BE49-F238E27FC236}">
                    <a16:creationId xmlns:a16="http://schemas.microsoft.com/office/drawing/2014/main" id="{50B3C306-97CA-4061-AE73-7B918F9494E3}"/>
                  </a:ext>
                </a:extLst>
              </p:cNvPr>
              <p:cNvSpPr/>
              <p:nvPr/>
            </p:nvSpPr>
            <p:spPr>
              <a:xfrm>
                <a:off x="6425721" y="5220727"/>
                <a:ext cx="341932" cy="34193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Oval 25">
                <a:extLst>
                  <a:ext uri="{FF2B5EF4-FFF2-40B4-BE49-F238E27FC236}">
                    <a16:creationId xmlns:a16="http://schemas.microsoft.com/office/drawing/2014/main" id="{9B7C6989-0636-4B67-8B8F-2762C16A5679}"/>
                  </a:ext>
                </a:extLst>
              </p:cNvPr>
              <p:cNvSpPr/>
              <p:nvPr/>
            </p:nvSpPr>
            <p:spPr>
              <a:xfrm>
                <a:off x="6856556" y="4454798"/>
                <a:ext cx="781560" cy="781560"/>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7" name="Oval 26">
                <a:extLst>
                  <a:ext uri="{FF2B5EF4-FFF2-40B4-BE49-F238E27FC236}">
                    <a16:creationId xmlns:a16="http://schemas.microsoft.com/office/drawing/2014/main" id="{9E16BE2E-C8B9-4C88-B314-ED8862F45774}"/>
                  </a:ext>
                </a:extLst>
              </p:cNvPr>
              <p:cNvSpPr/>
              <p:nvPr/>
            </p:nvSpPr>
            <p:spPr>
              <a:xfrm>
                <a:off x="7909708" y="4263316"/>
                <a:ext cx="537322" cy="5373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grpSp>
        <p:sp>
          <p:nvSpPr>
            <p:cNvPr id="30" name="Arrow: Right 29">
              <a:extLst>
                <a:ext uri="{FF2B5EF4-FFF2-40B4-BE49-F238E27FC236}">
                  <a16:creationId xmlns:a16="http://schemas.microsoft.com/office/drawing/2014/main" id="{BADF06AE-D6A9-4457-BA35-29676464EEAD}"/>
                </a:ext>
              </a:extLst>
            </p:cNvPr>
            <p:cNvSpPr/>
            <p:nvPr/>
          </p:nvSpPr>
          <p:spPr>
            <a:xfrm>
              <a:off x="7344515" y="3410660"/>
              <a:ext cx="1326637" cy="10204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383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Requirements Elicitation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There are two fundamental approaches to requirements elicitation:</a:t>
            </a:r>
          </a:p>
        </p:txBody>
      </p:sp>
      <p:graphicFrame>
        <p:nvGraphicFramePr>
          <p:cNvPr id="6" name="Diagram 5">
            <a:extLst>
              <a:ext uri="{FF2B5EF4-FFF2-40B4-BE49-F238E27FC236}">
                <a16:creationId xmlns:a16="http://schemas.microsoft.com/office/drawing/2014/main" id="{7BC7F9E5-DCE5-49FF-830F-5F299CE6548D}"/>
              </a:ext>
            </a:extLst>
          </p:cNvPr>
          <p:cNvGraphicFramePr/>
          <p:nvPr>
            <p:extLst>
              <p:ext uri="{D42A27DB-BD31-4B8C-83A1-F6EECF244321}">
                <p14:modId xmlns:p14="http://schemas.microsoft.com/office/powerpoint/2010/main" val="3490204097"/>
              </p:ext>
            </p:extLst>
          </p:nvPr>
        </p:nvGraphicFramePr>
        <p:xfrm>
          <a:off x="2132880" y="2524898"/>
          <a:ext cx="7926240" cy="3652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360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7" name="Table 4">
            <a:extLst>
              <a:ext uri="{FF2B5EF4-FFF2-40B4-BE49-F238E27FC236}">
                <a16:creationId xmlns:a16="http://schemas.microsoft.com/office/drawing/2014/main" id="{ABB1754A-F386-41DE-85CC-6FE626437B74}"/>
              </a:ext>
            </a:extLst>
          </p:cNvPr>
          <p:cNvGraphicFramePr>
            <a:graphicFrameLocks/>
          </p:cNvGraphicFramePr>
          <p:nvPr/>
        </p:nvGraphicFramePr>
        <p:xfrm>
          <a:off x="838199" y="2155562"/>
          <a:ext cx="10515600" cy="362712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137988345"/>
                    </a:ext>
                  </a:extLst>
                </a:gridCol>
              </a:tblGrid>
              <a:tr h="370840">
                <a:tc>
                  <a:txBody>
                    <a:bodyPr/>
                    <a:lstStyle/>
                    <a:p>
                      <a:endParaRPr lang="en-US" sz="2800" dirty="0"/>
                    </a:p>
                  </a:txBody>
                  <a:tcPr/>
                </a:tc>
                <a:extLst>
                  <a:ext uri="{0D108BD9-81ED-4DB2-BD59-A6C34878D82A}">
                    <a16:rowId xmlns:a16="http://schemas.microsoft.com/office/drawing/2014/main" val="2049722295"/>
                  </a:ext>
                </a:extLst>
              </a:tr>
              <a:tr h="370840">
                <a:tc>
                  <a:txBody>
                    <a:bodyPr/>
                    <a:lstStyle/>
                    <a:p>
                      <a:r>
                        <a:rPr lang="en-US" sz="2800" dirty="0"/>
                        <a:t>Functional and non-functional requirements</a:t>
                      </a:r>
                    </a:p>
                  </a:txBody>
                  <a:tcPr/>
                </a:tc>
                <a:extLst>
                  <a:ext uri="{0D108BD9-81ED-4DB2-BD59-A6C34878D82A}">
                    <a16:rowId xmlns:a16="http://schemas.microsoft.com/office/drawing/2014/main" val="924704193"/>
                  </a:ext>
                </a:extLst>
              </a:tr>
              <a:tr h="370840">
                <a:tc>
                  <a:txBody>
                    <a:bodyPr/>
                    <a:lstStyle/>
                    <a:p>
                      <a:r>
                        <a:rPr lang="en-US" sz="2800" b="0" i="0" u="none" strike="noStrike" kern="1200" baseline="0" dirty="0">
                          <a:solidFill>
                            <a:schemeClr val="dk1"/>
                          </a:solidFill>
                          <a:latin typeface="+mn-lt"/>
                          <a:ea typeface="+mn-ea"/>
                          <a:cs typeface="+mn-cs"/>
                        </a:rPr>
                        <a:t>Requirements engineering processes</a:t>
                      </a:r>
                      <a:endParaRPr lang="en-US" sz="2800" dirty="0"/>
                    </a:p>
                  </a:txBody>
                  <a:tcPr/>
                </a:tc>
                <a:extLst>
                  <a:ext uri="{0D108BD9-81ED-4DB2-BD59-A6C34878D82A}">
                    <a16:rowId xmlns:a16="http://schemas.microsoft.com/office/drawing/2014/main" val="4187393141"/>
                  </a:ext>
                </a:extLst>
              </a:tr>
              <a:tr h="370840">
                <a:tc>
                  <a:txBody>
                    <a:bodyPr/>
                    <a:lstStyle/>
                    <a:p>
                      <a:r>
                        <a:rPr lang="en-US" sz="2800" dirty="0"/>
                        <a:t>Requirements elicitation</a:t>
                      </a:r>
                    </a:p>
                  </a:txBody>
                  <a:tcPr/>
                </a:tc>
                <a:extLst>
                  <a:ext uri="{0D108BD9-81ED-4DB2-BD59-A6C34878D82A}">
                    <a16:rowId xmlns:a16="http://schemas.microsoft.com/office/drawing/2014/main" val="2979093190"/>
                  </a:ext>
                </a:extLst>
              </a:tr>
              <a:tr h="370840">
                <a:tc>
                  <a:txBody>
                    <a:bodyPr/>
                    <a:lstStyle/>
                    <a:p>
                      <a:r>
                        <a:rPr lang="en-US" sz="2800" dirty="0"/>
                        <a:t>Requirements specification</a:t>
                      </a:r>
                    </a:p>
                  </a:txBody>
                  <a:tcPr/>
                </a:tc>
                <a:extLst>
                  <a:ext uri="{0D108BD9-81ED-4DB2-BD59-A6C34878D82A}">
                    <a16:rowId xmlns:a16="http://schemas.microsoft.com/office/drawing/2014/main" val="1473102310"/>
                  </a:ext>
                </a:extLst>
              </a:tr>
              <a:tr h="370840">
                <a:tc>
                  <a:txBody>
                    <a:bodyPr/>
                    <a:lstStyle/>
                    <a:p>
                      <a:r>
                        <a:rPr lang="en-US" sz="2800" dirty="0"/>
                        <a:t>Requirements validation</a:t>
                      </a:r>
                    </a:p>
                  </a:txBody>
                  <a:tcPr/>
                </a:tc>
                <a:extLst>
                  <a:ext uri="{0D108BD9-81ED-4DB2-BD59-A6C34878D82A}">
                    <a16:rowId xmlns:a16="http://schemas.microsoft.com/office/drawing/2014/main" val="1789078875"/>
                  </a:ext>
                </a:extLst>
              </a:tr>
              <a:tr h="370840">
                <a:tc>
                  <a:txBody>
                    <a:bodyPr/>
                    <a:lstStyle/>
                    <a:p>
                      <a:r>
                        <a:rPr lang="en-US" sz="2800" dirty="0"/>
                        <a:t>Requirements change</a:t>
                      </a:r>
                    </a:p>
                  </a:txBody>
                  <a:tcPr/>
                </a:tc>
                <a:extLst>
                  <a:ext uri="{0D108BD9-81ED-4DB2-BD59-A6C34878D82A}">
                    <a16:rowId xmlns:a16="http://schemas.microsoft.com/office/drawing/2014/main" val="2914388484"/>
                  </a:ext>
                </a:extLst>
              </a:tr>
            </a:tbl>
          </a:graphicData>
        </a:graphic>
      </p:graphicFrame>
      <p:sp>
        <p:nvSpPr>
          <p:cNvPr id="8" name="Rectangle 7">
            <a:extLst>
              <a:ext uri="{FF2B5EF4-FFF2-40B4-BE49-F238E27FC236}">
                <a16:creationId xmlns:a16="http://schemas.microsoft.com/office/drawing/2014/main" id="{D984F76F-83AC-4751-842A-3F38292A877A}"/>
              </a:ext>
            </a:extLst>
          </p:cNvPr>
          <p:cNvSpPr/>
          <p:nvPr/>
        </p:nvSpPr>
        <p:spPr>
          <a:xfrm>
            <a:off x="838199" y="4270344"/>
            <a:ext cx="6740952" cy="4430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713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Requirements Specification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Requirements specification is the process of writing down the user and system requirements in a requirements document.</a:t>
            </a:r>
          </a:p>
          <a:p>
            <a:pPr lvl="1"/>
            <a:r>
              <a:rPr lang="en-GB" i="1" dirty="0">
                <a:solidFill>
                  <a:schemeClr val="bg1"/>
                </a:solidFill>
              </a:rPr>
              <a:t>written in </a:t>
            </a:r>
            <a:r>
              <a:rPr lang="en-GB" b="1" i="1" dirty="0">
                <a:solidFill>
                  <a:schemeClr val="bg1"/>
                </a:solidFill>
              </a:rPr>
              <a:t>natural language </a:t>
            </a:r>
            <a:r>
              <a:rPr lang="en-GB" i="1" dirty="0">
                <a:solidFill>
                  <a:schemeClr val="bg1"/>
                </a:solidFill>
              </a:rPr>
              <a:t>supplemented by appropriate </a:t>
            </a:r>
            <a:r>
              <a:rPr lang="en-GB" b="1" i="1" dirty="0">
                <a:solidFill>
                  <a:schemeClr val="bg1"/>
                </a:solidFill>
              </a:rPr>
              <a:t>diagrams and tables </a:t>
            </a:r>
            <a:r>
              <a:rPr lang="en-GB" i="1" dirty="0">
                <a:solidFill>
                  <a:schemeClr val="bg1"/>
                </a:solidFill>
              </a:rPr>
              <a:t>in the requirements document.</a:t>
            </a:r>
          </a:p>
          <a:p>
            <a:pPr lvl="1"/>
            <a:endParaRPr lang="en-GB" i="1" dirty="0">
              <a:solidFill>
                <a:schemeClr val="bg1"/>
              </a:solidFill>
            </a:endParaRPr>
          </a:p>
          <a:p>
            <a:r>
              <a:rPr lang="en-GB" dirty="0">
                <a:solidFill>
                  <a:schemeClr val="bg1"/>
                </a:solidFill>
              </a:rPr>
              <a:t>The software requirements specification (SRS) is an official statement of what the system developers should implement.</a:t>
            </a:r>
          </a:p>
          <a:p>
            <a:pPr lvl="1"/>
            <a:r>
              <a:rPr lang="en-GB" i="1" dirty="0">
                <a:solidFill>
                  <a:schemeClr val="bg1"/>
                </a:solidFill>
              </a:rPr>
              <a:t>Template: </a:t>
            </a:r>
            <a:r>
              <a:rPr lang="en-GB" i="1" dirty="0">
                <a:solidFill>
                  <a:schemeClr val="bg1"/>
                </a:solidFill>
                <a:hlinkClick r:id="rId2"/>
              </a:rPr>
              <a:t>https://web.cs.dal.ca/~hawkey/3130/srs_template-ieee.doc</a:t>
            </a:r>
            <a:endParaRPr lang="en-GB" i="1" dirty="0">
              <a:solidFill>
                <a:schemeClr val="bg1"/>
              </a:solidFill>
            </a:endParaRPr>
          </a:p>
          <a:p>
            <a:pPr lvl="1"/>
            <a:r>
              <a:rPr lang="en-GB" i="1" dirty="0">
                <a:solidFill>
                  <a:schemeClr val="bg1"/>
                </a:solidFill>
              </a:rPr>
              <a:t>Example: </a:t>
            </a:r>
            <a:r>
              <a:rPr lang="en-GB" i="1" dirty="0">
                <a:solidFill>
                  <a:schemeClr val="bg1"/>
                </a:solidFill>
                <a:hlinkClick r:id="rId3"/>
              </a:rPr>
              <a:t>https://gephi.org/users/gephi_srs_document.pdf</a:t>
            </a:r>
            <a:endParaRPr lang="en-GB" i="1" dirty="0">
              <a:solidFill>
                <a:schemeClr val="bg1"/>
              </a:solidFill>
            </a:endParaRPr>
          </a:p>
          <a:p>
            <a:pPr lvl="1"/>
            <a:r>
              <a:rPr lang="en-GB" i="1" dirty="0">
                <a:solidFill>
                  <a:schemeClr val="bg1"/>
                </a:solidFill>
              </a:rPr>
              <a:t>Refer to page 128 in the textbook (Software Engineering, Sommerville 10</a:t>
            </a:r>
            <a:r>
              <a:rPr lang="en-GB" i="1" baseline="30000" dirty="0">
                <a:solidFill>
                  <a:schemeClr val="bg1"/>
                </a:solidFill>
              </a:rPr>
              <a:t>th</a:t>
            </a:r>
            <a:r>
              <a:rPr lang="en-GB" i="1" dirty="0">
                <a:solidFill>
                  <a:schemeClr val="bg1"/>
                </a:solidFill>
              </a:rPr>
              <a:t> edition), figure 4.17</a:t>
            </a:r>
          </a:p>
          <a:p>
            <a:pPr lvl="1"/>
            <a:endParaRPr lang="en-GB" i="1" dirty="0">
              <a:solidFill>
                <a:schemeClr val="bg1"/>
              </a:solidFill>
            </a:endParaRPr>
          </a:p>
        </p:txBody>
      </p:sp>
    </p:spTree>
    <p:extLst>
      <p:ext uri="{BB962C8B-B14F-4D97-AF65-F5344CB8AC3E}">
        <p14:creationId xmlns:p14="http://schemas.microsoft.com/office/powerpoint/2010/main" val="1932608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7" name="Table 4">
            <a:extLst>
              <a:ext uri="{FF2B5EF4-FFF2-40B4-BE49-F238E27FC236}">
                <a16:creationId xmlns:a16="http://schemas.microsoft.com/office/drawing/2014/main" id="{ABB1754A-F386-41DE-85CC-6FE626437B74}"/>
              </a:ext>
            </a:extLst>
          </p:cNvPr>
          <p:cNvGraphicFramePr>
            <a:graphicFrameLocks/>
          </p:cNvGraphicFramePr>
          <p:nvPr/>
        </p:nvGraphicFramePr>
        <p:xfrm>
          <a:off x="838199" y="2155562"/>
          <a:ext cx="10515600" cy="362712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137988345"/>
                    </a:ext>
                  </a:extLst>
                </a:gridCol>
              </a:tblGrid>
              <a:tr h="370840">
                <a:tc>
                  <a:txBody>
                    <a:bodyPr/>
                    <a:lstStyle/>
                    <a:p>
                      <a:endParaRPr lang="en-US" sz="2800" dirty="0"/>
                    </a:p>
                  </a:txBody>
                  <a:tcPr/>
                </a:tc>
                <a:extLst>
                  <a:ext uri="{0D108BD9-81ED-4DB2-BD59-A6C34878D82A}">
                    <a16:rowId xmlns:a16="http://schemas.microsoft.com/office/drawing/2014/main" val="2049722295"/>
                  </a:ext>
                </a:extLst>
              </a:tr>
              <a:tr h="370840">
                <a:tc>
                  <a:txBody>
                    <a:bodyPr/>
                    <a:lstStyle/>
                    <a:p>
                      <a:r>
                        <a:rPr lang="en-US" sz="2800" dirty="0"/>
                        <a:t>Functional and non-functional requirements</a:t>
                      </a:r>
                    </a:p>
                  </a:txBody>
                  <a:tcPr/>
                </a:tc>
                <a:extLst>
                  <a:ext uri="{0D108BD9-81ED-4DB2-BD59-A6C34878D82A}">
                    <a16:rowId xmlns:a16="http://schemas.microsoft.com/office/drawing/2014/main" val="924704193"/>
                  </a:ext>
                </a:extLst>
              </a:tr>
              <a:tr h="370840">
                <a:tc>
                  <a:txBody>
                    <a:bodyPr/>
                    <a:lstStyle/>
                    <a:p>
                      <a:r>
                        <a:rPr lang="en-US" sz="2800" b="0" i="0" u="none" strike="noStrike" kern="1200" baseline="0" dirty="0">
                          <a:solidFill>
                            <a:schemeClr val="dk1"/>
                          </a:solidFill>
                          <a:latin typeface="+mn-lt"/>
                          <a:ea typeface="+mn-ea"/>
                          <a:cs typeface="+mn-cs"/>
                        </a:rPr>
                        <a:t>Requirements engineering processes</a:t>
                      </a:r>
                      <a:endParaRPr lang="en-US" sz="2800" dirty="0"/>
                    </a:p>
                  </a:txBody>
                  <a:tcPr/>
                </a:tc>
                <a:extLst>
                  <a:ext uri="{0D108BD9-81ED-4DB2-BD59-A6C34878D82A}">
                    <a16:rowId xmlns:a16="http://schemas.microsoft.com/office/drawing/2014/main" val="4187393141"/>
                  </a:ext>
                </a:extLst>
              </a:tr>
              <a:tr h="370840">
                <a:tc>
                  <a:txBody>
                    <a:bodyPr/>
                    <a:lstStyle/>
                    <a:p>
                      <a:r>
                        <a:rPr lang="en-US" sz="2800" dirty="0"/>
                        <a:t>Requirements elicitation</a:t>
                      </a:r>
                    </a:p>
                  </a:txBody>
                  <a:tcPr/>
                </a:tc>
                <a:extLst>
                  <a:ext uri="{0D108BD9-81ED-4DB2-BD59-A6C34878D82A}">
                    <a16:rowId xmlns:a16="http://schemas.microsoft.com/office/drawing/2014/main" val="2979093190"/>
                  </a:ext>
                </a:extLst>
              </a:tr>
              <a:tr h="370840">
                <a:tc>
                  <a:txBody>
                    <a:bodyPr/>
                    <a:lstStyle/>
                    <a:p>
                      <a:r>
                        <a:rPr lang="en-US" sz="2800" dirty="0"/>
                        <a:t>Requirements specification</a:t>
                      </a:r>
                    </a:p>
                  </a:txBody>
                  <a:tcPr/>
                </a:tc>
                <a:extLst>
                  <a:ext uri="{0D108BD9-81ED-4DB2-BD59-A6C34878D82A}">
                    <a16:rowId xmlns:a16="http://schemas.microsoft.com/office/drawing/2014/main" val="1473102310"/>
                  </a:ext>
                </a:extLst>
              </a:tr>
              <a:tr h="370840">
                <a:tc>
                  <a:txBody>
                    <a:bodyPr/>
                    <a:lstStyle/>
                    <a:p>
                      <a:r>
                        <a:rPr lang="en-US" sz="2800" dirty="0"/>
                        <a:t>Requirements validation</a:t>
                      </a:r>
                    </a:p>
                  </a:txBody>
                  <a:tcPr/>
                </a:tc>
                <a:extLst>
                  <a:ext uri="{0D108BD9-81ED-4DB2-BD59-A6C34878D82A}">
                    <a16:rowId xmlns:a16="http://schemas.microsoft.com/office/drawing/2014/main" val="1789078875"/>
                  </a:ext>
                </a:extLst>
              </a:tr>
              <a:tr h="370840">
                <a:tc>
                  <a:txBody>
                    <a:bodyPr/>
                    <a:lstStyle/>
                    <a:p>
                      <a:r>
                        <a:rPr lang="en-US" sz="2800" dirty="0"/>
                        <a:t>Requirements change</a:t>
                      </a:r>
                    </a:p>
                  </a:txBody>
                  <a:tcPr/>
                </a:tc>
                <a:extLst>
                  <a:ext uri="{0D108BD9-81ED-4DB2-BD59-A6C34878D82A}">
                    <a16:rowId xmlns:a16="http://schemas.microsoft.com/office/drawing/2014/main" val="2914388484"/>
                  </a:ext>
                </a:extLst>
              </a:tr>
            </a:tbl>
          </a:graphicData>
        </a:graphic>
      </p:graphicFrame>
      <p:sp>
        <p:nvSpPr>
          <p:cNvPr id="8" name="Rectangle 7">
            <a:extLst>
              <a:ext uri="{FF2B5EF4-FFF2-40B4-BE49-F238E27FC236}">
                <a16:creationId xmlns:a16="http://schemas.microsoft.com/office/drawing/2014/main" id="{D984F76F-83AC-4751-842A-3F38292A877A}"/>
              </a:ext>
            </a:extLst>
          </p:cNvPr>
          <p:cNvSpPr/>
          <p:nvPr/>
        </p:nvSpPr>
        <p:spPr>
          <a:xfrm>
            <a:off x="838199" y="4779392"/>
            <a:ext cx="6740952" cy="4430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235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Requirements validation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Requirements validation is the process of checking that requirements define the system that the customer really wants.</a:t>
            </a:r>
          </a:p>
          <a:p>
            <a:pPr lvl="1"/>
            <a:r>
              <a:rPr lang="en-GB" i="1" dirty="0">
                <a:solidFill>
                  <a:schemeClr val="bg1"/>
                </a:solidFill>
              </a:rPr>
              <a:t>It overlaps with elicitation and analysis, as it is concerned with finding problems with the requirements.</a:t>
            </a:r>
          </a:p>
          <a:p>
            <a:pPr lvl="1"/>
            <a:r>
              <a:rPr lang="en-GB" i="1" dirty="0">
                <a:solidFill>
                  <a:schemeClr val="bg1"/>
                </a:solidFill>
              </a:rPr>
              <a:t>The cost of fixing a requirements problem by making a system change is usually much greater than repairing design or coding errors.</a:t>
            </a:r>
          </a:p>
          <a:p>
            <a:pPr lvl="1"/>
            <a:r>
              <a:rPr lang="en-GB" i="1" dirty="0">
                <a:solidFill>
                  <a:schemeClr val="bg1"/>
                </a:solidFill>
              </a:rPr>
              <a:t>A change to the requirements usually means that the system design and implementation must also be changed.</a:t>
            </a:r>
          </a:p>
          <a:p>
            <a:pPr lvl="1"/>
            <a:r>
              <a:rPr lang="en-GB" i="1" dirty="0">
                <a:solidFill>
                  <a:schemeClr val="bg1"/>
                </a:solidFill>
              </a:rPr>
              <a:t>Furthermore, the system must then be retested.</a:t>
            </a:r>
          </a:p>
        </p:txBody>
      </p:sp>
    </p:spTree>
    <p:extLst>
      <p:ext uri="{BB962C8B-B14F-4D97-AF65-F5344CB8AC3E}">
        <p14:creationId xmlns:p14="http://schemas.microsoft.com/office/powerpoint/2010/main" val="2404973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Requirements validation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Validation techniques</a:t>
            </a:r>
            <a:endParaRPr lang="en-GB" i="1" dirty="0">
              <a:solidFill>
                <a:schemeClr val="bg1"/>
              </a:solidFill>
            </a:endParaRPr>
          </a:p>
        </p:txBody>
      </p:sp>
      <p:graphicFrame>
        <p:nvGraphicFramePr>
          <p:cNvPr id="3" name="Diagram 2">
            <a:extLst>
              <a:ext uri="{FF2B5EF4-FFF2-40B4-BE49-F238E27FC236}">
                <a16:creationId xmlns:a16="http://schemas.microsoft.com/office/drawing/2014/main" id="{C9EB4C7C-26ED-432D-90AE-096A7BDA56B7}"/>
              </a:ext>
            </a:extLst>
          </p:cNvPr>
          <p:cNvGraphicFramePr/>
          <p:nvPr>
            <p:extLst>
              <p:ext uri="{D42A27DB-BD31-4B8C-83A1-F6EECF244321}">
                <p14:modId xmlns:p14="http://schemas.microsoft.com/office/powerpoint/2010/main" val="2489118706"/>
              </p:ext>
            </p:extLst>
          </p:nvPr>
        </p:nvGraphicFramePr>
        <p:xfrm>
          <a:off x="2370317" y="2293942"/>
          <a:ext cx="7451365" cy="438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765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7" name="Table 4">
            <a:extLst>
              <a:ext uri="{FF2B5EF4-FFF2-40B4-BE49-F238E27FC236}">
                <a16:creationId xmlns:a16="http://schemas.microsoft.com/office/drawing/2014/main" id="{ABB1754A-F386-41DE-85CC-6FE626437B74}"/>
              </a:ext>
            </a:extLst>
          </p:cNvPr>
          <p:cNvGraphicFramePr>
            <a:graphicFrameLocks/>
          </p:cNvGraphicFramePr>
          <p:nvPr/>
        </p:nvGraphicFramePr>
        <p:xfrm>
          <a:off x="838199" y="2155562"/>
          <a:ext cx="10515600" cy="362712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137988345"/>
                    </a:ext>
                  </a:extLst>
                </a:gridCol>
              </a:tblGrid>
              <a:tr h="370840">
                <a:tc>
                  <a:txBody>
                    <a:bodyPr/>
                    <a:lstStyle/>
                    <a:p>
                      <a:endParaRPr lang="en-US" sz="2800" dirty="0"/>
                    </a:p>
                  </a:txBody>
                  <a:tcPr/>
                </a:tc>
                <a:extLst>
                  <a:ext uri="{0D108BD9-81ED-4DB2-BD59-A6C34878D82A}">
                    <a16:rowId xmlns:a16="http://schemas.microsoft.com/office/drawing/2014/main" val="2049722295"/>
                  </a:ext>
                </a:extLst>
              </a:tr>
              <a:tr h="370840">
                <a:tc>
                  <a:txBody>
                    <a:bodyPr/>
                    <a:lstStyle/>
                    <a:p>
                      <a:r>
                        <a:rPr lang="en-US" sz="2800" dirty="0"/>
                        <a:t>Functional and non-functional requirements</a:t>
                      </a:r>
                    </a:p>
                  </a:txBody>
                  <a:tcPr/>
                </a:tc>
                <a:extLst>
                  <a:ext uri="{0D108BD9-81ED-4DB2-BD59-A6C34878D82A}">
                    <a16:rowId xmlns:a16="http://schemas.microsoft.com/office/drawing/2014/main" val="924704193"/>
                  </a:ext>
                </a:extLst>
              </a:tr>
              <a:tr h="370840">
                <a:tc>
                  <a:txBody>
                    <a:bodyPr/>
                    <a:lstStyle/>
                    <a:p>
                      <a:r>
                        <a:rPr lang="en-US" sz="2800" b="0" i="0" u="none" strike="noStrike" kern="1200" baseline="0" dirty="0">
                          <a:solidFill>
                            <a:schemeClr val="dk1"/>
                          </a:solidFill>
                          <a:latin typeface="+mn-lt"/>
                          <a:ea typeface="+mn-ea"/>
                          <a:cs typeface="+mn-cs"/>
                        </a:rPr>
                        <a:t>Requirements engineering processes</a:t>
                      </a:r>
                      <a:endParaRPr lang="en-US" sz="2800" dirty="0"/>
                    </a:p>
                  </a:txBody>
                  <a:tcPr/>
                </a:tc>
                <a:extLst>
                  <a:ext uri="{0D108BD9-81ED-4DB2-BD59-A6C34878D82A}">
                    <a16:rowId xmlns:a16="http://schemas.microsoft.com/office/drawing/2014/main" val="4187393141"/>
                  </a:ext>
                </a:extLst>
              </a:tr>
              <a:tr h="370840">
                <a:tc>
                  <a:txBody>
                    <a:bodyPr/>
                    <a:lstStyle/>
                    <a:p>
                      <a:r>
                        <a:rPr lang="en-US" sz="2800" dirty="0"/>
                        <a:t>Requirements elicitation</a:t>
                      </a:r>
                    </a:p>
                  </a:txBody>
                  <a:tcPr/>
                </a:tc>
                <a:extLst>
                  <a:ext uri="{0D108BD9-81ED-4DB2-BD59-A6C34878D82A}">
                    <a16:rowId xmlns:a16="http://schemas.microsoft.com/office/drawing/2014/main" val="2979093190"/>
                  </a:ext>
                </a:extLst>
              </a:tr>
              <a:tr h="370840">
                <a:tc>
                  <a:txBody>
                    <a:bodyPr/>
                    <a:lstStyle/>
                    <a:p>
                      <a:r>
                        <a:rPr lang="en-US" sz="2800" dirty="0"/>
                        <a:t>Requirements specification</a:t>
                      </a:r>
                    </a:p>
                  </a:txBody>
                  <a:tcPr/>
                </a:tc>
                <a:extLst>
                  <a:ext uri="{0D108BD9-81ED-4DB2-BD59-A6C34878D82A}">
                    <a16:rowId xmlns:a16="http://schemas.microsoft.com/office/drawing/2014/main" val="1473102310"/>
                  </a:ext>
                </a:extLst>
              </a:tr>
              <a:tr h="370840">
                <a:tc>
                  <a:txBody>
                    <a:bodyPr/>
                    <a:lstStyle/>
                    <a:p>
                      <a:r>
                        <a:rPr lang="en-US" sz="2800" dirty="0"/>
                        <a:t>Requirements validation</a:t>
                      </a:r>
                    </a:p>
                  </a:txBody>
                  <a:tcPr/>
                </a:tc>
                <a:extLst>
                  <a:ext uri="{0D108BD9-81ED-4DB2-BD59-A6C34878D82A}">
                    <a16:rowId xmlns:a16="http://schemas.microsoft.com/office/drawing/2014/main" val="1789078875"/>
                  </a:ext>
                </a:extLst>
              </a:tr>
              <a:tr h="370840">
                <a:tc>
                  <a:txBody>
                    <a:bodyPr/>
                    <a:lstStyle/>
                    <a:p>
                      <a:r>
                        <a:rPr lang="en-US" sz="2800" dirty="0"/>
                        <a:t>Requirements change</a:t>
                      </a:r>
                    </a:p>
                  </a:txBody>
                  <a:tcPr/>
                </a:tc>
                <a:extLst>
                  <a:ext uri="{0D108BD9-81ED-4DB2-BD59-A6C34878D82A}">
                    <a16:rowId xmlns:a16="http://schemas.microsoft.com/office/drawing/2014/main" val="2914388484"/>
                  </a:ext>
                </a:extLst>
              </a:tr>
            </a:tbl>
          </a:graphicData>
        </a:graphic>
      </p:graphicFrame>
      <p:sp>
        <p:nvSpPr>
          <p:cNvPr id="8" name="Rectangle 7">
            <a:extLst>
              <a:ext uri="{FF2B5EF4-FFF2-40B4-BE49-F238E27FC236}">
                <a16:creationId xmlns:a16="http://schemas.microsoft.com/office/drawing/2014/main" id="{D984F76F-83AC-4751-842A-3F38292A877A}"/>
              </a:ext>
            </a:extLst>
          </p:cNvPr>
          <p:cNvSpPr/>
          <p:nvPr/>
        </p:nvSpPr>
        <p:spPr>
          <a:xfrm>
            <a:off x="838199" y="5307293"/>
            <a:ext cx="6740952" cy="4430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23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Requirements change</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 requirements for large software systems are always changing.</a:t>
            </a:r>
          </a:p>
          <a:p>
            <a:pPr lvl="1"/>
            <a:r>
              <a:rPr lang="en-GB" i="1" dirty="0">
                <a:solidFill>
                  <a:schemeClr val="bg1"/>
                </a:solidFill>
              </a:rPr>
              <a:t>Problems that cannot be completely defined</a:t>
            </a:r>
          </a:p>
        </p:txBody>
      </p:sp>
      <p:pic>
        <p:nvPicPr>
          <p:cNvPr id="6" name="Picture 5">
            <a:extLst>
              <a:ext uri="{FF2B5EF4-FFF2-40B4-BE49-F238E27FC236}">
                <a16:creationId xmlns:a16="http://schemas.microsoft.com/office/drawing/2014/main" id="{281FCF73-F8D7-4A82-9FAC-04525E4047E2}"/>
              </a:ext>
            </a:extLst>
          </p:cNvPr>
          <p:cNvPicPr>
            <a:picLocks noChangeAspect="1"/>
          </p:cNvPicPr>
          <p:nvPr/>
        </p:nvPicPr>
        <p:blipFill>
          <a:blip r:embed="rId2"/>
          <a:stretch>
            <a:fillRect/>
          </a:stretch>
        </p:blipFill>
        <p:spPr>
          <a:xfrm>
            <a:off x="3567112" y="3151891"/>
            <a:ext cx="5057775" cy="2552700"/>
          </a:xfrm>
          <a:prstGeom prst="rect">
            <a:avLst/>
          </a:prstGeom>
        </p:spPr>
      </p:pic>
    </p:spTree>
    <p:extLst>
      <p:ext uri="{BB962C8B-B14F-4D97-AF65-F5344CB8AC3E}">
        <p14:creationId xmlns:p14="http://schemas.microsoft.com/office/powerpoint/2010/main" val="115235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Summary</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fontScale="85000" lnSpcReduction="20000"/>
          </a:bodyPr>
          <a:lstStyle/>
          <a:p>
            <a:r>
              <a:rPr lang="en-GB" dirty="0">
                <a:solidFill>
                  <a:schemeClr val="bg1"/>
                </a:solidFill>
              </a:rPr>
              <a:t>Requirements for a software system set out what the system should do and define constraints on its operation and implementation.</a:t>
            </a:r>
          </a:p>
          <a:p>
            <a:r>
              <a:rPr lang="en-GB" dirty="0">
                <a:solidFill>
                  <a:schemeClr val="bg1"/>
                </a:solidFill>
              </a:rPr>
              <a:t>Functional requirements are statements of the services that the system must provide or are descriptions of how some computations must be carried out.</a:t>
            </a:r>
          </a:p>
          <a:p>
            <a:r>
              <a:rPr lang="en-GB" dirty="0">
                <a:solidFill>
                  <a:schemeClr val="bg1"/>
                </a:solidFill>
              </a:rPr>
              <a:t>Non-functional requirements often constrain the system being developed and the development process being used. These might be product requirements, organizational requirements, or external requirements. They often relate to the emergent properties of the system and therefore apply to the system as a whole.</a:t>
            </a:r>
          </a:p>
          <a:p>
            <a:r>
              <a:rPr lang="en-GB" dirty="0">
                <a:solidFill>
                  <a:schemeClr val="bg1"/>
                </a:solidFill>
              </a:rPr>
              <a:t>The requirements engineering process includes requirements elicitation, requirements specification, requirements validation, and requirements management.</a:t>
            </a:r>
          </a:p>
          <a:p>
            <a:r>
              <a:rPr lang="en-GB" dirty="0">
                <a:solidFill>
                  <a:schemeClr val="bg1"/>
                </a:solidFill>
              </a:rPr>
              <a:t>Requirements elicitation is an iterative process that can be represented as a spiral of activities— requirements discovery, requirements classification and organization, requirements negotiation, and requirements documentation.</a:t>
            </a:r>
            <a:endParaRPr lang="en-GB" i="1" dirty="0">
              <a:solidFill>
                <a:schemeClr val="bg1"/>
              </a:solidFill>
            </a:endParaRPr>
          </a:p>
        </p:txBody>
      </p:sp>
    </p:spTree>
    <p:extLst>
      <p:ext uri="{BB962C8B-B14F-4D97-AF65-F5344CB8AC3E}">
        <p14:creationId xmlns:p14="http://schemas.microsoft.com/office/powerpoint/2010/main" val="3070558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201" y="275184"/>
            <a:ext cx="10515600" cy="1325563"/>
          </a:xfrm>
        </p:spPr>
        <p:txBody>
          <a:bodyPr/>
          <a:lstStyle/>
          <a:p>
            <a:pPr algn="ctr"/>
            <a:r>
              <a:rPr lang="en-US" dirty="0">
                <a:solidFill>
                  <a:schemeClr val="bg1"/>
                </a:solidFill>
              </a:rPr>
              <a:t>Summary</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lnSpcReduction="10000"/>
          </a:bodyPr>
          <a:lstStyle/>
          <a:p>
            <a:r>
              <a:rPr lang="en-GB" dirty="0">
                <a:solidFill>
                  <a:schemeClr val="bg1"/>
                </a:solidFill>
              </a:rPr>
              <a:t>Requirements specification is the process of formally documenting the user and system requirements and creating a software requirements document.</a:t>
            </a:r>
          </a:p>
          <a:p>
            <a:r>
              <a:rPr lang="en-GB" dirty="0">
                <a:solidFill>
                  <a:schemeClr val="bg1"/>
                </a:solidFill>
              </a:rPr>
              <a:t>The software requirements document is an agreed statement of the system requirements. It should be organized so that both system customers and software developers can use it.</a:t>
            </a:r>
          </a:p>
          <a:p>
            <a:r>
              <a:rPr lang="en-GB" dirty="0">
                <a:solidFill>
                  <a:schemeClr val="bg1"/>
                </a:solidFill>
              </a:rPr>
              <a:t>Requirements validation is the process of checking the requirements for validity, consistency, completeness, realism, and verifiability.</a:t>
            </a:r>
          </a:p>
          <a:p>
            <a:r>
              <a:rPr lang="en-GB" dirty="0">
                <a:solidFill>
                  <a:schemeClr val="bg1"/>
                </a:solidFill>
              </a:rPr>
              <a:t>Business, organizational, and technical changes inevitably lead to changes to the requirements for a software system. Requirements management is the process of managing and controlling these changes.</a:t>
            </a:r>
            <a:endParaRPr lang="en-GB" i="1" dirty="0">
              <a:solidFill>
                <a:schemeClr val="bg1"/>
              </a:solidFill>
            </a:endParaRPr>
          </a:p>
        </p:txBody>
      </p:sp>
    </p:spTree>
    <p:extLst>
      <p:ext uri="{BB962C8B-B14F-4D97-AF65-F5344CB8AC3E}">
        <p14:creationId xmlns:p14="http://schemas.microsoft.com/office/powerpoint/2010/main" val="330466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Motivation</a:t>
            </a:r>
          </a:p>
        </p:txBody>
      </p:sp>
      <p:grpSp>
        <p:nvGrpSpPr>
          <p:cNvPr id="4" name="Group 3">
            <a:extLst>
              <a:ext uri="{FF2B5EF4-FFF2-40B4-BE49-F238E27FC236}">
                <a16:creationId xmlns:a16="http://schemas.microsoft.com/office/drawing/2014/main" id="{1747A035-EBA0-42CD-93DB-9B03D71EB0BB}"/>
              </a:ext>
            </a:extLst>
          </p:cNvPr>
          <p:cNvGrpSpPr/>
          <p:nvPr/>
        </p:nvGrpSpPr>
        <p:grpSpPr>
          <a:xfrm>
            <a:off x="365095" y="1531434"/>
            <a:ext cx="11461808" cy="1897566"/>
            <a:chOff x="365096" y="2930345"/>
            <a:chExt cx="11461808" cy="1897566"/>
          </a:xfrm>
        </p:grpSpPr>
        <p:sp>
          <p:nvSpPr>
            <p:cNvPr id="13" name="Rectangle: Rounded Corners 12">
              <a:extLst>
                <a:ext uri="{FF2B5EF4-FFF2-40B4-BE49-F238E27FC236}">
                  <a16:creationId xmlns:a16="http://schemas.microsoft.com/office/drawing/2014/main" id="{E5E9D3BF-FE15-4993-91A5-23CF7531704B}"/>
                </a:ext>
              </a:extLst>
            </p:cNvPr>
            <p:cNvSpPr/>
            <p:nvPr/>
          </p:nvSpPr>
          <p:spPr>
            <a:xfrm>
              <a:off x="365096" y="3054283"/>
              <a:ext cx="3016577" cy="16496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t>Problem</a:t>
              </a:r>
            </a:p>
          </p:txBody>
        </p:sp>
        <p:sp>
          <p:nvSpPr>
            <p:cNvPr id="14" name="Arrow: Right 13">
              <a:extLst>
                <a:ext uri="{FF2B5EF4-FFF2-40B4-BE49-F238E27FC236}">
                  <a16:creationId xmlns:a16="http://schemas.microsoft.com/office/drawing/2014/main" id="{21095B87-13A1-49A0-9341-D72984E5011E}"/>
                </a:ext>
              </a:extLst>
            </p:cNvPr>
            <p:cNvSpPr/>
            <p:nvPr/>
          </p:nvSpPr>
          <p:spPr>
            <a:xfrm>
              <a:off x="3509098" y="3429000"/>
              <a:ext cx="1326637" cy="102045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C011DC2-1841-4DE5-A2D3-4FDDD92D02CF}"/>
                </a:ext>
              </a:extLst>
            </p:cNvPr>
            <p:cNvSpPr/>
            <p:nvPr/>
          </p:nvSpPr>
          <p:spPr>
            <a:xfrm>
              <a:off x="8810327" y="3054283"/>
              <a:ext cx="3016577" cy="164969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Solution</a:t>
              </a:r>
            </a:p>
          </p:txBody>
        </p:sp>
        <p:grpSp>
          <p:nvGrpSpPr>
            <p:cNvPr id="3" name="Group 2">
              <a:extLst>
                <a:ext uri="{FF2B5EF4-FFF2-40B4-BE49-F238E27FC236}">
                  <a16:creationId xmlns:a16="http://schemas.microsoft.com/office/drawing/2014/main" id="{252042B1-1B7E-4E52-826A-E81B63A9E790}"/>
                </a:ext>
              </a:extLst>
            </p:cNvPr>
            <p:cNvGrpSpPr/>
            <p:nvPr/>
          </p:nvGrpSpPr>
          <p:grpSpPr>
            <a:xfrm>
              <a:off x="5055937" y="2930345"/>
              <a:ext cx="2068375" cy="1897566"/>
              <a:chOff x="3744970" y="1295341"/>
              <a:chExt cx="4702060" cy="4267318"/>
            </a:xfrm>
          </p:grpSpPr>
          <p:grpSp>
            <p:nvGrpSpPr>
              <p:cNvPr id="6" name="Group 5">
                <a:extLst>
                  <a:ext uri="{FF2B5EF4-FFF2-40B4-BE49-F238E27FC236}">
                    <a16:creationId xmlns:a16="http://schemas.microsoft.com/office/drawing/2014/main" id="{506F27DA-7DAE-40D9-B776-350452FC9C88}"/>
                  </a:ext>
                </a:extLst>
              </p:cNvPr>
              <p:cNvGrpSpPr/>
              <p:nvPr/>
            </p:nvGrpSpPr>
            <p:grpSpPr>
              <a:xfrm>
                <a:off x="3989207" y="2827199"/>
                <a:ext cx="4298580" cy="1416577"/>
                <a:chOff x="3151006" y="1573867"/>
                <a:chExt cx="4298580" cy="1416577"/>
              </a:xfrm>
            </p:grpSpPr>
            <p:sp>
              <p:nvSpPr>
                <p:cNvPr id="28" name="Rectangle 27">
                  <a:extLst>
                    <a:ext uri="{FF2B5EF4-FFF2-40B4-BE49-F238E27FC236}">
                      <a16:creationId xmlns:a16="http://schemas.microsoft.com/office/drawing/2014/main" id="{20BE0FE5-D021-4C04-8CDC-7E892D86E7BA}"/>
                    </a:ext>
                  </a:extLst>
                </p:cNvPr>
                <p:cNvSpPr/>
                <p:nvPr/>
              </p:nvSpPr>
              <p:spPr>
                <a:xfrm>
                  <a:off x="3151006" y="1573867"/>
                  <a:ext cx="4298580" cy="14165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TextBox 28">
                  <a:extLst>
                    <a:ext uri="{FF2B5EF4-FFF2-40B4-BE49-F238E27FC236}">
                      <a16:creationId xmlns:a16="http://schemas.microsoft.com/office/drawing/2014/main" id="{A569B160-BD66-453F-BBE0-1BF90A25C583}"/>
                    </a:ext>
                  </a:extLst>
                </p:cNvPr>
                <p:cNvSpPr txBox="1"/>
                <p:nvPr/>
              </p:nvSpPr>
              <p:spPr>
                <a:xfrm>
                  <a:off x="3151006" y="1573867"/>
                  <a:ext cx="4298580" cy="14165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bg1"/>
                    </a:solidFill>
                  </a:endParaRPr>
                </a:p>
              </p:txBody>
            </p:sp>
          </p:grpSp>
          <p:sp>
            <p:nvSpPr>
              <p:cNvPr id="7" name="Oval 6">
                <a:extLst>
                  <a:ext uri="{FF2B5EF4-FFF2-40B4-BE49-F238E27FC236}">
                    <a16:creationId xmlns:a16="http://schemas.microsoft.com/office/drawing/2014/main" id="{980DAECC-B0E3-4084-9F38-1A00C07A5CC2}"/>
                  </a:ext>
                </a:extLst>
              </p:cNvPr>
              <p:cNvSpPr/>
              <p:nvPr/>
            </p:nvSpPr>
            <p:spPr>
              <a:xfrm>
                <a:off x="3984323" y="2396364"/>
                <a:ext cx="341932" cy="34193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Oval 7">
                <a:extLst>
                  <a:ext uri="{FF2B5EF4-FFF2-40B4-BE49-F238E27FC236}">
                    <a16:creationId xmlns:a16="http://schemas.microsoft.com/office/drawing/2014/main" id="{D3862696-AE7F-4C57-BD56-B23BFBBDD925}"/>
                  </a:ext>
                </a:extLst>
              </p:cNvPr>
              <p:cNvSpPr/>
              <p:nvPr/>
            </p:nvSpPr>
            <p:spPr>
              <a:xfrm>
                <a:off x="4223675" y="1917659"/>
                <a:ext cx="341932" cy="34193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Oval 8">
                <a:extLst>
                  <a:ext uri="{FF2B5EF4-FFF2-40B4-BE49-F238E27FC236}">
                    <a16:creationId xmlns:a16="http://schemas.microsoft.com/office/drawing/2014/main" id="{1092C05C-D1C5-4EA1-9721-65EB09B63D78}"/>
                  </a:ext>
                </a:extLst>
              </p:cNvPr>
              <p:cNvSpPr/>
              <p:nvPr/>
            </p:nvSpPr>
            <p:spPr>
              <a:xfrm>
                <a:off x="4798122" y="2013400"/>
                <a:ext cx="537322" cy="5373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 name="Oval 9">
                <a:extLst>
                  <a:ext uri="{FF2B5EF4-FFF2-40B4-BE49-F238E27FC236}">
                    <a16:creationId xmlns:a16="http://schemas.microsoft.com/office/drawing/2014/main" id="{7F4A277B-406E-43C4-86A6-C88F8C596EF8}"/>
                  </a:ext>
                </a:extLst>
              </p:cNvPr>
              <p:cNvSpPr/>
              <p:nvPr/>
            </p:nvSpPr>
            <p:spPr>
              <a:xfrm>
                <a:off x="5276828" y="1486824"/>
                <a:ext cx="341932" cy="341932"/>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Oval 10">
                <a:extLst>
                  <a:ext uri="{FF2B5EF4-FFF2-40B4-BE49-F238E27FC236}">
                    <a16:creationId xmlns:a16="http://schemas.microsoft.com/office/drawing/2014/main" id="{C25C7308-AEB4-4FE5-9A40-5138A94FF6DB}"/>
                  </a:ext>
                </a:extLst>
              </p:cNvPr>
              <p:cNvSpPr/>
              <p:nvPr/>
            </p:nvSpPr>
            <p:spPr>
              <a:xfrm>
                <a:off x="5899145" y="1295341"/>
                <a:ext cx="341932" cy="341932"/>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2" name="Oval 11">
                <a:extLst>
                  <a:ext uri="{FF2B5EF4-FFF2-40B4-BE49-F238E27FC236}">
                    <a16:creationId xmlns:a16="http://schemas.microsoft.com/office/drawing/2014/main" id="{A26AC0A6-0C29-4CA6-950C-7594BDF4C1E7}"/>
                  </a:ext>
                </a:extLst>
              </p:cNvPr>
              <p:cNvSpPr/>
              <p:nvPr/>
            </p:nvSpPr>
            <p:spPr>
              <a:xfrm>
                <a:off x="6665074" y="1630435"/>
                <a:ext cx="341932" cy="34193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1A145442-25A0-4020-9FBA-45AAA823C997}"/>
                  </a:ext>
                </a:extLst>
              </p:cNvPr>
              <p:cNvSpPr/>
              <p:nvPr/>
            </p:nvSpPr>
            <p:spPr>
              <a:xfrm>
                <a:off x="7143780" y="1869788"/>
                <a:ext cx="537322" cy="53732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7BC1BB4C-1ECE-4BB7-A6D0-802CBFAF87B5}"/>
                  </a:ext>
                </a:extLst>
              </p:cNvPr>
              <p:cNvSpPr/>
              <p:nvPr/>
            </p:nvSpPr>
            <p:spPr>
              <a:xfrm>
                <a:off x="7813967" y="2396364"/>
                <a:ext cx="341932" cy="34193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CC7CAA52-DE68-4ED2-B697-ABEEF86F7B37}"/>
                  </a:ext>
                </a:extLst>
              </p:cNvPr>
              <p:cNvSpPr/>
              <p:nvPr/>
            </p:nvSpPr>
            <p:spPr>
              <a:xfrm>
                <a:off x="8101191" y="2922940"/>
                <a:ext cx="341932" cy="341932"/>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9" name="Oval 18">
                <a:extLst>
                  <a:ext uri="{FF2B5EF4-FFF2-40B4-BE49-F238E27FC236}">
                    <a16:creationId xmlns:a16="http://schemas.microsoft.com/office/drawing/2014/main" id="{EA0909FF-977E-40B3-ADF0-07EBA073FF92}"/>
                  </a:ext>
                </a:extLst>
              </p:cNvPr>
              <p:cNvSpPr/>
              <p:nvPr/>
            </p:nvSpPr>
            <p:spPr>
              <a:xfrm>
                <a:off x="5611922" y="1917659"/>
                <a:ext cx="879255" cy="879255"/>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0" name="Oval 19">
                <a:extLst>
                  <a:ext uri="{FF2B5EF4-FFF2-40B4-BE49-F238E27FC236}">
                    <a16:creationId xmlns:a16="http://schemas.microsoft.com/office/drawing/2014/main" id="{D0B9C0D2-2650-41A3-AC03-7C7B0A183737}"/>
                  </a:ext>
                </a:extLst>
              </p:cNvPr>
              <p:cNvSpPr/>
              <p:nvPr/>
            </p:nvSpPr>
            <p:spPr>
              <a:xfrm>
                <a:off x="3744970" y="3736740"/>
                <a:ext cx="341932" cy="34193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Oval 20">
                <a:extLst>
                  <a:ext uri="{FF2B5EF4-FFF2-40B4-BE49-F238E27FC236}">
                    <a16:creationId xmlns:a16="http://schemas.microsoft.com/office/drawing/2014/main" id="{F1F7B5F6-261C-4440-BD9A-CC718135B60B}"/>
                  </a:ext>
                </a:extLst>
              </p:cNvPr>
              <p:cNvSpPr/>
              <p:nvPr/>
            </p:nvSpPr>
            <p:spPr>
              <a:xfrm>
                <a:off x="4032193" y="4167575"/>
                <a:ext cx="537322" cy="53732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Oval 21">
                <a:extLst>
                  <a:ext uri="{FF2B5EF4-FFF2-40B4-BE49-F238E27FC236}">
                    <a16:creationId xmlns:a16="http://schemas.microsoft.com/office/drawing/2014/main" id="{749AED0C-728E-49A3-9F2B-0DCB23723C79}"/>
                  </a:ext>
                </a:extLst>
              </p:cNvPr>
              <p:cNvSpPr/>
              <p:nvPr/>
            </p:nvSpPr>
            <p:spPr>
              <a:xfrm>
                <a:off x="4750252" y="4550539"/>
                <a:ext cx="781560" cy="781560"/>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3" name="Oval 22">
                <a:extLst>
                  <a:ext uri="{FF2B5EF4-FFF2-40B4-BE49-F238E27FC236}">
                    <a16:creationId xmlns:a16="http://schemas.microsoft.com/office/drawing/2014/main" id="{C5090534-D6B6-4512-8975-3E85CD7513D4}"/>
                  </a:ext>
                </a:extLst>
              </p:cNvPr>
              <p:cNvSpPr/>
              <p:nvPr/>
            </p:nvSpPr>
            <p:spPr>
              <a:xfrm>
                <a:off x="5755533" y="5172857"/>
                <a:ext cx="341932" cy="341932"/>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4" name="Oval 23">
                <a:extLst>
                  <a:ext uri="{FF2B5EF4-FFF2-40B4-BE49-F238E27FC236}">
                    <a16:creationId xmlns:a16="http://schemas.microsoft.com/office/drawing/2014/main" id="{ED9CF807-0825-41A3-B9DF-3B54A5B175A5}"/>
                  </a:ext>
                </a:extLst>
              </p:cNvPr>
              <p:cNvSpPr/>
              <p:nvPr/>
            </p:nvSpPr>
            <p:spPr>
              <a:xfrm>
                <a:off x="5947016" y="4550539"/>
                <a:ext cx="537322" cy="537322"/>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5" name="Oval 24">
                <a:extLst>
                  <a:ext uri="{FF2B5EF4-FFF2-40B4-BE49-F238E27FC236}">
                    <a16:creationId xmlns:a16="http://schemas.microsoft.com/office/drawing/2014/main" id="{50B3C306-97CA-4061-AE73-7B918F9494E3}"/>
                  </a:ext>
                </a:extLst>
              </p:cNvPr>
              <p:cNvSpPr/>
              <p:nvPr/>
            </p:nvSpPr>
            <p:spPr>
              <a:xfrm>
                <a:off x="6425721" y="5220727"/>
                <a:ext cx="341932" cy="34193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Oval 25">
                <a:extLst>
                  <a:ext uri="{FF2B5EF4-FFF2-40B4-BE49-F238E27FC236}">
                    <a16:creationId xmlns:a16="http://schemas.microsoft.com/office/drawing/2014/main" id="{9B7C6989-0636-4B67-8B8F-2762C16A5679}"/>
                  </a:ext>
                </a:extLst>
              </p:cNvPr>
              <p:cNvSpPr/>
              <p:nvPr/>
            </p:nvSpPr>
            <p:spPr>
              <a:xfrm>
                <a:off x="6856556" y="4454798"/>
                <a:ext cx="781560" cy="781560"/>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7" name="Oval 26">
                <a:extLst>
                  <a:ext uri="{FF2B5EF4-FFF2-40B4-BE49-F238E27FC236}">
                    <a16:creationId xmlns:a16="http://schemas.microsoft.com/office/drawing/2014/main" id="{9E16BE2E-C8B9-4C88-B314-ED8862F45774}"/>
                  </a:ext>
                </a:extLst>
              </p:cNvPr>
              <p:cNvSpPr/>
              <p:nvPr/>
            </p:nvSpPr>
            <p:spPr>
              <a:xfrm>
                <a:off x="7909708" y="4263316"/>
                <a:ext cx="537322" cy="5373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grpSp>
        <p:sp>
          <p:nvSpPr>
            <p:cNvPr id="30" name="Arrow: Right 29">
              <a:extLst>
                <a:ext uri="{FF2B5EF4-FFF2-40B4-BE49-F238E27FC236}">
                  <a16:creationId xmlns:a16="http://schemas.microsoft.com/office/drawing/2014/main" id="{BADF06AE-D6A9-4457-BA35-29676464EEAD}"/>
                </a:ext>
              </a:extLst>
            </p:cNvPr>
            <p:cNvSpPr/>
            <p:nvPr/>
          </p:nvSpPr>
          <p:spPr>
            <a:xfrm>
              <a:off x="7344515" y="3410660"/>
              <a:ext cx="1326637" cy="10204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2" name="Rectangle: Diagonal Corners Snipped 31">
            <a:extLst>
              <a:ext uri="{FF2B5EF4-FFF2-40B4-BE49-F238E27FC236}">
                <a16:creationId xmlns:a16="http://schemas.microsoft.com/office/drawing/2014/main" id="{B9D99BA1-3C5B-4026-B6F7-67409456591A}"/>
              </a:ext>
            </a:extLst>
          </p:cNvPr>
          <p:cNvSpPr/>
          <p:nvPr/>
        </p:nvSpPr>
        <p:spPr>
          <a:xfrm>
            <a:off x="2039359" y="4268812"/>
            <a:ext cx="3016577" cy="152714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Understand the problem</a:t>
            </a:r>
          </a:p>
        </p:txBody>
      </p:sp>
      <p:sp>
        <p:nvSpPr>
          <p:cNvPr id="39" name="Rectangle: Diagonal Corners Snipped 38">
            <a:extLst>
              <a:ext uri="{FF2B5EF4-FFF2-40B4-BE49-F238E27FC236}">
                <a16:creationId xmlns:a16="http://schemas.microsoft.com/office/drawing/2014/main" id="{DA0C0901-AEA1-4F18-BAB3-E083A8228239}"/>
              </a:ext>
            </a:extLst>
          </p:cNvPr>
          <p:cNvSpPr/>
          <p:nvPr/>
        </p:nvSpPr>
        <p:spPr>
          <a:xfrm>
            <a:off x="6768480" y="4268812"/>
            <a:ext cx="3016577" cy="152714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Design the solution</a:t>
            </a:r>
          </a:p>
        </p:txBody>
      </p:sp>
      <p:cxnSp>
        <p:nvCxnSpPr>
          <p:cNvPr id="41" name="Straight Arrow Connector 40">
            <a:extLst>
              <a:ext uri="{FF2B5EF4-FFF2-40B4-BE49-F238E27FC236}">
                <a16:creationId xmlns:a16="http://schemas.microsoft.com/office/drawing/2014/main" id="{BBAA697F-F001-404D-9116-75DD8BF3CA68}"/>
              </a:ext>
            </a:extLst>
          </p:cNvPr>
          <p:cNvCxnSpPr>
            <a:cxnSpLocks/>
            <a:stCxn id="21" idx="4"/>
            <a:endCxn id="32" idx="3"/>
          </p:cNvCxnSpPr>
          <p:nvPr/>
        </p:nvCxnSpPr>
        <p:spPr>
          <a:xfrm flipH="1">
            <a:off x="3547648" y="3047575"/>
            <a:ext cx="1752815" cy="12212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EF59AE0-CC51-49BD-BC34-0C23484F741E}"/>
              </a:ext>
            </a:extLst>
          </p:cNvPr>
          <p:cNvCxnSpPr>
            <a:stCxn id="27" idx="4"/>
            <a:endCxn id="39" idx="3"/>
          </p:cNvCxnSpPr>
          <p:nvPr/>
        </p:nvCxnSpPr>
        <p:spPr>
          <a:xfrm>
            <a:off x="7006131" y="3090149"/>
            <a:ext cx="1270638" cy="11786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24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Motivation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US" dirty="0">
                <a:solidFill>
                  <a:schemeClr val="bg1"/>
                </a:solidFill>
              </a:rPr>
              <a:t>To understand a problem, you need to determine the system’s </a:t>
            </a:r>
            <a:r>
              <a:rPr lang="en-US" b="1" dirty="0">
                <a:solidFill>
                  <a:schemeClr val="bg1"/>
                </a:solidFill>
              </a:rPr>
              <a:t>input</a:t>
            </a:r>
            <a:r>
              <a:rPr lang="en-US" dirty="0">
                <a:solidFill>
                  <a:schemeClr val="bg1"/>
                </a:solidFill>
              </a:rPr>
              <a:t> and </a:t>
            </a:r>
            <a:r>
              <a:rPr lang="en-US" b="1" dirty="0">
                <a:solidFill>
                  <a:schemeClr val="bg1"/>
                </a:solidFill>
              </a:rPr>
              <a:t>output</a:t>
            </a:r>
            <a:r>
              <a:rPr lang="en-US" dirty="0">
                <a:solidFill>
                  <a:schemeClr val="bg1"/>
                </a:solidFill>
              </a:rPr>
              <a:t> and define the system </a:t>
            </a:r>
            <a:r>
              <a:rPr lang="en-US" b="1" dirty="0">
                <a:solidFill>
                  <a:schemeClr val="bg1"/>
                </a:solidFill>
              </a:rPr>
              <a:t>requirements</a:t>
            </a:r>
            <a:r>
              <a:rPr lang="en-US" dirty="0">
                <a:solidFill>
                  <a:schemeClr val="bg1"/>
                </a:solidFill>
              </a:rPr>
              <a:t>.</a:t>
            </a:r>
            <a:endParaRPr lang="en-US" i="1" dirty="0">
              <a:solidFill>
                <a:schemeClr val="bg1"/>
              </a:solidFill>
            </a:endParaRPr>
          </a:p>
        </p:txBody>
      </p:sp>
      <p:pic>
        <p:nvPicPr>
          <p:cNvPr id="5" name="Picture 4">
            <a:extLst>
              <a:ext uri="{FF2B5EF4-FFF2-40B4-BE49-F238E27FC236}">
                <a16:creationId xmlns:a16="http://schemas.microsoft.com/office/drawing/2014/main" id="{75100637-0ADD-46FC-997B-40483C7FE00D}"/>
              </a:ext>
            </a:extLst>
          </p:cNvPr>
          <p:cNvPicPr>
            <a:picLocks noChangeAspect="1"/>
          </p:cNvPicPr>
          <p:nvPr/>
        </p:nvPicPr>
        <p:blipFill>
          <a:blip r:embed="rId2"/>
          <a:stretch>
            <a:fillRect/>
          </a:stretch>
        </p:blipFill>
        <p:spPr>
          <a:xfrm>
            <a:off x="2839040" y="2740535"/>
            <a:ext cx="6513920" cy="3895784"/>
          </a:xfrm>
          <a:prstGeom prst="rect">
            <a:avLst/>
          </a:prstGeom>
        </p:spPr>
      </p:pic>
    </p:spTree>
    <p:extLst>
      <p:ext uri="{BB962C8B-B14F-4D97-AF65-F5344CB8AC3E}">
        <p14:creationId xmlns:p14="http://schemas.microsoft.com/office/powerpoint/2010/main" val="63780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 </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 requirements for a system are the descriptions of the </a:t>
            </a:r>
            <a:r>
              <a:rPr lang="en-GB" b="1" dirty="0">
                <a:solidFill>
                  <a:schemeClr val="bg1"/>
                </a:solidFill>
              </a:rPr>
              <a:t>services</a:t>
            </a:r>
            <a:r>
              <a:rPr lang="en-GB" dirty="0">
                <a:solidFill>
                  <a:schemeClr val="bg1"/>
                </a:solidFill>
              </a:rPr>
              <a:t> that a system should provide and the </a:t>
            </a:r>
            <a:r>
              <a:rPr lang="en-GB" b="1" dirty="0">
                <a:solidFill>
                  <a:schemeClr val="bg1"/>
                </a:solidFill>
              </a:rPr>
              <a:t>constraints</a:t>
            </a:r>
            <a:r>
              <a:rPr lang="en-GB" dirty="0">
                <a:solidFill>
                  <a:schemeClr val="bg1"/>
                </a:solidFill>
              </a:rPr>
              <a:t> on its operation.</a:t>
            </a:r>
            <a:endParaRPr lang="en-GB" i="1" dirty="0">
              <a:solidFill>
                <a:schemeClr val="bg1"/>
              </a:solidFill>
            </a:endParaRPr>
          </a:p>
          <a:p>
            <a:endParaRPr lang="en-GB" dirty="0">
              <a:solidFill>
                <a:schemeClr val="bg1"/>
              </a:solidFill>
            </a:endParaRPr>
          </a:p>
          <a:p>
            <a:r>
              <a:rPr lang="en-GB" dirty="0">
                <a:solidFill>
                  <a:schemeClr val="bg1"/>
                </a:solidFill>
              </a:rPr>
              <a:t>These requirements reflect the needs </a:t>
            </a:r>
            <a:br>
              <a:rPr lang="en-GB" dirty="0">
                <a:solidFill>
                  <a:schemeClr val="bg1"/>
                </a:solidFill>
              </a:rPr>
            </a:br>
            <a:r>
              <a:rPr lang="en-GB" dirty="0">
                <a:solidFill>
                  <a:schemeClr val="bg1"/>
                </a:solidFill>
              </a:rPr>
              <a:t>of customers for a system that serves</a:t>
            </a:r>
            <a:br>
              <a:rPr lang="en-GB" dirty="0">
                <a:solidFill>
                  <a:schemeClr val="bg1"/>
                </a:solidFill>
              </a:rPr>
            </a:br>
            <a:r>
              <a:rPr lang="en-GB" dirty="0">
                <a:solidFill>
                  <a:schemeClr val="bg1"/>
                </a:solidFill>
              </a:rPr>
              <a:t>a certain purpose </a:t>
            </a:r>
          </a:p>
          <a:p>
            <a:pPr lvl="1"/>
            <a:r>
              <a:rPr lang="en-GB" i="1" dirty="0">
                <a:solidFill>
                  <a:schemeClr val="bg1"/>
                </a:solidFill>
              </a:rPr>
              <a:t>controlling a device</a:t>
            </a:r>
          </a:p>
          <a:p>
            <a:pPr lvl="1"/>
            <a:r>
              <a:rPr lang="en-GB" i="1" dirty="0">
                <a:solidFill>
                  <a:schemeClr val="bg1"/>
                </a:solidFill>
              </a:rPr>
              <a:t>placing an order</a:t>
            </a:r>
          </a:p>
          <a:p>
            <a:pPr lvl="1"/>
            <a:r>
              <a:rPr lang="en-GB" i="1" dirty="0">
                <a:solidFill>
                  <a:schemeClr val="bg1"/>
                </a:solidFill>
              </a:rPr>
              <a:t>finding information. </a:t>
            </a:r>
            <a:endParaRPr lang="en-US" i="1" dirty="0">
              <a:solidFill>
                <a:schemeClr val="bg1"/>
              </a:solidFill>
            </a:endParaRPr>
          </a:p>
        </p:txBody>
      </p:sp>
      <p:pic>
        <p:nvPicPr>
          <p:cNvPr id="5" name="Picture 4">
            <a:extLst>
              <a:ext uri="{FF2B5EF4-FFF2-40B4-BE49-F238E27FC236}">
                <a16:creationId xmlns:a16="http://schemas.microsoft.com/office/drawing/2014/main" id="{469A45D3-C02B-46FC-9DCE-52B9E77B0858}"/>
              </a:ext>
            </a:extLst>
          </p:cNvPr>
          <p:cNvPicPr>
            <a:picLocks noChangeAspect="1"/>
          </p:cNvPicPr>
          <p:nvPr/>
        </p:nvPicPr>
        <p:blipFill>
          <a:blip r:embed="rId2"/>
          <a:stretch>
            <a:fillRect/>
          </a:stretch>
        </p:blipFill>
        <p:spPr>
          <a:xfrm>
            <a:off x="6438507" y="3337090"/>
            <a:ext cx="5753493" cy="3377202"/>
          </a:xfrm>
          <a:prstGeom prst="rect">
            <a:avLst/>
          </a:prstGeom>
        </p:spPr>
      </p:pic>
    </p:spTree>
    <p:extLst>
      <p:ext uri="{BB962C8B-B14F-4D97-AF65-F5344CB8AC3E}">
        <p14:creationId xmlns:p14="http://schemas.microsoft.com/office/powerpoint/2010/main" val="362211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 </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 process of </a:t>
            </a:r>
            <a:r>
              <a:rPr lang="en-GB" b="1" dirty="0">
                <a:solidFill>
                  <a:schemeClr val="bg1"/>
                </a:solidFill>
              </a:rPr>
              <a:t>finding out</a:t>
            </a:r>
            <a:r>
              <a:rPr lang="en-GB" dirty="0">
                <a:solidFill>
                  <a:schemeClr val="bg1"/>
                </a:solidFill>
              </a:rPr>
              <a:t>, </a:t>
            </a:r>
            <a:r>
              <a:rPr lang="en-GB" b="1" dirty="0">
                <a:solidFill>
                  <a:schemeClr val="bg1"/>
                </a:solidFill>
              </a:rPr>
              <a:t>analysing</a:t>
            </a:r>
            <a:r>
              <a:rPr lang="en-GB" dirty="0">
                <a:solidFill>
                  <a:schemeClr val="bg1"/>
                </a:solidFill>
              </a:rPr>
              <a:t>, </a:t>
            </a:r>
            <a:r>
              <a:rPr lang="en-GB" b="1" dirty="0">
                <a:solidFill>
                  <a:schemeClr val="bg1"/>
                </a:solidFill>
              </a:rPr>
              <a:t>documenting</a:t>
            </a:r>
            <a:r>
              <a:rPr lang="en-GB" dirty="0">
                <a:solidFill>
                  <a:schemeClr val="bg1"/>
                </a:solidFill>
              </a:rPr>
              <a:t> and </a:t>
            </a:r>
            <a:r>
              <a:rPr lang="en-GB" b="1" dirty="0">
                <a:solidFill>
                  <a:schemeClr val="bg1"/>
                </a:solidFill>
              </a:rPr>
              <a:t>checking these services and constraints</a:t>
            </a:r>
            <a:r>
              <a:rPr lang="en-GB" dirty="0">
                <a:solidFill>
                  <a:schemeClr val="bg1"/>
                </a:solidFill>
              </a:rPr>
              <a:t> is called </a:t>
            </a:r>
            <a:r>
              <a:rPr lang="en-GB" b="1" u="sng" dirty="0">
                <a:solidFill>
                  <a:schemeClr val="bg1"/>
                </a:solidFill>
              </a:rPr>
              <a:t>requirements engineering (RE)</a:t>
            </a:r>
            <a:r>
              <a:rPr lang="en-GB" dirty="0">
                <a:solidFill>
                  <a:schemeClr val="bg1"/>
                </a:solidFill>
              </a:rPr>
              <a:t>.</a:t>
            </a:r>
          </a:p>
          <a:p>
            <a:pPr lvl="1"/>
            <a:r>
              <a:rPr lang="en-GB" i="1" dirty="0">
                <a:solidFill>
                  <a:schemeClr val="bg1"/>
                </a:solidFill>
              </a:rPr>
              <a:t>Requirements engineering is usually presented as the first stage of the software engineering process.</a:t>
            </a:r>
            <a:endParaRPr lang="en-US" i="1" dirty="0">
              <a:solidFill>
                <a:schemeClr val="bg1"/>
              </a:solidFill>
            </a:endParaRPr>
          </a:p>
        </p:txBody>
      </p:sp>
      <p:pic>
        <p:nvPicPr>
          <p:cNvPr id="6" name="Picture 5">
            <a:extLst>
              <a:ext uri="{FF2B5EF4-FFF2-40B4-BE49-F238E27FC236}">
                <a16:creationId xmlns:a16="http://schemas.microsoft.com/office/drawing/2014/main" id="{477795AD-DF9A-4A25-AB97-9DF29C2991BF}"/>
              </a:ext>
            </a:extLst>
          </p:cNvPr>
          <p:cNvPicPr>
            <a:picLocks noChangeAspect="1"/>
          </p:cNvPicPr>
          <p:nvPr/>
        </p:nvPicPr>
        <p:blipFill>
          <a:blip r:embed="rId2"/>
          <a:stretch>
            <a:fillRect/>
          </a:stretch>
        </p:blipFill>
        <p:spPr>
          <a:xfrm>
            <a:off x="3033469" y="3299382"/>
            <a:ext cx="5852570" cy="3500250"/>
          </a:xfrm>
          <a:prstGeom prst="rect">
            <a:avLst/>
          </a:prstGeom>
        </p:spPr>
      </p:pic>
    </p:spTree>
    <p:extLst>
      <p:ext uri="{BB962C8B-B14F-4D97-AF65-F5344CB8AC3E}">
        <p14:creationId xmlns:p14="http://schemas.microsoft.com/office/powerpoint/2010/main" val="390109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 </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Two levels of requirements</a:t>
            </a:r>
          </a:p>
          <a:p>
            <a:pPr lvl="1"/>
            <a:r>
              <a:rPr lang="en-GB" b="1" i="1" dirty="0">
                <a:solidFill>
                  <a:schemeClr val="bg1"/>
                </a:solidFill>
              </a:rPr>
              <a:t>User requirements </a:t>
            </a:r>
            <a:r>
              <a:rPr lang="en-GB" i="1" dirty="0">
                <a:solidFill>
                  <a:schemeClr val="bg1"/>
                </a:solidFill>
              </a:rPr>
              <a:t>to mean the high-level abstract requirements </a:t>
            </a:r>
          </a:p>
          <a:p>
            <a:pPr lvl="1"/>
            <a:r>
              <a:rPr lang="en-GB" b="1" i="1" dirty="0">
                <a:solidFill>
                  <a:schemeClr val="bg1"/>
                </a:solidFill>
              </a:rPr>
              <a:t>System requirements </a:t>
            </a:r>
            <a:r>
              <a:rPr lang="en-GB" i="1" dirty="0">
                <a:solidFill>
                  <a:schemeClr val="bg1"/>
                </a:solidFill>
              </a:rPr>
              <a:t>to mean the detailed description of what the system should do.</a:t>
            </a:r>
            <a:endParaRPr lang="en-US" i="1" dirty="0">
              <a:solidFill>
                <a:schemeClr val="bg1"/>
              </a:solidFill>
            </a:endParaRPr>
          </a:p>
        </p:txBody>
      </p:sp>
      <p:sp>
        <p:nvSpPr>
          <p:cNvPr id="3" name="Rectangle 2">
            <a:extLst>
              <a:ext uri="{FF2B5EF4-FFF2-40B4-BE49-F238E27FC236}">
                <a16:creationId xmlns:a16="http://schemas.microsoft.com/office/drawing/2014/main" id="{4656A7BB-9C45-4450-ACA5-7DBCAE0229EA}"/>
              </a:ext>
            </a:extLst>
          </p:cNvPr>
          <p:cNvSpPr/>
          <p:nvPr/>
        </p:nvSpPr>
        <p:spPr>
          <a:xfrm>
            <a:off x="449343" y="4223207"/>
            <a:ext cx="5646656" cy="1668545"/>
          </a:xfrm>
          <a:prstGeom prst="rect">
            <a:avLst/>
          </a:prstGeom>
          <a:solidFill>
            <a:schemeClr val="bg1"/>
          </a:solidFill>
          <a:ln w="57150">
            <a:solidFill>
              <a:srgbClr val="0070C0"/>
            </a:solidFill>
          </a:ln>
          <a:effectLst>
            <a:outerShdw blurRad="152400" dist="317500" dir="5400000" sx="89000" sy="89000" rotWithShape="0">
              <a:schemeClr val="bg1">
                <a:alpha val="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baseline="0" dirty="0">
                <a:solidFill>
                  <a:srgbClr val="231F20"/>
                </a:solidFill>
                <a:latin typeface="Formata-Regular"/>
              </a:rPr>
              <a:t>User requirements definition</a:t>
            </a:r>
          </a:p>
          <a:p>
            <a:pPr marL="342900" indent="-342900">
              <a:buFont typeface="+mj-lt"/>
              <a:buAutoNum type="arabicPeriod"/>
            </a:pPr>
            <a:r>
              <a:rPr lang="en-GB" dirty="0">
                <a:solidFill>
                  <a:schemeClr val="tx1"/>
                </a:solidFill>
              </a:rPr>
              <a:t>The </a:t>
            </a:r>
            <a:r>
              <a:rPr lang="en-GB" dirty="0" err="1">
                <a:solidFill>
                  <a:schemeClr val="tx1"/>
                </a:solidFill>
              </a:rPr>
              <a:t>Mentcare</a:t>
            </a:r>
            <a:r>
              <a:rPr lang="en-GB" dirty="0">
                <a:solidFill>
                  <a:schemeClr val="tx1"/>
                </a:solidFill>
              </a:rPr>
              <a:t> system shall generate monthly management reports showing the cost of drugs prescribed by each clinic during that month.</a:t>
            </a:r>
            <a:endParaRPr lang="en-US" dirty="0">
              <a:solidFill>
                <a:schemeClr val="tx1"/>
              </a:solidFill>
            </a:endParaRPr>
          </a:p>
        </p:txBody>
      </p:sp>
      <p:sp>
        <p:nvSpPr>
          <p:cNvPr id="7" name="Rectangle 6">
            <a:extLst>
              <a:ext uri="{FF2B5EF4-FFF2-40B4-BE49-F238E27FC236}">
                <a16:creationId xmlns:a16="http://schemas.microsoft.com/office/drawing/2014/main" id="{E427317F-66CE-4381-B145-DF41BDF95EB9}"/>
              </a:ext>
            </a:extLst>
          </p:cNvPr>
          <p:cNvSpPr/>
          <p:nvPr/>
        </p:nvSpPr>
        <p:spPr>
          <a:xfrm>
            <a:off x="6314387" y="3139126"/>
            <a:ext cx="5646656" cy="3651078"/>
          </a:xfrm>
          <a:prstGeom prst="rect">
            <a:avLst/>
          </a:prstGeom>
          <a:solidFill>
            <a:schemeClr val="bg1"/>
          </a:solidFill>
          <a:ln w="57150">
            <a:solidFill>
              <a:srgbClr val="0070C0"/>
            </a:solidFill>
          </a:ln>
          <a:effectLst>
            <a:outerShdw blurRad="152400" dist="317500" dir="5400000" sx="89000" sy="89000" rotWithShape="0">
              <a:schemeClr val="bg1">
                <a:alpha val="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u="none" strike="noStrike" baseline="0" dirty="0">
                <a:solidFill>
                  <a:srgbClr val="231F20"/>
                </a:solidFill>
                <a:latin typeface="Formata-Regular"/>
              </a:rPr>
              <a:t>System requirements specification</a:t>
            </a:r>
          </a:p>
          <a:p>
            <a:pPr marL="342900" indent="-342900">
              <a:buFont typeface="+mj-lt"/>
              <a:buAutoNum type="arabicPeriod"/>
            </a:pPr>
            <a:r>
              <a:rPr lang="en-GB" sz="1600" dirty="0">
                <a:solidFill>
                  <a:schemeClr val="tx1"/>
                </a:solidFill>
              </a:rPr>
              <a:t>On the last working day of each month, a summary of the drugs prescribed, their cost and the prescribing clinics shall be generated.</a:t>
            </a:r>
          </a:p>
          <a:p>
            <a:pPr marL="342900" indent="-342900">
              <a:buFont typeface="+mj-lt"/>
              <a:buAutoNum type="arabicPeriod"/>
            </a:pPr>
            <a:r>
              <a:rPr lang="en-GB" sz="1600" dirty="0">
                <a:solidFill>
                  <a:schemeClr val="tx1"/>
                </a:solidFill>
              </a:rPr>
              <a:t>The system shall generate the report for printing after 17.30 on the last working day of the month.</a:t>
            </a:r>
          </a:p>
          <a:p>
            <a:pPr marL="342900" indent="-342900">
              <a:buFont typeface="+mj-lt"/>
              <a:buAutoNum type="arabicPeriod"/>
            </a:pPr>
            <a:r>
              <a:rPr lang="en-GB" sz="1600" dirty="0">
                <a:solidFill>
                  <a:schemeClr val="tx1"/>
                </a:solidFill>
              </a:rPr>
              <a:t>A report shall be created for each clinic and shall list the individual drug names, the total number of prescriptions, the number of doses prescribed and the total cost of the prescribed drugs.</a:t>
            </a:r>
          </a:p>
          <a:p>
            <a:pPr marL="342900" indent="-342900">
              <a:buFont typeface="+mj-lt"/>
              <a:buAutoNum type="arabicPeriod"/>
            </a:pPr>
            <a:r>
              <a:rPr lang="en-GB" sz="1600" dirty="0">
                <a:solidFill>
                  <a:schemeClr val="tx1"/>
                </a:solidFill>
              </a:rPr>
              <a:t>If drugs are available in different dose units (e.g. 10mg, 20mg, etc.) separate reports shall be created for each dose unit.</a:t>
            </a:r>
          </a:p>
          <a:p>
            <a:pPr marL="342900" indent="-342900">
              <a:buFont typeface="+mj-lt"/>
              <a:buAutoNum type="arabicPeriod"/>
            </a:pPr>
            <a:r>
              <a:rPr lang="en-GB" sz="1600" dirty="0">
                <a:solidFill>
                  <a:schemeClr val="tx1"/>
                </a:solidFill>
              </a:rPr>
              <a:t>Access to drug cost reports shall be restricted to authorized users as listed on a management access control list.</a:t>
            </a:r>
            <a:endParaRPr lang="en-US" sz="1600" dirty="0">
              <a:solidFill>
                <a:schemeClr val="tx1"/>
              </a:solidFill>
            </a:endParaRPr>
          </a:p>
        </p:txBody>
      </p:sp>
    </p:spTree>
    <p:extLst>
      <p:ext uri="{BB962C8B-B14F-4D97-AF65-F5344CB8AC3E}">
        <p14:creationId xmlns:p14="http://schemas.microsoft.com/office/powerpoint/2010/main" val="2506579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3886</Words>
  <Application>Microsoft Office PowerPoint</Application>
  <PresentationFormat>Widescreen</PresentationFormat>
  <Paragraphs>365</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Formata-Regular</vt:lpstr>
      <vt:lpstr>Office Theme</vt:lpstr>
      <vt:lpstr>Software Development and Professional Practices</vt:lpstr>
      <vt:lpstr>Objectives</vt:lpstr>
      <vt:lpstr>Motivation</vt:lpstr>
      <vt:lpstr>Motivation</vt:lpstr>
      <vt:lpstr>Motivation</vt:lpstr>
      <vt:lpstr>Motivation</vt:lpstr>
      <vt:lpstr>Introduction </vt:lpstr>
      <vt:lpstr>Introduction </vt:lpstr>
      <vt:lpstr>Introduction </vt:lpstr>
      <vt:lpstr>Introduction </vt:lpstr>
      <vt:lpstr>Introduction </vt:lpstr>
      <vt:lpstr>Content</vt:lpstr>
      <vt:lpstr>Functional or Non-functional Requirements</vt:lpstr>
      <vt:lpstr>Functional or Non-functional Requirements</vt:lpstr>
      <vt:lpstr>Functional or Non-functional Requirements</vt:lpstr>
      <vt:lpstr>Functional or Non-functional Requirements</vt:lpstr>
      <vt:lpstr>Functional or Non-functional Requirements</vt:lpstr>
      <vt:lpstr>Functional or Non-functional Requirements</vt:lpstr>
      <vt:lpstr>Functional or Non-functional Requirements</vt:lpstr>
      <vt:lpstr>Functional or Non-functional Requirements</vt:lpstr>
      <vt:lpstr>Functional Requirements</vt:lpstr>
      <vt:lpstr>Non-functional Requirements</vt:lpstr>
      <vt:lpstr>Non-functional Requirements</vt:lpstr>
      <vt:lpstr>Non-functional Requirements</vt:lpstr>
      <vt:lpstr>Functional and Non-functional Requirements</vt:lpstr>
      <vt:lpstr>Exercise</vt:lpstr>
      <vt:lpstr>Exercise</vt:lpstr>
      <vt:lpstr>Exercise</vt:lpstr>
      <vt:lpstr>Exercise</vt:lpstr>
      <vt:lpstr>Exercise</vt:lpstr>
      <vt:lpstr>Exercise</vt:lpstr>
      <vt:lpstr>Exercise</vt:lpstr>
      <vt:lpstr>Exercise</vt:lpstr>
      <vt:lpstr>Exercise</vt:lpstr>
      <vt:lpstr>Content</vt:lpstr>
      <vt:lpstr>Requirements Engineering Processes</vt:lpstr>
      <vt:lpstr>Requirements Engineering Processes</vt:lpstr>
      <vt:lpstr>Content</vt:lpstr>
      <vt:lpstr>Requirements Elicitation</vt:lpstr>
      <vt:lpstr>Requirements Elicitation</vt:lpstr>
      <vt:lpstr>Content</vt:lpstr>
      <vt:lpstr>Requirements Specification</vt:lpstr>
      <vt:lpstr>Content</vt:lpstr>
      <vt:lpstr>Requirements validation</vt:lpstr>
      <vt:lpstr>Requirements validation</vt:lpstr>
      <vt:lpstr>Content</vt:lpstr>
      <vt:lpstr>Requirements change</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95</cp:revision>
  <dcterms:created xsi:type="dcterms:W3CDTF">2021-03-25T18:23:19Z</dcterms:created>
  <dcterms:modified xsi:type="dcterms:W3CDTF">2021-05-11T19:26:43Z</dcterms:modified>
</cp:coreProperties>
</file>