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1" r:id="rId7"/>
    <p:sldId id="264" r:id="rId8"/>
    <p:sldId id="265" r:id="rId9"/>
    <p:sldId id="301" r:id="rId10"/>
    <p:sldId id="30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90" r:id="rId27"/>
    <p:sldId id="291" r:id="rId28"/>
    <p:sldId id="292" r:id="rId29"/>
    <p:sldId id="293" r:id="rId30"/>
    <p:sldId id="294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3CBFA-49C8-483B-9859-E31D498C5DB7}" type="doc">
      <dgm:prSet loTypeId="urn:microsoft.com/office/officeart/2005/8/layout/radial3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359627-15FF-4B02-A61F-866439288AB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System Analyst </a:t>
          </a:r>
        </a:p>
      </dgm:t>
    </dgm:pt>
    <dgm:pt modelId="{946E6CFC-AE81-446C-928E-5A45183CC026}" type="parTrans" cxnId="{090C9E9D-61D3-4355-97D8-B73392D1F6F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A5B753-ABE8-4CCF-AB1C-5EDFE893486D}" type="sibTrans" cxnId="{090C9E9D-61D3-4355-97D8-B73392D1F6F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2FB22E3-55F9-498D-B6F1-B41CA21B0CDE}">
      <dgm:prSet phldrT="[Text]"/>
      <dgm:spPr/>
      <dgm:t>
        <a:bodyPr/>
        <a:lstStyle/>
        <a:p>
          <a:r>
            <a:rPr lang="en-GB" i="1" dirty="0">
              <a:solidFill>
                <a:schemeClr val="bg1"/>
              </a:solidFill>
            </a:rPr>
            <a:t>Planning &amp; managing activities</a:t>
          </a:r>
          <a:endParaRPr lang="en-US" dirty="0">
            <a:solidFill>
              <a:schemeClr val="bg1"/>
            </a:solidFill>
          </a:endParaRPr>
        </a:p>
      </dgm:t>
    </dgm:pt>
    <dgm:pt modelId="{81D336E8-31F4-4CC5-BA27-02E839EA2579}" type="parTrans" cxnId="{C8D1C042-3E0D-4EFE-8445-0FDE863D66D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E8C8CCC-D2F4-4674-9466-6C45836A8430}" type="sibTrans" cxnId="{C8D1C042-3E0D-4EFE-8445-0FDE863D66D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430BCC-B0F3-47CA-8BF3-DA9B40206F9E}">
      <dgm:prSet phldrT="[Text]"/>
      <dgm:spPr/>
      <dgm:t>
        <a:bodyPr/>
        <a:lstStyle/>
        <a:p>
          <a:r>
            <a:rPr lang="en-GB" i="1" dirty="0">
              <a:solidFill>
                <a:schemeClr val="bg1"/>
              </a:solidFill>
            </a:rPr>
            <a:t>Determining project feasibility </a:t>
          </a:r>
          <a:endParaRPr lang="en-US" dirty="0">
            <a:solidFill>
              <a:schemeClr val="bg1"/>
            </a:solidFill>
          </a:endParaRPr>
        </a:p>
      </dgm:t>
    </dgm:pt>
    <dgm:pt modelId="{5BD82126-CEF2-4FFF-91E1-9CCBC6DD4FF6}" type="parTrans" cxnId="{866746D7-3DB6-4151-A052-0FABFE1B314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887D6ED-02FD-4534-B9BA-5EB6BBE59F24}" type="sibTrans" cxnId="{866746D7-3DB6-4151-A052-0FABFE1B314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6F27B0-F049-4414-8CDB-589B1DD974AB}">
      <dgm:prSet phldrT="[Text]"/>
      <dgm:spPr/>
      <dgm:t>
        <a:bodyPr/>
        <a:lstStyle/>
        <a:p>
          <a:r>
            <a:rPr lang="en-GB" i="1" dirty="0">
              <a:solidFill>
                <a:schemeClr val="bg1"/>
              </a:solidFill>
            </a:rPr>
            <a:t>Scheduling projects</a:t>
          </a:r>
          <a:endParaRPr lang="en-US" dirty="0">
            <a:solidFill>
              <a:schemeClr val="bg1"/>
            </a:solidFill>
          </a:endParaRPr>
        </a:p>
      </dgm:t>
    </dgm:pt>
    <dgm:pt modelId="{89E14F8B-D592-4117-AC60-64F442932CB1}" type="parTrans" cxnId="{42E54C0B-290D-4D83-8C0F-F67C847C7FF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30F93A-3027-4AF2-BA83-604CC20F9769}" type="sibTrans" cxnId="{42E54C0B-290D-4D83-8C0F-F67C847C7FF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B2A4CB-D5BB-4016-A0CA-A0472FF32E21}">
      <dgm:prSet phldrT="[Text]"/>
      <dgm:spPr/>
      <dgm:t>
        <a:bodyPr/>
        <a:lstStyle/>
        <a:p>
          <a:r>
            <a:rPr lang="en-GB" i="1" dirty="0">
              <a:solidFill>
                <a:schemeClr val="bg1"/>
              </a:solidFill>
            </a:rPr>
            <a:t>Initiating projects </a:t>
          </a:r>
          <a:endParaRPr lang="en-US" dirty="0">
            <a:solidFill>
              <a:schemeClr val="bg1"/>
            </a:solidFill>
          </a:endParaRPr>
        </a:p>
      </dgm:t>
    </dgm:pt>
    <dgm:pt modelId="{EAEBA54F-1362-4569-9945-5FA6EA93AFFD}" type="parTrans" cxnId="{0A9AF5E7-2431-481D-85B5-1285930B03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5F03DD-3218-42D2-B76F-B1704C9B86F8}" type="sibTrans" cxnId="{0A9AF5E7-2431-481D-85B5-1285930B03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326C35E-E246-4A4E-87A4-0AB77752AAFF}">
      <dgm:prSet phldrT="[Text]"/>
      <dgm:spPr/>
      <dgm:t>
        <a:bodyPr/>
        <a:lstStyle/>
        <a:p>
          <a:r>
            <a:rPr lang="en-GB" i="1" dirty="0">
              <a:solidFill>
                <a:schemeClr val="bg1"/>
              </a:solidFill>
            </a:rPr>
            <a:t>Planning &amp; managing team members </a:t>
          </a:r>
          <a:endParaRPr lang="en-US" dirty="0">
            <a:solidFill>
              <a:schemeClr val="bg1"/>
            </a:solidFill>
          </a:endParaRPr>
        </a:p>
      </dgm:t>
    </dgm:pt>
    <dgm:pt modelId="{27181F43-62E3-48A4-AD9B-A28AC370B1AB}" type="parTrans" cxnId="{73988675-C833-49A3-B3B0-1A1FC889E080}">
      <dgm:prSet/>
      <dgm:spPr/>
      <dgm:t>
        <a:bodyPr/>
        <a:lstStyle/>
        <a:p>
          <a:endParaRPr lang="en-US"/>
        </a:p>
      </dgm:t>
    </dgm:pt>
    <dgm:pt modelId="{351176BE-1043-487F-BCEE-8D45961E9018}" type="sibTrans" cxnId="{73988675-C833-49A3-B3B0-1A1FC889E080}">
      <dgm:prSet/>
      <dgm:spPr/>
      <dgm:t>
        <a:bodyPr/>
        <a:lstStyle/>
        <a:p>
          <a:endParaRPr lang="en-US"/>
        </a:p>
      </dgm:t>
    </dgm:pt>
    <dgm:pt modelId="{9E9CE1DD-0538-4AEE-9008-3451F710A084}" type="pres">
      <dgm:prSet presAssocID="{B583CBFA-49C8-483B-9859-E31D498C5DB7}" presName="composite" presStyleCnt="0">
        <dgm:presLayoutVars>
          <dgm:chMax val="1"/>
          <dgm:dir/>
          <dgm:resizeHandles val="exact"/>
        </dgm:presLayoutVars>
      </dgm:prSet>
      <dgm:spPr/>
    </dgm:pt>
    <dgm:pt modelId="{8DCC0ED3-AC4C-4BEB-8924-7F39699DD8D5}" type="pres">
      <dgm:prSet presAssocID="{B583CBFA-49C8-483B-9859-E31D498C5DB7}" presName="radial" presStyleCnt="0">
        <dgm:presLayoutVars>
          <dgm:animLvl val="ctr"/>
        </dgm:presLayoutVars>
      </dgm:prSet>
      <dgm:spPr/>
    </dgm:pt>
    <dgm:pt modelId="{D6DEF5B6-AF4A-4468-ABAB-A7554711FFF0}" type="pres">
      <dgm:prSet presAssocID="{19359627-15FF-4B02-A61F-866439288AB2}" presName="centerShape" presStyleLbl="vennNode1" presStyleIdx="0" presStyleCnt="6"/>
      <dgm:spPr/>
    </dgm:pt>
    <dgm:pt modelId="{C33EA3F6-AF02-4622-8400-3D1042A4AD44}" type="pres">
      <dgm:prSet presAssocID="{E2FB22E3-55F9-498D-B6F1-B41CA21B0CDE}" presName="node" presStyleLbl="vennNode1" presStyleIdx="1" presStyleCnt="6">
        <dgm:presLayoutVars>
          <dgm:bulletEnabled val="1"/>
        </dgm:presLayoutVars>
      </dgm:prSet>
      <dgm:spPr/>
    </dgm:pt>
    <dgm:pt modelId="{4D79FE39-A5A8-46CC-A69A-125296CCEF1F}" type="pres">
      <dgm:prSet presAssocID="{F3430BCC-B0F3-47CA-8BF3-DA9B40206F9E}" presName="node" presStyleLbl="vennNode1" presStyleIdx="2" presStyleCnt="6" custRadScaleRad="96922" custRadScaleInc="9564">
        <dgm:presLayoutVars>
          <dgm:bulletEnabled val="1"/>
        </dgm:presLayoutVars>
      </dgm:prSet>
      <dgm:spPr/>
    </dgm:pt>
    <dgm:pt modelId="{F2BF5259-1520-499E-8A47-08320F672774}" type="pres">
      <dgm:prSet presAssocID="{966F27B0-F049-4414-8CDB-589B1DD974AB}" presName="node" presStyleLbl="vennNode1" presStyleIdx="3" presStyleCnt="6">
        <dgm:presLayoutVars>
          <dgm:bulletEnabled val="1"/>
        </dgm:presLayoutVars>
      </dgm:prSet>
      <dgm:spPr/>
    </dgm:pt>
    <dgm:pt modelId="{46639EBE-3D26-4B8F-ABB0-796F417F3B3A}" type="pres">
      <dgm:prSet presAssocID="{1AB2A4CB-D5BB-4016-A0CA-A0472FF32E21}" presName="node" presStyleLbl="vennNode1" presStyleIdx="4" presStyleCnt="6">
        <dgm:presLayoutVars>
          <dgm:bulletEnabled val="1"/>
        </dgm:presLayoutVars>
      </dgm:prSet>
      <dgm:spPr/>
    </dgm:pt>
    <dgm:pt modelId="{9B513683-F8FD-44CE-9502-562B4B196849}" type="pres">
      <dgm:prSet presAssocID="{A326C35E-E246-4A4E-87A4-0AB77752AAFF}" presName="node" presStyleLbl="vennNode1" presStyleIdx="5" presStyleCnt="6" custRadScaleRad="97430" custRadScaleInc="-9312">
        <dgm:presLayoutVars>
          <dgm:bulletEnabled val="1"/>
        </dgm:presLayoutVars>
      </dgm:prSet>
      <dgm:spPr/>
    </dgm:pt>
  </dgm:ptLst>
  <dgm:cxnLst>
    <dgm:cxn modelId="{42E54C0B-290D-4D83-8C0F-F67C847C7FF1}" srcId="{19359627-15FF-4B02-A61F-866439288AB2}" destId="{966F27B0-F049-4414-8CDB-589B1DD974AB}" srcOrd="2" destOrd="0" parTransId="{89E14F8B-D592-4117-AC60-64F442932CB1}" sibTransId="{D330F93A-3027-4AF2-BA83-604CC20F9769}"/>
    <dgm:cxn modelId="{649DE911-E566-43CD-9A1D-F37A5226CCC5}" type="presOf" srcId="{966F27B0-F049-4414-8CDB-589B1DD974AB}" destId="{F2BF5259-1520-499E-8A47-08320F672774}" srcOrd="0" destOrd="0" presId="urn:microsoft.com/office/officeart/2005/8/layout/radial3"/>
    <dgm:cxn modelId="{72545F17-631B-422C-BE99-368B7DFD8FA0}" type="presOf" srcId="{E2FB22E3-55F9-498D-B6F1-B41CA21B0CDE}" destId="{C33EA3F6-AF02-4622-8400-3D1042A4AD44}" srcOrd="0" destOrd="0" presId="urn:microsoft.com/office/officeart/2005/8/layout/radial3"/>
    <dgm:cxn modelId="{657BC41A-37AE-4E5D-ACC3-A331E0E8CB7F}" type="presOf" srcId="{A326C35E-E246-4A4E-87A4-0AB77752AAFF}" destId="{9B513683-F8FD-44CE-9502-562B4B196849}" srcOrd="0" destOrd="0" presId="urn:microsoft.com/office/officeart/2005/8/layout/radial3"/>
    <dgm:cxn modelId="{C8D1C042-3E0D-4EFE-8445-0FDE863D66DE}" srcId="{19359627-15FF-4B02-A61F-866439288AB2}" destId="{E2FB22E3-55F9-498D-B6F1-B41CA21B0CDE}" srcOrd="0" destOrd="0" parTransId="{81D336E8-31F4-4CC5-BA27-02E839EA2579}" sibTransId="{5E8C8CCC-D2F4-4674-9466-6C45836A8430}"/>
    <dgm:cxn modelId="{F55CE851-7CA1-4E71-9BA7-F8DAD09643FA}" type="presOf" srcId="{F3430BCC-B0F3-47CA-8BF3-DA9B40206F9E}" destId="{4D79FE39-A5A8-46CC-A69A-125296CCEF1F}" srcOrd="0" destOrd="0" presId="urn:microsoft.com/office/officeart/2005/8/layout/radial3"/>
    <dgm:cxn modelId="{E67E3555-40BC-49D7-A730-C8FE4DFB1D79}" type="presOf" srcId="{B583CBFA-49C8-483B-9859-E31D498C5DB7}" destId="{9E9CE1DD-0538-4AEE-9008-3451F710A084}" srcOrd="0" destOrd="0" presId="urn:microsoft.com/office/officeart/2005/8/layout/radial3"/>
    <dgm:cxn modelId="{73988675-C833-49A3-B3B0-1A1FC889E080}" srcId="{19359627-15FF-4B02-A61F-866439288AB2}" destId="{A326C35E-E246-4A4E-87A4-0AB77752AAFF}" srcOrd="4" destOrd="0" parTransId="{27181F43-62E3-48A4-AD9B-A28AC370B1AB}" sibTransId="{351176BE-1043-487F-BCEE-8D45961E9018}"/>
    <dgm:cxn modelId="{090C9E9D-61D3-4355-97D8-B73392D1F6FD}" srcId="{B583CBFA-49C8-483B-9859-E31D498C5DB7}" destId="{19359627-15FF-4B02-A61F-866439288AB2}" srcOrd="0" destOrd="0" parTransId="{946E6CFC-AE81-446C-928E-5A45183CC026}" sibTransId="{D0A5B753-ABE8-4CCF-AB1C-5EDFE893486D}"/>
    <dgm:cxn modelId="{11FA25A0-4E71-4DB1-B716-43E76D2C602D}" type="presOf" srcId="{19359627-15FF-4B02-A61F-866439288AB2}" destId="{D6DEF5B6-AF4A-4468-ABAB-A7554711FFF0}" srcOrd="0" destOrd="0" presId="urn:microsoft.com/office/officeart/2005/8/layout/radial3"/>
    <dgm:cxn modelId="{EDCA76A5-113E-48FF-9015-E2A10AD59112}" type="presOf" srcId="{1AB2A4CB-D5BB-4016-A0CA-A0472FF32E21}" destId="{46639EBE-3D26-4B8F-ABB0-796F417F3B3A}" srcOrd="0" destOrd="0" presId="urn:microsoft.com/office/officeart/2005/8/layout/radial3"/>
    <dgm:cxn modelId="{866746D7-3DB6-4151-A052-0FABFE1B3140}" srcId="{19359627-15FF-4B02-A61F-866439288AB2}" destId="{F3430BCC-B0F3-47CA-8BF3-DA9B40206F9E}" srcOrd="1" destOrd="0" parTransId="{5BD82126-CEF2-4FFF-91E1-9CCBC6DD4FF6}" sibTransId="{F887D6ED-02FD-4534-B9BA-5EB6BBE59F24}"/>
    <dgm:cxn modelId="{0A9AF5E7-2431-481D-85B5-1285930B035E}" srcId="{19359627-15FF-4B02-A61F-866439288AB2}" destId="{1AB2A4CB-D5BB-4016-A0CA-A0472FF32E21}" srcOrd="3" destOrd="0" parTransId="{EAEBA54F-1362-4569-9945-5FA6EA93AFFD}" sibTransId="{4E5F03DD-3218-42D2-B76F-B1704C9B86F8}"/>
    <dgm:cxn modelId="{0D8AB0E8-7FB6-4F9D-8A3F-2C94A2AC48DB}" type="presParOf" srcId="{9E9CE1DD-0538-4AEE-9008-3451F710A084}" destId="{8DCC0ED3-AC4C-4BEB-8924-7F39699DD8D5}" srcOrd="0" destOrd="0" presId="urn:microsoft.com/office/officeart/2005/8/layout/radial3"/>
    <dgm:cxn modelId="{D142FD24-E2C0-41A4-9BBB-2EC7ECC5BDA9}" type="presParOf" srcId="{8DCC0ED3-AC4C-4BEB-8924-7F39699DD8D5}" destId="{D6DEF5B6-AF4A-4468-ABAB-A7554711FFF0}" srcOrd="0" destOrd="0" presId="urn:microsoft.com/office/officeart/2005/8/layout/radial3"/>
    <dgm:cxn modelId="{77A91C6B-9873-4356-B71A-61E6832CB073}" type="presParOf" srcId="{8DCC0ED3-AC4C-4BEB-8924-7F39699DD8D5}" destId="{C33EA3F6-AF02-4622-8400-3D1042A4AD44}" srcOrd="1" destOrd="0" presId="urn:microsoft.com/office/officeart/2005/8/layout/radial3"/>
    <dgm:cxn modelId="{0B65630E-FE35-4F78-AFC3-9FBFB4FEF9A6}" type="presParOf" srcId="{8DCC0ED3-AC4C-4BEB-8924-7F39699DD8D5}" destId="{4D79FE39-A5A8-46CC-A69A-125296CCEF1F}" srcOrd="2" destOrd="0" presId="urn:microsoft.com/office/officeart/2005/8/layout/radial3"/>
    <dgm:cxn modelId="{588F6F79-8A50-4F3B-A75D-7FC76DF36158}" type="presParOf" srcId="{8DCC0ED3-AC4C-4BEB-8924-7F39699DD8D5}" destId="{F2BF5259-1520-499E-8A47-08320F672774}" srcOrd="3" destOrd="0" presId="urn:microsoft.com/office/officeart/2005/8/layout/radial3"/>
    <dgm:cxn modelId="{3C20DB4F-02E0-4B9C-8230-4882349DBCD1}" type="presParOf" srcId="{8DCC0ED3-AC4C-4BEB-8924-7F39699DD8D5}" destId="{46639EBE-3D26-4B8F-ABB0-796F417F3B3A}" srcOrd="4" destOrd="0" presId="urn:microsoft.com/office/officeart/2005/8/layout/radial3"/>
    <dgm:cxn modelId="{C336C5E2-6C0D-4701-BA4E-1CA1962AEB36}" type="presParOf" srcId="{8DCC0ED3-AC4C-4BEB-8924-7F39699DD8D5}" destId="{9B513683-F8FD-44CE-9502-562B4B196849}" srcOrd="5" destOrd="0" presId="urn:microsoft.com/office/officeart/2005/8/layout/radial3"/>
  </dgm:cxnLst>
  <dgm:bg>
    <a:effectLst>
      <a:glow rad="635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8E2CD-6ECA-455F-A7AA-6E4FD747A09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3ADF7C-F2AE-46EB-A50A-A428D14A6F4D}">
      <dgm:prSet phldrT="[Text]"/>
      <dgm:spPr/>
      <dgm:t>
        <a:bodyPr/>
        <a:lstStyle/>
        <a:p>
          <a:r>
            <a:rPr lang="en-US"/>
            <a:t>Question types</a:t>
          </a:r>
          <a:endParaRPr lang="en-US" dirty="0"/>
        </a:p>
      </dgm:t>
    </dgm:pt>
    <dgm:pt modelId="{8C562611-3AA2-427F-A2D5-016A72E6D78C}" type="parTrans" cxnId="{12658481-24B9-4D17-A745-F9EC6006258C}">
      <dgm:prSet/>
      <dgm:spPr/>
      <dgm:t>
        <a:bodyPr/>
        <a:lstStyle/>
        <a:p>
          <a:endParaRPr lang="en-US"/>
        </a:p>
      </dgm:t>
    </dgm:pt>
    <dgm:pt modelId="{40503008-F6EF-443A-9B88-3AA47FD63476}" type="sibTrans" cxnId="{12658481-24B9-4D17-A745-F9EC6006258C}">
      <dgm:prSet/>
      <dgm:spPr/>
      <dgm:t>
        <a:bodyPr/>
        <a:lstStyle/>
        <a:p>
          <a:endParaRPr lang="en-US"/>
        </a:p>
      </dgm:t>
    </dgm:pt>
    <dgm:pt modelId="{4E618000-30E7-4743-B401-1A8DBB992F56}">
      <dgm:prSet phldrT="[Text]"/>
      <dgm:spPr/>
      <dgm:t>
        <a:bodyPr/>
        <a:lstStyle/>
        <a:p>
          <a:r>
            <a:rPr lang="en-US" dirty="0"/>
            <a:t>OPEN-ENDED</a:t>
          </a:r>
        </a:p>
      </dgm:t>
    </dgm:pt>
    <dgm:pt modelId="{E398EDF9-E236-4D71-A3CB-4F286689B271}" type="parTrans" cxnId="{DE9DC6A8-B1B0-4113-892B-DEBC9F35197A}">
      <dgm:prSet/>
      <dgm:spPr/>
      <dgm:t>
        <a:bodyPr/>
        <a:lstStyle/>
        <a:p>
          <a:endParaRPr lang="en-US"/>
        </a:p>
      </dgm:t>
    </dgm:pt>
    <dgm:pt modelId="{B9564381-F91B-44CE-AA28-9A419FF531B7}" type="sibTrans" cxnId="{DE9DC6A8-B1B0-4113-892B-DEBC9F35197A}">
      <dgm:prSet/>
      <dgm:spPr/>
      <dgm:t>
        <a:bodyPr/>
        <a:lstStyle/>
        <a:p>
          <a:endParaRPr lang="en-US"/>
        </a:p>
      </dgm:t>
    </dgm:pt>
    <dgm:pt modelId="{2A6CCE2F-1739-464C-898E-59DFD41495E2}">
      <dgm:prSet phldrT="[Text]"/>
      <dgm:spPr/>
      <dgm:t>
        <a:bodyPr/>
        <a:lstStyle/>
        <a:p>
          <a:r>
            <a:rPr lang="en-US" dirty="0"/>
            <a:t>CLOSED</a:t>
          </a:r>
        </a:p>
      </dgm:t>
    </dgm:pt>
    <dgm:pt modelId="{186FB4E4-79A7-4EBE-8233-1F7CBBFD0DB8}" type="parTrans" cxnId="{C4C82624-7F81-4B7B-B224-7516471DAFF1}">
      <dgm:prSet/>
      <dgm:spPr/>
      <dgm:t>
        <a:bodyPr/>
        <a:lstStyle/>
        <a:p>
          <a:endParaRPr lang="en-US"/>
        </a:p>
      </dgm:t>
    </dgm:pt>
    <dgm:pt modelId="{98920646-E4CC-4DC7-97CD-A41642E25A1A}" type="sibTrans" cxnId="{C4C82624-7F81-4B7B-B224-7516471DAFF1}">
      <dgm:prSet/>
      <dgm:spPr/>
      <dgm:t>
        <a:bodyPr/>
        <a:lstStyle/>
        <a:p>
          <a:endParaRPr lang="en-US"/>
        </a:p>
      </dgm:t>
    </dgm:pt>
    <dgm:pt modelId="{E8041DC4-41A1-4156-A98A-1AA2F8BC100C}">
      <dgm:prSet phldrT="[Text]"/>
      <dgm:spPr/>
      <dgm:t>
        <a:bodyPr/>
        <a:lstStyle/>
        <a:p>
          <a:r>
            <a:rPr lang="en-US" dirty="0"/>
            <a:t>PROBES</a:t>
          </a:r>
        </a:p>
      </dgm:t>
    </dgm:pt>
    <dgm:pt modelId="{EC0C4081-7156-46F2-8D54-F61C334E04FC}" type="parTrans" cxnId="{04408EDF-9EA9-4395-9BC5-AA565AE9A2EC}">
      <dgm:prSet/>
      <dgm:spPr/>
      <dgm:t>
        <a:bodyPr/>
        <a:lstStyle/>
        <a:p>
          <a:endParaRPr lang="en-US"/>
        </a:p>
      </dgm:t>
    </dgm:pt>
    <dgm:pt modelId="{70AEC1C7-291A-48FB-9D1B-D0CB0B3B25EA}" type="sibTrans" cxnId="{04408EDF-9EA9-4395-9BC5-AA565AE9A2EC}">
      <dgm:prSet/>
      <dgm:spPr/>
      <dgm:t>
        <a:bodyPr/>
        <a:lstStyle/>
        <a:p>
          <a:endParaRPr lang="en-US"/>
        </a:p>
      </dgm:t>
    </dgm:pt>
    <dgm:pt modelId="{6E97D8D6-E19F-45A4-A1EE-D990BAA576B0}" type="pres">
      <dgm:prSet presAssocID="{EC48E2CD-6ECA-455F-A7AA-6E4FD747A0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4109C7-B889-4A36-B8E5-0B80E705B4FE}" type="pres">
      <dgm:prSet presAssocID="{483ADF7C-F2AE-46EB-A50A-A428D14A6F4D}" presName="hierRoot1" presStyleCnt="0">
        <dgm:presLayoutVars>
          <dgm:hierBranch val="init"/>
        </dgm:presLayoutVars>
      </dgm:prSet>
      <dgm:spPr/>
    </dgm:pt>
    <dgm:pt modelId="{6F25B2A5-C2CD-4117-BB38-FD8AEDB8339C}" type="pres">
      <dgm:prSet presAssocID="{483ADF7C-F2AE-46EB-A50A-A428D14A6F4D}" presName="rootComposite1" presStyleCnt="0"/>
      <dgm:spPr/>
    </dgm:pt>
    <dgm:pt modelId="{6BB462B2-AE06-4AED-979B-6F91C094C3A0}" type="pres">
      <dgm:prSet presAssocID="{483ADF7C-F2AE-46EB-A50A-A428D14A6F4D}" presName="rootText1" presStyleLbl="node0" presStyleIdx="0" presStyleCnt="1">
        <dgm:presLayoutVars>
          <dgm:chPref val="3"/>
        </dgm:presLayoutVars>
      </dgm:prSet>
      <dgm:spPr/>
    </dgm:pt>
    <dgm:pt modelId="{1FCBE7B0-79D0-466F-B337-D5FBB876CF52}" type="pres">
      <dgm:prSet presAssocID="{483ADF7C-F2AE-46EB-A50A-A428D14A6F4D}" presName="rootConnector1" presStyleLbl="node1" presStyleIdx="0" presStyleCnt="0"/>
      <dgm:spPr/>
    </dgm:pt>
    <dgm:pt modelId="{CEF999A0-11CC-45F1-9CD6-034E90B6FC4B}" type="pres">
      <dgm:prSet presAssocID="{483ADF7C-F2AE-46EB-A50A-A428D14A6F4D}" presName="hierChild2" presStyleCnt="0"/>
      <dgm:spPr/>
    </dgm:pt>
    <dgm:pt modelId="{2853970A-C42B-4146-B094-5DFCCF157CF6}" type="pres">
      <dgm:prSet presAssocID="{E398EDF9-E236-4D71-A3CB-4F286689B271}" presName="Name37" presStyleLbl="parChTrans1D2" presStyleIdx="0" presStyleCnt="3"/>
      <dgm:spPr/>
    </dgm:pt>
    <dgm:pt modelId="{25272E8B-B3AF-45E7-BCA2-758E043832EA}" type="pres">
      <dgm:prSet presAssocID="{4E618000-30E7-4743-B401-1A8DBB992F56}" presName="hierRoot2" presStyleCnt="0">
        <dgm:presLayoutVars>
          <dgm:hierBranch val="init"/>
        </dgm:presLayoutVars>
      </dgm:prSet>
      <dgm:spPr/>
    </dgm:pt>
    <dgm:pt modelId="{FD091424-BB77-4EA3-B547-BBC65EC3A2C7}" type="pres">
      <dgm:prSet presAssocID="{4E618000-30E7-4743-B401-1A8DBB992F56}" presName="rootComposite" presStyleCnt="0"/>
      <dgm:spPr/>
    </dgm:pt>
    <dgm:pt modelId="{04F6D3A8-B207-40CA-ACA6-F442CBC8D9CF}" type="pres">
      <dgm:prSet presAssocID="{4E618000-30E7-4743-B401-1A8DBB992F56}" presName="rootText" presStyleLbl="node2" presStyleIdx="0" presStyleCnt="3">
        <dgm:presLayoutVars>
          <dgm:chPref val="3"/>
        </dgm:presLayoutVars>
      </dgm:prSet>
      <dgm:spPr/>
    </dgm:pt>
    <dgm:pt modelId="{E192C3F3-5C54-410F-BCB6-F84A38740E28}" type="pres">
      <dgm:prSet presAssocID="{4E618000-30E7-4743-B401-1A8DBB992F56}" presName="rootConnector" presStyleLbl="node2" presStyleIdx="0" presStyleCnt="3"/>
      <dgm:spPr/>
    </dgm:pt>
    <dgm:pt modelId="{44C4D827-E627-4761-897D-A85E429D5746}" type="pres">
      <dgm:prSet presAssocID="{4E618000-30E7-4743-B401-1A8DBB992F56}" presName="hierChild4" presStyleCnt="0"/>
      <dgm:spPr/>
    </dgm:pt>
    <dgm:pt modelId="{22B5CF38-36D6-4768-A9C4-56EEE1491B54}" type="pres">
      <dgm:prSet presAssocID="{4E618000-30E7-4743-B401-1A8DBB992F56}" presName="hierChild5" presStyleCnt="0"/>
      <dgm:spPr/>
    </dgm:pt>
    <dgm:pt modelId="{247ED76E-7577-40D5-B2CC-246EBF46E950}" type="pres">
      <dgm:prSet presAssocID="{186FB4E4-79A7-4EBE-8233-1F7CBBFD0DB8}" presName="Name37" presStyleLbl="parChTrans1D2" presStyleIdx="1" presStyleCnt="3"/>
      <dgm:spPr/>
    </dgm:pt>
    <dgm:pt modelId="{8D258CE2-32B2-4DA0-A9E2-58A2347F5FA8}" type="pres">
      <dgm:prSet presAssocID="{2A6CCE2F-1739-464C-898E-59DFD41495E2}" presName="hierRoot2" presStyleCnt="0">
        <dgm:presLayoutVars>
          <dgm:hierBranch val="init"/>
        </dgm:presLayoutVars>
      </dgm:prSet>
      <dgm:spPr/>
    </dgm:pt>
    <dgm:pt modelId="{63CA88DB-C2D0-4777-A78C-65D69212C727}" type="pres">
      <dgm:prSet presAssocID="{2A6CCE2F-1739-464C-898E-59DFD41495E2}" presName="rootComposite" presStyleCnt="0"/>
      <dgm:spPr/>
    </dgm:pt>
    <dgm:pt modelId="{356EB123-9EED-4F55-8101-B19494DC8741}" type="pres">
      <dgm:prSet presAssocID="{2A6CCE2F-1739-464C-898E-59DFD41495E2}" presName="rootText" presStyleLbl="node2" presStyleIdx="1" presStyleCnt="3">
        <dgm:presLayoutVars>
          <dgm:chPref val="3"/>
        </dgm:presLayoutVars>
      </dgm:prSet>
      <dgm:spPr/>
    </dgm:pt>
    <dgm:pt modelId="{1807631D-2A0D-46CC-AE6A-A8C96531DB88}" type="pres">
      <dgm:prSet presAssocID="{2A6CCE2F-1739-464C-898E-59DFD41495E2}" presName="rootConnector" presStyleLbl="node2" presStyleIdx="1" presStyleCnt="3"/>
      <dgm:spPr/>
    </dgm:pt>
    <dgm:pt modelId="{893451EE-BECD-40D3-B87D-03A3E38F9030}" type="pres">
      <dgm:prSet presAssocID="{2A6CCE2F-1739-464C-898E-59DFD41495E2}" presName="hierChild4" presStyleCnt="0"/>
      <dgm:spPr/>
    </dgm:pt>
    <dgm:pt modelId="{6B4C5C79-4219-42F3-81D6-64FB89FB8CE7}" type="pres">
      <dgm:prSet presAssocID="{2A6CCE2F-1739-464C-898E-59DFD41495E2}" presName="hierChild5" presStyleCnt="0"/>
      <dgm:spPr/>
    </dgm:pt>
    <dgm:pt modelId="{9F67EA33-DF7B-4C1B-8A1B-3E674EC9E4A4}" type="pres">
      <dgm:prSet presAssocID="{EC0C4081-7156-46F2-8D54-F61C334E04FC}" presName="Name37" presStyleLbl="parChTrans1D2" presStyleIdx="2" presStyleCnt="3"/>
      <dgm:spPr/>
    </dgm:pt>
    <dgm:pt modelId="{1B1AF8DF-63C4-4B5B-81FF-4B810CB68741}" type="pres">
      <dgm:prSet presAssocID="{E8041DC4-41A1-4156-A98A-1AA2F8BC100C}" presName="hierRoot2" presStyleCnt="0">
        <dgm:presLayoutVars>
          <dgm:hierBranch val="init"/>
        </dgm:presLayoutVars>
      </dgm:prSet>
      <dgm:spPr/>
    </dgm:pt>
    <dgm:pt modelId="{1346902C-C096-43E0-87B7-1A90F9F01F1C}" type="pres">
      <dgm:prSet presAssocID="{E8041DC4-41A1-4156-A98A-1AA2F8BC100C}" presName="rootComposite" presStyleCnt="0"/>
      <dgm:spPr/>
    </dgm:pt>
    <dgm:pt modelId="{A45161C3-8190-454E-BE16-F6C894152742}" type="pres">
      <dgm:prSet presAssocID="{E8041DC4-41A1-4156-A98A-1AA2F8BC100C}" presName="rootText" presStyleLbl="node2" presStyleIdx="2" presStyleCnt="3">
        <dgm:presLayoutVars>
          <dgm:chPref val="3"/>
        </dgm:presLayoutVars>
      </dgm:prSet>
      <dgm:spPr/>
    </dgm:pt>
    <dgm:pt modelId="{1746B40D-0DB0-48BC-B7A8-6A2E7690A949}" type="pres">
      <dgm:prSet presAssocID="{E8041DC4-41A1-4156-A98A-1AA2F8BC100C}" presName="rootConnector" presStyleLbl="node2" presStyleIdx="2" presStyleCnt="3"/>
      <dgm:spPr/>
    </dgm:pt>
    <dgm:pt modelId="{7086B4B1-A864-4DB6-90BA-49F543CFC627}" type="pres">
      <dgm:prSet presAssocID="{E8041DC4-41A1-4156-A98A-1AA2F8BC100C}" presName="hierChild4" presStyleCnt="0"/>
      <dgm:spPr/>
    </dgm:pt>
    <dgm:pt modelId="{61BAE555-A6E2-4A00-803D-4C0E97E2354D}" type="pres">
      <dgm:prSet presAssocID="{E8041DC4-41A1-4156-A98A-1AA2F8BC100C}" presName="hierChild5" presStyleCnt="0"/>
      <dgm:spPr/>
    </dgm:pt>
    <dgm:pt modelId="{2398EDD9-4C7F-4A19-94F7-F787D37F006D}" type="pres">
      <dgm:prSet presAssocID="{483ADF7C-F2AE-46EB-A50A-A428D14A6F4D}" presName="hierChild3" presStyleCnt="0"/>
      <dgm:spPr/>
    </dgm:pt>
  </dgm:ptLst>
  <dgm:cxnLst>
    <dgm:cxn modelId="{C4C82624-7F81-4B7B-B224-7516471DAFF1}" srcId="{483ADF7C-F2AE-46EB-A50A-A428D14A6F4D}" destId="{2A6CCE2F-1739-464C-898E-59DFD41495E2}" srcOrd="1" destOrd="0" parTransId="{186FB4E4-79A7-4EBE-8233-1F7CBBFD0DB8}" sibTransId="{98920646-E4CC-4DC7-97CD-A41642E25A1A}"/>
    <dgm:cxn modelId="{B237EE2A-61FA-4BF3-9297-0E658AC57938}" type="presOf" srcId="{2A6CCE2F-1739-464C-898E-59DFD41495E2}" destId="{356EB123-9EED-4F55-8101-B19494DC8741}" srcOrd="0" destOrd="0" presId="urn:microsoft.com/office/officeart/2005/8/layout/orgChart1"/>
    <dgm:cxn modelId="{4F7B173C-E27E-4737-B536-FBEC60B2686F}" type="presOf" srcId="{483ADF7C-F2AE-46EB-A50A-A428D14A6F4D}" destId="{1FCBE7B0-79D0-466F-B337-D5FBB876CF52}" srcOrd="1" destOrd="0" presId="urn:microsoft.com/office/officeart/2005/8/layout/orgChart1"/>
    <dgm:cxn modelId="{29D0BC64-895C-4377-BEBB-1F1B85F8FC04}" type="presOf" srcId="{4E618000-30E7-4743-B401-1A8DBB992F56}" destId="{04F6D3A8-B207-40CA-ACA6-F442CBC8D9CF}" srcOrd="0" destOrd="0" presId="urn:microsoft.com/office/officeart/2005/8/layout/orgChart1"/>
    <dgm:cxn modelId="{C194266D-1A35-4174-AE7C-BF0CAB733615}" type="presOf" srcId="{483ADF7C-F2AE-46EB-A50A-A428D14A6F4D}" destId="{6BB462B2-AE06-4AED-979B-6F91C094C3A0}" srcOrd="0" destOrd="0" presId="urn:microsoft.com/office/officeart/2005/8/layout/orgChart1"/>
    <dgm:cxn modelId="{37C6504E-02EB-4930-8753-B9A79D40CEA1}" type="presOf" srcId="{E8041DC4-41A1-4156-A98A-1AA2F8BC100C}" destId="{1746B40D-0DB0-48BC-B7A8-6A2E7690A949}" srcOrd="1" destOrd="0" presId="urn:microsoft.com/office/officeart/2005/8/layout/orgChart1"/>
    <dgm:cxn modelId="{75C9F74E-9DF8-4FBD-8943-7F41095C7997}" type="presOf" srcId="{E8041DC4-41A1-4156-A98A-1AA2F8BC100C}" destId="{A45161C3-8190-454E-BE16-F6C894152742}" srcOrd="0" destOrd="0" presId="urn:microsoft.com/office/officeart/2005/8/layout/orgChart1"/>
    <dgm:cxn modelId="{D65F4377-633A-40DB-A3B2-398C2C08A5EC}" type="presOf" srcId="{EC0C4081-7156-46F2-8D54-F61C334E04FC}" destId="{9F67EA33-DF7B-4C1B-8A1B-3E674EC9E4A4}" srcOrd="0" destOrd="0" presId="urn:microsoft.com/office/officeart/2005/8/layout/orgChart1"/>
    <dgm:cxn modelId="{12658481-24B9-4D17-A745-F9EC6006258C}" srcId="{EC48E2CD-6ECA-455F-A7AA-6E4FD747A097}" destId="{483ADF7C-F2AE-46EB-A50A-A428D14A6F4D}" srcOrd="0" destOrd="0" parTransId="{8C562611-3AA2-427F-A2D5-016A72E6D78C}" sibTransId="{40503008-F6EF-443A-9B88-3AA47FD63476}"/>
    <dgm:cxn modelId="{DE9DC6A8-B1B0-4113-892B-DEBC9F35197A}" srcId="{483ADF7C-F2AE-46EB-A50A-A428D14A6F4D}" destId="{4E618000-30E7-4743-B401-1A8DBB992F56}" srcOrd="0" destOrd="0" parTransId="{E398EDF9-E236-4D71-A3CB-4F286689B271}" sibTransId="{B9564381-F91B-44CE-AA28-9A419FF531B7}"/>
    <dgm:cxn modelId="{0E6338BD-E6F9-40A8-9FB3-56E84DFD798D}" type="presOf" srcId="{E398EDF9-E236-4D71-A3CB-4F286689B271}" destId="{2853970A-C42B-4146-B094-5DFCCF157CF6}" srcOrd="0" destOrd="0" presId="urn:microsoft.com/office/officeart/2005/8/layout/orgChart1"/>
    <dgm:cxn modelId="{862A15C2-3673-4605-8240-40F91F93D0B9}" type="presOf" srcId="{186FB4E4-79A7-4EBE-8233-1F7CBBFD0DB8}" destId="{247ED76E-7577-40D5-B2CC-246EBF46E950}" srcOrd="0" destOrd="0" presId="urn:microsoft.com/office/officeart/2005/8/layout/orgChart1"/>
    <dgm:cxn modelId="{822996C3-9D9D-442C-8B65-DC1C53D2B692}" type="presOf" srcId="{EC48E2CD-6ECA-455F-A7AA-6E4FD747A097}" destId="{6E97D8D6-E19F-45A4-A1EE-D990BAA576B0}" srcOrd="0" destOrd="0" presId="urn:microsoft.com/office/officeart/2005/8/layout/orgChart1"/>
    <dgm:cxn modelId="{8AD684DD-012F-4C9F-A3E4-021DB0DAE529}" type="presOf" srcId="{2A6CCE2F-1739-464C-898E-59DFD41495E2}" destId="{1807631D-2A0D-46CC-AE6A-A8C96531DB88}" srcOrd="1" destOrd="0" presId="urn:microsoft.com/office/officeart/2005/8/layout/orgChart1"/>
    <dgm:cxn modelId="{04408EDF-9EA9-4395-9BC5-AA565AE9A2EC}" srcId="{483ADF7C-F2AE-46EB-A50A-A428D14A6F4D}" destId="{E8041DC4-41A1-4156-A98A-1AA2F8BC100C}" srcOrd="2" destOrd="0" parTransId="{EC0C4081-7156-46F2-8D54-F61C334E04FC}" sibTransId="{70AEC1C7-291A-48FB-9D1B-D0CB0B3B25EA}"/>
    <dgm:cxn modelId="{B05E4FE8-702E-4290-8B8B-E18132B78F91}" type="presOf" srcId="{4E618000-30E7-4743-B401-1A8DBB992F56}" destId="{E192C3F3-5C54-410F-BCB6-F84A38740E28}" srcOrd="1" destOrd="0" presId="urn:microsoft.com/office/officeart/2005/8/layout/orgChart1"/>
    <dgm:cxn modelId="{00361D83-1B48-4EB1-A022-43014AC1DE0C}" type="presParOf" srcId="{6E97D8D6-E19F-45A4-A1EE-D990BAA576B0}" destId="{9C4109C7-B889-4A36-B8E5-0B80E705B4FE}" srcOrd="0" destOrd="0" presId="urn:microsoft.com/office/officeart/2005/8/layout/orgChart1"/>
    <dgm:cxn modelId="{D727A72E-7B87-4E71-B8D3-0A2210836B00}" type="presParOf" srcId="{9C4109C7-B889-4A36-B8E5-0B80E705B4FE}" destId="{6F25B2A5-C2CD-4117-BB38-FD8AEDB8339C}" srcOrd="0" destOrd="0" presId="urn:microsoft.com/office/officeart/2005/8/layout/orgChart1"/>
    <dgm:cxn modelId="{3E2E2C9D-7556-4588-9DDF-FAEF6AD469EB}" type="presParOf" srcId="{6F25B2A5-C2CD-4117-BB38-FD8AEDB8339C}" destId="{6BB462B2-AE06-4AED-979B-6F91C094C3A0}" srcOrd="0" destOrd="0" presId="urn:microsoft.com/office/officeart/2005/8/layout/orgChart1"/>
    <dgm:cxn modelId="{B60A02C6-481F-48CB-816F-693AD5E657AC}" type="presParOf" srcId="{6F25B2A5-C2CD-4117-BB38-FD8AEDB8339C}" destId="{1FCBE7B0-79D0-466F-B337-D5FBB876CF52}" srcOrd="1" destOrd="0" presId="urn:microsoft.com/office/officeart/2005/8/layout/orgChart1"/>
    <dgm:cxn modelId="{9BD8AE29-AF22-44C7-867B-4FE46C8A8A2B}" type="presParOf" srcId="{9C4109C7-B889-4A36-B8E5-0B80E705B4FE}" destId="{CEF999A0-11CC-45F1-9CD6-034E90B6FC4B}" srcOrd="1" destOrd="0" presId="urn:microsoft.com/office/officeart/2005/8/layout/orgChart1"/>
    <dgm:cxn modelId="{3B8558A4-8812-4CDF-A871-819811E28700}" type="presParOf" srcId="{CEF999A0-11CC-45F1-9CD6-034E90B6FC4B}" destId="{2853970A-C42B-4146-B094-5DFCCF157CF6}" srcOrd="0" destOrd="0" presId="urn:microsoft.com/office/officeart/2005/8/layout/orgChart1"/>
    <dgm:cxn modelId="{350B431E-A572-4C9F-B35F-4826E67498C3}" type="presParOf" srcId="{CEF999A0-11CC-45F1-9CD6-034E90B6FC4B}" destId="{25272E8B-B3AF-45E7-BCA2-758E043832EA}" srcOrd="1" destOrd="0" presId="urn:microsoft.com/office/officeart/2005/8/layout/orgChart1"/>
    <dgm:cxn modelId="{22431E07-7B9F-4EE6-AE96-0281C058D76A}" type="presParOf" srcId="{25272E8B-B3AF-45E7-BCA2-758E043832EA}" destId="{FD091424-BB77-4EA3-B547-BBC65EC3A2C7}" srcOrd="0" destOrd="0" presId="urn:microsoft.com/office/officeart/2005/8/layout/orgChart1"/>
    <dgm:cxn modelId="{CD8813DB-365E-43FC-B2F9-BC38155B1437}" type="presParOf" srcId="{FD091424-BB77-4EA3-B547-BBC65EC3A2C7}" destId="{04F6D3A8-B207-40CA-ACA6-F442CBC8D9CF}" srcOrd="0" destOrd="0" presId="urn:microsoft.com/office/officeart/2005/8/layout/orgChart1"/>
    <dgm:cxn modelId="{E5EEC924-08F3-489B-B341-8F16800D62E7}" type="presParOf" srcId="{FD091424-BB77-4EA3-B547-BBC65EC3A2C7}" destId="{E192C3F3-5C54-410F-BCB6-F84A38740E28}" srcOrd="1" destOrd="0" presId="urn:microsoft.com/office/officeart/2005/8/layout/orgChart1"/>
    <dgm:cxn modelId="{EA6FA71B-5210-4C19-9C6D-DE323207305F}" type="presParOf" srcId="{25272E8B-B3AF-45E7-BCA2-758E043832EA}" destId="{44C4D827-E627-4761-897D-A85E429D5746}" srcOrd="1" destOrd="0" presId="urn:microsoft.com/office/officeart/2005/8/layout/orgChart1"/>
    <dgm:cxn modelId="{B045FDC3-D24A-47A7-9B7A-80DC3EE92F5F}" type="presParOf" srcId="{25272E8B-B3AF-45E7-BCA2-758E043832EA}" destId="{22B5CF38-36D6-4768-A9C4-56EEE1491B54}" srcOrd="2" destOrd="0" presId="urn:microsoft.com/office/officeart/2005/8/layout/orgChart1"/>
    <dgm:cxn modelId="{F0B1E533-6B20-47AA-A8AA-0704E54BE12C}" type="presParOf" srcId="{CEF999A0-11CC-45F1-9CD6-034E90B6FC4B}" destId="{247ED76E-7577-40D5-B2CC-246EBF46E950}" srcOrd="2" destOrd="0" presId="urn:microsoft.com/office/officeart/2005/8/layout/orgChart1"/>
    <dgm:cxn modelId="{AB305E3F-96E1-4205-BF2F-0A205E17B7E4}" type="presParOf" srcId="{CEF999A0-11CC-45F1-9CD6-034E90B6FC4B}" destId="{8D258CE2-32B2-4DA0-A9E2-58A2347F5FA8}" srcOrd="3" destOrd="0" presId="urn:microsoft.com/office/officeart/2005/8/layout/orgChart1"/>
    <dgm:cxn modelId="{405E59AD-ABF8-465B-8993-8138920C8C93}" type="presParOf" srcId="{8D258CE2-32B2-4DA0-A9E2-58A2347F5FA8}" destId="{63CA88DB-C2D0-4777-A78C-65D69212C727}" srcOrd="0" destOrd="0" presId="urn:microsoft.com/office/officeart/2005/8/layout/orgChart1"/>
    <dgm:cxn modelId="{FFFA62EF-BA31-4A36-8630-6DAAF1678220}" type="presParOf" srcId="{63CA88DB-C2D0-4777-A78C-65D69212C727}" destId="{356EB123-9EED-4F55-8101-B19494DC8741}" srcOrd="0" destOrd="0" presId="urn:microsoft.com/office/officeart/2005/8/layout/orgChart1"/>
    <dgm:cxn modelId="{444CFE01-C6CF-4B00-8AE6-68B84D8AD424}" type="presParOf" srcId="{63CA88DB-C2D0-4777-A78C-65D69212C727}" destId="{1807631D-2A0D-46CC-AE6A-A8C96531DB88}" srcOrd="1" destOrd="0" presId="urn:microsoft.com/office/officeart/2005/8/layout/orgChart1"/>
    <dgm:cxn modelId="{F58A7955-B626-4D31-8E2C-6DE06174E4E9}" type="presParOf" srcId="{8D258CE2-32B2-4DA0-A9E2-58A2347F5FA8}" destId="{893451EE-BECD-40D3-B87D-03A3E38F9030}" srcOrd="1" destOrd="0" presId="urn:microsoft.com/office/officeart/2005/8/layout/orgChart1"/>
    <dgm:cxn modelId="{5D9D1C0B-4043-4E9B-AC97-879B7D162C42}" type="presParOf" srcId="{8D258CE2-32B2-4DA0-A9E2-58A2347F5FA8}" destId="{6B4C5C79-4219-42F3-81D6-64FB89FB8CE7}" srcOrd="2" destOrd="0" presId="urn:microsoft.com/office/officeart/2005/8/layout/orgChart1"/>
    <dgm:cxn modelId="{15DD7221-8335-43FD-A407-8698E03175C1}" type="presParOf" srcId="{CEF999A0-11CC-45F1-9CD6-034E90B6FC4B}" destId="{9F67EA33-DF7B-4C1B-8A1B-3E674EC9E4A4}" srcOrd="4" destOrd="0" presId="urn:microsoft.com/office/officeart/2005/8/layout/orgChart1"/>
    <dgm:cxn modelId="{2C633550-6D1D-4ED5-9040-09A63FDA8D05}" type="presParOf" srcId="{CEF999A0-11CC-45F1-9CD6-034E90B6FC4B}" destId="{1B1AF8DF-63C4-4B5B-81FF-4B810CB68741}" srcOrd="5" destOrd="0" presId="urn:microsoft.com/office/officeart/2005/8/layout/orgChart1"/>
    <dgm:cxn modelId="{DEA0B083-B3C4-4991-858F-D43F889E2C4F}" type="presParOf" srcId="{1B1AF8DF-63C4-4B5B-81FF-4B810CB68741}" destId="{1346902C-C096-43E0-87B7-1A90F9F01F1C}" srcOrd="0" destOrd="0" presId="urn:microsoft.com/office/officeart/2005/8/layout/orgChart1"/>
    <dgm:cxn modelId="{A83D44BB-D173-4765-B0CF-B898498D65A2}" type="presParOf" srcId="{1346902C-C096-43E0-87B7-1A90F9F01F1C}" destId="{A45161C3-8190-454E-BE16-F6C894152742}" srcOrd="0" destOrd="0" presId="urn:microsoft.com/office/officeart/2005/8/layout/orgChart1"/>
    <dgm:cxn modelId="{825C7916-8AA5-417C-8122-147A7DA0FF6C}" type="presParOf" srcId="{1346902C-C096-43E0-87B7-1A90F9F01F1C}" destId="{1746B40D-0DB0-48BC-B7A8-6A2E7690A949}" srcOrd="1" destOrd="0" presId="urn:microsoft.com/office/officeart/2005/8/layout/orgChart1"/>
    <dgm:cxn modelId="{26738EDB-1A6E-4195-BD5A-A326AB70B506}" type="presParOf" srcId="{1B1AF8DF-63C4-4B5B-81FF-4B810CB68741}" destId="{7086B4B1-A864-4DB6-90BA-49F543CFC627}" srcOrd="1" destOrd="0" presId="urn:microsoft.com/office/officeart/2005/8/layout/orgChart1"/>
    <dgm:cxn modelId="{DB3AB7B4-27A2-4ECD-8813-DDE910A6854D}" type="presParOf" srcId="{1B1AF8DF-63C4-4B5B-81FF-4B810CB68741}" destId="{61BAE555-A6E2-4A00-803D-4C0E97E2354D}" srcOrd="2" destOrd="0" presId="urn:microsoft.com/office/officeart/2005/8/layout/orgChart1"/>
    <dgm:cxn modelId="{50E92423-7142-4B29-89FE-2701622E6503}" type="presParOf" srcId="{9C4109C7-B889-4A36-B8E5-0B80E705B4FE}" destId="{2398EDD9-4C7F-4A19-94F7-F787D37F00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EF5B6-AF4A-4468-ABAB-A7554711FFF0}">
      <dsp:nvSpPr>
        <dsp:cNvPr id="0" name=""/>
        <dsp:cNvSpPr/>
      </dsp:nvSpPr>
      <dsp:spPr>
        <a:xfrm>
          <a:off x="2999698" y="1356044"/>
          <a:ext cx="3143424" cy="314342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chemeClr val="bg1"/>
              </a:solidFill>
            </a:rPr>
            <a:t>System Analyst </a:t>
          </a:r>
        </a:p>
      </dsp:txBody>
      <dsp:txXfrm>
        <a:off x="3460042" y="1816388"/>
        <a:ext cx="2222736" cy="2222736"/>
      </dsp:txXfrm>
    </dsp:sp>
    <dsp:sp modelId="{C33EA3F6-AF02-4622-8400-3D1042A4AD44}">
      <dsp:nvSpPr>
        <dsp:cNvPr id="0" name=""/>
        <dsp:cNvSpPr/>
      </dsp:nvSpPr>
      <dsp:spPr>
        <a:xfrm>
          <a:off x="3785554" y="96982"/>
          <a:ext cx="1571712" cy="157171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 dirty="0">
              <a:solidFill>
                <a:schemeClr val="bg1"/>
              </a:solidFill>
            </a:rPr>
            <a:t>Planning &amp; managing activities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015726" y="327154"/>
        <a:ext cx="1111368" cy="1111368"/>
      </dsp:txXfrm>
    </dsp:sp>
    <dsp:sp modelId="{4D79FE39-A5A8-46CC-A69A-125296CCEF1F}">
      <dsp:nvSpPr>
        <dsp:cNvPr id="0" name=""/>
        <dsp:cNvSpPr/>
      </dsp:nvSpPr>
      <dsp:spPr>
        <a:xfrm>
          <a:off x="5730360" y="1759854"/>
          <a:ext cx="1571712" cy="157171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 dirty="0">
              <a:solidFill>
                <a:schemeClr val="bg1"/>
              </a:solidFill>
            </a:rPr>
            <a:t>Determining project feasibility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960532" y="1990026"/>
        <a:ext cx="1111368" cy="1111368"/>
      </dsp:txXfrm>
    </dsp:sp>
    <dsp:sp modelId="{F2BF5259-1520-499E-8A47-08320F672774}">
      <dsp:nvSpPr>
        <dsp:cNvPr id="0" name=""/>
        <dsp:cNvSpPr/>
      </dsp:nvSpPr>
      <dsp:spPr>
        <a:xfrm>
          <a:off x="4987527" y="3796274"/>
          <a:ext cx="1571712" cy="157171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 dirty="0">
              <a:solidFill>
                <a:schemeClr val="bg1"/>
              </a:solidFill>
            </a:rPr>
            <a:t>Scheduling projects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217699" y="4026446"/>
        <a:ext cx="1111368" cy="1111368"/>
      </dsp:txXfrm>
    </dsp:sp>
    <dsp:sp modelId="{46639EBE-3D26-4B8F-ABB0-796F417F3B3A}">
      <dsp:nvSpPr>
        <dsp:cNvPr id="0" name=""/>
        <dsp:cNvSpPr/>
      </dsp:nvSpPr>
      <dsp:spPr>
        <a:xfrm>
          <a:off x="2583581" y="3796274"/>
          <a:ext cx="1571712" cy="157171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 dirty="0">
              <a:solidFill>
                <a:schemeClr val="bg1"/>
              </a:solidFill>
            </a:rPr>
            <a:t>Initiating projects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3753" y="4026446"/>
        <a:ext cx="1111368" cy="1111368"/>
      </dsp:txXfrm>
    </dsp:sp>
    <dsp:sp modelId="{9B513683-F8FD-44CE-9502-562B4B196849}">
      <dsp:nvSpPr>
        <dsp:cNvPr id="0" name=""/>
        <dsp:cNvSpPr/>
      </dsp:nvSpPr>
      <dsp:spPr>
        <a:xfrm>
          <a:off x="1831781" y="1751662"/>
          <a:ext cx="1571712" cy="157171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 dirty="0">
              <a:solidFill>
                <a:schemeClr val="bg1"/>
              </a:solidFill>
            </a:rPr>
            <a:t>Planning &amp; managing team members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061953" y="1981834"/>
        <a:ext cx="1111368" cy="1111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7EA33-DF7B-4C1B-8A1B-3E674EC9E4A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ED76E-7577-40D5-B2CC-246EBF46E950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3970A-C42B-4146-B094-5DFCCF157CF6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62B2-AE06-4AED-979B-6F91C094C3A0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Question types</a:t>
          </a:r>
          <a:endParaRPr lang="en-US" sz="4000" kern="1200" dirty="0"/>
        </a:p>
      </dsp:txBody>
      <dsp:txXfrm>
        <a:off x="2875855" y="1271678"/>
        <a:ext cx="2376289" cy="1188144"/>
      </dsp:txXfrm>
    </dsp:sp>
    <dsp:sp modelId="{04F6D3A8-B207-40CA-ACA6-F442CBC8D9CF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OPEN-ENDED</a:t>
          </a:r>
        </a:p>
      </dsp:txBody>
      <dsp:txXfrm>
        <a:off x="545" y="2958843"/>
        <a:ext cx="2376289" cy="1188144"/>
      </dsp:txXfrm>
    </dsp:sp>
    <dsp:sp modelId="{356EB123-9EED-4F55-8101-B19494DC8741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CLOSED</a:t>
          </a:r>
        </a:p>
      </dsp:txBody>
      <dsp:txXfrm>
        <a:off x="2875855" y="2958843"/>
        <a:ext cx="2376289" cy="1188144"/>
      </dsp:txXfrm>
    </dsp:sp>
    <dsp:sp modelId="{A45161C3-8190-454E-BE16-F6C894152742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PROBES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9817"/>
          <a:stretch/>
        </p:blipFill>
        <p:spPr bwMode="auto">
          <a:xfrm>
            <a:off x="4751109" y="18298"/>
            <a:ext cx="74377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Project Management and Information Gathering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dependency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Finish to finish: Task 2 can't finish before task 1 is finished.</a:t>
            </a: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Start to finish: Task A can't finish before Task B starts.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3D362-7726-4486-BFF6-90A357DC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540794"/>
            <a:ext cx="34861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F90A6-4344-475C-AB84-C48E5629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2" y="4578350"/>
            <a:ext cx="4143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05037"/>
              </p:ext>
            </p:extLst>
          </p:nvPr>
        </p:nvGraphicFramePr>
        <p:xfrm>
          <a:off x="1576387" y="264477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Gantt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PERT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Fishbone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Interviewing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Questionnaire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76387" y="3578421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9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PERT  = Program Evaluation and Review Techniques. </a:t>
            </a:r>
          </a:p>
          <a:p>
            <a:r>
              <a:rPr lang="en-GB" dirty="0">
                <a:solidFill>
                  <a:schemeClr val="bg1"/>
                </a:solidFill>
              </a:rPr>
              <a:t>A network of nodes and arrows that are then evaluated.</a:t>
            </a: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Determine the critical activities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Improve the schedule if necessary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Review progress once the project is undertaken.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500F5-157A-4FDC-B90F-84BCD91D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98" y="3868233"/>
            <a:ext cx="6683604" cy="28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5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 arrow represents an activity.</a:t>
            </a:r>
          </a:p>
          <a:p>
            <a:r>
              <a:rPr lang="en-GB" dirty="0">
                <a:solidFill>
                  <a:schemeClr val="bg1"/>
                </a:solidFill>
              </a:rPr>
              <a:t>Circles represent events (identified by numbers, letters).</a:t>
            </a:r>
          </a:p>
          <a:p>
            <a:r>
              <a:rPr lang="en-GB" dirty="0">
                <a:solidFill>
                  <a:schemeClr val="bg1"/>
                </a:solidFill>
              </a:rPr>
              <a:t>Activity C may not be started until activity A is completed.</a:t>
            </a:r>
          </a:p>
          <a:p>
            <a:r>
              <a:rPr lang="en-GB" dirty="0">
                <a:solidFill>
                  <a:schemeClr val="bg1"/>
                </a:solidFill>
              </a:rPr>
              <a:t>To find the length of the project, calculate the sum of the durations of each event.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500F5-157A-4FDC-B90F-84BCD91D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73" y="3849379"/>
            <a:ext cx="6683604" cy="28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1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PERT diagrams need pseudo-activities, referred to as dummy activities, to preserve the logic of or clarify the diagram.</a:t>
            </a:r>
            <a:endParaRPr lang="ar-EG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In project 1 activity C can only be started if both A and B are finished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In project 2, activity C requires only activity B’s completion and can therefore be under way while activity A is still taking place.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B0455-91E3-41B9-BEB4-642202E2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6" y="3972268"/>
            <a:ext cx="5457825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9160C-A5AB-4144-B309-61AF6712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63" y="3929405"/>
            <a:ext cx="5619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4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</a:t>
            </a: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In constructing the PERT diagram, the analyst looks first at those activities requiring no predecessor activities, in this case A (conduct interviews) and C (read company reports).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178C2-E113-4357-898C-AF978D8E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3321915"/>
            <a:ext cx="70199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178C2-E113-4357-898C-AF978D8E2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" t="4061" r="4970" b="7781"/>
          <a:stretch/>
        </p:blipFill>
        <p:spPr>
          <a:xfrm>
            <a:off x="113122" y="1263191"/>
            <a:ext cx="5439266" cy="2532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073AB-3DAC-42C4-9841-2F069E04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138" y="3841422"/>
            <a:ext cx="7952835" cy="29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7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53795"/>
              </p:ext>
            </p:extLst>
          </p:nvPr>
        </p:nvGraphicFramePr>
        <p:xfrm>
          <a:off x="1576387" y="264477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Gantt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PERT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Fishbone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Interviewing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Questionnaire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76387" y="4016375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Fishbone Diagram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520254-B94A-4C95-8418-C0704BC2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Fishbone diagram is used to illustrate what can go wrong in a project.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also called a cause-and-effect diagram or an Ishikawa diagram.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3970E-D38D-462F-98B6-AE0C09E9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16" y="2584702"/>
            <a:ext cx="6454968" cy="42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660219"/>
              </p:ext>
            </p:extLst>
          </p:nvPr>
        </p:nvGraphicFramePr>
        <p:xfrm>
          <a:off x="1576387" y="264477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Gantt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PERT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Fishbone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Interviewing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Questionnaire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76387" y="4487722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14B3E19-C53C-403C-8342-29A044D92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367638"/>
              </p:ext>
            </p:extLst>
          </p:nvPr>
        </p:nvGraphicFramePr>
        <p:xfrm>
          <a:off x="1632015" y="1301283"/>
          <a:ext cx="9142822" cy="5464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5B237A-2972-428C-B09A-BD2C6B94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management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259923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520254-B94A-4C95-8418-C0704BC2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 information-gathering interview is a directed conversation with a specific purpose that uses a question-and-answer format.</a:t>
            </a:r>
          </a:p>
          <a:p>
            <a:r>
              <a:rPr lang="en-GB" dirty="0">
                <a:solidFill>
                  <a:schemeClr val="bg1"/>
                </a:solidFill>
              </a:rPr>
              <a:t>In the interview you want to get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opinions of the interviewee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His/her feelings about the current state of the system organizational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Personal goals, and informal procedures for interacting with information technologies.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6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520254-B94A-4C95-8418-C0704BC2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interview is also a valuable time to explore key HCI (human–computer interaction) concerns.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Ergonomic aspects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System usability</a:t>
            </a:r>
          </a:p>
          <a:p>
            <a:r>
              <a:rPr lang="en-GB" dirty="0">
                <a:solidFill>
                  <a:schemeClr val="bg1"/>
                </a:solidFill>
              </a:rPr>
              <a:t>In the interview you are setting up a relationship with someone who is probably a stranger to you.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You need to build trust and understanding quickly, but at the same time you must maintain control of the interview.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8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520254-B94A-4C95-8418-C0704BC2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Steps to prepare an interview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BB27C-C51F-4847-AFBF-9453B908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43" y="2573518"/>
            <a:ext cx="5539971" cy="26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6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98A8AD-6151-424B-BDDD-C93067E8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193404"/>
              </p:ext>
            </p:extLst>
          </p:nvPr>
        </p:nvGraphicFramePr>
        <p:xfrm>
          <a:off x="2032000" y="117790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65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D0269-78F1-4888-A5D2-AF3D7A2F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25" y="2566300"/>
            <a:ext cx="8160150" cy="31369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Open-ended Questions Examples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9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Closed Questions Examples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9B1AA-4CFD-4535-B114-C143BF9E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29" y="2545239"/>
            <a:ext cx="7839741" cy="3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35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special kind of closed question is the bipolar question. This type of question limits the interviewee even further by only allowing a choice on either pole.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Such as yes or no, true or false, agree or disagree.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D343E-92C1-47E7-BF86-095A5914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19" y="3591858"/>
            <a:ext cx="8171561" cy="25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62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Open ended vs </a:t>
            </a:r>
            <a:r>
              <a:rPr lang="en-US" dirty="0">
                <a:solidFill>
                  <a:schemeClr val="bg1"/>
                </a:solidFill>
              </a:rPr>
              <a:t>closed </a:t>
            </a:r>
            <a:r>
              <a:rPr lang="en-GB" dirty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A54AF-8198-4726-946F-DF2DFE70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189768"/>
            <a:ext cx="6924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51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Interviewing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PROBES examples: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Probes allow the systems analyst to follow up on questions to get more detailed responses.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D69B6-5116-488E-9ED3-02765E9A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041274"/>
            <a:ext cx="73342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76387" y="264477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Gantt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PERT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Fishbone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Interviewing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Questionnaire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76387" y="4949636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Analysts work with users to create a problem definition reflecting current business systems and concerns.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omputer Systems Analyst | King University Online">
            <a:extLst>
              <a:ext uri="{FF2B5EF4-FFF2-40B4-BE49-F238E27FC236}">
                <a16:creationId xmlns:a16="http://schemas.microsoft.com/office/drawing/2014/main" id="{1B52EC5D-7654-40A0-B845-01BD7820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85" y="2684068"/>
            <a:ext cx="6551629" cy="397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9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Questionnaire is an information-gathering technique that allows systems analysts to study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Attitudes, what people in the organization say they want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Beliefs, what people think is true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Behaviour, what organizational members do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characteristics of several key people in the organization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58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Consider using questionnaires if: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people you need to question are widely dispersed (different branches of the same corporation).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 large number of people are involved in the systems project, and it is meaningful to know what proportion of a given group approves or disapproves of a particular feature of the proposed system.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You are doing an exploratory study and want to gauge overall opinion before the systems project is given any specific direction.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You wish to be certain that any problems with the current system are identified and addressed in follow-up interviews.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90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biggest difference between the questions used for most interviews and those used on questionnaires is that interviewing permits interaction between the questions and their meanings.</a:t>
            </a:r>
          </a:p>
          <a:p>
            <a:r>
              <a:rPr lang="en-GB" dirty="0">
                <a:solidFill>
                  <a:schemeClr val="bg1"/>
                </a:solidFill>
              </a:rPr>
              <a:t>The basic question types used on the questionnaire are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open-ended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closed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38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13723F-D9F7-4356-9AD6-58DEC053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BD170-998B-4B5C-B5C9-B51070AC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4" y="1276569"/>
            <a:ext cx="5384577" cy="2916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27FD04-85E1-4974-9679-A58B806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75" y="1276568"/>
            <a:ext cx="5451835" cy="2833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9B5743-D1F5-4638-95A4-B615466F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447" y="4245227"/>
            <a:ext cx="6231056" cy="26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2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13723F-D9F7-4356-9AD6-58DEC053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99D4F-1296-4C7E-BBE4-04D1C038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8" y="1467946"/>
            <a:ext cx="5684927" cy="4895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D61536-2F7F-4AEC-92BC-DD199B8C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15802"/>
            <a:ext cx="5942029" cy="38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60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4DD2E-5FF8-4438-A3AB-D73B868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Trade-offs between the use of open-ended and closed questions on questionnaires.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25DE0-C2E1-4E9B-A34F-CAEB8F48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726752"/>
            <a:ext cx="64198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1690688"/>
            <a:ext cx="11293311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If a project is approved, activities are scheduled using tools: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Gantt charts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Program Evaluation and Review Techniques (PERT)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Project Manager Job Description | Job Description Examples | TopResume">
            <a:extLst>
              <a:ext uri="{FF2B5EF4-FFF2-40B4-BE49-F238E27FC236}">
                <a16:creationId xmlns:a16="http://schemas.microsoft.com/office/drawing/2014/main" id="{DCED25A2-EC41-4C15-A32A-D4A36C086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6" t="9930" r="14794" b="6942"/>
          <a:stretch/>
        </p:blipFill>
        <p:spPr bwMode="auto">
          <a:xfrm>
            <a:off x="3206684" y="3016251"/>
            <a:ext cx="5778631" cy="377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1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 what is Gantt chart</a:t>
            </a:r>
          </a:p>
          <a:p>
            <a:r>
              <a:rPr lang="en-US" dirty="0">
                <a:solidFill>
                  <a:schemeClr val="bg1"/>
                </a:solidFill>
              </a:rPr>
              <a:t>Understand what is PERT diagram</a:t>
            </a:r>
          </a:p>
          <a:p>
            <a:r>
              <a:rPr lang="en-US" dirty="0">
                <a:solidFill>
                  <a:schemeClr val="bg1"/>
                </a:solidFill>
              </a:rPr>
              <a:t>Understand what is Fishbone diagram</a:t>
            </a:r>
          </a:p>
          <a:p>
            <a:r>
              <a:rPr lang="en-US" dirty="0">
                <a:solidFill>
                  <a:schemeClr val="bg1"/>
                </a:solidFill>
              </a:rPr>
              <a:t>Understand how system analyst gather information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Interviewing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Questionnaire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818567"/>
              </p:ext>
            </p:extLst>
          </p:nvPr>
        </p:nvGraphicFramePr>
        <p:xfrm>
          <a:off x="1576387" y="264477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Gantt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PERT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Fishbone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Interviewing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Questionnaire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76387" y="3114675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Gantt chart is a chart to schedule tasks.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Bars represent each task or activity.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length of each bar represents the relative length of the task.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0BDF9-64FE-4A09-947B-8F4B77C2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32" y="2928936"/>
            <a:ext cx="6439735" cy="38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5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Basic elements 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Task list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Timeline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Dateline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Bars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Milestones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Dependencies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Progress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Resource assigned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C69BF-BFFA-493E-BEC3-EC97F99D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25" y="1690688"/>
            <a:ext cx="8452817" cy="510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3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dependency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Finish to Start: </a:t>
            </a:r>
            <a:r>
              <a:rPr lang="en-GB" i="1" dirty="0">
                <a:solidFill>
                  <a:schemeClr val="bg1"/>
                </a:solidFill>
              </a:rPr>
              <a:t>Task 2 can't start before task a is finished.</a:t>
            </a: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br>
              <a:rPr lang="en-GB" i="1" dirty="0">
                <a:solidFill>
                  <a:schemeClr val="bg1"/>
                </a:solidFill>
              </a:rPr>
            </a:b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Start to start: Task 2 can't start before task 1 starts.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D93700-D46B-4DEF-9E34-41EF28D4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67" y="2637344"/>
            <a:ext cx="4029075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E615FC-CA87-4DB1-856F-747EF7DD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04" y="4960904"/>
            <a:ext cx="3200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0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882</Words>
  <Application>Microsoft Office PowerPoint</Application>
  <PresentationFormat>Widescreen</PresentationFormat>
  <Paragraphs>149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System Analysis and Design</vt:lpstr>
      <vt:lpstr>Motivation</vt:lpstr>
      <vt:lpstr>Motivation</vt:lpstr>
      <vt:lpstr>Motivation</vt:lpstr>
      <vt:lpstr>Objectives</vt:lpstr>
      <vt:lpstr>Content</vt:lpstr>
      <vt:lpstr>Gantt Chart</vt:lpstr>
      <vt:lpstr>Gantt Chart</vt:lpstr>
      <vt:lpstr>Gantt Chart</vt:lpstr>
      <vt:lpstr>Gantt Chart</vt:lpstr>
      <vt:lpstr>Content</vt:lpstr>
      <vt:lpstr>PERT Diagram</vt:lpstr>
      <vt:lpstr>PERT Diagram</vt:lpstr>
      <vt:lpstr>PERT Diagram</vt:lpstr>
      <vt:lpstr>PERT Diagram</vt:lpstr>
      <vt:lpstr>PERT Diagram</vt:lpstr>
      <vt:lpstr>Content</vt:lpstr>
      <vt:lpstr>Fishbone Diagram</vt:lpstr>
      <vt:lpstr>Content</vt:lpstr>
      <vt:lpstr>Interviewing </vt:lpstr>
      <vt:lpstr>Interviewing </vt:lpstr>
      <vt:lpstr>Interviewing </vt:lpstr>
      <vt:lpstr>Interviewing </vt:lpstr>
      <vt:lpstr>Interviewing </vt:lpstr>
      <vt:lpstr>Interviewing </vt:lpstr>
      <vt:lpstr>Interviewing </vt:lpstr>
      <vt:lpstr>Interviewing </vt:lpstr>
      <vt:lpstr>Interviewing </vt:lpstr>
      <vt:lpstr>Content</vt:lpstr>
      <vt:lpstr>Questionnaire</vt:lpstr>
      <vt:lpstr>Questionnaire</vt:lpstr>
      <vt:lpstr>Questionnaire</vt:lpstr>
      <vt:lpstr>Questionnaire</vt:lpstr>
      <vt:lpstr>Questionnaire</vt:lpstr>
      <vt:lpstr>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55</cp:revision>
  <dcterms:created xsi:type="dcterms:W3CDTF">2021-03-25T18:23:19Z</dcterms:created>
  <dcterms:modified xsi:type="dcterms:W3CDTF">2021-04-26T22:32:33Z</dcterms:modified>
</cp:coreProperties>
</file>