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63B09F-3FB0-48E6-8DD8-8452A0159BA1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E1AC0C-C49B-4B73-8D17-A2D975BE1DD1}">
      <dgm:prSet phldrT="[Text]"/>
      <dgm:spPr/>
      <dgm:t>
        <a:bodyPr/>
        <a:lstStyle/>
        <a:p>
          <a:r>
            <a:rPr lang="en-US" dirty="0"/>
            <a:t>Systems Analysis and Design</a:t>
          </a:r>
        </a:p>
      </dgm:t>
    </dgm:pt>
    <dgm:pt modelId="{183CEE9B-5737-4736-9FE7-49BC562EDBFD}" type="parTrans" cxnId="{02E4A168-1162-49A3-8150-A82CB31DF0D1}">
      <dgm:prSet/>
      <dgm:spPr/>
      <dgm:t>
        <a:bodyPr/>
        <a:lstStyle/>
        <a:p>
          <a:endParaRPr lang="en-US"/>
        </a:p>
      </dgm:t>
    </dgm:pt>
    <dgm:pt modelId="{1B785DDF-853F-46FC-84F4-209C1D80CB7A}" type="sibTrans" cxnId="{02E4A168-1162-49A3-8150-A82CB31DF0D1}">
      <dgm:prSet/>
      <dgm:spPr/>
      <dgm:t>
        <a:bodyPr/>
        <a:lstStyle/>
        <a:p>
          <a:endParaRPr lang="en-US"/>
        </a:p>
      </dgm:t>
    </dgm:pt>
    <dgm:pt modelId="{6F55E43B-0F7B-408E-82EB-D3CA5A164A8C}">
      <dgm:prSet phldrT="[Text]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dirty="0"/>
            <a:t>Analysis</a:t>
          </a:r>
        </a:p>
      </dgm:t>
    </dgm:pt>
    <dgm:pt modelId="{D83D2451-DF40-4467-B6BB-3FA77DB4F517}" type="parTrans" cxnId="{D56955D6-80D1-49CD-8DF7-B40ABC4D33CE}">
      <dgm:prSet/>
      <dgm:spPr/>
      <dgm:t>
        <a:bodyPr/>
        <a:lstStyle/>
        <a:p>
          <a:endParaRPr lang="en-US"/>
        </a:p>
      </dgm:t>
    </dgm:pt>
    <dgm:pt modelId="{0DE4DEEC-7B3A-4878-A015-85EA94A76A69}" type="sibTrans" cxnId="{D56955D6-80D1-49CD-8DF7-B40ABC4D33CE}">
      <dgm:prSet/>
      <dgm:spPr/>
      <dgm:t>
        <a:bodyPr/>
        <a:lstStyle/>
        <a:p>
          <a:endParaRPr lang="en-US"/>
        </a:p>
      </dgm:t>
    </dgm:pt>
    <dgm:pt modelId="{3FABADA0-50AC-4B80-91C9-08721883776D}">
      <dgm:prSet phldrT="[Text]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dirty="0"/>
            <a:t>Design</a:t>
          </a:r>
        </a:p>
      </dgm:t>
    </dgm:pt>
    <dgm:pt modelId="{7EB3EC67-BE25-4074-B3AD-D71CDF2BAF5B}" type="parTrans" cxnId="{563005CC-5255-4356-BE45-ADD0FB545885}">
      <dgm:prSet/>
      <dgm:spPr/>
      <dgm:t>
        <a:bodyPr/>
        <a:lstStyle/>
        <a:p>
          <a:endParaRPr lang="en-US"/>
        </a:p>
      </dgm:t>
    </dgm:pt>
    <dgm:pt modelId="{639F5A43-D532-467A-882A-329D9AD87696}" type="sibTrans" cxnId="{563005CC-5255-4356-BE45-ADD0FB545885}">
      <dgm:prSet/>
      <dgm:spPr/>
      <dgm:t>
        <a:bodyPr/>
        <a:lstStyle/>
        <a:p>
          <a:endParaRPr lang="en-US"/>
        </a:p>
      </dgm:t>
    </dgm:pt>
    <dgm:pt modelId="{9CD90426-7CFD-4A1B-89A2-D7D68A1A1C37}" type="pres">
      <dgm:prSet presAssocID="{2363B09F-3FB0-48E6-8DD8-8452A0159BA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4811216-458B-4BFD-A508-55227B434507}" type="pres">
      <dgm:prSet presAssocID="{83E1AC0C-C49B-4B73-8D17-A2D975BE1DD1}" presName="singleCycle" presStyleCnt="0"/>
      <dgm:spPr/>
    </dgm:pt>
    <dgm:pt modelId="{DBFAE5A6-EF4F-4B8F-A145-5959D8670B18}" type="pres">
      <dgm:prSet presAssocID="{83E1AC0C-C49B-4B73-8D17-A2D975BE1DD1}" presName="singleCenter" presStyleLbl="node1" presStyleIdx="0" presStyleCnt="3" custScaleX="444356" custScaleY="144804" custLinFactNeighborY="-41480">
        <dgm:presLayoutVars>
          <dgm:chMax val="7"/>
          <dgm:chPref val="7"/>
        </dgm:presLayoutVars>
      </dgm:prSet>
      <dgm:spPr/>
    </dgm:pt>
    <dgm:pt modelId="{700B91D8-7F67-4823-B8B2-3BCF06A0A8C5}" type="pres">
      <dgm:prSet presAssocID="{D83D2451-DF40-4467-B6BB-3FA77DB4F517}" presName="Name56" presStyleLbl="parChTrans1D2" presStyleIdx="0" presStyleCnt="2"/>
      <dgm:spPr/>
    </dgm:pt>
    <dgm:pt modelId="{E418B566-9E1A-40D3-B6B3-1A8E865FE575}" type="pres">
      <dgm:prSet presAssocID="{6F55E43B-0F7B-408E-82EB-D3CA5A164A8C}" presName="text0" presStyleLbl="node1" presStyleIdx="1" presStyleCnt="3" custScaleX="300349" custScaleY="149113" custRadScaleRad="118911" custRadScaleInc="-136057">
        <dgm:presLayoutVars>
          <dgm:bulletEnabled val="1"/>
        </dgm:presLayoutVars>
      </dgm:prSet>
      <dgm:spPr/>
    </dgm:pt>
    <dgm:pt modelId="{B9BFEAB6-1BCC-4A85-863F-24349B3EBA2F}" type="pres">
      <dgm:prSet presAssocID="{7EB3EC67-BE25-4074-B3AD-D71CDF2BAF5B}" presName="Name56" presStyleLbl="parChTrans1D2" presStyleIdx="1" presStyleCnt="2"/>
      <dgm:spPr/>
    </dgm:pt>
    <dgm:pt modelId="{05455084-5C09-469B-9E6A-E3229747319C}" type="pres">
      <dgm:prSet presAssocID="{3FABADA0-50AC-4B80-91C9-08721883776D}" presName="text0" presStyleLbl="node1" presStyleIdx="2" presStyleCnt="3" custScaleX="300349" custScaleY="149113" custRadScaleRad="115964" custRadScaleInc="-63715">
        <dgm:presLayoutVars>
          <dgm:bulletEnabled val="1"/>
        </dgm:presLayoutVars>
      </dgm:prSet>
      <dgm:spPr/>
    </dgm:pt>
  </dgm:ptLst>
  <dgm:cxnLst>
    <dgm:cxn modelId="{A853CC13-2579-4831-9C20-0228923D3922}" type="presOf" srcId="{83E1AC0C-C49B-4B73-8D17-A2D975BE1DD1}" destId="{DBFAE5A6-EF4F-4B8F-A145-5959D8670B18}" srcOrd="0" destOrd="0" presId="urn:microsoft.com/office/officeart/2008/layout/RadialCluster"/>
    <dgm:cxn modelId="{02E4A168-1162-49A3-8150-A82CB31DF0D1}" srcId="{2363B09F-3FB0-48E6-8DD8-8452A0159BA1}" destId="{83E1AC0C-C49B-4B73-8D17-A2D975BE1DD1}" srcOrd="0" destOrd="0" parTransId="{183CEE9B-5737-4736-9FE7-49BC562EDBFD}" sibTransId="{1B785DDF-853F-46FC-84F4-209C1D80CB7A}"/>
    <dgm:cxn modelId="{63AA2B71-7E1C-4035-958D-EB91B6C22297}" type="presOf" srcId="{3FABADA0-50AC-4B80-91C9-08721883776D}" destId="{05455084-5C09-469B-9E6A-E3229747319C}" srcOrd="0" destOrd="0" presId="urn:microsoft.com/office/officeart/2008/layout/RadialCluster"/>
    <dgm:cxn modelId="{8D713256-11C0-4E20-AF46-EA1FA7E57A44}" type="presOf" srcId="{6F55E43B-0F7B-408E-82EB-D3CA5A164A8C}" destId="{E418B566-9E1A-40D3-B6B3-1A8E865FE575}" srcOrd="0" destOrd="0" presId="urn:microsoft.com/office/officeart/2008/layout/RadialCluster"/>
    <dgm:cxn modelId="{A7129C84-4A09-448E-B377-56A4BA93A9D2}" type="presOf" srcId="{2363B09F-3FB0-48E6-8DD8-8452A0159BA1}" destId="{9CD90426-7CFD-4A1B-89A2-D7D68A1A1C37}" srcOrd="0" destOrd="0" presId="urn:microsoft.com/office/officeart/2008/layout/RadialCluster"/>
    <dgm:cxn modelId="{563005CC-5255-4356-BE45-ADD0FB545885}" srcId="{83E1AC0C-C49B-4B73-8D17-A2D975BE1DD1}" destId="{3FABADA0-50AC-4B80-91C9-08721883776D}" srcOrd="1" destOrd="0" parTransId="{7EB3EC67-BE25-4074-B3AD-D71CDF2BAF5B}" sibTransId="{639F5A43-D532-467A-882A-329D9AD87696}"/>
    <dgm:cxn modelId="{D56955D6-80D1-49CD-8DF7-B40ABC4D33CE}" srcId="{83E1AC0C-C49B-4B73-8D17-A2D975BE1DD1}" destId="{6F55E43B-0F7B-408E-82EB-D3CA5A164A8C}" srcOrd="0" destOrd="0" parTransId="{D83D2451-DF40-4467-B6BB-3FA77DB4F517}" sibTransId="{0DE4DEEC-7B3A-4878-A015-85EA94A76A69}"/>
    <dgm:cxn modelId="{29A80ED8-75EE-4E9E-9A23-2DFEDDE5FF30}" type="presOf" srcId="{7EB3EC67-BE25-4074-B3AD-D71CDF2BAF5B}" destId="{B9BFEAB6-1BCC-4A85-863F-24349B3EBA2F}" srcOrd="0" destOrd="0" presId="urn:microsoft.com/office/officeart/2008/layout/RadialCluster"/>
    <dgm:cxn modelId="{B3C00DE9-33C2-4083-AC11-4CD02A57AB9A}" type="presOf" srcId="{D83D2451-DF40-4467-B6BB-3FA77DB4F517}" destId="{700B91D8-7F67-4823-B8B2-3BCF06A0A8C5}" srcOrd="0" destOrd="0" presId="urn:microsoft.com/office/officeart/2008/layout/RadialCluster"/>
    <dgm:cxn modelId="{7E726A03-1A39-4722-B5A7-14D8FC636457}" type="presParOf" srcId="{9CD90426-7CFD-4A1B-89A2-D7D68A1A1C37}" destId="{74811216-458B-4BFD-A508-55227B434507}" srcOrd="0" destOrd="0" presId="urn:microsoft.com/office/officeart/2008/layout/RadialCluster"/>
    <dgm:cxn modelId="{D0406307-CA83-455D-B5B3-A9839B517976}" type="presParOf" srcId="{74811216-458B-4BFD-A508-55227B434507}" destId="{DBFAE5A6-EF4F-4B8F-A145-5959D8670B18}" srcOrd="0" destOrd="0" presId="urn:microsoft.com/office/officeart/2008/layout/RadialCluster"/>
    <dgm:cxn modelId="{67DCD044-C746-4C48-95C8-7B7D9930746B}" type="presParOf" srcId="{74811216-458B-4BFD-A508-55227B434507}" destId="{700B91D8-7F67-4823-B8B2-3BCF06A0A8C5}" srcOrd="1" destOrd="0" presId="urn:microsoft.com/office/officeart/2008/layout/RadialCluster"/>
    <dgm:cxn modelId="{22427519-7507-4D51-A734-D14AE86C2B4B}" type="presParOf" srcId="{74811216-458B-4BFD-A508-55227B434507}" destId="{E418B566-9E1A-40D3-B6B3-1A8E865FE575}" srcOrd="2" destOrd="0" presId="urn:microsoft.com/office/officeart/2008/layout/RadialCluster"/>
    <dgm:cxn modelId="{FC71A7E0-BF75-4EB8-8D0B-6116932CD834}" type="presParOf" srcId="{74811216-458B-4BFD-A508-55227B434507}" destId="{B9BFEAB6-1BCC-4A85-863F-24349B3EBA2F}" srcOrd="3" destOrd="0" presId="urn:microsoft.com/office/officeart/2008/layout/RadialCluster"/>
    <dgm:cxn modelId="{3771740F-6022-4220-8E88-61237A106E97}" type="presParOf" srcId="{74811216-458B-4BFD-A508-55227B434507}" destId="{05455084-5C09-469B-9E6A-E3229747319C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63B09F-3FB0-48E6-8DD8-8452A0159BA1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E1AC0C-C49B-4B73-8D17-A2D975BE1DD1}">
      <dgm:prSet phldrT="[Text]"/>
      <dgm:spPr/>
      <dgm:t>
        <a:bodyPr/>
        <a:lstStyle/>
        <a:p>
          <a:r>
            <a:rPr lang="en-US" dirty="0"/>
            <a:t>Systems Analysis and Design</a:t>
          </a:r>
        </a:p>
      </dgm:t>
    </dgm:pt>
    <dgm:pt modelId="{183CEE9B-5737-4736-9FE7-49BC562EDBFD}" type="parTrans" cxnId="{02E4A168-1162-49A3-8150-A82CB31DF0D1}">
      <dgm:prSet/>
      <dgm:spPr/>
      <dgm:t>
        <a:bodyPr/>
        <a:lstStyle/>
        <a:p>
          <a:endParaRPr lang="en-US"/>
        </a:p>
      </dgm:t>
    </dgm:pt>
    <dgm:pt modelId="{1B785DDF-853F-46FC-84F4-209C1D80CB7A}" type="sibTrans" cxnId="{02E4A168-1162-49A3-8150-A82CB31DF0D1}">
      <dgm:prSet/>
      <dgm:spPr/>
      <dgm:t>
        <a:bodyPr/>
        <a:lstStyle/>
        <a:p>
          <a:endParaRPr lang="en-US"/>
        </a:p>
      </dgm:t>
    </dgm:pt>
    <dgm:pt modelId="{6F55E43B-0F7B-408E-82EB-D3CA5A164A8C}">
      <dgm:prSet phldrT="[Text]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dirty="0"/>
            <a:t>Analysis</a:t>
          </a:r>
        </a:p>
      </dgm:t>
    </dgm:pt>
    <dgm:pt modelId="{D83D2451-DF40-4467-B6BB-3FA77DB4F517}" type="parTrans" cxnId="{D56955D6-80D1-49CD-8DF7-B40ABC4D33CE}">
      <dgm:prSet/>
      <dgm:spPr/>
      <dgm:t>
        <a:bodyPr/>
        <a:lstStyle/>
        <a:p>
          <a:endParaRPr lang="en-US"/>
        </a:p>
      </dgm:t>
    </dgm:pt>
    <dgm:pt modelId="{0DE4DEEC-7B3A-4878-A015-85EA94A76A69}" type="sibTrans" cxnId="{D56955D6-80D1-49CD-8DF7-B40ABC4D33CE}">
      <dgm:prSet/>
      <dgm:spPr/>
      <dgm:t>
        <a:bodyPr/>
        <a:lstStyle/>
        <a:p>
          <a:endParaRPr lang="en-US"/>
        </a:p>
      </dgm:t>
    </dgm:pt>
    <dgm:pt modelId="{3FABADA0-50AC-4B80-91C9-08721883776D}">
      <dgm:prSet phldrT="[Text]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dirty="0"/>
            <a:t>Design</a:t>
          </a:r>
        </a:p>
      </dgm:t>
    </dgm:pt>
    <dgm:pt modelId="{7EB3EC67-BE25-4074-B3AD-D71CDF2BAF5B}" type="parTrans" cxnId="{563005CC-5255-4356-BE45-ADD0FB545885}">
      <dgm:prSet/>
      <dgm:spPr/>
      <dgm:t>
        <a:bodyPr/>
        <a:lstStyle/>
        <a:p>
          <a:endParaRPr lang="en-US"/>
        </a:p>
      </dgm:t>
    </dgm:pt>
    <dgm:pt modelId="{639F5A43-D532-467A-882A-329D9AD87696}" type="sibTrans" cxnId="{563005CC-5255-4356-BE45-ADD0FB545885}">
      <dgm:prSet/>
      <dgm:spPr/>
      <dgm:t>
        <a:bodyPr/>
        <a:lstStyle/>
        <a:p>
          <a:endParaRPr lang="en-US"/>
        </a:p>
      </dgm:t>
    </dgm:pt>
    <dgm:pt modelId="{9CD90426-7CFD-4A1B-89A2-D7D68A1A1C37}" type="pres">
      <dgm:prSet presAssocID="{2363B09F-3FB0-48E6-8DD8-8452A0159BA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4811216-458B-4BFD-A508-55227B434507}" type="pres">
      <dgm:prSet presAssocID="{83E1AC0C-C49B-4B73-8D17-A2D975BE1DD1}" presName="singleCycle" presStyleCnt="0"/>
      <dgm:spPr/>
    </dgm:pt>
    <dgm:pt modelId="{DBFAE5A6-EF4F-4B8F-A145-5959D8670B18}" type="pres">
      <dgm:prSet presAssocID="{83E1AC0C-C49B-4B73-8D17-A2D975BE1DD1}" presName="singleCenter" presStyleLbl="node1" presStyleIdx="0" presStyleCnt="3" custScaleX="444356" custScaleY="144804" custLinFactNeighborY="-41480">
        <dgm:presLayoutVars>
          <dgm:chMax val="7"/>
          <dgm:chPref val="7"/>
        </dgm:presLayoutVars>
      </dgm:prSet>
      <dgm:spPr/>
    </dgm:pt>
    <dgm:pt modelId="{700B91D8-7F67-4823-B8B2-3BCF06A0A8C5}" type="pres">
      <dgm:prSet presAssocID="{D83D2451-DF40-4467-B6BB-3FA77DB4F517}" presName="Name56" presStyleLbl="parChTrans1D2" presStyleIdx="0" presStyleCnt="2"/>
      <dgm:spPr/>
    </dgm:pt>
    <dgm:pt modelId="{E418B566-9E1A-40D3-B6B3-1A8E865FE575}" type="pres">
      <dgm:prSet presAssocID="{6F55E43B-0F7B-408E-82EB-D3CA5A164A8C}" presName="text0" presStyleLbl="node1" presStyleIdx="1" presStyleCnt="3" custScaleX="300349" custScaleY="149113" custRadScaleRad="118911" custRadScaleInc="-136057">
        <dgm:presLayoutVars>
          <dgm:bulletEnabled val="1"/>
        </dgm:presLayoutVars>
      </dgm:prSet>
      <dgm:spPr/>
    </dgm:pt>
    <dgm:pt modelId="{B9BFEAB6-1BCC-4A85-863F-24349B3EBA2F}" type="pres">
      <dgm:prSet presAssocID="{7EB3EC67-BE25-4074-B3AD-D71CDF2BAF5B}" presName="Name56" presStyleLbl="parChTrans1D2" presStyleIdx="1" presStyleCnt="2"/>
      <dgm:spPr/>
    </dgm:pt>
    <dgm:pt modelId="{05455084-5C09-469B-9E6A-E3229747319C}" type="pres">
      <dgm:prSet presAssocID="{3FABADA0-50AC-4B80-91C9-08721883776D}" presName="text0" presStyleLbl="node1" presStyleIdx="2" presStyleCnt="3" custScaleX="300349" custScaleY="149113" custRadScaleRad="115964" custRadScaleInc="-63715">
        <dgm:presLayoutVars>
          <dgm:bulletEnabled val="1"/>
        </dgm:presLayoutVars>
      </dgm:prSet>
      <dgm:spPr/>
    </dgm:pt>
  </dgm:ptLst>
  <dgm:cxnLst>
    <dgm:cxn modelId="{A853CC13-2579-4831-9C20-0228923D3922}" type="presOf" srcId="{83E1AC0C-C49B-4B73-8D17-A2D975BE1DD1}" destId="{DBFAE5A6-EF4F-4B8F-A145-5959D8670B18}" srcOrd="0" destOrd="0" presId="urn:microsoft.com/office/officeart/2008/layout/RadialCluster"/>
    <dgm:cxn modelId="{02E4A168-1162-49A3-8150-A82CB31DF0D1}" srcId="{2363B09F-3FB0-48E6-8DD8-8452A0159BA1}" destId="{83E1AC0C-C49B-4B73-8D17-A2D975BE1DD1}" srcOrd="0" destOrd="0" parTransId="{183CEE9B-5737-4736-9FE7-49BC562EDBFD}" sibTransId="{1B785DDF-853F-46FC-84F4-209C1D80CB7A}"/>
    <dgm:cxn modelId="{63AA2B71-7E1C-4035-958D-EB91B6C22297}" type="presOf" srcId="{3FABADA0-50AC-4B80-91C9-08721883776D}" destId="{05455084-5C09-469B-9E6A-E3229747319C}" srcOrd="0" destOrd="0" presId="urn:microsoft.com/office/officeart/2008/layout/RadialCluster"/>
    <dgm:cxn modelId="{8D713256-11C0-4E20-AF46-EA1FA7E57A44}" type="presOf" srcId="{6F55E43B-0F7B-408E-82EB-D3CA5A164A8C}" destId="{E418B566-9E1A-40D3-B6B3-1A8E865FE575}" srcOrd="0" destOrd="0" presId="urn:microsoft.com/office/officeart/2008/layout/RadialCluster"/>
    <dgm:cxn modelId="{A7129C84-4A09-448E-B377-56A4BA93A9D2}" type="presOf" srcId="{2363B09F-3FB0-48E6-8DD8-8452A0159BA1}" destId="{9CD90426-7CFD-4A1B-89A2-D7D68A1A1C37}" srcOrd="0" destOrd="0" presId="urn:microsoft.com/office/officeart/2008/layout/RadialCluster"/>
    <dgm:cxn modelId="{563005CC-5255-4356-BE45-ADD0FB545885}" srcId="{83E1AC0C-C49B-4B73-8D17-A2D975BE1DD1}" destId="{3FABADA0-50AC-4B80-91C9-08721883776D}" srcOrd="1" destOrd="0" parTransId="{7EB3EC67-BE25-4074-B3AD-D71CDF2BAF5B}" sibTransId="{639F5A43-D532-467A-882A-329D9AD87696}"/>
    <dgm:cxn modelId="{D56955D6-80D1-49CD-8DF7-B40ABC4D33CE}" srcId="{83E1AC0C-C49B-4B73-8D17-A2D975BE1DD1}" destId="{6F55E43B-0F7B-408E-82EB-D3CA5A164A8C}" srcOrd="0" destOrd="0" parTransId="{D83D2451-DF40-4467-B6BB-3FA77DB4F517}" sibTransId="{0DE4DEEC-7B3A-4878-A015-85EA94A76A69}"/>
    <dgm:cxn modelId="{29A80ED8-75EE-4E9E-9A23-2DFEDDE5FF30}" type="presOf" srcId="{7EB3EC67-BE25-4074-B3AD-D71CDF2BAF5B}" destId="{B9BFEAB6-1BCC-4A85-863F-24349B3EBA2F}" srcOrd="0" destOrd="0" presId="urn:microsoft.com/office/officeart/2008/layout/RadialCluster"/>
    <dgm:cxn modelId="{B3C00DE9-33C2-4083-AC11-4CD02A57AB9A}" type="presOf" srcId="{D83D2451-DF40-4467-B6BB-3FA77DB4F517}" destId="{700B91D8-7F67-4823-B8B2-3BCF06A0A8C5}" srcOrd="0" destOrd="0" presId="urn:microsoft.com/office/officeart/2008/layout/RadialCluster"/>
    <dgm:cxn modelId="{7E726A03-1A39-4722-B5A7-14D8FC636457}" type="presParOf" srcId="{9CD90426-7CFD-4A1B-89A2-D7D68A1A1C37}" destId="{74811216-458B-4BFD-A508-55227B434507}" srcOrd="0" destOrd="0" presId="urn:microsoft.com/office/officeart/2008/layout/RadialCluster"/>
    <dgm:cxn modelId="{D0406307-CA83-455D-B5B3-A9839B517976}" type="presParOf" srcId="{74811216-458B-4BFD-A508-55227B434507}" destId="{DBFAE5A6-EF4F-4B8F-A145-5959D8670B18}" srcOrd="0" destOrd="0" presId="urn:microsoft.com/office/officeart/2008/layout/RadialCluster"/>
    <dgm:cxn modelId="{67DCD044-C746-4C48-95C8-7B7D9930746B}" type="presParOf" srcId="{74811216-458B-4BFD-A508-55227B434507}" destId="{700B91D8-7F67-4823-B8B2-3BCF06A0A8C5}" srcOrd="1" destOrd="0" presId="urn:microsoft.com/office/officeart/2008/layout/RadialCluster"/>
    <dgm:cxn modelId="{22427519-7507-4D51-A734-D14AE86C2B4B}" type="presParOf" srcId="{74811216-458B-4BFD-A508-55227B434507}" destId="{E418B566-9E1A-40D3-B6B3-1A8E865FE575}" srcOrd="2" destOrd="0" presId="urn:microsoft.com/office/officeart/2008/layout/RadialCluster"/>
    <dgm:cxn modelId="{FC71A7E0-BF75-4EB8-8D0B-6116932CD834}" type="presParOf" srcId="{74811216-458B-4BFD-A508-55227B434507}" destId="{B9BFEAB6-1BCC-4A85-863F-24349B3EBA2F}" srcOrd="3" destOrd="0" presId="urn:microsoft.com/office/officeart/2008/layout/RadialCluster"/>
    <dgm:cxn modelId="{3771740F-6022-4220-8E88-61237A106E97}" type="presParOf" srcId="{74811216-458B-4BFD-A508-55227B434507}" destId="{05455084-5C09-469B-9E6A-E3229747319C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63B09F-3FB0-48E6-8DD8-8452A0159BA1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E1AC0C-C49B-4B73-8D17-A2D975BE1DD1}">
      <dgm:prSet phldrT="[Text]"/>
      <dgm:spPr/>
      <dgm:t>
        <a:bodyPr/>
        <a:lstStyle/>
        <a:p>
          <a:r>
            <a:rPr lang="en-US" dirty="0"/>
            <a:t>Systems Analysis and Design</a:t>
          </a:r>
        </a:p>
      </dgm:t>
    </dgm:pt>
    <dgm:pt modelId="{183CEE9B-5737-4736-9FE7-49BC562EDBFD}" type="parTrans" cxnId="{02E4A168-1162-49A3-8150-A82CB31DF0D1}">
      <dgm:prSet/>
      <dgm:spPr/>
      <dgm:t>
        <a:bodyPr/>
        <a:lstStyle/>
        <a:p>
          <a:endParaRPr lang="en-US"/>
        </a:p>
      </dgm:t>
    </dgm:pt>
    <dgm:pt modelId="{1B785DDF-853F-46FC-84F4-209C1D80CB7A}" type="sibTrans" cxnId="{02E4A168-1162-49A3-8150-A82CB31DF0D1}">
      <dgm:prSet/>
      <dgm:spPr/>
      <dgm:t>
        <a:bodyPr/>
        <a:lstStyle/>
        <a:p>
          <a:endParaRPr lang="en-US"/>
        </a:p>
      </dgm:t>
    </dgm:pt>
    <dgm:pt modelId="{6F55E43B-0F7B-408E-82EB-D3CA5A164A8C}">
      <dgm:prSet phldrT="[Text]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dirty="0"/>
            <a:t>Analysis</a:t>
          </a:r>
        </a:p>
      </dgm:t>
    </dgm:pt>
    <dgm:pt modelId="{D83D2451-DF40-4467-B6BB-3FA77DB4F517}" type="parTrans" cxnId="{D56955D6-80D1-49CD-8DF7-B40ABC4D33CE}">
      <dgm:prSet/>
      <dgm:spPr/>
      <dgm:t>
        <a:bodyPr/>
        <a:lstStyle/>
        <a:p>
          <a:endParaRPr lang="en-US"/>
        </a:p>
      </dgm:t>
    </dgm:pt>
    <dgm:pt modelId="{0DE4DEEC-7B3A-4878-A015-85EA94A76A69}" type="sibTrans" cxnId="{D56955D6-80D1-49CD-8DF7-B40ABC4D33CE}">
      <dgm:prSet/>
      <dgm:spPr/>
      <dgm:t>
        <a:bodyPr/>
        <a:lstStyle/>
        <a:p>
          <a:endParaRPr lang="en-US"/>
        </a:p>
      </dgm:t>
    </dgm:pt>
    <dgm:pt modelId="{3FABADA0-50AC-4B80-91C9-08721883776D}">
      <dgm:prSet phldrT="[Text]"/>
      <dgm:spPr>
        <a:effectLst>
          <a:reflection blurRad="6350" stA="50000" endA="300" endPos="55000" dir="5400000" sy="-100000" algn="bl" rotWithShape="0"/>
        </a:effectLst>
      </dgm:spPr>
      <dgm:t>
        <a:bodyPr/>
        <a:lstStyle/>
        <a:p>
          <a:r>
            <a:rPr lang="en-US" dirty="0"/>
            <a:t>Design</a:t>
          </a:r>
        </a:p>
      </dgm:t>
    </dgm:pt>
    <dgm:pt modelId="{7EB3EC67-BE25-4074-B3AD-D71CDF2BAF5B}" type="parTrans" cxnId="{563005CC-5255-4356-BE45-ADD0FB545885}">
      <dgm:prSet/>
      <dgm:spPr/>
      <dgm:t>
        <a:bodyPr/>
        <a:lstStyle/>
        <a:p>
          <a:endParaRPr lang="en-US"/>
        </a:p>
      </dgm:t>
    </dgm:pt>
    <dgm:pt modelId="{639F5A43-D532-467A-882A-329D9AD87696}" type="sibTrans" cxnId="{563005CC-5255-4356-BE45-ADD0FB545885}">
      <dgm:prSet/>
      <dgm:spPr/>
      <dgm:t>
        <a:bodyPr/>
        <a:lstStyle/>
        <a:p>
          <a:endParaRPr lang="en-US"/>
        </a:p>
      </dgm:t>
    </dgm:pt>
    <dgm:pt modelId="{9CD90426-7CFD-4A1B-89A2-D7D68A1A1C37}" type="pres">
      <dgm:prSet presAssocID="{2363B09F-3FB0-48E6-8DD8-8452A0159BA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4811216-458B-4BFD-A508-55227B434507}" type="pres">
      <dgm:prSet presAssocID="{83E1AC0C-C49B-4B73-8D17-A2D975BE1DD1}" presName="singleCycle" presStyleCnt="0"/>
      <dgm:spPr/>
    </dgm:pt>
    <dgm:pt modelId="{DBFAE5A6-EF4F-4B8F-A145-5959D8670B18}" type="pres">
      <dgm:prSet presAssocID="{83E1AC0C-C49B-4B73-8D17-A2D975BE1DD1}" presName="singleCenter" presStyleLbl="node1" presStyleIdx="0" presStyleCnt="3" custScaleX="444356" custScaleY="144804" custLinFactNeighborY="-41480">
        <dgm:presLayoutVars>
          <dgm:chMax val="7"/>
          <dgm:chPref val="7"/>
        </dgm:presLayoutVars>
      </dgm:prSet>
      <dgm:spPr/>
    </dgm:pt>
    <dgm:pt modelId="{700B91D8-7F67-4823-B8B2-3BCF06A0A8C5}" type="pres">
      <dgm:prSet presAssocID="{D83D2451-DF40-4467-B6BB-3FA77DB4F517}" presName="Name56" presStyleLbl="parChTrans1D2" presStyleIdx="0" presStyleCnt="2"/>
      <dgm:spPr/>
    </dgm:pt>
    <dgm:pt modelId="{E418B566-9E1A-40D3-B6B3-1A8E865FE575}" type="pres">
      <dgm:prSet presAssocID="{6F55E43B-0F7B-408E-82EB-D3CA5A164A8C}" presName="text0" presStyleLbl="node1" presStyleIdx="1" presStyleCnt="3" custScaleX="300349" custScaleY="149113" custRadScaleRad="118911" custRadScaleInc="-136057">
        <dgm:presLayoutVars>
          <dgm:bulletEnabled val="1"/>
        </dgm:presLayoutVars>
      </dgm:prSet>
      <dgm:spPr/>
    </dgm:pt>
    <dgm:pt modelId="{B9BFEAB6-1BCC-4A85-863F-24349B3EBA2F}" type="pres">
      <dgm:prSet presAssocID="{7EB3EC67-BE25-4074-B3AD-D71CDF2BAF5B}" presName="Name56" presStyleLbl="parChTrans1D2" presStyleIdx="1" presStyleCnt="2"/>
      <dgm:spPr/>
    </dgm:pt>
    <dgm:pt modelId="{05455084-5C09-469B-9E6A-E3229747319C}" type="pres">
      <dgm:prSet presAssocID="{3FABADA0-50AC-4B80-91C9-08721883776D}" presName="text0" presStyleLbl="node1" presStyleIdx="2" presStyleCnt="3" custScaleX="300349" custScaleY="149113" custRadScaleRad="115964" custRadScaleInc="-63715">
        <dgm:presLayoutVars>
          <dgm:bulletEnabled val="1"/>
        </dgm:presLayoutVars>
      </dgm:prSet>
      <dgm:spPr/>
    </dgm:pt>
  </dgm:ptLst>
  <dgm:cxnLst>
    <dgm:cxn modelId="{A853CC13-2579-4831-9C20-0228923D3922}" type="presOf" srcId="{83E1AC0C-C49B-4B73-8D17-A2D975BE1DD1}" destId="{DBFAE5A6-EF4F-4B8F-A145-5959D8670B18}" srcOrd="0" destOrd="0" presId="urn:microsoft.com/office/officeart/2008/layout/RadialCluster"/>
    <dgm:cxn modelId="{02E4A168-1162-49A3-8150-A82CB31DF0D1}" srcId="{2363B09F-3FB0-48E6-8DD8-8452A0159BA1}" destId="{83E1AC0C-C49B-4B73-8D17-A2D975BE1DD1}" srcOrd="0" destOrd="0" parTransId="{183CEE9B-5737-4736-9FE7-49BC562EDBFD}" sibTransId="{1B785DDF-853F-46FC-84F4-209C1D80CB7A}"/>
    <dgm:cxn modelId="{63AA2B71-7E1C-4035-958D-EB91B6C22297}" type="presOf" srcId="{3FABADA0-50AC-4B80-91C9-08721883776D}" destId="{05455084-5C09-469B-9E6A-E3229747319C}" srcOrd="0" destOrd="0" presId="urn:microsoft.com/office/officeart/2008/layout/RadialCluster"/>
    <dgm:cxn modelId="{8D713256-11C0-4E20-AF46-EA1FA7E57A44}" type="presOf" srcId="{6F55E43B-0F7B-408E-82EB-D3CA5A164A8C}" destId="{E418B566-9E1A-40D3-B6B3-1A8E865FE575}" srcOrd="0" destOrd="0" presId="urn:microsoft.com/office/officeart/2008/layout/RadialCluster"/>
    <dgm:cxn modelId="{A7129C84-4A09-448E-B377-56A4BA93A9D2}" type="presOf" srcId="{2363B09F-3FB0-48E6-8DD8-8452A0159BA1}" destId="{9CD90426-7CFD-4A1B-89A2-D7D68A1A1C37}" srcOrd="0" destOrd="0" presId="urn:microsoft.com/office/officeart/2008/layout/RadialCluster"/>
    <dgm:cxn modelId="{563005CC-5255-4356-BE45-ADD0FB545885}" srcId="{83E1AC0C-C49B-4B73-8D17-A2D975BE1DD1}" destId="{3FABADA0-50AC-4B80-91C9-08721883776D}" srcOrd="1" destOrd="0" parTransId="{7EB3EC67-BE25-4074-B3AD-D71CDF2BAF5B}" sibTransId="{639F5A43-D532-467A-882A-329D9AD87696}"/>
    <dgm:cxn modelId="{D56955D6-80D1-49CD-8DF7-B40ABC4D33CE}" srcId="{83E1AC0C-C49B-4B73-8D17-A2D975BE1DD1}" destId="{6F55E43B-0F7B-408E-82EB-D3CA5A164A8C}" srcOrd="0" destOrd="0" parTransId="{D83D2451-DF40-4467-B6BB-3FA77DB4F517}" sibTransId="{0DE4DEEC-7B3A-4878-A015-85EA94A76A69}"/>
    <dgm:cxn modelId="{29A80ED8-75EE-4E9E-9A23-2DFEDDE5FF30}" type="presOf" srcId="{7EB3EC67-BE25-4074-B3AD-D71CDF2BAF5B}" destId="{B9BFEAB6-1BCC-4A85-863F-24349B3EBA2F}" srcOrd="0" destOrd="0" presId="urn:microsoft.com/office/officeart/2008/layout/RadialCluster"/>
    <dgm:cxn modelId="{B3C00DE9-33C2-4083-AC11-4CD02A57AB9A}" type="presOf" srcId="{D83D2451-DF40-4467-B6BB-3FA77DB4F517}" destId="{700B91D8-7F67-4823-B8B2-3BCF06A0A8C5}" srcOrd="0" destOrd="0" presId="urn:microsoft.com/office/officeart/2008/layout/RadialCluster"/>
    <dgm:cxn modelId="{7E726A03-1A39-4722-B5A7-14D8FC636457}" type="presParOf" srcId="{9CD90426-7CFD-4A1B-89A2-D7D68A1A1C37}" destId="{74811216-458B-4BFD-A508-55227B434507}" srcOrd="0" destOrd="0" presId="urn:microsoft.com/office/officeart/2008/layout/RadialCluster"/>
    <dgm:cxn modelId="{D0406307-CA83-455D-B5B3-A9839B517976}" type="presParOf" srcId="{74811216-458B-4BFD-A508-55227B434507}" destId="{DBFAE5A6-EF4F-4B8F-A145-5959D8670B18}" srcOrd="0" destOrd="0" presId="urn:microsoft.com/office/officeart/2008/layout/RadialCluster"/>
    <dgm:cxn modelId="{67DCD044-C746-4C48-95C8-7B7D9930746B}" type="presParOf" srcId="{74811216-458B-4BFD-A508-55227B434507}" destId="{700B91D8-7F67-4823-B8B2-3BCF06A0A8C5}" srcOrd="1" destOrd="0" presId="urn:microsoft.com/office/officeart/2008/layout/RadialCluster"/>
    <dgm:cxn modelId="{22427519-7507-4D51-A734-D14AE86C2B4B}" type="presParOf" srcId="{74811216-458B-4BFD-A508-55227B434507}" destId="{E418B566-9E1A-40D3-B6B3-1A8E865FE575}" srcOrd="2" destOrd="0" presId="urn:microsoft.com/office/officeart/2008/layout/RadialCluster"/>
    <dgm:cxn modelId="{FC71A7E0-BF75-4EB8-8D0B-6116932CD834}" type="presParOf" srcId="{74811216-458B-4BFD-A508-55227B434507}" destId="{B9BFEAB6-1BCC-4A85-863F-24349B3EBA2F}" srcOrd="3" destOrd="0" presId="urn:microsoft.com/office/officeart/2008/layout/RadialCluster"/>
    <dgm:cxn modelId="{3771740F-6022-4220-8E88-61237A106E97}" type="presParOf" srcId="{74811216-458B-4BFD-A508-55227B434507}" destId="{05455084-5C09-469B-9E6A-E3229747319C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E5A6-EF4F-4B8F-A145-5959D8670B18}">
      <dsp:nvSpPr>
        <dsp:cNvPr id="0" name=""/>
        <dsp:cNvSpPr/>
      </dsp:nvSpPr>
      <dsp:spPr>
        <a:xfrm>
          <a:off x="2357485" y="0"/>
          <a:ext cx="5800629" cy="189027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Systems Analysis and Design</a:t>
          </a:r>
        </a:p>
      </dsp:txBody>
      <dsp:txXfrm>
        <a:off x="2449761" y="92276"/>
        <a:ext cx="5616077" cy="1705721"/>
      </dsp:txXfrm>
    </dsp:sp>
    <dsp:sp modelId="{700B91D8-7F67-4823-B8B2-3BCF06A0A8C5}">
      <dsp:nvSpPr>
        <dsp:cNvPr id="0" name=""/>
        <dsp:cNvSpPr/>
      </dsp:nvSpPr>
      <dsp:spPr>
        <a:xfrm rot="7602152">
          <a:off x="3813712" y="2261394"/>
          <a:ext cx="92577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5778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8B566-9E1A-40D3-B6B3-1A8E865FE575}">
      <dsp:nvSpPr>
        <dsp:cNvPr id="0" name=""/>
        <dsp:cNvSpPr/>
      </dsp:nvSpPr>
      <dsp:spPr>
        <a:xfrm>
          <a:off x="2200402" y="2632515"/>
          <a:ext cx="2626909" cy="13041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Analysis</a:t>
          </a:r>
        </a:p>
      </dsp:txBody>
      <dsp:txXfrm>
        <a:off x="2264066" y="2696179"/>
        <a:ext cx="2499581" cy="1176842"/>
      </dsp:txXfrm>
    </dsp:sp>
    <dsp:sp modelId="{B9BFEAB6-1BCC-4A85-863F-24349B3EBA2F}">
      <dsp:nvSpPr>
        <dsp:cNvPr id="0" name=""/>
        <dsp:cNvSpPr/>
      </dsp:nvSpPr>
      <dsp:spPr>
        <a:xfrm rot="3227738">
          <a:off x="5766811" y="2250694"/>
          <a:ext cx="8933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9333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55084-5C09-469B-9E6A-E3229747319C}">
      <dsp:nvSpPr>
        <dsp:cNvPr id="0" name=""/>
        <dsp:cNvSpPr/>
      </dsp:nvSpPr>
      <dsp:spPr>
        <a:xfrm>
          <a:off x="5641184" y="2611116"/>
          <a:ext cx="2626909" cy="13041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Design</a:t>
          </a:r>
        </a:p>
      </dsp:txBody>
      <dsp:txXfrm>
        <a:off x="5704848" y="2674780"/>
        <a:ext cx="2499581" cy="1176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E5A6-EF4F-4B8F-A145-5959D8670B18}">
      <dsp:nvSpPr>
        <dsp:cNvPr id="0" name=""/>
        <dsp:cNvSpPr/>
      </dsp:nvSpPr>
      <dsp:spPr>
        <a:xfrm>
          <a:off x="1503725" y="0"/>
          <a:ext cx="3045343" cy="9923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Systems Analysis and Design</a:t>
          </a:r>
        </a:p>
      </dsp:txBody>
      <dsp:txXfrm>
        <a:off x="1552170" y="48445"/>
        <a:ext cx="2948453" cy="895507"/>
      </dsp:txXfrm>
    </dsp:sp>
    <dsp:sp modelId="{700B91D8-7F67-4823-B8B2-3BCF06A0A8C5}">
      <dsp:nvSpPr>
        <dsp:cNvPr id="0" name=""/>
        <dsp:cNvSpPr/>
      </dsp:nvSpPr>
      <dsp:spPr>
        <a:xfrm rot="7602152">
          <a:off x="2268247" y="1187237"/>
          <a:ext cx="4860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603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8B566-9E1A-40D3-B6B3-1A8E865FE575}">
      <dsp:nvSpPr>
        <dsp:cNvPr id="0" name=""/>
        <dsp:cNvSpPr/>
      </dsp:nvSpPr>
      <dsp:spPr>
        <a:xfrm>
          <a:off x="1421256" y="1382076"/>
          <a:ext cx="1379133" cy="684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Analysis</a:t>
          </a:r>
        </a:p>
      </dsp:txBody>
      <dsp:txXfrm>
        <a:off x="1454680" y="1415500"/>
        <a:ext cx="1312285" cy="617844"/>
      </dsp:txXfrm>
    </dsp:sp>
    <dsp:sp modelId="{B9BFEAB6-1BCC-4A85-863F-24349B3EBA2F}">
      <dsp:nvSpPr>
        <dsp:cNvPr id="0" name=""/>
        <dsp:cNvSpPr/>
      </dsp:nvSpPr>
      <dsp:spPr>
        <a:xfrm rot="3227738">
          <a:off x="3293629" y="1181619"/>
          <a:ext cx="4690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00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55084-5C09-469B-9E6A-E3229747319C}">
      <dsp:nvSpPr>
        <dsp:cNvPr id="0" name=""/>
        <dsp:cNvSpPr/>
      </dsp:nvSpPr>
      <dsp:spPr>
        <a:xfrm>
          <a:off x="3227674" y="1370841"/>
          <a:ext cx="1379133" cy="6846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Design</a:t>
          </a:r>
        </a:p>
      </dsp:txBody>
      <dsp:txXfrm>
        <a:off x="3261098" y="1404265"/>
        <a:ext cx="1312285" cy="617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AE5A6-EF4F-4B8F-A145-5959D8670B18}">
      <dsp:nvSpPr>
        <dsp:cNvPr id="0" name=""/>
        <dsp:cNvSpPr/>
      </dsp:nvSpPr>
      <dsp:spPr>
        <a:xfrm>
          <a:off x="1503725" y="0"/>
          <a:ext cx="3045343" cy="9923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Systems Analysis and Design</a:t>
          </a:r>
        </a:p>
      </dsp:txBody>
      <dsp:txXfrm>
        <a:off x="1552170" y="48445"/>
        <a:ext cx="2948453" cy="895507"/>
      </dsp:txXfrm>
    </dsp:sp>
    <dsp:sp modelId="{700B91D8-7F67-4823-B8B2-3BCF06A0A8C5}">
      <dsp:nvSpPr>
        <dsp:cNvPr id="0" name=""/>
        <dsp:cNvSpPr/>
      </dsp:nvSpPr>
      <dsp:spPr>
        <a:xfrm rot="7602152">
          <a:off x="2268247" y="1187237"/>
          <a:ext cx="4860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8603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18B566-9E1A-40D3-B6B3-1A8E865FE575}">
      <dsp:nvSpPr>
        <dsp:cNvPr id="0" name=""/>
        <dsp:cNvSpPr/>
      </dsp:nvSpPr>
      <dsp:spPr>
        <a:xfrm>
          <a:off x="1421256" y="1382076"/>
          <a:ext cx="1379133" cy="6846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Analysis</a:t>
          </a:r>
        </a:p>
      </dsp:txBody>
      <dsp:txXfrm>
        <a:off x="1454680" y="1415500"/>
        <a:ext cx="1312285" cy="617844"/>
      </dsp:txXfrm>
    </dsp:sp>
    <dsp:sp modelId="{B9BFEAB6-1BCC-4A85-863F-24349B3EBA2F}">
      <dsp:nvSpPr>
        <dsp:cNvPr id="0" name=""/>
        <dsp:cNvSpPr/>
      </dsp:nvSpPr>
      <dsp:spPr>
        <a:xfrm rot="3227738">
          <a:off x="3293629" y="1181619"/>
          <a:ext cx="46900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00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55084-5C09-469B-9E6A-E3229747319C}">
      <dsp:nvSpPr>
        <dsp:cNvPr id="0" name=""/>
        <dsp:cNvSpPr/>
      </dsp:nvSpPr>
      <dsp:spPr>
        <a:xfrm>
          <a:off x="3227674" y="1370841"/>
          <a:ext cx="1379133" cy="68469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reflection blurRad="6350" stA="50000" endA="300" endPos="5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Design</a:t>
          </a:r>
        </a:p>
      </dsp:txBody>
      <dsp:txXfrm>
        <a:off x="3261098" y="1404265"/>
        <a:ext cx="1312285" cy="617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5EE-D383-49E3-B097-1A68DCA21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5D2DE6-4889-4AE7-A314-F4886954D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24BD-7854-42DA-BBB9-6A3A2DF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049B-36BF-4C06-BA01-C1E35C8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C4B9-8E51-4F1C-B481-783C2F5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2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745-8708-4462-B1C0-61E80094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8A60-7E73-43A1-94C2-E5F8D69F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C3FB-76EC-4FFD-8EC4-21040DCD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1B85-B15C-49D1-AE4E-152DE86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E47E-3CF2-449C-80E4-890D32BD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CB6CD-A87A-4368-9129-6D49E567F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CBB8A-046D-49FB-B6E6-314B9B78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7EE7-3A44-46D0-ADBC-A8C7E024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4FE7-9ACE-471B-8F41-0194FE09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279C-CEC8-4019-82E0-0D66C0B9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8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FD2B-1A68-45B7-82FE-389C4F38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77DE6-910A-4832-B2BC-85A72703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8890-AF3B-4A8B-81D7-2C47D619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1F77D-B8B8-4D65-87AF-EA148303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32D1-5BA5-4756-8890-B737D602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EAF0-5F4E-407E-BCFE-E681F98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C3F9D-F832-407D-AFD6-19EB782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8AF0B-9EBC-4AE6-9585-345DE28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866-2861-4311-96AB-D3BC3A6F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8D7-1971-4F03-85CA-6D128E8F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5B0-28CA-4284-A065-F649B57B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9A4C-BE86-4C37-9EC4-6406023D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8E53-4089-4C41-B7C4-6FCD35FD2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281C-4DDD-4818-BD1D-7A1A97EA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41CD4-1912-43B3-AA48-524D6703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2FACC-10C2-4773-8D1C-8FEEE5E9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546B-4823-4F06-B25B-6CB5AF88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C1814-4CFA-4E63-AA9F-6E2B3F99A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D0970-BF07-4BB3-A2DF-F6944820A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A1BF7-E1D2-40B8-8DCA-A14E08AEE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2DD97-B015-49B5-B2CF-E5C761DF2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8E9A7-5F85-4920-B0DB-63E362C6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A1D3F6-F160-4417-A757-6A36417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4823D-9ABB-46C6-85FC-4E32D19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CCBA-FC47-40B7-B90D-AC545ECF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5FA0C-FBB6-43CE-9E92-B804C667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866A0-A986-429C-839F-12CDB6F7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6A32-3027-4C73-B029-872DF6E7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9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679C-6BF0-4901-94D9-CC11A84A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B1F37-9257-4526-9477-5CBAD48B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C883-373F-48FD-9176-BC82F99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D5F7-D07B-4687-B596-4445044E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5C62-2CD0-48E2-B13B-9EB21F64D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14F23-5B42-4400-87A6-B307FC4E8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0879-E418-4F00-A083-9372221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978-6517-4327-975E-B5B588A8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0975-C0E4-45B2-896F-2A7BF9E7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3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20B-6DF5-482F-BE99-124BA272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3F1E9D-887E-4C9E-A5E1-BA779C146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49E54-DF5A-40A2-A6B2-7E5D83A8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E93EF-1DED-4DD9-9025-E9DBC4F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530B1-F6D8-4E09-B8AF-829EB039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23FC9-6F64-4815-89FF-D5785ECF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4814-C2BD-41D8-8937-EEED2950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1C752-4C89-484F-BB84-4DC9D079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65E0-DE8E-4594-BF4D-1021609B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6269-F5D2-4784-8C69-61FAF5E861B2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F6CF-E382-4A14-8369-A485DAF3F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D4F15-DC19-41FB-B434-E257B7694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598E-8EA7-4EAB-8E68-B65BA3850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7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7545B2-8DAE-4F67-B314-CC1B86071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7" r="9817"/>
          <a:stretch/>
        </p:blipFill>
        <p:spPr bwMode="auto">
          <a:xfrm>
            <a:off x="4656841" y="18298"/>
            <a:ext cx="75320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A74F-0346-413B-944A-0DCE2C364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7312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System Analysis and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25D1B-4452-4252-89A4-A20B9D22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CPU </a:t>
            </a:r>
            <a:r>
              <a:rPr lang="en-US" sz="2000"/>
              <a:t>Case 02 </a:t>
            </a:r>
            <a:r>
              <a:rPr lang="en-US" sz="2000" dirty="0"/>
              <a:t>– Data Flow Diagram, Entity-relationship Diagram, Use case diagram, Use case scenario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3F6871-943A-46F1-843D-DA86AE09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657" y="68898"/>
            <a:ext cx="999257" cy="12598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90B52-A333-43AD-A896-A01879BCD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6" y="68898"/>
            <a:ext cx="1470194" cy="1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43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Dataflow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flow diagrams focus on the data flowing into and out of the system and the processing of the data.</a:t>
            </a:r>
          </a:p>
          <a:p>
            <a:r>
              <a:rPr lang="en-GB" dirty="0">
                <a:solidFill>
                  <a:schemeClr val="bg1"/>
                </a:solidFill>
              </a:rPr>
              <a:t>The context-level data flow diagram shows the scope of the system, or what is to be included in the system.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Also called Environmental model</a:t>
            </a:r>
          </a:p>
        </p:txBody>
      </p:sp>
      <p:pic>
        <p:nvPicPr>
          <p:cNvPr id="2050" name="Picture 2" descr="شرح data flow diagram - DFD كاملة context and level zero diagram - YouTube">
            <a:extLst>
              <a:ext uri="{FF2B5EF4-FFF2-40B4-BE49-F238E27FC236}">
                <a16:creationId xmlns:a16="http://schemas.microsoft.com/office/drawing/2014/main" id="{DC7E7A03-A335-48E1-B765-FEB14EF4E7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" t="21157" r="5936" b="10248"/>
          <a:stretch/>
        </p:blipFill>
        <p:spPr bwMode="auto">
          <a:xfrm>
            <a:off x="2755106" y="3928817"/>
            <a:ext cx="6681787" cy="28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69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Dataflow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Basic Symbols</a:t>
            </a:r>
          </a:p>
          <a:p>
            <a:pPr marL="0" indent="0">
              <a:buNone/>
            </a:pP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5E4DB-388A-44F8-BDB2-7E847C91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2109139"/>
            <a:ext cx="4943476" cy="1718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092EE-ECB0-4155-9C71-A5902CBA6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3962397"/>
            <a:ext cx="4943475" cy="1419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E597F4-7FF1-40EF-9B13-A9DD32DD4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074" y="5495925"/>
            <a:ext cx="54483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2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Dataflow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Example: Airline reservation system.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Entities: Passenger, Travel Agent,</a:t>
            </a:r>
            <a:br>
              <a:rPr lang="en-GB" i="1" dirty="0">
                <a:solidFill>
                  <a:schemeClr val="bg1"/>
                </a:solidFill>
              </a:rPr>
            </a:br>
            <a:r>
              <a:rPr lang="en-GB" i="1" dirty="0">
                <a:solidFill>
                  <a:schemeClr val="bg1"/>
                </a:solidFill>
              </a:rPr>
              <a:t>Airline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Process: Reservation system</a:t>
            </a:r>
          </a:p>
          <a:p>
            <a:pPr marL="0" indent="0">
              <a:buNone/>
            </a:pPr>
            <a:endParaRPr lang="en-GB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451CF-0DF1-4399-81E0-30F61E88E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637" y="1690689"/>
            <a:ext cx="5575991" cy="5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0EBC9-E9D2-4C1A-BFA8-CA84E6888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57706"/>
              </p:ext>
            </p:extLst>
          </p:nvPr>
        </p:nvGraphicFramePr>
        <p:xfrm>
          <a:off x="1576387" y="2625725"/>
          <a:ext cx="903922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9225">
                  <a:extLst>
                    <a:ext uri="{9D8B030D-6E8A-4147-A177-3AD203B41FA5}">
                      <a16:colId xmlns:a16="http://schemas.microsoft.com/office/drawing/2014/main" val="697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CASE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Context-level Dataflow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Entity-relationship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case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case scenario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13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C9E604-B614-4669-9F63-CB4F9BDAE0F6}"/>
              </a:ext>
            </a:extLst>
          </p:cNvPr>
          <p:cNvSpPr/>
          <p:nvPr/>
        </p:nvSpPr>
        <p:spPr>
          <a:xfrm>
            <a:off x="1581149" y="3997325"/>
            <a:ext cx="5619750" cy="419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6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Entity-Relationship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ER diagram shows the scope of the system and define proper system boundaries</a:t>
            </a:r>
            <a:r>
              <a:rPr lang="en-GB" i="1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Types of Entities: 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84699-6D63-42B3-9652-2350E826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3429000"/>
            <a:ext cx="5229225" cy="113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5E8CB7-AED5-4275-A818-A55B2E5A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3362324"/>
            <a:ext cx="5372100" cy="1266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5FFB50-EAB2-42CA-BA90-7B386C052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287" y="5022849"/>
            <a:ext cx="54292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3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Entity-Relationship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Types of relationships: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One-to-One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4347F-DA1B-4B47-BD9E-1099D89E1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56" y="3257550"/>
            <a:ext cx="6812287" cy="148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71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Entity-Relationship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Types of relationships: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One-to-1…Many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0AAC6-2E4A-4582-AED7-02719E5C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68" y="3109913"/>
            <a:ext cx="7685663" cy="17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8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Entity-Relationship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Types of relationships: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One-to-0 … Many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6EEAD-3D32-46AB-86EA-13753BB8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64" y="3095625"/>
            <a:ext cx="7625472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Entity-Relationship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Types of relationships: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One-to-0 …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B6CDC-5221-4622-BB79-EA14333E0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015" y="3057524"/>
            <a:ext cx="732997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7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Entity-Relationship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Types of relationships: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one … many-to-one … many</a:t>
            </a:r>
            <a:r>
              <a:rPr lang="en-GB" i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DB267-CE02-44E1-A4F1-9B42E538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38" y="3043237"/>
            <a:ext cx="7589124" cy="19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3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7AF288-AF4A-4587-B101-3BDBFEDDA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3356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23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Entity-Relationship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Types of relationships: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0 … one-to-one … many</a:t>
            </a:r>
            <a:r>
              <a:rPr lang="en-GB" i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D3E49-C5FE-4D27-9607-9EAC8D18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37" y="2982119"/>
            <a:ext cx="8291126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8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Entity-Relationship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Types of relationships: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Many-to-many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97AA-B96B-4DB6-A757-3CB16CF06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87" y="3009899"/>
            <a:ext cx="73096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1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Entity-Relationship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1CF83D-0573-4A9B-8AAE-C87AFD3C6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1990726"/>
            <a:ext cx="4924425" cy="1438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182DC-5300-4FA4-8914-841218093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3594101"/>
            <a:ext cx="7391400" cy="1657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86118D-CEA8-4E22-BE2C-C7F4D928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449887"/>
            <a:ext cx="94488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00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0EBC9-E9D2-4C1A-BFA8-CA84E6888E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76387" y="2625725"/>
          <a:ext cx="903922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9225">
                  <a:extLst>
                    <a:ext uri="{9D8B030D-6E8A-4147-A177-3AD203B41FA5}">
                      <a16:colId xmlns:a16="http://schemas.microsoft.com/office/drawing/2014/main" val="697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CASE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Context-level Dataflow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Entity-relationship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case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case scenario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13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C9E604-B614-4669-9F63-CB4F9BDAE0F6}"/>
              </a:ext>
            </a:extLst>
          </p:cNvPr>
          <p:cNvSpPr/>
          <p:nvPr/>
        </p:nvSpPr>
        <p:spPr>
          <a:xfrm>
            <a:off x="1576387" y="4464050"/>
            <a:ext cx="5619750" cy="419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1125855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Describes </a:t>
            </a:r>
            <a:r>
              <a:rPr lang="en-GB" b="1" dirty="0">
                <a:solidFill>
                  <a:schemeClr val="bg1"/>
                </a:solidFill>
              </a:rPr>
              <a:t>what</a:t>
            </a:r>
            <a:r>
              <a:rPr lang="en-GB" dirty="0">
                <a:solidFill>
                  <a:schemeClr val="bg1"/>
                </a:solidFill>
              </a:rPr>
              <a:t> a system does without describing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>
                <a:solidFill>
                  <a:schemeClr val="bg1"/>
                </a:solidFill>
              </a:rPr>
              <a:t> the system does it.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Reflects the view of the system from the perspective of a user outside of the system (i.e., the system requirements).</a:t>
            </a:r>
          </a:p>
          <a:p>
            <a:r>
              <a:rPr lang="en-GB" dirty="0">
                <a:solidFill>
                  <a:schemeClr val="bg1"/>
                </a:solidFill>
              </a:rPr>
              <a:t>Relationships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1945B-F172-4AD0-879A-5909E510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5901"/>
            <a:ext cx="10672994" cy="31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43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1125855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Example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E39513-1B68-4AD9-9EA2-A74974812047}"/>
              </a:ext>
            </a:extLst>
          </p:cNvPr>
          <p:cNvGrpSpPr/>
          <p:nvPr/>
        </p:nvGrpSpPr>
        <p:grpSpPr>
          <a:xfrm>
            <a:off x="2450569" y="1436688"/>
            <a:ext cx="8536708" cy="5308365"/>
            <a:chOff x="2450569" y="1436688"/>
            <a:chExt cx="8536708" cy="53083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9514A2-BA6E-49D9-814D-EDFF83DC4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900" b="51571"/>
            <a:stretch/>
          </p:blipFill>
          <p:spPr>
            <a:xfrm>
              <a:off x="2450569" y="1436688"/>
              <a:ext cx="8536708" cy="26238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06881D-5F6E-445C-9A19-9473A43070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647" b="3172"/>
            <a:stretch/>
          </p:blipFill>
          <p:spPr>
            <a:xfrm>
              <a:off x="2450571" y="4060535"/>
              <a:ext cx="8536706" cy="2684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6861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0EBC9-E9D2-4C1A-BFA8-CA84E6888E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76387" y="2625725"/>
          <a:ext cx="903922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9225">
                  <a:extLst>
                    <a:ext uri="{9D8B030D-6E8A-4147-A177-3AD203B41FA5}">
                      <a16:colId xmlns:a16="http://schemas.microsoft.com/office/drawing/2014/main" val="697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CASE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Context-level Dataflow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Entity-relationship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case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case scenario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13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C9E604-B614-4669-9F63-CB4F9BDAE0F6}"/>
              </a:ext>
            </a:extLst>
          </p:cNvPr>
          <p:cNvSpPr/>
          <p:nvPr/>
        </p:nvSpPr>
        <p:spPr>
          <a:xfrm>
            <a:off x="1576387" y="4930775"/>
            <a:ext cx="5619750" cy="419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2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 Case Scenario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11258550" cy="4351338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Use case scenario is the description of the use case.</a:t>
            </a:r>
          </a:p>
          <a:p>
            <a:r>
              <a:rPr lang="en-GB" dirty="0">
                <a:solidFill>
                  <a:schemeClr val="bg1"/>
                </a:solidFill>
              </a:rPr>
              <a:t>A use case scenario is divided into three sections: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identification and initiation;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steps performed;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and conditions, assumptions, and questions.</a:t>
            </a:r>
            <a:br>
              <a:rPr lang="en-GB" i="1" dirty="0">
                <a:solidFill>
                  <a:schemeClr val="bg1"/>
                </a:solidFill>
              </a:rPr>
            </a:br>
            <a:endParaRPr lang="en-GB" i="1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Example: A use case diagram representing a system used to plan a conference. [open doc file]</a:t>
            </a:r>
          </a:p>
          <a:p>
            <a:pPr rtl="1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7AF288-AF4A-4587-B101-3BDBFEDDA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121020"/>
              </p:ext>
            </p:extLst>
          </p:nvPr>
        </p:nvGraphicFramePr>
        <p:xfrm>
          <a:off x="3176049" y="1690688"/>
          <a:ext cx="6052794" cy="228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1CFF51-3278-40A2-B09A-94FA8C2EC4CD}"/>
              </a:ext>
            </a:extLst>
          </p:cNvPr>
          <p:cNvSpPr txBox="1">
            <a:spLocks/>
          </p:cNvSpPr>
          <p:nvPr/>
        </p:nvSpPr>
        <p:spPr>
          <a:xfrm>
            <a:off x="433634" y="3975150"/>
            <a:ext cx="10788192" cy="2882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System analysis is conducted for the purpose of studying a system or its parts in order to identify its objectives. </a:t>
            </a:r>
          </a:p>
          <a:p>
            <a:r>
              <a:rPr lang="en-GB" dirty="0">
                <a:solidFill>
                  <a:schemeClr val="bg1"/>
                </a:solidFill>
              </a:rPr>
              <a:t>It is a problem-solving technique that improves the system and ensures that all the components of the system work efficiently to accomplish their purpose.</a:t>
            </a:r>
          </a:p>
          <a:p>
            <a:r>
              <a:rPr lang="en-GB" dirty="0">
                <a:solidFill>
                  <a:schemeClr val="bg1"/>
                </a:solidFill>
              </a:rPr>
              <a:t>Analysis specifies what the system should do.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F3FF72-F1FF-436B-98CF-7FCEF7FD913F}"/>
              </a:ext>
            </a:extLst>
          </p:cNvPr>
          <p:cNvSpPr/>
          <p:nvPr/>
        </p:nvSpPr>
        <p:spPr>
          <a:xfrm>
            <a:off x="4326021" y="2981325"/>
            <a:ext cx="1895475" cy="89535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8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Motivation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7AF288-AF4A-4587-B101-3BDBFEDDA8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76049" y="1690688"/>
          <a:ext cx="6052794" cy="228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1CFF51-3278-40A2-B09A-94FA8C2EC4CD}"/>
              </a:ext>
            </a:extLst>
          </p:cNvPr>
          <p:cNvSpPr txBox="1">
            <a:spLocks/>
          </p:cNvSpPr>
          <p:nvPr/>
        </p:nvSpPr>
        <p:spPr>
          <a:xfrm>
            <a:off x="433634" y="3975150"/>
            <a:ext cx="10788192" cy="214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System Design focuses on how to accomplish the objective of the system.</a:t>
            </a:r>
          </a:p>
          <a:p>
            <a:r>
              <a:rPr lang="en-GB" dirty="0">
                <a:solidFill>
                  <a:schemeClr val="bg1"/>
                </a:solidFill>
              </a:rPr>
              <a:t>Convert customer needs into a design that will later be a software system.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F3FF72-F1FF-436B-98CF-7FCEF7FD913F}"/>
              </a:ext>
            </a:extLst>
          </p:cNvPr>
          <p:cNvSpPr/>
          <p:nvPr/>
        </p:nvSpPr>
        <p:spPr>
          <a:xfrm>
            <a:off x="6134100" y="2971800"/>
            <a:ext cx="1895475" cy="89535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1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7C0-DC54-4406-BA4E-6521CD3D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690688"/>
            <a:ext cx="10788192" cy="44862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Understand what are CASE tools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data flow diagrams</a:t>
            </a:r>
          </a:p>
          <a:p>
            <a:r>
              <a:rPr lang="en-US" dirty="0">
                <a:solidFill>
                  <a:schemeClr val="bg1"/>
                </a:solidFill>
              </a:rPr>
              <a:t>Understand entity-relationship diagram</a:t>
            </a:r>
          </a:p>
          <a:p>
            <a:r>
              <a:rPr lang="en-US" dirty="0">
                <a:solidFill>
                  <a:schemeClr val="bg1"/>
                </a:solidFill>
              </a:rPr>
              <a:t>Understand use-case diagrams and use-case scenarios</a:t>
            </a:r>
          </a:p>
        </p:txBody>
      </p:sp>
    </p:spTree>
    <p:extLst>
      <p:ext uri="{BB962C8B-B14F-4D97-AF65-F5344CB8AC3E}">
        <p14:creationId xmlns:p14="http://schemas.microsoft.com/office/powerpoint/2010/main" val="4151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0EBC9-E9D2-4C1A-BFA8-CA84E6888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020607"/>
              </p:ext>
            </p:extLst>
          </p:nvPr>
        </p:nvGraphicFramePr>
        <p:xfrm>
          <a:off x="1576387" y="2644775"/>
          <a:ext cx="903922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9225">
                  <a:extLst>
                    <a:ext uri="{9D8B030D-6E8A-4147-A177-3AD203B41FA5}">
                      <a16:colId xmlns:a16="http://schemas.microsoft.com/office/drawing/2014/main" val="697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CASE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Context-level Dataflow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Entity-relationship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case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case scenario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13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C9E604-B614-4669-9F63-CB4F9BDAE0F6}"/>
              </a:ext>
            </a:extLst>
          </p:cNvPr>
          <p:cNvSpPr/>
          <p:nvPr/>
        </p:nvSpPr>
        <p:spPr>
          <a:xfrm>
            <a:off x="1576387" y="3114675"/>
            <a:ext cx="5619750" cy="419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CASE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CASE tools = Computer Aided Software Engineering tools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A </a:t>
            </a:r>
            <a:r>
              <a:rPr lang="en-GB" i="1" dirty="0">
                <a:solidFill>
                  <a:schemeClr val="bg1"/>
                </a:solidFill>
              </a:rPr>
              <a:t>domain of software tools used to design and implement applications.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Business and Analysis modeling – Graphical modelling 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Development – IDEs</a:t>
            </a:r>
          </a:p>
          <a:p>
            <a:pPr lvl="1"/>
            <a:r>
              <a:rPr lang="en-GB" i="1" dirty="0">
                <a:solidFill>
                  <a:schemeClr val="bg1"/>
                </a:solidFill>
              </a:rPr>
              <a:t>Verification and validation - Analyse code and specifications for correctness.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Project management.</a:t>
            </a:r>
          </a:p>
        </p:txBody>
      </p:sp>
    </p:spTree>
    <p:extLst>
      <p:ext uri="{BB962C8B-B14F-4D97-AF65-F5344CB8AC3E}">
        <p14:creationId xmlns:p14="http://schemas.microsoft.com/office/powerpoint/2010/main" val="16295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CASE 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A5C39-D298-41DE-A5FA-597D1F6B3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Examples: 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Modelling: </a:t>
            </a:r>
            <a:r>
              <a:rPr lang="en-US" i="1" dirty="0" err="1">
                <a:solidFill>
                  <a:schemeClr val="bg1"/>
                </a:solidFill>
              </a:rPr>
              <a:t>Yed</a:t>
            </a:r>
            <a:r>
              <a:rPr lang="en-US" i="1" dirty="0">
                <a:solidFill>
                  <a:schemeClr val="bg1"/>
                </a:solidFill>
              </a:rPr>
              <a:t> Graph Editor, </a:t>
            </a:r>
            <a:r>
              <a:rPr lang="en-US" i="1" dirty="0" err="1">
                <a:solidFill>
                  <a:schemeClr val="bg1"/>
                </a:solidFill>
              </a:rPr>
              <a:t>SmartDraw</a:t>
            </a:r>
            <a:r>
              <a:rPr lang="en-US" i="1" dirty="0">
                <a:solidFill>
                  <a:schemeClr val="bg1"/>
                </a:solidFill>
              </a:rPr>
              <a:t>, MS Visio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IDEs: Visual Studio, </a:t>
            </a:r>
            <a:r>
              <a:rPr lang="en-US" i="1" dirty="0" err="1">
                <a:solidFill>
                  <a:schemeClr val="bg1"/>
                </a:solidFill>
              </a:rPr>
              <a:t>Netbeans</a:t>
            </a:r>
            <a:r>
              <a:rPr lang="en-US" i="1" dirty="0">
                <a:solidFill>
                  <a:schemeClr val="bg1"/>
                </a:solidFill>
              </a:rPr>
              <a:t>, JetBrains IDEs (PyCharm, IntelliJ IDEA, … )</a:t>
            </a: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Testing Tools: TestRail, Xray, Selenium, </a:t>
            </a:r>
            <a:r>
              <a:rPr lang="en-US" i="1" dirty="0" err="1">
                <a:solidFill>
                  <a:schemeClr val="bg1"/>
                </a:solidFill>
              </a:rPr>
              <a:t>Kobiton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Project Management: MS Project Management, Trello</a:t>
            </a:r>
          </a:p>
          <a:p>
            <a:r>
              <a:rPr lang="en-US" dirty="0">
                <a:solidFill>
                  <a:schemeClr val="bg1"/>
                </a:solidFill>
              </a:rPr>
              <a:t>Other Integrated tools:</a:t>
            </a:r>
          </a:p>
          <a:p>
            <a:pPr lvl="1"/>
            <a:r>
              <a:rPr lang="en-US" i="1" dirty="0" err="1">
                <a:solidFill>
                  <a:schemeClr val="bg1"/>
                </a:solidFill>
              </a:rPr>
              <a:t>Github</a:t>
            </a:r>
            <a:endParaRPr lang="en-US" i="1" dirty="0">
              <a:solidFill>
                <a:schemeClr val="bg1"/>
              </a:solidFill>
            </a:endParaRPr>
          </a:p>
          <a:p>
            <a:pPr lvl="1"/>
            <a:r>
              <a:rPr lang="en-US" i="1" dirty="0">
                <a:solidFill>
                  <a:schemeClr val="bg1"/>
                </a:solidFill>
              </a:rPr>
              <a:t>Visible Analyst</a:t>
            </a:r>
          </a:p>
        </p:txBody>
      </p:sp>
    </p:spTree>
    <p:extLst>
      <p:ext uri="{BB962C8B-B14F-4D97-AF65-F5344CB8AC3E}">
        <p14:creationId xmlns:p14="http://schemas.microsoft.com/office/powerpoint/2010/main" val="42953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EE7A-FBE1-41FA-A380-4F4EA3B0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0EBC9-E9D2-4C1A-BFA8-CA84E6888E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514777"/>
              </p:ext>
            </p:extLst>
          </p:nvPr>
        </p:nvGraphicFramePr>
        <p:xfrm>
          <a:off x="1938337" y="2590800"/>
          <a:ext cx="9039225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39225">
                  <a:extLst>
                    <a:ext uri="{9D8B030D-6E8A-4147-A177-3AD203B41FA5}">
                      <a16:colId xmlns:a16="http://schemas.microsoft.com/office/drawing/2014/main" val="697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9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CASE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0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Context-level Dataflow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Entity-relationship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2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case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Use case scenario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1323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2C9E604-B614-4669-9F63-CB4F9BDAE0F6}"/>
              </a:ext>
            </a:extLst>
          </p:cNvPr>
          <p:cNvSpPr/>
          <p:nvPr/>
        </p:nvSpPr>
        <p:spPr>
          <a:xfrm>
            <a:off x="1938337" y="3543300"/>
            <a:ext cx="5619750" cy="419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590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System Analysis and Design</vt:lpstr>
      <vt:lpstr>Motivation</vt:lpstr>
      <vt:lpstr>Motivation</vt:lpstr>
      <vt:lpstr>Motivation</vt:lpstr>
      <vt:lpstr>Objectives</vt:lpstr>
      <vt:lpstr>Content</vt:lpstr>
      <vt:lpstr>CASE Tools</vt:lpstr>
      <vt:lpstr>CASE Tools</vt:lpstr>
      <vt:lpstr>Content</vt:lpstr>
      <vt:lpstr>Dataflow Diagram</vt:lpstr>
      <vt:lpstr>Dataflow Diagram</vt:lpstr>
      <vt:lpstr>Dataflow Diagram</vt:lpstr>
      <vt:lpstr>Content</vt:lpstr>
      <vt:lpstr>Entity-Relationship Diagram</vt:lpstr>
      <vt:lpstr>Entity-Relationship Diagram</vt:lpstr>
      <vt:lpstr>Entity-Relationship Diagram</vt:lpstr>
      <vt:lpstr>Entity-Relationship Diagram</vt:lpstr>
      <vt:lpstr>Entity-Relationship Diagram</vt:lpstr>
      <vt:lpstr>Entity-Relationship Diagram</vt:lpstr>
      <vt:lpstr>Entity-Relationship Diagram</vt:lpstr>
      <vt:lpstr>Entity-Relationship Diagram</vt:lpstr>
      <vt:lpstr>Entity-Relationship Diagram</vt:lpstr>
      <vt:lpstr>Content</vt:lpstr>
      <vt:lpstr>Use Case Diagram</vt:lpstr>
      <vt:lpstr>Use Case Diagram</vt:lpstr>
      <vt:lpstr>Content</vt:lpstr>
      <vt:lpstr>Use Case Scenario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Atef</dc:creator>
  <cp:lastModifiedBy>Omar Atef</cp:lastModifiedBy>
  <cp:revision>26</cp:revision>
  <dcterms:created xsi:type="dcterms:W3CDTF">2021-03-25T18:23:19Z</dcterms:created>
  <dcterms:modified xsi:type="dcterms:W3CDTF">2021-04-19T06:40:23Z</dcterms:modified>
</cp:coreProperties>
</file>