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9" r:id="rId4"/>
    <p:sldId id="280" r:id="rId5"/>
    <p:sldId id="281" r:id="rId6"/>
    <p:sldId id="282" r:id="rId7"/>
    <p:sldId id="283" r:id="rId8"/>
    <p:sldId id="284" r:id="rId9"/>
    <p:sldId id="286" r:id="rId10"/>
    <p:sldId id="285" r:id="rId11"/>
    <p:sldId id="287" r:id="rId12"/>
    <p:sldId id="288" r:id="rId13"/>
    <p:sldId id="289" r:id="rId14"/>
    <p:sldId id="276"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mer" initials="OA" lastIdx="1" clrIdx="0">
    <p:extLst>
      <p:ext uri="{19B8F6BF-5375-455C-9EA6-DF929625EA0E}">
        <p15:presenceInfo xmlns:p15="http://schemas.microsoft.com/office/powerpoint/2012/main" userId="c24b8c2d43b1cb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8" autoAdjust="0"/>
    <p:restoredTop sz="90013" autoAdjust="0"/>
  </p:normalViewPr>
  <p:slideViewPr>
    <p:cSldViewPr snapToGrid="0">
      <p:cViewPr varScale="1">
        <p:scale>
          <a:sx n="73" d="100"/>
          <a:sy n="73" d="100"/>
        </p:scale>
        <p:origin x="9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DF250-48C8-4E1C-A780-4C0AFF6E8487}"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7653F-5843-4E7E-B495-11B31E589C27}" type="slidenum">
              <a:rPr lang="en-US" smtClean="0"/>
              <a:t>‹#›</a:t>
            </a:fld>
            <a:endParaRPr lang="en-US"/>
          </a:p>
        </p:txBody>
      </p:sp>
    </p:spTree>
    <p:extLst>
      <p:ext uri="{BB962C8B-B14F-4D97-AF65-F5344CB8AC3E}">
        <p14:creationId xmlns:p14="http://schemas.microsoft.com/office/powerpoint/2010/main" val="978574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D7653F-5843-4E7E-B495-11B31E589C27}" type="slidenum">
              <a:rPr lang="en-US" smtClean="0"/>
              <a:t>2</a:t>
            </a:fld>
            <a:endParaRPr lang="en-US"/>
          </a:p>
        </p:txBody>
      </p:sp>
    </p:spTree>
    <p:extLst>
      <p:ext uri="{BB962C8B-B14F-4D97-AF65-F5344CB8AC3E}">
        <p14:creationId xmlns:p14="http://schemas.microsoft.com/office/powerpoint/2010/main" val="1858819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FB8A-17B2-793B-46A5-92F2CD1D313B}"/>
              </a:ext>
            </a:extLst>
          </p:cNvPr>
          <p:cNvSpPr>
            <a:spLocks noGrp="1"/>
          </p:cNvSpPr>
          <p:nvPr>
            <p:ph type="ctrTitle"/>
          </p:nvPr>
        </p:nvSpPr>
        <p:spPr>
          <a:xfrm>
            <a:off x="1524000" y="1122363"/>
            <a:ext cx="9144000" cy="2387600"/>
          </a:xfrm>
        </p:spPr>
        <p:txBody>
          <a:bodyPr anchor="ctr"/>
          <a:lstStyle>
            <a:lvl1pPr algn="ctr">
              <a:defRPr sz="6000">
                <a:solidFill>
                  <a:schemeClr val="bg2"/>
                </a:solidFill>
                <a:highlight>
                  <a:srgbClr val="000000"/>
                </a:highlight>
                <a:latin typeface="Consolas" panose="020B0609020204030204" pitchFamily="49" charset="0"/>
                <a:ea typeface="Futura" panose="02020800000000000000" pitchFamily="18" charset="0"/>
                <a:cs typeface="Futura" panose="02020800000000000000"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CAFC461C-DE9E-ADF1-6EB6-33E5AE432162}"/>
              </a:ext>
            </a:extLst>
          </p:cNvPr>
          <p:cNvSpPr>
            <a:spLocks noGrp="1"/>
          </p:cNvSpPr>
          <p:nvPr>
            <p:ph type="subTitle" idx="1"/>
          </p:nvPr>
        </p:nvSpPr>
        <p:spPr>
          <a:xfrm>
            <a:off x="1524000" y="3602038"/>
            <a:ext cx="9144000" cy="1655762"/>
          </a:xfrm>
        </p:spPr>
        <p:txBody>
          <a:bodyPr anchor="ctr"/>
          <a:lstStyle>
            <a:lvl1pPr marL="0" indent="0" algn="ctr">
              <a:buNone/>
              <a:defRPr sz="2400" i="1">
                <a:latin typeface="Cascadia Code PL Light" panose="020B0609020000020004" pitchFamily="49" charset="0"/>
                <a:ea typeface="Cascadia Code PL Light" panose="020B0609020000020004" pitchFamily="49" charset="0"/>
                <a:cs typeface="Cascadia Code PL Light" panose="020B06090200000200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87BD7-8ADB-2BC9-AEEF-E80DEF3DB98F}"/>
              </a:ext>
            </a:extLst>
          </p:cNvPr>
          <p:cNvSpPr>
            <a:spLocks noGrp="1"/>
          </p:cNvSpPr>
          <p:nvPr>
            <p:ph type="dt" sz="half" idx="10"/>
          </p:nvPr>
        </p:nvSpPr>
        <p:spPr>
          <a:xfrm>
            <a:off x="5607843" y="5991225"/>
            <a:ext cx="976313" cy="365125"/>
          </a:xfrm>
        </p:spPr>
        <p:txBody>
          <a:bodyPr/>
          <a:lstStyle>
            <a:lvl1pPr>
              <a:defRPr b="0">
                <a:latin typeface="Aptos Display" panose="020B0004020202020204" pitchFamily="34" charset="0"/>
              </a:defRPr>
            </a:lvl1pPr>
          </a:lstStyle>
          <a:p>
            <a:fld id="{1E12CF79-2930-41F5-8BEC-2BF6E4CF9B4F}" type="datetime1">
              <a:rPr lang="en-US" smtClean="0"/>
              <a:t>10/25/2023</a:t>
            </a:fld>
            <a:endParaRPr lang="en-US"/>
          </a:p>
        </p:txBody>
      </p:sp>
      <p:sp>
        <p:nvSpPr>
          <p:cNvPr id="5" name="Footer Placeholder 4">
            <a:extLst>
              <a:ext uri="{FF2B5EF4-FFF2-40B4-BE49-F238E27FC236}">
                <a16:creationId xmlns:a16="http://schemas.microsoft.com/office/drawing/2014/main" id="{7A03EBBA-EABC-99D0-348A-08FD1A110845}"/>
              </a:ext>
            </a:extLst>
          </p:cNvPr>
          <p:cNvSpPr>
            <a:spLocks noGrp="1"/>
          </p:cNvSpPr>
          <p:nvPr>
            <p:ph type="ftr" sz="quarter" idx="11"/>
          </p:nvPr>
        </p:nvSpPr>
        <p:spPr/>
        <p:txBody>
          <a:bodyPr/>
          <a:lstStyle>
            <a:lvl1pPr>
              <a:defRPr b="0">
                <a:latin typeface="Aptos Display" panose="020B0004020202020204" pitchFamily="34" charset="0"/>
              </a:defRPr>
            </a:lvl1pPr>
          </a:lstStyle>
          <a:p>
            <a:r>
              <a:rPr lang="en-US"/>
              <a:t>CMPS-201</a:t>
            </a:r>
            <a:endParaRPr lang="en-US" dirty="0"/>
          </a:p>
        </p:txBody>
      </p:sp>
    </p:spTree>
    <p:extLst>
      <p:ext uri="{BB962C8B-B14F-4D97-AF65-F5344CB8AC3E}">
        <p14:creationId xmlns:p14="http://schemas.microsoft.com/office/powerpoint/2010/main" val="286068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FE26-67D1-7278-81C7-64902597AC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9B45F6-3C7A-8966-8B7A-A06DACD53E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F4F32-67B4-64C6-E058-61A9140963A3}"/>
              </a:ext>
            </a:extLst>
          </p:cNvPr>
          <p:cNvSpPr>
            <a:spLocks noGrp="1"/>
          </p:cNvSpPr>
          <p:nvPr>
            <p:ph type="dt" sz="half" idx="10"/>
          </p:nvPr>
        </p:nvSpPr>
        <p:spPr/>
        <p:txBody>
          <a:bodyPr/>
          <a:lstStyle/>
          <a:p>
            <a:fld id="{0138604B-AA79-42ED-A1CB-6BF43A8DC463}" type="datetime1">
              <a:rPr lang="en-US" smtClean="0"/>
              <a:t>10/25/2023</a:t>
            </a:fld>
            <a:endParaRPr lang="en-US"/>
          </a:p>
        </p:txBody>
      </p:sp>
      <p:sp>
        <p:nvSpPr>
          <p:cNvPr id="5" name="Footer Placeholder 4">
            <a:extLst>
              <a:ext uri="{FF2B5EF4-FFF2-40B4-BE49-F238E27FC236}">
                <a16:creationId xmlns:a16="http://schemas.microsoft.com/office/drawing/2014/main" id="{79505E6B-F587-27A0-7EC5-893C2A134DE0}"/>
              </a:ext>
            </a:extLst>
          </p:cNvPr>
          <p:cNvSpPr>
            <a:spLocks noGrp="1"/>
          </p:cNvSpPr>
          <p:nvPr>
            <p:ph type="ftr" sz="quarter" idx="11"/>
          </p:nvPr>
        </p:nvSpPr>
        <p:spPr/>
        <p:txBody>
          <a:bodyPr/>
          <a:lstStyle/>
          <a:p>
            <a:r>
              <a:rPr lang="en-US"/>
              <a:t>CMPS-201</a:t>
            </a:r>
          </a:p>
        </p:txBody>
      </p:sp>
      <p:sp>
        <p:nvSpPr>
          <p:cNvPr id="6" name="Slide Number Placeholder 5">
            <a:extLst>
              <a:ext uri="{FF2B5EF4-FFF2-40B4-BE49-F238E27FC236}">
                <a16:creationId xmlns:a16="http://schemas.microsoft.com/office/drawing/2014/main" id="{D463DEFB-C8E5-A660-6D60-B5A097D171B4}"/>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156944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3E6AC4-45EC-45E5-47B6-566A6E2FC4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36E9F4-143D-0BB9-A032-DF27D2E592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49487-10AA-3AB3-0BD9-14CAAC6DB012}"/>
              </a:ext>
            </a:extLst>
          </p:cNvPr>
          <p:cNvSpPr>
            <a:spLocks noGrp="1"/>
          </p:cNvSpPr>
          <p:nvPr>
            <p:ph type="dt" sz="half" idx="10"/>
          </p:nvPr>
        </p:nvSpPr>
        <p:spPr/>
        <p:txBody>
          <a:bodyPr/>
          <a:lstStyle/>
          <a:p>
            <a:fld id="{FD9718E7-6E62-4B3C-A6F4-D2B24614BD8A}" type="datetime1">
              <a:rPr lang="en-US" smtClean="0"/>
              <a:t>10/25/2023</a:t>
            </a:fld>
            <a:endParaRPr lang="en-US"/>
          </a:p>
        </p:txBody>
      </p:sp>
      <p:sp>
        <p:nvSpPr>
          <p:cNvPr id="5" name="Footer Placeholder 4">
            <a:extLst>
              <a:ext uri="{FF2B5EF4-FFF2-40B4-BE49-F238E27FC236}">
                <a16:creationId xmlns:a16="http://schemas.microsoft.com/office/drawing/2014/main" id="{4A23797E-6EAA-07C9-CA58-AB9E619F0EDE}"/>
              </a:ext>
            </a:extLst>
          </p:cNvPr>
          <p:cNvSpPr>
            <a:spLocks noGrp="1"/>
          </p:cNvSpPr>
          <p:nvPr>
            <p:ph type="ftr" sz="quarter" idx="11"/>
          </p:nvPr>
        </p:nvSpPr>
        <p:spPr/>
        <p:txBody>
          <a:bodyPr/>
          <a:lstStyle/>
          <a:p>
            <a:r>
              <a:rPr lang="en-US"/>
              <a:t>CMPS-201</a:t>
            </a:r>
          </a:p>
        </p:txBody>
      </p:sp>
      <p:sp>
        <p:nvSpPr>
          <p:cNvPr id="6" name="Slide Number Placeholder 5">
            <a:extLst>
              <a:ext uri="{FF2B5EF4-FFF2-40B4-BE49-F238E27FC236}">
                <a16:creationId xmlns:a16="http://schemas.microsoft.com/office/drawing/2014/main" id="{7F74BDA5-66F6-C707-C8D2-8F277A221F2A}"/>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226975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0836-F5A9-1F94-BB5D-30B950D65950}"/>
              </a:ext>
            </a:extLst>
          </p:cNvPr>
          <p:cNvSpPr>
            <a:spLocks noGrp="1"/>
          </p:cNvSpPr>
          <p:nvPr>
            <p:ph type="title"/>
          </p:nvPr>
        </p:nvSpPr>
        <p:spPr/>
        <p:txBody>
          <a:bodyPr/>
          <a:lstStyle>
            <a:lvl1pPr>
              <a:defRPr>
                <a:solidFill>
                  <a:schemeClr val="bg2"/>
                </a:solidFill>
                <a:highlight>
                  <a:srgbClr val="000000"/>
                </a:highlight>
                <a:latin typeface="Consolas" panose="020B0609020204030204" pitchFamily="49"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043A171-E5A8-B3E5-91B0-9165E2E3924B}"/>
              </a:ext>
            </a:extLst>
          </p:cNvPr>
          <p:cNvSpPr>
            <a:spLocks noGrp="1"/>
          </p:cNvSpPr>
          <p:nvPr>
            <p:ph idx="1"/>
          </p:nvPr>
        </p:nvSpPr>
        <p:spPr/>
        <p:txBody>
          <a:bodyPr/>
          <a:lstStyle>
            <a:lvl1pPr>
              <a:defRPr>
                <a:latin typeface="Aptos Display" panose="020B0004020202020204" pitchFamily="34" charset="0"/>
                <a:ea typeface="Futura" panose="02020800000000000000" pitchFamily="18" charset="0"/>
                <a:cs typeface="Futura" panose="02020800000000000000" pitchFamily="18" charset="0"/>
              </a:defRPr>
            </a:lvl1pPr>
            <a:lvl2pPr>
              <a:defRPr>
                <a:latin typeface="Aptos Display" panose="020B0004020202020204" pitchFamily="34" charset="0"/>
                <a:ea typeface="Futura" panose="02020800000000000000" pitchFamily="18" charset="0"/>
                <a:cs typeface="Futura" panose="02020800000000000000" pitchFamily="18" charset="0"/>
              </a:defRPr>
            </a:lvl2pPr>
            <a:lvl3pPr>
              <a:defRPr>
                <a:latin typeface="Aptos Display" panose="020B0004020202020204" pitchFamily="34" charset="0"/>
                <a:ea typeface="Futura" panose="02020800000000000000" pitchFamily="18" charset="0"/>
                <a:cs typeface="Futura" panose="02020800000000000000" pitchFamily="18" charset="0"/>
              </a:defRPr>
            </a:lvl3pPr>
            <a:lvl4pPr>
              <a:defRPr>
                <a:latin typeface="Aptos Display" panose="020B0004020202020204" pitchFamily="34" charset="0"/>
                <a:ea typeface="Futura" panose="02020800000000000000" pitchFamily="18" charset="0"/>
                <a:cs typeface="Futura" panose="02020800000000000000" pitchFamily="18" charset="0"/>
              </a:defRPr>
            </a:lvl4pPr>
            <a:lvl5pPr>
              <a:defRPr>
                <a:latin typeface="Aptos Display" panose="020B0004020202020204" pitchFamily="34" charset="0"/>
                <a:ea typeface="Futura" panose="02020800000000000000" pitchFamily="18" charset="0"/>
                <a:cs typeface="Futura" panose="02020800000000000000"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9B7D90-CF5D-5D14-F2AB-82A42623A547}"/>
              </a:ext>
            </a:extLst>
          </p:cNvPr>
          <p:cNvSpPr>
            <a:spLocks noGrp="1"/>
          </p:cNvSpPr>
          <p:nvPr>
            <p:ph type="dt" sz="half" idx="10"/>
          </p:nvPr>
        </p:nvSpPr>
        <p:spPr/>
        <p:txBody>
          <a:bodyPr/>
          <a:lstStyle/>
          <a:p>
            <a:fld id="{26F88083-A109-4E29-8EE8-0B6003BFF49E}" type="datetime1">
              <a:rPr lang="en-US" smtClean="0"/>
              <a:t>10/25/2023</a:t>
            </a:fld>
            <a:endParaRPr lang="en-US"/>
          </a:p>
        </p:txBody>
      </p:sp>
      <p:sp>
        <p:nvSpPr>
          <p:cNvPr id="5" name="Footer Placeholder 4">
            <a:extLst>
              <a:ext uri="{FF2B5EF4-FFF2-40B4-BE49-F238E27FC236}">
                <a16:creationId xmlns:a16="http://schemas.microsoft.com/office/drawing/2014/main" id="{B28417C9-143F-BA86-3BD3-D8A4EE73E108}"/>
              </a:ext>
            </a:extLst>
          </p:cNvPr>
          <p:cNvSpPr>
            <a:spLocks noGrp="1"/>
          </p:cNvSpPr>
          <p:nvPr>
            <p:ph type="ftr" sz="quarter" idx="11"/>
          </p:nvPr>
        </p:nvSpPr>
        <p:spPr/>
        <p:txBody>
          <a:bodyPr/>
          <a:lstStyle>
            <a:lvl1pPr>
              <a:defRPr b="0">
                <a:latin typeface="Aptos Display" panose="020B0004020202020204" pitchFamily="34" charset="0"/>
              </a:defRPr>
            </a:lvl1pPr>
          </a:lstStyle>
          <a:p>
            <a:r>
              <a:rPr lang="en-US"/>
              <a:t>CMPS-201</a:t>
            </a:r>
            <a:endParaRPr lang="en-US" dirty="0"/>
          </a:p>
        </p:txBody>
      </p:sp>
      <p:sp>
        <p:nvSpPr>
          <p:cNvPr id="6" name="Slide Number Placeholder 5">
            <a:extLst>
              <a:ext uri="{FF2B5EF4-FFF2-40B4-BE49-F238E27FC236}">
                <a16:creationId xmlns:a16="http://schemas.microsoft.com/office/drawing/2014/main" id="{B447E7A5-F9A0-E4EE-3ED8-2817FA200ACC}"/>
              </a:ext>
            </a:extLst>
          </p:cNvPr>
          <p:cNvSpPr>
            <a:spLocks noGrp="1"/>
          </p:cNvSpPr>
          <p:nvPr>
            <p:ph type="sldNum" sz="quarter" idx="12"/>
          </p:nvPr>
        </p:nvSpPr>
        <p:spPr/>
        <p:txBody>
          <a:bodyPr/>
          <a:lstStyle/>
          <a:p>
            <a:fld id="{2FEB4479-D22B-484D-8CD5-C4BFA81D8A5B}" type="slidenum">
              <a:rPr lang="en-US" smtClean="0"/>
              <a:pPr/>
              <a:t>‹#›</a:t>
            </a:fld>
            <a:endParaRPr lang="en-US" dirty="0"/>
          </a:p>
        </p:txBody>
      </p:sp>
    </p:spTree>
    <p:extLst>
      <p:ext uri="{BB962C8B-B14F-4D97-AF65-F5344CB8AC3E}">
        <p14:creationId xmlns:p14="http://schemas.microsoft.com/office/powerpoint/2010/main" val="49469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A15A-0326-AE52-5844-37568C612D12}"/>
              </a:ext>
            </a:extLst>
          </p:cNvPr>
          <p:cNvSpPr>
            <a:spLocks noGrp="1"/>
          </p:cNvSpPr>
          <p:nvPr>
            <p:ph type="title"/>
          </p:nvPr>
        </p:nvSpPr>
        <p:spPr>
          <a:xfrm>
            <a:off x="831850" y="1709738"/>
            <a:ext cx="10515600" cy="2852737"/>
          </a:xfrm>
        </p:spPr>
        <p:txBody>
          <a:bodyPr anchor="b"/>
          <a:lstStyle>
            <a:lvl1pPr>
              <a:defRPr sz="6000">
                <a:solidFill>
                  <a:schemeClr val="bg1"/>
                </a:solidFill>
                <a:highlight>
                  <a:srgbClr val="000000"/>
                </a:highlight>
                <a:latin typeface="Consolas" panose="020B0609020204030204" pitchFamily="49" charset="0"/>
                <a:ea typeface="Cascadia Code PL Light" panose="020B0609020000020004" pitchFamily="49" charset="0"/>
                <a:cs typeface="Cascadia Code PL Light" panose="020B0609020000020004" pitchFamily="49"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19BB916E-D831-0183-309C-68DDA00B57A9}"/>
              </a:ext>
            </a:extLst>
          </p:cNvPr>
          <p:cNvSpPr>
            <a:spLocks noGrp="1"/>
          </p:cNvSpPr>
          <p:nvPr>
            <p:ph type="body" idx="1"/>
          </p:nvPr>
        </p:nvSpPr>
        <p:spPr>
          <a:xfrm>
            <a:off x="831850" y="4562475"/>
            <a:ext cx="10515600" cy="1500187"/>
          </a:xfrm>
        </p:spPr>
        <p:txBody>
          <a:bodyPr/>
          <a:lstStyle>
            <a:lvl1pPr marL="0" indent="0" algn="ctr">
              <a:buNone/>
              <a:defRPr sz="2400" b="0" i="1">
                <a:solidFill>
                  <a:schemeClr val="tx1">
                    <a:tint val="75000"/>
                  </a:schemeClr>
                </a:solidFill>
                <a:latin typeface="Cascadia Code PL Light" panose="020B0609020000020004" pitchFamily="49" charset="0"/>
                <a:ea typeface="Cascadia Code PL Light" panose="020B0609020000020004" pitchFamily="49" charset="0"/>
                <a:cs typeface="Cascadia Code PL Light" panose="020B0609020000020004" pitchFamily="49"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A95F651B-1A82-6670-C931-A67FFD049A3C}"/>
              </a:ext>
            </a:extLst>
          </p:cNvPr>
          <p:cNvSpPr>
            <a:spLocks noGrp="1"/>
          </p:cNvSpPr>
          <p:nvPr>
            <p:ph type="dt" sz="half" idx="10"/>
          </p:nvPr>
        </p:nvSpPr>
        <p:spPr/>
        <p:txBody>
          <a:bodyPr/>
          <a:lstStyle/>
          <a:p>
            <a:fld id="{31DECE91-5876-4BC3-80A4-216BE3DB55B6}" type="datetime1">
              <a:rPr lang="en-US" smtClean="0"/>
              <a:t>10/25/2023</a:t>
            </a:fld>
            <a:endParaRPr lang="en-US"/>
          </a:p>
        </p:txBody>
      </p:sp>
      <p:sp>
        <p:nvSpPr>
          <p:cNvPr id="5" name="Footer Placeholder 4">
            <a:extLst>
              <a:ext uri="{FF2B5EF4-FFF2-40B4-BE49-F238E27FC236}">
                <a16:creationId xmlns:a16="http://schemas.microsoft.com/office/drawing/2014/main" id="{FFA98196-EB82-D3E7-5C7A-89077C282C54}"/>
              </a:ext>
            </a:extLst>
          </p:cNvPr>
          <p:cNvSpPr>
            <a:spLocks noGrp="1"/>
          </p:cNvSpPr>
          <p:nvPr>
            <p:ph type="ftr" sz="quarter" idx="11"/>
          </p:nvPr>
        </p:nvSpPr>
        <p:spPr/>
        <p:txBody>
          <a:bodyPr/>
          <a:lstStyle>
            <a:lvl1pPr>
              <a:defRPr b="0">
                <a:latin typeface="Aptos Display" panose="020B0004020202020204" pitchFamily="34" charset="0"/>
              </a:defRPr>
            </a:lvl1pPr>
          </a:lstStyle>
          <a:p>
            <a:r>
              <a:rPr lang="en-US"/>
              <a:t>CMPS-201</a:t>
            </a:r>
            <a:endParaRPr lang="en-US" dirty="0"/>
          </a:p>
        </p:txBody>
      </p:sp>
      <p:sp>
        <p:nvSpPr>
          <p:cNvPr id="6" name="Slide Number Placeholder 5">
            <a:extLst>
              <a:ext uri="{FF2B5EF4-FFF2-40B4-BE49-F238E27FC236}">
                <a16:creationId xmlns:a16="http://schemas.microsoft.com/office/drawing/2014/main" id="{DB21B199-1FAB-20E6-9FC5-5BA283F1861A}"/>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228742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D230-939F-501C-F2FD-0AF94109026A}"/>
              </a:ext>
            </a:extLst>
          </p:cNvPr>
          <p:cNvSpPr>
            <a:spLocks noGrp="1"/>
          </p:cNvSpPr>
          <p:nvPr>
            <p:ph type="title"/>
          </p:nvPr>
        </p:nvSpPr>
        <p:spPr/>
        <p:txBody>
          <a:bodyPr/>
          <a:lstStyle>
            <a:lvl1pPr>
              <a:defRPr>
                <a:latin typeface="Aptos Display" panose="020B00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77174F0-3FDA-8919-B5A0-29786FC1321C}"/>
              </a:ext>
            </a:extLst>
          </p:cNvPr>
          <p:cNvSpPr>
            <a:spLocks noGrp="1"/>
          </p:cNvSpPr>
          <p:nvPr>
            <p:ph sz="half" idx="1"/>
          </p:nvPr>
        </p:nvSpPr>
        <p:spPr>
          <a:xfrm>
            <a:off x="838200" y="1825625"/>
            <a:ext cx="5181600" cy="4351338"/>
          </a:xfr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92338F-F82E-3F21-6377-24EA184D1FC6}"/>
              </a:ext>
            </a:extLst>
          </p:cNvPr>
          <p:cNvSpPr>
            <a:spLocks noGrp="1"/>
          </p:cNvSpPr>
          <p:nvPr>
            <p:ph sz="half" idx="2"/>
          </p:nvPr>
        </p:nvSpPr>
        <p:spPr>
          <a:xfrm>
            <a:off x="6172200" y="1825625"/>
            <a:ext cx="5181600" cy="4351338"/>
          </a:xfr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7C3A10-F7DE-2323-3D6E-5D75D9901271}"/>
              </a:ext>
            </a:extLst>
          </p:cNvPr>
          <p:cNvSpPr>
            <a:spLocks noGrp="1"/>
          </p:cNvSpPr>
          <p:nvPr>
            <p:ph type="dt" sz="half" idx="10"/>
          </p:nvPr>
        </p:nvSpPr>
        <p:spPr/>
        <p:txBody>
          <a:bodyPr/>
          <a:lstStyle/>
          <a:p>
            <a:fld id="{A7B6EC4A-D021-414F-9B5D-12053FEF7AFA}" type="datetime1">
              <a:rPr lang="en-US" smtClean="0"/>
              <a:t>10/25/2023</a:t>
            </a:fld>
            <a:endParaRPr lang="en-US"/>
          </a:p>
        </p:txBody>
      </p:sp>
      <p:sp>
        <p:nvSpPr>
          <p:cNvPr id="6" name="Footer Placeholder 5">
            <a:extLst>
              <a:ext uri="{FF2B5EF4-FFF2-40B4-BE49-F238E27FC236}">
                <a16:creationId xmlns:a16="http://schemas.microsoft.com/office/drawing/2014/main" id="{7706B598-19F2-4555-2306-B950DA307A30}"/>
              </a:ext>
            </a:extLst>
          </p:cNvPr>
          <p:cNvSpPr>
            <a:spLocks noGrp="1"/>
          </p:cNvSpPr>
          <p:nvPr>
            <p:ph type="ftr" sz="quarter" idx="11"/>
          </p:nvPr>
        </p:nvSpPr>
        <p:spPr/>
        <p:txBody>
          <a:bodyPr/>
          <a:lstStyle/>
          <a:p>
            <a:r>
              <a:rPr lang="en-US"/>
              <a:t>CMPS-201</a:t>
            </a:r>
          </a:p>
        </p:txBody>
      </p:sp>
      <p:sp>
        <p:nvSpPr>
          <p:cNvPr id="7" name="Slide Number Placeholder 6">
            <a:extLst>
              <a:ext uri="{FF2B5EF4-FFF2-40B4-BE49-F238E27FC236}">
                <a16:creationId xmlns:a16="http://schemas.microsoft.com/office/drawing/2014/main" id="{B472AD00-874D-A4FD-6555-1BF116B57E3B}"/>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38395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FF71-56EB-E78E-ACA9-1371C5C5E5F7}"/>
              </a:ext>
            </a:extLst>
          </p:cNvPr>
          <p:cNvSpPr>
            <a:spLocks noGrp="1"/>
          </p:cNvSpPr>
          <p:nvPr>
            <p:ph type="title"/>
          </p:nvPr>
        </p:nvSpPr>
        <p:spPr>
          <a:xfrm>
            <a:off x="839788" y="365125"/>
            <a:ext cx="10515600" cy="1325563"/>
          </a:xfrm>
        </p:spPr>
        <p:txBody>
          <a:bodyPr/>
          <a:lstStyle>
            <a:lvl1pPr>
              <a:defRPr>
                <a:latin typeface="Aptos Display" panose="020B00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094B52FA-151B-7F43-72A4-DC0C278650E5}"/>
              </a:ext>
            </a:extLst>
          </p:cNvPr>
          <p:cNvSpPr>
            <a:spLocks noGrp="1"/>
          </p:cNvSpPr>
          <p:nvPr>
            <p:ph type="body" idx="1"/>
          </p:nvPr>
        </p:nvSpPr>
        <p:spPr>
          <a:xfrm>
            <a:off x="839788" y="1681163"/>
            <a:ext cx="5157787" cy="823912"/>
          </a:xfrm>
        </p:spPr>
        <p:txBody>
          <a:bodyPr anchor="b"/>
          <a:lstStyle>
            <a:lvl1pPr marL="0" indent="0">
              <a:buNone/>
              <a:defRPr sz="2400" b="1">
                <a:latin typeface="Aptos Display" panose="020B00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B1E713-2926-7F82-4B69-B88BAEA14499}"/>
              </a:ext>
            </a:extLst>
          </p:cNvPr>
          <p:cNvSpPr>
            <a:spLocks noGrp="1"/>
          </p:cNvSpPr>
          <p:nvPr>
            <p:ph sz="half" idx="2"/>
          </p:nvPr>
        </p:nvSpPr>
        <p:spPr>
          <a:xfrm>
            <a:off x="839788" y="2505075"/>
            <a:ext cx="5157787" cy="3684588"/>
          </a:xfr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67A8A0-871C-5B4B-8C84-7771C9EFD962}"/>
              </a:ext>
            </a:extLst>
          </p:cNvPr>
          <p:cNvSpPr>
            <a:spLocks noGrp="1"/>
          </p:cNvSpPr>
          <p:nvPr>
            <p:ph type="body" sz="quarter" idx="3"/>
          </p:nvPr>
        </p:nvSpPr>
        <p:spPr>
          <a:xfrm>
            <a:off x="6172200" y="1681163"/>
            <a:ext cx="5183188" cy="823912"/>
          </a:xfrm>
        </p:spPr>
        <p:txBody>
          <a:bodyPr anchor="b"/>
          <a:lstStyle>
            <a:lvl1pPr marL="0" indent="0">
              <a:buNone/>
              <a:defRPr sz="2400" b="1">
                <a:latin typeface="Aptos Display" panose="020B00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128A31-F555-1A80-D842-24B6769D6E59}"/>
              </a:ext>
            </a:extLst>
          </p:cNvPr>
          <p:cNvSpPr>
            <a:spLocks noGrp="1"/>
          </p:cNvSpPr>
          <p:nvPr>
            <p:ph sz="quarter" idx="4"/>
          </p:nvPr>
        </p:nvSpPr>
        <p:spPr>
          <a:xfrm>
            <a:off x="6172200" y="2505075"/>
            <a:ext cx="5183188" cy="3684588"/>
          </a:xfr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411253-3EF8-C279-789B-0E410CC9E130}"/>
              </a:ext>
            </a:extLst>
          </p:cNvPr>
          <p:cNvSpPr>
            <a:spLocks noGrp="1"/>
          </p:cNvSpPr>
          <p:nvPr>
            <p:ph type="dt" sz="half" idx="10"/>
          </p:nvPr>
        </p:nvSpPr>
        <p:spPr/>
        <p:txBody>
          <a:bodyPr/>
          <a:lstStyle>
            <a:lvl1pPr>
              <a:defRPr>
                <a:latin typeface="Aptos Display" panose="020B0004020202020204" pitchFamily="34" charset="0"/>
              </a:defRPr>
            </a:lvl1pPr>
          </a:lstStyle>
          <a:p>
            <a:fld id="{E7DA25DA-3090-499B-856F-F708ECA8EF8B}" type="datetime1">
              <a:rPr lang="en-US" smtClean="0"/>
              <a:t>10/25/2023</a:t>
            </a:fld>
            <a:endParaRPr lang="en-US"/>
          </a:p>
        </p:txBody>
      </p:sp>
      <p:sp>
        <p:nvSpPr>
          <p:cNvPr id="8" name="Footer Placeholder 7">
            <a:extLst>
              <a:ext uri="{FF2B5EF4-FFF2-40B4-BE49-F238E27FC236}">
                <a16:creationId xmlns:a16="http://schemas.microsoft.com/office/drawing/2014/main" id="{9E2A03AA-6D44-5596-39A7-FEB7D91BC59C}"/>
              </a:ext>
            </a:extLst>
          </p:cNvPr>
          <p:cNvSpPr>
            <a:spLocks noGrp="1"/>
          </p:cNvSpPr>
          <p:nvPr>
            <p:ph type="ftr" sz="quarter" idx="11"/>
          </p:nvPr>
        </p:nvSpPr>
        <p:spPr/>
        <p:txBody>
          <a:bodyPr/>
          <a:lstStyle>
            <a:lvl1pPr>
              <a:defRPr>
                <a:latin typeface="Aptos Display" panose="020B0004020202020204" pitchFamily="34" charset="0"/>
              </a:defRPr>
            </a:lvl1pPr>
          </a:lstStyle>
          <a:p>
            <a:r>
              <a:rPr lang="en-US" dirty="0"/>
              <a:t>CMPS-201</a:t>
            </a:r>
          </a:p>
        </p:txBody>
      </p:sp>
      <p:sp>
        <p:nvSpPr>
          <p:cNvPr id="9" name="Slide Number Placeholder 8">
            <a:extLst>
              <a:ext uri="{FF2B5EF4-FFF2-40B4-BE49-F238E27FC236}">
                <a16:creationId xmlns:a16="http://schemas.microsoft.com/office/drawing/2014/main" id="{974B8381-8AD6-DBB7-3800-6E21ED856E86}"/>
              </a:ext>
            </a:extLst>
          </p:cNvPr>
          <p:cNvSpPr>
            <a:spLocks noGrp="1"/>
          </p:cNvSpPr>
          <p:nvPr>
            <p:ph type="sldNum" sz="quarter" idx="12"/>
          </p:nvPr>
        </p:nvSpPr>
        <p:spPr/>
        <p:txBody>
          <a:bodyPr/>
          <a:lstStyle>
            <a:lvl1pPr>
              <a:defRPr>
                <a:latin typeface="Aptos Display" panose="020B0004020202020204" pitchFamily="34" charset="0"/>
              </a:defRPr>
            </a:lvl1pPr>
          </a:lstStyle>
          <a:p>
            <a:fld id="{2FEB4479-D22B-484D-8CD5-C4BFA81D8A5B}" type="slidenum">
              <a:rPr lang="en-US" smtClean="0"/>
              <a:pPr/>
              <a:t>‹#›</a:t>
            </a:fld>
            <a:endParaRPr lang="en-US"/>
          </a:p>
        </p:txBody>
      </p:sp>
    </p:spTree>
    <p:extLst>
      <p:ext uri="{BB962C8B-B14F-4D97-AF65-F5344CB8AC3E}">
        <p14:creationId xmlns:p14="http://schemas.microsoft.com/office/powerpoint/2010/main" val="296837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E804-1146-B8FE-D18E-7ED1BF035D31}"/>
              </a:ext>
            </a:extLst>
          </p:cNvPr>
          <p:cNvSpPr>
            <a:spLocks noGrp="1"/>
          </p:cNvSpPr>
          <p:nvPr>
            <p:ph type="title"/>
          </p:nvPr>
        </p:nvSpPr>
        <p:spPr/>
        <p:txBody>
          <a:bodyPr/>
          <a:lstStyle>
            <a:lvl1pPr>
              <a:defRPr>
                <a:solidFill>
                  <a:schemeClr val="bg1"/>
                </a:solidFill>
                <a:highlight>
                  <a:srgbClr val="000000"/>
                </a:highlight>
                <a:latin typeface="Consolas" panose="020B0609020204030204" pitchFamily="49"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818BB1F1-C2BC-3E1C-38BC-3CBDD71954DB}"/>
              </a:ext>
            </a:extLst>
          </p:cNvPr>
          <p:cNvSpPr>
            <a:spLocks noGrp="1"/>
          </p:cNvSpPr>
          <p:nvPr>
            <p:ph type="dt" sz="half" idx="10"/>
          </p:nvPr>
        </p:nvSpPr>
        <p:spPr/>
        <p:txBody>
          <a:bodyPr/>
          <a:lstStyle/>
          <a:p>
            <a:fld id="{4F90618B-1632-49AF-AA6B-3D637F82AC54}" type="datetime1">
              <a:rPr lang="en-US" smtClean="0"/>
              <a:t>10/25/2023</a:t>
            </a:fld>
            <a:endParaRPr lang="en-US"/>
          </a:p>
        </p:txBody>
      </p:sp>
      <p:sp>
        <p:nvSpPr>
          <p:cNvPr id="4" name="Footer Placeholder 3">
            <a:extLst>
              <a:ext uri="{FF2B5EF4-FFF2-40B4-BE49-F238E27FC236}">
                <a16:creationId xmlns:a16="http://schemas.microsoft.com/office/drawing/2014/main" id="{F2CA6FAE-1EA9-0D47-B6E6-AB348AF7CD00}"/>
              </a:ext>
            </a:extLst>
          </p:cNvPr>
          <p:cNvSpPr>
            <a:spLocks noGrp="1"/>
          </p:cNvSpPr>
          <p:nvPr>
            <p:ph type="ftr" sz="quarter" idx="11"/>
          </p:nvPr>
        </p:nvSpPr>
        <p:spPr/>
        <p:txBody>
          <a:bodyPr/>
          <a:lstStyle/>
          <a:p>
            <a:r>
              <a:rPr lang="en-US"/>
              <a:t>CMPS-201</a:t>
            </a:r>
          </a:p>
        </p:txBody>
      </p:sp>
      <p:sp>
        <p:nvSpPr>
          <p:cNvPr id="5" name="Slide Number Placeholder 4">
            <a:extLst>
              <a:ext uri="{FF2B5EF4-FFF2-40B4-BE49-F238E27FC236}">
                <a16:creationId xmlns:a16="http://schemas.microsoft.com/office/drawing/2014/main" id="{3ADAED57-1BD4-617C-DAA6-59BA46E72230}"/>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5220762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D081D-4A2D-8383-5BD9-628023E1C4B8}"/>
              </a:ext>
            </a:extLst>
          </p:cNvPr>
          <p:cNvSpPr>
            <a:spLocks noGrp="1"/>
          </p:cNvSpPr>
          <p:nvPr>
            <p:ph type="dt" sz="half" idx="10"/>
          </p:nvPr>
        </p:nvSpPr>
        <p:spPr/>
        <p:txBody>
          <a:bodyPr/>
          <a:lstStyle/>
          <a:p>
            <a:fld id="{A1FB3665-41EA-4F71-AB38-BF4B0098B48F}" type="datetime1">
              <a:rPr lang="en-US" smtClean="0"/>
              <a:t>10/25/2023</a:t>
            </a:fld>
            <a:endParaRPr lang="en-US"/>
          </a:p>
        </p:txBody>
      </p:sp>
      <p:sp>
        <p:nvSpPr>
          <p:cNvPr id="3" name="Footer Placeholder 2">
            <a:extLst>
              <a:ext uri="{FF2B5EF4-FFF2-40B4-BE49-F238E27FC236}">
                <a16:creationId xmlns:a16="http://schemas.microsoft.com/office/drawing/2014/main" id="{A1389544-2D45-0F0B-87B6-922957D112AC}"/>
              </a:ext>
            </a:extLst>
          </p:cNvPr>
          <p:cNvSpPr>
            <a:spLocks noGrp="1"/>
          </p:cNvSpPr>
          <p:nvPr>
            <p:ph type="ftr" sz="quarter" idx="11"/>
          </p:nvPr>
        </p:nvSpPr>
        <p:spPr/>
        <p:txBody>
          <a:bodyPr/>
          <a:lstStyle/>
          <a:p>
            <a:r>
              <a:rPr lang="en-US"/>
              <a:t>CMPS-201</a:t>
            </a:r>
          </a:p>
        </p:txBody>
      </p:sp>
      <p:sp>
        <p:nvSpPr>
          <p:cNvPr id="4" name="Slide Number Placeholder 3">
            <a:extLst>
              <a:ext uri="{FF2B5EF4-FFF2-40B4-BE49-F238E27FC236}">
                <a16:creationId xmlns:a16="http://schemas.microsoft.com/office/drawing/2014/main" id="{FCE3D8BE-0240-00E6-6328-DC933FFE8334}"/>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421146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D092-BE80-23C4-3DFF-8A8D01B02039}"/>
              </a:ext>
            </a:extLst>
          </p:cNvPr>
          <p:cNvSpPr>
            <a:spLocks noGrp="1"/>
          </p:cNvSpPr>
          <p:nvPr>
            <p:ph type="title"/>
          </p:nvPr>
        </p:nvSpPr>
        <p:spPr>
          <a:xfrm>
            <a:off x="839788" y="457200"/>
            <a:ext cx="3932237" cy="1600200"/>
          </a:xfrm>
        </p:spPr>
        <p:txBody>
          <a:bodyPr anchor="b"/>
          <a:lstStyle>
            <a:lvl1pPr>
              <a:defRPr sz="3200">
                <a:solidFill>
                  <a:schemeClr val="bg1"/>
                </a:solidFill>
                <a:highlight>
                  <a:srgbClr val="000000"/>
                </a:highlight>
                <a:latin typeface="Consolas" panose="020B0609020204030204" pitchFamily="49"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DA565FD7-B9F7-21D9-2CC1-A3C2A0813F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A02109-2EB7-0086-4ECD-78CAF7AD3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698D77C-E87B-6FBF-E0DD-D156D99B8C60}"/>
              </a:ext>
            </a:extLst>
          </p:cNvPr>
          <p:cNvSpPr>
            <a:spLocks noGrp="1"/>
          </p:cNvSpPr>
          <p:nvPr>
            <p:ph type="dt" sz="half" idx="10"/>
          </p:nvPr>
        </p:nvSpPr>
        <p:spPr/>
        <p:txBody>
          <a:bodyPr/>
          <a:lstStyle/>
          <a:p>
            <a:fld id="{87A4A1DB-B6B0-47CA-BA95-952FE07916E8}" type="datetime1">
              <a:rPr lang="en-US" smtClean="0"/>
              <a:t>10/25/2023</a:t>
            </a:fld>
            <a:endParaRPr lang="en-US"/>
          </a:p>
        </p:txBody>
      </p:sp>
      <p:sp>
        <p:nvSpPr>
          <p:cNvPr id="6" name="Footer Placeholder 5">
            <a:extLst>
              <a:ext uri="{FF2B5EF4-FFF2-40B4-BE49-F238E27FC236}">
                <a16:creationId xmlns:a16="http://schemas.microsoft.com/office/drawing/2014/main" id="{4059D2E8-680C-5528-6A37-E4A23AFA76BB}"/>
              </a:ext>
            </a:extLst>
          </p:cNvPr>
          <p:cNvSpPr>
            <a:spLocks noGrp="1"/>
          </p:cNvSpPr>
          <p:nvPr>
            <p:ph type="ftr" sz="quarter" idx="11"/>
          </p:nvPr>
        </p:nvSpPr>
        <p:spPr/>
        <p:txBody>
          <a:bodyPr/>
          <a:lstStyle/>
          <a:p>
            <a:r>
              <a:rPr lang="en-US"/>
              <a:t>CMPS-201</a:t>
            </a:r>
          </a:p>
        </p:txBody>
      </p:sp>
      <p:sp>
        <p:nvSpPr>
          <p:cNvPr id="7" name="Slide Number Placeholder 6">
            <a:extLst>
              <a:ext uri="{FF2B5EF4-FFF2-40B4-BE49-F238E27FC236}">
                <a16:creationId xmlns:a16="http://schemas.microsoft.com/office/drawing/2014/main" id="{F9A73D4D-FF0C-4F05-79A7-524ED869BC4B}"/>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370276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8422-63FB-7A8C-58D6-0F93F0836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568196-2544-4B0A-DB2D-B76731650F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238EDAB-9320-53BE-B6F2-6CC824D83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CA40D-63B4-8F05-5C35-57FCB64C6533}"/>
              </a:ext>
            </a:extLst>
          </p:cNvPr>
          <p:cNvSpPr>
            <a:spLocks noGrp="1"/>
          </p:cNvSpPr>
          <p:nvPr>
            <p:ph type="dt" sz="half" idx="10"/>
          </p:nvPr>
        </p:nvSpPr>
        <p:spPr/>
        <p:txBody>
          <a:bodyPr/>
          <a:lstStyle/>
          <a:p>
            <a:fld id="{DE2CBA01-5ECE-4D04-965C-C9F4C73B78D8}" type="datetime1">
              <a:rPr lang="en-US" smtClean="0"/>
              <a:t>10/25/2023</a:t>
            </a:fld>
            <a:endParaRPr lang="en-US"/>
          </a:p>
        </p:txBody>
      </p:sp>
      <p:sp>
        <p:nvSpPr>
          <p:cNvPr id="6" name="Footer Placeholder 5">
            <a:extLst>
              <a:ext uri="{FF2B5EF4-FFF2-40B4-BE49-F238E27FC236}">
                <a16:creationId xmlns:a16="http://schemas.microsoft.com/office/drawing/2014/main" id="{7AD25B78-EED0-6A09-70EE-0F52616BA854}"/>
              </a:ext>
            </a:extLst>
          </p:cNvPr>
          <p:cNvSpPr>
            <a:spLocks noGrp="1"/>
          </p:cNvSpPr>
          <p:nvPr>
            <p:ph type="ftr" sz="quarter" idx="11"/>
          </p:nvPr>
        </p:nvSpPr>
        <p:spPr/>
        <p:txBody>
          <a:bodyPr/>
          <a:lstStyle/>
          <a:p>
            <a:r>
              <a:rPr lang="en-US"/>
              <a:t>CMPS-201</a:t>
            </a:r>
          </a:p>
        </p:txBody>
      </p:sp>
      <p:sp>
        <p:nvSpPr>
          <p:cNvPr id="7" name="Slide Number Placeholder 6">
            <a:extLst>
              <a:ext uri="{FF2B5EF4-FFF2-40B4-BE49-F238E27FC236}">
                <a16:creationId xmlns:a16="http://schemas.microsoft.com/office/drawing/2014/main" id="{DB113806-8190-5F99-8669-FB828ECA2EFF}"/>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1593851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AB2EFA-76FD-2A8D-770A-182048D8FA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1D6EE3-D69F-C22B-D115-42E353521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8C633-217A-DB5F-78A3-EAE46D2D8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35843-FC91-4363-9D9C-6CA1E24B367F}" type="datetime1">
              <a:rPr lang="en-US" smtClean="0"/>
              <a:t>10/25/2023</a:t>
            </a:fld>
            <a:endParaRPr lang="en-US"/>
          </a:p>
        </p:txBody>
      </p:sp>
      <p:sp>
        <p:nvSpPr>
          <p:cNvPr id="5" name="Footer Placeholder 4">
            <a:extLst>
              <a:ext uri="{FF2B5EF4-FFF2-40B4-BE49-F238E27FC236}">
                <a16:creationId xmlns:a16="http://schemas.microsoft.com/office/drawing/2014/main" id="{2CE1BAED-4826-38C9-6530-5C45E1866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CMPS-201</a:t>
            </a:r>
          </a:p>
        </p:txBody>
      </p:sp>
      <p:sp>
        <p:nvSpPr>
          <p:cNvPr id="6" name="Slide Number Placeholder 5">
            <a:extLst>
              <a:ext uri="{FF2B5EF4-FFF2-40B4-BE49-F238E27FC236}">
                <a16:creationId xmlns:a16="http://schemas.microsoft.com/office/drawing/2014/main" id="{7747BE76-180F-5C76-C839-0C8DE9442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B4479-D22B-484D-8CD5-C4BFA81D8A5B}" type="slidenum">
              <a:rPr lang="en-US" smtClean="0"/>
              <a:t>‹#›</a:t>
            </a:fld>
            <a:endParaRPr lang="en-US"/>
          </a:p>
        </p:txBody>
      </p:sp>
    </p:spTree>
    <p:extLst>
      <p:ext uri="{BB962C8B-B14F-4D97-AF65-F5344CB8AC3E}">
        <p14:creationId xmlns:p14="http://schemas.microsoft.com/office/powerpoint/2010/main" val="4155002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9FF0-31CF-34BD-0542-DC90EF662C53}"/>
              </a:ext>
            </a:extLst>
          </p:cNvPr>
          <p:cNvSpPr>
            <a:spLocks noGrp="1"/>
          </p:cNvSpPr>
          <p:nvPr>
            <p:ph type="ctrTitle"/>
          </p:nvPr>
        </p:nvSpPr>
        <p:spPr/>
        <p:txBody>
          <a:bodyPr anchor="ctr"/>
          <a:lstStyle/>
          <a:p>
            <a:r>
              <a:rPr lang="en-US" dirty="0">
                <a:solidFill>
                  <a:schemeClr val="bg2"/>
                </a:solidFill>
                <a:highlight>
                  <a:srgbClr val="000000"/>
                </a:highlight>
                <a:latin typeface="Consolas" panose="020B0609020204030204" pitchFamily="49" charset="0"/>
              </a:rPr>
              <a:t>Sheet </a:t>
            </a:r>
            <a:r>
              <a:rPr lang="en-US" dirty="0">
                <a:solidFill>
                  <a:srgbClr val="00B0F0"/>
                </a:solidFill>
              </a:rPr>
              <a:t>1</a:t>
            </a:r>
            <a:endParaRPr lang="en-US" i="1" dirty="0">
              <a:solidFill>
                <a:srgbClr val="00B0F0"/>
              </a:solidFill>
              <a:highlight>
                <a:srgbClr val="000000"/>
              </a:highlight>
              <a:latin typeface="Cascadia Code PL Light" panose="020B0609020000020004" pitchFamily="49" charset="0"/>
              <a:ea typeface="Cascadia Code PL Light" panose="020B0609020000020004" pitchFamily="49" charset="0"/>
              <a:cs typeface="Cascadia Code PL Light" panose="020B0609020000020004" pitchFamily="49" charset="0"/>
            </a:endParaRPr>
          </a:p>
        </p:txBody>
      </p:sp>
      <p:sp>
        <p:nvSpPr>
          <p:cNvPr id="3" name="Subtitle 2">
            <a:extLst>
              <a:ext uri="{FF2B5EF4-FFF2-40B4-BE49-F238E27FC236}">
                <a16:creationId xmlns:a16="http://schemas.microsoft.com/office/drawing/2014/main" id="{0ADAFD1A-1C7B-8843-95BB-F1D8C63CCDE4}"/>
              </a:ext>
            </a:extLst>
          </p:cNvPr>
          <p:cNvSpPr>
            <a:spLocks noGrp="1"/>
          </p:cNvSpPr>
          <p:nvPr>
            <p:ph type="subTitle" idx="1"/>
          </p:nvPr>
        </p:nvSpPr>
        <p:spPr/>
        <p:txBody>
          <a:bodyPr anchor="ctr"/>
          <a:lstStyle/>
          <a:p>
            <a:r>
              <a:rPr lang="en-US" i="1" dirty="0"/>
              <a:t>Microprocessors</a:t>
            </a:r>
            <a:br>
              <a:rPr lang="en-US" i="1" dirty="0"/>
            </a:br>
            <a:r>
              <a:rPr lang="en-US" i="1" dirty="0"/>
              <a:t>CMPS-201</a:t>
            </a:r>
          </a:p>
        </p:txBody>
      </p:sp>
      <p:sp>
        <p:nvSpPr>
          <p:cNvPr id="11" name="Footer Placeholder 10">
            <a:extLst>
              <a:ext uri="{FF2B5EF4-FFF2-40B4-BE49-F238E27FC236}">
                <a16:creationId xmlns:a16="http://schemas.microsoft.com/office/drawing/2014/main" id="{5DF50B52-520B-5DE5-FE7B-8F02D3B3E489}"/>
              </a:ext>
            </a:extLst>
          </p:cNvPr>
          <p:cNvSpPr>
            <a:spLocks noGrp="1"/>
          </p:cNvSpPr>
          <p:nvPr>
            <p:ph type="ftr" sz="quarter" idx="11"/>
          </p:nvPr>
        </p:nvSpPr>
        <p:spPr/>
        <p:txBody>
          <a:bodyPr/>
          <a:lstStyle/>
          <a:p>
            <a:r>
              <a:rPr lang="en-US"/>
              <a:t>CMPS-201</a:t>
            </a:r>
          </a:p>
        </p:txBody>
      </p:sp>
    </p:spTree>
    <p:extLst>
      <p:ext uri="{BB962C8B-B14F-4D97-AF65-F5344CB8AC3E}">
        <p14:creationId xmlns:p14="http://schemas.microsoft.com/office/powerpoint/2010/main" val="172485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8C2F-B8DC-BA73-B50E-40D206BF7236}"/>
              </a:ext>
            </a:extLst>
          </p:cNvPr>
          <p:cNvSpPr>
            <a:spLocks noGrp="1"/>
          </p:cNvSpPr>
          <p:nvPr>
            <p:ph type="title"/>
          </p:nvPr>
        </p:nvSpPr>
        <p:spPr/>
        <p:txBody>
          <a:bodyPr/>
          <a:lstStyle/>
          <a:p>
            <a:r>
              <a:rPr lang="en-US" dirty="0"/>
              <a:t>Overflow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Flag</a:t>
            </a:r>
          </a:p>
        </p:txBody>
      </p:sp>
      <p:sp>
        <p:nvSpPr>
          <p:cNvPr id="3" name="Content Placeholder 2">
            <a:extLst>
              <a:ext uri="{FF2B5EF4-FFF2-40B4-BE49-F238E27FC236}">
                <a16:creationId xmlns:a16="http://schemas.microsoft.com/office/drawing/2014/main" id="{DAFB3DA8-2D46-13D3-BBB4-7886643B8C6C}"/>
              </a:ext>
            </a:extLst>
          </p:cNvPr>
          <p:cNvSpPr>
            <a:spLocks noGrp="1"/>
          </p:cNvSpPr>
          <p:nvPr>
            <p:ph idx="1"/>
          </p:nvPr>
        </p:nvSpPr>
        <p:spPr/>
        <p:txBody>
          <a:bodyPr/>
          <a:lstStyle/>
          <a:p>
            <a:r>
              <a:rPr lang="en-US" dirty="0"/>
              <a:t>Set if the result is an invalid 2’s complement.</a:t>
            </a:r>
          </a:p>
          <a:p>
            <a:r>
              <a:rPr lang="en-US" dirty="0"/>
              <a:t>If we add two positive numbers and the result is negative:</a:t>
            </a:r>
          </a:p>
          <a:p>
            <a:pPr lvl="1"/>
            <a:r>
              <a:rPr lang="en-US" dirty="0"/>
              <a:t>This is an overflow.</a:t>
            </a:r>
          </a:p>
          <a:p>
            <a:r>
              <a:rPr lang="en-US" dirty="0"/>
              <a:t>If we Add two negative numbers and the result is positive:</a:t>
            </a:r>
          </a:p>
          <a:p>
            <a:pPr lvl="1"/>
            <a:r>
              <a:rPr lang="en-US" dirty="0"/>
              <a:t>This is called underflow, but gets the same treatment as an overflow.</a:t>
            </a:r>
          </a:p>
          <a:p>
            <a:r>
              <a:rPr lang="en-US" dirty="0"/>
              <a:t>Both cases set the overflow flag.</a:t>
            </a:r>
          </a:p>
        </p:txBody>
      </p:sp>
      <p:sp>
        <p:nvSpPr>
          <p:cNvPr id="4" name="Footer Placeholder 3">
            <a:extLst>
              <a:ext uri="{FF2B5EF4-FFF2-40B4-BE49-F238E27FC236}">
                <a16:creationId xmlns:a16="http://schemas.microsoft.com/office/drawing/2014/main" id="{F4349285-B856-D73F-3A80-57538185BC04}"/>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42287267-D0C3-F795-0293-E32F5607D640}"/>
              </a:ext>
            </a:extLst>
          </p:cNvPr>
          <p:cNvSpPr>
            <a:spLocks noGrp="1"/>
          </p:cNvSpPr>
          <p:nvPr>
            <p:ph type="sldNum" sz="quarter" idx="12"/>
          </p:nvPr>
        </p:nvSpPr>
        <p:spPr/>
        <p:txBody>
          <a:bodyPr/>
          <a:lstStyle/>
          <a:p>
            <a:fld id="{2FEB4479-D22B-484D-8CD5-C4BFA81D8A5B}" type="slidenum">
              <a:rPr lang="en-US" smtClean="0"/>
              <a:pPr/>
              <a:t>10</a:t>
            </a:fld>
            <a:endParaRPr lang="en-US" dirty="0"/>
          </a:p>
        </p:txBody>
      </p:sp>
    </p:spTree>
    <p:extLst>
      <p:ext uri="{BB962C8B-B14F-4D97-AF65-F5344CB8AC3E}">
        <p14:creationId xmlns:p14="http://schemas.microsoft.com/office/powerpoint/2010/main" val="366221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5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F38E6-B9DC-FFD0-0447-D246F85AD874}"/>
              </a:ext>
            </a:extLst>
          </p:cNvPr>
          <p:cNvSpPr>
            <a:spLocks noGrp="1"/>
          </p:cNvSpPr>
          <p:nvPr>
            <p:ph type="title"/>
          </p:nvPr>
        </p:nvSpPr>
        <p:spPr/>
        <p:txBody>
          <a:bodyPr/>
          <a:lstStyle/>
          <a:p>
            <a:r>
              <a:rPr lang="en-US" dirty="0"/>
              <a:t>The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Stack</a:t>
            </a:r>
          </a:p>
        </p:txBody>
      </p:sp>
      <p:sp>
        <p:nvSpPr>
          <p:cNvPr id="3" name="Content Placeholder 2">
            <a:extLst>
              <a:ext uri="{FF2B5EF4-FFF2-40B4-BE49-F238E27FC236}">
                <a16:creationId xmlns:a16="http://schemas.microsoft.com/office/drawing/2014/main" id="{8F60D49A-63C7-AEC0-C886-24F4E27EDF47}"/>
              </a:ext>
            </a:extLst>
          </p:cNvPr>
          <p:cNvSpPr>
            <a:spLocks noGrp="1"/>
          </p:cNvSpPr>
          <p:nvPr>
            <p:ph idx="1"/>
          </p:nvPr>
        </p:nvSpPr>
        <p:spPr/>
        <p:txBody>
          <a:bodyPr/>
          <a:lstStyle/>
          <a:p>
            <a:r>
              <a:rPr lang="en-US" dirty="0"/>
              <a:t>The stack pointer </a:t>
            </a:r>
            <a:r>
              <a:rPr lang="en-US" b="1" dirty="0"/>
              <a:t>SP</a:t>
            </a:r>
            <a:r>
              <a:rPr lang="en-US" dirty="0"/>
              <a:t> is a 16 bit register.</a:t>
            </a:r>
          </a:p>
          <a:p>
            <a:r>
              <a:rPr lang="en-US" dirty="0"/>
              <a:t>It always points to the top of the stack.</a:t>
            </a:r>
          </a:p>
          <a:p>
            <a:r>
              <a:rPr lang="en-US" dirty="0"/>
              <a:t>We can push 16 bit values only. (Can’t PUSH AL, for example).</a:t>
            </a:r>
          </a:p>
          <a:p>
            <a:pPr marL="0" indent="0">
              <a:buNone/>
            </a:pPr>
            <a:endParaRPr lang="en-US" dirty="0"/>
          </a:p>
        </p:txBody>
      </p:sp>
      <p:sp>
        <p:nvSpPr>
          <p:cNvPr id="4" name="Footer Placeholder 3">
            <a:extLst>
              <a:ext uri="{FF2B5EF4-FFF2-40B4-BE49-F238E27FC236}">
                <a16:creationId xmlns:a16="http://schemas.microsoft.com/office/drawing/2014/main" id="{8AA68A8C-88CB-FA9F-ACC4-26BF5CCA20BF}"/>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DA2A6767-07C5-ACDB-39C4-7C18ECB1409A}"/>
              </a:ext>
            </a:extLst>
          </p:cNvPr>
          <p:cNvSpPr>
            <a:spLocks noGrp="1"/>
          </p:cNvSpPr>
          <p:nvPr>
            <p:ph type="sldNum" sz="quarter" idx="12"/>
          </p:nvPr>
        </p:nvSpPr>
        <p:spPr/>
        <p:txBody>
          <a:bodyPr/>
          <a:lstStyle/>
          <a:p>
            <a:fld id="{2FEB4479-D22B-484D-8CD5-C4BFA81D8A5B}" type="slidenum">
              <a:rPr lang="en-US" smtClean="0"/>
              <a:pPr/>
              <a:t>11</a:t>
            </a:fld>
            <a:endParaRPr lang="en-US" dirty="0"/>
          </a:p>
        </p:txBody>
      </p:sp>
    </p:spTree>
    <p:extLst>
      <p:ext uri="{BB962C8B-B14F-4D97-AF65-F5344CB8AC3E}">
        <p14:creationId xmlns:p14="http://schemas.microsoft.com/office/powerpoint/2010/main" val="327346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3451-84C5-A004-09ED-AE1A08018007}"/>
              </a:ext>
            </a:extLst>
          </p:cNvPr>
          <p:cNvSpPr>
            <a:spLocks noGrp="1"/>
          </p:cNvSpPr>
          <p:nvPr>
            <p:ph type="title"/>
          </p:nvPr>
        </p:nvSpPr>
        <p:spPr/>
        <p:txBody>
          <a:bodyPr/>
          <a:lstStyle/>
          <a:p>
            <a:r>
              <a:rPr lang="en-US" dirty="0"/>
              <a:t>Pushing onto the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Stack</a:t>
            </a:r>
          </a:p>
        </p:txBody>
      </p:sp>
      <p:sp>
        <p:nvSpPr>
          <p:cNvPr id="3" name="Content Placeholder 2">
            <a:extLst>
              <a:ext uri="{FF2B5EF4-FFF2-40B4-BE49-F238E27FC236}">
                <a16:creationId xmlns:a16="http://schemas.microsoft.com/office/drawing/2014/main" id="{3C668002-4C9E-60C3-E79A-209097806456}"/>
              </a:ext>
            </a:extLst>
          </p:cNvPr>
          <p:cNvSpPr>
            <a:spLocks noGrp="1"/>
          </p:cNvSpPr>
          <p:nvPr>
            <p:ph idx="1"/>
          </p:nvPr>
        </p:nvSpPr>
        <p:spPr/>
        <p:txBody>
          <a:bodyPr/>
          <a:lstStyle/>
          <a:p>
            <a:r>
              <a:rPr lang="en-US" dirty="0"/>
              <a:t>The </a:t>
            </a:r>
            <a:r>
              <a:rPr lang="en-US" b="1" dirty="0"/>
              <a:t>SP </a:t>
            </a:r>
            <a:r>
              <a:rPr lang="en-US" dirty="0"/>
              <a:t>decrements by 2 (why not 1?)</a:t>
            </a:r>
          </a:p>
          <a:p>
            <a:r>
              <a:rPr lang="en-US" dirty="0"/>
              <a:t>Since the memory is byte addressable (it is 8 bits wide), We need two places to store a 16-bit register.</a:t>
            </a:r>
          </a:p>
          <a:p>
            <a:r>
              <a:rPr lang="en-US" dirty="0"/>
              <a:t>Little Endian ! The lower part of the register is written into the lower part of the memory, and the higher part is written in the higher part of memory.</a:t>
            </a:r>
          </a:p>
        </p:txBody>
      </p:sp>
      <p:sp>
        <p:nvSpPr>
          <p:cNvPr id="4" name="Footer Placeholder 3">
            <a:extLst>
              <a:ext uri="{FF2B5EF4-FFF2-40B4-BE49-F238E27FC236}">
                <a16:creationId xmlns:a16="http://schemas.microsoft.com/office/drawing/2014/main" id="{559CDF26-1A33-FB6E-25F2-67B4281F9B3A}"/>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F405588D-B39F-E10A-6EAE-52174940433E}"/>
              </a:ext>
            </a:extLst>
          </p:cNvPr>
          <p:cNvSpPr>
            <a:spLocks noGrp="1"/>
          </p:cNvSpPr>
          <p:nvPr>
            <p:ph type="sldNum" sz="quarter" idx="12"/>
          </p:nvPr>
        </p:nvSpPr>
        <p:spPr/>
        <p:txBody>
          <a:bodyPr/>
          <a:lstStyle/>
          <a:p>
            <a:fld id="{2FEB4479-D22B-484D-8CD5-C4BFA81D8A5B}" type="slidenum">
              <a:rPr lang="en-US" smtClean="0"/>
              <a:pPr/>
              <a:t>12</a:t>
            </a:fld>
            <a:endParaRPr lang="en-US" dirty="0"/>
          </a:p>
        </p:txBody>
      </p:sp>
    </p:spTree>
    <p:extLst>
      <p:ext uri="{BB962C8B-B14F-4D97-AF65-F5344CB8AC3E}">
        <p14:creationId xmlns:p14="http://schemas.microsoft.com/office/powerpoint/2010/main" val="15574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FED5-4343-3716-248E-27AE6AC6C4DC}"/>
              </a:ext>
            </a:extLst>
          </p:cNvPr>
          <p:cNvSpPr>
            <a:spLocks noGrp="1"/>
          </p:cNvSpPr>
          <p:nvPr>
            <p:ph type="title"/>
          </p:nvPr>
        </p:nvSpPr>
        <p:spPr/>
        <p:txBody>
          <a:bodyPr/>
          <a:lstStyle/>
          <a:p>
            <a:r>
              <a:rPr lang="en-US" dirty="0"/>
              <a:t>Popping from the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Stack</a:t>
            </a:r>
          </a:p>
        </p:txBody>
      </p:sp>
      <p:sp>
        <p:nvSpPr>
          <p:cNvPr id="3" name="Content Placeholder 2">
            <a:extLst>
              <a:ext uri="{FF2B5EF4-FFF2-40B4-BE49-F238E27FC236}">
                <a16:creationId xmlns:a16="http://schemas.microsoft.com/office/drawing/2014/main" id="{43313F85-AC52-2208-B70E-5BCC768D1AFD}"/>
              </a:ext>
            </a:extLst>
          </p:cNvPr>
          <p:cNvSpPr>
            <a:spLocks noGrp="1"/>
          </p:cNvSpPr>
          <p:nvPr>
            <p:ph idx="1"/>
          </p:nvPr>
        </p:nvSpPr>
        <p:spPr/>
        <p:txBody>
          <a:bodyPr/>
          <a:lstStyle/>
          <a:p>
            <a:r>
              <a:rPr lang="en-US" dirty="0"/>
              <a:t>The reverse of pushing.</a:t>
            </a:r>
          </a:p>
          <a:p>
            <a:r>
              <a:rPr lang="en-US" dirty="0"/>
              <a:t>The lower part of the memory is written in the lower part of the register, and the higher part of the memory is written in the higher part of the register.</a:t>
            </a:r>
          </a:p>
          <a:p>
            <a:r>
              <a:rPr lang="en-US" dirty="0"/>
              <a:t>The </a:t>
            </a:r>
            <a:r>
              <a:rPr lang="en-US" b="1" dirty="0"/>
              <a:t>SP </a:t>
            </a:r>
            <a:r>
              <a:rPr lang="en-US" dirty="0"/>
              <a:t>increments by two.</a:t>
            </a:r>
          </a:p>
        </p:txBody>
      </p:sp>
      <p:sp>
        <p:nvSpPr>
          <p:cNvPr id="4" name="Footer Placeholder 3">
            <a:extLst>
              <a:ext uri="{FF2B5EF4-FFF2-40B4-BE49-F238E27FC236}">
                <a16:creationId xmlns:a16="http://schemas.microsoft.com/office/drawing/2014/main" id="{F7B0983D-32A1-54EF-B333-F253EA5D3889}"/>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EF7C40FD-38AB-C4A1-94F5-52769429A5AF}"/>
              </a:ext>
            </a:extLst>
          </p:cNvPr>
          <p:cNvSpPr>
            <a:spLocks noGrp="1"/>
          </p:cNvSpPr>
          <p:nvPr>
            <p:ph type="sldNum" sz="quarter" idx="12"/>
          </p:nvPr>
        </p:nvSpPr>
        <p:spPr/>
        <p:txBody>
          <a:bodyPr/>
          <a:lstStyle/>
          <a:p>
            <a:fld id="{2FEB4479-D22B-484D-8CD5-C4BFA81D8A5B}" type="slidenum">
              <a:rPr lang="en-US" smtClean="0"/>
              <a:pPr/>
              <a:t>13</a:t>
            </a:fld>
            <a:endParaRPr lang="en-US" dirty="0"/>
          </a:p>
        </p:txBody>
      </p:sp>
    </p:spTree>
    <p:extLst>
      <p:ext uri="{BB962C8B-B14F-4D97-AF65-F5344CB8AC3E}">
        <p14:creationId xmlns:p14="http://schemas.microsoft.com/office/powerpoint/2010/main" val="7435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1958-2EFE-F895-1FBE-01F42389242C}"/>
              </a:ext>
            </a:extLst>
          </p:cNvPr>
          <p:cNvSpPr>
            <a:spLocks noGrp="1"/>
          </p:cNvSpPr>
          <p:nvPr>
            <p:ph type="title"/>
          </p:nvPr>
        </p:nvSpPr>
        <p:spPr/>
        <p:txBody>
          <a:bodyPr/>
          <a:lstStyle/>
          <a:p>
            <a:r>
              <a:rPr lang="en-US" dirty="0"/>
              <a:t>Any </a:t>
            </a:r>
            <a:r>
              <a:rPr lang="en-US" i="1" dirty="0">
                <a:solidFill>
                  <a:srgbClr val="00B0F0"/>
                </a:solidFill>
                <a:latin typeface="Cascadia Code PL Light" panose="020B0609020000020004" pitchFamily="49" charset="0"/>
              </a:rPr>
              <a:t>questions?</a:t>
            </a:r>
          </a:p>
        </p:txBody>
      </p:sp>
      <p:sp>
        <p:nvSpPr>
          <p:cNvPr id="3" name="Text Placeholder 2">
            <a:extLst>
              <a:ext uri="{FF2B5EF4-FFF2-40B4-BE49-F238E27FC236}">
                <a16:creationId xmlns:a16="http://schemas.microsoft.com/office/drawing/2014/main" id="{2492926A-2082-8618-CAE8-6B03626BE435}"/>
              </a:ext>
            </a:extLst>
          </p:cNvPr>
          <p:cNvSpPr>
            <a:spLocks noGrp="1"/>
          </p:cNvSpPr>
          <p:nvPr>
            <p:ph type="body" idx="1"/>
          </p:nvPr>
        </p:nvSpPr>
        <p:spPr/>
        <p:txBody>
          <a:bodyPr/>
          <a:lstStyle/>
          <a:p>
            <a:r>
              <a:rPr lang="en-US" b="0" i="0" dirty="0">
                <a:effectLst/>
                <a:latin typeface="-apple-system"/>
              </a:rPr>
              <a:t>“There are no foolish questions and no man becomes a fool until he has stopped asking questions.” – Charles Proteus Steinmetz</a:t>
            </a:r>
          </a:p>
          <a:p>
            <a:endParaRPr lang="en-US" dirty="0"/>
          </a:p>
        </p:txBody>
      </p:sp>
      <p:sp>
        <p:nvSpPr>
          <p:cNvPr id="4" name="Footer Placeholder 3">
            <a:extLst>
              <a:ext uri="{FF2B5EF4-FFF2-40B4-BE49-F238E27FC236}">
                <a16:creationId xmlns:a16="http://schemas.microsoft.com/office/drawing/2014/main" id="{08B36194-C738-F3D1-92B5-B97866C80DDA}"/>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9C1AC0EA-1326-26B3-07DA-1A5004A73704}"/>
              </a:ext>
            </a:extLst>
          </p:cNvPr>
          <p:cNvSpPr>
            <a:spLocks noGrp="1"/>
          </p:cNvSpPr>
          <p:nvPr>
            <p:ph type="sldNum" sz="quarter" idx="12"/>
          </p:nvPr>
        </p:nvSpPr>
        <p:spPr/>
        <p:txBody>
          <a:bodyPr/>
          <a:lstStyle/>
          <a:p>
            <a:fld id="{2FEB4479-D22B-484D-8CD5-C4BFA81D8A5B}" type="slidenum">
              <a:rPr lang="en-US" smtClean="0"/>
              <a:t>14</a:t>
            </a:fld>
            <a:endParaRPr lang="en-US"/>
          </a:p>
        </p:txBody>
      </p:sp>
    </p:spTree>
    <p:extLst>
      <p:ext uri="{BB962C8B-B14F-4D97-AF65-F5344CB8AC3E}">
        <p14:creationId xmlns:p14="http://schemas.microsoft.com/office/powerpoint/2010/main" val="130682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1FDE-C726-CCD2-1B3C-B055DF86EB64}"/>
              </a:ext>
            </a:extLst>
          </p:cNvPr>
          <p:cNvSpPr>
            <a:spLocks noGrp="1"/>
          </p:cNvSpPr>
          <p:nvPr>
            <p:ph type="title"/>
          </p:nvPr>
        </p:nvSpPr>
        <p:spPr/>
        <p:txBody>
          <a:bodyPr/>
          <a:lstStyle/>
          <a:p>
            <a:r>
              <a:rPr lang="en-US" dirty="0"/>
              <a:t>Thank </a:t>
            </a:r>
            <a:r>
              <a:rPr lang="en-US" i="1" dirty="0">
                <a:solidFill>
                  <a:srgbClr val="00B0F0"/>
                </a:solidFill>
                <a:latin typeface="Cascadia Code PL Light" panose="020B0609020000020004" pitchFamily="49" charset="0"/>
              </a:rPr>
              <a:t>you.</a:t>
            </a:r>
          </a:p>
        </p:txBody>
      </p:sp>
      <p:sp>
        <p:nvSpPr>
          <p:cNvPr id="4" name="Footer Placeholder 3">
            <a:extLst>
              <a:ext uri="{FF2B5EF4-FFF2-40B4-BE49-F238E27FC236}">
                <a16:creationId xmlns:a16="http://schemas.microsoft.com/office/drawing/2014/main" id="{F0293BCD-EEE5-E4E7-E263-95704E35B647}"/>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28C28A27-D205-3FD4-074C-F6ED9BE3BF71}"/>
              </a:ext>
            </a:extLst>
          </p:cNvPr>
          <p:cNvSpPr>
            <a:spLocks noGrp="1"/>
          </p:cNvSpPr>
          <p:nvPr>
            <p:ph type="sldNum" sz="quarter" idx="12"/>
          </p:nvPr>
        </p:nvSpPr>
        <p:spPr/>
        <p:txBody>
          <a:bodyPr/>
          <a:lstStyle/>
          <a:p>
            <a:fld id="{2FEB4479-D22B-484D-8CD5-C4BFA81D8A5B}" type="slidenum">
              <a:rPr lang="en-US" smtClean="0"/>
              <a:t>15</a:t>
            </a:fld>
            <a:endParaRPr lang="en-US"/>
          </a:p>
        </p:txBody>
      </p:sp>
    </p:spTree>
    <p:extLst>
      <p:ext uri="{BB962C8B-B14F-4D97-AF65-F5344CB8AC3E}">
        <p14:creationId xmlns:p14="http://schemas.microsoft.com/office/powerpoint/2010/main" val="184752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D7DC-9E7A-1FD5-8111-D40B45C9ADB4}"/>
              </a:ext>
            </a:extLst>
          </p:cNvPr>
          <p:cNvSpPr>
            <a:spLocks noGrp="1"/>
          </p:cNvSpPr>
          <p:nvPr>
            <p:ph type="title"/>
          </p:nvPr>
        </p:nvSpPr>
        <p:spPr/>
        <p:txBody>
          <a:bodyPr/>
          <a:lstStyle/>
          <a:p>
            <a:r>
              <a:rPr lang="en-US" dirty="0">
                <a:solidFill>
                  <a:schemeClr val="bg1"/>
                </a:solidFill>
                <a:ea typeface="Cascadia Code PL Light" panose="020B0609020000020004" pitchFamily="49" charset="0"/>
                <a:cs typeface="Cascadia Code PL Light" panose="020B0609020000020004" pitchFamily="49" charset="0"/>
              </a:rPr>
              <a:t>Today we will</a:t>
            </a:r>
            <a:r>
              <a:rPr lang="en-US" dirty="0">
                <a:solidFill>
                  <a:schemeClr val="tx1"/>
                </a:solidFill>
                <a:ea typeface="Cascadia Code PL Light" panose="020B0609020000020004" pitchFamily="49" charset="0"/>
                <a:cs typeface="Cascadia Code PL Light" panose="020B0609020000020004" pitchFamily="49" charset="0"/>
              </a:rPr>
              <a:t>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learn:</a:t>
            </a:r>
          </a:p>
        </p:txBody>
      </p:sp>
      <p:sp>
        <p:nvSpPr>
          <p:cNvPr id="3" name="Content Placeholder 2">
            <a:extLst>
              <a:ext uri="{FF2B5EF4-FFF2-40B4-BE49-F238E27FC236}">
                <a16:creationId xmlns:a16="http://schemas.microsoft.com/office/drawing/2014/main" id="{2AD04A32-552F-A63C-0B6C-3C381A943EE4}"/>
              </a:ext>
            </a:extLst>
          </p:cNvPr>
          <p:cNvSpPr>
            <a:spLocks noGrp="1"/>
          </p:cNvSpPr>
          <p:nvPr>
            <p:ph idx="1"/>
          </p:nvPr>
        </p:nvSpPr>
        <p:spPr>
          <a:xfrm>
            <a:off x="838200" y="2636464"/>
            <a:ext cx="10515600" cy="2351928"/>
          </a:xfrm>
        </p:spPr>
        <p:txBody>
          <a:bodyPr anchor="t">
            <a:normAutofit/>
          </a:bodyPr>
          <a:lstStyle/>
          <a:p>
            <a:pPr marL="514350" indent="-514350">
              <a:buFont typeface="+mj-lt"/>
              <a:buAutoNum type="arabicPeriod"/>
            </a:pPr>
            <a:r>
              <a:rPr lang="en-US" dirty="0">
                <a:latin typeface="Consolas" panose="020B0609020204030204" pitchFamily="49" charset="0"/>
                <a:ea typeface="Cascadia Code PL Light" panose="020B0609020000020004" pitchFamily="49" charset="0"/>
                <a:cs typeface="Cascadia Code PL Light" panose="020B0609020000020004" pitchFamily="49" charset="0"/>
              </a:rPr>
              <a:t>[x86]</a:t>
            </a:r>
            <a:r>
              <a:rPr lang="en-US" dirty="0">
                <a:latin typeface="+mj-lt"/>
                <a:ea typeface="Cascadia Code PL Light" panose="020B0609020000020004" pitchFamily="49" charset="0"/>
                <a:cs typeface="Cascadia Code PL Light" panose="020B0609020000020004" pitchFamily="49" charset="0"/>
              </a:rPr>
              <a:t> How to easily figure out the flags for any operation.</a:t>
            </a:r>
          </a:p>
          <a:p>
            <a:pPr marL="514350" indent="-514350">
              <a:buFont typeface="+mj-lt"/>
              <a:buAutoNum type="arabicPeriod"/>
            </a:pPr>
            <a:r>
              <a:rPr lang="en-US" dirty="0">
                <a:latin typeface="Consolas" panose="020B0609020204030204" pitchFamily="49" charset="0"/>
                <a:ea typeface="Cascadia Code PL Light" panose="020B0609020000020004" pitchFamily="49" charset="0"/>
                <a:cs typeface="Cascadia Code PL Light" panose="020B0609020000020004" pitchFamily="49" charset="0"/>
              </a:rPr>
              <a:t>[x86]</a:t>
            </a:r>
            <a:r>
              <a:rPr lang="en-US" dirty="0">
                <a:latin typeface="+mj-lt"/>
                <a:ea typeface="Cascadia Code PL Light" panose="020B0609020000020004" pitchFamily="49" charset="0"/>
                <a:cs typeface="Cascadia Code PL Light" panose="020B0609020000020004" pitchFamily="49" charset="0"/>
              </a:rPr>
              <a:t> How the stack works.</a:t>
            </a:r>
          </a:p>
          <a:p>
            <a:pPr marL="514350" indent="-514350">
              <a:buFont typeface="+mj-lt"/>
              <a:buAutoNum type="arabicPeriod"/>
            </a:pPr>
            <a:r>
              <a:rPr lang="en-US" dirty="0">
                <a:latin typeface="Consolas" panose="020B0609020204030204" pitchFamily="49" charset="0"/>
                <a:ea typeface="Cascadia Code PL Light" panose="020B0609020000020004" pitchFamily="49" charset="0"/>
                <a:cs typeface="Cascadia Code PL Light" panose="020B0609020000020004" pitchFamily="49" charset="0"/>
              </a:rPr>
              <a:t>[ARM]</a:t>
            </a:r>
            <a:r>
              <a:rPr lang="en-US" dirty="0">
                <a:latin typeface="+mj-lt"/>
                <a:ea typeface="Cascadia Code PL Light" panose="020B0609020000020004" pitchFamily="49" charset="0"/>
                <a:cs typeface="Cascadia Code PL Light" panose="020B0609020000020004" pitchFamily="49" charset="0"/>
              </a:rPr>
              <a:t> A few basics.</a:t>
            </a:r>
          </a:p>
        </p:txBody>
      </p:sp>
      <p:sp>
        <p:nvSpPr>
          <p:cNvPr id="4" name="Footer Placeholder 3">
            <a:extLst>
              <a:ext uri="{FF2B5EF4-FFF2-40B4-BE49-F238E27FC236}">
                <a16:creationId xmlns:a16="http://schemas.microsoft.com/office/drawing/2014/main" id="{68E089B7-426B-CF68-5913-AC0307C248CF}"/>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92659495-DD24-9962-684A-2C5FFB9855FC}"/>
              </a:ext>
            </a:extLst>
          </p:cNvPr>
          <p:cNvSpPr>
            <a:spLocks noGrp="1"/>
          </p:cNvSpPr>
          <p:nvPr>
            <p:ph type="sldNum" sz="quarter" idx="12"/>
          </p:nvPr>
        </p:nvSpPr>
        <p:spPr/>
        <p:txBody>
          <a:bodyPr/>
          <a:lstStyle/>
          <a:p>
            <a:fld id="{2FEB4479-D22B-484D-8CD5-C4BFA81D8A5B}" type="slidenum">
              <a:rPr lang="en-US" smtClean="0"/>
              <a:pPr/>
              <a:t>2</a:t>
            </a:fld>
            <a:endParaRPr lang="en-US" dirty="0"/>
          </a:p>
        </p:txBody>
      </p:sp>
    </p:spTree>
    <p:extLst>
      <p:ext uri="{BB962C8B-B14F-4D97-AF65-F5344CB8AC3E}">
        <p14:creationId xmlns:p14="http://schemas.microsoft.com/office/powerpoint/2010/main" val="63221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6858-8058-A17B-DE52-86AC1F68706B}"/>
              </a:ext>
            </a:extLst>
          </p:cNvPr>
          <p:cNvSpPr>
            <a:spLocks noGrp="1"/>
          </p:cNvSpPr>
          <p:nvPr>
            <p:ph type="title"/>
          </p:nvPr>
        </p:nvSpPr>
        <p:spPr/>
        <p:txBody>
          <a:bodyPr/>
          <a:lstStyle/>
          <a:p>
            <a:r>
              <a:rPr lang="en-US" dirty="0"/>
              <a:t>x86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Flags</a:t>
            </a:r>
          </a:p>
        </p:txBody>
      </p:sp>
      <p:sp>
        <p:nvSpPr>
          <p:cNvPr id="3" name="Content Placeholder 2">
            <a:extLst>
              <a:ext uri="{FF2B5EF4-FFF2-40B4-BE49-F238E27FC236}">
                <a16:creationId xmlns:a16="http://schemas.microsoft.com/office/drawing/2014/main" id="{E50E8F13-8F87-119C-A34A-1DDDAF50E215}"/>
              </a:ext>
            </a:extLst>
          </p:cNvPr>
          <p:cNvSpPr>
            <a:spLocks noGrp="1"/>
          </p:cNvSpPr>
          <p:nvPr>
            <p:ph idx="1"/>
          </p:nvPr>
        </p:nvSpPr>
        <p:spPr/>
        <p:txBody>
          <a:bodyPr/>
          <a:lstStyle/>
          <a:p>
            <a:r>
              <a:rPr lang="en-US" dirty="0"/>
              <a:t>We have a number of status flags in the x86 flag register:</a:t>
            </a:r>
          </a:p>
          <a:p>
            <a:endParaRPr lang="en-US" dirty="0"/>
          </a:p>
        </p:txBody>
      </p:sp>
      <p:sp>
        <p:nvSpPr>
          <p:cNvPr id="4" name="Footer Placeholder 3">
            <a:extLst>
              <a:ext uri="{FF2B5EF4-FFF2-40B4-BE49-F238E27FC236}">
                <a16:creationId xmlns:a16="http://schemas.microsoft.com/office/drawing/2014/main" id="{51D72FB6-8D3C-0D3E-8C88-051545756F50}"/>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CA8B772C-A25B-EECF-D79A-741C07C46AA0}"/>
              </a:ext>
            </a:extLst>
          </p:cNvPr>
          <p:cNvSpPr>
            <a:spLocks noGrp="1"/>
          </p:cNvSpPr>
          <p:nvPr>
            <p:ph type="sldNum" sz="quarter" idx="12"/>
          </p:nvPr>
        </p:nvSpPr>
        <p:spPr/>
        <p:txBody>
          <a:bodyPr/>
          <a:lstStyle/>
          <a:p>
            <a:fld id="{2FEB4479-D22B-484D-8CD5-C4BFA81D8A5B}" type="slidenum">
              <a:rPr lang="en-US" smtClean="0"/>
              <a:pPr/>
              <a:t>3</a:t>
            </a:fld>
            <a:endParaRPr lang="en-US" dirty="0"/>
          </a:p>
        </p:txBody>
      </p:sp>
      <p:graphicFrame>
        <p:nvGraphicFramePr>
          <p:cNvPr id="6" name="Table 5">
            <a:extLst>
              <a:ext uri="{FF2B5EF4-FFF2-40B4-BE49-F238E27FC236}">
                <a16:creationId xmlns:a16="http://schemas.microsoft.com/office/drawing/2014/main" id="{148CE447-0FEE-6037-A03F-64A0A72426F4}"/>
              </a:ext>
            </a:extLst>
          </p:cNvPr>
          <p:cNvGraphicFramePr>
            <a:graphicFrameLocks noGrp="1"/>
          </p:cNvGraphicFramePr>
          <p:nvPr>
            <p:extLst>
              <p:ext uri="{D42A27DB-BD31-4B8C-83A1-F6EECF244321}">
                <p14:modId xmlns:p14="http://schemas.microsoft.com/office/powerpoint/2010/main" val="352129381"/>
              </p:ext>
            </p:extLst>
          </p:nvPr>
        </p:nvGraphicFramePr>
        <p:xfrm>
          <a:off x="1855437" y="2687320"/>
          <a:ext cx="8481125"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623508821"/>
                    </a:ext>
                  </a:extLst>
                </a:gridCol>
                <a:gridCol w="1354667">
                  <a:extLst>
                    <a:ext uri="{9D8B030D-6E8A-4147-A177-3AD203B41FA5}">
                      <a16:colId xmlns:a16="http://schemas.microsoft.com/office/drawing/2014/main" val="3883711497"/>
                    </a:ext>
                  </a:extLst>
                </a:gridCol>
                <a:gridCol w="1613472">
                  <a:extLst>
                    <a:ext uri="{9D8B030D-6E8A-4147-A177-3AD203B41FA5}">
                      <a16:colId xmlns:a16="http://schemas.microsoft.com/office/drawing/2014/main" val="2768430993"/>
                    </a:ext>
                  </a:extLst>
                </a:gridCol>
                <a:gridCol w="1354667">
                  <a:extLst>
                    <a:ext uri="{9D8B030D-6E8A-4147-A177-3AD203B41FA5}">
                      <a16:colId xmlns:a16="http://schemas.microsoft.com/office/drawing/2014/main" val="3861336196"/>
                    </a:ext>
                  </a:extLst>
                </a:gridCol>
                <a:gridCol w="1156018">
                  <a:extLst>
                    <a:ext uri="{9D8B030D-6E8A-4147-A177-3AD203B41FA5}">
                      <a16:colId xmlns:a16="http://schemas.microsoft.com/office/drawing/2014/main" val="195963724"/>
                    </a:ext>
                  </a:extLst>
                </a:gridCol>
                <a:gridCol w="1647634">
                  <a:extLst>
                    <a:ext uri="{9D8B030D-6E8A-4147-A177-3AD203B41FA5}">
                      <a16:colId xmlns:a16="http://schemas.microsoft.com/office/drawing/2014/main" val="138132360"/>
                    </a:ext>
                  </a:extLst>
                </a:gridCol>
              </a:tblGrid>
              <a:tr h="370840">
                <a:tc>
                  <a:txBody>
                    <a:bodyPr/>
                    <a:lstStyle/>
                    <a:p>
                      <a:pPr algn="ctr"/>
                      <a:r>
                        <a:rPr lang="en-US" dirty="0"/>
                        <a:t>Carry Flag</a:t>
                      </a:r>
                    </a:p>
                  </a:txBody>
                  <a:tcPr anchor="ctr">
                    <a:solidFill>
                      <a:schemeClr val="tx1"/>
                    </a:solidFill>
                  </a:tcPr>
                </a:tc>
                <a:tc>
                  <a:txBody>
                    <a:bodyPr/>
                    <a:lstStyle/>
                    <a:p>
                      <a:pPr algn="ctr"/>
                      <a:r>
                        <a:rPr lang="en-US" dirty="0"/>
                        <a:t>Parity Flag</a:t>
                      </a:r>
                    </a:p>
                  </a:txBody>
                  <a:tcPr anchor="ctr">
                    <a:solidFill>
                      <a:schemeClr val="tx1"/>
                    </a:solidFill>
                  </a:tcPr>
                </a:tc>
                <a:tc>
                  <a:txBody>
                    <a:bodyPr/>
                    <a:lstStyle/>
                    <a:p>
                      <a:pPr algn="ctr"/>
                      <a:r>
                        <a:rPr lang="en-US" dirty="0"/>
                        <a:t>Auxiliary Flag</a:t>
                      </a:r>
                    </a:p>
                  </a:txBody>
                  <a:tcPr anchor="ctr">
                    <a:solidFill>
                      <a:schemeClr val="tx1"/>
                    </a:solidFill>
                  </a:tcPr>
                </a:tc>
                <a:tc>
                  <a:txBody>
                    <a:bodyPr/>
                    <a:lstStyle/>
                    <a:p>
                      <a:pPr algn="ctr"/>
                      <a:r>
                        <a:rPr lang="en-US" dirty="0"/>
                        <a:t>Zero Flag</a:t>
                      </a:r>
                    </a:p>
                  </a:txBody>
                  <a:tcPr anchor="ctr">
                    <a:solidFill>
                      <a:schemeClr val="tx1"/>
                    </a:solidFill>
                  </a:tcPr>
                </a:tc>
                <a:tc>
                  <a:txBody>
                    <a:bodyPr/>
                    <a:lstStyle/>
                    <a:p>
                      <a:pPr algn="ctr"/>
                      <a:r>
                        <a:rPr lang="en-US" dirty="0"/>
                        <a:t>Sign Flag</a:t>
                      </a:r>
                    </a:p>
                  </a:txBody>
                  <a:tcPr anchor="ctr">
                    <a:solidFill>
                      <a:schemeClr val="tx1"/>
                    </a:solidFill>
                  </a:tcPr>
                </a:tc>
                <a:tc>
                  <a:txBody>
                    <a:bodyPr/>
                    <a:lstStyle/>
                    <a:p>
                      <a:pPr algn="ctr"/>
                      <a:r>
                        <a:rPr lang="en-US" dirty="0"/>
                        <a:t>Overflow Flag</a:t>
                      </a:r>
                    </a:p>
                  </a:txBody>
                  <a:tcPr anchor="ctr">
                    <a:solidFill>
                      <a:schemeClr val="tx1"/>
                    </a:solidFill>
                  </a:tcPr>
                </a:tc>
                <a:extLst>
                  <a:ext uri="{0D108BD9-81ED-4DB2-BD59-A6C34878D82A}">
                    <a16:rowId xmlns:a16="http://schemas.microsoft.com/office/drawing/2014/main" val="1741589152"/>
                  </a:ext>
                </a:extLst>
              </a:tr>
              <a:tr h="370840">
                <a:tc>
                  <a:txBody>
                    <a:bodyPr/>
                    <a:lstStyle/>
                    <a:p>
                      <a:pPr algn="ctr"/>
                      <a:r>
                        <a:rPr lang="en-US" b="1" dirty="0"/>
                        <a:t>CF</a:t>
                      </a:r>
                    </a:p>
                  </a:txBody>
                  <a:tcPr anchor="ctr">
                    <a:solidFill>
                      <a:schemeClr val="bg1"/>
                    </a:solidFill>
                  </a:tcPr>
                </a:tc>
                <a:tc>
                  <a:txBody>
                    <a:bodyPr/>
                    <a:lstStyle/>
                    <a:p>
                      <a:pPr algn="ctr"/>
                      <a:r>
                        <a:rPr lang="en-US" b="1" dirty="0"/>
                        <a:t>PF</a:t>
                      </a:r>
                    </a:p>
                  </a:txBody>
                  <a:tcPr anchor="ctr">
                    <a:solidFill>
                      <a:schemeClr val="bg1"/>
                    </a:solidFill>
                  </a:tcPr>
                </a:tc>
                <a:tc>
                  <a:txBody>
                    <a:bodyPr/>
                    <a:lstStyle/>
                    <a:p>
                      <a:pPr algn="ctr"/>
                      <a:r>
                        <a:rPr lang="en-US" b="1" dirty="0"/>
                        <a:t>AF</a:t>
                      </a:r>
                    </a:p>
                  </a:txBody>
                  <a:tcPr anchor="ctr">
                    <a:solidFill>
                      <a:schemeClr val="bg1"/>
                    </a:solidFill>
                  </a:tcPr>
                </a:tc>
                <a:tc>
                  <a:txBody>
                    <a:bodyPr/>
                    <a:lstStyle/>
                    <a:p>
                      <a:pPr algn="ctr"/>
                      <a:r>
                        <a:rPr lang="en-US" b="1" dirty="0"/>
                        <a:t>ZF</a:t>
                      </a:r>
                    </a:p>
                  </a:txBody>
                  <a:tcPr anchor="ctr">
                    <a:solidFill>
                      <a:schemeClr val="bg1"/>
                    </a:solidFill>
                  </a:tcPr>
                </a:tc>
                <a:tc>
                  <a:txBody>
                    <a:bodyPr/>
                    <a:lstStyle/>
                    <a:p>
                      <a:pPr algn="ctr"/>
                      <a:r>
                        <a:rPr lang="en-US" b="1" dirty="0"/>
                        <a:t>SF</a:t>
                      </a:r>
                    </a:p>
                  </a:txBody>
                  <a:tcPr anchor="ctr">
                    <a:solidFill>
                      <a:schemeClr val="bg1"/>
                    </a:solidFill>
                  </a:tcPr>
                </a:tc>
                <a:tc>
                  <a:txBody>
                    <a:bodyPr/>
                    <a:lstStyle/>
                    <a:p>
                      <a:pPr algn="ctr"/>
                      <a:r>
                        <a:rPr lang="en-US" b="1" dirty="0"/>
                        <a:t>OF</a:t>
                      </a:r>
                    </a:p>
                  </a:txBody>
                  <a:tcPr anchor="ctr">
                    <a:solidFill>
                      <a:schemeClr val="bg1"/>
                    </a:solidFill>
                  </a:tcPr>
                </a:tc>
                <a:extLst>
                  <a:ext uri="{0D108BD9-81ED-4DB2-BD59-A6C34878D82A}">
                    <a16:rowId xmlns:a16="http://schemas.microsoft.com/office/drawing/2014/main" val="3810966231"/>
                  </a:ext>
                </a:extLst>
              </a:tr>
            </a:tbl>
          </a:graphicData>
        </a:graphic>
      </p:graphicFrame>
    </p:spTree>
    <p:extLst>
      <p:ext uri="{BB962C8B-B14F-4D97-AF65-F5344CB8AC3E}">
        <p14:creationId xmlns:p14="http://schemas.microsoft.com/office/powerpoint/2010/main" val="281370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6858-8058-A17B-DE52-86AC1F68706B}"/>
              </a:ext>
            </a:extLst>
          </p:cNvPr>
          <p:cNvSpPr>
            <a:spLocks noGrp="1"/>
          </p:cNvSpPr>
          <p:nvPr>
            <p:ph type="title"/>
          </p:nvPr>
        </p:nvSpPr>
        <p:spPr/>
        <p:txBody>
          <a:bodyPr/>
          <a:lstStyle/>
          <a:p>
            <a:r>
              <a:rPr lang="en-US" dirty="0"/>
              <a:t>Carry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Flag</a:t>
            </a:r>
          </a:p>
        </p:txBody>
      </p:sp>
      <p:sp>
        <p:nvSpPr>
          <p:cNvPr id="3" name="Content Placeholder 2">
            <a:extLst>
              <a:ext uri="{FF2B5EF4-FFF2-40B4-BE49-F238E27FC236}">
                <a16:creationId xmlns:a16="http://schemas.microsoft.com/office/drawing/2014/main" id="{E50E8F13-8F87-119C-A34A-1DDDAF50E215}"/>
              </a:ext>
            </a:extLst>
          </p:cNvPr>
          <p:cNvSpPr>
            <a:spLocks noGrp="1"/>
          </p:cNvSpPr>
          <p:nvPr>
            <p:ph idx="1"/>
          </p:nvPr>
        </p:nvSpPr>
        <p:spPr/>
        <p:txBody>
          <a:bodyPr/>
          <a:lstStyle/>
          <a:p>
            <a:r>
              <a:rPr lang="en-US" dirty="0"/>
              <a:t>Set when the operation results in a carry being generated.</a:t>
            </a:r>
          </a:p>
          <a:p>
            <a:r>
              <a:rPr lang="en-US" dirty="0"/>
              <a:t>Example: </a:t>
            </a:r>
            <a:r>
              <a:rPr lang="en-US" i="1" dirty="0">
                <a:latin typeface="Consolas" panose="020B0609020204030204" pitchFamily="49" charset="0"/>
              </a:rPr>
              <a:t>[AX = FF01]</a:t>
            </a:r>
            <a:r>
              <a:rPr lang="en-US" dirty="0"/>
              <a:t>. </a:t>
            </a:r>
          </a:p>
          <a:p>
            <a:pPr lvl="1"/>
            <a:r>
              <a:rPr lang="en-US" sz="2800" dirty="0"/>
              <a:t>ADD AL, BL would result in a carry.</a:t>
            </a:r>
          </a:p>
          <a:p>
            <a:r>
              <a:rPr lang="en-US" dirty="0"/>
              <a:t>Example </a:t>
            </a:r>
            <a:r>
              <a:rPr lang="en-US" i="1" dirty="0">
                <a:latin typeface="Consolas" panose="020B0609020204030204" pitchFamily="49" charset="0"/>
              </a:rPr>
              <a:t>[AX = FFFF]</a:t>
            </a:r>
            <a:r>
              <a:rPr lang="en-US" dirty="0"/>
              <a:t> and </a:t>
            </a:r>
            <a:r>
              <a:rPr lang="en-US" i="1" dirty="0">
                <a:latin typeface="Consolas" panose="020B0609020204030204" pitchFamily="49" charset="0"/>
              </a:rPr>
              <a:t>[BX = 0001]</a:t>
            </a:r>
          </a:p>
          <a:p>
            <a:pPr lvl="1"/>
            <a:r>
              <a:rPr lang="en-US" sz="2800" dirty="0"/>
              <a:t>ADD AX, BX would also result in a carry.</a:t>
            </a:r>
          </a:p>
        </p:txBody>
      </p:sp>
      <p:sp>
        <p:nvSpPr>
          <p:cNvPr id="4" name="Footer Placeholder 3">
            <a:extLst>
              <a:ext uri="{FF2B5EF4-FFF2-40B4-BE49-F238E27FC236}">
                <a16:creationId xmlns:a16="http://schemas.microsoft.com/office/drawing/2014/main" id="{51D72FB6-8D3C-0D3E-8C88-051545756F50}"/>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CA8B772C-A25B-EECF-D79A-741C07C46AA0}"/>
              </a:ext>
            </a:extLst>
          </p:cNvPr>
          <p:cNvSpPr>
            <a:spLocks noGrp="1"/>
          </p:cNvSpPr>
          <p:nvPr>
            <p:ph type="sldNum" sz="quarter" idx="12"/>
          </p:nvPr>
        </p:nvSpPr>
        <p:spPr/>
        <p:txBody>
          <a:bodyPr/>
          <a:lstStyle/>
          <a:p>
            <a:fld id="{2FEB4479-D22B-484D-8CD5-C4BFA81D8A5B}" type="slidenum">
              <a:rPr lang="en-US" smtClean="0"/>
              <a:pPr/>
              <a:t>4</a:t>
            </a:fld>
            <a:endParaRPr lang="en-US" dirty="0"/>
          </a:p>
        </p:txBody>
      </p:sp>
    </p:spTree>
    <p:extLst>
      <p:ext uri="{BB962C8B-B14F-4D97-AF65-F5344CB8AC3E}">
        <p14:creationId xmlns:p14="http://schemas.microsoft.com/office/powerpoint/2010/main" val="200692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5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D491-C1E5-6964-F325-58759A77DA94}"/>
              </a:ext>
            </a:extLst>
          </p:cNvPr>
          <p:cNvSpPr>
            <a:spLocks noGrp="1"/>
          </p:cNvSpPr>
          <p:nvPr>
            <p:ph type="title"/>
          </p:nvPr>
        </p:nvSpPr>
        <p:spPr/>
        <p:txBody>
          <a:bodyPr/>
          <a:lstStyle/>
          <a:p>
            <a:r>
              <a:rPr lang="en-US" dirty="0"/>
              <a:t>Parity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Flag</a:t>
            </a:r>
          </a:p>
        </p:txBody>
      </p:sp>
      <p:sp>
        <p:nvSpPr>
          <p:cNvPr id="3" name="Content Placeholder 2">
            <a:extLst>
              <a:ext uri="{FF2B5EF4-FFF2-40B4-BE49-F238E27FC236}">
                <a16:creationId xmlns:a16="http://schemas.microsoft.com/office/drawing/2014/main" id="{7DCE66B2-638F-0887-948C-E752EDB1CD0B}"/>
              </a:ext>
            </a:extLst>
          </p:cNvPr>
          <p:cNvSpPr>
            <a:spLocks noGrp="1"/>
          </p:cNvSpPr>
          <p:nvPr>
            <p:ph idx="1"/>
          </p:nvPr>
        </p:nvSpPr>
        <p:spPr/>
        <p:txBody>
          <a:bodyPr/>
          <a:lstStyle/>
          <a:p>
            <a:r>
              <a:rPr lang="en-US" dirty="0"/>
              <a:t>This is set when the result , when converted to binary, has an even numbers of ones.</a:t>
            </a:r>
          </a:p>
          <a:p>
            <a:pPr lvl="1"/>
            <a:r>
              <a:rPr lang="en-US" dirty="0"/>
              <a:t>Remember, zero is an even number.</a:t>
            </a:r>
          </a:p>
        </p:txBody>
      </p:sp>
      <p:sp>
        <p:nvSpPr>
          <p:cNvPr id="4" name="Footer Placeholder 3">
            <a:extLst>
              <a:ext uri="{FF2B5EF4-FFF2-40B4-BE49-F238E27FC236}">
                <a16:creationId xmlns:a16="http://schemas.microsoft.com/office/drawing/2014/main" id="{EEB9E748-D1F8-043A-0942-0AB897A7699D}"/>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37B57829-0561-1E06-279E-4DC76C6EDC02}"/>
              </a:ext>
            </a:extLst>
          </p:cNvPr>
          <p:cNvSpPr>
            <a:spLocks noGrp="1"/>
          </p:cNvSpPr>
          <p:nvPr>
            <p:ph type="sldNum" sz="quarter" idx="12"/>
          </p:nvPr>
        </p:nvSpPr>
        <p:spPr/>
        <p:txBody>
          <a:bodyPr/>
          <a:lstStyle/>
          <a:p>
            <a:fld id="{2FEB4479-D22B-484D-8CD5-C4BFA81D8A5B}" type="slidenum">
              <a:rPr lang="en-US" smtClean="0"/>
              <a:pPr/>
              <a:t>5</a:t>
            </a:fld>
            <a:endParaRPr lang="en-US" dirty="0"/>
          </a:p>
        </p:txBody>
      </p:sp>
    </p:spTree>
    <p:extLst>
      <p:ext uri="{BB962C8B-B14F-4D97-AF65-F5344CB8AC3E}">
        <p14:creationId xmlns:p14="http://schemas.microsoft.com/office/powerpoint/2010/main" val="286042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B428-CF2B-FAF5-4B07-52219A87B627}"/>
              </a:ext>
            </a:extLst>
          </p:cNvPr>
          <p:cNvSpPr>
            <a:spLocks noGrp="1"/>
          </p:cNvSpPr>
          <p:nvPr>
            <p:ph type="title"/>
          </p:nvPr>
        </p:nvSpPr>
        <p:spPr/>
        <p:txBody>
          <a:bodyPr/>
          <a:lstStyle/>
          <a:p>
            <a:r>
              <a:rPr lang="en-US" dirty="0"/>
              <a:t>Auxiliary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Flag</a:t>
            </a:r>
          </a:p>
        </p:txBody>
      </p:sp>
      <p:sp>
        <p:nvSpPr>
          <p:cNvPr id="3" name="Content Placeholder 2">
            <a:extLst>
              <a:ext uri="{FF2B5EF4-FFF2-40B4-BE49-F238E27FC236}">
                <a16:creationId xmlns:a16="http://schemas.microsoft.com/office/drawing/2014/main" id="{62CA6DFB-5BE5-13B9-C11B-D7B1AA4C0172}"/>
              </a:ext>
            </a:extLst>
          </p:cNvPr>
          <p:cNvSpPr>
            <a:spLocks noGrp="1"/>
          </p:cNvSpPr>
          <p:nvPr>
            <p:ph idx="1"/>
          </p:nvPr>
        </p:nvSpPr>
        <p:spPr/>
        <p:txBody>
          <a:bodyPr/>
          <a:lstStyle/>
          <a:p>
            <a:r>
              <a:rPr lang="en-US" dirty="0"/>
              <a:t>This is set when the first hexadecimal digit generates a carry.</a:t>
            </a:r>
          </a:p>
          <a:p>
            <a:r>
              <a:rPr lang="en-US" dirty="0"/>
              <a:t>AX = AB1F, BX = 0B01</a:t>
            </a:r>
          </a:p>
          <a:p>
            <a:pPr lvl="1"/>
            <a:r>
              <a:rPr lang="en-US" dirty="0"/>
              <a:t>ADD AX, BX</a:t>
            </a:r>
          </a:p>
          <a:p>
            <a:pPr lvl="2"/>
            <a:r>
              <a:rPr lang="en-US" dirty="0"/>
              <a:t>The first digits 1 + F = 10, a carry is generated, and AF = 1</a:t>
            </a:r>
          </a:p>
        </p:txBody>
      </p:sp>
      <p:sp>
        <p:nvSpPr>
          <p:cNvPr id="4" name="Footer Placeholder 3">
            <a:extLst>
              <a:ext uri="{FF2B5EF4-FFF2-40B4-BE49-F238E27FC236}">
                <a16:creationId xmlns:a16="http://schemas.microsoft.com/office/drawing/2014/main" id="{720FA3B5-46C8-2E8A-0AC0-646E2B8AB2C9}"/>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0B7C53A5-7884-6B81-A543-51C2714AC909}"/>
              </a:ext>
            </a:extLst>
          </p:cNvPr>
          <p:cNvSpPr>
            <a:spLocks noGrp="1"/>
          </p:cNvSpPr>
          <p:nvPr>
            <p:ph type="sldNum" sz="quarter" idx="12"/>
          </p:nvPr>
        </p:nvSpPr>
        <p:spPr/>
        <p:txBody>
          <a:bodyPr/>
          <a:lstStyle/>
          <a:p>
            <a:fld id="{2FEB4479-D22B-484D-8CD5-C4BFA81D8A5B}" type="slidenum">
              <a:rPr lang="en-US" smtClean="0"/>
              <a:pPr/>
              <a:t>6</a:t>
            </a:fld>
            <a:endParaRPr lang="en-US" dirty="0"/>
          </a:p>
        </p:txBody>
      </p:sp>
    </p:spTree>
    <p:extLst>
      <p:ext uri="{BB962C8B-B14F-4D97-AF65-F5344CB8AC3E}">
        <p14:creationId xmlns:p14="http://schemas.microsoft.com/office/powerpoint/2010/main" val="424711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25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8C2F-B8DC-BA73-B50E-40D206BF7236}"/>
              </a:ext>
            </a:extLst>
          </p:cNvPr>
          <p:cNvSpPr>
            <a:spLocks noGrp="1"/>
          </p:cNvSpPr>
          <p:nvPr>
            <p:ph type="title"/>
          </p:nvPr>
        </p:nvSpPr>
        <p:spPr/>
        <p:txBody>
          <a:bodyPr/>
          <a:lstStyle/>
          <a:p>
            <a:r>
              <a:rPr lang="en-US" dirty="0"/>
              <a:t>Zero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Flag</a:t>
            </a:r>
          </a:p>
        </p:txBody>
      </p:sp>
      <p:sp>
        <p:nvSpPr>
          <p:cNvPr id="3" name="Content Placeholder 2">
            <a:extLst>
              <a:ext uri="{FF2B5EF4-FFF2-40B4-BE49-F238E27FC236}">
                <a16:creationId xmlns:a16="http://schemas.microsoft.com/office/drawing/2014/main" id="{DAFB3DA8-2D46-13D3-BBB4-7886643B8C6C}"/>
              </a:ext>
            </a:extLst>
          </p:cNvPr>
          <p:cNvSpPr>
            <a:spLocks noGrp="1"/>
          </p:cNvSpPr>
          <p:nvPr>
            <p:ph idx="1"/>
          </p:nvPr>
        </p:nvSpPr>
        <p:spPr/>
        <p:txBody>
          <a:bodyPr/>
          <a:lstStyle/>
          <a:p>
            <a:r>
              <a:rPr lang="en-US" dirty="0"/>
              <a:t>Obviously, set when the result is zero.</a:t>
            </a:r>
          </a:p>
          <a:p>
            <a:r>
              <a:rPr lang="en-US" dirty="0"/>
              <a:t>This does not include the carry!</a:t>
            </a:r>
          </a:p>
          <a:p>
            <a:pPr lvl="1"/>
            <a:r>
              <a:rPr lang="en-US" dirty="0"/>
              <a:t>FF + 1 = 00 and a carry of 1. This sets the zero flag.</a:t>
            </a:r>
          </a:p>
        </p:txBody>
      </p:sp>
      <p:sp>
        <p:nvSpPr>
          <p:cNvPr id="4" name="Footer Placeholder 3">
            <a:extLst>
              <a:ext uri="{FF2B5EF4-FFF2-40B4-BE49-F238E27FC236}">
                <a16:creationId xmlns:a16="http://schemas.microsoft.com/office/drawing/2014/main" id="{F4349285-B856-D73F-3A80-57538185BC04}"/>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42287267-D0C3-F795-0293-E32F5607D640}"/>
              </a:ext>
            </a:extLst>
          </p:cNvPr>
          <p:cNvSpPr>
            <a:spLocks noGrp="1"/>
          </p:cNvSpPr>
          <p:nvPr>
            <p:ph type="sldNum" sz="quarter" idx="12"/>
          </p:nvPr>
        </p:nvSpPr>
        <p:spPr/>
        <p:txBody>
          <a:bodyPr/>
          <a:lstStyle/>
          <a:p>
            <a:fld id="{2FEB4479-D22B-484D-8CD5-C4BFA81D8A5B}" type="slidenum">
              <a:rPr lang="en-US" smtClean="0"/>
              <a:pPr/>
              <a:t>7</a:t>
            </a:fld>
            <a:endParaRPr lang="en-US" dirty="0"/>
          </a:p>
        </p:txBody>
      </p:sp>
    </p:spTree>
    <p:extLst>
      <p:ext uri="{BB962C8B-B14F-4D97-AF65-F5344CB8AC3E}">
        <p14:creationId xmlns:p14="http://schemas.microsoft.com/office/powerpoint/2010/main" val="159746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8C2F-B8DC-BA73-B50E-40D206BF7236}"/>
              </a:ext>
            </a:extLst>
          </p:cNvPr>
          <p:cNvSpPr>
            <a:spLocks noGrp="1"/>
          </p:cNvSpPr>
          <p:nvPr>
            <p:ph type="title"/>
          </p:nvPr>
        </p:nvSpPr>
        <p:spPr/>
        <p:txBody>
          <a:bodyPr/>
          <a:lstStyle/>
          <a:p>
            <a:r>
              <a:rPr lang="en-US" dirty="0"/>
              <a:t>Sign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Flag</a:t>
            </a:r>
          </a:p>
        </p:txBody>
      </p:sp>
      <p:sp>
        <p:nvSpPr>
          <p:cNvPr id="3" name="Content Placeholder 2">
            <a:extLst>
              <a:ext uri="{FF2B5EF4-FFF2-40B4-BE49-F238E27FC236}">
                <a16:creationId xmlns:a16="http://schemas.microsoft.com/office/drawing/2014/main" id="{DAFB3DA8-2D46-13D3-BBB4-7886643B8C6C}"/>
              </a:ext>
            </a:extLst>
          </p:cNvPr>
          <p:cNvSpPr>
            <a:spLocks noGrp="1"/>
          </p:cNvSpPr>
          <p:nvPr>
            <p:ph idx="1"/>
          </p:nvPr>
        </p:nvSpPr>
        <p:spPr/>
        <p:txBody>
          <a:bodyPr/>
          <a:lstStyle/>
          <a:p>
            <a:r>
              <a:rPr lang="en-US" dirty="0"/>
              <a:t>Set when the result is negative.</a:t>
            </a:r>
          </a:p>
          <a:p>
            <a:r>
              <a:rPr lang="en-US" dirty="0"/>
              <a:t>AX = BA01</a:t>
            </a:r>
          </a:p>
          <a:p>
            <a:pPr lvl="1"/>
            <a:r>
              <a:rPr lang="en-US" dirty="0"/>
              <a:t>ADD AL, AH = BA + 01 = BB</a:t>
            </a:r>
          </a:p>
          <a:p>
            <a:pPr lvl="1"/>
            <a:r>
              <a:rPr lang="en-US" dirty="0"/>
              <a:t>When we convert 0xBB to binary: 0b1011_1011</a:t>
            </a:r>
          </a:p>
          <a:p>
            <a:pPr lvl="1"/>
            <a:r>
              <a:rPr lang="en-US" dirty="0"/>
              <a:t>The MSB is 1. According to 2’s complement, this is negative. SF = 1.</a:t>
            </a:r>
          </a:p>
          <a:p>
            <a:r>
              <a:rPr lang="en-US" dirty="0"/>
              <a:t>BX = 0001</a:t>
            </a:r>
          </a:p>
          <a:p>
            <a:pPr lvl="1"/>
            <a:r>
              <a:rPr lang="en-US" dirty="0"/>
              <a:t>ADD AX, BX = BA01 + 0001 = BA02. MSB = 1, SF = 1.</a:t>
            </a:r>
          </a:p>
        </p:txBody>
      </p:sp>
      <p:sp>
        <p:nvSpPr>
          <p:cNvPr id="4" name="Footer Placeholder 3">
            <a:extLst>
              <a:ext uri="{FF2B5EF4-FFF2-40B4-BE49-F238E27FC236}">
                <a16:creationId xmlns:a16="http://schemas.microsoft.com/office/drawing/2014/main" id="{F4349285-B856-D73F-3A80-57538185BC04}"/>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42287267-D0C3-F795-0293-E32F5607D640}"/>
              </a:ext>
            </a:extLst>
          </p:cNvPr>
          <p:cNvSpPr>
            <a:spLocks noGrp="1"/>
          </p:cNvSpPr>
          <p:nvPr>
            <p:ph type="sldNum" sz="quarter" idx="12"/>
          </p:nvPr>
        </p:nvSpPr>
        <p:spPr/>
        <p:txBody>
          <a:bodyPr/>
          <a:lstStyle/>
          <a:p>
            <a:fld id="{2FEB4479-D22B-484D-8CD5-C4BFA81D8A5B}" type="slidenum">
              <a:rPr lang="en-US" smtClean="0"/>
              <a:pPr/>
              <a:t>8</a:t>
            </a:fld>
            <a:endParaRPr lang="en-US" dirty="0"/>
          </a:p>
        </p:txBody>
      </p:sp>
    </p:spTree>
    <p:extLst>
      <p:ext uri="{BB962C8B-B14F-4D97-AF65-F5344CB8AC3E}">
        <p14:creationId xmlns:p14="http://schemas.microsoft.com/office/powerpoint/2010/main" val="85931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5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9AAD-A89C-FFA0-8AEF-A1084B39C03D}"/>
              </a:ext>
            </a:extLst>
          </p:cNvPr>
          <p:cNvSpPr>
            <a:spLocks noGrp="1"/>
          </p:cNvSpPr>
          <p:nvPr>
            <p:ph type="title"/>
          </p:nvPr>
        </p:nvSpPr>
        <p:spPr/>
        <p:txBody>
          <a:bodyPr/>
          <a:lstStyle/>
          <a:p>
            <a:r>
              <a:rPr lang="en-US" dirty="0"/>
              <a:t>Sign Flag: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Hack</a:t>
            </a:r>
          </a:p>
        </p:txBody>
      </p:sp>
      <p:sp>
        <p:nvSpPr>
          <p:cNvPr id="3" name="Content Placeholder 2">
            <a:extLst>
              <a:ext uri="{FF2B5EF4-FFF2-40B4-BE49-F238E27FC236}">
                <a16:creationId xmlns:a16="http://schemas.microsoft.com/office/drawing/2014/main" id="{6CF70DD2-4B4D-1366-3F96-746C10BF7F35}"/>
              </a:ext>
            </a:extLst>
          </p:cNvPr>
          <p:cNvSpPr>
            <a:spLocks noGrp="1"/>
          </p:cNvSpPr>
          <p:nvPr>
            <p:ph idx="1"/>
          </p:nvPr>
        </p:nvSpPr>
        <p:spPr/>
        <p:txBody>
          <a:bodyPr/>
          <a:lstStyle/>
          <a:p>
            <a:r>
              <a:rPr lang="en-US" dirty="0"/>
              <a:t>A quick way to check if a number is negative:</a:t>
            </a:r>
          </a:p>
          <a:p>
            <a:pPr lvl="1"/>
            <a:r>
              <a:rPr lang="en-US" dirty="0"/>
              <a:t>Is the left most digit an </a:t>
            </a:r>
            <a:r>
              <a:rPr lang="en-US" b="1" dirty="0"/>
              <a:t>8</a:t>
            </a:r>
            <a:r>
              <a:rPr lang="en-US" dirty="0"/>
              <a:t> or more?</a:t>
            </a:r>
          </a:p>
          <a:p>
            <a:pPr lvl="2"/>
            <a:r>
              <a:rPr lang="en-US" dirty="0"/>
              <a:t>Then, It is negative.</a:t>
            </a:r>
          </a:p>
          <a:p>
            <a:r>
              <a:rPr lang="en-US" dirty="0"/>
              <a:t>8 in binary = 0b1000, the MSB is one.</a:t>
            </a:r>
          </a:p>
        </p:txBody>
      </p:sp>
      <p:sp>
        <p:nvSpPr>
          <p:cNvPr id="4" name="Footer Placeholder 3">
            <a:extLst>
              <a:ext uri="{FF2B5EF4-FFF2-40B4-BE49-F238E27FC236}">
                <a16:creationId xmlns:a16="http://schemas.microsoft.com/office/drawing/2014/main" id="{3EEB03B7-DB3A-F28C-252C-6353263642FC}"/>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F6EAE311-099C-0034-F75E-47776F690F72}"/>
              </a:ext>
            </a:extLst>
          </p:cNvPr>
          <p:cNvSpPr>
            <a:spLocks noGrp="1"/>
          </p:cNvSpPr>
          <p:nvPr>
            <p:ph type="sldNum" sz="quarter" idx="12"/>
          </p:nvPr>
        </p:nvSpPr>
        <p:spPr/>
        <p:txBody>
          <a:bodyPr/>
          <a:lstStyle/>
          <a:p>
            <a:fld id="{2FEB4479-D22B-484D-8CD5-C4BFA81D8A5B}" type="slidenum">
              <a:rPr lang="en-US" smtClean="0"/>
              <a:pPr/>
              <a:t>9</a:t>
            </a:fld>
            <a:endParaRPr lang="en-US" dirty="0"/>
          </a:p>
        </p:txBody>
      </p:sp>
    </p:spTree>
    <p:extLst>
      <p:ext uri="{BB962C8B-B14F-4D97-AF65-F5344CB8AC3E}">
        <p14:creationId xmlns:p14="http://schemas.microsoft.com/office/powerpoint/2010/main" val="51498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24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249"/>
                                          </p:stCondLst>
                                        </p:cTn>
                                        <p:tgtEl>
                                          <p:spTgt spid="3">
                                            <p:txEl>
                                              <p:pRg st="1" end="1"/>
                                            </p:txEl>
                                          </p:spTgt>
                                        </p:tgtEl>
                                        <p:attrNameLst>
                                          <p:attrName>style.visibility</p:attrName>
                                        </p:attrNameLst>
                                      </p:cBhvr>
                                      <p:to>
                                        <p:strVal val="visible"/>
                                      </p:to>
                                    </p:set>
                                  </p:childTnLst>
                                </p:cTn>
                              </p:par>
                            </p:childTnLst>
                          </p:cTn>
                        </p:par>
                        <p:par>
                          <p:cTn id="11" fill="hold">
                            <p:stCondLst>
                              <p:cond delay="250"/>
                            </p:stCondLst>
                            <p:childTnLst>
                              <p:par>
                                <p:cTn id="12" presetID="1" presetClass="entr" presetSubtype="0" fill="hold" grpId="0" nodeType="afterEffect">
                                  <p:stCondLst>
                                    <p:cond delay="0"/>
                                  </p:stCondLst>
                                  <p:childTnLst>
                                    <p:set>
                                      <p:cBhvr>
                                        <p:cTn id="13" dur="1" fill="hold">
                                          <p:stCondLst>
                                            <p:cond delay="249"/>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249"/>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Aptos Display"/>
        <a:ea typeface=""/>
        <a:cs typeface=""/>
      </a:majorFont>
      <a:minorFont>
        <a:latin typeface="Apto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ab 2.potx" id="{BC87EDE0-799D-4344-B0B7-E1539232D8A3}" vid="{9CE2CB45-B8E7-4557-A0BB-A8FD65F8AD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752</TotalTime>
  <Words>620</Words>
  <Application>Microsoft Office PowerPoint</Application>
  <PresentationFormat>Widescreen</PresentationFormat>
  <Paragraphs>103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Aptos</vt:lpstr>
      <vt:lpstr>Aptos Display</vt:lpstr>
      <vt:lpstr>Arial</vt:lpstr>
      <vt:lpstr>Calibri</vt:lpstr>
      <vt:lpstr>Cascadia Code PL Light</vt:lpstr>
      <vt:lpstr>Consolas</vt:lpstr>
      <vt:lpstr>Office Theme</vt:lpstr>
      <vt:lpstr>Sheet 1</vt:lpstr>
      <vt:lpstr>Today we will learn:</vt:lpstr>
      <vt:lpstr>x86 Flags</vt:lpstr>
      <vt:lpstr>Carry Flag</vt:lpstr>
      <vt:lpstr>Parity Flag</vt:lpstr>
      <vt:lpstr>Auxiliary Flag</vt:lpstr>
      <vt:lpstr>Zero Flag</vt:lpstr>
      <vt:lpstr>Sign Flag</vt:lpstr>
      <vt:lpstr>Sign Flag: Hack</vt:lpstr>
      <vt:lpstr>Overflow Flag</vt:lpstr>
      <vt:lpstr>The Stack</vt:lpstr>
      <vt:lpstr>Pushing onto the Stack</vt:lpstr>
      <vt:lpstr>Popping from the Stack</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2: Execution Unit</dc:title>
  <dc:creator>Omar Amer</dc:creator>
  <cp:lastModifiedBy>Omar Amer</cp:lastModifiedBy>
  <cp:revision>60</cp:revision>
  <dcterms:created xsi:type="dcterms:W3CDTF">2023-10-16T11:49:26Z</dcterms:created>
  <dcterms:modified xsi:type="dcterms:W3CDTF">2023-10-25T19:17:28Z</dcterms:modified>
</cp:coreProperties>
</file>