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1B0EE-0E90-4C46-B12A-DAE2F4CCE78C}" v="100" dt="2023-12-13T20:49:42.399"/>
    <p1510:client id="{E26BDA4F-ABD2-458E-B91C-8B69E4CAB47F}" v="1138" dt="2023-12-14T01:18:30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66" y="1599452"/>
            <a:ext cx="10515600" cy="27262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105693" y="4995932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675316" y="4323768"/>
            <a:ext cx="5787082" cy="2298771"/>
            <a:chOff x="4137267" y="3743394"/>
            <a:chExt cx="6984876" cy="25860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4137267" y="3743394"/>
              <a:ext cx="4931548" cy="2586075"/>
              <a:chOff x="4753989" y="3539517"/>
              <a:chExt cx="4931548" cy="25860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4820575" y="3539517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4820574" y="4379476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4753989" y="517448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9619809" y="3825939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9497902" y="5267988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/>
        </p:nvSpPr>
        <p:spPr>
          <a:xfrm>
            <a:off x="742966" y="119536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DCSK Demodulator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430817" y="469072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0759F51-253D-5397-1A72-BB840BCDC57B}"/>
              </a:ext>
            </a:extLst>
          </p:cNvPr>
          <p:cNvGrpSpPr/>
          <p:nvPr/>
        </p:nvGrpSpPr>
        <p:grpSpPr>
          <a:xfrm>
            <a:off x="976135" y="1507047"/>
            <a:ext cx="10085447" cy="5071306"/>
            <a:chOff x="1162560" y="1577225"/>
            <a:chExt cx="9866879" cy="498541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B86355-F1B3-6834-1127-55ED28E6F609}"/>
                </a:ext>
              </a:extLst>
            </p:cNvPr>
            <p:cNvSpPr txBox="1"/>
            <p:nvPr/>
          </p:nvSpPr>
          <p:spPr>
            <a:xfrm rot="20429375">
              <a:off x="5828723" y="4663125"/>
              <a:ext cx="113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 == 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5447BC-083D-2D1E-4BE1-4F32538BAECC}"/>
                </a:ext>
              </a:extLst>
            </p:cNvPr>
            <p:cNvGrpSpPr/>
            <p:nvPr/>
          </p:nvGrpSpPr>
          <p:grpSpPr>
            <a:xfrm>
              <a:off x="1162560" y="1577225"/>
              <a:ext cx="9866879" cy="4985412"/>
              <a:chOff x="369074" y="574140"/>
              <a:chExt cx="11143639" cy="599505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1C1E50E-12DD-DBC6-3A6E-2D4EAF28CF1D}"/>
                  </a:ext>
                </a:extLst>
              </p:cNvPr>
              <p:cNvSpPr/>
              <p:nvPr/>
            </p:nvSpPr>
            <p:spPr>
              <a:xfrm>
                <a:off x="915882" y="880369"/>
                <a:ext cx="1978238" cy="1924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Idle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0D2826-650B-78E4-41C0-22789981A543}"/>
                  </a:ext>
                </a:extLst>
              </p:cNvPr>
              <p:cNvSpPr/>
              <p:nvPr/>
            </p:nvSpPr>
            <p:spPr>
              <a:xfrm>
                <a:off x="8543280" y="880368"/>
                <a:ext cx="1978238" cy="1924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Receiving_data</a:t>
                </a:r>
                <a:endParaRPr lang="en-US" sz="12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82DB756-CC9C-BD25-A8C7-F93D50D3F6FC}"/>
                  </a:ext>
                </a:extLst>
              </p:cNvPr>
              <p:cNvSpPr/>
              <p:nvPr/>
            </p:nvSpPr>
            <p:spPr>
              <a:xfrm>
                <a:off x="8543280" y="4459550"/>
                <a:ext cx="1978238" cy="1924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correlation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5BA10B2-738D-C5C4-BAFF-52D50AD374C9}"/>
                  </a:ext>
                </a:extLst>
              </p:cNvPr>
              <p:cNvSpPr/>
              <p:nvPr/>
            </p:nvSpPr>
            <p:spPr>
              <a:xfrm>
                <a:off x="915882" y="4459549"/>
                <a:ext cx="1978238" cy="1924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Store&amp;out</a:t>
                </a:r>
                <a:endParaRPr lang="en-US" dirty="0"/>
              </a:p>
            </p:txBody>
          </p: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E4D47032-F8E9-59BB-A130-1BF7175D5826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rot="5400000" flipH="1" flipV="1">
                <a:off x="5718700" y="-1952011"/>
                <a:ext cx="1" cy="6228572"/>
              </a:xfrm>
              <a:prstGeom prst="curvedConnector3">
                <a:avLst>
                  <a:gd name="adj1" fmla="val 5105070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302884CD-6AC0-D92D-77A4-63F93AF77EB0}"/>
                  </a:ext>
                </a:extLst>
              </p:cNvPr>
              <p:cNvCxnSpPr>
                <a:cxnSpLocks/>
                <a:stCxn id="8" idx="6"/>
                <a:endCxn id="9" idx="6"/>
              </p:cNvCxnSpPr>
              <p:nvPr/>
            </p:nvCxnSpPr>
            <p:spPr>
              <a:xfrm>
                <a:off x="10521518" y="1842856"/>
                <a:ext cx="12700" cy="3579182"/>
              </a:xfrm>
              <a:prstGeom prst="curvedConnector3">
                <a:avLst>
                  <a:gd name="adj1" fmla="val 5015535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270DFF4D-E4A5-05FC-C14A-9F632B1B8342}"/>
                  </a:ext>
                </a:extLst>
              </p:cNvPr>
              <p:cNvCxnSpPr>
                <a:stCxn id="9" idx="3"/>
                <a:endCxn id="10" idx="5"/>
              </p:cNvCxnSpPr>
              <p:nvPr/>
            </p:nvCxnSpPr>
            <p:spPr>
              <a:xfrm rot="5400000" flipH="1">
                <a:off x="5718699" y="2988333"/>
                <a:ext cx="1" cy="6228572"/>
              </a:xfrm>
              <a:prstGeom prst="curvedConnector3">
                <a:avLst>
                  <a:gd name="adj1" fmla="val -5105060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AE6DB60A-0F3C-FAED-EC66-04F59152EC89}"/>
                  </a:ext>
                </a:extLst>
              </p:cNvPr>
              <p:cNvCxnSpPr>
                <a:cxnSpLocks/>
                <a:stCxn id="10" idx="2"/>
                <a:endCxn id="7" idx="2"/>
              </p:cNvCxnSpPr>
              <p:nvPr/>
            </p:nvCxnSpPr>
            <p:spPr>
              <a:xfrm rot="10800000">
                <a:off x="915882" y="1842857"/>
                <a:ext cx="12700" cy="3579180"/>
              </a:xfrm>
              <a:prstGeom prst="curvedConnector3">
                <a:avLst>
                  <a:gd name="adj1" fmla="val 5015535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97E493FD-0425-0B6B-F619-1CEAAF23EDF8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2894120" y="2523437"/>
                <a:ext cx="5938866" cy="289860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C2404B78-BF39-9295-15BD-885F5EE94E72}"/>
                  </a:ext>
                </a:extLst>
              </p:cNvPr>
              <p:cNvCxnSpPr>
                <a:cxnSpLocks/>
                <a:stCxn id="8" idx="2"/>
                <a:endCxn id="7" idx="5"/>
              </p:cNvCxnSpPr>
              <p:nvPr/>
            </p:nvCxnSpPr>
            <p:spPr>
              <a:xfrm rot="10800000" flipV="1">
                <a:off x="2604414" y="1842856"/>
                <a:ext cx="5938866" cy="680582"/>
              </a:xfrm>
              <a:prstGeom prst="curvedConnector4">
                <a:avLst>
                  <a:gd name="adj1" fmla="val 2118"/>
                  <a:gd name="adj2" fmla="val 125442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0B66F61-4E76-6FC7-889D-A82EB40890A9}"/>
                  </a:ext>
                </a:extLst>
              </p:cNvPr>
              <p:cNvSpPr txBox="1"/>
              <p:nvPr/>
            </p:nvSpPr>
            <p:spPr>
              <a:xfrm>
                <a:off x="4873841" y="574140"/>
                <a:ext cx="113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 == 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D22280-19BC-3778-D4F7-322D28B787B5}"/>
                  </a:ext>
                </a:extLst>
              </p:cNvPr>
              <p:cNvSpPr txBox="1"/>
              <p:nvPr/>
            </p:nvSpPr>
            <p:spPr>
              <a:xfrm>
                <a:off x="4725741" y="2338771"/>
                <a:ext cx="113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 == 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887E4F-2ECB-F0BC-AC41-B71849B30A02}"/>
                  </a:ext>
                </a:extLst>
              </p:cNvPr>
              <p:cNvSpPr txBox="1"/>
              <p:nvPr/>
            </p:nvSpPr>
            <p:spPr>
              <a:xfrm rot="16200000">
                <a:off x="10434501" y="3381337"/>
                <a:ext cx="1787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Chaos_received</a:t>
                </a:r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4A460CC-2E4C-7AA4-A507-C51E9F44C710}"/>
                  </a:ext>
                </a:extLst>
              </p:cNvPr>
              <p:cNvSpPr txBox="1"/>
              <p:nvPr/>
            </p:nvSpPr>
            <p:spPr>
              <a:xfrm>
                <a:off x="4725741" y="6199858"/>
                <a:ext cx="2208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Correlation_finished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43DB7D-79E9-3156-DCFB-4D3C9C892CD1}"/>
                  </a:ext>
                </a:extLst>
              </p:cNvPr>
              <p:cNvSpPr txBox="1"/>
              <p:nvPr/>
            </p:nvSpPr>
            <p:spPr>
              <a:xfrm rot="5400000">
                <a:off x="-15166" y="3447781"/>
                <a:ext cx="113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 == 0</a:t>
                </a:r>
              </a:p>
            </p:txBody>
          </p: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2ABC373A-E946-859F-E502-716C81597F26}"/>
                  </a:ext>
                </a:extLst>
              </p:cNvPr>
              <p:cNvCxnSpPr>
                <a:stCxn id="8" idx="0"/>
                <a:endCxn id="8" idx="7"/>
              </p:cNvCxnSpPr>
              <p:nvPr/>
            </p:nvCxnSpPr>
            <p:spPr>
              <a:xfrm rot="16200000" flipH="1">
                <a:off x="9741152" y="671615"/>
                <a:ext cx="281906" cy="699413"/>
              </a:xfrm>
              <a:prstGeom prst="curvedConnector3">
                <a:avLst>
                  <a:gd name="adj1" fmla="val -222805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Curved 70">
                <a:extLst>
                  <a:ext uri="{FF2B5EF4-FFF2-40B4-BE49-F238E27FC236}">
                    <a16:creationId xmlns:a16="http://schemas.microsoft.com/office/drawing/2014/main" id="{B134CCD6-CE96-1343-87EF-1C1B9485BF61}"/>
                  </a:ext>
                </a:extLst>
              </p:cNvPr>
              <p:cNvCxnSpPr>
                <a:cxnSpLocks/>
                <a:stCxn id="9" idx="5"/>
                <a:endCxn id="9" idx="4"/>
              </p:cNvCxnSpPr>
              <p:nvPr/>
            </p:nvCxnSpPr>
            <p:spPr>
              <a:xfrm rot="5400000">
                <a:off x="9741153" y="5893866"/>
                <a:ext cx="281906" cy="699413"/>
              </a:xfrm>
              <a:prstGeom prst="curvedConnector3">
                <a:avLst>
                  <a:gd name="adj1" fmla="val 19932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Curved 74">
                <a:extLst>
                  <a:ext uri="{FF2B5EF4-FFF2-40B4-BE49-F238E27FC236}">
                    <a16:creationId xmlns:a16="http://schemas.microsoft.com/office/drawing/2014/main" id="{80B87163-FC1D-9774-6DB7-7118F64545C2}"/>
                  </a:ext>
                </a:extLst>
              </p:cNvPr>
              <p:cNvCxnSpPr>
                <a:cxnSpLocks/>
                <a:stCxn id="7" idx="1"/>
                <a:endCxn id="7" idx="0"/>
              </p:cNvCxnSpPr>
              <p:nvPr/>
            </p:nvCxnSpPr>
            <p:spPr>
              <a:xfrm rot="5400000" flipH="1" flipV="1">
                <a:off x="1414341" y="671616"/>
                <a:ext cx="281906" cy="699413"/>
              </a:xfrm>
              <a:prstGeom prst="curvedConnector3">
                <a:avLst>
                  <a:gd name="adj1" fmla="val 215732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A07386C7-DD56-3DEE-CC0A-71CB24BDEF0B}"/>
              </a:ext>
            </a:extLst>
          </p:cNvPr>
          <p:cNvSpPr>
            <a:spLocks noGrp="1"/>
          </p:cNvSpPr>
          <p:nvPr/>
        </p:nvSpPr>
        <p:spPr>
          <a:xfrm>
            <a:off x="642917" y="99797"/>
            <a:ext cx="10738255" cy="110199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DCSK basic 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10007"/>
              </p:ext>
            </p:extLst>
          </p:nvPr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647879"/>
              </p:ext>
            </p:extLst>
          </p:nvPr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77480" y="5606365"/>
            <a:ext cx="323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300860" cy="4975220"/>
            <a:chOff x="262629" y="1831474"/>
            <a:chExt cx="10300860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300860" cy="4975220"/>
              <a:chOff x="262629" y="1831474"/>
              <a:chExt cx="10300860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300860" cy="4975220"/>
                <a:chOff x="262629" y="1831474"/>
                <a:chExt cx="10300860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300860" cy="4858508"/>
                  <a:chOff x="262629" y="1831474"/>
                  <a:chExt cx="10300860" cy="4858508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300860" cy="4858508"/>
                    <a:chOff x="374921" y="1831474"/>
                    <a:chExt cx="10300860" cy="4858508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300860" cy="4858508"/>
                      <a:chOff x="374921" y="1831474"/>
                      <a:chExt cx="10300860" cy="4858508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5742" y="6351428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3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6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7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9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3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4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6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7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2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3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4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50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6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7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80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9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228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Darwish</dc:creator>
  <cp:lastModifiedBy>Mostafa Darwish</cp:lastModifiedBy>
  <cp:revision>30</cp:revision>
  <dcterms:created xsi:type="dcterms:W3CDTF">2023-12-13T20:43:11Z</dcterms:created>
  <dcterms:modified xsi:type="dcterms:W3CDTF">2023-12-14T01:18:30Z</dcterms:modified>
</cp:coreProperties>
</file>