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66" y="1599452"/>
            <a:ext cx="10515600" cy="27262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just">
              <a:buChar char="•"/>
            </a:pPr>
            <a:r>
              <a:rPr lang="en-US" dirty="0"/>
              <a:t>The Demodulator objective is to reconstruct the transmitted message (data bits) from the received modulated bits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uses a correlation technique to decide if the transmitted bit was one or zero and this is essential according to the channel non-idealities</a:t>
            </a:r>
          </a:p>
          <a:p>
            <a:pPr marL="342900" indent="-342900" algn="just">
              <a:buChar char="•"/>
            </a:pPr>
            <a:r>
              <a:rPr lang="en-US" dirty="0"/>
              <a:t>The Demodulator has the capability to switch between different spreading factors thus according to the channel quality we can control the transmission rate by choosing a suitable spreading factor with reasonable SNR</a:t>
            </a:r>
          </a:p>
          <a:p>
            <a:pPr marL="342900" indent="-342900" algn="l">
              <a:buChar char="•"/>
            </a:pP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D982B1-7E5E-40A2-9900-C8979BAFAA57}"/>
              </a:ext>
            </a:extLst>
          </p:cNvPr>
          <p:cNvGrpSpPr/>
          <p:nvPr/>
        </p:nvGrpSpPr>
        <p:grpSpPr>
          <a:xfrm>
            <a:off x="1105693" y="4995932"/>
            <a:ext cx="3500250" cy="1366105"/>
            <a:chOff x="454702" y="3576955"/>
            <a:chExt cx="3500250" cy="136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5AD59-2145-89DD-13BB-E89ADC89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702" y="3576955"/>
              <a:ext cx="3500250" cy="63993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098B3-937A-2891-B8A4-BD8746FFFDF8}"/>
                </a:ext>
              </a:extLst>
            </p:cNvPr>
            <p:cNvSpPr txBox="1"/>
            <p:nvPr/>
          </p:nvSpPr>
          <p:spPr>
            <a:xfrm>
              <a:off x="660429" y="4573728"/>
              <a:ext cx="1320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Chaos_Bits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97E173-62A3-E5FF-8E68-0B6BCB2D8A10}"/>
                </a:ext>
              </a:extLst>
            </p:cNvPr>
            <p:cNvSpPr txBox="1"/>
            <p:nvPr/>
          </p:nvSpPr>
          <p:spPr>
            <a:xfrm>
              <a:off x="2506463" y="457372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Mod_Bit</a:t>
              </a:r>
              <a:endParaRPr lang="en-US" dirty="0"/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88E1AFC4-49CA-F51F-A8F9-6E5C9B1C56F4}"/>
                </a:ext>
              </a:extLst>
            </p:cNvPr>
            <p:cNvSpPr/>
            <p:nvPr/>
          </p:nvSpPr>
          <p:spPr>
            <a:xfrm rot="16200000">
              <a:off x="1131104" y="3555992"/>
              <a:ext cx="369332" cy="1666140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D5B490FC-B9B9-4F6E-715E-D8A85A5C56C7}"/>
                </a:ext>
              </a:extLst>
            </p:cNvPr>
            <p:cNvSpPr/>
            <p:nvPr/>
          </p:nvSpPr>
          <p:spPr>
            <a:xfrm rot="16200000">
              <a:off x="2872373" y="3473741"/>
              <a:ext cx="369332" cy="1795826"/>
            </a:xfrm>
            <a:prstGeom prst="leftBrace">
              <a:avLst>
                <a:gd name="adj1" fmla="val 21145"/>
                <a:gd name="adj2" fmla="val 4885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BD420E-8834-2D4B-B16A-B4425BCFE1AE}"/>
              </a:ext>
            </a:extLst>
          </p:cNvPr>
          <p:cNvGrpSpPr/>
          <p:nvPr/>
        </p:nvGrpSpPr>
        <p:grpSpPr>
          <a:xfrm>
            <a:off x="5675316" y="4323768"/>
            <a:ext cx="5787082" cy="2298771"/>
            <a:chOff x="4137267" y="3743394"/>
            <a:chExt cx="6984876" cy="25860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CD0575-BAF4-731A-73FA-DD75695EFCB1}"/>
                </a:ext>
              </a:extLst>
            </p:cNvPr>
            <p:cNvGrpSpPr/>
            <p:nvPr/>
          </p:nvGrpSpPr>
          <p:grpSpPr>
            <a:xfrm>
              <a:off x="4137267" y="3743394"/>
              <a:ext cx="4931548" cy="2586075"/>
              <a:chOff x="4753989" y="3539517"/>
              <a:chExt cx="4931548" cy="25860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F3A0E7-3356-E6A4-5459-B3B7C46A143D}"/>
                  </a:ext>
                </a:extLst>
              </p:cNvPr>
              <p:cNvSpPr/>
              <p:nvPr/>
            </p:nvSpPr>
            <p:spPr>
              <a:xfrm>
                <a:off x="6525087" y="3568823"/>
                <a:ext cx="3160450" cy="25567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DCSK_Demod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04A5642-CF6B-D6DD-0411-783DC59A8315}"/>
                  </a:ext>
                </a:extLst>
              </p:cNvPr>
              <p:cNvCxnSpPr/>
              <p:nvPr/>
            </p:nvCxnSpPr>
            <p:spPr>
              <a:xfrm>
                <a:off x="4918229" y="3879542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75A3EA2-9B73-E8F9-1320-ECC4F0E2773B}"/>
                  </a:ext>
                </a:extLst>
              </p:cNvPr>
              <p:cNvCxnSpPr/>
              <p:nvPr/>
            </p:nvCxnSpPr>
            <p:spPr>
              <a:xfrm>
                <a:off x="4918229" y="4703859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7E6D17-E28D-0C86-DBE9-F0DB19D49D03}"/>
                  </a:ext>
                </a:extLst>
              </p:cNvPr>
              <p:cNvCxnSpPr/>
              <p:nvPr/>
            </p:nvCxnSpPr>
            <p:spPr>
              <a:xfrm>
                <a:off x="4918229" y="5514513"/>
                <a:ext cx="16068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8D33D-CF9D-869A-ADDB-41784C01DB00}"/>
                  </a:ext>
                </a:extLst>
              </p:cNvPr>
              <p:cNvSpPr txBox="1"/>
              <p:nvPr/>
            </p:nvSpPr>
            <p:spPr>
              <a:xfrm>
                <a:off x="4820575" y="3539517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In_Serial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052E8-6BFA-7567-5B66-3FA62DCEF48F}"/>
                  </a:ext>
                </a:extLst>
              </p:cNvPr>
              <p:cNvSpPr txBox="1"/>
              <p:nvPr/>
            </p:nvSpPr>
            <p:spPr>
              <a:xfrm>
                <a:off x="4820574" y="4379476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Valid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20210A-AEA1-4BD8-6274-4AD2FBBAF8A1}"/>
                  </a:ext>
                </a:extLst>
              </p:cNvPr>
              <p:cNvSpPr txBox="1"/>
              <p:nvPr/>
            </p:nvSpPr>
            <p:spPr>
              <a:xfrm>
                <a:off x="4753989" y="5174486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SPF_Sel</a:t>
                </a:r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E8E7955-8A1E-9635-01A5-ADE450552A80}"/>
                  </a:ext>
                </a:extLst>
              </p:cNvPr>
              <p:cNvCxnSpPr/>
              <p:nvPr/>
            </p:nvCxnSpPr>
            <p:spPr>
              <a:xfrm flipH="1">
                <a:off x="5968107" y="5359152"/>
                <a:ext cx="374342" cy="2781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C14163-7E57-0396-5BD2-C8ADCF55C6F3}"/>
                  </a:ext>
                </a:extLst>
              </p:cNvPr>
              <p:cNvSpPr txBox="1"/>
              <p:nvPr/>
            </p:nvSpPr>
            <p:spPr>
              <a:xfrm>
                <a:off x="5892551" y="5179662"/>
                <a:ext cx="308098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CB852E6-F279-E66F-603D-A66F78CBC595}"/>
                </a:ext>
              </a:extLst>
            </p:cNvPr>
            <p:cNvCxnSpPr/>
            <p:nvPr/>
          </p:nvCxnSpPr>
          <p:spPr>
            <a:xfrm>
              <a:off x="9068815" y="4234649"/>
              <a:ext cx="161102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38806DD-080E-79E8-2454-6DF2292B296B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15" y="5637320"/>
              <a:ext cx="161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E24E4-630E-0192-8B35-08A2FCC07463}"/>
                </a:ext>
              </a:extLst>
            </p:cNvPr>
            <p:cNvSpPr txBox="1"/>
            <p:nvPr/>
          </p:nvSpPr>
          <p:spPr>
            <a:xfrm>
              <a:off x="9619809" y="3825939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Demod_Data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37369D-537F-8CD9-7A16-492C338E3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021" y="4112725"/>
              <a:ext cx="404788" cy="251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BA1F91-6A42-CDB8-FBC0-55CD8441D6BD}"/>
                </a:ext>
              </a:extLst>
            </p:cNvPr>
            <p:cNvSpPr txBox="1"/>
            <p:nvPr/>
          </p:nvSpPr>
          <p:spPr>
            <a:xfrm>
              <a:off x="9055442" y="3863793"/>
              <a:ext cx="4315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EC8C15-E200-61F7-4367-0A763CE282F8}"/>
                </a:ext>
              </a:extLst>
            </p:cNvPr>
            <p:cNvSpPr txBox="1"/>
            <p:nvPr/>
          </p:nvSpPr>
          <p:spPr>
            <a:xfrm>
              <a:off x="9497902" y="5267988"/>
              <a:ext cx="1258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Valid_Data</a:t>
              </a:r>
              <a:endParaRPr lang="en-US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/>
        </p:nvSpPr>
        <p:spPr>
          <a:xfrm>
            <a:off x="742966" y="119536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DCSK Demodulator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3A888D-6B4F-1A7D-0720-AD2F0B31E538}"/>
              </a:ext>
            </a:extLst>
          </p:cNvPr>
          <p:cNvSpPr txBox="1"/>
          <p:nvPr/>
        </p:nvSpPr>
        <p:spPr>
          <a:xfrm>
            <a:off x="2430817" y="469072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3B86355-F1B3-6834-1127-55ED28E6F609}"/>
              </a:ext>
            </a:extLst>
          </p:cNvPr>
          <p:cNvSpPr txBox="1"/>
          <p:nvPr/>
        </p:nvSpPr>
        <p:spPr>
          <a:xfrm rot="20429375">
            <a:off x="5745661" y="4646114"/>
            <a:ext cx="1163016" cy="37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1E50E-12DD-DBC6-3A6E-2D4EAF28CF1D}"/>
              </a:ext>
            </a:extLst>
          </p:cNvPr>
          <p:cNvSpPr/>
          <p:nvPr/>
        </p:nvSpPr>
        <p:spPr>
          <a:xfrm>
            <a:off x="1471019" y="1766091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D2826-650B-78E4-41C0-22789981A543}"/>
              </a:ext>
            </a:extLst>
          </p:cNvPr>
          <p:cNvSpPr/>
          <p:nvPr/>
        </p:nvSpPr>
        <p:spPr>
          <a:xfrm>
            <a:off x="8374124" y="1766090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Receiving_data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DB756-CC9C-BD25-A8C7-F93D50D3F6FC}"/>
              </a:ext>
            </a:extLst>
          </p:cNvPr>
          <p:cNvSpPr/>
          <p:nvPr/>
        </p:nvSpPr>
        <p:spPr>
          <a:xfrm>
            <a:off x="8374124" y="4793776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BA10B2-738D-C5C4-BAFF-52D50AD374C9}"/>
              </a:ext>
            </a:extLst>
          </p:cNvPr>
          <p:cNvSpPr/>
          <p:nvPr/>
        </p:nvSpPr>
        <p:spPr>
          <a:xfrm>
            <a:off x="1471019" y="4793775"/>
            <a:ext cx="1790386" cy="162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4D47032-F8E9-59BB-A130-1BF7175D5826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5817764" y="-813996"/>
            <a:ext cx="1" cy="5637111"/>
          </a:xfrm>
          <a:prstGeom prst="curvedConnector3">
            <a:avLst>
              <a:gd name="adj1" fmla="val 510507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02884CD-6AC0-D92D-77A4-63F93AF77EB0}"/>
              </a:ext>
            </a:extLst>
          </p:cNvPr>
          <p:cNvCxnSpPr>
            <a:cxnSpLocks/>
            <a:stCxn id="8" idx="6"/>
            <a:endCxn id="9" idx="6"/>
          </p:cNvCxnSpPr>
          <p:nvPr/>
        </p:nvCxnSpPr>
        <p:spPr>
          <a:xfrm>
            <a:off x="10164510" y="2580274"/>
            <a:ext cx="11494" cy="3027686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0DFF4D-E4A5-05FC-C14A-9F632B1B8342}"/>
              </a:ext>
            </a:extLst>
          </p:cNvPr>
          <p:cNvCxnSpPr>
            <a:stCxn id="9" idx="3"/>
            <a:endCxn id="10" idx="5"/>
          </p:cNvCxnSpPr>
          <p:nvPr/>
        </p:nvCxnSpPr>
        <p:spPr>
          <a:xfrm rot="5400000" flipH="1">
            <a:off x="5817763" y="3365118"/>
            <a:ext cx="1" cy="5637111"/>
          </a:xfrm>
          <a:prstGeom prst="curvedConnector3">
            <a:avLst>
              <a:gd name="adj1" fmla="val -51050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6DB60A-0F3C-FAED-EC66-04F59152EC89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1471019" y="2580274"/>
            <a:ext cx="11494" cy="3027684"/>
          </a:xfrm>
          <a:prstGeom prst="curvedConnector3">
            <a:avLst>
              <a:gd name="adj1" fmla="val 50155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7E493FD-0425-0B6B-F619-1CEAAF23EDF8}"/>
              </a:ext>
            </a:extLst>
          </p:cNvPr>
          <p:cNvCxnSpPr>
            <a:cxnSpLocks/>
            <a:stCxn id="10" idx="6"/>
            <a:endCxn id="8" idx="3"/>
          </p:cNvCxnSpPr>
          <p:nvPr/>
        </p:nvCxnSpPr>
        <p:spPr>
          <a:xfrm flipV="1">
            <a:off x="3261404" y="3155988"/>
            <a:ext cx="5374916" cy="24519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2404B78-BF39-9295-15BD-885F5EE94E72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rot="10800000" flipV="1">
            <a:off x="2999209" y="2580274"/>
            <a:ext cx="5374916" cy="575715"/>
          </a:xfrm>
          <a:prstGeom prst="curvedConnector4">
            <a:avLst>
              <a:gd name="adj1" fmla="val 2118"/>
              <a:gd name="adj2" fmla="val 1254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B66F61-4E76-6FC7-889D-A82EB40890A9}"/>
              </a:ext>
            </a:extLst>
          </p:cNvPr>
          <p:cNvSpPr txBox="1"/>
          <p:nvPr/>
        </p:nvSpPr>
        <p:spPr>
          <a:xfrm>
            <a:off x="5053133" y="1507047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22280-19BC-3778-D4F7-322D28B787B5}"/>
              </a:ext>
            </a:extLst>
          </p:cNvPr>
          <p:cNvSpPr txBox="1"/>
          <p:nvPr/>
        </p:nvSpPr>
        <p:spPr>
          <a:xfrm>
            <a:off x="4919096" y="2999776"/>
            <a:ext cx="1029766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87E4F-2ECB-F0BC-AC41-B71849B30A02}"/>
              </a:ext>
            </a:extLst>
          </p:cNvPr>
          <p:cNvSpPr txBox="1"/>
          <p:nvPr/>
        </p:nvSpPr>
        <p:spPr>
          <a:xfrm rot="16200000">
            <a:off x="10138587" y="3870780"/>
            <a:ext cx="1511729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Chaos_received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460CC-2E4C-7AA4-A507-C51E9F44C710}"/>
              </a:ext>
            </a:extLst>
          </p:cNvPr>
          <p:cNvSpPr txBox="1"/>
          <p:nvPr/>
        </p:nvSpPr>
        <p:spPr>
          <a:xfrm>
            <a:off x="4919096" y="6265929"/>
            <a:ext cx="1999121" cy="312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Correlation_finished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43DB7D-79E9-3156-DCFB-4D3C9C892CD1}"/>
              </a:ext>
            </a:extLst>
          </p:cNvPr>
          <p:cNvSpPr txBox="1"/>
          <p:nvPr/>
        </p:nvSpPr>
        <p:spPr>
          <a:xfrm rot="5400000">
            <a:off x="662019" y="3926986"/>
            <a:ext cx="962493" cy="334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== 0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ABC373A-E946-859F-E502-716C81597F26}"/>
              </a:ext>
            </a:extLst>
          </p:cNvPr>
          <p:cNvCxnSpPr>
            <a:stCxn id="8" idx="0"/>
            <a:endCxn id="8" idx="7"/>
          </p:cNvCxnSpPr>
          <p:nvPr/>
        </p:nvCxnSpPr>
        <p:spPr>
          <a:xfrm rot="16200000" flipH="1">
            <a:off x="9466581" y="1568826"/>
            <a:ext cx="238469" cy="632997"/>
          </a:xfrm>
          <a:prstGeom prst="curvedConnector3">
            <a:avLst>
              <a:gd name="adj1" fmla="val -2228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134CCD6-CE96-1343-87EF-1C1B9485BF61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9466582" y="5986409"/>
            <a:ext cx="238469" cy="632997"/>
          </a:xfrm>
          <a:prstGeom prst="curvedConnector3">
            <a:avLst>
              <a:gd name="adj1" fmla="val 1993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0B87163-FC1D-9774-6DB7-7118F64545C2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1930478" y="1568827"/>
            <a:ext cx="238469" cy="632997"/>
          </a:xfrm>
          <a:prstGeom prst="curvedConnector3">
            <a:avLst>
              <a:gd name="adj1" fmla="val 21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A07386C7-DD56-3DEE-CC0A-71CB24BDEF0B}"/>
              </a:ext>
            </a:extLst>
          </p:cNvPr>
          <p:cNvSpPr>
            <a:spLocks noGrp="1"/>
          </p:cNvSpPr>
          <p:nvPr/>
        </p:nvSpPr>
        <p:spPr>
          <a:xfrm>
            <a:off x="642917" y="99797"/>
            <a:ext cx="10738255" cy="110199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DCSK basic 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" grpId="0" animBg="1"/>
      <p:bldP spid="8" grpId="0" animBg="1"/>
      <p:bldP spid="9" grpId="0" animBg="1"/>
      <p:bldP spid="10" grpId="0" animBg="1"/>
      <p:bldP spid="58" grpId="0"/>
      <p:bldP spid="59" grpId="0"/>
      <p:bldP spid="61" grpId="0"/>
      <p:bldP spid="63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16BE06-6A71-AC3B-81C4-AC400451C859}"/>
              </a:ext>
            </a:extLst>
          </p:cNvPr>
          <p:cNvSpPr>
            <a:spLocks noGrp="1"/>
          </p:cNvSpPr>
          <p:nvPr/>
        </p:nvSpPr>
        <p:spPr>
          <a:xfrm>
            <a:off x="838200" y="230189"/>
            <a:ext cx="10515600" cy="102094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Demodulator Architecture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A0F903-0198-70B4-FEF2-42E81C14D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10007"/>
              </p:ext>
            </p:extLst>
          </p:nvPr>
        </p:nvGraphicFramePr>
        <p:xfrm>
          <a:off x="1157979" y="2416309"/>
          <a:ext cx="3332480" cy="536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80161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2751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5722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350122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2995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6733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182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772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89641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6207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460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3763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4446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2364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37818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1170966"/>
                    </a:ext>
                  </a:extLst>
                </a:gridCol>
              </a:tblGrid>
              <a:tr h="536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2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E2113B-FDAF-118E-BC26-110E29E97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647879"/>
              </p:ext>
            </p:extLst>
          </p:nvPr>
        </p:nvGraphicFramePr>
        <p:xfrm>
          <a:off x="5322149" y="5972057"/>
          <a:ext cx="6664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81919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1558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3356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896425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05973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0308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994032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5745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50661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2392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6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930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9304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54411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31324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24133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81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86284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293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70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552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0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4644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797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267537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8522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16327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79715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10686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877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3636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357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39013"/>
                  </a:ext>
                </a:extLst>
              </a:tr>
            </a:tbl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0CF85575-5921-BF4F-D9E4-8313B38F5C1D}"/>
              </a:ext>
            </a:extLst>
          </p:cNvPr>
          <p:cNvSpPr txBox="1"/>
          <p:nvPr/>
        </p:nvSpPr>
        <p:spPr>
          <a:xfrm>
            <a:off x="146408" y="5228087"/>
            <a:ext cx="3171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data sent</a:t>
            </a:r>
          </a:p>
          <a:p>
            <a:r>
              <a:rPr lang="en-US" dirty="0"/>
              <a:t>1001_0110</a:t>
            </a:r>
          </a:p>
          <a:p>
            <a:r>
              <a:rPr lang="en-US" dirty="0"/>
              <a:t>0001_0001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Assuming spreading factor = 8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21EAE845-921D-D9FA-FE39-7894209D614B}"/>
              </a:ext>
            </a:extLst>
          </p:cNvPr>
          <p:cNvSpPr txBox="1"/>
          <p:nvPr/>
        </p:nvSpPr>
        <p:spPr>
          <a:xfrm>
            <a:off x="9028417" y="14643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AA8DAE33-289C-D226-8EE2-62B854CF98E1}"/>
              </a:ext>
            </a:extLst>
          </p:cNvPr>
          <p:cNvSpPr/>
          <p:nvPr/>
        </p:nvSpPr>
        <p:spPr>
          <a:xfrm>
            <a:off x="9375360" y="1842252"/>
            <a:ext cx="2151369" cy="20934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9144329-9BF0-C04F-C52F-74B8D3209CE0}"/>
              </a:ext>
            </a:extLst>
          </p:cNvPr>
          <p:cNvSpPr/>
          <p:nvPr/>
        </p:nvSpPr>
        <p:spPr>
          <a:xfrm>
            <a:off x="53796" y="2451850"/>
            <a:ext cx="292122" cy="3385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D5F8748D-7D73-6D10-B012-D8F1DD096C2B}"/>
              </a:ext>
            </a:extLst>
          </p:cNvPr>
          <p:cNvSpPr/>
          <p:nvPr/>
        </p:nvSpPr>
        <p:spPr>
          <a:xfrm>
            <a:off x="49566" y="2451850"/>
            <a:ext cx="302327" cy="3385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33E4428C-CD1A-0B77-F346-B7928F014F1A}"/>
              </a:ext>
            </a:extLst>
          </p:cNvPr>
          <p:cNvSpPr/>
          <p:nvPr/>
        </p:nvSpPr>
        <p:spPr>
          <a:xfrm>
            <a:off x="9767214" y="2621125"/>
            <a:ext cx="1375625" cy="51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ED13426-58C1-730F-934F-CB5B2ABC308C}"/>
              </a:ext>
            </a:extLst>
          </p:cNvPr>
          <p:cNvSpPr/>
          <p:nvPr/>
        </p:nvSpPr>
        <p:spPr>
          <a:xfrm>
            <a:off x="9745765" y="2576169"/>
            <a:ext cx="1375625" cy="533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Receiving_data</a:t>
            </a:r>
            <a:endParaRPr lang="en-US" sz="1400" dirty="0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8157A5FA-E856-6174-2B36-B93EF8BB449B}"/>
              </a:ext>
            </a:extLst>
          </p:cNvPr>
          <p:cNvSpPr/>
          <p:nvPr/>
        </p:nvSpPr>
        <p:spPr>
          <a:xfrm>
            <a:off x="980249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7DF22F59-ABD6-3D3A-B968-D4D642906366}"/>
              </a:ext>
            </a:extLst>
          </p:cNvPr>
          <p:cNvSpPr/>
          <p:nvPr/>
        </p:nvSpPr>
        <p:spPr>
          <a:xfrm>
            <a:off x="9763231" y="2621125"/>
            <a:ext cx="1375625" cy="51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Store&amp;out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3847D0-BF54-F289-794B-EB8A1142CC5E}"/>
              </a:ext>
            </a:extLst>
          </p:cNvPr>
          <p:cNvGrpSpPr/>
          <p:nvPr/>
        </p:nvGrpSpPr>
        <p:grpSpPr>
          <a:xfrm>
            <a:off x="262629" y="1831474"/>
            <a:ext cx="10300860" cy="4975220"/>
            <a:chOff x="262629" y="1831474"/>
            <a:chExt cx="10300860" cy="4975220"/>
          </a:xfrm>
        </p:grpSpPr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179B2BAE-6BC6-D919-4E71-3627F8C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8867859" y="6342897"/>
              <a:ext cx="0" cy="463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27FB3-867C-F229-1BF2-886FC4A292B8}"/>
                </a:ext>
              </a:extLst>
            </p:cNvPr>
            <p:cNvGrpSpPr/>
            <p:nvPr/>
          </p:nvGrpSpPr>
          <p:grpSpPr>
            <a:xfrm>
              <a:off x="262629" y="1831474"/>
              <a:ext cx="10300860" cy="4975220"/>
              <a:chOff x="262629" y="1831474"/>
              <a:chExt cx="10300860" cy="49752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E164406-2683-DEB9-DFED-F1591364105D}"/>
                  </a:ext>
                </a:extLst>
              </p:cNvPr>
              <p:cNvGrpSpPr/>
              <p:nvPr/>
            </p:nvGrpSpPr>
            <p:grpSpPr>
              <a:xfrm>
                <a:off x="262629" y="1831474"/>
                <a:ext cx="10300860" cy="4975220"/>
                <a:chOff x="262629" y="1831474"/>
                <a:chExt cx="10300860" cy="4975220"/>
              </a:xfrm>
            </p:grpSpPr>
            <p:cxnSp>
              <p:nvCxnSpPr>
                <p:cNvPr id="1147" name="Straight Connector 1146">
                  <a:extLst>
                    <a:ext uri="{FF2B5EF4-FFF2-40B4-BE49-F238E27FC236}">
                      <a16:creationId xmlns:a16="http://schemas.microsoft.com/office/drawing/2014/main" id="{62E2EB7F-643D-804D-2417-B7E3BB3FB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189" y="4189794"/>
                  <a:ext cx="2094815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8" name="Straight Arrow Connector 1147">
                  <a:extLst>
                    <a:ext uri="{FF2B5EF4-FFF2-40B4-BE49-F238E27FC236}">
                      <a16:creationId xmlns:a16="http://schemas.microsoft.com/office/drawing/2014/main" id="{C4E279A7-4A42-3AA3-3040-136725BF8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70" y="2691250"/>
                  <a:ext cx="7518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Arrow Connector 1142">
                  <a:extLst>
                    <a:ext uri="{FF2B5EF4-FFF2-40B4-BE49-F238E27FC236}">
                      <a16:creationId xmlns:a16="http://schemas.microsoft.com/office/drawing/2014/main" id="{2D180A3E-2464-DFEF-BD2B-A29F68B58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4366" y="4982796"/>
                  <a:ext cx="0" cy="1823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EE38947-454A-8FF4-989C-726835A3F64C}"/>
                    </a:ext>
                  </a:extLst>
                </p:cNvPr>
                <p:cNvGrpSpPr/>
                <p:nvPr/>
              </p:nvGrpSpPr>
              <p:grpSpPr>
                <a:xfrm>
                  <a:off x="262629" y="1831474"/>
                  <a:ext cx="10300860" cy="4858508"/>
                  <a:chOff x="262629" y="1831474"/>
                  <a:chExt cx="10300860" cy="4858508"/>
                </a:xfrm>
              </p:grpSpPr>
              <p:cxnSp>
                <p:nvCxnSpPr>
                  <p:cNvPr id="1144" name="Straight Connector 1143">
                    <a:extLst>
                      <a:ext uri="{FF2B5EF4-FFF2-40B4-BE49-F238E27FC236}">
                        <a16:creationId xmlns:a16="http://schemas.microsoft.com/office/drawing/2014/main" id="{FEA3FB11-0F53-3491-3A3C-8A3A4448AC26}"/>
                      </a:ext>
                    </a:extLst>
                  </p:cNvPr>
                  <p:cNvCxnSpPr/>
                  <p:nvPr/>
                </p:nvCxnSpPr>
                <p:spPr>
                  <a:xfrm>
                    <a:off x="1430757" y="2964706"/>
                    <a:ext cx="0" cy="104117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>
                    <a:extLst>
                      <a:ext uri="{FF2B5EF4-FFF2-40B4-BE49-F238E27FC236}">
                        <a16:creationId xmlns:a16="http://schemas.microsoft.com/office/drawing/2014/main" id="{6B255D86-9C3B-A899-F20A-6407B5CB0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0757" y="4005885"/>
                    <a:ext cx="1376978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E4219644-9879-72DF-3670-7313843F5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0441" y="2696296"/>
                    <a:ext cx="0" cy="1492469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42" name="Group 1141">
                    <a:extLst>
                      <a:ext uri="{FF2B5EF4-FFF2-40B4-BE49-F238E27FC236}">
                        <a16:creationId xmlns:a16="http://schemas.microsoft.com/office/drawing/2014/main" id="{DF6136E4-54DB-86BA-A0E8-D1854A758075}"/>
                      </a:ext>
                    </a:extLst>
                  </p:cNvPr>
                  <p:cNvGrpSpPr/>
                  <p:nvPr/>
                </p:nvGrpSpPr>
                <p:grpSpPr>
                  <a:xfrm>
                    <a:off x="262629" y="1831474"/>
                    <a:ext cx="10300860" cy="4858508"/>
                    <a:chOff x="374921" y="1831474"/>
                    <a:chExt cx="10300860" cy="4858508"/>
                  </a:xfrm>
                </p:grpSpPr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F5998F1B-2183-32CD-C224-79B52725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286" y="2126096"/>
                      <a:ext cx="9741962" cy="3837430"/>
                      <a:chOff x="123991" y="1644646"/>
                      <a:chExt cx="9741962" cy="3837430"/>
                    </a:xfrm>
                  </p:grpSpPr>
                  <p:pic>
                    <p:nvPicPr>
                      <p:cNvPr id="1026" name="Picture 2">
                        <a:extLst>
                          <a:ext uri="{FF2B5EF4-FFF2-40B4-BE49-F238E27FC236}">
                            <a16:creationId xmlns:a16="http://schemas.microsoft.com/office/drawing/2014/main" id="{722A99FE-9E3E-2708-6D49-6B13569DF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071" y="3389660"/>
                        <a:ext cx="906510" cy="453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1681DED-EB81-F3B2-BC5C-0737F70AC5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30880" y="3611208"/>
                        <a:ext cx="939800" cy="50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1" name="Straight Arrow Connector 1040">
                        <a:extLst>
                          <a:ext uri="{FF2B5EF4-FFF2-40B4-BE49-F238E27FC236}">
                            <a16:creationId xmlns:a16="http://schemas.microsoft.com/office/drawing/2014/main" id="{E38F953C-841A-AACB-94EE-ED10247AEC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991" y="4092870"/>
                        <a:ext cx="404668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7296D668-FB90-675F-DDFF-FF0044AF1B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0589" y="2483256"/>
                        <a:ext cx="8235364" cy="2998820"/>
                        <a:chOff x="1630589" y="2483256"/>
                        <a:chExt cx="8235364" cy="2998820"/>
                      </a:xfrm>
                    </p:grpSpPr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A950DFA0-F6E4-599E-03A5-D33D91B5E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70680" y="3175784"/>
                          <a:ext cx="1526961" cy="132556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FSM</a:t>
                          </a:r>
                        </a:p>
                      </p:txBody>
                    </p: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7FC85497-E530-BFC5-2F44-B6E27327EF1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382669" y="3003845"/>
                          <a:ext cx="0" cy="171939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5901117A-E687-329D-BD4C-0A786E457B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30589" y="3011531"/>
                          <a:ext cx="2752080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D83A9DFE-CAE0-8D82-6CAF-55AC09F0CD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630589" y="2483256"/>
                          <a:ext cx="0" cy="53094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5" name="Straight Connector 1024">
                          <a:extLst>
                            <a:ext uri="{FF2B5EF4-FFF2-40B4-BE49-F238E27FC236}">
                              <a16:creationId xmlns:a16="http://schemas.microsoft.com/office/drawing/2014/main" id="{36D8446C-1228-1D12-B79F-E331531C4F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42720" y="2876770"/>
                          <a:ext cx="0" cy="301791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7" name="Straight Connector 1026">
                          <a:extLst>
                            <a:ext uri="{FF2B5EF4-FFF2-40B4-BE49-F238E27FC236}">
                              <a16:creationId xmlns:a16="http://schemas.microsoft.com/office/drawing/2014/main" id="{694FB120-2B5B-6773-96CA-6C415DA4C3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55232" y="2876770"/>
                          <a:ext cx="2587488" cy="0"/>
                        </a:xfrm>
                        <a:prstGeom prst="line">
                          <a:avLst/>
                        </a:prstGeom>
                        <a:ln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8" name="Straight Arrow Connector 1027">
                          <a:extLst>
                            <a:ext uri="{FF2B5EF4-FFF2-40B4-BE49-F238E27FC236}">
                              <a16:creationId xmlns:a16="http://schemas.microsoft.com/office/drawing/2014/main" id="{2181B37E-D2C3-1CDF-C4C9-494280975A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255232" y="2483256"/>
                          <a:ext cx="0" cy="39351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4" name="Straight Connector 1033">
                          <a:extLst>
                            <a:ext uri="{FF2B5EF4-FFF2-40B4-BE49-F238E27FC236}">
                              <a16:creationId xmlns:a16="http://schemas.microsoft.com/office/drawing/2014/main" id="{2AA65256-316C-7605-AC4D-2528179FD4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378572" y="2733984"/>
                          <a:ext cx="0" cy="45419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5" name="Straight Connector 1034">
                          <a:extLst>
                            <a:ext uri="{FF2B5EF4-FFF2-40B4-BE49-F238E27FC236}">
                              <a16:creationId xmlns:a16="http://schemas.microsoft.com/office/drawing/2014/main" id="{A215C8C7-F14C-F898-0605-95FCFC455D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73964" y="2724370"/>
                          <a:ext cx="2404608" cy="9614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6" name="Straight Arrow Connector 1035">
                          <a:extLst>
                            <a:ext uri="{FF2B5EF4-FFF2-40B4-BE49-F238E27FC236}">
                              <a16:creationId xmlns:a16="http://schemas.microsoft.com/office/drawing/2014/main" id="{53A331A2-C856-885C-770F-8BB12A3FCA7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973964" y="2483256"/>
                          <a:ext cx="0" cy="24111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6" name="Straight Connector 1065">
                          <a:extLst>
                            <a:ext uri="{FF2B5EF4-FFF2-40B4-BE49-F238E27FC236}">
                              <a16:creationId xmlns:a16="http://schemas.microsoft.com/office/drawing/2014/main" id="{A85E3DA9-6DF2-2A79-1856-70192248E0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34768" y="4501347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Straight Connector 1066">
                          <a:extLst>
                            <a:ext uri="{FF2B5EF4-FFF2-40B4-BE49-F238E27FC236}">
                              <a16:creationId xmlns:a16="http://schemas.microsoft.com/office/drawing/2014/main" id="{182471C8-F2CD-EABA-1D74-3645E08139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68186" y="4501346"/>
                          <a:ext cx="0" cy="30179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72" name="Group 1071">
                          <a:extLst>
                            <a:ext uri="{FF2B5EF4-FFF2-40B4-BE49-F238E27FC236}">
                              <a16:creationId xmlns:a16="http://schemas.microsoft.com/office/drawing/2014/main" id="{0E879CF3-BF6B-FCBE-96AE-B6691A1511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93204" y="3330510"/>
                          <a:ext cx="4172749" cy="2151566"/>
                          <a:chOff x="5693204" y="3330510"/>
                          <a:chExt cx="4172749" cy="2151566"/>
                        </a:xfrm>
                      </p:grpSpPr>
                      <p:cxnSp>
                        <p:nvCxnSpPr>
                          <p:cNvPr id="1043" name="Straight Connector 1042">
                            <a:extLst>
                              <a:ext uri="{FF2B5EF4-FFF2-40B4-BE49-F238E27FC236}">
                                <a16:creationId xmlns:a16="http://schemas.microsoft.com/office/drawing/2014/main" id="{1AF7C67C-A39E-7565-AB97-7CB0D8C5EE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350463"/>
                            <a:ext cx="838099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5" name="Straight Arrow Connector 1044">
                            <a:extLst>
                              <a:ext uri="{FF2B5EF4-FFF2-40B4-BE49-F238E27FC236}">
                                <a16:creationId xmlns:a16="http://schemas.microsoft.com/office/drawing/2014/main" id="{E552EE20-081C-CDD8-3704-4988F4F1B9D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535740" y="4350463"/>
                            <a:ext cx="0" cy="113161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8" name="Straight Connector 1047">
                            <a:extLst>
                              <a:ext uri="{FF2B5EF4-FFF2-40B4-BE49-F238E27FC236}">
                                <a16:creationId xmlns:a16="http://schemas.microsoft.com/office/drawing/2014/main" id="{276A6B56-AA0C-4535-1393-1C3A73C4E71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7641" y="4029347"/>
                            <a:ext cx="1514481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49" name="Straight Arrow Connector 1048">
                            <a:extLst>
                              <a:ext uri="{FF2B5EF4-FFF2-40B4-BE49-F238E27FC236}">
                                <a16:creationId xmlns:a16="http://schemas.microsoft.com/office/drawing/2014/main" id="{D0AAE622-99B9-53BE-5F4D-D6376D1451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12122" y="4029347"/>
                            <a:ext cx="0" cy="145272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2" name="Straight Connector 1051">
                            <a:extLst>
                              <a:ext uri="{FF2B5EF4-FFF2-40B4-BE49-F238E27FC236}">
                                <a16:creationId xmlns:a16="http://schemas.microsoft.com/office/drawing/2014/main" id="{B0B78FBB-B9B6-C31C-DEE3-1488481F84C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707315"/>
                            <a:ext cx="2164186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3" name="Straight Arrow Connector 1052">
                            <a:extLst>
                              <a:ext uri="{FF2B5EF4-FFF2-40B4-BE49-F238E27FC236}">
                                <a16:creationId xmlns:a16="http://schemas.microsoft.com/office/drawing/2014/main" id="{DAFE3EDA-16FF-6B6A-C4B5-A760F785FC5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57390" y="3691779"/>
                            <a:ext cx="887" cy="17902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9" name="Straight Connector 1058">
                            <a:extLst>
                              <a:ext uri="{FF2B5EF4-FFF2-40B4-BE49-F238E27FC236}">
                                <a16:creationId xmlns:a16="http://schemas.microsoft.com/office/drawing/2014/main" id="{2F7E6066-DC99-A46D-7BC7-A7C47C2A33C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693204" y="3346047"/>
                            <a:ext cx="2707107" cy="0"/>
                          </a:xfrm>
                          <a:prstGeom prst="line">
                            <a:avLst/>
                          </a:prstGeom>
                          <a:ln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0" name="Straight Arrow Connector 1059">
                            <a:extLst>
                              <a:ext uri="{FF2B5EF4-FFF2-40B4-BE49-F238E27FC236}">
                                <a16:creationId xmlns:a16="http://schemas.microsoft.com/office/drawing/2014/main" id="{94B30543-F7AD-A583-1DEA-9D7BB7CB58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400311" y="3330510"/>
                            <a:ext cx="0" cy="215156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8" name="Straight Connector 1067">
                            <a:extLst>
                              <a:ext uri="{FF2B5EF4-FFF2-40B4-BE49-F238E27FC236}">
                                <a16:creationId xmlns:a16="http://schemas.microsoft.com/office/drawing/2014/main" id="{724E31B4-D639-26E6-558C-2F69DA9A5A4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432535" y="5180285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69" name="Straight Connector 1068">
                            <a:extLst>
                              <a:ext uri="{FF2B5EF4-FFF2-40B4-BE49-F238E27FC236}">
                                <a16:creationId xmlns:a16="http://schemas.microsoft.com/office/drawing/2014/main" id="{02A6BF50-DB6C-5F27-9DD3-A0C226913CB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9865953" y="5180284"/>
                            <a:ext cx="0" cy="30179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1070" name="Straight Connector 1069">
                        <a:extLst>
                          <a:ext uri="{FF2B5EF4-FFF2-40B4-BE49-F238E27FC236}">
                            <a16:creationId xmlns:a16="http://schemas.microsoft.com/office/drawing/2014/main" id="{39D647C3-1AFF-80AA-3269-D156F26EC4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92635" y="1644647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3FAA5CAF-AF53-A175-4F00-89F886B3E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626053" y="1644646"/>
                        <a:ext cx="0" cy="30179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41" name="Group 1140">
                      <a:extLst>
                        <a:ext uri="{FF2B5EF4-FFF2-40B4-BE49-F238E27FC236}">
                          <a16:creationId xmlns:a16="http://schemas.microsoft.com/office/drawing/2014/main" id="{579A4C51-0FA0-D485-6DA4-3CF643D378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921" y="1831474"/>
                      <a:ext cx="10300860" cy="4858508"/>
                      <a:chOff x="374921" y="1831474"/>
                      <a:chExt cx="10300860" cy="4858508"/>
                    </a:xfrm>
                  </p:grpSpPr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9428F64B-36C1-7523-F96A-3D57678D94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921" y="2425716"/>
                        <a:ext cx="64472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input</a:t>
                        </a:r>
                      </a:p>
                    </p:txBody>
                  </p:sp>
                  <p:cxnSp>
                    <p:nvCxnSpPr>
                      <p:cNvPr id="1105" name="Straight Connector 1104">
                        <a:extLst>
                          <a:ext uri="{FF2B5EF4-FFF2-40B4-BE49-F238E27FC236}">
                            <a16:creationId xmlns:a16="http://schemas.microsoft.com/office/drawing/2014/main" id="{4C162D6A-5C3F-8901-095A-BCA0902062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228295" y="4441401"/>
                        <a:ext cx="222335" cy="283504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1" name="TextBox 1110">
                        <a:extLst>
                          <a:ext uri="{FF2B5EF4-FFF2-40B4-BE49-F238E27FC236}">
                            <a16:creationId xmlns:a16="http://schemas.microsoft.com/office/drawing/2014/main" id="{AE8AEBD1-DBDF-2350-63A3-77FB1425AF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1796" y="4265129"/>
                        <a:ext cx="3080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112" name="TextBox 1111">
                        <a:extLst>
                          <a:ext uri="{FF2B5EF4-FFF2-40B4-BE49-F238E27FC236}">
                            <a16:creationId xmlns:a16="http://schemas.microsoft.com/office/drawing/2014/main" id="{1C1C790B-AC97-D5F9-C8B0-E20840A09D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7285" y="4284318"/>
                        <a:ext cx="113364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Chaos_Sel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3" name="TextBox 1112">
                        <a:extLst>
                          <a:ext uri="{FF2B5EF4-FFF2-40B4-BE49-F238E27FC236}">
                            <a16:creationId xmlns:a16="http://schemas.microsoft.com/office/drawing/2014/main" id="{4FEEFF57-F99A-54A3-31A9-572E93E7F4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2470" y="3798676"/>
                        <a:ext cx="91242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Corr_Bit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4" name="TextBox 1113">
                        <a:extLst>
                          <a:ext uri="{FF2B5EF4-FFF2-40B4-BE49-F238E27FC236}">
                            <a16:creationId xmlns:a16="http://schemas.microsoft.com/office/drawing/2014/main" id="{F0514319-CB5F-718E-E2AC-06CE97CFB4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37323" y="3214776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15" name="TextBox 1114">
                        <a:extLst>
                          <a:ext uri="{FF2B5EF4-FFF2-40B4-BE49-F238E27FC236}">
                            <a16:creationId xmlns:a16="http://schemas.microsoft.com/office/drawing/2014/main" id="{D546D15D-28C8-E096-3DCB-A698EA921B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67043" y="3092106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16" name="TextBox 1115">
                        <a:extLst>
                          <a:ext uri="{FF2B5EF4-FFF2-40B4-BE49-F238E27FC236}">
                            <a16:creationId xmlns:a16="http://schemas.microsoft.com/office/drawing/2014/main" id="{601FA675-D002-72D3-A002-B74C2F990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6993" y="2940560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7" name="TextBox 1116">
                        <a:extLst>
                          <a:ext uri="{FF2B5EF4-FFF2-40B4-BE49-F238E27FC236}">
                            <a16:creationId xmlns:a16="http://schemas.microsoft.com/office/drawing/2014/main" id="{DC67CAF7-2D2B-BEA7-A925-8EA7EC7422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8288" y="1831474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8" name="TextBox 1117">
                        <a:extLst>
                          <a:ext uri="{FF2B5EF4-FFF2-40B4-BE49-F238E27FC236}">
                            <a16:creationId xmlns:a16="http://schemas.microsoft.com/office/drawing/2014/main" id="{C62E7D31-D498-6382-E73E-1AB280939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083" y="1831474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19" name="TextBox 1118">
                        <a:extLst>
                          <a:ext uri="{FF2B5EF4-FFF2-40B4-BE49-F238E27FC236}">
                            <a16:creationId xmlns:a16="http://schemas.microsoft.com/office/drawing/2014/main" id="{1E9FF0FB-E28B-BB2B-6A03-5F48D9B0D6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0818" y="5190716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0" name="TextBox 1119">
                        <a:extLst>
                          <a:ext uri="{FF2B5EF4-FFF2-40B4-BE49-F238E27FC236}">
                            <a16:creationId xmlns:a16="http://schemas.microsoft.com/office/drawing/2014/main" id="{19BB8E0D-1561-33B2-F77B-55F1D278C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5613" y="5190716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1" name="TextBox 1120">
                        <a:extLst>
                          <a:ext uri="{FF2B5EF4-FFF2-40B4-BE49-F238E27FC236}">
                            <a16:creationId xmlns:a16="http://schemas.microsoft.com/office/drawing/2014/main" id="{2B42A686-295F-49DD-937B-41B0B0539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96021" y="5359993"/>
                        <a:ext cx="47961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Clk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2" name="TextBox 1121">
                        <a:extLst>
                          <a:ext uri="{FF2B5EF4-FFF2-40B4-BE49-F238E27FC236}">
                            <a16:creationId xmlns:a16="http://schemas.microsoft.com/office/drawing/2014/main" id="{881910DD-B64A-5956-19E9-093A06D161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20816" y="5359993"/>
                        <a:ext cx="47359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Rst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3" name="TextBox 1122">
                        <a:extLst>
                          <a:ext uri="{FF2B5EF4-FFF2-40B4-BE49-F238E27FC236}">
                            <a16:creationId xmlns:a16="http://schemas.microsoft.com/office/drawing/2014/main" id="{E19AAC17-8D5E-CC7E-730C-49B67522A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75428" y="3523438"/>
                        <a:ext cx="117051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Demod_Bit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24" name="TextBox 1123">
                        <a:extLst>
                          <a:ext uri="{FF2B5EF4-FFF2-40B4-BE49-F238E27FC236}">
                            <a16:creationId xmlns:a16="http://schemas.microsoft.com/office/drawing/2014/main" id="{D0CD5E1E-E9B8-F784-9F4C-385CFD603F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1383" y="3915918"/>
                        <a:ext cx="5757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load</a:t>
                        </a:r>
                      </a:p>
                    </p:txBody>
                  </p:sp>
                  <p:sp>
                    <p:nvSpPr>
                      <p:cNvPr id="1125" name="TextBox 1124">
                        <a:extLst>
                          <a:ext uri="{FF2B5EF4-FFF2-40B4-BE49-F238E27FC236}">
                            <a16:creationId xmlns:a16="http://schemas.microsoft.com/office/drawing/2014/main" id="{9DEF1963-9293-02F5-93B1-7814AD6DB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79494" y="4242692"/>
                        <a:ext cx="41710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Re</a:t>
                        </a:r>
                      </a:p>
                    </p:txBody>
                  </p:sp>
                  <p:sp>
                    <p:nvSpPr>
                      <p:cNvPr id="1126" name="TextBox 1125">
                        <a:extLst>
                          <a:ext uri="{FF2B5EF4-FFF2-40B4-BE49-F238E27FC236}">
                            <a16:creationId xmlns:a16="http://schemas.microsoft.com/office/drawing/2014/main" id="{CC8A66A6-D335-E706-BD67-1A0D6359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0190" y="4556749"/>
                        <a:ext cx="60465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Addr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1" name="TextBox 1130">
                        <a:extLst>
                          <a:ext uri="{FF2B5EF4-FFF2-40B4-BE49-F238E27FC236}">
                            <a16:creationId xmlns:a16="http://schemas.microsoft.com/office/drawing/2014/main" id="{B64075A1-5265-8967-F4F2-CEBE201777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95742" y="6351428"/>
                        <a:ext cx="178003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Out_Demod_Data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1132" name="TextBox 1131">
                        <a:extLst>
                          <a:ext uri="{FF2B5EF4-FFF2-40B4-BE49-F238E27FC236}">
                            <a16:creationId xmlns:a16="http://schemas.microsoft.com/office/drawing/2014/main" id="{7C6F537D-8C25-ECBF-E30B-2CD78DF91A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1307" y="5159080"/>
                        <a:ext cx="113794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 err="1"/>
                          <a:t>Valid_Data</a:t>
                        </a:r>
                        <a:endParaRPr lang="en-US" sz="1600" dirty="0"/>
                      </a:p>
                    </p:txBody>
                  </p:sp>
                  <p:cxnSp>
                    <p:nvCxnSpPr>
                      <p:cNvPr id="1137" name="Straight Connector 1136">
                        <a:extLst>
                          <a:ext uri="{FF2B5EF4-FFF2-40B4-BE49-F238E27FC236}">
                            <a16:creationId xmlns:a16="http://schemas.microsoft.com/office/drawing/2014/main" id="{4D467BC7-779C-9938-943C-A2AD5DE1C1E5}"/>
                          </a:ext>
                        </a:extLst>
                      </p:cNvPr>
                      <p:cNvCxnSpPr>
                        <a:cxnSpLocks/>
                        <a:stCxn id="1138" idx="2"/>
                      </p:cNvCxnSpPr>
                      <p:nvPr/>
                    </p:nvCxnSpPr>
                    <p:spPr>
                      <a:xfrm flipV="1">
                        <a:off x="8800562" y="6368548"/>
                        <a:ext cx="351665" cy="26836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38" name="TextBox 1137">
                        <a:extLst>
                          <a:ext uri="{FF2B5EF4-FFF2-40B4-BE49-F238E27FC236}">
                            <a16:creationId xmlns:a16="http://schemas.microsoft.com/office/drawing/2014/main" id="{A02F941E-4BC9-A7BC-089C-B0A5976308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4798" y="626758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32</a:t>
                        </a:r>
                      </a:p>
                    </p:txBody>
                  </p:sp>
                </p:grpSp>
              </p:grpSp>
            </p:grpSp>
            <p:cxnSp>
              <p:nvCxnSpPr>
                <p:cNvPr id="1206" name="Straight Arrow Connector 1205">
                  <a:extLst>
                    <a:ext uri="{FF2B5EF4-FFF2-40B4-BE49-F238E27FC236}">
                      <a16:creationId xmlns:a16="http://schemas.microsoft.com/office/drawing/2014/main" id="{33DE8FCB-122D-E0BF-17ED-93A84A31C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18" y="4895303"/>
                  <a:ext cx="404668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CDB37639-D824-5203-1691-A7044D845C52}"/>
                  </a:ext>
                </a:extLst>
              </p:cNvPr>
              <p:cNvSpPr txBox="1"/>
              <p:nvPr/>
            </p:nvSpPr>
            <p:spPr>
              <a:xfrm>
                <a:off x="435636" y="4592480"/>
                <a:ext cx="621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Valid</a:t>
                </a:r>
              </a:p>
            </p:txBody>
          </p:sp>
        </p:grpSp>
      </p:grp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01ADB81D-5F52-F856-B433-D83164B223FA}"/>
              </a:ext>
            </a:extLst>
          </p:cNvPr>
          <p:cNvSpPr/>
          <p:nvPr/>
        </p:nvSpPr>
        <p:spPr>
          <a:xfrm>
            <a:off x="4277579" y="2416036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0" name="Rectangle 1209">
            <a:extLst>
              <a:ext uri="{FF2B5EF4-FFF2-40B4-BE49-F238E27FC236}">
                <a16:creationId xmlns:a16="http://schemas.microsoft.com/office/drawing/2014/main" id="{8FA93654-1773-57F8-E8ED-593810D82208}"/>
              </a:ext>
            </a:extLst>
          </p:cNvPr>
          <p:cNvSpPr/>
          <p:nvPr/>
        </p:nvSpPr>
        <p:spPr>
          <a:xfrm>
            <a:off x="4077043" y="2425716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D7D1F585-AA41-3A09-2CD5-0D2D71443A9C}"/>
              </a:ext>
            </a:extLst>
          </p:cNvPr>
          <p:cNvSpPr/>
          <p:nvPr/>
        </p:nvSpPr>
        <p:spPr>
          <a:xfrm>
            <a:off x="3870266" y="2424100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08F0AE52-3DAD-1381-D173-87399BD631DC}"/>
              </a:ext>
            </a:extLst>
          </p:cNvPr>
          <p:cNvSpPr/>
          <p:nvPr/>
        </p:nvSpPr>
        <p:spPr>
          <a:xfrm>
            <a:off x="3660181" y="2412223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4" name="Rectangle 1213">
            <a:extLst>
              <a:ext uri="{FF2B5EF4-FFF2-40B4-BE49-F238E27FC236}">
                <a16:creationId xmlns:a16="http://schemas.microsoft.com/office/drawing/2014/main" id="{D89C213C-AC73-1DEB-BDE6-C358BF45CD82}"/>
              </a:ext>
            </a:extLst>
          </p:cNvPr>
          <p:cNvSpPr/>
          <p:nvPr/>
        </p:nvSpPr>
        <p:spPr>
          <a:xfrm>
            <a:off x="1530190" y="3415707"/>
            <a:ext cx="212875" cy="53094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9E1B0AA3-93A6-EF35-0B03-1A5879CFB47E}"/>
              </a:ext>
            </a:extLst>
          </p:cNvPr>
          <p:cNvSpPr/>
          <p:nvPr/>
        </p:nvSpPr>
        <p:spPr>
          <a:xfrm>
            <a:off x="1532835" y="3435293"/>
            <a:ext cx="208833" cy="5148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4EB7D872-066E-3747-4186-BCA6746EB169}"/>
              </a:ext>
            </a:extLst>
          </p:cNvPr>
          <p:cNvSpPr>
            <a:spLocks/>
          </p:cNvSpPr>
          <p:nvPr/>
        </p:nvSpPr>
        <p:spPr>
          <a:xfrm>
            <a:off x="11773396" y="5960768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C2006-FF9B-F599-8683-5D8DC5A40DD9}"/>
              </a:ext>
            </a:extLst>
          </p:cNvPr>
          <p:cNvSpPr>
            <a:spLocks/>
          </p:cNvSpPr>
          <p:nvPr/>
        </p:nvSpPr>
        <p:spPr>
          <a:xfrm>
            <a:off x="8949959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929DC-B04D-9775-2521-5B625238B47B}"/>
              </a:ext>
            </a:extLst>
          </p:cNvPr>
          <p:cNvSpPr>
            <a:spLocks/>
          </p:cNvSpPr>
          <p:nvPr/>
        </p:nvSpPr>
        <p:spPr>
          <a:xfrm>
            <a:off x="8539320" y="324899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6E305-DFDD-B65E-0BC6-3DF9D88339FF}"/>
              </a:ext>
            </a:extLst>
          </p:cNvPr>
          <p:cNvSpPr>
            <a:spLocks/>
          </p:cNvSpPr>
          <p:nvPr/>
        </p:nvSpPr>
        <p:spPr>
          <a:xfrm>
            <a:off x="8749531" y="3248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49A1-A962-ECA7-8D0A-1BA3E9D37F41}"/>
              </a:ext>
            </a:extLst>
          </p:cNvPr>
          <p:cNvSpPr>
            <a:spLocks/>
          </p:cNvSpPr>
          <p:nvPr/>
        </p:nvSpPr>
        <p:spPr>
          <a:xfrm>
            <a:off x="8331511" y="3248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9B06CB-E02B-F4DA-03B4-8C256FC31CF1}"/>
              </a:ext>
            </a:extLst>
          </p:cNvPr>
          <p:cNvSpPr>
            <a:spLocks/>
          </p:cNvSpPr>
          <p:nvPr/>
        </p:nvSpPr>
        <p:spPr>
          <a:xfrm>
            <a:off x="8121300" y="324518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45D36-195A-F99A-B9FC-208DE0B0A3F3}"/>
              </a:ext>
            </a:extLst>
          </p:cNvPr>
          <p:cNvSpPr>
            <a:spLocks/>
          </p:cNvSpPr>
          <p:nvPr/>
        </p:nvSpPr>
        <p:spPr>
          <a:xfrm>
            <a:off x="7914001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04D8F-CB69-9286-CEC3-25D885B561E2}"/>
              </a:ext>
            </a:extLst>
          </p:cNvPr>
          <p:cNvSpPr>
            <a:spLocks/>
          </p:cNvSpPr>
          <p:nvPr/>
        </p:nvSpPr>
        <p:spPr>
          <a:xfrm>
            <a:off x="7503362" y="325057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005A-E52E-7382-5A71-DEFAF7DF3C66}"/>
              </a:ext>
            </a:extLst>
          </p:cNvPr>
          <p:cNvSpPr>
            <a:spLocks/>
          </p:cNvSpPr>
          <p:nvPr/>
        </p:nvSpPr>
        <p:spPr>
          <a:xfrm>
            <a:off x="7713573" y="32459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F0E87F-D76F-1D39-5037-A059A95CF369}"/>
              </a:ext>
            </a:extLst>
          </p:cNvPr>
          <p:cNvSpPr>
            <a:spLocks/>
          </p:cNvSpPr>
          <p:nvPr/>
        </p:nvSpPr>
        <p:spPr>
          <a:xfrm>
            <a:off x="7295553" y="324595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CAA85E-0BC2-477B-5A0E-972106787107}"/>
              </a:ext>
            </a:extLst>
          </p:cNvPr>
          <p:cNvSpPr>
            <a:spLocks/>
          </p:cNvSpPr>
          <p:nvPr/>
        </p:nvSpPr>
        <p:spPr>
          <a:xfrm>
            <a:off x="7085342" y="3246761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0E6B1-275F-DD5A-C879-78B51C4D94EF}"/>
              </a:ext>
            </a:extLst>
          </p:cNvPr>
          <p:cNvSpPr>
            <a:spLocks/>
          </p:cNvSpPr>
          <p:nvPr/>
        </p:nvSpPr>
        <p:spPr>
          <a:xfrm>
            <a:off x="6875131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DA86-1A75-CA9B-1B4C-220A7186178C}"/>
              </a:ext>
            </a:extLst>
          </p:cNvPr>
          <p:cNvSpPr>
            <a:spLocks/>
          </p:cNvSpPr>
          <p:nvPr/>
        </p:nvSpPr>
        <p:spPr>
          <a:xfrm>
            <a:off x="6464492" y="324971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31BA7-9A77-B832-7245-324BA42E68C1}"/>
              </a:ext>
            </a:extLst>
          </p:cNvPr>
          <p:cNvSpPr>
            <a:spLocks/>
          </p:cNvSpPr>
          <p:nvPr/>
        </p:nvSpPr>
        <p:spPr>
          <a:xfrm>
            <a:off x="6674703" y="3245049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29315-C237-5290-C64D-EDCB817EBEDE}"/>
              </a:ext>
            </a:extLst>
          </p:cNvPr>
          <p:cNvSpPr>
            <a:spLocks/>
          </p:cNvSpPr>
          <p:nvPr/>
        </p:nvSpPr>
        <p:spPr>
          <a:xfrm>
            <a:off x="6256683" y="324509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5174E3-9BED-F879-A0FC-32FA673DF59B}"/>
              </a:ext>
            </a:extLst>
          </p:cNvPr>
          <p:cNvSpPr>
            <a:spLocks/>
          </p:cNvSpPr>
          <p:nvPr/>
        </p:nvSpPr>
        <p:spPr>
          <a:xfrm>
            <a:off x="6046472" y="324971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4EE21-FB6C-48C6-1578-C58DA9A28F7E}"/>
              </a:ext>
            </a:extLst>
          </p:cNvPr>
          <p:cNvSpPr>
            <a:spLocks/>
          </p:cNvSpPr>
          <p:nvPr/>
        </p:nvSpPr>
        <p:spPr>
          <a:xfrm>
            <a:off x="5830350" y="324858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4B776A-A43D-D6FF-E3FE-EBA5983AFD0F}"/>
              </a:ext>
            </a:extLst>
          </p:cNvPr>
          <p:cNvSpPr>
            <a:spLocks/>
          </p:cNvSpPr>
          <p:nvPr/>
        </p:nvSpPr>
        <p:spPr>
          <a:xfrm>
            <a:off x="5419711" y="32523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4AE75-DE1B-FB4D-171D-1F14F92693AB}"/>
              </a:ext>
            </a:extLst>
          </p:cNvPr>
          <p:cNvSpPr>
            <a:spLocks/>
          </p:cNvSpPr>
          <p:nvPr/>
        </p:nvSpPr>
        <p:spPr>
          <a:xfrm>
            <a:off x="5629922" y="325153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E88968-86F8-7261-76CF-5886522A5968}"/>
              </a:ext>
            </a:extLst>
          </p:cNvPr>
          <p:cNvSpPr>
            <a:spLocks/>
          </p:cNvSpPr>
          <p:nvPr/>
        </p:nvSpPr>
        <p:spPr>
          <a:xfrm>
            <a:off x="5208519" y="324865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A360E-8613-9219-2E00-3BC4DAA8B5A2}"/>
              </a:ext>
            </a:extLst>
          </p:cNvPr>
          <p:cNvSpPr>
            <a:spLocks/>
          </p:cNvSpPr>
          <p:nvPr/>
        </p:nvSpPr>
        <p:spPr>
          <a:xfrm>
            <a:off x="4797880" y="324103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D7F2A0-9DF2-C0CF-2C77-DC57EBB9D27A}"/>
              </a:ext>
            </a:extLst>
          </p:cNvPr>
          <p:cNvSpPr>
            <a:spLocks/>
          </p:cNvSpPr>
          <p:nvPr/>
        </p:nvSpPr>
        <p:spPr>
          <a:xfrm>
            <a:off x="5008091" y="324779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8A9D2D-B0AF-C1E9-6B34-3F052E3FECD8}"/>
              </a:ext>
            </a:extLst>
          </p:cNvPr>
          <p:cNvSpPr>
            <a:spLocks/>
          </p:cNvSpPr>
          <p:nvPr/>
        </p:nvSpPr>
        <p:spPr>
          <a:xfrm>
            <a:off x="4585867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C5893-BA4D-DC3D-6677-22472E19497F}"/>
              </a:ext>
            </a:extLst>
          </p:cNvPr>
          <p:cNvSpPr>
            <a:spLocks/>
          </p:cNvSpPr>
          <p:nvPr/>
        </p:nvSpPr>
        <p:spPr>
          <a:xfrm>
            <a:off x="4175228" y="3242461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8AE23-117B-6D98-129C-67EA9DDF6F5E}"/>
              </a:ext>
            </a:extLst>
          </p:cNvPr>
          <p:cNvSpPr>
            <a:spLocks/>
          </p:cNvSpPr>
          <p:nvPr/>
        </p:nvSpPr>
        <p:spPr>
          <a:xfrm>
            <a:off x="4385439" y="324160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F59D6-C0D0-5AD3-78A0-FDE0F66DCAF7}"/>
              </a:ext>
            </a:extLst>
          </p:cNvPr>
          <p:cNvSpPr>
            <a:spLocks/>
          </p:cNvSpPr>
          <p:nvPr/>
        </p:nvSpPr>
        <p:spPr>
          <a:xfrm>
            <a:off x="3964641" y="3237135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8208E-5A2D-5735-3466-F0B2D1A397C9}"/>
              </a:ext>
            </a:extLst>
          </p:cNvPr>
          <p:cNvSpPr>
            <a:spLocks/>
          </p:cNvSpPr>
          <p:nvPr/>
        </p:nvSpPr>
        <p:spPr>
          <a:xfrm>
            <a:off x="3753022" y="3240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77C38-05FB-6EAE-8558-7F04B4AF64BC}"/>
              </a:ext>
            </a:extLst>
          </p:cNvPr>
          <p:cNvSpPr>
            <a:spLocks/>
          </p:cNvSpPr>
          <p:nvPr/>
        </p:nvSpPr>
        <p:spPr>
          <a:xfrm>
            <a:off x="3542811" y="3237135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92070E-535C-AA93-7F92-53BE15CA3643}"/>
              </a:ext>
            </a:extLst>
          </p:cNvPr>
          <p:cNvSpPr>
            <a:spLocks/>
          </p:cNvSpPr>
          <p:nvPr/>
        </p:nvSpPr>
        <p:spPr>
          <a:xfrm>
            <a:off x="3338119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8E90A7-64C2-6C82-6291-225F8FCF1D2B}"/>
              </a:ext>
            </a:extLst>
          </p:cNvPr>
          <p:cNvSpPr>
            <a:spLocks/>
          </p:cNvSpPr>
          <p:nvPr/>
        </p:nvSpPr>
        <p:spPr>
          <a:xfrm>
            <a:off x="2923670" y="324362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35075B-95A8-3A28-6019-C9600EDFE4D9}"/>
              </a:ext>
            </a:extLst>
          </p:cNvPr>
          <p:cNvSpPr>
            <a:spLocks/>
          </p:cNvSpPr>
          <p:nvPr/>
        </p:nvSpPr>
        <p:spPr>
          <a:xfrm>
            <a:off x="3130071" y="3238954"/>
            <a:ext cx="199407" cy="369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BDE24C-675C-8FF2-4BB0-A77E3C4D86D5}"/>
              </a:ext>
            </a:extLst>
          </p:cNvPr>
          <p:cNvSpPr>
            <a:spLocks/>
          </p:cNvSpPr>
          <p:nvPr/>
        </p:nvSpPr>
        <p:spPr>
          <a:xfrm>
            <a:off x="2716288" y="3243690"/>
            <a:ext cx="199407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C63703EF-34E5-0FF4-560D-E991DAAC5DD0}"/>
              </a:ext>
            </a:extLst>
          </p:cNvPr>
          <p:cNvSpPr/>
          <p:nvPr/>
        </p:nvSpPr>
        <p:spPr>
          <a:xfrm rot="16200000">
            <a:off x="5802054" y="-295765"/>
            <a:ext cx="454193" cy="6540982"/>
          </a:xfrm>
          <a:prstGeom prst="rightBrace">
            <a:avLst>
              <a:gd name="adj1" fmla="val 26425"/>
              <a:gd name="adj2" fmla="val 478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918-00EB-7F43-691D-6AE84149F4A9}"/>
              </a:ext>
            </a:extLst>
          </p:cNvPr>
          <p:cNvSpPr txBox="1"/>
          <p:nvPr/>
        </p:nvSpPr>
        <p:spPr>
          <a:xfrm>
            <a:off x="4695310" y="2412934"/>
            <a:ext cx="215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Demodulated_word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00046 C -0.0392 -0.04561 -0.00573 -0.00371 -0.07136 -0.11111 C -0.08868 -0.13936 -0.1073 -0.16158 -0.12279 -0.19699 C -0.13555 -0.22593 -0.1448 -0.26459 -0.15886 -0.29074 L -0.19414 -0.35625 C -0.19558 -0.35926 -0.19727 -0.3625 -0.19896 -0.36551 C -0.20521 -0.37732 -0.2043 -0.375 -0.20886 -0.38426 C -0.21003 -0.38658 -0.21107 -0.38982 -0.21263 -0.39213 L -0.21602 -0.39792 L -0.21602 -0.39769 L -0.21602 -0.39792 " pathEditMode="relative" rAng="0" ptsTypes="AAAAAAAAAAAA">
                                      <p:cBhvr>
                                        <p:cTn id="1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9884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1524 -0.3958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3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4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6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7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1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4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7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8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2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4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46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48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" grpId="0"/>
      <p:bldP spid="1127" grpId="0"/>
      <p:bldP spid="1127" grpId="1"/>
      <p:bldP spid="1127" grpId="2"/>
      <p:bldP spid="1128" grpId="0" animBg="1"/>
      <p:bldP spid="1128" grpId="1" animBg="1"/>
      <p:bldP spid="1129" grpId="0" animBg="1"/>
      <p:bldP spid="1129" grpId="1" animBg="1"/>
      <p:bldP spid="1129" grpId="2" animBg="1"/>
      <p:bldP spid="1129" grpId="3" animBg="1"/>
      <p:bldP spid="1129" grpId="4" animBg="1"/>
      <p:bldP spid="1129" grpId="5" animBg="1"/>
      <p:bldP spid="1129" grpId="6" animBg="1"/>
      <p:bldP spid="1130" grpId="0" animBg="1"/>
      <p:bldP spid="1130" grpId="1" animBg="1"/>
      <p:bldP spid="1130" grpId="2" animBg="1"/>
      <p:bldP spid="1130" grpId="3" animBg="1"/>
      <p:bldP spid="1130" grpId="4" animBg="1"/>
      <p:bldP spid="1130" grpId="5" animBg="1"/>
      <p:bldP spid="1130" grpId="6" animBg="1"/>
      <p:bldP spid="1130" grpId="7" animBg="1"/>
      <p:bldP spid="1130" grpId="8" animBg="1"/>
      <p:bldP spid="1130" grpId="9" animBg="1"/>
      <p:bldP spid="1133" grpId="0" animBg="1"/>
      <p:bldP spid="1133" grpId="1" animBg="1"/>
      <p:bldP spid="1134" grpId="0" animBg="1"/>
      <p:bldP spid="1134" grpId="1" animBg="1"/>
      <p:bldP spid="1135" grpId="0" animBg="1"/>
      <p:bldP spid="1135" grpId="1" animBg="1"/>
      <p:bldP spid="1136" grpId="0" animBg="1"/>
      <p:bldP spid="1136" grpId="1" animBg="1"/>
      <p:bldP spid="1207" grpId="0"/>
      <p:bldP spid="1209" grpId="0" animBg="1"/>
      <p:bldP spid="1209" grpId="1" animBg="1"/>
      <p:bldP spid="1210" grpId="0" animBg="1"/>
      <p:bldP spid="1210" grpId="1" animBg="1"/>
      <p:bldP spid="1211" grpId="0" animBg="1"/>
      <p:bldP spid="1211" grpId="1" animBg="1"/>
      <p:bldP spid="1213" grpId="0" animBg="1"/>
      <p:bldP spid="1213" grpId="1" animBg="1"/>
      <p:bldP spid="1214" grpId="0" animBg="1"/>
      <p:bldP spid="1214" grpId="1" animBg="1"/>
      <p:bldP spid="1214" grpId="2" animBg="1"/>
      <p:bldP spid="1214" grpId="3" animBg="1"/>
      <p:bldP spid="1214" grpId="4" animBg="1"/>
      <p:bldP spid="1214" grpId="5" animBg="1"/>
      <p:bldP spid="1215" grpId="0" animBg="1"/>
      <p:bldP spid="1215" grpId="1" animBg="1"/>
      <p:bldP spid="1215" grpId="2" animBg="1"/>
      <p:bldP spid="1216" grpId="0" animBg="1"/>
      <p:bldP spid="1216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232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Darwish</dc:creator>
  <cp:lastModifiedBy>Mostafa Darwish</cp:lastModifiedBy>
  <cp:revision>31</cp:revision>
  <dcterms:created xsi:type="dcterms:W3CDTF">2023-12-13T20:43:11Z</dcterms:created>
  <dcterms:modified xsi:type="dcterms:W3CDTF">2023-12-14T01:25:52Z</dcterms:modified>
</cp:coreProperties>
</file>