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84" r:id="rId15"/>
    <p:sldId id="285" r:id="rId16"/>
    <p:sldId id="286" r:id="rId17"/>
    <p:sldId id="287" r:id="rId18"/>
    <p:sldId id="273" r:id="rId19"/>
    <p:sldId id="275" r:id="rId20"/>
    <p:sldId id="289" r:id="rId21"/>
    <p:sldId id="290" r:id="rId22"/>
    <p:sldId id="291" r:id="rId23"/>
    <p:sldId id="293" r:id="rId24"/>
    <p:sldId id="294" r:id="rId25"/>
    <p:sldId id="295" r:id="rId26"/>
    <p:sldId id="297" r:id="rId27"/>
    <p:sldId id="29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9" r:id="rId36"/>
    <p:sldId id="298" r:id="rId37"/>
    <p:sldId id="300" r:id="rId38"/>
    <p:sldId id="301" r:id="rId39"/>
    <p:sldId id="303" r:id="rId40"/>
    <p:sldId id="304" r:id="rId41"/>
    <p:sldId id="306" r:id="rId42"/>
    <p:sldId id="307" r:id="rId43"/>
    <p:sldId id="308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1C6"/>
    <a:srgbClr val="496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AC33-326B-43C4-9C4E-7ECCB40C52A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30199-6315-45C4-8041-0EF3DB9B9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30199-6315-45C4-8041-0EF3DB9B9F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8BA4-31C4-0AAB-2FCD-25CF99BBE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10695-D0DE-7B03-B221-83DAEFAE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9F00-4CF9-8978-600D-71C007A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CFA6-B341-4484-9D6E-1DC4FA82F3B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E4A8-DF76-9EC1-7FED-3D485F31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C8A-257A-CCF5-0668-082FACD6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3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611-7C50-C5F4-7996-070B8D83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A604-CDE5-CEAA-D736-F43351CC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4EAE-9B4F-AFD9-5209-EE307101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3E99-AB20-4F37-0F06-5F480275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9C4-3B39-445C-A3B7-D5C203F9AA46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6582-D898-04C3-59A3-B2B4B24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693E-4116-9154-514A-F3F79B0F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A49E-5926-DE69-03D8-67E0925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02B-EA8D-329A-DD87-AF695F51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95F00-D4B0-E521-53F2-076F3218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6AC3-B3BA-B95D-55A1-EB92B462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DEAC-2BA5-4F65-A2D1-65B6E11DCEA7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4F76-1011-2019-514C-17FCBC9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07DA4-2E11-C4A6-8DC9-4FA98EB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3713-D627-9BD5-DEF2-3ADD80F5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B6AD0-6880-ECD5-4E33-86CC030A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FC3C-066A-A03E-1E90-CC17AD0B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5FFE-61B0-4982-B03A-CCCFB092F14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9858-6E51-70C8-2CB2-EB8941BA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3F7A-25CA-1ABB-B30C-CD85498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1AF7A-906D-5C9A-5E1B-4B90A77F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8C6C-B567-3C61-9D9B-2139EC2F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14B6-574C-B6FF-8698-3A691386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B270-0536-476F-A223-5CEE90FEBFF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5B1D-F569-41BF-CD7C-5CF28A41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189A-A253-D444-82CA-7B014C95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0A71-A9F8-7D5B-FF85-3327CE60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C817-73C0-BEB5-ACA7-A992A432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E054-6602-AE9A-E87A-EA2F1F8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B629-CD3B-4696-B6F4-6DBC03C3226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DE7D-1DE2-6666-453C-DE1511C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43A2-49BF-C293-DC95-0BF51534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E35D-D33A-6596-0B3C-1D776D9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91E0-9563-244F-E170-3ADD4D19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1DCD-9043-AD7A-1D7F-6D8C46FF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E1D2-532A-4960-A3A5-1075EB015C8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5075-4E7E-23E1-0A59-BD23854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C108-881A-F943-5F6B-D7226E3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7A7E-B335-D1DD-E913-AD836236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0A4E-DD68-E599-353E-434416FE3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3A42B-421C-3C46-0E94-E3489314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DD89E-A13C-CE68-FDFB-C3DD2E15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BB8-3E53-4E1A-B722-8E1009F04E0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54460-99B8-9C96-E439-6C7BA18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05850-E283-1E96-95B2-72197B43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403-A665-6535-2945-D5744237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0FD06-45F7-F338-2914-54B906F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A990-76C9-C2FD-6527-225C5FDE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5DC3-3553-693E-896F-026E3701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8F89-7769-6A46-FA23-FDDD69679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D909-AC79-EB6D-EA49-2A495C98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F87B-D386-4418-8F21-740586CDD3D8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A9F7A-1A0B-B4B1-F9F5-203F1D83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C1FCC-3A32-3C58-719A-F1FABCD8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E994-F9A9-C10B-FC20-E7F48D90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2950D-9703-7950-B295-4A74FB9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AE98-7C8A-4328-983E-F732FAA0783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0944-478B-EAC8-4923-33836E5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C5EE-66EE-0921-8045-D14DFBDB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E994-F9A9-C10B-FC20-E7F48D9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2950D-9703-7950-B295-4A74FB9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F89D-00FC-4863-BCDC-7BAE0EA57354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0944-478B-EAC8-4923-33836E5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C5EE-66EE-0921-8045-D14DFBDB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d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E994-F9A9-C10B-FC20-E7F48D9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2950D-9703-7950-B295-4A74FB9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2C7-68EF-4D6F-92AA-DEF8637ED168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0944-478B-EAC8-4923-33836E5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C5EE-66EE-0921-8045-D14DFBDB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84F233-880B-3B57-5452-113A482CD1C7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46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602D3-54C5-547F-EDF5-41FF35B2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783-8B5A-41FB-8C0B-058C6261AF5A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79FC7-78DA-DC41-3520-752A140E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94277-2C88-2137-B359-A89D0BE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4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C9F4A-D0CC-1109-DB38-C4D53F1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AB92-AAE9-8165-AF2E-870EA3E1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6BB0-EC60-6C85-CB42-BDDA93124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12712-04B5-4E03-8827-2EB5363A581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2032-AEB2-1902-2D51-A726EB61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BC86-E0B4-C2F1-F859-7B49DC7E5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893F6-D2F6-4F58-9F9D-7649BA6B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9FE3-57F0-F550-1D59-1E2A02B7C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481596"/>
            <a:ext cx="11066583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UVM Verification of OpenCores 8051 ALU</a:t>
            </a:r>
            <a:br>
              <a:rPr lang="en-US" sz="4800" dirty="0"/>
            </a:br>
            <a:r>
              <a:rPr lang="en-US" sz="4800" dirty="0">
                <a:solidFill>
                  <a:schemeClr val="accent1"/>
                </a:solidFill>
              </a:rPr>
              <a:t>CND212 Final Project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9D7D-4FAD-6C0B-DD08-34AAF6C2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87" y="2734439"/>
            <a:ext cx="5761219" cy="1668925"/>
          </a:xfrm>
          <a:prstGeom prst="rect">
            <a:avLst/>
          </a:prstGeom>
          <a:ln>
            <a:noFill/>
          </a:ln>
          <a:effectLst>
            <a:outerShdw blurRad="1054100" dist="127000" algn="tl" rotWithShape="0">
              <a:schemeClr val="tx1">
                <a:alpha val="46000"/>
              </a:schemeClr>
            </a:outerShdw>
            <a:softEdge rad="31750"/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E8FE3-DB20-AA2A-0701-4594368E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86937"/>
              </p:ext>
            </p:extLst>
          </p:nvPr>
        </p:nvGraphicFramePr>
        <p:xfrm>
          <a:off x="2031998" y="511118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7701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12709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8466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Omar T. Amer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Hussein Shedeed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Nermeen Alaa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10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Hisham Tarek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Lobna Ahmed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Mennatullah Mohamed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31154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36C6-DB68-5A1A-2EDB-F35C8C3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8F222-5EB5-8467-3E10-344D86C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30858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000">
        <p159:morph option="byObject"/>
      </p:transition>
    </mc:Choice>
    <mc:Fallback xmlns="">
      <p:transition spd="slow" advTm="17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10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Logic Operations</a:t>
            </a:r>
          </a:p>
        </p:txBody>
      </p:sp>
      <p:graphicFrame>
        <p:nvGraphicFramePr>
          <p:cNvPr id="8" name="!!t">
            <a:extLst>
              <a:ext uri="{FF2B5EF4-FFF2-40B4-BE49-F238E27FC236}">
                <a16:creationId xmlns:a16="http://schemas.microsoft.com/office/drawing/2014/main" id="{30B8BB9A-F5CF-38AF-0946-9DA746D3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947"/>
              </p:ext>
            </p:extLst>
          </p:nvPr>
        </p:nvGraphicFramePr>
        <p:xfrm>
          <a:off x="5747655" y="-4206977"/>
          <a:ext cx="7580086" cy="10732770"/>
        </p:xfrm>
        <a:graphic>
          <a:graphicData uri="http://schemas.openxmlformats.org/drawingml/2006/table">
            <a:tbl>
              <a:tblPr firstRow="1" firstCol="1" bandRow="1"/>
              <a:tblGrid>
                <a:gridCol w="379004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379004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9288E2-D564-3193-9789-AF44E21E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92004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Word"/>
      </p:transition>
    </mc:Choice>
    <mc:Fallback xmlns="">
      <p:transition spd="slow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11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Rotation Operations</a:t>
            </a:r>
          </a:p>
        </p:txBody>
      </p:sp>
      <p:graphicFrame>
        <p:nvGraphicFramePr>
          <p:cNvPr id="8" name="!!t">
            <a:extLst>
              <a:ext uri="{FF2B5EF4-FFF2-40B4-BE49-F238E27FC236}">
                <a16:creationId xmlns:a16="http://schemas.microsoft.com/office/drawing/2014/main" id="{30B8BB9A-F5CF-38AF-0946-9DA746D3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91926"/>
              </p:ext>
            </p:extLst>
          </p:nvPr>
        </p:nvGraphicFramePr>
        <p:xfrm>
          <a:off x="-1306293" y="-4206977"/>
          <a:ext cx="7580086" cy="10732770"/>
        </p:xfrm>
        <a:graphic>
          <a:graphicData uri="http://schemas.openxmlformats.org/drawingml/2006/table">
            <a:tbl>
              <a:tblPr firstRow="1" firstCol="1" bandRow="1"/>
              <a:tblGrid>
                <a:gridCol w="379004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379004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450609-6BF2-7935-08C4-03008948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150704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Word"/>
      </p:transition>
    </mc:Choice>
    <mc:Fallback xmlns="">
      <p:transition spd="slow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12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Miscellaneous Operations</a:t>
            </a:r>
          </a:p>
        </p:txBody>
      </p:sp>
      <p:graphicFrame>
        <p:nvGraphicFramePr>
          <p:cNvPr id="8" name="!!t">
            <a:extLst>
              <a:ext uri="{FF2B5EF4-FFF2-40B4-BE49-F238E27FC236}">
                <a16:creationId xmlns:a16="http://schemas.microsoft.com/office/drawing/2014/main" id="{30B8BB9A-F5CF-38AF-0946-9DA746D3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52308"/>
              </p:ext>
            </p:extLst>
          </p:nvPr>
        </p:nvGraphicFramePr>
        <p:xfrm>
          <a:off x="-1306293" y="1584224"/>
          <a:ext cx="7580086" cy="10732770"/>
        </p:xfrm>
        <a:graphic>
          <a:graphicData uri="http://schemas.openxmlformats.org/drawingml/2006/table">
            <a:tbl>
              <a:tblPr firstRow="1" firstCol="1" bandRow="1"/>
              <a:tblGrid>
                <a:gridCol w="379004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379004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10DED28-E8B9-4B91-0361-058CD98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09884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2000">
        <p159:morph option="byWord"/>
      </p:transition>
    </mc:Choice>
    <mc:Fallback xmlns="">
      <p:transition spd="slow" advTm="6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13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16 Operations</a:t>
            </a:r>
          </a:p>
        </p:txBody>
      </p:sp>
      <p:graphicFrame>
        <p:nvGraphicFramePr>
          <p:cNvPr id="20" name="!!t">
            <a:extLst>
              <a:ext uri="{FF2B5EF4-FFF2-40B4-BE49-F238E27FC236}">
                <a16:creationId xmlns:a16="http://schemas.microsoft.com/office/drawing/2014/main" id="{71459BF8-0220-7421-309C-F66E23508EF5}"/>
              </a:ext>
            </a:extLst>
          </p:cNvPr>
          <p:cNvGraphicFramePr>
            <a:graphicFrameLocks noGrp="1"/>
          </p:cNvGraphicFramePr>
          <p:nvPr/>
        </p:nvGraphicFramePr>
        <p:xfrm>
          <a:off x="4610417" y="2287935"/>
          <a:ext cx="2971166" cy="3471168"/>
        </p:xfrm>
        <a:graphic>
          <a:graphicData uri="http://schemas.openxmlformats.org/drawingml/2006/table">
            <a:tbl>
              <a:tblPr firstRow="1" firstCol="1" bandRow="1"/>
              <a:tblGrid>
                <a:gridCol w="148558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148558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14DA3-D85B-0B5C-D3BC-B25E12C7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0087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D75-251B-A32A-F738-FF7C177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r>
              <a:rPr lang="en-US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EBC2-A17D-0B15-FE68-A1DD2CE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FB95-E057-8A6C-2AC8-FCF4B1001F7E}"/>
              </a:ext>
            </a:extLst>
          </p:cNvPr>
          <p:cNvSpPr txBox="1"/>
          <p:nvPr/>
        </p:nvSpPr>
        <p:spPr>
          <a:xfrm>
            <a:off x="819779" y="3105834"/>
            <a:ext cx="1055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Every operation is independent on the one before.</a:t>
            </a:r>
          </a:p>
        </p:txBody>
      </p:sp>
      <p:graphicFrame>
        <p:nvGraphicFramePr>
          <p:cNvPr id="8" name="!!t">
            <a:extLst>
              <a:ext uri="{FF2B5EF4-FFF2-40B4-BE49-F238E27FC236}">
                <a16:creationId xmlns:a16="http://schemas.microsoft.com/office/drawing/2014/main" id="{25BDE6ED-520D-7C6F-F775-18677107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18652"/>
              </p:ext>
            </p:extLst>
          </p:nvPr>
        </p:nvGraphicFramePr>
        <p:xfrm>
          <a:off x="4610417" y="8069305"/>
          <a:ext cx="2971166" cy="3471168"/>
        </p:xfrm>
        <a:graphic>
          <a:graphicData uri="http://schemas.openxmlformats.org/drawingml/2006/table">
            <a:tbl>
              <a:tblPr firstRow="1" firstCol="1" bandRow="1"/>
              <a:tblGrid>
                <a:gridCol w="148558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148558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300CF3-17DB-726E-CABC-BAC4B01C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873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D75-251B-A32A-F738-FF7C177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r>
              <a:rPr lang="en-US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EBC2-A17D-0B15-FE68-A1DD2CE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FB95-E057-8A6C-2AC8-FCF4B1001F7E}"/>
              </a:ext>
            </a:extLst>
          </p:cNvPr>
          <p:cNvSpPr txBox="1"/>
          <p:nvPr/>
        </p:nvSpPr>
        <p:spPr>
          <a:xfrm>
            <a:off x="1626795" y="3105834"/>
            <a:ext cx="893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Send randomized transactions to the ALU.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A48F-ACDB-9A9B-D3ED-F03E7E4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62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D75-251B-A32A-F738-FF7C177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r>
              <a:rPr lang="en-US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EBC2-A17D-0B15-FE68-A1DD2CE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16</a:t>
            </a:fld>
            <a:endParaRPr lang="en-US"/>
          </a:p>
        </p:txBody>
      </p:sp>
      <p:sp>
        <p:nvSpPr>
          <p:cNvPr id="5" name="!!q">
            <a:extLst>
              <a:ext uri="{FF2B5EF4-FFF2-40B4-BE49-F238E27FC236}">
                <a16:creationId xmlns:a16="http://schemas.microsoft.com/office/drawing/2014/main" id="{5841FB95-E057-8A6C-2AC8-FCF4B1001F7E}"/>
              </a:ext>
            </a:extLst>
          </p:cNvPr>
          <p:cNvSpPr txBox="1"/>
          <p:nvPr/>
        </p:nvSpPr>
        <p:spPr>
          <a:xfrm>
            <a:off x="2039344" y="3105834"/>
            <a:ext cx="811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With what do we compare the output?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DFB91D-6540-3A84-FB55-A915CB4E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462" y="1494369"/>
            <a:ext cx="7331075" cy="4861981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1FF2163-91CF-031F-C71B-4EC18280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721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0">
        <p159:morph option="byObject"/>
      </p:transition>
    </mc:Choice>
    <mc:Fallback xmlns="">
      <p:transition spd="slow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3A81E2FC-57C9-746C-B4B5-DFE90FEB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With what do we compare the output?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B3BBD-1F5E-BE5B-392A-D07385BA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FB91D-6540-3A84-FB55-A915CB4E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94369"/>
            <a:ext cx="7331075" cy="4861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B2B51-BC4B-E9A0-3B77-DC71EC35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577" y="1581801"/>
            <a:ext cx="7113246" cy="477454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6169A-C20F-6D64-5AEA-F9B82AD6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198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Object"/>
      </p:transition>
    </mc:Choice>
    <mc:Fallback xmlns="">
      <p:transition spd="slow" advTm="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18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-3785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4-Bit Opcode</a:t>
            </a: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57CBE0E6-2454-FE6E-D04C-83C0EB083C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Interface Specification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47692-6A60-18DC-61FC-F8CCB8ECC6C8}"/>
              </a:ext>
            </a:extLst>
          </p:cNvPr>
          <p:cNvSpPr txBox="1"/>
          <p:nvPr/>
        </p:nvSpPr>
        <p:spPr>
          <a:xfrm>
            <a:off x="927577" y="3013501"/>
            <a:ext cx="823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 </a:t>
            </a:r>
            <a:r>
              <a:rPr lang="en-US" sz="4800" b="1" dirty="0">
                <a:solidFill>
                  <a:schemeClr val="accent1"/>
                </a:solidFill>
              </a:rPr>
              <a:t>8-bit</a:t>
            </a:r>
            <a:r>
              <a:rPr lang="en-US" sz="4800" b="1" dirty="0"/>
              <a:t> Operands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52FD7-7C7E-AA44-574A-98A56F637EC0}"/>
              </a:ext>
            </a:extLst>
          </p:cNvPr>
          <p:cNvSpPr txBox="1"/>
          <p:nvPr/>
        </p:nvSpPr>
        <p:spPr>
          <a:xfrm>
            <a:off x="927577" y="2061775"/>
            <a:ext cx="1023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 Operation </a:t>
            </a:r>
            <a:r>
              <a:rPr lang="en-US" sz="4800" b="1" dirty="0">
                <a:solidFill>
                  <a:schemeClr val="accent1"/>
                </a:solidFill>
              </a:rPr>
              <a:t>modifiers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2D335-48B9-4134-E76B-F82757EA1C06}"/>
              </a:ext>
            </a:extLst>
          </p:cNvPr>
          <p:cNvSpPr txBox="1"/>
          <p:nvPr/>
        </p:nvSpPr>
        <p:spPr>
          <a:xfrm>
            <a:off x="927577" y="3895877"/>
            <a:ext cx="73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 </a:t>
            </a:r>
            <a:r>
              <a:rPr lang="en-US" sz="4800" b="1" dirty="0">
                <a:solidFill>
                  <a:schemeClr val="accent1"/>
                </a:solidFill>
              </a:rPr>
              <a:t>8-bit</a:t>
            </a:r>
            <a:r>
              <a:rPr lang="en-US" sz="4800" b="1" dirty="0"/>
              <a:t>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7F89F-76BB-9153-6C15-A2E755A14C93}"/>
              </a:ext>
            </a:extLst>
          </p:cNvPr>
          <p:cNvSpPr txBox="1"/>
          <p:nvPr/>
        </p:nvSpPr>
        <p:spPr>
          <a:xfrm>
            <a:off x="927577" y="4812927"/>
            <a:ext cx="7169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 Output </a:t>
            </a:r>
            <a:r>
              <a:rPr lang="en-US" sz="4800" b="1" dirty="0">
                <a:solidFill>
                  <a:schemeClr val="accent1"/>
                </a:solidFill>
              </a:rPr>
              <a:t>flags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39EC377-0CB7-FCF2-2D30-38A2DA8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859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1000">
        <p159:morph option="byWord"/>
      </p:transition>
    </mc:Choice>
    <mc:Fallback xmlns="">
      <p:transition spd="slow" advTm="3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5118-3B04-48A2-BCCF-663D53399DC5}"/>
              </a:ext>
            </a:extLst>
          </p:cNvPr>
          <p:cNvSpPr txBox="1"/>
          <p:nvPr/>
        </p:nvSpPr>
        <p:spPr>
          <a:xfrm>
            <a:off x="1294429" y="3044279"/>
            <a:ext cx="9603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Two clocking blocks, one for  </a:t>
            </a:r>
            <a:r>
              <a:rPr lang="en-US" sz="4400" b="1" dirty="0">
                <a:solidFill>
                  <a:schemeClr val="accent1"/>
                </a:solidFill>
              </a:rPr>
              <a:t>Driving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4202F-10EB-A5A7-C90B-BCB06A76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0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!!q">
            <a:extLst>
              <a:ext uri="{FF2B5EF4-FFF2-40B4-BE49-F238E27FC236}">
                <a16:creationId xmlns:a16="http://schemas.microsoft.com/office/drawing/2014/main" id="{32D196A7-B160-3A42-BB67-C8C4CEDBFE23}"/>
              </a:ext>
            </a:extLst>
          </p:cNvPr>
          <p:cNvSpPr txBox="1"/>
          <p:nvPr/>
        </p:nvSpPr>
        <p:spPr>
          <a:xfrm>
            <a:off x="1934308" y="2766218"/>
            <a:ext cx="8323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OpenCores 8051 ALU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92963-1367-637A-72E6-949450A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721C0-E41C-B309-A2CD-2F582184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48458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Object"/>
      </p:transition>
    </mc:Choice>
    <mc:Fallback xmlns="">
      <p:transition spd="slow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5118-3B04-48A2-BCCF-663D53399DC5}"/>
              </a:ext>
            </a:extLst>
          </p:cNvPr>
          <p:cNvSpPr txBox="1"/>
          <p:nvPr/>
        </p:nvSpPr>
        <p:spPr>
          <a:xfrm>
            <a:off x="2941514" y="3044279"/>
            <a:ext cx="647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other for </a:t>
            </a:r>
            <a:r>
              <a:rPr lang="en-US" sz="4400" b="1" dirty="0">
                <a:solidFill>
                  <a:schemeClr val="accent4"/>
                </a:solidFill>
              </a:rPr>
              <a:t>Monitoring.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6DE13-4DE0-E9F1-BCE9-DD743DD9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4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UVM</a:t>
            </a:r>
            <a:r>
              <a:rPr lang="en-US" dirty="0"/>
              <a:t> Testbench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21</a:t>
            </a:fld>
            <a:endParaRPr lang="en-US"/>
          </a:p>
        </p:txBody>
      </p:sp>
      <p:grpSp>
        <p:nvGrpSpPr>
          <p:cNvPr id="65" name="!!q">
            <a:extLst>
              <a:ext uri="{FF2B5EF4-FFF2-40B4-BE49-F238E27FC236}">
                <a16:creationId xmlns:a16="http://schemas.microsoft.com/office/drawing/2014/main" id="{2BEB2A35-384F-1E45-BD8E-10C2F95F9B0E}"/>
              </a:ext>
            </a:extLst>
          </p:cNvPr>
          <p:cNvGrpSpPr/>
          <p:nvPr/>
        </p:nvGrpSpPr>
        <p:grpSpPr>
          <a:xfrm>
            <a:off x="752475" y="1690688"/>
            <a:ext cx="10677525" cy="4572000"/>
            <a:chOff x="752475" y="1690688"/>
            <a:chExt cx="10677525" cy="4572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A6AE46-AC9F-E9A5-D792-E2DA222C6477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506B2C-042A-9EF9-EA7A-46512EFF97D2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701A777-3F1E-7B10-5780-88AACC45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1933A-FF1A-40A0-33E9-D9A38FF4AF17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FA0DEC6-CF32-2E86-6F69-EDEFC6149EEA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85FB811-50EC-4E9D-EFCA-0A30219E5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957B78-B074-6896-9DCF-6E285CD2D1DD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E0EF811-6E53-F25D-0BAC-B98A497F4F02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/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" name="!!q">
              <a:extLst>
                <a:ext uri="{FF2B5EF4-FFF2-40B4-BE49-F238E27FC236}">
                  <a16:creationId xmlns:a16="http://schemas.microsoft.com/office/drawing/2014/main" id="{0A7FE30C-53A4-22B9-4300-5D3EB2C09B53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72D669C-3AE2-1D7C-BD92-B31E7E9FC596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31A8103-CF4E-3521-4D64-8FA61ABC81CB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063107C-74BD-087A-9E28-9196292384AF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31A2510-7A64-C878-F27F-B65F661E9AF4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4BD6FF6-F534-31FD-5255-B2E8B2F69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3617FB-ED73-8B70-5DF7-88EDBAF417E4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2616AB8-FE46-747D-AF44-35A32D2B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CEE921A-0441-1B0D-EA43-C8B40D748473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62A87CE-927A-6A7F-9838-95EE3C0BEE88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20BA878-0BB1-A545-0473-A8DCF4CD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ED94A15-3566-476D-8D4E-D45948ABC689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78BB320-C31A-43F6-38E3-9653F756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C67D0F40-4BDD-34A8-51FC-EDA5D4DFE297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285F7AC-AA63-FD98-6E24-0A3E5F8BFBB9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A624DC4-8DD9-A63C-DEE3-DD2E4EC46F7E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BF56D5FB-FB85-548E-B3C5-FD154A47F389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D4C8BEF-56E4-A7F4-3FD9-B54E2F18BC72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EF1F1B-B3CE-F15A-88FC-45D562843D0B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ACF8BB-476B-B360-481C-70FBA444C1D8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5088256-F718-8C69-FD1A-26B2BF04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6BE39E50-54B7-0D3C-9267-FE32364495F6}"/>
                </a:ext>
              </a:extLst>
            </p:cNvPr>
            <p:cNvGrpSpPr/>
            <p:nvPr/>
          </p:nvGrpSpPr>
          <p:grpSpPr>
            <a:xfrm>
              <a:off x="5995987" y="2786063"/>
              <a:ext cx="2424112" cy="1147762"/>
              <a:chOff x="5995987" y="2786063"/>
              <a:chExt cx="2424112" cy="1147762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D201277-86F6-21EB-0EC1-D4775972518E}"/>
                  </a:ext>
                </a:extLst>
              </p:cNvPr>
              <p:cNvSpPr/>
              <p:nvPr/>
            </p:nvSpPr>
            <p:spPr>
              <a:xfrm>
                <a:off x="5995987" y="2786063"/>
                <a:ext cx="2424112" cy="1147762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4112" h="1147762">
                    <a:moveTo>
                      <a:pt x="2000250" y="95250"/>
                    </a:moveTo>
                    <a:lnTo>
                      <a:pt x="2000250" y="0"/>
                    </a:lnTo>
                    <a:lnTo>
                      <a:pt x="2328863" y="0"/>
                    </a:lnTo>
                    <a:lnTo>
                      <a:pt x="2328863" y="857250"/>
                    </a:lnTo>
                    <a:lnTo>
                      <a:pt x="2424113" y="857250"/>
                    </a:lnTo>
                    <a:lnTo>
                      <a:pt x="2424113" y="1047750"/>
                    </a:lnTo>
                    <a:lnTo>
                      <a:pt x="180975" y="1047750"/>
                    </a:lnTo>
                    <a:lnTo>
                      <a:pt x="180975" y="1147763"/>
                    </a:lnTo>
                    <a:lnTo>
                      <a:pt x="0" y="1000125"/>
                    </a:lnTo>
                    <a:lnTo>
                      <a:pt x="180975" y="852488"/>
                    </a:lnTo>
                    <a:lnTo>
                      <a:pt x="180975" y="952500"/>
                    </a:lnTo>
                    <a:lnTo>
                      <a:pt x="2328863" y="952500"/>
                    </a:lnTo>
                    <a:lnTo>
                      <a:pt x="2328863" y="952500"/>
                    </a:lnTo>
                    <a:lnTo>
                      <a:pt x="2233613" y="952500"/>
                    </a:lnTo>
                    <a:lnTo>
                      <a:pt x="2233613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C8B7D6D-A31F-DDB5-4FB0-EA72B372024F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!!q">
              <a:extLst>
                <a:ext uri="{FF2B5EF4-FFF2-40B4-BE49-F238E27FC236}">
                  <a16:creationId xmlns:a16="http://schemas.microsoft.com/office/drawing/2014/main" id="{A459B146-C4BB-359D-033B-24B9EFCB671A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2EE6E70-44FB-C172-0C09-C8FCEA13A6E7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95B1FBE-D451-DC62-754F-5D61D3F6AAC3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0063D6E-A1A9-1BA7-4036-B966E48E3F10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10AC57C-1CF6-76B7-F9BA-9D3AC543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  <p:grpSp>
          <p:nvGrpSpPr>
            <p:cNvPr id="103" name="!!q">
              <a:extLst>
                <a:ext uri="{FF2B5EF4-FFF2-40B4-BE49-F238E27FC236}">
                  <a16:creationId xmlns:a16="http://schemas.microsoft.com/office/drawing/2014/main" id="{067ADB88-2510-E2DE-9E29-DCDFC36A114F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8AA36CE-1B20-C7CA-D601-5A0755936E56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314E5E8-8A57-0BDF-D7FD-F12E04B15BEB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615C363-5E6E-33DE-8B14-645ACD486676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3FC9D67C-B628-5088-5C63-6DE582C2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B9819F2-FE89-27FD-298B-6354AEE2BFBC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E1894F6-E292-B8E1-293A-F0343084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10" name="!!q">
              <a:extLst>
                <a:ext uri="{FF2B5EF4-FFF2-40B4-BE49-F238E27FC236}">
                  <a16:creationId xmlns:a16="http://schemas.microsoft.com/office/drawing/2014/main" id="{9FFB4AAD-F342-E112-9ECD-B330542F383F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2F1714B-046E-C132-9A86-3BFFD1EA9771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1B04D56-9C10-3645-A3B6-1BF0DE9CBEED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034D34A-0414-635E-95FD-7608D6F9C2BF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25DD18C-C5B7-24CE-82C3-87234C27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</p:grpSp>
      <p:sp>
        <p:nvSpPr>
          <p:cNvPr id="115" name="Footer Placeholder 114">
            <a:extLst>
              <a:ext uri="{FF2B5EF4-FFF2-40B4-BE49-F238E27FC236}">
                <a16:creationId xmlns:a16="http://schemas.microsoft.com/office/drawing/2014/main" id="{511E2AF3-18FB-FC16-6A4F-25C69A31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422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4140200" y="-1057645"/>
            <a:ext cx="20956371" cy="8973290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2786063"/>
              <a:ext cx="2424112" cy="1147762"/>
              <a:chOff x="5995987" y="2786063"/>
              <a:chExt cx="2424112" cy="114776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2786063"/>
                <a:ext cx="2424112" cy="1147762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4112" h="1147762">
                    <a:moveTo>
                      <a:pt x="2000250" y="95250"/>
                    </a:moveTo>
                    <a:lnTo>
                      <a:pt x="2000250" y="0"/>
                    </a:lnTo>
                    <a:lnTo>
                      <a:pt x="2328863" y="0"/>
                    </a:lnTo>
                    <a:lnTo>
                      <a:pt x="2328863" y="857250"/>
                    </a:lnTo>
                    <a:lnTo>
                      <a:pt x="2424113" y="857250"/>
                    </a:lnTo>
                    <a:lnTo>
                      <a:pt x="2424113" y="1047750"/>
                    </a:lnTo>
                    <a:lnTo>
                      <a:pt x="180975" y="1047750"/>
                    </a:lnTo>
                    <a:lnTo>
                      <a:pt x="180975" y="1147763"/>
                    </a:lnTo>
                    <a:lnTo>
                      <a:pt x="0" y="1000125"/>
                    </a:lnTo>
                    <a:lnTo>
                      <a:pt x="180975" y="852488"/>
                    </a:lnTo>
                    <a:lnTo>
                      <a:pt x="180975" y="952500"/>
                    </a:lnTo>
                    <a:lnTo>
                      <a:pt x="2328863" y="952500"/>
                    </a:lnTo>
                    <a:lnTo>
                      <a:pt x="2328863" y="952500"/>
                    </a:lnTo>
                    <a:lnTo>
                      <a:pt x="2233613" y="952500"/>
                    </a:lnTo>
                    <a:lnTo>
                      <a:pt x="2233613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549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UVM</a:t>
            </a:r>
            <a:r>
              <a:rPr lang="en-US" dirty="0"/>
              <a:t> Testbench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D78DF37-A0AB-1038-AFE4-7A62C91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869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-1903483" y="-3448105"/>
            <a:ext cx="26514565" cy="11353248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4FE2-42DA-4EB8-60A3-85CA86E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03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24</a:t>
            </a:fld>
            <a:endParaRPr lang="en-US"/>
          </a:p>
        </p:txBody>
      </p:sp>
      <p:sp>
        <p:nvSpPr>
          <p:cNvPr id="2" name="!!no">
            <a:extLst>
              <a:ext uri="{FF2B5EF4-FFF2-40B4-BE49-F238E27FC236}">
                <a16:creationId xmlns:a16="http://schemas.microsoft.com/office/drawing/2014/main" id="{4ED2027C-9964-63D4-23A3-5B3ADF60D2E9}"/>
              </a:ext>
            </a:extLst>
          </p:cNvPr>
          <p:cNvSpPr/>
          <p:nvPr/>
        </p:nvSpPr>
        <p:spPr>
          <a:xfrm>
            <a:off x="3204064" y="4490495"/>
            <a:ext cx="437572" cy="437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-9189188" y="-2268234"/>
            <a:ext cx="26514565" cy="11353248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D4F86-1D34-A852-A710-115911D1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45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46927 -4.0740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132DD0-219F-E16D-6D06-8B2188C7A2FB}"/>
              </a:ext>
            </a:extLst>
          </p:cNvPr>
          <p:cNvSpPr/>
          <p:nvPr/>
        </p:nvSpPr>
        <p:spPr>
          <a:xfrm>
            <a:off x="8984380" y="2683468"/>
            <a:ext cx="437572" cy="437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92DB61-FB2D-8999-E686-7799DB5AAFBB}"/>
              </a:ext>
            </a:extLst>
          </p:cNvPr>
          <p:cNvSpPr/>
          <p:nvPr/>
        </p:nvSpPr>
        <p:spPr>
          <a:xfrm>
            <a:off x="3280264" y="4490495"/>
            <a:ext cx="437572" cy="437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25</a:t>
            </a:fld>
            <a:endParaRPr lang="en-US"/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-9189188" y="-2268234"/>
            <a:ext cx="26514565" cy="11353248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33D0-EBDD-B733-1DD6-442DEB3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9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46927 -4.0740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-0.4599 1.85185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26</a:t>
            </a:fld>
            <a:endParaRPr lang="en-US"/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-2011138" y="-884187"/>
            <a:ext cx="21931995" cy="9391042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C49FDD-D914-A588-34EA-08F1F5F2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43396" y="-4405828"/>
            <a:ext cx="8695129" cy="688003"/>
          </a:xfrm>
        </p:spPr>
        <p:txBody>
          <a:bodyPr>
            <a:normAutofit/>
          </a:bodyPr>
          <a:lstStyle/>
          <a:p>
            <a:r>
              <a:rPr lang="en-US" sz="3200" dirty="0"/>
              <a:t>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58D21-C791-6EF6-9C29-4BA79E44782E}"/>
              </a:ext>
            </a:extLst>
          </p:cNvPr>
          <p:cNvSpPr txBox="1"/>
          <p:nvPr/>
        </p:nvSpPr>
        <p:spPr>
          <a:xfrm>
            <a:off x="-3649546" y="-2082973"/>
            <a:ext cx="653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One Sequence </a:t>
            </a:r>
            <a:r>
              <a:rPr lang="en-US" sz="3200" b="1" dirty="0">
                <a:solidFill>
                  <a:schemeClr val="accent1"/>
                </a:solidFill>
              </a:rPr>
              <a:t>for each </a:t>
            </a:r>
            <a:r>
              <a:rPr lang="en-US" sz="3200" b="1" dirty="0"/>
              <a:t>operation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77C5-107C-288B-C5CB-718FE8D6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59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fld id="{1EC893F6-D2F6-4F58-9F9D-7649BA6B144F}" type="slidenum">
              <a:rPr lang="en-US" smtClean="0"/>
              <a:t>27</a:t>
            </a:fld>
            <a:endParaRPr lang="en-US"/>
          </a:p>
        </p:txBody>
      </p:sp>
      <p:grpSp>
        <p:nvGrpSpPr>
          <p:cNvPr id="56" name="!!q">
            <a:extLst>
              <a:ext uri="{FF2B5EF4-FFF2-40B4-BE49-F238E27FC236}">
                <a16:creationId xmlns:a16="http://schemas.microsoft.com/office/drawing/2014/main" id="{2AEBE299-02D8-D025-0B96-B63F01E5534F}"/>
              </a:ext>
            </a:extLst>
          </p:cNvPr>
          <p:cNvGrpSpPr/>
          <p:nvPr/>
        </p:nvGrpSpPr>
        <p:grpSpPr>
          <a:xfrm>
            <a:off x="-2011138" y="-884187"/>
            <a:ext cx="21931995" cy="9391042"/>
            <a:chOff x="752475" y="1690688"/>
            <a:chExt cx="10677525" cy="4572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FB62E1-DA26-3F25-E60D-AEB4C2565EF5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F74A9A-3529-931C-DF0C-DA3A763BCE0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A63FDC-A755-53BA-163F-2259132C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D5D50D-B3A5-35FF-0480-9672776EB70A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930AC4-FC05-322E-C134-31D30DADFA9E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E81849-1CB6-7953-CAA1-23B109BD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27E094-262F-6A22-FE7A-54FDFAB26B2B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E99CC-75C2-67AA-E964-4AFA6595F50E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!!q">
              <a:extLst>
                <a:ext uri="{FF2B5EF4-FFF2-40B4-BE49-F238E27FC236}">
                  <a16:creationId xmlns:a16="http://schemas.microsoft.com/office/drawing/2014/main" id="{3DF74A22-B1BA-3DCD-FFC5-74E7FAB8A96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D64E39-B751-0CD8-EA2F-7AF1D7081270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7DA538-D780-5519-25C4-2A5D417647BC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A837C-0CCF-D6EA-36F3-25C3568DD209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BDCEDE-279F-8847-3050-AE2034DCEBBF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F1DA8E9-3965-40D0-48F5-5FDC1938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548B88-D1BB-5D7B-E2EB-E90252509B1C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38F555-0058-00A5-22EC-19DC74D5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149F08-832D-00A2-95FB-0A015B8024BC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1DD582-32BD-F076-FAD8-0DAB10E64C83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1E1702-3A39-5CCB-6F0B-3B72488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C9DB1D-A355-1D40-9B02-9081DF69621A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4E9AC55-FD6C-8F4F-80D6-292DB7D5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79" name="!!q">
              <a:extLst>
                <a:ext uri="{FF2B5EF4-FFF2-40B4-BE49-F238E27FC236}">
                  <a16:creationId xmlns:a16="http://schemas.microsoft.com/office/drawing/2014/main" id="{997ACAD9-A63C-CD30-366A-36DFC8291CBC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2F2489-D2F8-BBE1-3D0D-10F590038FE0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3F12F20-5344-EAA7-251F-14026F8503DB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!!q">
              <a:extLst>
                <a:ext uri="{FF2B5EF4-FFF2-40B4-BE49-F238E27FC236}">
                  <a16:creationId xmlns:a16="http://schemas.microsoft.com/office/drawing/2014/main" id="{BE9A62E6-B3AA-6814-985A-06E94D95C2C5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43F3DCC-F34F-63FD-C1A0-D18952CBB4EE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42F381-017D-F27C-FB76-831883A0686D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C679A0-31A1-CE4B-9AA9-E6CAA3FD96D6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EB386A-7FCC-D27B-EE10-C051654D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87" name="!!q">
              <a:extLst>
                <a:ext uri="{FF2B5EF4-FFF2-40B4-BE49-F238E27FC236}">
                  <a16:creationId xmlns:a16="http://schemas.microsoft.com/office/drawing/2014/main" id="{311EBB0C-A6F9-A8E5-5B45-2E7C6BBAC55C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9F25CD2-67AC-2DA1-D436-64AC9D87AC47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1386F5-E5AC-A61A-6C9D-25214123B12B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!!q">
              <a:extLst>
                <a:ext uri="{FF2B5EF4-FFF2-40B4-BE49-F238E27FC236}">
                  <a16:creationId xmlns:a16="http://schemas.microsoft.com/office/drawing/2014/main" id="{CD3A51FB-C074-DC58-46B2-E6C64124CBC6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E04DC7-69D2-6DBF-4B8F-2A361BB25B83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EB61F85-98E6-3DD3-10A6-5C3396A769EA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!!q">
              <a:extLst>
                <a:ext uri="{FF2B5EF4-FFF2-40B4-BE49-F238E27FC236}">
                  <a16:creationId xmlns:a16="http://schemas.microsoft.com/office/drawing/2014/main" id="{179DE114-860D-E46B-87C7-C785643B1045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4B944DB-7687-47F5-06A9-E53A0504DDC5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AEE49B7-3C91-8EA0-88DC-CEA6224C34F0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874716-C4FF-3209-7302-C685FDE6AE85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CACC58D-CC23-FAA8-1D39-758F9AE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89FDC3-F29F-82E1-1B75-2A90FD33B162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BA3AAAF-5F23-49A1-C084-675A7898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102" name="!!q">
              <a:extLst>
                <a:ext uri="{FF2B5EF4-FFF2-40B4-BE49-F238E27FC236}">
                  <a16:creationId xmlns:a16="http://schemas.microsoft.com/office/drawing/2014/main" id="{3343F020-F4CB-D60A-041B-70BF3462B8AA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B4C6EAA-05E5-FD95-74E4-15042CE167EA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5C1D5D5-7AE8-EC2C-129B-09E43B97B469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62C4FE-E162-7060-044D-BFF6AEAAC790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0877592-C4A7-6F69-28DE-13DF80F3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72811C-AC9C-BB21-E9FB-A249141BE6C1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E3350C-766C-0810-6630-11FA8786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B7A999-66A3-1867-C183-E3325304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01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5118-3B04-48A2-BCCF-663D53399DC5}"/>
              </a:ext>
            </a:extLst>
          </p:cNvPr>
          <p:cNvSpPr txBox="1"/>
          <p:nvPr/>
        </p:nvSpPr>
        <p:spPr>
          <a:xfrm>
            <a:off x="1732049" y="3044279"/>
            <a:ext cx="8727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One Sequence </a:t>
            </a:r>
            <a:r>
              <a:rPr lang="en-US" sz="4400" b="1" dirty="0">
                <a:solidFill>
                  <a:schemeClr val="accent1"/>
                </a:solidFill>
              </a:rPr>
              <a:t>for each </a:t>
            </a:r>
            <a:r>
              <a:rPr lang="en-US" sz="4400" b="1" dirty="0"/>
              <a:t>operation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grpSp>
        <p:nvGrpSpPr>
          <p:cNvPr id="3" name="!!q">
            <a:extLst>
              <a:ext uri="{FF2B5EF4-FFF2-40B4-BE49-F238E27FC236}">
                <a16:creationId xmlns:a16="http://schemas.microsoft.com/office/drawing/2014/main" id="{E9734849-1690-4B3E-C1CA-ED187A2BEC66}"/>
              </a:ext>
            </a:extLst>
          </p:cNvPr>
          <p:cNvGrpSpPr/>
          <p:nvPr/>
        </p:nvGrpSpPr>
        <p:grpSpPr>
          <a:xfrm>
            <a:off x="3316951" y="7734827"/>
            <a:ext cx="7143000" cy="3058555"/>
            <a:chOff x="752475" y="1690688"/>
            <a:chExt cx="10677525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23024E-6D58-FA1A-3583-C02534E47826}"/>
                </a:ext>
              </a:extLst>
            </p:cNvPr>
            <p:cNvSpPr/>
            <p:nvPr/>
          </p:nvSpPr>
          <p:spPr>
            <a:xfrm>
              <a:off x="752475" y="1690688"/>
              <a:ext cx="6858000" cy="4572000"/>
            </a:xfrm>
            <a:custGeom>
              <a:avLst/>
              <a:gdLst>
                <a:gd name="connsiteX0" fmla="*/ 0 w 6858000"/>
                <a:gd name="connsiteY0" fmla="*/ 0 h 4572000"/>
                <a:gd name="connsiteX1" fmla="*/ 6858000 w 6858000"/>
                <a:gd name="connsiteY1" fmla="*/ 0 h 4572000"/>
                <a:gd name="connsiteX2" fmla="*/ 6858000 w 6858000"/>
                <a:gd name="connsiteY2" fmla="*/ 4572000 h 4572000"/>
                <a:gd name="connsiteX3" fmla="*/ 0 w 6858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4572000">
                  <a:moveTo>
                    <a:pt x="0" y="0"/>
                  </a:moveTo>
                  <a:lnTo>
                    <a:pt x="6858000" y="0"/>
                  </a:lnTo>
                  <a:lnTo>
                    <a:pt x="6858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65A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35FD3B-7AFD-53E9-F825-D29DEB0FDA70}"/>
                </a:ext>
              </a:extLst>
            </p:cNvPr>
            <p:cNvSpPr/>
            <p:nvPr/>
          </p:nvSpPr>
          <p:spPr>
            <a:xfrm>
              <a:off x="6619875" y="5957888"/>
              <a:ext cx="990600" cy="295275"/>
            </a:xfrm>
            <a:custGeom>
              <a:avLst/>
              <a:gdLst>
                <a:gd name="connsiteX0" fmla="*/ 0 w 990600"/>
                <a:gd name="connsiteY0" fmla="*/ 0 h 295275"/>
                <a:gd name="connsiteX1" fmla="*/ 990600 w 990600"/>
                <a:gd name="connsiteY1" fmla="*/ 0 h 295275"/>
                <a:gd name="connsiteX2" fmla="*/ 990600 w 990600"/>
                <a:gd name="connsiteY2" fmla="*/ 295275 h 295275"/>
                <a:gd name="connsiteX3" fmla="*/ 0 w 9906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5275">
                  <a:moveTo>
                    <a:pt x="0" y="0"/>
                  </a:moveTo>
                  <a:lnTo>
                    <a:pt x="990600" y="0"/>
                  </a:lnTo>
                  <a:lnTo>
                    <a:pt x="9906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20C1FE-5322-AC9B-4255-19789F96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7" y="6019800"/>
              <a:ext cx="819150" cy="209550"/>
            </a:xfrm>
            <a:custGeom>
              <a:avLst/>
              <a:gdLst>
                <a:gd name="connsiteX0" fmla="*/ -1 w 819150"/>
                <a:gd name="connsiteY0" fmla="*/ -1 h 209550"/>
                <a:gd name="connsiteX1" fmla="*/ 819150 w 819150"/>
                <a:gd name="connsiteY1" fmla="*/ -1 h 209550"/>
                <a:gd name="connsiteX2" fmla="*/ 819150 w 819150"/>
                <a:gd name="connsiteY2" fmla="*/ 209550 h 209550"/>
                <a:gd name="connsiteX3" fmla="*/ -1 w 819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209550">
                  <a:moveTo>
                    <a:pt x="-1" y="-1"/>
                  </a:moveTo>
                  <a:lnTo>
                    <a:pt x="819150" y="-1"/>
                  </a:lnTo>
                  <a:lnTo>
                    <a:pt x="8191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698A9-325E-2A9E-8679-0F71A8206425}"/>
                </a:ext>
              </a:extLst>
            </p:cNvPr>
            <p:cNvSpPr/>
            <p:nvPr/>
          </p:nvSpPr>
          <p:spPr>
            <a:xfrm>
              <a:off x="1895475" y="2071688"/>
              <a:ext cx="5334000" cy="3714750"/>
            </a:xfrm>
            <a:custGeom>
              <a:avLst/>
              <a:gdLst>
                <a:gd name="connsiteX0" fmla="*/ 0 w 5334000"/>
                <a:gd name="connsiteY0" fmla="*/ 0 h 3714750"/>
                <a:gd name="connsiteX1" fmla="*/ 5334000 w 5334000"/>
                <a:gd name="connsiteY1" fmla="*/ 0 h 3714750"/>
                <a:gd name="connsiteX2" fmla="*/ 5334000 w 5334000"/>
                <a:gd name="connsiteY2" fmla="*/ 3714750 h 3714750"/>
                <a:gd name="connsiteX3" fmla="*/ 0 w 5334000"/>
                <a:gd name="connsiteY3" fmla="*/ 371475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714750">
                  <a:moveTo>
                    <a:pt x="0" y="0"/>
                  </a:moveTo>
                  <a:lnTo>
                    <a:pt x="5334000" y="0"/>
                  </a:lnTo>
                  <a:lnTo>
                    <a:pt x="5334000" y="3714750"/>
                  </a:lnTo>
                  <a:lnTo>
                    <a:pt x="0" y="3714750"/>
                  </a:lnTo>
                  <a:close/>
                </a:path>
              </a:pathLst>
            </a:custGeom>
            <a:solidFill>
              <a:srgbClr val="B8B8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65018E4-B204-8790-49AA-1945B387599D}"/>
                </a:ext>
              </a:extLst>
            </p:cNvPr>
            <p:cNvSpPr/>
            <p:nvPr/>
          </p:nvSpPr>
          <p:spPr>
            <a:xfrm>
              <a:off x="6276975" y="5500688"/>
              <a:ext cx="952500" cy="285750"/>
            </a:xfrm>
            <a:custGeom>
              <a:avLst/>
              <a:gdLst>
                <a:gd name="connsiteX0" fmla="*/ 0 w 952500"/>
                <a:gd name="connsiteY0" fmla="*/ 0 h 285750"/>
                <a:gd name="connsiteX1" fmla="*/ 952500 w 952500"/>
                <a:gd name="connsiteY1" fmla="*/ 0 h 285750"/>
                <a:gd name="connsiteX2" fmla="*/ 952500 w 952500"/>
                <a:gd name="connsiteY2" fmla="*/ 285750 h 285750"/>
                <a:gd name="connsiteX3" fmla="*/ 0 w 95250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285750">
                  <a:moveTo>
                    <a:pt x="0" y="0"/>
                  </a:moveTo>
                  <a:lnTo>
                    <a:pt x="952500" y="0"/>
                  </a:lnTo>
                  <a:lnTo>
                    <a:pt x="952500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6FD77F-4DDD-44DF-6F91-7ECE31D37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0" y="5553075"/>
              <a:ext cx="733425" cy="209550"/>
            </a:xfrm>
            <a:custGeom>
              <a:avLst/>
              <a:gdLst>
                <a:gd name="connsiteX0" fmla="*/ -1 w 733425"/>
                <a:gd name="connsiteY0" fmla="*/ -1 h 209550"/>
                <a:gd name="connsiteX1" fmla="*/ 733425 w 733425"/>
                <a:gd name="connsiteY1" fmla="*/ -1 h 209550"/>
                <a:gd name="connsiteX2" fmla="*/ 733425 w 733425"/>
                <a:gd name="connsiteY2" fmla="*/ 209550 h 209550"/>
                <a:gd name="connsiteX3" fmla="*/ -1 w 733425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425" h="209550">
                  <a:moveTo>
                    <a:pt x="-1" y="-1"/>
                  </a:moveTo>
                  <a:lnTo>
                    <a:pt x="733425" y="-1"/>
                  </a:lnTo>
                  <a:lnTo>
                    <a:pt x="733425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0C0AFB-1475-93E7-A1D2-E958D66482FC}"/>
                </a:ext>
              </a:extLst>
            </p:cNvPr>
            <p:cNvSpPr/>
            <p:nvPr/>
          </p:nvSpPr>
          <p:spPr>
            <a:xfrm>
              <a:off x="1038225" y="35956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7E468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FD0353-1073-6966-3E3D-E18E043B3E39}"/>
                </a:ext>
              </a:extLst>
            </p:cNvPr>
            <p:cNvSpPr/>
            <p:nvPr/>
          </p:nvSpPr>
          <p:spPr>
            <a:xfrm>
              <a:off x="2943225" y="3214688"/>
              <a:ext cx="3429000" cy="1905000"/>
            </a:xfrm>
            <a:custGeom>
              <a:avLst/>
              <a:gdLst>
                <a:gd name="connsiteX0" fmla="*/ 0 w 3429000"/>
                <a:gd name="connsiteY0" fmla="*/ 0 h 1905000"/>
                <a:gd name="connsiteX1" fmla="*/ 3429000 w 3429000"/>
                <a:gd name="connsiteY1" fmla="*/ 0 h 1905000"/>
                <a:gd name="connsiteX2" fmla="*/ 3429000 w 3429000"/>
                <a:gd name="connsiteY2" fmla="*/ 1905000 h 1905000"/>
                <a:gd name="connsiteX3" fmla="*/ 0 w 34290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0" h="1905000">
                  <a:moveTo>
                    <a:pt x="0" y="0"/>
                  </a:moveTo>
                  <a:lnTo>
                    <a:pt x="3429000" y="0"/>
                  </a:lnTo>
                  <a:lnTo>
                    <a:pt x="342900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5C5C5C">
                <a:alpha val="30000"/>
              </a:srgbClr>
            </a:solidFill>
            <a:ln w="28575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!!q">
              <a:extLst>
                <a:ext uri="{FF2B5EF4-FFF2-40B4-BE49-F238E27FC236}">
                  <a16:creationId xmlns:a16="http://schemas.microsoft.com/office/drawing/2014/main" id="{0862CCD7-6A15-C9B1-8539-20FD345F4B3B}"/>
                </a:ext>
              </a:extLst>
            </p:cNvPr>
            <p:cNvGrpSpPr/>
            <p:nvPr/>
          </p:nvGrpSpPr>
          <p:grpSpPr>
            <a:xfrm>
              <a:off x="1752600" y="4267200"/>
              <a:ext cx="1566862" cy="381000"/>
              <a:chOff x="1752600" y="4267200"/>
              <a:chExt cx="1566862" cy="3810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76AA5F0-3236-98DB-FE74-F7B9F21B3CCB}"/>
                  </a:ext>
                </a:extLst>
              </p:cNvPr>
              <p:cNvSpPr/>
              <p:nvPr/>
            </p:nvSpPr>
            <p:spPr>
              <a:xfrm>
                <a:off x="1752600" y="4267200"/>
                <a:ext cx="1566862" cy="381000"/>
              </a:xfrm>
              <a:custGeom>
                <a:avLst/>
                <a:gdLst>
                  <a:gd name="connsiteX0" fmla="*/ 0 w 1566862"/>
                  <a:gd name="connsiteY0" fmla="*/ 0 h 381000"/>
                  <a:gd name="connsiteX1" fmla="*/ 95250 w 1566862"/>
                  <a:gd name="connsiteY1" fmla="*/ 0 h 381000"/>
                  <a:gd name="connsiteX2" fmla="*/ 95250 w 1566862"/>
                  <a:gd name="connsiteY2" fmla="*/ 185738 h 381000"/>
                  <a:gd name="connsiteX3" fmla="*/ 1385888 w 1566862"/>
                  <a:gd name="connsiteY3" fmla="*/ 185738 h 381000"/>
                  <a:gd name="connsiteX4" fmla="*/ 1385888 w 1566862"/>
                  <a:gd name="connsiteY4" fmla="*/ 85725 h 381000"/>
                  <a:gd name="connsiteX5" fmla="*/ 1566863 w 1566862"/>
                  <a:gd name="connsiteY5" fmla="*/ 233363 h 381000"/>
                  <a:gd name="connsiteX6" fmla="*/ 1385888 w 1566862"/>
                  <a:gd name="connsiteY6" fmla="*/ 381000 h 381000"/>
                  <a:gd name="connsiteX7" fmla="*/ 1385888 w 1566862"/>
                  <a:gd name="connsiteY7" fmla="*/ 280988 h 381000"/>
                  <a:gd name="connsiteX8" fmla="*/ 0 w 1566862"/>
                  <a:gd name="connsiteY8" fmla="*/ 2809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6862" h="3810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185738"/>
                    </a:lnTo>
                    <a:lnTo>
                      <a:pt x="1385888" y="185738"/>
                    </a:lnTo>
                    <a:lnTo>
                      <a:pt x="1385888" y="85725"/>
                    </a:lnTo>
                    <a:lnTo>
                      <a:pt x="1566863" y="233363"/>
                    </a:lnTo>
                    <a:lnTo>
                      <a:pt x="1385888" y="381000"/>
                    </a:lnTo>
                    <a:lnTo>
                      <a:pt x="1385888" y="280988"/>
                    </a:lnTo>
                    <a:lnTo>
                      <a:pt x="0" y="28098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2F0D4D-6C25-199C-E045-645CBF43E9F8}"/>
                  </a:ext>
                </a:extLst>
              </p:cNvPr>
              <p:cNvSpPr/>
              <p:nvPr/>
            </p:nvSpPr>
            <p:spPr>
              <a:xfrm>
                <a:off x="313848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60311E-B968-6E65-CBF6-EC33B988C605}"/>
                </a:ext>
              </a:extLst>
            </p:cNvPr>
            <p:cNvSpPr/>
            <p:nvPr/>
          </p:nvSpPr>
          <p:spPr>
            <a:xfrm>
              <a:off x="1228725" y="36909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B364B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168B7-29AE-0517-9657-98C978773F1E}"/>
                </a:ext>
              </a:extLst>
            </p:cNvPr>
            <p:cNvSpPr/>
            <p:nvPr/>
          </p:nvSpPr>
          <p:spPr>
            <a:xfrm>
              <a:off x="1419225" y="378618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88B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D73E449-EFFF-7092-15EE-EC656BB5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87" y="4005263"/>
              <a:ext cx="1123950" cy="161925"/>
            </a:xfrm>
            <a:custGeom>
              <a:avLst/>
              <a:gdLst>
                <a:gd name="connsiteX0" fmla="*/ -1 w 1123950"/>
                <a:gd name="connsiteY0" fmla="*/ -1 h 161925"/>
                <a:gd name="connsiteX1" fmla="*/ 1123950 w 1123950"/>
                <a:gd name="connsiteY1" fmla="*/ -1 h 161925"/>
                <a:gd name="connsiteX2" fmla="*/ 1123950 w 1123950"/>
                <a:gd name="connsiteY2" fmla="*/ 161925 h 161925"/>
                <a:gd name="connsiteX3" fmla="*/ -1 w 1123950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61925">
                  <a:moveTo>
                    <a:pt x="-1" y="-1"/>
                  </a:moveTo>
                  <a:lnTo>
                    <a:pt x="1123950" y="-1"/>
                  </a:lnTo>
                  <a:lnTo>
                    <a:pt x="1123950" y="161925"/>
                  </a:lnTo>
                  <a:lnTo>
                    <a:pt x="-1" y="161925"/>
                  </a:lnTo>
                  <a:close/>
                </a:path>
              </a:pathLst>
            </a:cu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DE68901-BB36-60A4-4613-20223DD6B749}"/>
                </a:ext>
              </a:extLst>
            </p:cNvPr>
            <p:cNvSpPr/>
            <p:nvPr/>
          </p:nvSpPr>
          <p:spPr>
            <a:xfrm>
              <a:off x="5819775" y="4833938"/>
              <a:ext cx="533400" cy="295275"/>
            </a:xfrm>
            <a:custGeom>
              <a:avLst/>
              <a:gdLst>
                <a:gd name="connsiteX0" fmla="*/ 0 w 533400"/>
                <a:gd name="connsiteY0" fmla="*/ 0 h 295275"/>
                <a:gd name="connsiteX1" fmla="*/ 533400 w 533400"/>
                <a:gd name="connsiteY1" fmla="*/ 0 h 295275"/>
                <a:gd name="connsiteX2" fmla="*/ 533400 w 533400"/>
                <a:gd name="connsiteY2" fmla="*/ 295275 h 295275"/>
                <a:gd name="connsiteX3" fmla="*/ 0 w 53340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95275">
                  <a:moveTo>
                    <a:pt x="0" y="0"/>
                  </a:moveTo>
                  <a:lnTo>
                    <a:pt x="533400" y="0"/>
                  </a:lnTo>
                  <a:lnTo>
                    <a:pt x="533400" y="295275"/>
                  </a:lnTo>
                  <a:lnTo>
                    <a:pt x="0" y="29527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6F4BF9-B5D3-C891-AD1F-6DA9228CA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737" y="4895850"/>
              <a:ext cx="361950" cy="209550"/>
            </a:xfrm>
            <a:custGeom>
              <a:avLst/>
              <a:gdLst>
                <a:gd name="connsiteX0" fmla="*/ -1 w 361950"/>
                <a:gd name="connsiteY0" fmla="*/ -1 h 209550"/>
                <a:gd name="connsiteX1" fmla="*/ 361950 w 361950"/>
                <a:gd name="connsiteY1" fmla="*/ -1 h 209550"/>
                <a:gd name="connsiteX2" fmla="*/ 361950 w 361950"/>
                <a:gd name="connsiteY2" fmla="*/ 209550 h 209550"/>
                <a:gd name="connsiteX3" fmla="*/ -1 w 3619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9550">
                  <a:moveTo>
                    <a:pt x="-1" y="-1"/>
                  </a:moveTo>
                  <a:lnTo>
                    <a:pt x="361950" y="-1"/>
                  </a:lnTo>
                  <a:lnTo>
                    <a:pt x="361950" y="209550"/>
                  </a:lnTo>
                  <a:lnTo>
                    <a:pt x="-1" y="209550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8E5BCF-5AA4-03B8-314F-4474F6290C3D}"/>
                </a:ext>
              </a:extLst>
            </p:cNvPr>
            <p:cNvSpPr/>
            <p:nvPr/>
          </p:nvSpPr>
          <p:spPr>
            <a:xfrm>
              <a:off x="4471987" y="4352925"/>
              <a:ext cx="371475" cy="295275"/>
            </a:xfrm>
            <a:custGeom>
              <a:avLst/>
              <a:gdLst>
                <a:gd name="connsiteX0" fmla="*/ 0 w 371475"/>
                <a:gd name="connsiteY0" fmla="*/ 195263 h 295275"/>
                <a:gd name="connsiteX1" fmla="*/ 0 w 371475"/>
                <a:gd name="connsiteY1" fmla="*/ 100013 h 295275"/>
                <a:gd name="connsiteX2" fmla="*/ 190500 w 371475"/>
                <a:gd name="connsiteY2" fmla="*/ 100013 h 295275"/>
                <a:gd name="connsiteX3" fmla="*/ 190500 w 371475"/>
                <a:gd name="connsiteY3" fmla="*/ 0 h 295275"/>
                <a:gd name="connsiteX4" fmla="*/ 371475 w 371475"/>
                <a:gd name="connsiteY4" fmla="*/ 147638 h 295275"/>
                <a:gd name="connsiteX5" fmla="*/ 190500 w 371475"/>
                <a:gd name="connsiteY5" fmla="*/ 295275 h 295275"/>
                <a:gd name="connsiteX6" fmla="*/ 190500 w 371475"/>
                <a:gd name="connsiteY6" fmla="*/ 1952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95275">
                  <a:moveTo>
                    <a:pt x="0" y="195263"/>
                  </a:moveTo>
                  <a:lnTo>
                    <a:pt x="0" y="100013"/>
                  </a:lnTo>
                  <a:lnTo>
                    <a:pt x="190500" y="100013"/>
                  </a:lnTo>
                  <a:lnTo>
                    <a:pt x="190500" y="0"/>
                  </a:lnTo>
                  <a:lnTo>
                    <a:pt x="371475" y="147638"/>
                  </a:lnTo>
                  <a:lnTo>
                    <a:pt x="190500" y="295275"/>
                  </a:lnTo>
                  <a:lnTo>
                    <a:pt x="190500" y="19526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435482-3CEE-6C85-776B-EADCF1707DDB}"/>
                </a:ext>
              </a:extLst>
            </p:cNvPr>
            <p:cNvSpPr/>
            <p:nvPr/>
          </p:nvSpPr>
          <p:spPr>
            <a:xfrm>
              <a:off x="3324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589835-24DF-D412-3FF9-C142EAEA8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475E8C-29D3-6416-FB97-26C3CBB9D104}"/>
                </a:ext>
              </a:extLst>
            </p:cNvPr>
            <p:cNvSpPr/>
            <p:nvPr/>
          </p:nvSpPr>
          <p:spPr>
            <a:xfrm>
              <a:off x="4848225" y="4214813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 cap="flat">
              <a:solidFill>
                <a:srgbClr val="F88B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0F7961-8E15-5C3B-9E15-57AE2349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987" y="4429125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25" name="!!q">
              <a:extLst>
                <a:ext uri="{FF2B5EF4-FFF2-40B4-BE49-F238E27FC236}">
                  <a16:creationId xmlns:a16="http://schemas.microsoft.com/office/drawing/2014/main" id="{FEB44B2B-1AFD-F95D-527A-F00E61DEE6BD}"/>
                </a:ext>
              </a:extLst>
            </p:cNvPr>
            <p:cNvGrpSpPr/>
            <p:nvPr/>
          </p:nvGrpSpPr>
          <p:grpSpPr>
            <a:xfrm>
              <a:off x="5372100" y="2971514"/>
              <a:ext cx="95250" cy="528923"/>
              <a:chOff x="5372100" y="2971514"/>
              <a:chExt cx="95250" cy="52892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1EBEE3B-8E8D-FD05-8A19-D604F9905F24}"/>
                  </a:ext>
                </a:extLst>
              </p:cNvPr>
              <p:cNvSpPr/>
              <p:nvPr/>
            </p:nvSpPr>
            <p:spPr>
              <a:xfrm>
                <a:off x="5419725" y="3042952"/>
                <a:ext cx="9525" cy="457485"/>
              </a:xfrm>
              <a:custGeom>
                <a:avLst/>
                <a:gdLst>
                  <a:gd name="connsiteX0" fmla="*/ 0 w 9525"/>
                  <a:gd name="connsiteY0" fmla="*/ 457486 h 457485"/>
                  <a:gd name="connsiteX1" fmla="*/ 0 w 9525"/>
                  <a:gd name="connsiteY1" fmla="*/ 0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485">
                    <a:moveTo>
                      <a:pt x="0" y="45748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DC871FE-D365-8759-6DF3-C313B574FC6A}"/>
                  </a:ext>
                </a:extLst>
              </p:cNvPr>
              <p:cNvSpPr/>
              <p:nvPr/>
            </p:nvSpPr>
            <p:spPr>
              <a:xfrm>
                <a:off x="537210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!!q">
              <a:extLst>
                <a:ext uri="{FF2B5EF4-FFF2-40B4-BE49-F238E27FC236}">
                  <a16:creationId xmlns:a16="http://schemas.microsoft.com/office/drawing/2014/main" id="{992DB51D-6886-A33B-505C-16AE9BBDD66E}"/>
                </a:ext>
              </a:extLst>
            </p:cNvPr>
            <p:cNvGrpSpPr/>
            <p:nvPr/>
          </p:nvGrpSpPr>
          <p:grpSpPr>
            <a:xfrm>
              <a:off x="3752850" y="2971514"/>
              <a:ext cx="1095375" cy="814673"/>
              <a:chOff x="3752850" y="2971514"/>
              <a:chExt cx="1095375" cy="8146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194633-8CF2-79C7-EE54-2792CD6C31C9}"/>
                  </a:ext>
                </a:extLst>
              </p:cNvPr>
              <p:cNvSpPr/>
              <p:nvPr/>
            </p:nvSpPr>
            <p:spPr>
              <a:xfrm>
                <a:off x="3800475" y="3042952"/>
                <a:ext cx="1047750" cy="743235"/>
              </a:xfrm>
              <a:custGeom>
                <a:avLst/>
                <a:gdLst>
                  <a:gd name="connsiteX0" fmla="*/ 1047750 w 1047750"/>
                  <a:gd name="connsiteY0" fmla="*/ 743236 h 743235"/>
                  <a:gd name="connsiteX1" fmla="*/ 0 w 1047750"/>
                  <a:gd name="connsiteY1" fmla="*/ 743236 h 743235"/>
                  <a:gd name="connsiteX2" fmla="*/ 0 w 1047750"/>
                  <a:gd name="connsiteY2" fmla="*/ 0 h 74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43235">
                    <a:moveTo>
                      <a:pt x="1047750" y="743236"/>
                    </a:moveTo>
                    <a:lnTo>
                      <a:pt x="0" y="743236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65F9B13-B318-9D45-F622-70DCF1E348D7}"/>
                  </a:ext>
                </a:extLst>
              </p:cNvPr>
              <p:cNvSpPr/>
              <p:nvPr/>
            </p:nvSpPr>
            <p:spPr>
              <a:xfrm>
                <a:off x="3752850" y="2971514"/>
                <a:ext cx="95250" cy="95250"/>
              </a:xfrm>
              <a:custGeom>
                <a:avLst/>
                <a:gdLst>
                  <a:gd name="connsiteX0" fmla="*/ 47625 w 95250"/>
                  <a:gd name="connsiteY0" fmla="*/ 0 h 95250"/>
                  <a:gd name="connsiteX1" fmla="*/ 95250 w 95250"/>
                  <a:gd name="connsiteY1" fmla="*/ 95250 h 95250"/>
                  <a:gd name="connsiteX2" fmla="*/ 47625 w 95250"/>
                  <a:gd name="connsiteY2" fmla="*/ 71438 h 95250"/>
                  <a:gd name="connsiteX3" fmla="*/ 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47625" y="0"/>
                    </a:moveTo>
                    <a:lnTo>
                      <a:pt x="95250" y="95250"/>
                    </a:lnTo>
                    <a:lnTo>
                      <a:pt x="47625" y="71438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67E9A6-D323-88E4-C1F4-332D24ACF612}"/>
                </a:ext>
              </a:extLst>
            </p:cNvPr>
            <p:cNvSpPr/>
            <p:nvPr/>
          </p:nvSpPr>
          <p:spPr>
            <a:xfrm>
              <a:off x="4848225" y="3500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9050" cap="flat">
              <a:solidFill>
                <a:srgbClr val="097D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68AB80B-AF4D-898D-A26A-8CFAA407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987" y="3714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29" name="!!q">
              <a:extLst>
                <a:ext uri="{FF2B5EF4-FFF2-40B4-BE49-F238E27FC236}">
                  <a16:creationId xmlns:a16="http://schemas.microsoft.com/office/drawing/2014/main" id="{E522E242-1B2B-44FE-F914-EB14677C22F7}"/>
                </a:ext>
              </a:extLst>
            </p:cNvPr>
            <p:cNvGrpSpPr/>
            <p:nvPr/>
          </p:nvGrpSpPr>
          <p:grpSpPr>
            <a:xfrm>
              <a:off x="5995987" y="3638550"/>
              <a:ext cx="1990725" cy="295276"/>
              <a:chOff x="5995987" y="3638550"/>
              <a:chExt cx="1990725" cy="29527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A9F078D-154F-3DC2-4A70-AE37BED5BE7F}"/>
                  </a:ext>
                </a:extLst>
              </p:cNvPr>
              <p:cNvSpPr/>
              <p:nvPr/>
            </p:nvSpPr>
            <p:spPr>
              <a:xfrm>
                <a:off x="5995987" y="3638551"/>
                <a:ext cx="1990725" cy="295275"/>
              </a:xfrm>
              <a:custGeom>
                <a:avLst/>
                <a:gdLst>
                  <a:gd name="connsiteX0" fmla="*/ 2000250 w 2424112"/>
                  <a:gd name="connsiteY0" fmla="*/ 95250 h 1147762"/>
                  <a:gd name="connsiteX1" fmla="*/ 2000250 w 2424112"/>
                  <a:gd name="connsiteY1" fmla="*/ 0 h 1147762"/>
                  <a:gd name="connsiteX2" fmla="*/ 2328863 w 2424112"/>
                  <a:gd name="connsiteY2" fmla="*/ 0 h 1147762"/>
                  <a:gd name="connsiteX3" fmla="*/ 2328863 w 2424112"/>
                  <a:gd name="connsiteY3" fmla="*/ 857250 h 1147762"/>
                  <a:gd name="connsiteX4" fmla="*/ 2424113 w 2424112"/>
                  <a:gd name="connsiteY4" fmla="*/ 857250 h 1147762"/>
                  <a:gd name="connsiteX5" fmla="*/ 2424113 w 2424112"/>
                  <a:gd name="connsiteY5" fmla="*/ 1047750 h 1147762"/>
                  <a:gd name="connsiteX6" fmla="*/ 180975 w 2424112"/>
                  <a:gd name="connsiteY6" fmla="*/ 1047750 h 1147762"/>
                  <a:gd name="connsiteX7" fmla="*/ 180975 w 2424112"/>
                  <a:gd name="connsiteY7" fmla="*/ 1147763 h 1147762"/>
                  <a:gd name="connsiteX8" fmla="*/ 0 w 2424112"/>
                  <a:gd name="connsiteY8" fmla="*/ 1000125 h 1147762"/>
                  <a:gd name="connsiteX9" fmla="*/ 180975 w 2424112"/>
                  <a:gd name="connsiteY9" fmla="*/ 852488 h 1147762"/>
                  <a:gd name="connsiteX10" fmla="*/ 180975 w 2424112"/>
                  <a:gd name="connsiteY10" fmla="*/ 952500 h 1147762"/>
                  <a:gd name="connsiteX11" fmla="*/ 2328863 w 2424112"/>
                  <a:gd name="connsiteY11" fmla="*/ 952500 h 1147762"/>
                  <a:gd name="connsiteX12" fmla="*/ 2328863 w 2424112"/>
                  <a:gd name="connsiteY12" fmla="*/ 952500 h 1147762"/>
                  <a:gd name="connsiteX13" fmla="*/ 2233613 w 2424112"/>
                  <a:gd name="connsiteY13" fmla="*/ 952500 h 1147762"/>
                  <a:gd name="connsiteX14" fmla="*/ 2233613 w 2424112"/>
                  <a:gd name="connsiteY14" fmla="*/ 95250 h 1147762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328863 w 2424113"/>
                  <a:gd name="connsiteY11" fmla="*/ 952500 h 1147763"/>
                  <a:gd name="connsiteX12" fmla="*/ 2006660 w 2424113"/>
                  <a:gd name="connsiteY12" fmla="*/ 947386 h 1147763"/>
                  <a:gd name="connsiteX13" fmla="*/ 2233613 w 2424113"/>
                  <a:gd name="connsiteY13" fmla="*/ 952500 h 1147763"/>
                  <a:gd name="connsiteX14" fmla="*/ 2233613 w 2424113"/>
                  <a:gd name="connsiteY14" fmla="*/ 95250 h 1147763"/>
                  <a:gd name="connsiteX15" fmla="*/ 2000250 w 2424113"/>
                  <a:gd name="connsiteY15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006660 w 2424113"/>
                  <a:gd name="connsiteY11" fmla="*/ 947386 h 1147763"/>
                  <a:gd name="connsiteX12" fmla="*/ 2233613 w 2424113"/>
                  <a:gd name="connsiteY12" fmla="*/ 952500 h 1147763"/>
                  <a:gd name="connsiteX13" fmla="*/ 2233613 w 2424113"/>
                  <a:gd name="connsiteY13" fmla="*/ 95250 h 1147763"/>
                  <a:gd name="connsiteX14" fmla="*/ 2000250 w 2424113"/>
                  <a:gd name="connsiteY14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857250 h 1147763"/>
                  <a:gd name="connsiteX5" fmla="*/ 2424113 w 2424113"/>
                  <a:gd name="connsiteY5" fmla="*/ 1047750 h 1147763"/>
                  <a:gd name="connsiteX6" fmla="*/ 180975 w 2424113"/>
                  <a:gd name="connsiteY6" fmla="*/ 1047750 h 1147763"/>
                  <a:gd name="connsiteX7" fmla="*/ 180975 w 2424113"/>
                  <a:gd name="connsiteY7" fmla="*/ 1147763 h 1147763"/>
                  <a:gd name="connsiteX8" fmla="*/ 0 w 2424113"/>
                  <a:gd name="connsiteY8" fmla="*/ 1000125 h 1147763"/>
                  <a:gd name="connsiteX9" fmla="*/ 180975 w 2424113"/>
                  <a:gd name="connsiteY9" fmla="*/ 852488 h 1147763"/>
                  <a:gd name="connsiteX10" fmla="*/ 180975 w 2424113"/>
                  <a:gd name="connsiteY10" fmla="*/ 952500 h 1147763"/>
                  <a:gd name="connsiteX11" fmla="*/ 2233613 w 2424113"/>
                  <a:gd name="connsiteY11" fmla="*/ 952500 h 1147763"/>
                  <a:gd name="connsiteX12" fmla="*/ 2233613 w 2424113"/>
                  <a:gd name="connsiteY12" fmla="*/ 95250 h 1147763"/>
                  <a:gd name="connsiteX13" fmla="*/ 2000250 w 2424113"/>
                  <a:gd name="connsiteY13" fmla="*/ 95250 h 1147763"/>
                  <a:gd name="connsiteX0" fmla="*/ 2000250 w 2424113"/>
                  <a:gd name="connsiteY0" fmla="*/ 95250 h 1147763"/>
                  <a:gd name="connsiteX1" fmla="*/ 2000250 w 2424113"/>
                  <a:gd name="connsiteY1" fmla="*/ 0 h 1147763"/>
                  <a:gd name="connsiteX2" fmla="*/ 2328863 w 2424113"/>
                  <a:gd name="connsiteY2" fmla="*/ 0 h 1147763"/>
                  <a:gd name="connsiteX3" fmla="*/ 2328863 w 2424113"/>
                  <a:gd name="connsiteY3" fmla="*/ 857250 h 1147763"/>
                  <a:gd name="connsiteX4" fmla="*/ 2424113 w 2424113"/>
                  <a:gd name="connsiteY4" fmla="*/ 1047750 h 1147763"/>
                  <a:gd name="connsiteX5" fmla="*/ 180975 w 2424113"/>
                  <a:gd name="connsiteY5" fmla="*/ 1047750 h 1147763"/>
                  <a:gd name="connsiteX6" fmla="*/ 180975 w 2424113"/>
                  <a:gd name="connsiteY6" fmla="*/ 1147763 h 1147763"/>
                  <a:gd name="connsiteX7" fmla="*/ 0 w 2424113"/>
                  <a:gd name="connsiteY7" fmla="*/ 1000125 h 1147763"/>
                  <a:gd name="connsiteX8" fmla="*/ 180975 w 2424113"/>
                  <a:gd name="connsiteY8" fmla="*/ 852488 h 1147763"/>
                  <a:gd name="connsiteX9" fmla="*/ 180975 w 2424113"/>
                  <a:gd name="connsiteY9" fmla="*/ 952500 h 1147763"/>
                  <a:gd name="connsiteX10" fmla="*/ 2233613 w 2424113"/>
                  <a:gd name="connsiteY10" fmla="*/ 952500 h 1147763"/>
                  <a:gd name="connsiteX11" fmla="*/ 2233613 w 2424113"/>
                  <a:gd name="connsiteY11" fmla="*/ 95250 h 1147763"/>
                  <a:gd name="connsiteX12" fmla="*/ 2000250 w 2424113"/>
                  <a:gd name="connsiteY12" fmla="*/ 95250 h 1147763"/>
                  <a:gd name="connsiteX0" fmla="*/ 2000250 w 2334612"/>
                  <a:gd name="connsiteY0" fmla="*/ 95250 h 1147763"/>
                  <a:gd name="connsiteX1" fmla="*/ 2000250 w 2334612"/>
                  <a:gd name="connsiteY1" fmla="*/ 0 h 1147763"/>
                  <a:gd name="connsiteX2" fmla="*/ 2328863 w 2334612"/>
                  <a:gd name="connsiteY2" fmla="*/ 0 h 1147763"/>
                  <a:gd name="connsiteX3" fmla="*/ 2328863 w 2334612"/>
                  <a:gd name="connsiteY3" fmla="*/ 857250 h 1147763"/>
                  <a:gd name="connsiteX4" fmla="*/ 2334612 w 2334612"/>
                  <a:gd name="connsiteY4" fmla="*/ 1045193 h 1147763"/>
                  <a:gd name="connsiteX5" fmla="*/ 180975 w 2334612"/>
                  <a:gd name="connsiteY5" fmla="*/ 1047750 h 1147763"/>
                  <a:gd name="connsiteX6" fmla="*/ 180975 w 2334612"/>
                  <a:gd name="connsiteY6" fmla="*/ 1147763 h 1147763"/>
                  <a:gd name="connsiteX7" fmla="*/ 0 w 2334612"/>
                  <a:gd name="connsiteY7" fmla="*/ 1000125 h 1147763"/>
                  <a:gd name="connsiteX8" fmla="*/ 180975 w 2334612"/>
                  <a:gd name="connsiteY8" fmla="*/ 852488 h 1147763"/>
                  <a:gd name="connsiteX9" fmla="*/ 180975 w 2334612"/>
                  <a:gd name="connsiteY9" fmla="*/ 952500 h 1147763"/>
                  <a:gd name="connsiteX10" fmla="*/ 2233613 w 2334612"/>
                  <a:gd name="connsiteY10" fmla="*/ 952500 h 1147763"/>
                  <a:gd name="connsiteX11" fmla="*/ 2233613 w 2334612"/>
                  <a:gd name="connsiteY11" fmla="*/ 95250 h 1147763"/>
                  <a:gd name="connsiteX12" fmla="*/ 2000250 w 2334612"/>
                  <a:gd name="connsiteY12" fmla="*/ 95250 h 1147763"/>
                  <a:gd name="connsiteX0" fmla="*/ 2000250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11" fmla="*/ 2000250 w 2334612"/>
                  <a:gd name="connsiteY11" fmla="*/ 95250 h 1147763"/>
                  <a:gd name="connsiteX0" fmla="*/ 2233613 w 2334612"/>
                  <a:gd name="connsiteY0" fmla="*/ 95250 h 1147763"/>
                  <a:gd name="connsiteX1" fmla="*/ 2328863 w 2334612"/>
                  <a:gd name="connsiteY1" fmla="*/ 0 h 1147763"/>
                  <a:gd name="connsiteX2" fmla="*/ 2328863 w 2334612"/>
                  <a:gd name="connsiteY2" fmla="*/ 857250 h 1147763"/>
                  <a:gd name="connsiteX3" fmla="*/ 2334612 w 2334612"/>
                  <a:gd name="connsiteY3" fmla="*/ 1045193 h 1147763"/>
                  <a:gd name="connsiteX4" fmla="*/ 180975 w 2334612"/>
                  <a:gd name="connsiteY4" fmla="*/ 1047750 h 1147763"/>
                  <a:gd name="connsiteX5" fmla="*/ 180975 w 2334612"/>
                  <a:gd name="connsiteY5" fmla="*/ 1147763 h 1147763"/>
                  <a:gd name="connsiteX6" fmla="*/ 0 w 2334612"/>
                  <a:gd name="connsiteY6" fmla="*/ 1000125 h 1147763"/>
                  <a:gd name="connsiteX7" fmla="*/ 180975 w 2334612"/>
                  <a:gd name="connsiteY7" fmla="*/ 852488 h 1147763"/>
                  <a:gd name="connsiteX8" fmla="*/ 180975 w 2334612"/>
                  <a:gd name="connsiteY8" fmla="*/ 952500 h 1147763"/>
                  <a:gd name="connsiteX9" fmla="*/ 2233613 w 2334612"/>
                  <a:gd name="connsiteY9" fmla="*/ 952500 h 1147763"/>
                  <a:gd name="connsiteX10" fmla="*/ 2233613 w 2334612"/>
                  <a:gd name="connsiteY10" fmla="*/ 95250 h 1147763"/>
                  <a:gd name="connsiteX0" fmla="*/ 2233613 w 2334612"/>
                  <a:gd name="connsiteY0" fmla="*/ 0 h 1052513"/>
                  <a:gd name="connsiteX1" fmla="*/ 2328863 w 2334612"/>
                  <a:gd name="connsiteY1" fmla="*/ 762000 h 1052513"/>
                  <a:gd name="connsiteX2" fmla="*/ 2334612 w 2334612"/>
                  <a:gd name="connsiteY2" fmla="*/ 949943 h 1052513"/>
                  <a:gd name="connsiteX3" fmla="*/ 180975 w 2334612"/>
                  <a:gd name="connsiteY3" fmla="*/ 952500 h 1052513"/>
                  <a:gd name="connsiteX4" fmla="*/ 180975 w 2334612"/>
                  <a:gd name="connsiteY4" fmla="*/ 1052513 h 1052513"/>
                  <a:gd name="connsiteX5" fmla="*/ 0 w 2334612"/>
                  <a:gd name="connsiteY5" fmla="*/ 904875 h 1052513"/>
                  <a:gd name="connsiteX6" fmla="*/ 180975 w 2334612"/>
                  <a:gd name="connsiteY6" fmla="*/ 757238 h 1052513"/>
                  <a:gd name="connsiteX7" fmla="*/ 180975 w 2334612"/>
                  <a:gd name="connsiteY7" fmla="*/ 857250 h 1052513"/>
                  <a:gd name="connsiteX8" fmla="*/ 2233613 w 2334612"/>
                  <a:gd name="connsiteY8" fmla="*/ 857250 h 1052513"/>
                  <a:gd name="connsiteX9" fmla="*/ 2233613 w 2334612"/>
                  <a:gd name="connsiteY9" fmla="*/ 0 h 1052513"/>
                  <a:gd name="connsiteX0" fmla="*/ 2233613 w 2334612"/>
                  <a:gd name="connsiteY0" fmla="*/ 100012 h 295275"/>
                  <a:gd name="connsiteX1" fmla="*/ 2328863 w 2334612"/>
                  <a:gd name="connsiteY1" fmla="*/ 4762 h 295275"/>
                  <a:gd name="connsiteX2" fmla="*/ 2334612 w 2334612"/>
                  <a:gd name="connsiteY2" fmla="*/ 192705 h 295275"/>
                  <a:gd name="connsiteX3" fmla="*/ 180975 w 2334612"/>
                  <a:gd name="connsiteY3" fmla="*/ 195262 h 295275"/>
                  <a:gd name="connsiteX4" fmla="*/ 180975 w 2334612"/>
                  <a:gd name="connsiteY4" fmla="*/ 295275 h 295275"/>
                  <a:gd name="connsiteX5" fmla="*/ 0 w 2334612"/>
                  <a:gd name="connsiteY5" fmla="*/ 147637 h 295275"/>
                  <a:gd name="connsiteX6" fmla="*/ 180975 w 2334612"/>
                  <a:gd name="connsiteY6" fmla="*/ 0 h 295275"/>
                  <a:gd name="connsiteX7" fmla="*/ 180975 w 2334612"/>
                  <a:gd name="connsiteY7" fmla="*/ 100012 h 295275"/>
                  <a:gd name="connsiteX8" fmla="*/ 2233613 w 2334612"/>
                  <a:gd name="connsiteY8" fmla="*/ 100012 h 295275"/>
                  <a:gd name="connsiteX0" fmla="*/ 2233613 w 2334612"/>
                  <a:gd name="connsiteY0" fmla="*/ 100012 h 295275"/>
                  <a:gd name="connsiteX1" fmla="*/ 2334612 w 2334612"/>
                  <a:gd name="connsiteY1" fmla="*/ 192705 h 295275"/>
                  <a:gd name="connsiteX2" fmla="*/ 180975 w 2334612"/>
                  <a:gd name="connsiteY2" fmla="*/ 195262 h 295275"/>
                  <a:gd name="connsiteX3" fmla="*/ 180975 w 2334612"/>
                  <a:gd name="connsiteY3" fmla="*/ 295275 h 295275"/>
                  <a:gd name="connsiteX4" fmla="*/ 0 w 2334612"/>
                  <a:gd name="connsiteY4" fmla="*/ 147637 h 295275"/>
                  <a:gd name="connsiteX5" fmla="*/ 180975 w 2334612"/>
                  <a:gd name="connsiteY5" fmla="*/ 0 h 295275"/>
                  <a:gd name="connsiteX6" fmla="*/ 180975 w 2334612"/>
                  <a:gd name="connsiteY6" fmla="*/ 100012 h 295275"/>
                  <a:gd name="connsiteX7" fmla="*/ 2233613 w 2334612"/>
                  <a:gd name="connsiteY7" fmla="*/ 100012 h 295275"/>
                  <a:gd name="connsiteX0" fmla="*/ 2233613 w 2233613"/>
                  <a:gd name="connsiteY0" fmla="*/ 100012 h 295275"/>
                  <a:gd name="connsiteX1" fmla="*/ 2229768 w 2233613"/>
                  <a:gd name="connsiteY1" fmla="*/ 190148 h 295275"/>
                  <a:gd name="connsiteX2" fmla="*/ 180975 w 2233613"/>
                  <a:gd name="connsiteY2" fmla="*/ 195262 h 295275"/>
                  <a:gd name="connsiteX3" fmla="*/ 180975 w 2233613"/>
                  <a:gd name="connsiteY3" fmla="*/ 295275 h 295275"/>
                  <a:gd name="connsiteX4" fmla="*/ 0 w 2233613"/>
                  <a:gd name="connsiteY4" fmla="*/ 147637 h 295275"/>
                  <a:gd name="connsiteX5" fmla="*/ 180975 w 2233613"/>
                  <a:gd name="connsiteY5" fmla="*/ 0 h 295275"/>
                  <a:gd name="connsiteX6" fmla="*/ 180975 w 2233613"/>
                  <a:gd name="connsiteY6" fmla="*/ 100012 h 295275"/>
                  <a:gd name="connsiteX7" fmla="*/ 2233613 w 2233613"/>
                  <a:gd name="connsiteY7" fmla="*/ 10001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3" h="295275">
                    <a:moveTo>
                      <a:pt x="2233613" y="100012"/>
                    </a:moveTo>
                    <a:lnTo>
                      <a:pt x="2229768" y="190148"/>
                    </a:lnTo>
                    <a:lnTo>
                      <a:pt x="180975" y="195262"/>
                    </a:lnTo>
                    <a:lnTo>
                      <a:pt x="180975" y="295275"/>
                    </a:lnTo>
                    <a:lnTo>
                      <a:pt x="0" y="147637"/>
                    </a:lnTo>
                    <a:lnTo>
                      <a:pt x="180975" y="0"/>
                    </a:lnTo>
                    <a:lnTo>
                      <a:pt x="180975" y="100012"/>
                    </a:lnTo>
                    <a:lnTo>
                      <a:pt x="2233613" y="1000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72C318C-F56A-2059-5899-A4B3DFE65B73}"/>
                  </a:ext>
                </a:extLst>
              </p:cNvPr>
              <p:cNvSpPr/>
              <p:nvPr/>
            </p:nvSpPr>
            <p:spPr>
              <a:xfrm>
                <a:off x="5995987" y="3638550"/>
                <a:ext cx="180975" cy="295275"/>
              </a:xfrm>
              <a:custGeom>
                <a:avLst/>
                <a:gdLst>
                  <a:gd name="connsiteX0" fmla="*/ 180975 w 180975"/>
                  <a:gd name="connsiteY0" fmla="*/ 195263 h 295275"/>
                  <a:gd name="connsiteX1" fmla="*/ 180975 w 180975"/>
                  <a:gd name="connsiteY1" fmla="*/ 295275 h 295275"/>
                  <a:gd name="connsiteX2" fmla="*/ 0 w 180975"/>
                  <a:gd name="connsiteY2" fmla="*/ 147638 h 295275"/>
                  <a:gd name="connsiteX3" fmla="*/ 180975 w 180975"/>
                  <a:gd name="connsiteY3" fmla="*/ 0 h 295275"/>
                  <a:gd name="connsiteX4" fmla="*/ 180975 w 180975"/>
                  <a:gd name="connsiteY4" fmla="*/ 10001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180975" y="195263"/>
                    </a:moveTo>
                    <a:lnTo>
                      <a:pt x="180975" y="295275"/>
                    </a:lnTo>
                    <a:lnTo>
                      <a:pt x="0" y="147638"/>
                    </a:lnTo>
                    <a:lnTo>
                      <a:pt x="180975" y="0"/>
                    </a:lnTo>
                    <a:lnTo>
                      <a:pt x="180975" y="10001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!!q">
              <a:extLst>
                <a:ext uri="{FF2B5EF4-FFF2-40B4-BE49-F238E27FC236}">
                  <a16:creationId xmlns:a16="http://schemas.microsoft.com/office/drawing/2014/main" id="{1EB50B3F-A60F-5313-DA49-AB4DCD19C984}"/>
                </a:ext>
              </a:extLst>
            </p:cNvPr>
            <p:cNvGrpSpPr/>
            <p:nvPr/>
          </p:nvGrpSpPr>
          <p:grpSpPr>
            <a:xfrm>
              <a:off x="9515475" y="2786063"/>
              <a:ext cx="347948" cy="95250"/>
              <a:chOff x="9515475" y="2786063"/>
              <a:chExt cx="347948" cy="9525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BBB1A66-95E4-CBC7-2E8F-899374916F36}"/>
                  </a:ext>
                </a:extLst>
              </p:cNvPr>
              <p:cNvSpPr/>
              <p:nvPr/>
            </p:nvSpPr>
            <p:spPr>
              <a:xfrm>
                <a:off x="9515475" y="2833688"/>
                <a:ext cx="276511" cy="9525"/>
              </a:xfrm>
              <a:custGeom>
                <a:avLst/>
                <a:gdLst>
                  <a:gd name="connsiteX0" fmla="*/ 0 w 276511"/>
                  <a:gd name="connsiteY0" fmla="*/ 0 h 9525"/>
                  <a:gd name="connsiteX1" fmla="*/ 276511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0" y="0"/>
                    </a:moveTo>
                    <a:lnTo>
                      <a:pt x="276511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62601B-3C1E-58BF-A5B1-6BB9C6AAE62E}"/>
                  </a:ext>
                </a:extLst>
              </p:cNvPr>
              <p:cNvSpPr/>
              <p:nvPr/>
            </p:nvSpPr>
            <p:spPr>
              <a:xfrm>
                <a:off x="9768173" y="2786063"/>
                <a:ext cx="95250" cy="95250"/>
              </a:xfrm>
              <a:custGeom>
                <a:avLst/>
                <a:gdLst>
                  <a:gd name="connsiteX0" fmla="*/ 95250 w 95250"/>
                  <a:gd name="connsiteY0" fmla="*/ 47625 h 95250"/>
                  <a:gd name="connsiteX1" fmla="*/ 0 w 95250"/>
                  <a:gd name="connsiteY1" fmla="*/ 95250 h 95250"/>
                  <a:gd name="connsiteX2" fmla="*/ 23813 w 95250"/>
                  <a:gd name="connsiteY2" fmla="*/ 47625 h 95250"/>
                  <a:gd name="connsiteX3" fmla="*/ 0 w 95250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95250" y="47625"/>
                    </a:moveTo>
                    <a:lnTo>
                      <a:pt x="0" y="95250"/>
                    </a:lnTo>
                    <a:lnTo>
                      <a:pt x="23813" y="47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!!q">
              <a:extLst>
                <a:ext uri="{FF2B5EF4-FFF2-40B4-BE49-F238E27FC236}">
                  <a16:creationId xmlns:a16="http://schemas.microsoft.com/office/drawing/2014/main" id="{4937767A-92A8-D3EA-EE64-51622C29C0C8}"/>
                </a:ext>
              </a:extLst>
            </p:cNvPr>
            <p:cNvGrpSpPr/>
            <p:nvPr/>
          </p:nvGrpSpPr>
          <p:grpSpPr>
            <a:xfrm>
              <a:off x="5995987" y="4352925"/>
              <a:ext cx="1990725" cy="295275"/>
              <a:chOff x="5995987" y="4352925"/>
              <a:chExt cx="1990725" cy="295275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2E5A2E-B445-4DDA-D2BC-EF3427B7BC29}"/>
                  </a:ext>
                </a:extLst>
              </p:cNvPr>
              <p:cNvSpPr/>
              <p:nvPr/>
            </p:nvSpPr>
            <p:spPr>
              <a:xfrm>
                <a:off x="5995987" y="4352925"/>
                <a:ext cx="1990725" cy="295275"/>
              </a:xfrm>
              <a:custGeom>
                <a:avLst/>
                <a:gdLst>
                  <a:gd name="connsiteX0" fmla="*/ 0 w 1990725"/>
                  <a:gd name="connsiteY0" fmla="*/ 195263 h 295275"/>
                  <a:gd name="connsiteX1" fmla="*/ 0 w 1990725"/>
                  <a:gd name="connsiteY1" fmla="*/ 100013 h 295275"/>
                  <a:gd name="connsiteX2" fmla="*/ 1519238 w 1990725"/>
                  <a:gd name="connsiteY2" fmla="*/ 100013 h 295275"/>
                  <a:gd name="connsiteX3" fmla="*/ 1809750 w 1990725"/>
                  <a:gd name="connsiteY3" fmla="*/ 100013 h 295275"/>
                  <a:gd name="connsiteX4" fmla="*/ 1809750 w 1990725"/>
                  <a:gd name="connsiteY4" fmla="*/ 0 h 295275"/>
                  <a:gd name="connsiteX5" fmla="*/ 1990725 w 1990725"/>
                  <a:gd name="connsiteY5" fmla="*/ 147638 h 295275"/>
                  <a:gd name="connsiteX6" fmla="*/ 1809750 w 1990725"/>
                  <a:gd name="connsiteY6" fmla="*/ 295275 h 295275"/>
                  <a:gd name="connsiteX7" fmla="*/ 1809750 w 1990725"/>
                  <a:gd name="connsiteY7" fmla="*/ 195263 h 295275"/>
                  <a:gd name="connsiteX8" fmla="*/ 1519238 w 1990725"/>
                  <a:gd name="connsiteY8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25" h="295275">
                    <a:moveTo>
                      <a:pt x="0" y="195263"/>
                    </a:moveTo>
                    <a:lnTo>
                      <a:pt x="0" y="100013"/>
                    </a:lnTo>
                    <a:lnTo>
                      <a:pt x="1519238" y="100013"/>
                    </a:lnTo>
                    <a:lnTo>
                      <a:pt x="1809750" y="100013"/>
                    </a:lnTo>
                    <a:lnTo>
                      <a:pt x="1809750" y="0"/>
                    </a:lnTo>
                    <a:lnTo>
                      <a:pt x="1990725" y="147638"/>
                    </a:lnTo>
                    <a:lnTo>
                      <a:pt x="1809750" y="295275"/>
                    </a:lnTo>
                    <a:lnTo>
                      <a:pt x="1809750" y="195263"/>
                    </a:lnTo>
                    <a:lnTo>
                      <a:pt x="1519238" y="195263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3C3E82A-E81D-D628-435A-FA8D4C7B47FF}"/>
                  </a:ext>
                </a:extLst>
              </p:cNvPr>
              <p:cNvSpPr/>
              <p:nvPr/>
            </p:nvSpPr>
            <p:spPr>
              <a:xfrm>
                <a:off x="7805737" y="4352925"/>
                <a:ext cx="180975" cy="295275"/>
              </a:xfrm>
              <a:custGeom>
                <a:avLst/>
                <a:gdLst>
                  <a:gd name="connsiteX0" fmla="*/ 0 w 180975"/>
                  <a:gd name="connsiteY0" fmla="*/ 100013 h 295275"/>
                  <a:gd name="connsiteX1" fmla="*/ 0 w 180975"/>
                  <a:gd name="connsiteY1" fmla="*/ 0 h 295275"/>
                  <a:gd name="connsiteX2" fmla="*/ 180975 w 180975"/>
                  <a:gd name="connsiteY2" fmla="*/ 147638 h 295275"/>
                  <a:gd name="connsiteX3" fmla="*/ 0 w 180975"/>
                  <a:gd name="connsiteY3" fmla="*/ 295275 h 295275"/>
                  <a:gd name="connsiteX4" fmla="*/ 0 w 180975"/>
                  <a:gd name="connsiteY4" fmla="*/ 195263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295275">
                    <a:moveTo>
                      <a:pt x="0" y="100013"/>
                    </a:moveTo>
                    <a:lnTo>
                      <a:pt x="0" y="0"/>
                    </a:lnTo>
                    <a:lnTo>
                      <a:pt x="180975" y="147638"/>
                    </a:lnTo>
                    <a:lnTo>
                      <a:pt x="0" y="295275"/>
                    </a:lnTo>
                    <a:lnTo>
                      <a:pt x="0" y="195263"/>
                    </a:lnTo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33A0C2-7B28-4166-508D-B7A84557F610}"/>
                </a:ext>
              </a:extLst>
            </p:cNvPr>
            <p:cNvSpPr/>
            <p:nvPr/>
          </p:nvSpPr>
          <p:spPr>
            <a:xfrm>
              <a:off x="484822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60C2C2-4787-A25D-0AC9-FD6733B1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298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20C2FE-74EB-6192-5F78-B17E037B10AD}"/>
                </a:ext>
              </a:extLst>
            </p:cNvPr>
            <p:cNvSpPr/>
            <p:nvPr/>
          </p:nvSpPr>
          <p:spPr>
            <a:xfrm>
              <a:off x="3228975" y="2357438"/>
              <a:ext cx="1143000" cy="571500"/>
            </a:xfrm>
            <a:custGeom>
              <a:avLst/>
              <a:gdLst>
                <a:gd name="connsiteX0" fmla="*/ 0 w 1143000"/>
                <a:gd name="connsiteY0" fmla="*/ 0 h 571500"/>
                <a:gd name="connsiteX1" fmla="*/ 1143000 w 1143000"/>
                <a:gd name="connsiteY1" fmla="*/ 0 h 571500"/>
                <a:gd name="connsiteX2" fmla="*/ 1143000 w 1143000"/>
                <a:gd name="connsiteY2" fmla="*/ 571500 h 571500"/>
                <a:gd name="connsiteX3" fmla="*/ 0 w 11430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1500">
                  <a:moveTo>
                    <a:pt x="0" y="0"/>
                  </a:moveTo>
                  <a:lnTo>
                    <a:pt x="1143000" y="0"/>
                  </a:lnTo>
                  <a:lnTo>
                    <a:pt x="11430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D8657AE-97E2-5274-26B7-18E6E51E2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3737" y="2571750"/>
              <a:ext cx="1123950" cy="171450"/>
            </a:xfrm>
            <a:custGeom>
              <a:avLst/>
              <a:gdLst>
                <a:gd name="connsiteX0" fmla="*/ -1 w 1123950"/>
                <a:gd name="connsiteY0" fmla="*/ -1 h 171450"/>
                <a:gd name="connsiteX1" fmla="*/ 1123950 w 1123950"/>
                <a:gd name="connsiteY1" fmla="*/ -1 h 171450"/>
                <a:gd name="connsiteX2" fmla="*/ 1123950 w 1123950"/>
                <a:gd name="connsiteY2" fmla="*/ 171450 h 171450"/>
                <a:gd name="connsiteX3" fmla="*/ -1 w 11239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171450">
                  <a:moveTo>
                    <a:pt x="-1" y="-1"/>
                  </a:moveTo>
                  <a:lnTo>
                    <a:pt x="1123950" y="-1"/>
                  </a:lnTo>
                  <a:lnTo>
                    <a:pt x="1123950" y="171450"/>
                  </a:lnTo>
                  <a:lnTo>
                    <a:pt x="-1" y="171450"/>
                  </a:lnTo>
                  <a:close/>
                </a:path>
              </a:pathLst>
            </a:custGeom>
          </p:spPr>
        </p:pic>
        <p:grpSp>
          <p:nvGrpSpPr>
            <p:cNvPr id="36" name="!!q">
              <a:extLst>
                <a:ext uri="{FF2B5EF4-FFF2-40B4-BE49-F238E27FC236}">
                  <a16:creationId xmlns:a16="http://schemas.microsoft.com/office/drawing/2014/main" id="{8AE6228D-1924-7F95-14BC-BB6D0681A442}"/>
                </a:ext>
              </a:extLst>
            </p:cNvPr>
            <p:cNvGrpSpPr/>
            <p:nvPr/>
          </p:nvGrpSpPr>
          <p:grpSpPr>
            <a:xfrm>
              <a:off x="9558051" y="5072063"/>
              <a:ext cx="347948" cy="95250"/>
              <a:chOff x="9558051" y="5072063"/>
              <a:chExt cx="347948" cy="9525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4A7D0D4-9801-E594-6C2B-381DCF5E0C6D}"/>
                  </a:ext>
                </a:extLst>
              </p:cNvPr>
              <p:cNvSpPr/>
              <p:nvPr/>
            </p:nvSpPr>
            <p:spPr>
              <a:xfrm>
                <a:off x="9629488" y="5119688"/>
                <a:ext cx="276511" cy="9525"/>
              </a:xfrm>
              <a:custGeom>
                <a:avLst/>
                <a:gdLst>
                  <a:gd name="connsiteX0" fmla="*/ 276511 w 276511"/>
                  <a:gd name="connsiteY0" fmla="*/ 0 h 9525"/>
                  <a:gd name="connsiteX1" fmla="*/ 0 w 27651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11" h="9525">
                    <a:moveTo>
                      <a:pt x="27651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3BC70E2-6DCF-FC91-119B-F2A84B22578C}"/>
                  </a:ext>
                </a:extLst>
              </p:cNvPr>
              <p:cNvSpPr/>
              <p:nvPr/>
            </p:nvSpPr>
            <p:spPr>
              <a:xfrm>
                <a:off x="9558051" y="5072063"/>
                <a:ext cx="95250" cy="95250"/>
              </a:xfrm>
              <a:custGeom>
                <a:avLst/>
                <a:gdLst>
                  <a:gd name="connsiteX0" fmla="*/ 0 w 95250"/>
                  <a:gd name="connsiteY0" fmla="*/ 47625 h 95250"/>
                  <a:gd name="connsiteX1" fmla="*/ 95250 w 95250"/>
                  <a:gd name="connsiteY1" fmla="*/ 0 h 95250"/>
                  <a:gd name="connsiteX2" fmla="*/ 71438 w 95250"/>
                  <a:gd name="connsiteY2" fmla="*/ 47625 h 95250"/>
                  <a:gd name="connsiteX3" fmla="*/ 95250 w 9525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5250">
                    <a:moveTo>
                      <a:pt x="0" y="47625"/>
                    </a:moveTo>
                    <a:lnTo>
                      <a:pt x="95250" y="0"/>
                    </a:lnTo>
                    <a:lnTo>
                      <a:pt x="71438" y="47625"/>
                    </a:lnTo>
                    <a:lnTo>
                      <a:pt x="95250" y="952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CACAC8-B4D1-6BAD-DDBE-0A6DD4821473}"/>
                </a:ext>
              </a:extLst>
            </p:cNvPr>
            <p:cNvSpPr/>
            <p:nvPr/>
          </p:nvSpPr>
          <p:spPr>
            <a:xfrm>
              <a:off x="9906000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097D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6488A23-3A1F-A96E-7860-5EE2246F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10762" y="3833813"/>
              <a:ext cx="1504950" cy="314325"/>
            </a:xfrm>
            <a:custGeom>
              <a:avLst/>
              <a:gdLst>
                <a:gd name="connsiteX0" fmla="*/ -1 w 1504950"/>
                <a:gd name="connsiteY0" fmla="*/ -1 h 314325"/>
                <a:gd name="connsiteX1" fmla="*/ 1504950 w 1504950"/>
                <a:gd name="connsiteY1" fmla="*/ -1 h 314325"/>
                <a:gd name="connsiteX2" fmla="*/ 1504950 w 1504950"/>
                <a:gd name="connsiteY2" fmla="*/ 314325 h 314325"/>
                <a:gd name="connsiteX3" fmla="*/ -1 w 1504950"/>
                <a:gd name="connsiteY3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314325">
                  <a:moveTo>
                    <a:pt x="-1" y="-1"/>
                  </a:moveTo>
                  <a:lnTo>
                    <a:pt x="1504950" y="-1"/>
                  </a:lnTo>
                  <a:lnTo>
                    <a:pt x="1504950" y="314325"/>
                  </a:lnTo>
                  <a:lnTo>
                    <a:pt x="-1" y="314325"/>
                  </a:lnTo>
                  <a:close/>
                </a:path>
              </a:pathLst>
            </a:cu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C7C4FC-4EDB-2EBB-CD4F-CAA0379E1454}"/>
                </a:ext>
              </a:extLst>
            </p:cNvPr>
            <p:cNvSpPr/>
            <p:nvPr/>
          </p:nvSpPr>
          <p:spPr>
            <a:xfrm>
              <a:off x="7991475" y="1690688"/>
              <a:ext cx="1524000" cy="4572000"/>
            </a:xfrm>
            <a:custGeom>
              <a:avLst/>
              <a:gdLst>
                <a:gd name="connsiteX0" fmla="*/ 0 w 1524000"/>
                <a:gd name="connsiteY0" fmla="*/ 0 h 4572000"/>
                <a:gd name="connsiteX1" fmla="*/ 1524000 w 1524000"/>
                <a:gd name="connsiteY1" fmla="*/ 0 h 4572000"/>
                <a:gd name="connsiteX2" fmla="*/ 1524000 w 1524000"/>
                <a:gd name="connsiteY2" fmla="*/ 4572000 h 4572000"/>
                <a:gd name="connsiteX3" fmla="*/ 0 w 1524000"/>
                <a:gd name="connsiteY3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572000">
                  <a:moveTo>
                    <a:pt x="0" y="0"/>
                  </a:moveTo>
                  <a:lnTo>
                    <a:pt x="1524000" y="0"/>
                  </a:lnTo>
                  <a:lnTo>
                    <a:pt x="152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F88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B95D80B-CF8B-12CD-E240-5104CAD6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6237" y="3690938"/>
              <a:ext cx="1504950" cy="600075"/>
            </a:xfrm>
            <a:custGeom>
              <a:avLst/>
              <a:gdLst>
                <a:gd name="connsiteX0" fmla="*/ -1 w 1504950"/>
                <a:gd name="connsiteY0" fmla="*/ -1 h 600075"/>
                <a:gd name="connsiteX1" fmla="*/ 1504950 w 1504950"/>
                <a:gd name="connsiteY1" fmla="*/ -1 h 600075"/>
                <a:gd name="connsiteX2" fmla="*/ 1504950 w 1504950"/>
                <a:gd name="connsiteY2" fmla="*/ 600075 h 600075"/>
                <a:gd name="connsiteX3" fmla="*/ -1 w 1504950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600075">
                  <a:moveTo>
                    <a:pt x="-1" y="-1"/>
                  </a:moveTo>
                  <a:lnTo>
                    <a:pt x="1504950" y="-1"/>
                  </a:lnTo>
                  <a:lnTo>
                    <a:pt x="1504950" y="600075"/>
                  </a:lnTo>
                  <a:lnTo>
                    <a:pt x="-1" y="600075"/>
                  </a:lnTo>
                  <a:close/>
                </a:path>
              </a:pathLst>
            </a:custGeom>
          </p:spPr>
        </p:pic>
      </p:grp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5511830E-9AA9-3430-9DE5-052635B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03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Word"/>
      </p:transition>
    </mc:Choice>
    <mc:Fallback xmlns="">
      <p:transition spd="slow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One Sequence </a:t>
            </a:r>
            <a:r>
              <a:rPr lang="en-US" sz="4400" b="1" dirty="0">
                <a:solidFill>
                  <a:schemeClr val="accent1"/>
                </a:solidFill>
              </a:rPr>
              <a:t>for each </a:t>
            </a:r>
            <a:r>
              <a:rPr lang="en-US" sz="4400" b="1" dirty="0"/>
              <a:t>operation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5118-3B04-48A2-BCCF-663D53399DC5}"/>
              </a:ext>
            </a:extLst>
          </p:cNvPr>
          <p:cNvSpPr txBox="1"/>
          <p:nvPr/>
        </p:nvSpPr>
        <p:spPr>
          <a:xfrm>
            <a:off x="1145061" y="3105834"/>
            <a:ext cx="990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Would be too much overhead, if it weren’t for…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6027-E4D7-C581-607E-09850B62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63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Word"/>
      </p:transition>
    </mc:Choice>
    <mc:Fallback xmlns=""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!!q">
            <a:extLst>
              <a:ext uri="{FF2B5EF4-FFF2-40B4-BE49-F238E27FC236}">
                <a16:creationId xmlns:a16="http://schemas.microsoft.com/office/drawing/2014/main" id="{32D196A7-B160-3A42-BB67-C8C4CEDBFE23}"/>
              </a:ext>
            </a:extLst>
          </p:cNvPr>
          <p:cNvSpPr txBox="1"/>
          <p:nvPr/>
        </p:nvSpPr>
        <p:spPr>
          <a:xfrm>
            <a:off x="1193275" y="2497976"/>
            <a:ext cx="164474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</a:rPr>
              <a:t>OpenCores</a:t>
            </a:r>
            <a:r>
              <a:rPr lang="en-US" sz="11500" b="1" dirty="0"/>
              <a:t> 8051 ALU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2E98E-ABEE-8DE0-ADD1-D9AF40CC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D91F-5A3D-FD92-7059-BAE994D6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68867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One Sequence </a:t>
            </a:r>
            <a:r>
              <a:rPr lang="en-US" sz="4400" b="1" dirty="0">
                <a:solidFill>
                  <a:schemeClr val="accent1"/>
                </a:solidFill>
              </a:rPr>
              <a:t>for each </a:t>
            </a:r>
            <a:r>
              <a:rPr lang="en-US" sz="4400" b="1" dirty="0"/>
              <a:t>operation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5118-3B04-48A2-BCCF-663D53399DC5}"/>
              </a:ext>
            </a:extLst>
          </p:cNvPr>
          <p:cNvSpPr txBox="1"/>
          <p:nvPr/>
        </p:nvSpPr>
        <p:spPr>
          <a:xfrm>
            <a:off x="5063986" y="3075057"/>
            <a:ext cx="2064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Macros!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3E6D6-31A4-C90A-13A4-0B4973B5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9843" y="2724414"/>
            <a:ext cx="2579165" cy="140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361F-31AF-13A6-0AF8-D139D231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7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One Sequence </a:t>
            </a:r>
            <a:r>
              <a:rPr lang="en-US" sz="4400" b="1" dirty="0">
                <a:solidFill>
                  <a:schemeClr val="accent1"/>
                </a:solidFill>
              </a:rPr>
              <a:t>for each </a:t>
            </a:r>
            <a:r>
              <a:rPr lang="en-US" sz="4400" b="1" dirty="0"/>
              <a:t>operation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B58ED-4FE6-1C5A-A770-1E31A70F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57" y="1690688"/>
            <a:ext cx="8143685" cy="4449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E45F-6375-E6AA-26BB-214B1C7C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28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2300">
        <p159:morph option="byWord"/>
      </p:transition>
    </mc:Choice>
    <mc:Fallback xmlns="">
      <p:transition spd="slow" advTm="123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Randomization</a:t>
            </a:r>
            <a:r>
              <a:rPr lang="en-US" sz="4400" b="1" dirty="0">
                <a:solidFill>
                  <a:schemeClr val="accent1"/>
                </a:solidFill>
              </a:rPr>
              <a:t> Constraints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B58ED-4FE6-1C5A-A770-1E31A70F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57" y="1690688"/>
            <a:ext cx="8143685" cy="4449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C9D133-F2B1-B345-9B33-DF4008698AD1}"/>
              </a:ext>
            </a:extLst>
          </p:cNvPr>
          <p:cNvSpPr/>
          <p:nvPr/>
        </p:nvSpPr>
        <p:spPr>
          <a:xfrm>
            <a:off x="4394200" y="1690687"/>
            <a:ext cx="5773641" cy="4449445"/>
          </a:xfrm>
          <a:prstGeom prst="roundRect">
            <a:avLst>
              <a:gd name="adj" fmla="val 9817"/>
            </a:avLst>
          </a:prstGeom>
          <a:gradFill flip="none" rotWithShape="1"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063F-488D-197C-CB85-BF79496F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78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Word"/>
      </p:transition>
    </mc:Choice>
    <mc:Fallback xmlns="">
      <p:transition spd="slow" advTm="6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ENUMs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B58ED-4FE6-1C5A-A770-1E31A70F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57" y="1690688"/>
            <a:ext cx="8143685" cy="4449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C9D133-F2B1-B345-9B33-DF4008698AD1}"/>
              </a:ext>
            </a:extLst>
          </p:cNvPr>
          <p:cNvSpPr/>
          <p:nvPr/>
        </p:nvSpPr>
        <p:spPr>
          <a:xfrm>
            <a:off x="7097486" y="1906905"/>
            <a:ext cx="2946400" cy="4233227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4306-66A6-4F76-1DB9-08968250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75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000">
        <p159:morph option="byWord"/>
      </p:transition>
    </mc:Choice>
    <mc:Fallback xmlns="">
      <p:transition spd="slow" advTm="9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Sequence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7940-F770-4D67-A054-164EF904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057" y="2724414"/>
            <a:ext cx="2579165" cy="140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F7EBE-EBC7-F44E-2FF4-B4D2B643103D}"/>
              </a:ext>
            </a:extLst>
          </p:cNvPr>
          <p:cNvSpPr txBox="1"/>
          <p:nvPr/>
        </p:nvSpPr>
        <p:spPr>
          <a:xfrm>
            <a:off x="2080445" y="3056368"/>
            <a:ext cx="8031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Arbitrate sequences to the sequencer.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</a:rPr>
              <a:t>Random amounts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chemeClr val="accent4"/>
                </a:solidFill>
              </a:rPr>
              <a:t>random transactions.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66E68A-9421-19B0-C051-9D26B621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65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F7EBE-EBC7-F44E-2FF4-B4D2B643103D}"/>
              </a:ext>
            </a:extLst>
          </p:cNvPr>
          <p:cNvSpPr txBox="1"/>
          <p:nvPr/>
        </p:nvSpPr>
        <p:spPr>
          <a:xfrm>
            <a:off x="1410454" y="3136612"/>
            <a:ext cx="9486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Convert Sequences to </a:t>
            </a:r>
            <a:r>
              <a:rPr lang="en-US" sz="3200" b="1" dirty="0">
                <a:solidFill>
                  <a:schemeClr val="accent1"/>
                </a:solidFill>
              </a:rPr>
              <a:t>pin wiggles </a:t>
            </a:r>
            <a:r>
              <a:rPr lang="en-US" sz="3200" b="1" dirty="0"/>
              <a:t>at the interface.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C2CF7-4EE7-8A66-8EB9-785E37CC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10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000">
        <p159:morph option="byObject"/>
      </p:transition>
    </mc:Choice>
    <mc:Fallback xmlns="">
      <p:transition spd="slow" advTm="17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F7EBE-EBC7-F44E-2FF4-B4D2B643103D}"/>
              </a:ext>
            </a:extLst>
          </p:cNvPr>
          <p:cNvSpPr txBox="1"/>
          <p:nvPr/>
        </p:nvSpPr>
        <p:spPr>
          <a:xfrm>
            <a:off x="862868" y="2644170"/>
            <a:ext cx="10466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Read transactions from the DUT.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Send them to the </a:t>
            </a:r>
            <a:r>
              <a:rPr lang="en-US" sz="3200" b="1" dirty="0">
                <a:solidFill>
                  <a:schemeClr val="accent1"/>
                </a:solidFill>
              </a:rPr>
              <a:t>Scoreboard</a:t>
            </a:r>
            <a:r>
              <a:rPr lang="en-US" sz="3200" b="1" dirty="0"/>
              <a:t> for checking.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Send them to the </a:t>
            </a:r>
            <a:r>
              <a:rPr lang="en-US" sz="3200" b="1" dirty="0">
                <a:solidFill>
                  <a:schemeClr val="accent4"/>
                </a:solidFill>
              </a:rPr>
              <a:t>Subscriber</a:t>
            </a:r>
            <a:r>
              <a:rPr lang="en-US" sz="3200" b="1" dirty="0"/>
              <a:t> for coverage collection.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9DC10-5EE5-1B8D-604B-1A50B2DB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764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000">
        <p159:morph option="byObject"/>
      </p:transition>
    </mc:Choice>
    <mc:Fallback xmlns="">
      <p:transition spd="slow" advTm="18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Scoreboard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1755837" y="3136612"/>
            <a:ext cx="868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Receives a transaction from the </a:t>
            </a:r>
            <a:r>
              <a:rPr lang="en-US" sz="3200" b="1" dirty="0">
                <a:solidFill>
                  <a:schemeClr val="accent1"/>
                </a:solidFill>
              </a:rPr>
              <a:t>analysis port.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15FF-1166-35A5-16AE-79336D09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43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000">
        <p159:morph option="byObject"/>
      </p:transition>
    </mc:Choice>
    <mc:Fallback xmlns="">
      <p:transition spd="slow" advTm="9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Scoreboard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2055674" y="2890391"/>
            <a:ext cx="8080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Checks the type, and</a:t>
            </a:r>
          </a:p>
          <a:p>
            <a:pPr algn="ctr"/>
            <a:r>
              <a:rPr lang="en-US" sz="3200" b="1" dirty="0"/>
              <a:t>runs the appropriate checking function.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A3C4-FC63-434C-F7AE-DA4C507B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84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Scoreboard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1833380" y="3136612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All checking functions are neatly grouped in </a:t>
            </a:r>
            <a:r>
              <a:rPr lang="en-US" sz="3200" b="1" dirty="0">
                <a:solidFill>
                  <a:schemeClr val="accent1"/>
                </a:solidFill>
              </a:rPr>
              <a:t>a package</a:t>
            </a:r>
            <a:r>
              <a:rPr lang="en-US" sz="3200" b="1" dirty="0"/>
              <a:t>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6E7-D950-B7EF-905C-1271EB81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0370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000">
        <p159:morph option="byObject"/>
      </p:transition>
    </mc:Choice>
    <mc:Fallback xmlns="">
      <p:transition spd="slow" advTm="1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!!q">
            <a:extLst>
              <a:ext uri="{FF2B5EF4-FFF2-40B4-BE49-F238E27FC236}">
                <a16:creationId xmlns:a16="http://schemas.microsoft.com/office/drawing/2014/main" id="{32D196A7-B160-3A42-BB67-C8C4CEDBFE23}"/>
              </a:ext>
            </a:extLst>
          </p:cNvPr>
          <p:cNvSpPr txBox="1"/>
          <p:nvPr/>
        </p:nvSpPr>
        <p:spPr>
          <a:xfrm>
            <a:off x="-4583411" y="2497976"/>
            <a:ext cx="164474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OpenCores </a:t>
            </a:r>
            <a:r>
              <a:rPr lang="en-US" sz="11500" b="1" dirty="0">
                <a:solidFill>
                  <a:schemeClr val="accent1"/>
                </a:solidFill>
              </a:rPr>
              <a:t>8051</a:t>
            </a:r>
            <a:r>
              <a:rPr lang="en-US" sz="11500" b="1" dirty="0"/>
              <a:t> ALU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503718-465A-2966-8AE7-CAFC7EE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CB61-4531-A338-BACB-85545C9B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42572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Subscriber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1833380" y="3136612"/>
            <a:ext cx="852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subscriber also has an </a:t>
            </a:r>
            <a:r>
              <a:rPr lang="en-US" sz="3200" b="1" dirty="0">
                <a:solidFill>
                  <a:schemeClr val="accent1"/>
                </a:solidFill>
              </a:rPr>
              <a:t>analysis port.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BB4C-8CA8-3AE1-71BD-16787898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133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Subscriber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1833380" y="3136612"/>
            <a:ext cx="852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Has all the Covergroups of the design.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C3EB-EFCF-5AA5-D652-25A43541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902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08126-FB1C-4B17-4DDC-B9F31B741DA1}"/>
              </a:ext>
            </a:extLst>
          </p:cNvPr>
          <p:cNvSpPr txBox="1"/>
          <p:nvPr/>
        </p:nvSpPr>
        <p:spPr>
          <a:xfrm>
            <a:off x="1833380" y="2890391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 need to make sure of a few things</a:t>
            </a:r>
          </a:p>
          <a:p>
            <a:pPr algn="ctr"/>
            <a:r>
              <a:rPr lang="en-US" sz="3200" b="1" dirty="0"/>
              <a:t>before calling the testbench a </a:t>
            </a:r>
            <a:r>
              <a:rPr lang="en-US" sz="3200" b="1" dirty="0">
                <a:solidFill>
                  <a:schemeClr val="accent1"/>
                </a:solidFill>
              </a:rPr>
              <a:t>success</a:t>
            </a:r>
            <a:r>
              <a:rPr lang="en-US" sz="3200" b="1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A98E-09BE-78C2-A88F-DD24A47D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67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we trying all </a:t>
            </a:r>
            <a:r>
              <a:rPr lang="en-US" sz="3200" b="1" dirty="0">
                <a:solidFill>
                  <a:schemeClr val="accent1"/>
                </a:solidFill>
              </a:rPr>
              <a:t>operations</a:t>
            </a:r>
            <a:r>
              <a:rPr lang="en-US" sz="3200" b="1" dirty="0"/>
              <a:t>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D775FD-C465-F34C-54E2-888CB28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79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we trying all combinations of  </a:t>
            </a:r>
            <a:r>
              <a:rPr lang="en-US" sz="3200" b="1" dirty="0">
                <a:solidFill>
                  <a:schemeClr val="accent1"/>
                </a:solidFill>
              </a:rPr>
              <a:t>operations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accent4"/>
                </a:solidFill>
              </a:rPr>
              <a:t>operation modifiers</a:t>
            </a:r>
            <a:r>
              <a:rPr lang="en-US" sz="3200" b="1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83351-D2C5-CDDE-CFD9-97D879C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642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Word"/>
      </p:transition>
    </mc:Choice>
    <mc:Fallback xmlns="">
      <p:transition spd="slow" advTm="4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is the responsibility of the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operations</a:t>
            </a:r>
            <a:r>
              <a:rPr lang="en-US" sz="3200" b="1" dirty="0"/>
              <a:t> Covergroup.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FBD8E-C0CD-1663-AF83-AAF260C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4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500">
        <p159:morph option="byWord"/>
      </p:transition>
    </mc:Choice>
    <mc:Fallback xmlns="">
      <p:transition spd="slow" advTm="75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we getting all combinations of operations and flags?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D5123-310E-A666-6272-0180499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08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Word"/>
      </p:transition>
    </mc:Choice>
    <mc:Fallback xmlns="">
      <p:transition spd="slow" advTm="8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is the responsibility of the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outputs</a:t>
            </a:r>
            <a:r>
              <a:rPr lang="en-US" sz="3200" b="1" dirty="0"/>
              <a:t> Covergroup.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C9EB1-B396-DE93-F626-1C4E4935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69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Word"/>
      </p:transition>
    </mc:Choice>
    <mc:Fallback xmlns="">
      <p:transition spd="slow" advTm="53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2890391"/>
            <a:ext cx="8525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Multicycle operations: test two in a row.</a:t>
            </a:r>
          </a:p>
          <a:p>
            <a:pPr algn="ctr"/>
            <a:r>
              <a:rPr lang="en-US" sz="3200" b="1" dirty="0"/>
              <a:t>Responsibility of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multicycle_ops </a:t>
            </a:r>
            <a:r>
              <a:rPr lang="en-US" sz="3200" b="1" dirty="0"/>
              <a:t>Covergroup.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0CBCA1-7A50-4F6A-45E2-FBE3B6DA2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219" y="1531031"/>
            <a:ext cx="10801466" cy="454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7A4527-D351-C00C-3F81-6CE55FA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53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000">
        <p159:morph option="byWord"/>
      </p:transition>
    </mc:Choice>
    <mc:Fallback xmlns="">
      <p:transition spd="slow" advTm="14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 Results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38F6-C6DD-B21D-C027-34530F3687C5}"/>
              </a:ext>
            </a:extLst>
          </p:cNvPr>
          <p:cNvSpPr txBox="1"/>
          <p:nvPr/>
        </p:nvSpPr>
        <p:spPr>
          <a:xfrm>
            <a:off x="1833380" y="8188107"/>
            <a:ext cx="8525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Multicycle operations: test two in a row.</a:t>
            </a:r>
          </a:p>
          <a:p>
            <a:pPr algn="ctr"/>
            <a:r>
              <a:rPr lang="en-US" sz="3200" b="1" dirty="0"/>
              <a:t>Responsibility of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multicycle_ops </a:t>
            </a:r>
            <a:r>
              <a:rPr lang="en-US" sz="3200" b="1" dirty="0"/>
              <a:t>Covergroup.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EEF0-D7D4-EF92-C3BD-3D67B623B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" y="1531031"/>
            <a:ext cx="10801466" cy="454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C220E9A-5023-96E5-9488-D21DFE931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17" y="1531031"/>
            <a:ext cx="10660186" cy="4418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F8A35-9C2E-053A-7735-84B7721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49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700">
        <p159:morph option="byWord"/>
      </p:transition>
    </mc:Choice>
    <mc:Fallback xmlns="">
      <p:transition spd="slow" advTm="6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!!q">
            <a:extLst>
              <a:ext uri="{FF2B5EF4-FFF2-40B4-BE49-F238E27FC236}">
                <a16:creationId xmlns:a16="http://schemas.microsoft.com/office/drawing/2014/main" id="{32D196A7-B160-3A42-BB67-C8C4CEDBFE23}"/>
              </a:ext>
            </a:extLst>
          </p:cNvPr>
          <p:cNvSpPr txBox="1"/>
          <p:nvPr/>
        </p:nvSpPr>
        <p:spPr>
          <a:xfrm>
            <a:off x="-7733877" y="2497976"/>
            <a:ext cx="164474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OpenCores 8051 </a:t>
            </a:r>
            <a:r>
              <a:rPr lang="en-US" sz="11500" b="1" dirty="0">
                <a:solidFill>
                  <a:schemeClr val="accent1"/>
                </a:solidFill>
              </a:rPr>
              <a:t>ALU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E4D7-71BC-FFFB-6B80-442F1803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155273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EEF0-D7D4-EF92-C3BD-3D67B623B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" y="1618116"/>
            <a:ext cx="10801466" cy="454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26A8A2-C7D1-CC88-A096-4CDF28B23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7" y="1549104"/>
            <a:ext cx="10660186" cy="4418966"/>
          </a:xfrm>
          <a:prstGeom prst="rect">
            <a:avLst/>
          </a:prstGeom>
          <a:ln>
            <a:noFill/>
          </a:ln>
          <a:effectLst>
            <a:outerShdw blurRad="1270000" dist="419100" dir="13560000" sx="115000" sy="115000" algn="tl" rotWithShape="0">
              <a:srgbClr val="000000">
                <a:alpha val="82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 Results</a:t>
            </a:r>
            <a:endParaRPr lang="en-US" sz="4400" b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76EDBB-5166-EE19-87E9-9C804C02B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233" y="2088832"/>
            <a:ext cx="10628298" cy="3339511"/>
          </a:xfrm>
          <a:prstGeom prst="rect">
            <a:avLst/>
          </a:prstGeom>
          <a:ln>
            <a:noFill/>
          </a:ln>
          <a:effectLst>
            <a:outerShdw blurRad="1270000" dist="266700" dir="15660000" sx="142000" sy="1420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99731-6998-8802-E270-1FDDC33D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72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700">
        <p159:morph option="byWord"/>
      </p:transition>
    </mc:Choice>
    <mc:Fallback xmlns="">
      <p:transition spd="slow" advTm="67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EEF0-D7D4-EF92-C3BD-3D67B623B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3" y="1850344"/>
            <a:ext cx="10801466" cy="454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26A8A2-C7D1-CC88-A096-4CDF28B23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9" y="1777728"/>
            <a:ext cx="10660186" cy="4418966"/>
          </a:xfrm>
          <a:prstGeom prst="rect">
            <a:avLst/>
          </a:prstGeom>
          <a:ln>
            <a:noFill/>
          </a:ln>
          <a:effectLst>
            <a:outerShdw blurRad="1270000" dist="419100" dir="13560000" sx="115000" sy="115000" algn="tl" rotWithShape="0">
              <a:srgbClr val="000000">
                <a:alpha val="82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 Results</a:t>
            </a:r>
            <a:endParaRPr lang="en-US" sz="4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C72676-296C-6273-3D82-737A6A524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1" y="2088832"/>
            <a:ext cx="10628298" cy="3339511"/>
          </a:xfrm>
          <a:prstGeom prst="rect">
            <a:avLst/>
          </a:prstGeom>
          <a:ln>
            <a:noFill/>
          </a:ln>
          <a:effectLst>
            <a:outerShdw blurRad="1270000" dist="266700" dir="15660000" sx="142000" sy="1420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29A65-8472-6E89-C08B-E00A740C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444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700">
        <p159:morph option="byWord"/>
      </p:transition>
    </mc:Choice>
    <mc:Fallback xmlns="">
      <p:transition spd="slow" advTm="67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EEF0-D7D4-EF92-C3BD-3D67B623B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2071" y="1996757"/>
            <a:ext cx="10801466" cy="4542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26A8A2-C7D1-CC88-A096-4CDF28B23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807" y="1850344"/>
            <a:ext cx="10660186" cy="4418966"/>
          </a:xfrm>
          <a:prstGeom prst="rect">
            <a:avLst/>
          </a:prstGeom>
          <a:ln>
            <a:noFill/>
          </a:ln>
          <a:effectLst>
            <a:outerShdw blurRad="1270000" dist="419100" dir="13560000" sx="115000" sy="115000" algn="tl" rotWithShape="0">
              <a:srgbClr val="000000">
                <a:alpha val="82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Coverage Results</a:t>
            </a:r>
            <a:endParaRPr lang="en-US" sz="4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C72676-296C-6273-3D82-737A6A524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1951" y="2390071"/>
            <a:ext cx="10628298" cy="3339511"/>
          </a:xfrm>
          <a:prstGeom prst="rect">
            <a:avLst/>
          </a:prstGeom>
          <a:ln>
            <a:noFill/>
          </a:ln>
          <a:effectLst>
            <a:outerShdw blurRad="1270000" dist="266700" dir="15660000" sx="142000" sy="1420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1BA2E-CF93-EE73-ABD4-B26D61684D31}"/>
              </a:ext>
            </a:extLst>
          </p:cNvPr>
          <p:cNvSpPr txBox="1"/>
          <p:nvPr/>
        </p:nvSpPr>
        <p:spPr>
          <a:xfrm>
            <a:off x="1628014" y="3136612"/>
            <a:ext cx="893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 are covering </a:t>
            </a:r>
            <a:r>
              <a:rPr lang="en-US" sz="3200" b="1" dirty="0">
                <a:solidFill>
                  <a:schemeClr val="accent1"/>
                </a:solidFill>
              </a:rPr>
              <a:t>100%</a:t>
            </a:r>
            <a:r>
              <a:rPr lang="en-US" sz="3200" b="1" dirty="0"/>
              <a:t> of design functionalities.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C6D27-9E87-5DD3-A8D1-5D11C473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04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700">
        <p159:morph option="byWord"/>
      </p:transition>
    </mc:Choice>
    <mc:Fallback xmlns="">
      <p:transition spd="slow" advTm="67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Results</a:t>
            </a:r>
            <a:endParaRPr 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250CC-ECA1-3CC0-4137-A1488E1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2605667"/>
            <a:ext cx="11493501" cy="1646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DA6BFD4-711F-62EC-F763-E75C1573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521" y="2421889"/>
            <a:ext cx="12210556" cy="2014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BD979D-35E6-8D0C-EB68-88E555C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460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Word"/>
      </p:transition>
    </mc:Choice>
    <mc:Fallback xmlns="">
      <p:transition spd="slow" advTm="7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Results</a:t>
            </a:r>
            <a:endParaRPr 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250CC-ECA1-3CC0-4137-A1488E1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2605667"/>
            <a:ext cx="11493501" cy="1646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E3771E-3875-6012-F95D-67C0D0DC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5" y="2445176"/>
            <a:ext cx="11928229" cy="196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A6D-CBA1-0265-A26F-1408F45E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8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Word"/>
      </p:transition>
    </mc:Choice>
    <mc:Fallback xmlns="">
      <p:transition spd="slow" advTm="8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EF9A6-6B20-24E3-B91B-83686775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49" y="2605667"/>
            <a:ext cx="11493501" cy="1646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9EFFAB-3896-B52D-D712-1D6E7639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71315" y="2445176"/>
            <a:ext cx="11928229" cy="196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3DFB9C-1C80-B14C-931C-6257FF4E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7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Word"/>
      </p:transition>
    </mc:Choice>
    <mc:Fallback xmlns="">
      <p:transition spd="slow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05932-360A-0200-4BC7-0BA899E1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2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Word"/>
      </p:transition>
    </mc:Choice>
    <mc:Fallback xmlns="">
      <p:transition spd="slow" advTm="3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C2CD6-B999-6A89-D716-2770627E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85" y="1940560"/>
            <a:ext cx="7350830" cy="3685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897F-F7F3-C37C-0F27-489A6C82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Word"/>
      </p:transition>
    </mc:Choice>
    <mc:Fallback xmlns="">
      <p:transition spd="slow" advTm="7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E31025-8E11-B04F-3E14-E53D03048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"/>
          <a:stretch/>
        </p:blipFill>
        <p:spPr>
          <a:xfrm>
            <a:off x="1456716" y="1729581"/>
            <a:ext cx="9278567" cy="4245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06E5F-B3DA-E99B-025C-1695C48D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6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Word"/>
      </p:transition>
    </mc:Choice>
    <mc:Fallback xmlns="">
      <p:transition spd="slow" advTm="7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AE575F-2766-DEDA-9D22-AC99608A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"/>
          <a:stretch/>
        </p:blipFill>
        <p:spPr>
          <a:xfrm>
            <a:off x="1456716" y="1729581"/>
            <a:ext cx="9278567" cy="4245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59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65BBF-3E37-88E3-6973-BAE060BA8541}"/>
              </a:ext>
            </a:extLst>
          </p:cNvPr>
          <p:cNvSpPr/>
          <p:nvPr/>
        </p:nvSpPr>
        <p:spPr>
          <a:xfrm>
            <a:off x="1778000" y="2514600"/>
            <a:ext cx="3365500" cy="4191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4A319-2320-8E10-673F-539D3F0A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Word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OpenCores 8051 ALU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6</a:t>
            </a:fld>
            <a:endParaRPr lang="en-US"/>
          </a:p>
        </p:txBody>
      </p:sp>
      <p:sp>
        <p:nvSpPr>
          <p:cNvPr id="5" name="!!n">
            <a:extLst>
              <a:ext uri="{FF2B5EF4-FFF2-40B4-BE49-F238E27FC236}">
                <a16:creationId xmlns:a16="http://schemas.microsoft.com/office/drawing/2014/main" id="{B42AC320-E394-D29E-CC19-E72E0F8EE6F7}"/>
              </a:ext>
            </a:extLst>
          </p:cNvPr>
          <p:cNvSpPr txBox="1"/>
          <p:nvPr/>
        </p:nvSpPr>
        <p:spPr>
          <a:xfrm>
            <a:off x="2888343" y="2823189"/>
            <a:ext cx="641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Operations</a:t>
            </a:r>
          </a:p>
        </p:txBody>
      </p:sp>
      <p:graphicFrame>
        <p:nvGraphicFramePr>
          <p:cNvPr id="6" name="!!t">
            <a:extLst>
              <a:ext uri="{FF2B5EF4-FFF2-40B4-BE49-F238E27FC236}">
                <a16:creationId xmlns:a16="http://schemas.microsoft.com/office/drawing/2014/main" id="{BF0A9628-4838-8E4F-90C1-00A03E2F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5711"/>
              </p:ext>
            </p:extLst>
          </p:nvPr>
        </p:nvGraphicFramePr>
        <p:xfrm>
          <a:off x="4610417" y="7164738"/>
          <a:ext cx="2971166" cy="3471168"/>
        </p:xfrm>
        <a:graphic>
          <a:graphicData uri="http://schemas.openxmlformats.org/drawingml/2006/table">
            <a:tbl>
              <a:tblPr firstRow="1" firstCol="1" bandRow="1"/>
              <a:tblGrid>
                <a:gridCol w="148558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148558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4E01C-0827-C221-3219-27D14DD8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205836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AE575F-2766-DEDA-9D22-AC99608A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"/>
          <a:stretch/>
        </p:blipFill>
        <p:spPr>
          <a:xfrm>
            <a:off x="1456716" y="1729581"/>
            <a:ext cx="9278567" cy="4245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60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65BBF-3E37-88E3-6973-BAE060BA8541}"/>
              </a:ext>
            </a:extLst>
          </p:cNvPr>
          <p:cNvSpPr/>
          <p:nvPr/>
        </p:nvSpPr>
        <p:spPr>
          <a:xfrm>
            <a:off x="1778000" y="2514600"/>
            <a:ext cx="3365500" cy="4191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0A2E2-D8A7-E991-198B-D17A69E58C5B}"/>
              </a:ext>
            </a:extLst>
          </p:cNvPr>
          <p:cNvSpPr/>
          <p:nvPr/>
        </p:nvSpPr>
        <p:spPr>
          <a:xfrm>
            <a:off x="1778000" y="4519863"/>
            <a:ext cx="3365500" cy="268705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67B-E519-4C7B-C55D-3A6C00C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200">
        <p159:morph option="byWord"/>
      </p:transition>
    </mc:Choice>
    <mc:Fallback xmlns="">
      <p:transition spd="slow" advTm="12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AE575F-2766-DEDA-9D22-AC99608A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"/>
          <a:stretch/>
        </p:blipFill>
        <p:spPr>
          <a:xfrm>
            <a:off x="1456716" y="1729581"/>
            <a:ext cx="9278567" cy="4245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61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65BBF-3E37-88E3-6973-BAE060BA8541}"/>
              </a:ext>
            </a:extLst>
          </p:cNvPr>
          <p:cNvSpPr/>
          <p:nvPr/>
        </p:nvSpPr>
        <p:spPr>
          <a:xfrm>
            <a:off x="1778000" y="2514600"/>
            <a:ext cx="3365500" cy="4191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0A2E2-D8A7-E991-198B-D17A69E58C5B}"/>
              </a:ext>
            </a:extLst>
          </p:cNvPr>
          <p:cNvSpPr/>
          <p:nvPr/>
        </p:nvSpPr>
        <p:spPr>
          <a:xfrm>
            <a:off x="1778000" y="4519863"/>
            <a:ext cx="3365500" cy="268705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71F5B-96F4-F8F9-BCA4-A0E908FD48CF}"/>
              </a:ext>
            </a:extLst>
          </p:cNvPr>
          <p:cNvSpPr/>
          <p:nvPr/>
        </p:nvSpPr>
        <p:spPr>
          <a:xfrm>
            <a:off x="1784350" y="4934451"/>
            <a:ext cx="3365500" cy="268705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6B612-A663-5389-53E1-761B8555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5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00">
        <p159:morph option="byWord"/>
      </p:transition>
    </mc:Choice>
    <mc:Fallback xmlns="">
      <p:transition spd="slow" advTm="14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AE575F-2766-DEDA-9D22-AC99608A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"/>
          <a:stretch/>
        </p:blipFill>
        <p:spPr>
          <a:xfrm>
            <a:off x="1456716" y="1729581"/>
            <a:ext cx="9278567" cy="4245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951D-8FBD-D2A2-253E-15F179B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BC93-148D-CBCA-1ED3-643C65D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8"/>
            <a:ext cx="10515600" cy="1325563"/>
          </a:xfrm>
        </p:spPr>
        <p:txBody>
          <a:bodyPr/>
          <a:lstStyle/>
          <a:p>
            <a:r>
              <a:rPr lang="en-US" dirty="0"/>
              <a:t>A discrepancy ?</a:t>
            </a:r>
            <a:endParaRPr lang="en-US"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65BBF-3E37-88E3-6973-BAE060BA8541}"/>
              </a:ext>
            </a:extLst>
          </p:cNvPr>
          <p:cNvSpPr/>
          <p:nvPr/>
        </p:nvSpPr>
        <p:spPr>
          <a:xfrm>
            <a:off x="1778000" y="2514600"/>
            <a:ext cx="3365500" cy="4191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0A2E2-D8A7-E991-198B-D17A69E58C5B}"/>
              </a:ext>
            </a:extLst>
          </p:cNvPr>
          <p:cNvSpPr/>
          <p:nvPr/>
        </p:nvSpPr>
        <p:spPr>
          <a:xfrm>
            <a:off x="1778000" y="4519863"/>
            <a:ext cx="3365500" cy="268705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71F5B-96F4-F8F9-BCA4-A0E908FD48CF}"/>
              </a:ext>
            </a:extLst>
          </p:cNvPr>
          <p:cNvSpPr/>
          <p:nvPr/>
        </p:nvSpPr>
        <p:spPr>
          <a:xfrm>
            <a:off x="1784350" y="4934451"/>
            <a:ext cx="3365500" cy="268705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837B3-7AAE-9331-3AF4-D16302C33E5C}"/>
              </a:ext>
            </a:extLst>
          </p:cNvPr>
          <p:cNvSpPr/>
          <p:nvPr/>
        </p:nvSpPr>
        <p:spPr>
          <a:xfrm>
            <a:off x="7156449" y="5762793"/>
            <a:ext cx="3578833" cy="212558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3">
                  <a:alpha val="3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33C30E37-CB40-B60D-FFAA-9E5FE887E82C}"/>
              </a:ext>
            </a:extLst>
          </p:cNvPr>
          <p:cNvGrpSpPr/>
          <p:nvPr/>
        </p:nvGrpSpPr>
        <p:grpSpPr>
          <a:xfrm>
            <a:off x="3960063" y="11027524"/>
            <a:ext cx="1488237" cy="1488237"/>
            <a:chOff x="4389527" y="2117135"/>
            <a:chExt cx="3412945" cy="3412945"/>
          </a:xfr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18900000" scaled="1"/>
            <a:tileRect/>
          </a:gra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080FA3-0690-3669-ADBF-F2E2E54C2C04}"/>
                </a:ext>
              </a:extLst>
            </p:cNvPr>
            <p:cNvSpPr/>
            <p:nvPr/>
          </p:nvSpPr>
          <p:spPr>
            <a:xfrm>
              <a:off x="5626757" y="2125803"/>
              <a:ext cx="119443" cy="119443"/>
            </a:xfrm>
            <a:custGeom>
              <a:avLst/>
              <a:gdLst>
                <a:gd name="connsiteX0" fmla="*/ 119482 w 119443"/>
                <a:gd name="connsiteY0" fmla="*/ 59731 h 119443"/>
                <a:gd name="connsiteX1" fmla="*/ 59760 w 119443"/>
                <a:gd name="connsiteY1" fmla="*/ 119453 h 119443"/>
                <a:gd name="connsiteX2" fmla="*/ 38 w 119443"/>
                <a:gd name="connsiteY2" fmla="*/ 59731 h 119443"/>
                <a:gd name="connsiteX3" fmla="*/ 59760 w 119443"/>
                <a:gd name="connsiteY3" fmla="*/ 10 h 119443"/>
                <a:gd name="connsiteX4" fmla="*/ 119482 w 119443"/>
                <a:gd name="connsiteY4" fmla="*/ 5973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2" y="59731"/>
                  </a:moveTo>
                  <a:cubicBezTo>
                    <a:pt x="119482" y="92715"/>
                    <a:pt x="92744" y="119453"/>
                    <a:pt x="59760" y="119453"/>
                  </a:cubicBezTo>
                  <a:cubicBezTo>
                    <a:pt x="26777" y="119453"/>
                    <a:pt x="38" y="92715"/>
                    <a:pt x="38" y="59731"/>
                  </a:cubicBezTo>
                  <a:cubicBezTo>
                    <a:pt x="38" y="26748"/>
                    <a:pt x="26777" y="10"/>
                    <a:pt x="59760" y="10"/>
                  </a:cubicBezTo>
                  <a:cubicBezTo>
                    <a:pt x="92744" y="10"/>
                    <a:pt x="119482" y="26748"/>
                    <a:pt x="119482" y="5973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6D98DB-A9AA-C2F4-9D8D-B7E9F4B0EC47}"/>
                </a:ext>
              </a:extLst>
            </p:cNvPr>
            <p:cNvSpPr/>
            <p:nvPr/>
          </p:nvSpPr>
          <p:spPr>
            <a:xfrm>
              <a:off x="6309292" y="2125803"/>
              <a:ext cx="119443" cy="119443"/>
            </a:xfrm>
            <a:custGeom>
              <a:avLst/>
              <a:gdLst>
                <a:gd name="connsiteX0" fmla="*/ 119498 w 119443"/>
                <a:gd name="connsiteY0" fmla="*/ 59731 h 119443"/>
                <a:gd name="connsiteX1" fmla="*/ 59776 w 119443"/>
                <a:gd name="connsiteY1" fmla="*/ 119453 h 119443"/>
                <a:gd name="connsiteX2" fmla="*/ 54 w 119443"/>
                <a:gd name="connsiteY2" fmla="*/ 59731 h 119443"/>
                <a:gd name="connsiteX3" fmla="*/ 59776 w 119443"/>
                <a:gd name="connsiteY3" fmla="*/ 10 h 119443"/>
                <a:gd name="connsiteX4" fmla="*/ 119498 w 119443"/>
                <a:gd name="connsiteY4" fmla="*/ 5973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8" y="59731"/>
                  </a:moveTo>
                  <a:cubicBezTo>
                    <a:pt x="119498" y="92715"/>
                    <a:pt x="92760" y="119453"/>
                    <a:pt x="59776" y="119453"/>
                  </a:cubicBezTo>
                  <a:cubicBezTo>
                    <a:pt x="26793" y="119453"/>
                    <a:pt x="54" y="92715"/>
                    <a:pt x="54" y="59731"/>
                  </a:cubicBezTo>
                  <a:cubicBezTo>
                    <a:pt x="54" y="26748"/>
                    <a:pt x="26793" y="10"/>
                    <a:pt x="59776" y="10"/>
                  </a:cubicBezTo>
                  <a:cubicBezTo>
                    <a:pt x="92760" y="10"/>
                    <a:pt x="119498" y="26748"/>
                    <a:pt x="119498" y="5973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3C7F76-A7F0-2B09-8104-4485E15D125C}"/>
                </a:ext>
              </a:extLst>
            </p:cNvPr>
            <p:cNvSpPr/>
            <p:nvPr/>
          </p:nvSpPr>
          <p:spPr>
            <a:xfrm>
              <a:off x="6582305" y="2125803"/>
              <a:ext cx="119443" cy="119443"/>
            </a:xfrm>
            <a:custGeom>
              <a:avLst/>
              <a:gdLst>
                <a:gd name="connsiteX0" fmla="*/ 119504 w 119443"/>
                <a:gd name="connsiteY0" fmla="*/ 59731 h 119443"/>
                <a:gd name="connsiteX1" fmla="*/ 59783 w 119443"/>
                <a:gd name="connsiteY1" fmla="*/ 119453 h 119443"/>
                <a:gd name="connsiteX2" fmla="*/ 61 w 119443"/>
                <a:gd name="connsiteY2" fmla="*/ 59731 h 119443"/>
                <a:gd name="connsiteX3" fmla="*/ 59783 w 119443"/>
                <a:gd name="connsiteY3" fmla="*/ 10 h 119443"/>
                <a:gd name="connsiteX4" fmla="*/ 119504 w 119443"/>
                <a:gd name="connsiteY4" fmla="*/ 5973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31"/>
                  </a:moveTo>
                  <a:cubicBezTo>
                    <a:pt x="119504" y="92715"/>
                    <a:pt x="92766" y="119453"/>
                    <a:pt x="59783" y="119453"/>
                  </a:cubicBezTo>
                  <a:cubicBezTo>
                    <a:pt x="26799" y="119453"/>
                    <a:pt x="61" y="92715"/>
                    <a:pt x="61" y="59731"/>
                  </a:cubicBezTo>
                  <a:cubicBezTo>
                    <a:pt x="61" y="26748"/>
                    <a:pt x="26799" y="10"/>
                    <a:pt x="59783" y="10"/>
                  </a:cubicBezTo>
                  <a:cubicBezTo>
                    <a:pt x="92766" y="10"/>
                    <a:pt x="119504" y="26748"/>
                    <a:pt x="119504" y="5973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4846F9-AF3A-0415-352A-00542D227912}"/>
                </a:ext>
              </a:extLst>
            </p:cNvPr>
            <p:cNvSpPr/>
            <p:nvPr/>
          </p:nvSpPr>
          <p:spPr>
            <a:xfrm>
              <a:off x="5490250" y="2262310"/>
              <a:ext cx="127975" cy="119443"/>
            </a:xfrm>
            <a:custGeom>
              <a:avLst/>
              <a:gdLst>
                <a:gd name="connsiteX0" fmla="*/ 59757 w 127975"/>
                <a:gd name="connsiteY0" fmla="*/ 13 h 119443"/>
                <a:gd name="connsiteX1" fmla="*/ 35 w 127975"/>
                <a:gd name="connsiteY1" fmla="*/ 59735 h 119443"/>
                <a:gd name="connsiteX2" fmla="*/ 59757 w 127975"/>
                <a:gd name="connsiteY2" fmla="*/ 119456 h 119443"/>
                <a:gd name="connsiteX3" fmla="*/ 128010 w 127975"/>
                <a:gd name="connsiteY3" fmla="*/ 119456 h 119443"/>
                <a:gd name="connsiteX4" fmla="*/ 128010 w 127975"/>
                <a:gd name="connsiteY4" fmla="*/ 1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13"/>
                  </a:moveTo>
                  <a:cubicBezTo>
                    <a:pt x="26773" y="13"/>
                    <a:pt x="35" y="26751"/>
                    <a:pt x="35" y="59735"/>
                  </a:cubicBezTo>
                  <a:cubicBezTo>
                    <a:pt x="35" y="92718"/>
                    <a:pt x="26773" y="119456"/>
                    <a:pt x="59757" y="119456"/>
                  </a:cubicBezTo>
                  <a:lnTo>
                    <a:pt x="128010" y="119456"/>
                  </a:lnTo>
                  <a:lnTo>
                    <a:pt x="128010" y="1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4C13A6-C13A-E74E-3933-93309E278D82}"/>
                </a:ext>
              </a:extLst>
            </p:cNvPr>
            <p:cNvSpPr/>
            <p:nvPr/>
          </p:nvSpPr>
          <p:spPr>
            <a:xfrm>
              <a:off x="5618225" y="2262310"/>
              <a:ext cx="127975" cy="119443"/>
            </a:xfrm>
            <a:custGeom>
              <a:avLst/>
              <a:gdLst>
                <a:gd name="connsiteX0" fmla="*/ 68292 w 127975"/>
                <a:gd name="connsiteY0" fmla="*/ 119456 h 119443"/>
                <a:gd name="connsiteX1" fmla="*/ 128014 w 127975"/>
                <a:gd name="connsiteY1" fmla="*/ 59735 h 119443"/>
                <a:gd name="connsiteX2" fmla="*/ 68292 w 127975"/>
                <a:gd name="connsiteY2" fmla="*/ 13 h 119443"/>
                <a:gd name="connsiteX3" fmla="*/ 38 w 127975"/>
                <a:gd name="connsiteY3" fmla="*/ 13 h 119443"/>
                <a:gd name="connsiteX4" fmla="*/ 38 w 127975"/>
                <a:gd name="connsiteY4" fmla="*/ 11945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456"/>
                  </a:moveTo>
                  <a:cubicBezTo>
                    <a:pt x="101275" y="119456"/>
                    <a:pt x="128014" y="92718"/>
                    <a:pt x="128014" y="59735"/>
                  </a:cubicBezTo>
                  <a:cubicBezTo>
                    <a:pt x="128014" y="26751"/>
                    <a:pt x="101275" y="13"/>
                    <a:pt x="68292" y="13"/>
                  </a:cubicBezTo>
                  <a:lnTo>
                    <a:pt x="38" y="13"/>
                  </a:lnTo>
                  <a:lnTo>
                    <a:pt x="38" y="11945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AB50D4-1EA8-DF3A-8209-2F25B3F8DF56}"/>
                </a:ext>
              </a:extLst>
            </p:cNvPr>
            <p:cNvSpPr/>
            <p:nvPr/>
          </p:nvSpPr>
          <p:spPr>
            <a:xfrm>
              <a:off x="5899771" y="2262310"/>
              <a:ext cx="127975" cy="119443"/>
            </a:xfrm>
            <a:custGeom>
              <a:avLst/>
              <a:gdLst>
                <a:gd name="connsiteX0" fmla="*/ 59767 w 127975"/>
                <a:gd name="connsiteY0" fmla="*/ 13 h 119443"/>
                <a:gd name="connsiteX1" fmla="*/ 45 w 127975"/>
                <a:gd name="connsiteY1" fmla="*/ 59735 h 119443"/>
                <a:gd name="connsiteX2" fmla="*/ 59767 w 127975"/>
                <a:gd name="connsiteY2" fmla="*/ 119456 h 119443"/>
                <a:gd name="connsiteX3" fmla="*/ 128020 w 127975"/>
                <a:gd name="connsiteY3" fmla="*/ 119456 h 119443"/>
                <a:gd name="connsiteX4" fmla="*/ 128020 w 127975"/>
                <a:gd name="connsiteY4" fmla="*/ 1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67" y="13"/>
                  </a:moveTo>
                  <a:cubicBezTo>
                    <a:pt x="26783" y="13"/>
                    <a:pt x="45" y="26751"/>
                    <a:pt x="45" y="59735"/>
                  </a:cubicBezTo>
                  <a:cubicBezTo>
                    <a:pt x="45" y="92718"/>
                    <a:pt x="26783" y="119456"/>
                    <a:pt x="59767" y="119456"/>
                  </a:cubicBezTo>
                  <a:lnTo>
                    <a:pt x="128020" y="119456"/>
                  </a:lnTo>
                  <a:lnTo>
                    <a:pt x="128020" y="1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362460-3AC5-08D4-3371-AA496D48ED18}"/>
                </a:ext>
              </a:extLst>
            </p:cNvPr>
            <p:cNvSpPr/>
            <p:nvPr/>
          </p:nvSpPr>
          <p:spPr>
            <a:xfrm>
              <a:off x="6027746" y="2262310"/>
              <a:ext cx="136506" cy="119443"/>
            </a:xfrm>
            <a:custGeom>
              <a:avLst/>
              <a:gdLst>
                <a:gd name="connsiteX0" fmla="*/ 48 w 136506"/>
                <a:gd name="connsiteY0" fmla="*/ 13 h 119443"/>
                <a:gd name="connsiteX1" fmla="*/ 136555 w 136506"/>
                <a:gd name="connsiteY1" fmla="*/ 13 h 119443"/>
                <a:gd name="connsiteX2" fmla="*/ 136555 w 136506"/>
                <a:gd name="connsiteY2" fmla="*/ 119456 h 119443"/>
                <a:gd name="connsiteX3" fmla="*/ 48 w 136506"/>
                <a:gd name="connsiteY3" fmla="*/ 11945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8" y="13"/>
                  </a:moveTo>
                  <a:lnTo>
                    <a:pt x="136555" y="13"/>
                  </a:lnTo>
                  <a:lnTo>
                    <a:pt x="136555" y="119456"/>
                  </a:lnTo>
                  <a:lnTo>
                    <a:pt x="48" y="11945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FE946B0-AB5D-7EF8-D17B-FE4C9746C6AE}"/>
                </a:ext>
              </a:extLst>
            </p:cNvPr>
            <p:cNvSpPr/>
            <p:nvPr/>
          </p:nvSpPr>
          <p:spPr>
            <a:xfrm>
              <a:off x="6164253" y="2262310"/>
              <a:ext cx="136506" cy="119443"/>
            </a:xfrm>
            <a:custGeom>
              <a:avLst/>
              <a:gdLst>
                <a:gd name="connsiteX0" fmla="*/ 51 w 136506"/>
                <a:gd name="connsiteY0" fmla="*/ 13 h 119443"/>
                <a:gd name="connsiteX1" fmla="*/ 136558 w 136506"/>
                <a:gd name="connsiteY1" fmla="*/ 13 h 119443"/>
                <a:gd name="connsiteX2" fmla="*/ 136558 w 136506"/>
                <a:gd name="connsiteY2" fmla="*/ 119456 h 119443"/>
                <a:gd name="connsiteX3" fmla="*/ 51 w 136506"/>
                <a:gd name="connsiteY3" fmla="*/ 11945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51" y="13"/>
                  </a:moveTo>
                  <a:lnTo>
                    <a:pt x="136558" y="13"/>
                  </a:lnTo>
                  <a:lnTo>
                    <a:pt x="136558" y="119456"/>
                  </a:lnTo>
                  <a:lnTo>
                    <a:pt x="51" y="11945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35A864-A5E3-BD53-9901-19862EF3BA6C}"/>
                </a:ext>
              </a:extLst>
            </p:cNvPr>
            <p:cNvSpPr/>
            <p:nvPr/>
          </p:nvSpPr>
          <p:spPr>
            <a:xfrm>
              <a:off x="6300760" y="2262310"/>
              <a:ext cx="127975" cy="119443"/>
            </a:xfrm>
            <a:custGeom>
              <a:avLst/>
              <a:gdLst>
                <a:gd name="connsiteX0" fmla="*/ 68308 w 127975"/>
                <a:gd name="connsiteY0" fmla="*/ 119456 h 119443"/>
                <a:gd name="connsiteX1" fmla="*/ 128030 w 127975"/>
                <a:gd name="connsiteY1" fmla="*/ 59735 h 119443"/>
                <a:gd name="connsiteX2" fmla="*/ 68308 w 127975"/>
                <a:gd name="connsiteY2" fmla="*/ 13 h 119443"/>
                <a:gd name="connsiteX3" fmla="*/ 54 w 127975"/>
                <a:gd name="connsiteY3" fmla="*/ 13 h 119443"/>
                <a:gd name="connsiteX4" fmla="*/ 54 w 127975"/>
                <a:gd name="connsiteY4" fmla="*/ 11945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08" y="119456"/>
                  </a:moveTo>
                  <a:cubicBezTo>
                    <a:pt x="101291" y="119456"/>
                    <a:pt x="128030" y="92718"/>
                    <a:pt x="128030" y="59735"/>
                  </a:cubicBezTo>
                  <a:cubicBezTo>
                    <a:pt x="128030" y="26751"/>
                    <a:pt x="101291" y="13"/>
                    <a:pt x="68308" y="13"/>
                  </a:cubicBezTo>
                  <a:lnTo>
                    <a:pt x="54" y="13"/>
                  </a:lnTo>
                  <a:lnTo>
                    <a:pt x="54" y="11945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38BDD1-8882-30EB-76F6-92BE1AE368C3}"/>
                </a:ext>
              </a:extLst>
            </p:cNvPr>
            <p:cNvSpPr/>
            <p:nvPr/>
          </p:nvSpPr>
          <p:spPr>
            <a:xfrm>
              <a:off x="5626757" y="2398817"/>
              <a:ext cx="127975" cy="119443"/>
            </a:xfrm>
            <a:custGeom>
              <a:avLst/>
              <a:gdLst>
                <a:gd name="connsiteX0" fmla="*/ 59760 w 127975"/>
                <a:gd name="connsiteY0" fmla="*/ 16 h 119443"/>
                <a:gd name="connsiteX1" fmla="*/ 38 w 127975"/>
                <a:gd name="connsiteY1" fmla="*/ 59738 h 119443"/>
                <a:gd name="connsiteX2" fmla="*/ 59760 w 127975"/>
                <a:gd name="connsiteY2" fmla="*/ 119460 h 119443"/>
                <a:gd name="connsiteX3" fmla="*/ 128014 w 127975"/>
                <a:gd name="connsiteY3" fmla="*/ 119460 h 119443"/>
                <a:gd name="connsiteX4" fmla="*/ 128014 w 127975"/>
                <a:gd name="connsiteY4" fmla="*/ 1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60" y="16"/>
                  </a:moveTo>
                  <a:cubicBezTo>
                    <a:pt x="26777" y="16"/>
                    <a:pt x="38" y="26754"/>
                    <a:pt x="38" y="59738"/>
                  </a:cubicBezTo>
                  <a:cubicBezTo>
                    <a:pt x="38" y="92721"/>
                    <a:pt x="26777" y="119460"/>
                    <a:pt x="59760" y="119460"/>
                  </a:cubicBezTo>
                  <a:lnTo>
                    <a:pt x="128014" y="119460"/>
                  </a:lnTo>
                  <a:lnTo>
                    <a:pt x="128014" y="1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399D3D-B0F7-BF22-3C38-2CEF7A9596B7}"/>
                </a:ext>
              </a:extLst>
            </p:cNvPr>
            <p:cNvSpPr/>
            <p:nvPr/>
          </p:nvSpPr>
          <p:spPr>
            <a:xfrm>
              <a:off x="5754732" y="2398817"/>
              <a:ext cx="136506" cy="119443"/>
            </a:xfrm>
            <a:custGeom>
              <a:avLst/>
              <a:gdLst>
                <a:gd name="connsiteX0" fmla="*/ 42 w 136506"/>
                <a:gd name="connsiteY0" fmla="*/ 16 h 119443"/>
                <a:gd name="connsiteX1" fmla="*/ 136548 w 136506"/>
                <a:gd name="connsiteY1" fmla="*/ 16 h 119443"/>
                <a:gd name="connsiteX2" fmla="*/ 136548 w 136506"/>
                <a:gd name="connsiteY2" fmla="*/ 119460 h 119443"/>
                <a:gd name="connsiteX3" fmla="*/ 42 w 136506"/>
                <a:gd name="connsiteY3" fmla="*/ 11946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2" y="16"/>
                  </a:moveTo>
                  <a:lnTo>
                    <a:pt x="136548" y="16"/>
                  </a:lnTo>
                  <a:lnTo>
                    <a:pt x="136548" y="119460"/>
                  </a:lnTo>
                  <a:lnTo>
                    <a:pt x="42" y="11946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02DC3A-EC01-FD65-1E57-6E53E1AEE246}"/>
                </a:ext>
              </a:extLst>
            </p:cNvPr>
            <p:cNvSpPr/>
            <p:nvPr/>
          </p:nvSpPr>
          <p:spPr>
            <a:xfrm>
              <a:off x="5891239" y="2398817"/>
              <a:ext cx="127975" cy="119443"/>
            </a:xfrm>
            <a:custGeom>
              <a:avLst/>
              <a:gdLst>
                <a:gd name="connsiteX0" fmla="*/ 68298 w 127975"/>
                <a:gd name="connsiteY0" fmla="*/ 119460 h 119443"/>
                <a:gd name="connsiteX1" fmla="*/ 128020 w 127975"/>
                <a:gd name="connsiteY1" fmla="*/ 59738 h 119443"/>
                <a:gd name="connsiteX2" fmla="*/ 68298 w 127975"/>
                <a:gd name="connsiteY2" fmla="*/ 16 h 119443"/>
                <a:gd name="connsiteX3" fmla="*/ 45 w 127975"/>
                <a:gd name="connsiteY3" fmla="*/ 16 h 119443"/>
                <a:gd name="connsiteX4" fmla="*/ 45 w 127975"/>
                <a:gd name="connsiteY4" fmla="*/ 11946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8" y="119460"/>
                  </a:moveTo>
                  <a:cubicBezTo>
                    <a:pt x="101282" y="119460"/>
                    <a:pt x="128020" y="92721"/>
                    <a:pt x="128020" y="59738"/>
                  </a:cubicBezTo>
                  <a:cubicBezTo>
                    <a:pt x="128020" y="26754"/>
                    <a:pt x="101282" y="16"/>
                    <a:pt x="68298" y="16"/>
                  </a:cubicBezTo>
                  <a:lnTo>
                    <a:pt x="45" y="16"/>
                  </a:lnTo>
                  <a:lnTo>
                    <a:pt x="45" y="11946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537E02-DDF4-C85A-0E37-42D6BAC14FAB}"/>
                </a:ext>
              </a:extLst>
            </p:cNvPr>
            <p:cNvSpPr/>
            <p:nvPr/>
          </p:nvSpPr>
          <p:spPr>
            <a:xfrm>
              <a:off x="5490250" y="2535324"/>
              <a:ext cx="127975" cy="119443"/>
            </a:xfrm>
            <a:custGeom>
              <a:avLst/>
              <a:gdLst>
                <a:gd name="connsiteX0" fmla="*/ 59757 w 127975"/>
                <a:gd name="connsiteY0" fmla="*/ 19 h 119443"/>
                <a:gd name="connsiteX1" fmla="*/ 35 w 127975"/>
                <a:gd name="connsiteY1" fmla="*/ 59741 h 119443"/>
                <a:gd name="connsiteX2" fmla="*/ 59757 w 127975"/>
                <a:gd name="connsiteY2" fmla="*/ 119463 h 119443"/>
                <a:gd name="connsiteX3" fmla="*/ 128010 w 127975"/>
                <a:gd name="connsiteY3" fmla="*/ 119463 h 119443"/>
                <a:gd name="connsiteX4" fmla="*/ 128010 w 127975"/>
                <a:gd name="connsiteY4" fmla="*/ 1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19"/>
                  </a:moveTo>
                  <a:cubicBezTo>
                    <a:pt x="26773" y="19"/>
                    <a:pt x="35" y="26757"/>
                    <a:pt x="35" y="59741"/>
                  </a:cubicBezTo>
                  <a:cubicBezTo>
                    <a:pt x="35" y="92724"/>
                    <a:pt x="26773" y="119463"/>
                    <a:pt x="59757" y="119463"/>
                  </a:cubicBezTo>
                  <a:lnTo>
                    <a:pt x="128010" y="119463"/>
                  </a:lnTo>
                  <a:lnTo>
                    <a:pt x="128010" y="1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0C9D04-1663-3671-C5B9-50574412E5E4}"/>
                </a:ext>
              </a:extLst>
            </p:cNvPr>
            <p:cNvSpPr/>
            <p:nvPr/>
          </p:nvSpPr>
          <p:spPr>
            <a:xfrm>
              <a:off x="5618225" y="2535324"/>
              <a:ext cx="127975" cy="119443"/>
            </a:xfrm>
            <a:custGeom>
              <a:avLst/>
              <a:gdLst>
                <a:gd name="connsiteX0" fmla="*/ 68292 w 127975"/>
                <a:gd name="connsiteY0" fmla="*/ 119463 h 119443"/>
                <a:gd name="connsiteX1" fmla="*/ 128014 w 127975"/>
                <a:gd name="connsiteY1" fmla="*/ 59741 h 119443"/>
                <a:gd name="connsiteX2" fmla="*/ 68292 w 127975"/>
                <a:gd name="connsiteY2" fmla="*/ 19 h 119443"/>
                <a:gd name="connsiteX3" fmla="*/ 38 w 127975"/>
                <a:gd name="connsiteY3" fmla="*/ 19 h 119443"/>
                <a:gd name="connsiteX4" fmla="*/ 38 w 127975"/>
                <a:gd name="connsiteY4" fmla="*/ 11946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463"/>
                  </a:moveTo>
                  <a:cubicBezTo>
                    <a:pt x="101275" y="119463"/>
                    <a:pt x="128014" y="92724"/>
                    <a:pt x="128014" y="59741"/>
                  </a:cubicBezTo>
                  <a:cubicBezTo>
                    <a:pt x="128014" y="26757"/>
                    <a:pt x="101275" y="19"/>
                    <a:pt x="68292" y="19"/>
                  </a:cubicBezTo>
                  <a:lnTo>
                    <a:pt x="38" y="19"/>
                  </a:lnTo>
                  <a:lnTo>
                    <a:pt x="38" y="11946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D129CF-11DD-36E6-BCFB-C66B5880635D}"/>
                </a:ext>
              </a:extLst>
            </p:cNvPr>
            <p:cNvSpPr/>
            <p:nvPr/>
          </p:nvSpPr>
          <p:spPr>
            <a:xfrm>
              <a:off x="5899771" y="2535324"/>
              <a:ext cx="119443" cy="119443"/>
            </a:xfrm>
            <a:custGeom>
              <a:avLst/>
              <a:gdLst>
                <a:gd name="connsiteX0" fmla="*/ 119488 w 119443"/>
                <a:gd name="connsiteY0" fmla="*/ 59741 h 119443"/>
                <a:gd name="connsiteX1" fmla="*/ 59767 w 119443"/>
                <a:gd name="connsiteY1" fmla="*/ 119463 h 119443"/>
                <a:gd name="connsiteX2" fmla="*/ 45 w 119443"/>
                <a:gd name="connsiteY2" fmla="*/ 59741 h 119443"/>
                <a:gd name="connsiteX3" fmla="*/ 59767 w 119443"/>
                <a:gd name="connsiteY3" fmla="*/ 19 h 119443"/>
                <a:gd name="connsiteX4" fmla="*/ 119488 w 119443"/>
                <a:gd name="connsiteY4" fmla="*/ 5974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8" y="59741"/>
                  </a:moveTo>
                  <a:cubicBezTo>
                    <a:pt x="119488" y="92724"/>
                    <a:pt x="92750" y="119463"/>
                    <a:pt x="59767" y="119463"/>
                  </a:cubicBezTo>
                  <a:cubicBezTo>
                    <a:pt x="26783" y="119463"/>
                    <a:pt x="45" y="92724"/>
                    <a:pt x="45" y="59741"/>
                  </a:cubicBezTo>
                  <a:cubicBezTo>
                    <a:pt x="45" y="26758"/>
                    <a:pt x="26783" y="19"/>
                    <a:pt x="59767" y="19"/>
                  </a:cubicBezTo>
                  <a:cubicBezTo>
                    <a:pt x="92750" y="19"/>
                    <a:pt x="119488" y="26758"/>
                    <a:pt x="119488" y="5974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D29B5-BA0E-D8D0-B345-5E094C2A6098}"/>
                </a:ext>
              </a:extLst>
            </p:cNvPr>
            <p:cNvSpPr/>
            <p:nvPr/>
          </p:nvSpPr>
          <p:spPr>
            <a:xfrm>
              <a:off x="6172785" y="2535324"/>
              <a:ext cx="119443" cy="119443"/>
            </a:xfrm>
            <a:custGeom>
              <a:avLst/>
              <a:gdLst>
                <a:gd name="connsiteX0" fmla="*/ 119495 w 119443"/>
                <a:gd name="connsiteY0" fmla="*/ 59741 h 119443"/>
                <a:gd name="connsiteX1" fmla="*/ 59773 w 119443"/>
                <a:gd name="connsiteY1" fmla="*/ 119463 h 119443"/>
                <a:gd name="connsiteX2" fmla="*/ 51 w 119443"/>
                <a:gd name="connsiteY2" fmla="*/ 59741 h 119443"/>
                <a:gd name="connsiteX3" fmla="*/ 59773 w 119443"/>
                <a:gd name="connsiteY3" fmla="*/ 19 h 119443"/>
                <a:gd name="connsiteX4" fmla="*/ 119495 w 119443"/>
                <a:gd name="connsiteY4" fmla="*/ 5974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5" y="59741"/>
                  </a:moveTo>
                  <a:cubicBezTo>
                    <a:pt x="119495" y="92724"/>
                    <a:pt x="92756" y="119463"/>
                    <a:pt x="59773" y="119463"/>
                  </a:cubicBezTo>
                  <a:cubicBezTo>
                    <a:pt x="26790" y="119463"/>
                    <a:pt x="51" y="92724"/>
                    <a:pt x="51" y="59741"/>
                  </a:cubicBezTo>
                  <a:cubicBezTo>
                    <a:pt x="51" y="26758"/>
                    <a:pt x="26790" y="19"/>
                    <a:pt x="59773" y="19"/>
                  </a:cubicBezTo>
                  <a:cubicBezTo>
                    <a:pt x="92756" y="19"/>
                    <a:pt x="119495" y="26758"/>
                    <a:pt x="119495" y="5974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91FFE8-FDAE-7CF5-84DD-5084241D496F}"/>
                </a:ext>
              </a:extLst>
            </p:cNvPr>
            <p:cNvSpPr/>
            <p:nvPr/>
          </p:nvSpPr>
          <p:spPr>
            <a:xfrm>
              <a:off x="6445798" y="2535324"/>
              <a:ext cx="127975" cy="119443"/>
            </a:xfrm>
            <a:custGeom>
              <a:avLst/>
              <a:gdLst>
                <a:gd name="connsiteX0" fmla="*/ 59779 w 127975"/>
                <a:gd name="connsiteY0" fmla="*/ 19 h 119443"/>
                <a:gd name="connsiteX1" fmla="*/ 58 w 127975"/>
                <a:gd name="connsiteY1" fmla="*/ 59741 h 119443"/>
                <a:gd name="connsiteX2" fmla="*/ 59779 w 127975"/>
                <a:gd name="connsiteY2" fmla="*/ 119463 h 119443"/>
                <a:gd name="connsiteX3" fmla="*/ 128033 w 127975"/>
                <a:gd name="connsiteY3" fmla="*/ 119463 h 119443"/>
                <a:gd name="connsiteX4" fmla="*/ 128033 w 127975"/>
                <a:gd name="connsiteY4" fmla="*/ 1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9" y="19"/>
                  </a:moveTo>
                  <a:cubicBezTo>
                    <a:pt x="26796" y="19"/>
                    <a:pt x="58" y="26757"/>
                    <a:pt x="58" y="59741"/>
                  </a:cubicBezTo>
                  <a:cubicBezTo>
                    <a:pt x="58" y="92724"/>
                    <a:pt x="26796" y="119463"/>
                    <a:pt x="59779" y="119463"/>
                  </a:cubicBezTo>
                  <a:lnTo>
                    <a:pt x="128033" y="119463"/>
                  </a:lnTo>
                  <a:lnTo>
                    <a:pt x="128033" y="1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FC06F7-2AE2-1E95-ADDE-D9962B2C0AC6}"/>
                </a:ext>
              </a:extLst>
            </p:cNvPr>
            <p:cNvSpPr/>
            <p:nvPr/>
          </p:nvSpPr>
          <p:spPr>
            <a:xfrm>
              <a:off x="6573774" y="2535324"/>
              <a:ext cx="127975" cy="119443"/>
            </a:xfrm>
            <a:custGeom>
              <a:avLst/>
              <a:gdLst>
                <a:gd name="connsiteX0" fmla="*/ 68314 w 127975"/>
                <a:gd name="connsiteY0" fmla="*/ 119463 h 119443"/>
                <a:gd name="connsiteX1" fmla="*/ 128036 w 127975"/>
                <a:gd name="connsiteY1" fmla="*/ 59741 h 119443"/>
                <a:gd name="connsiteX2" fmla="*/ 68314 w 127975"/>
                <a:gd name="connsiteY2" fmla="*/ 19 h 119443"/>
                <a:gd name="connsiteX3" fmla="*/ 61 w 127975"/>
                <a:gd name="connsiteY3" fmla="*/ 19 h 119443"/>
                <a:gd name="connsiteX4" fmla="*/ 61 w 127975"/>
                <a:gd name="connsiteY4" fmla="*/ 11946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4" y="119463"/>
                  </a:moveTo>
                  <a:cubicBezTo>
                    <a:pt x="101298" y="119463"/>
                    <a:pt x="128036" y="92724"/>
                    <a:pt x="128036" y="59741"/>
                  </a:cubicBezTo>
                  <a:cubicBezTo>
                    <a:pt x="128036" y="26757"/>
                    <a:pt x="101298" y="19"/>
                    <a:pt x="68314" y="19"/>
                  </a:cubicBezTo>
                  <a:lnTo>
                    <a:pt x="61" y="19"/>
                  </a:lnTo>
                  <a:lnTo>
                    <a:pt x="61" y="11946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A0BBAF-3EAC-2963-F3B8-5EEC69B99D74}"/>
                </a:ext>
              </a:extLst>
            </p:cNvPr>
            <p:cNvSpPr/>
            <p:nvPr/>
          </p:nvSpPr>
          <p:spPr>
            <a:xfrm>
              <a:off x="5763264" y="2671831"/>
              <a:ext cx="119443" cy="119443"/>
            </a:xfrm>
            <a:custGeom>
              <a:avLst/>
              <a:gdLst>
                <a:gd name="connsiteX0" fmla="*/ 119485 w 119443"/>
                <a:gd name="connsiteY0" fmla="*/ 59744 h 119443"/>
                <a:gd name="connsiteX1" fmla="*/ 59763 w 119443"/>
                <a:gd name="connsiteY1" fmla="*/ 119466 h 119443"/>
                <a:gd name="connsiteX2" fmla="*/ 42 w 119443"/>
                <a:gd name="connsiteY2" fmla="*/ 59744 h 119443"/>
                <a:gd name="connsiteX3" fmla="*/ 59763 w 119443"/>
                <a:gd name="connsiteY3" fmla="*/ 22 h 119443"/>
                <a:gd name="connsiteX4" fmla="*/ 119485 w 119443"/>
                <a:gd name="connsiteY4" fmla="*/ 5974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5" y="59744"/>
                  </a:moveTo>
                  <a:cubicBezTo>
                    <a:pt x="119485" y="92728"/>
                    <a:pt x="92747" y="119466"/>
                    <a:pt x="59763" y="119466"/>
                  </a:cubicBezTo>
                  <a:cubicBezTo>
                    <a:pt x="26780" y="119466"/>
                    <a:pt x="42" y="92728"/>
                    <a:pt x="42" y="59744"/>
                  </a:cubicBezTo>
                  <a:cubicBezTo>
                    <a:pt x="42" y="26761"/>
                    <a:pt x="26780" y="22"/>
                    <a:pt x="59763" y="22"/>
                  </a:cubicBezTo>
                  <a:cubicBezTo>
                    <a:pt x="92747" y="22"/>
                    <a:pt x="119485" y="26761"/>
                    <a:pt x="119485" y="59744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876993-332E-7A27-2C6E-6FE5E17BF744}"/>
                </a:ext>
              </a:extLst>
            </p:cNvPr>
            <p:cNvSpPr/>
            <p:nvPr/>
          </p:nvSpPr>
          <p:spPr>
            <a:xfrm>
              <a:off x="6036278" y="2671831"/>
              <a:ext cx="119443" cy="119443"/>
            </a:xfrm>
            <a:custGeom>
              <a:avLst/>
              <a:gdLst>
                <a:gd name="connsiteX0" fmla="*/ 119492 w 119443"/>
                <a:gd name="connsiteY0" fmla="*/ 59744 h 119443"/>
                <a:gd name="connsiteX1" fmla="*/ 59770 w 119443"/>
                <a:gd name="connsiteY1" fmla="*/ 119466 h 119443"/>
                <a:gd name="connsiteX2" fmla="*/ 48 w 119443"/>
                <a:gd name="connsiteY2" fmla="*/ 59744 h 119443"/>
                <a:gd name="connsiteX3" fmla="*/ 59770 w 119443"/>
                <a:gd name="connsiteY3" fmla="*/ 22 h 119443"/>
                <a:gd name="connsiteX4" fmla="*/ 119492 w 119443"/>
                <a:gd name="connsiteY4" fmla="*/ 5974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44"/>
                  </a:moveTo>
                  <a:cubicBezTo>
                    <a:pt x="119492" y="92728"/>
                    <a:pt x="92753" y="119466"/>
                    <a:pt x="59770" y="119466"/>
                  </a:cubicBezTo>
                  <a:cubicBezTo>
                    <a:pt x="26786" y="119466"/>
                    <a:pt x="48" y="92728"/>
                    <a:pt x="48" y="59744"/>
                  </a:cubicBezTo>
                  <a:cubicBezTo>
                    <a:pt x="48" y="26761"/>
                    <a:pt x="26786" y="22"/>
                    <a:pt x="59770" y="22"/>
                  </a:cubicBezTo>
                  <a:cubicBezTo>
                    <a:pt x="92753" y="22"/>
                    <a:pt x="119492" y="26761"/>
                    <a:pt x="119492" y="59744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7E15AF-9669-0295-F203-84A5BE878098}"/>
                </a:ext>
              </a:extLst>
            </p:cNvPr>
            <p:cNvSpPr/>
            <p:nvPr/>
          </p:nvSpPr>
          <p:spPr>
            <a:xfrm>
              <a:off x="6445798" y="2671831"/>
              <a:ext cx="127975" cy="119443"/>
            </a:xfrm>
            <a:custGeom>
              <a:avLst/>
              <a:gdLst>
                <a:gd name="connsiteX0" fmla="*/ 59779 w 127975"/>
                <a:gd name="connsiteY0" fmla="*/ 22 h 119443"/>
                <a:gd name="connsiteX1" fmla="*/ 58 w 127975"/>
                <a:gd name="connsiteY1" fmla="*/ 59744 h 119443"/>
                <a:gd name="connsiteX2" fmla="*/ 59779 w 127975"/>
                <a:gd name="connsiteY2" fmla="*/ 119466 h 119443"/>
                <a:gd name="connsiteX3" fmla="*/ 128033 w 127975"/>
                <a:gd name="connsiteY3" fmla="*/ 119466 h 119443"/>
                <a:gd name="connsiteX4" fmla="*/ 128033 w 127975"/>
                <a:gd name="connsiteY4" fmla="*/ 2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9" y="22"/>
                  </a:moveTo>
                  <a:cubicBezTo>
                    <a:pt x="26796" y="22"/>
                    <a:pt x="58" y="26761"/>
                    <a:pt x="58" y="59744"/>
                  </a:cubicBezTo>
                  <a:cubicBezTo>
                    <a:pt x="58" y="92728"/>
                    <a:pt x="26796" y="119466"/>
                    <a:pt x="59779" y="119466"/>
                  </a:cubicBezTo>
                  <a:lnTo>
                    <a:pt x="128033" y="119466"/>
                  </a:lnTo>
                  <a:lnTo>
                    <a:pt x="128033" y="2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D42F74A-33D3-662F-BD1A-76A3CCE235CD}"/>
                </a:ext>
              </a:extLst>
            </p:cNvPr>
            <p:cNvSpPr/>
            <p:nvPr/>
          </p:nvSpPr>
          <p:spPr>
            <a:xfrm>
              <a:off x="6573774" y="2671831"/>
              <a:ext cx="127975" cy="119443"/>
            </a:xfrm>
            <a:custGeom>
              <a:avLst/>
              <a:gdLst>
                <a:gd name="connsiteX0" fmla="*/ 68314 w 127975"/>
                <a:gd name="connsiteY0" fmla="*/ 119466 h 119443"/>
                <a:gd name="connsiteX1" fmla="*/ 128036 w 127975"/>
                <a:gd name="connsiteY1" fmla="*/ 59744 h 119443"/>
                <a:gd name="connsiteX2" fmla="*/ 68314 w 127975"/>
                <a:gd name="connsiteY2" fmla="*/ 22 h 119443"/>
                <a:gd name="connsiteX3" fmla="*/ 61 w 127975"/>
                <a:gd name="connsiteY3" fmla="*/ 22 h 119443"/>
                <a:gd name="connsiteX4" fmla="*/ 61 w 127975"/>
                <a:gd name="connsiteY4" fmla="*/ 11946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4" y="119466"/>
                  </a:moveTo>
                  <a:cubicBezTo>
                    <a:pt x="101298" y="119466"/>
                    <a:pt x="128036" y="92728"/>
                    <a:pt x="128036" y="59744"/>
                  </a:cubicBezTo>
                  <a:cubicBezTo>
                    <a:pt x="128036" y="26761"/>
                    <a:pt x="101298" y="22"/>
                    <a:pt x="68314" y="22"/>
                  </a:cubicBezTo>
                  <a:lnTo>
                    <a:pt x="61" y="22"/>
                  </a:lnTo>
                  <a:lnTo>
                    <a:pt x="61" y="11946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E0CECA-C189-0210-0315-EB85A227489F}"/>
                </a:ext>
              </a:extLst>
            </p:cNvPr>
            <p:cNvSpPr/>
            <p:nvPr/>
          </p:nvSpPr>
          <p:spPr>
            <a:xfrm>
              <a:off x="5490250" y="2808338"/>
              <a:ext cx="119443" cy="119443"/>
            </a:xfrm>
            <a:custGeom>
              <a:avLst/>
              <a:gdLst>
                <a:gd name="connsiteX0" fmla="*/ 119479 w 119443"/>
                <a:gd name="connsiteY0" fmla="*/ 59747 h 119443"/>
                <a:gd name="connsiteX1" fmla="*/ 59757 w 119443"/>
                <a:gd name="connsiteY1" fmla="*/ 119469 h 119443"/>
                <a:gd name="connsiteX2" fmla="*/ 35 w 119443"/>
                <a:gd name="connsiteY2" fmla="*/ 59747 h 119443"/>
                <a:gd name="connsiteX3" fmla="*/ 59757 w 119443"/>
                <a:gd name="connsiteY3" fmla="*/ 26 h 119443"/>
                <a:gd name="connsiteX4" fmla="*/ 119479 w 119443"/>
                <a:gd name="connsiteY4" fmla="*/ 5974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747"/>
                  </a:moveTo>
                  <a:cubicBezTo>
                    <a:pt x="119479" y="92731"/>
                    <a:pt x="92740" y="119469"/>
                    <a:pt x="59757" y="119469"/>
                  </a:cubicBezTo>
                  <a:cubicBezTo>
                    <a:pt x="26774" y="119469"/>
                    <a:pt x="35" y="92731"/>
                    <a:pt x="35" y="59747"/>
                  </a:cubicBezTo>
                  <a:cubicBezTo>
                    <a:pt x="35" y="26764"/>
                    <a:pt x="26774" y="26"/>
                    <a:pt x="59757" y="26"/>
                  </a:cubicBezTo>
                  <a:cubicBezTo>
                    <a:pt x="92740" y="26"/>
                    <a:pt x="119479" y="26764"/>
                    <a:pt x="119479" y="5974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E2820F4-4C3D-27C5-01FA-DF9449343085}"/>
                </a:ext>
              </a:extLst>
            </p:cNvPr>
            <p:cNvSpPr/>
            <p:nvPr/>
          </p:nvSpPr>
          <p:spPr>
            <a:xfrm>
              <a:off x="5763264" y="2808338"/>
              <a:ext cx="119443" cy="119443"/>
            </a:xfrm>
            <a:custGeom>
              <a:avLst/>
              <a:gdLst>
                <a:gd name="connsiteX0" fmla="*/ 119485 w 119443"/>
                <a:gd name="connsiteY0" fmla="*/ 59747 h 119443"/>
                <a:gd name="connsiteX1" fmla="*/ 59763 w 119443"/>
                <a:gd name="connsiteY1" fmla="*/ 119469 h 119443"/>
                <a:gd name="connsiteX2" fmla="*/ 42 w 119443"/>
                <a:gd name="connsiteY2" fmla="*/ 59747 h 119443"/>
                <a:gd name="connsiteX3" fmla="*/ 59763 w 119443"/>
                <a:gd name="connsiteY3" fmla="*/ 26 h 119443"/>
                <a:gd name="connsiteX4" fmla="*/ 119485 w 119443"/>
                <a:gd name="connsiteY4" fmla="*/ 5974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5" y="59747"/>
                  </a:moveTo>
                  <a:cubicBezTo>
                    <a:pt x="119485" y="92731"/>
                    <a:pt x="92747" y="119469"/>
                    <a:pt x="59763" y="119469"/>
                  </a:cubicBezTo>
                  <a:cubicBezTo>
                    <a:pt x="26780" y="119469"/>
                    <a:pt x="42" y="92731"/>
                    <a:pt x="42" y="59747"/>
                  </a:cubicBezTo>
                  <a:cubicBezTo>
                    <a:pt x="42" y="26764"/>
                    <a:pt x="26780" y="26"/>
                    <a:pt x="59763" y="26"/>
                  </a:cubicBezTo>
                  <a:cubicBezTo>
                    <a:pt x="92747" y="26"/>
                    <a:pt x="119485" y="26764"/>
                    <a:pt x="119485" y="5974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38BDC7-AA96-682E-E733-B1EA728F5C36}"/>
                </a:ext>
              </a:extLst>
            </p:cNvPr>
            <p:cNvSpPr/>
            <p:nvPr/>
          </p:nvSpPr>
          <p:spPr>
            <a:xfrm>
              <a:off x="6172785" y="2808338"/>
              <a:ext cx="127975" cy="119443"/>
            </a:xfrm>
            <a:custGeom>
              <a:avLst/>
              <a:gdLst>
                <a:gd name="connsiteX0" fmla="*/ 59773 w 127975"/>
                <a:gd name="connsiteY0" fmla="*/ 26 h 119443"/>
                <a:gd name="connsiteX1" fmla="*/ 51 w 127975"/>
                <a:gd name="connsiteY1" fmla="*/ 59747 h 119443"/>
                <a:gd name="connsiteX2" fmla="*/ 59773 w 127975"/>
                <a:gd name="connsiteY2" fmla="*/ 119469 h 119443"/>
                <a:gd name="connsiteX3" fmla="*/ 128026 w 127975"/>
                <a:gd name="connsiteY3" fmla="*/ 119469 h 119443"/>
                <a:gd name="connsiteX4" fmla="*/ 128026 w 127975"/>
                <a:gd name="connsiteY4" fmla="*/ 2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3" y="26"/>
                  </a:moveTo>
                  <a:cubicBezTo>
                    <a:pt x="26789" y="26"/>
                    <a:pt x="51" y="26764"/>
                    <a:pt x="51" y="59747"/>
                  </a:cubicBezTo>
                  <a:cubicBezTo>
                    <a:pt x="51" y="92731"/>
                    <a:pt x="26789" y="119469"/>
                    <a:pt x="59773" y="119469"/>
                  </a:cubicBezTo>
                  <a:lnTo>
                    <a:pt x="128026" y="119469"/>
                  </a:lnTo>
                  <a:lnTo>
                    <a:pt x="128026" y="2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3D5C80-8B9F-ABF2-0C76-F4A66A7D1574}"/>
                </a:ext>
              </a:extLst>
            </p:cNvPr>
            <p:cNvSpPr/>
            <p:nvPr/>
          </p:nvSpPr>
          <p:spPr>
            <a:xfrm>
              <a:off x="6300760" y="2808338"/>
              <a:ext cx="136506" cy="119443"/>
            </a:xfrm>
            <a:custGeom>
              <a:avLst/>
              <a:gdLst>
                <a:gd name="connsiteX0" fmla="*/ 54 w 136506"/>
                <a:gd name="connsiteY0" fmla="*/ 26 h 119443"/>
                <a:gd name="connsiteX1" fmla="*/ 136561 w 136506"/>
                <a:gd name="connsiteY1" fmla="*/ 26 h 119443"/>
                <a:gd name="connsiteX2" fmla="*/ 136561 w 136506"/>
                <a:gd name="connsiteY2" fmla="*/ 119469 h 119443"/>
                <a:gd name="connsiteX3" fmla="*/ 54 w 136506"/>
                <a:gd name="connsiteY3" fmla="*/ 11946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54" y="26"/>
                  </a:moveTo>
                  <a:lnTo>
                    <a:pt x="136561" y="26"/>
                  </a:lnTo>
                  <a:lnTo>
                    <a:pt x="136561" y="119469"/>
                  </a:lnTo>
                  <a:lnTo>
                    <a:pt x="54" y="11946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B733247-03DD-5220-25FB-6AB1C1801166}"/>
                </a:ext>
              </a:extLst>
            </p:cNvPr>
            <p:cNvSpPr/>
            <p:nvPr/>
          </p:nvSpPr>
          <p:spPr>
            <a:xfrm>
              <a:off x="6437267" y="2808338"/>
              <a:ext cx="127975" cy="119443"/>
            </a:xfrm>
            <a:custGeom>
              <a:avLst/>
              <a:gdLst>
                <a:gd name="connsiteX0" fmla="*/ 68311 w 127975"/>
                <a:gd name="connsiteY0" fmla="*/ 119469 h 119443"/>
                <a:gd name="connsiteX1" fmla="*/ 128033 w 127975"/>
                <a:gd name="connsiteY1" fmla="*/ 59747 h 119443"/>
                <a:gd name="connsiteX2" fmla="*/ 68311 w 127975"/>
                <a:gd name="connsiteY2" fmla="*/ 26 h 119443"/>
                <a:gd name="connsiteX3" fmla="*/ 58 w 127975"/>
                <a:gd name="connsiteY3" fmla="*/ 26 h 119443"/>
                <a:gd name="connsiteX4" fmla="*/ 58 w 127975"/>
                <a:gd name="connsiteY4" fmla="*/ 11946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1" y="119469"/>
                  </a:moveTo>
                  <a:cubicBezTo>
                    <a:pt x="101295" y="119469"/>
                    <a:pt x="128033" y="92731"/>
                    <a:pt x="128033" y="59747"/>
                  </a:cubicBezTo>
                  <a:cubicBezTo>
                    <a:pt x="128033" y="26764"/>
                    <a:pt x="101295" y="26"/>
                    <a:pt x="68311" y="26"/>
                  </a:cubicBezTo>
                  <a:lnTo>
                    <a:pt x="58" y="26"/>
                  </a:lnTo>
                  <a:lnTo>
                    <a:pt x="58" y="11946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C36621-EFB7-2581-759F-9BB2514B6AB8}"/>
                </a:ext>
              </a:extLst>
            </p:cNvPr>
            <p:cNvSpPr/>
            <p:nvPr/>
          </p:nvSpPr>
          <p:spPr>
            <a:xfrm>
              <a:off x="5490250" y="2944844"/>
              <a:ext cx="119443" cy="119443"/>
            </a:xfrm>
            <a:custGeom>
              <a:avLst/>
              <a:gdLst>
                <a:gd name="connsiteX0" fmla="*/ 119479 w 119443"/>
                <a:gd name="connsiteY0" fmla="*/ 59751 h 119443"/>
                <a:gd name="connsiteX1" fmla="*/ 59757 w 119443"/>
                <a:gd name="connsiteY1" fmla="*/ 119472 h 119443"/>
                <a:gd name="connsiteX2" fmla="*/ 35 w 119443"/>
                <a:gd name="connsiteY2" fmla="*/ 59751 h 119443"/>
                <a:gd name="connsiteX3" fmla="*/ 59757 w 119443"/>
                <a:gd name="connsiteY3" fmla="*/ 29 h 119443"/>
                <a:gd name="connsiteX4" fmla="*/ 119479 w 119443"/>
                <a:gd name="connsiteY4" fmla="*/ 597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751"/>
                  </a:moveTo>
                  <a:cubicBezTo>
                    <a:pt x="119479" y="92734"/>
                    <a:pt x="92740" y="119472"/>
                    <a:pt x="59757" y="119472"/>
                  </a:cubicBezTo>
                  <a:cubicBezTo>
                    <a:pt x="26774" y="119472"/>
                    <a:pt x="35" y="92734"/>
                    <a:pt x="35" y="59751"/>
                  </a:cubicBezTo>
                  <a:cubicBezTo>
                    <a:pt x="35" y="26767"/>
                    <a:pt x="26774" y="29"/>
                    <a:pt x="59757" y="29"/>
                  </a:cubicBezTo>
                  <a:cubicBezTo>
                    <a:pt x="92740" y="29"/>
                    <a:pt x="119479" y="26767"/>
                    <a:pt x="119479" y="5975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38CF29-6A26-4DC2-692A-DB28B78792C2}"/>
                </a:ext>
              </a:extLst>
            </p:cNvPr>
            <p:cNvSpPr/>
            <p:nvPr/>
          </p:nvSpPr>
          <p:spPr>
            <a:xfrm>
              <a:off x="5763264" y="2944844"/>
              <a:ext cx="119443" cy="119443"/>
            </a:xfrm>
            <a:custGeom>
              <a:avLst/>
              <a:gdLst>
                <a:gd name="connsiteX0" fmla="*/ 119485 w 119443"/>
                <a:gd name="connsiteY0" fmla="*/ 59751 h 119443"/>
                <a:gd name="connsiteX1" fmla="*/ 59763 w 119443"/>
                <a:gd name="connsiteY1" fmla="*/ 119472 h 119443"/>
                <a:gd name="connsiteX2" fmla="*/ 42 w 119443"/>
                <a:gd name="connsiteY2" fmla="*/ 59751 h 119443"/>
                <a:gd name="connsiteX3" fmla="*/ 59763 w 119443"/>
                <a:gd name="connsiteY3" fmla="*/ 29 h 119443"/>
                <a:gd name="connsiteX4" fmla="*/ 119485 w 119443"/>
                <a:gd name="connsiteY4" fmla="*/ 597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5" y="59751"/>
                  </a:moveTo>
                  <a:cubicBezTo>
                    <a:pt x="119485" y="92734"/>
                    <a:pt x="92747" y="119472"/>
                    <a:pt x="59763" y="119472"/>
                  </a:cubicBezTo>
                  <a:cubicBezTo>
                    <a:pt x="26780" y="119472"/>
                    <a:pt x="42" y="92734"/>
                    <a:pt x="42" y="59751"/>
                  </a:cubicBezTo>
                  <a:cubicBezTo>
                    <a:pt x="42" y="26767"/>
                    <a:pt x="26780" y="29"/>
                    <a:pt x="59763" y="29"/>
                  </a:cubicBezTo>
                  <a:cubicBezTo>
                    <a:pt x="92747" y="29"/>
                    <a:pt x="119485" y="26767"/>
                    <a:pt x="119485" y="5975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02A28F-3176-D1F8-F212-39F0F887F654}"/>
                </a:ext>
              </a:extLst>
            </p:cNvPr>
            <p:cNvSpPr/>
            <p:nvPr/>
          </p:nvSpPr>
          <p:spPr>
            <a:xfrm>
              <a:off x="6036278" y="2944844"/>
              <a:ext cx="119443" cy="119443"/>
            </a:xfrm>
            <a:custGeom>
              <a:avLst/>
              <a:gdLst>
                <a:gd name="connsiteX0" fmla="*/ 119492 w 119443"/>
                <a:gd name="connsiteY0" fmla="*/ 59751 h 119443"/>
                <a:gd name="connsiteX1" fmla="*/ 59770 w 119443"/>
                <a:gd name="connsiteY1" fmla="*/ 119472 h 119443"/>
                <a:gd name="connsiteX2" fmla="*/ 48 w 119443"/>
                <a:gd name="connsiteY2" fmla="*/ 59751 h 119443"/>
                <a:gd name="connsiteX3" fmla="*/ 59770 w 119443"/>
                <a:gd name="connsiteY3" fmla="*/ 29 h 119443"/>
                <a:gd name="connsiteX4" fmla="*/ 119492 w 119443"/>
                <a:gd name="connsiteY4" fmla="*/ 597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51"/>
                  </a:moveTo>
                  <a:cubicBezTo>
                    <a:pt x="119492" y="92734"/>
                    <a:pt x="92753" y="119472"/>
                    <a:pt x="59770" y="119472"/>
                  </a:cubicBezTo>
                  <a:cubicBezTo>
                    <a:pt x="26786" y="119472"/>
                    <a:pt x="48" y="92734"/>
                    <a:pt x="48" y="59751"/>
                  </a:cubicBezTo>
                  <a:cubicBezTo>
                    <a:pt x="48" y="26767"/>
                    <a:pt x="26786" y="29"/>
                    <a:pt x="59770" y="29"/>
                  </a:cubicBezTo>
                  <a:cubicBezTo>
                    <a:pt x="92753" y="29"/>
                    <a:pt x="119492" y="26767"/>
                    <a:pt x="119492" y="5975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2DAC5E-F999-47F6-2AB2-869845B47239}"/>
                </a:ext>
              </a:extLst>
            </p:cNvPr>
            <p:cNvSpPr/>
            <p:nvPr/>
          </p:nvSpPr>
          <p:spPr>
            <a:xfrm>
              <a:off x="6309292" y="2944844"/>
              <a:ext cx="119443" cy="119443"/>
            </a:xfrm>
            <a:custGeom>
              <a:avLst/>
              <a:gdLst>
                <a:gd name="connsiteX0" fmla="*/ 119498 w 119443"/>
                <a:gd name="connsiteY0" fmla="*/ 59751 h 119443"/>
                <a:gd name="connsiteX1" fmla="*/ 59776 w 119443"/>
                <a:gd name="connsiteY1" fmla="*/ 119472 h 119443"/>
                <a:gd name="connsiteX2" fmla="*/ 54 w 119443"/>
                <a:gd name="connsiteY2" fmla="*/ 59751 h 119443"/>
                <a:gd name="connsiteX3" fmla="*/ 59776 w 119443"/>
                <a:gd name="connsiteY3" fmla="*/ 29 h 119443"/>
                <a:gd name="connsiteX4" fmla="*/ 119498 w 119443"/>
                <a:gd name="connsiteY4" fmla="*/ 597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8" y="59751"/>
                  </a:moveTo>
                  <a:cubicBezTo>
                    <a:pt x="119498" y="92734"/>
                    <a:pt x="92760" y="119472"/>
                    <a:pt x="59776" y="119472"/>
                  </a:cubicBezTo>
                  <a:cubicBezTo>
                    <a:pt x="26793" y="119472"/>
                    <a:pt x="54" y="92734"/>
                    <a:pt x="54" y="59751"/>
                  </a:cubicBezTo>
                  <a:cubicBezTo>
                    <a:pt x="54" y="26767"/>
                    <a:pt x="26793" y="29"/>
                    <a:pt x="59776" y="29"/>
                  </a:cubicBezTo>
                  <a:cubicBezTo>
                    <a:pt x="92760" y="29"/>
                    <a:pt x="119498" y="26767"/>
                    <a:pt x="119498" y="5975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7A40DC-E379-F384-4EAC-FBC40A9D33BC}"/>
                </a:ext>
              </a:extLst>
            </p:cNvPr>
            <p:cNvSpPr/>
            <p:nvPr/>
          </p:nvSpPr>
          <p:spPr>
            <a:xfrm>
              <a:off x="6582305" y="2944844"/>
              <a:ext cx="119443" cy="119443"/>
            </a:xfrm>
            <a:custGeom>
              <a:avLst/>
              <a:gdLst>
                <a:gd name="connsiteX0" fmla="*/ 119504 w 119443"/>
                <a:gd name="connsiteY0" fmla="*/ 59751 h 119443"/>
                <a:gd name="connsiteX1" fmla="*/ 59783 w 119443"/>
                <a:gd name="connsiteY1" fmla="*/ 119472 h 119443"/>
                <a:gd name="connsiteX2" fmla="*/ 61 w 119443"/>
                <a:gd name="connsiteY2" fmla="*/ 59751 h 119443"/>
                <a:gd name="connsiteX3" fmla="*/ 59783 w 119443"/>
                <a:gd name="connsiteY3" fmla="*/ 29 h 119443"/>
                <a:gd name="connsiteX4" fmla="*/ 119504 w 119443"/>
                <a:gd name="connsiteY4" fmla="*/ 597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51"/>
                  </a:moveTo>
                  <a:cubicBezTo>
                    <a:pt x="119504" y="92734"/>
                    <a:pt x="92766" y="119472"/>
                    <a:pt x="59783" y="119472"/>
                  </a:cubicBezTo>
                  <a:cubicBezTo>
                    <a:pt x="26799" y="119472"/>
                    <a:pt x="61" y="92734"/>
                    <a:pt x="61" y="59751"/>
                  </a:cubicBezTo>
                  <a:cubicBezTo>
                    <a:pt x="61" y="26767"/>
                    <a:pt x="26799" y="29"/>
                    <a:pt x="59783" y="29"/>
                  </a:cubicBezTo>
                  <a:cubicBezTo>
                    <a:pt x="92766" y="29"/>
                    <a:pt x="119504" y="26767"/>
                    <a:pt x="119504" y="59751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BD0C25-0D0D-C081-19D3-0CD2BC3958F1}"/>
                </a:ext>
              </a:extLst>
            </p:cNvPr>
            <p:cNvSpPr/>
            <p:nvPr/>
          </p:nvSpPr>
          <p:spPr>
            <a:xfrm>
              <a:off x="6036278" y="3081351"/>
              <a:ext cx="119443" cy="119443"/>
            </a:xfrm>
            <a:custGeom>
              <a:avLst/>
              <a:gdLst>
                <a:gd name="connsiteX0" fmla="*/ 119492 w 119443"/>
                <a:gd name="connsiteY0" fmla="*/ 59754 h 119443"/>
                <a:gd name="connsiteX1" fmla="*/ 59770 w 119443"/>
                <a:gd name="connsiteY1" fmla="*/ 119476 h 119443"/>
                <a:gd name="connsiteX2" fmla="*/ 48 w 119443"/>
                <a:gd name="connsiteY2" fmla="*/ 59754 h 119443"/>
                <a:gd name="connsiteX3" fmla="*/ 59770 w 119443"/>
                <a:gd name="connsiteY3" fmla="*/ 32 h 119443"/>
                <a:gd name="connsiteX4" fmla="*/ 119492 w 119443"/>
                <a:gd name="connsiteY4" fmla="*/ 5975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54"/>
                  </a:moveTo>
                  <a:cubicBezTo>
                    <a:pt x="119492" y="92737"/>
                    <a:pt x="92753" y="119476"/>
                    <a:pt x="59770" y="119476"/>
                  </a:cubicBezTo>
                  <a:cubicBezTo>
                    <a:pt x="26786" y="119476"/>
                    <a:pt x="48" y="92737"/>
                    <a:pt x="48" y="59754"/>
                  </a:cubicBezTo>
                  <a:cubicBezTo>
                    <a:pt x="48" y="26770"/>
                    <a:pt x="26786" y="32"/>
                    <a:pt x="59770" y="32"/>
                  </a:cubicBezTo>
                  <a:cubicBezTo>
                    <a:pt x="92753" y="32"/>
                    <a:pt x="119492" y="26770"/>
                    <a:pt x="119492" y="59754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817E37-B1A1-DD5C-3FE0-A475D4D08C03}"/>
                </a:ext>
              </a:extLst>
            </p:cNvPr>
            <p:cNvSpPr/>
            <p:nvPr/>
          </p:nvSpPr>
          <p:spPr>
            <a:xfrm>
              <a:off x="6582305" y="3081351"/>
              <a:ext cx="119443" cy="119443"/>
            </a:xfrm>
            <a:custGeom>
              <a:avLst/>
              <a:gdLst>
                <a:gd name="connsiteX0" fmla="*/ 119504 w 119443"/>
                <a:gd name="connsiteY0" fmla="*/ 59754 h 119443"/>
                <a:gd name="connsiteX1" fmla="*/ 59783 w 119443"/>
                <a:gd name="connsiteY1" fmla="*/ 119476 h 119443"/>
                <a:gd name="connsiteX2" fmla="*/ 61 w 119443"/>
                <a:gd name="connsiteY2" fmla="*/ 59754 h 119443"/>
                <a:gd name="connsiteX3" fmla="*/ 59783 w 119443"/>
                <a:gd name="connsiteY3" fmla="*/ 32 h 119443"/>
                <a:gd name="connsiteX4" fmla="*/ 119504 w 119443"/>
                <a:gd name="connsiteY4" fmla="*/ 5975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54"/>
                  </a:moveTo>
                  <a:cubicBezTo>
                    <a:pt x="119504" y="92737"/>
                    <a:pt x="92766" y="119476"/>
                    <a:pt x="59783" y="119476"/>
                  </a:cubicBezTo>
                  <a:cubicBezTo>
                    <a:pt x="26799" y="119476"/>
                    <a:pt x="61" y="92737"/>
                    <a:pt x="61" y="59754"/>
                  </a:cubicBezTo>
                  <a:cubicBezTo>
                    <a:pt x="61" y="26770"/>
                    <a:pt x="26799" y="32"/>
                    <a:pt x="59783" y="32"/>
                  </a:cubicBezTo>
                  <a:cubicBezTo>
                    <a:pt x="92766" y="32"/>
                    <a:pt x="119504" y="26770"/>
                    <a:pt x="119504" y="59754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33A3DB-4C64-7F24-9D60-D1C5516CE24A}"/>
                </a:ext>
              </a:extLst>
            </p:cNvPr>
            <p:cNvSpPr/>
            <p:nvPr/>
          </p:nvSpPr>
          <p:spPr>
            <a:xfrm>
              <a:off x="4398195" y="3217858"/>
              <a:ext cx="127975" cy="119443"/>
            </a:xfrm>
            <a:custGeom>
              <a:avLst/>
              <a:gdLst>
                <a:gd name="connsiteX0" fmla="*/ 59731 w 127975"/>
                <a:gd name="connsiteY0" fmla="*/ 35 h 119443"/>
                <a:gd name="connsiteX1" fmla="*/ 10 w 127975"/>
                <a:gd name="connsiteY1" fmla="*/ 59757 h 119443"/>
                <a:gd name="connsiteX2" fmla="*/ 59731 w 127975"/>
                <a:gd name="connsiteY2" fmla="*/ 119479 h 119443"/>
                <a:gd name="connsiteX3" fmla="*/ 127985 w 127975"/>
                <a:gd name="connsiteY3" fmla="*/ 119479 h 119443"/>
                <a:gd name="connsiteX4" fmla="*/ 127985 w 127975"/>
                <a:gd name="connsiteY4" fmla="*/ 3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31" y="35"/>
                  </a:moveTo>
                  <a:cubicBezTo>
                    <a:pt x="26748" y="35"/>
                    <a:pt x="10" y="26773"/>
                    <a:pt x="10" y="59757"/>
                  </a:cubicBezTo>
                  <a:cubicBezTo>
                    <a:pt x="10" y="92740"/>
                    <a:pt x="26748" y="119479"/>
                    <a:pt x="59731" y="119479"/>
                  </a:cubicBezTo>
                  <a:lnTo>
                    <a:pt x="127985" y="119479"/>
                  </a:lnTo>
                  <a:lnTo>
                    <a:pt x="127985" y="3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080FC24-14C6-6D8A-F4B9-4AA09392C92C}"/>
                </a:ext>
              </a:extLst>
            </p:cNvPr>
            <p:cNvSpPr/>
            <p:nvPr/>
          </p:nvSpPr>
          <p:spPr>
            <a:xfrm>
              <a:off x="4526170" y="3217858"/>
              <a:ext cx="136506" cy="119443"/>
            </a:xfrm>
            <a:custGeom>
              <a:avLst/>
              <a:gdLst>
                <a:gd name="connsiteX0" fmla="*/ 13 w 136506"/>
                <a:gd name="connsiteY0" fmla="*/ 35 h 119443"/>
                <a:gd name="connsiteX1" fmla="*/ 136520 w 136506"/>
                <a:gd name="connsiteY1" fmla="*/ 35 h 119443"/>
                <a:gd name="connsiteX2" fmla="*/ 136520 w 136506"/>
                <a:gd name="connsiteY2" fmla="*/ 119479 h 119443"/>
                <a:gd name="connsiteX3" fmla="*/ 13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3" y="35"/>
                  </a:moveTo>
                  <a:lnTo>
                    <a:pt x="136520" y="35"/>
                  </a:lnTo>
                  <a:lnTo>
                    <a:pt x="136520" y="119479"/>
                  </a:lnTo>
                  <a:lnTo>
                    <a:pt x="13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174FFF-AB1C-69A2-1DB4-DE33E4772CAC}"/>
                </a:ext>
              </a:extLst>
            </p:cNvPr>
            <p:cNvSpPr/>
            <p:nvPr/>
          </p:nvSpPr>
          <p:spPr>
            <a:xfrm>
              <a:off x="4662677" y="3217858"/>
              <a:ext cx="136506" cy="119443"/>
            </a:xfrm>
            <a:custGeom>
              <a:avLst/>
              <a:gdLst>
                <a:gd name="connsiteX0" fmla="*/ 16 w 136506"/>
                <a:gd name="connsiteY0" fmla="*/ 35 h 119443"/>
                <a:gd name="connsiteX1" fmla="*/ 136523 w 136506"/>
                <a:gd name="connsiteY1" fmla="*/ 35 h 119443"/>
                <a:gd name="connsiteX2" fmla="*/ 136523 w 136506"/>
                <a:gd name="connsiteY2" fmla="*/ 119479 h 119443"/>
                <a:gd name="connsiteX3" fmla="*/ 16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6" y="35"/>
                  </a:moveTo>
                  <a:lnTo>
                    <a:pt x="136523" y="35"/>
                  </a:lnTo>
                  <a:lnTo>
                    <a:pt x="136523" y="119479"/>
                  </a:lnTo>
                  <a:lnTo>
                    <a:pt x="16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9D0C46C-D0D5-A9D7-498E-A1155441CB19}"/>
                </a:ext>
              </a:extLst>
            </p:cNvPr>
            <p:cNvSpPr/>
            <p:nvPr/>
          </p:nvSpPr>
          <p:spPr>
            <a:xfrm>
              <a:off x="4799184" y="3217858"/>
              <a:ext cx="136506" cy="119443"/>
            </a:xfrm>
            <a:custGeom>
              <a:avLst/>
              <a:gdLst>
                <a:gd name="connsiteX0" fmla="*/ 19 w 136506"/>
                <a:gd name="connsiteY0" fmla="*/ 35 h 119443"/>
                <a:gd name="connsiteX1" fmla="*/ 136526 w 136506"/>
                <a:gd name="connsiteY1" fmla="*/ 35 h 119443"/>
                <a:gd name="connsiteX2" fmla="*/ 136526 w 136506"/>
                <a:gd name="connsiteY2" fmla="*/ 119479 h 119443"/>
                <a:gd name="connsiteX3" fmla="*/ 19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9" y="35"/>
                  </a:moveTo>
                  <a:lnTo>
                    <a:pt x="136526" y="35"/>
                  </a:lnTo>
                  <a:lnTo>
                    <a:pt x="136526" y="119479"/>
                  </a:lnTo>
                  <a:lnTo>
                    <a:pt x="19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BA0510A-09F0-908A-0DBA-6D0C220D040C}"/>
                </a:ext>
              </a:extLst>
            </p:cNvPr>
            <p:cNvSpPr/>
            <p:nvPr/>
          </p:nvSpPr>
          <p:spPr>
            <a:xfrm>
              <a:off x="4935691" y="3217858"/>
              <a:ext cx="127975" cy="119443"/>
            </a:xfrm>
            <a:custGeom>
              <a:avLst/>
              <a:gdLst>
                <a:gd name="connsiteX0" fmla="*/ 68276 w 127975"/>
                <a:gd name="connsiteY0" fmla="*/ 119479 h 119443"/>
                <a:gd name="connsiteX1" fmla="*/ 127998 w 127975"/>
                <a:gd name="connsiteY1" fmla="*/ 59757 h 119443"/>
                <a:gd name="connsiteX2" fmla="*/ 68276 w 127975"/>
                <a:gd name="connsiteY2" fmla="*/ 35 h 119443"/>
                <a:gd name="connsiteX3" fmla="*/ 22 w 127975"/>
                <a:gd name="connsiteY3" fmla="*/ 35 h 119443"/>
                <a:gd name="connsiteX4" fmla="*/ 22 w 127975"/>
                <a:gd name="connsiteY4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76" y="119479"/>
                  </a:moveTo>
                  <a:cubicBezTo>
                    <a:pt x="101259" y="119479"/>
                    <a:pt x="127998" y="92740"/>
                    <a:pt x="127998" y="59757"/>
                  </a:cubicBezTo>
                  <a:cubicBezTo>
                    <a:pt x="127998" y="26773"/>
                    <a:pt x="101259" y="35"/>
                    <a:pt x="68276" y="35"/>
                  </a:cubicBezTo>
                  <a:lnTo>
                    <a:pt x="22" y="35"/>
                  </a:lnTo>
                  <a:lnTo>
                    <a:pt x="22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A45F05-2B85-888F-005E-FD22093987D6}"/>
                </a:ext>
              </a:extLst>
            </p:cNvPr>
            <p:cNvSpPr/>
            <p:nvPr/>
          </p:nvSpPr>
          <p:spPr>
            <a:xfrm>
              <a:off x="5217236" y="3217858"/>
              <a:ext cx="127975" cy="119443"/>
            </a:xfrm>
            <a:custGeom>
              <a:avLst/>
              <a:gdLst>
                <a:gd name="connsiteX0" fmla="*/ 59751 w 127975"/>
                <a:gd name="connsiteY0" fmla="*/ 35 h 119443"/>
                <a:gd name="connsiteX1" fmla="*/ 29 w 127975"/>
                <a:gd name="connsiteY1" fmla="*/ 59757 h 119443"/>
                <a:gd name="connsiteX2" fmla="*/ 59751 w 127975"/>
                <a:gd name="connsiteY2" fmla="*/ 119479 h 119443"/>
                <a:gd name="connsiteX3" fmla="*/ 128004 w 127975"/>
                <a:gd name="connsiteY3" fmla="*/ 119479 h 119443"/>
                <a:gd name="connsiteX4" fmla="*/ 128004 w 127975"/>
                <a:gd name="connsiteY4" fmla="*/ 3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1" y="35"/>
                  </a:moveTo>
                  <a:cubicBezTo>
                    <a:pt x="26767" y="35"/>
                    <a:pt x="29" y="26773"/>
                    <a:pt x="29" y="59757"/>
                  </a:cubicBezTo>
                  <a:cubicBezTo>
                    <a:pt x="29" y="92740"/>
                    <a:pt x="26767" y="119479"/>
                    <a:pt x="59751" y="119479"/>
                  </a:cubicBezTo>
                  <a:lnTo>
                    <a:pt x="128004" y="119479"/>
                  </a:lnTo>
                  <a:lnTo>
                    <a:pt x="128004" y="3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B8E598-EF4E-7C63-5BC4-144CC8896310}"/>
                </a:ext>
              </a:extLst>
            </p:cNvPr>
            <p:cNvSpPr/>
            <p:nvPr/>
          </p:nvSpPr>
          <p:spPr>
            <a:xfrm>
              <a:off x="5345212" y="3217858"/>
              <a:ext cx="136506" cy="119443"/>
            </a:xfrm>
            <a:custGeom>
              <a:avLst/>
              <a:gdLst>
                <a:gd name="connsiteX0" fmla="*/ 32 w 136506"/>
                <a:gd name="connsiteY0" fmla="*/ 35 h 119443"/>
                <a:gd name="connsiteX1" fmla="*/ 136539 w 136506"/>
                <a:gd name="connsiteY1" fmla="*/ 35 h 119443"/>
                <a:gd name="connsiteX2" fmla="*/ 136539 w 136506"/>
                <a:gd name="connsiteY2" fmla="*/ 119479 h 119443"/>
                <a:gd name="connsiteX3" fmla="*/ 32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2" y="35"/>
                  </a:moveTo>
                  <a:lnTo>
                    <a:pt x="136539" y="35"/>
                  </a:lnTo>
                  <a:lnTo>
                    <a:pt x="136539" y="119479"/>
                  </a:lnTo>
                  <a:lnTo>
                    <a:pt x="32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2EB22F-80D9-0B0F-4B2A-B4C5D73287CB}"/>
                </a:ext>
              </a:extLst>
            </p:cNvPr>
            <p:cNvSpPr/>
            <p:nvPr/>
          </p:nvSpPr>
          <p:spPr>
            <a:xfrm>
              <a:off x="5481719" y="3217858"/>
              <a:ext cx="136506" cy="119443"/>
            </a:xfrm>
            <a:custGeom>
              <a:avLst/>
              <a:gdLst>
                <a:gd name="connsiteX0" fmla="*/ 35 w 136506"/>
                <a:gd name="connsiteY0" fmla="*/ 35 h 119443"/>
                <a:gd name="connsiteX1" fmla="*/ 136542 w 136506"/>
                <a:gd name="connsiteY1" fmla="*/ 35 h 119443"/>
                <a:gd name="connsiteX2" fmla="*/ 136542 w 136506"/>
                <a:gd name="connsiteY2" fmla="*/ 119479 h 119443"/>
                <a:gd name="connsiteX3" fmla="*/ 35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5" y="35"/>
                  </a:moveTo>
                  <a:lnTo>
                    <a:pt x="136542" y="35"/>
                  </a:lnTo>
                  <a:lnTo>
                    <a:pt x="136542" y="119479"/>
                  </a:lnTo>
                  <a:lnTo>
                    <a:pt x="35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8618F0-24EF-8DFF-35E5-1ADE6D39046F}"/>
                </a:ext>
              </a:extLst>
            </p:cNvPr>
            <p:cNvSpPr/>
            <p:nvPr/>
          </p:nvSpPr>
          <p:spPr>
            <a:xfrm>
              <a:off x="5618225" y="3217858"/>
              <a:ext cx="136506" cy="119443"/>
            </a:xfrm>
            <a:custGeom>
              <a:avLst/>
              <a:gdLst>
                <a:gd name="connsiteX0" fmla="*/ 38 w 136506"/>
                <a:gd name="connsiteY0" fmla="*/ 35 h 119443"/>
                <a:gd name="connsiteX1" fmla="*/ 136545 w 136506"/>
                <a:gd name="connsiteY1" fmla="*/ 35 h 119443"/>
                <a:gd name="connsiteX2" fmla="*/ 136545 w 136506"/>
                <a:gd name="connsiteY2" fmla="*/ 119479 h 119443"/>
                <a:gd name="connsiteX3" fmla="*/ 38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35"/>
                  </a:moveTo>
                  <a:lnTo>
                    <a:pt x="136545" y="35"/>
                  </a:lnTo>
                  <a:lnTo>
                    <a:pt x="136545" y="119479"/>
                  </a:lnTo>
                  <a:lnTo>
                    <a:pt x="38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1B194C-F178-5241-CD17-F490D43514DC}"/>
                </a:ext>
              </a:extLst>
            </p:cNvPr>
            <p:cNvSpPr/>
            <p:nvPr/>
          </p:nvSpPr>
          <p:spPr>
            <a:xfrm>
              <a:off x="5754732" y="3217858"/>
              <a:ext cx="127975" cy="119443"/>
            </a:xfrm>
            <a:custGeom>
              <a:avLst/>
              <a:gdLst>
                <a:gd name="connsiteX0" fmla="*/ 68295 w 127975"/>
                <a:gd name="connsiteY0" fmla="*/ 119479 h 119443"/>
                <a:gd name="connsiteX1" fmla="*/ 128017 w 127975"/>
                <a:gd name="connsiteY1" fmla="*/ 59757 h 119443"/>
                <a:gd name="connsiteX2" fmla="*/ 68295 w 127975"/>
                <a:gd name="connsiteY2" fmla="*/ 35 h 119443"/>
                <a:gd name="connsiteX3" fmla="*/ 42 w 127975"/>
                <a:gd name="connsiteY3" fmla="*/ 35 h 119443"/>
                <a:gd name="connsiteX4" fmla="*/ 42 w 127975"/>
                <a:gd name="connsiteY4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5" y="119479"/>
                  </a:moveTo>
                  <a:cubicBezTo>
                    <a:pt x="101279" y="119479"/>
                    <a:pt x="128017" y="92740"/>
                    <a:pt x="128017" y="59757"/>
                  </a:cubicBezTo>
                  <a:cubicBezTo>
                    <a:pt x="128017" y="26773"/>
                    <a:pt x="101279" y="35"/>
                    <a:pt x="68295" y="35"/>
                  </a:cubicBezTo>
                  <a:lnTo>
                    <a:pt x="42" y="35"/>
                  </a:lnTo>
                  <a:lnTo>
                    <a:pt x="42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225800F-A4EB-1EC3-EAD7-2F8671CC475E}"/>
                </a:ext>
              </a:extLst>
            </p:cNvPr>
            <p:cNvSpPr/>
            <p:nvPr/>
          </p:nvSpPr>
          <p:spPr>
            <a:xfrm>
              <a:off x="6036278" y="3217858"/>
              <a:ext cx="127975" cy="119443"/>
            </a:xfrm>
            <a:custGeom>
              <a:avLst/>
              <a:gdLst>
                <a:gd name="connsiteX0" fmla="*/ 59770 w 127975"/>
                <a:gd name="connsiteY0" fmla="*/ 35 h 119443"/>
                <a:gd name="connsiteX1" fmla="*/ 48 w 127975"/>
                <a:gd name="connsiteY1" fmla="*/ 59757 h 119443"/>
                <a:gd name="connsiteX2" fmla="*/ 59770 w 127975"/>
                <a:gd name="connsiteY2" fmla="*/ 119479 h 119443"/>
                <a:gd name="connsiteX3" fmla="*/ 128023 w 127975"/>
                <a:gd name="connsiteY3" fmla="*/ 119479 h 119443"/>
                <a:gd name="connsiteX4" fmla="*/ 128023 w 127975"/>
                <a:gd name="connsiteY4" fmla="*/ 3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0" y="35"/>
                  </a:moveTo>
                  <a:cubicBezTo>
                    <a:pt x="26786" y="35"/>
                    <a:pt x="48" y="26773"/>
                    <a:pt x="48" y="59757"/>
                  </a:cubicBezTo>
                  <a:cubicBezTo>
                    <a:pt x="48" y="92740"/>
                    <a:pt x="26786" y="119479"/>
                    <a:pt x="59770" y="119479"/>
                  </a:cubicBezTo>
                  <a:lnTo>
                    <a:pt x="128023" y="119479"/>
                  </a:lnTo>
                  <a:lnTo>
                    <a:pt x="128023" y="3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FB2648-9CB1-EE92-18C7-0BD3ECCC481E}"/>
                </a:ext>
              </a:extLst>
            </p:cNvPr>
            <p:cNvSpPr/>
            <p:nvPr/>
          </p:nvSpPr>
          <p:spPr>
            <a:xfrm>
              <a:off x="6164253" y="3217858"/>
              <a:ext cx="136506" cy="119443"/>
            </a:xfrm>
            <a:custGeom>
              <a:avLst/>
              <a:gdLst>
                <a:gd name="connsiteX0" fmla="*/ 51 w 136506"/>
                <a:gd name="connsiteY0" fmla="*/ 35 h 119443"/>
                <a:gd name="connsiteX1" fmla="*/ 136558 w 136506"/>
                <a:gd name="connsiteY1" fmla="*/ 35 h 119443"/>
                <a:gd name="connsiteX2" fmla="*/ 136558 w 136506"/>
                <a:gd name="connsiteY2" fmla="*/ 119479 h 119443"/>
                <a:gd name="connsiteX3" fmla="*/ 51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51" y="35"/>
                  </a:moveTo>
                  <a:lnTo>
                    <a:pt x="136558" y="35"/>
                  </a:lnTo>
                  <a:lnTo>
                    <a:pt x="136558" y="119479"/>
                  </a:lnTo>
                  <a:lnTo>
                    <a:pt x="51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56EF03-8A07-BCDD-A4C8-263B6882A875}"/>
                </a:ext>
              </a:extLst>
            </p:cNvPr>
            <p:cNvSpPr/>
            <p:nvPr/>
          </p:nvSpPr>
          <p:spPr>
            <a:xfrm>
              <a:off x="6300760" y="3217858"/>
              <a:ext cx="136506" cy="119443"/>
            </a:xfrm>
            <a:custGeom>
              <a:avLst/>
              <a:gdLst>
                <a:gd name="connsiteX0" fmla="*/ 54 w 136506"/>
                <a:gd name="connsiteY0" fmla="*/ 35 h 119443"/>
                <a:gd name="connsiteX1" fmla="*/ 136561 w 136506"/>
                <a:gd name="connsiteY1" fmla="*/ 35 h 119443"/>
                <a:gd name="connsiteX2" fmla="*/ 136561 w 136506"/>
                <a:gd name="connsiteY2" fmla="*/ 119479 h 119443"/>
                <a:gd name="connsiteX3" fmla="*/ 54 w 136506"/>
                <a:gd name="connsiteY3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54" y="35"/>
                  </a:moveTo>
                  <a:lnTo>
                    <a:pt x="136561" y="35"/>
                  </a:lnTo>
                  <a:lnTo>
                    <a:pt x="136561" y="119479"/>
                  </a:lnTo>
                  <a:lnTo>
                    <a:pt x="54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DE761D-3AA4-6430-3FC1-4E2E8F42AD64}"/>
                </a:ext>
              </a:extLst>
            </p:cNvPr>
            <p:cNvSpPr/>
            <p:nvPr/>
          </p:nvSpPr>
          <p:spPr>
            <a:xfrm>
              <a:off x="6437267" y="3217858"/>
              <a:ext cx="127975" cy="119443"/>
            </a:xfrm>
            <a:custGeom>
              <a:avLst/>
              <a:gdLst>
                <a:gd name="connsiteX0" fmla="*/ 68311 w 127975"/>
                <a:gd name="connsiteY0" fmla="*/ 119479 h 119443"/>
                <a:gd name="connsiteX1" fmla="*/ 128033 w 127975"/>
                <a:gd name="connsiteY1" fmla="*/ 59757 h 119443"/>
                <a:gd name="connsiteX2" fmla="*/ 68311 w 127975"/>
                <a:gd name="connsiteY2" fmla="*/ 35 h 119443"/>
                <a:gd name="connsiteX3" fmla="*/ 58 w 127975"/>
                <a:gd name="connsiteY3" fmla="*/ 35 h 119443"/>
                <a:gd name="connsiteX4" fmla="*/ 58 w 127975"/>
                <a:gd name="connsiteY4" fmla="*/ 1194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1" y="119479"/>
                  </a:moveTo>
                  <a:cubicBezTo>
                    <a:pt x="101295" y="119479"/>
                    <a:pt x="128033" y="92740"/>
                    <a:pt x="128033" y="59757"/>
                  </a:cubicBezTo>
                  <a:cubicBezTo>
                    <a:pt x="128033" y="26773"/>
                    <a:pt x="101295" y="35"/>
                    <a:pt x="68311" y="35"/>
                  </a:cubicBezTo>
                  <a:lnTo>
                    <a:pt x="58" y="35"/>
                  </a:lnTo>
                  <a:lnTo>
                    <a:pt x="58" y="119479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6084D5-4249-3312-DE18-4C0A8F779AEB}"/>
                </a:ext>
              </a:extLst>
            </p:cNvPr>
            <p:cNvSpPr/>
            <p:nvPr/>
          </p:nvSpPr>
          <p:spPr>
            <a:xfrm>
              <a:off x="6718812" y="3217858"/>
              <a:ext cx="119443" cy="119443"/>
            </a:xfrm>
            <a:custGeom>
              <a:avLst/>
              <a:gdLst>
                <a:gd name="connsiteX0" fmla="*/ 119508 w 119443"/>
                <a:gd name="connsiteY0" fmla="*/ 59757 h 119443"/>
                <a:gd name="connsiteX1" fmla="*/ 59786 w 119443"/>
                <a:gd name="connsiteY1" fmla="*/ 119479 h 119443"/>
                <a:gd name="connsiteX2" fmla="*/ 64 w 119443"/>
                <a:gd name="connsiteY2" fmla="*/ 59757 h 119443"/>
                <a:gd name="connsiteX3" fmla="*/ 59786 w 119443"/>
                <a:gd name="connsiteY3" fmla="*/ 35 h 119443"/>
                <a:gd name="connsiteX4" fmla="*/ 119508 w 119443"/>
                <a:gd name="connsiteY4" fmla="*/ 5975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8" y="59757"/>
                  </a:moveTo>
                  <a:cubicBezTo>
                    <a:pt x="119508" y="92740"/>
                    <a:pt x="92769" y="119479"/>
                    <a:pt x="59786" y="119479"/>
                  </a:cubicBezTo>
                  <a:cubicBezTo>
                    <a:pt x="26802" y="119479"/>
                    <a:pt x="64" y="92740"/>
                    <a:pt x="64" y="59757"/>
                  </a:cubicBezTo>
                  <a:cubicBezTo>
                    <a:pt x="64" y="26774"/>
                    <a:pt x="26802" y="35"/>
                    <a:pt x="59786" y="35"/>
                  </a:cubicBezTo>
                  <a:cubicBezTo>
                    <a:pt x="92769" y="35"/>
                    <a:pt x="119508" y="26774"/>
                    <a:pt x="119508" y="5975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7A35E6-7808-E6D8-4096-9CF729E15129}"/>
                </a:ext>
              </a:extLst>
            </p:cNvPr>
            <p:cNvSpPr/>
            <p:nvPr/>
          </p:nvSpPr>
          <p:spPr>
            <a:xfrm>
              <a:off x="6991826" y="3217858"/>
              <a:ext cx="119443" cy="119443"/>
            </a:xfrm>
            <a:custGeom>
              <a:avLst/>
              <a:gdLst>
                <a:gd name="connsiteX0" fmla="*/ 119514 w 119443"/>
                <a:gd name="connsiteY0" fmla="*/ 59757 h 119443"/>
                <a:gd name="connsiteX1" fmla="*/ 59792 w 119443"/>
                <a:gd name="connsiteY1" fmla="*/ 119479 h 119443"/>
                <a:gd name="connsiteX2" fmla="*/ 70 w 119443"/>
                <a:gd name="connsiteY2" fmla="*/ 59757 h 119443"/>
                <a:gd name="connsiteX3" fmla="*/ 59792 w 119443"/>
                <a:gd name="connsiteY3" fmla="*/ 35 h 119443"/>
                <a:gd name="connsiteX4" fmla="*/ 119514 w 119443"/>
                <a:gd name="connsiteY4" fmla="*/ 5975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4" y="59757"/>
                  </a:moveTo>
                  <a:cubicBezTo>
                    <a:pt x="119514" y="92740"/>
                    <a:pt x="92776" y="119479"/>
                    <a:pt x="59792" y="119479"/>
                  </a:cubicBezTo>
                  <a:cubicBezTo>
                    <a:pt x="26809" y="119479"/>
                    <a:pt x="70" y="92740"/>
                    <a:pt x="70" y="59757"/>
                  </a:cubicBezTo>
                  <a:cubicBezTo>
                    <a:pt x="70" y="26774"/>
                    <a:pt x="26809" y="35"/>
                    <a:pt x="59792" y="35"/>
                  </a:cubicBezTo>
                  <a:cubicBezTo>
                    <a:pt x="92776" y="35"/>
                    <a:pt x="119514" y="26774"/>
                    <a:pt x="119514" y="5975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1A97E51-41F9-57FE-711E-CEDD3DB2F62E}"/>
                </a:ext>
              </a:extLst>
            </p:cNvPr>
            <p:cNvSpPr/>
            <p:nvPr/>
          </p:nvSpPr>
          <p:spPr>
            <a:xfrm>
              <a:off x="7264840" y="3217858"/>
              <a:ext cx="119443" cy="119443"/>
            </a:xfrm>
            <a:custGeom>
              <a:avLst/>
              <a:gdLst>
                <a:gd name="connsiteX0" fmla="*/ 119520 w 119443"/>
                <a:gd name="connsiteY0" fmla="*/ 59757 h 119443"/>
                <a:gd name="connsiteX1" fmla="*/ 59799 w 119443"/>
                <a:gd name="connsiteY1" fmla="*/ 119479 h 119443"/>
                <a:gd name="connsiteX2" fmla="*/ 77 w 119443"/>
                <a:gd name="connsiteY2" fmla="*/ 59757 h 119443"/>
                <a:gd name="connsiteX3" fmla="*/ 59799 w 119443"/>
                <a:gd name="connsiteY3" fmla="*/ 35 h 119443"/>
                <a:gd name="connsiteX4" fmla="*/ 119520 w 119443"/>
                <a:gd name="connsiteY4" fmla="*/ 5975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20" y="59757"/>
                  </a:moveTo>
                  <a:cubicBezTo>
                    <a:pt x="119520" y="92740"/>
                    <a:pt x="92782" y="119479"/>
                    <a:pt x="59799" y="119479"/>
                  </a:cubicBezTo>
                  <a:cubicBezTo>
                    <a:pt x="26815" y="119479"/>
                    <a:pt x="77" y="92740"/>
                    <a:pt x="77" y="59757"/>
                  </a:cubicBezTo>
                  <a:cubicBezTo>
                    <a:pt x="77" y="26774"/>
                    <a:pt x="26815" y="35"/>
                    <a:pt x="59799" y="35"/>
                  </a:cubicBezTo>
                  <a:cubicBezTo>
                    <a:pt x="92782" y="35"/>
                    <a:pt x="119520" y="26774"/>
                    <a:pt x="119520" y="5975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6F3D3F-7D5A-0876-38DC-073CF052D30F}"/>
                </a:ext>
              </a:extLst>
            </p:cNvPr>
            <p:cNvSpPr/>
            <p:nvPr/>
          </p:nvSpPr>
          <p:spPr>
            <a:xfrm>
              <a:off x="7537853" y="3217858"/>
              <a:ext cx="119443" cy="119443"/>
            </a:xfrm>
            <a:custGeom>
              <a:avLst/>
              <a:gdLst>
                <a:gd name="connsiteX0" fmla="*/ 119527 w 119443"/>
                <a:gd name="connsiteY0" fmla="*/ 59757 h 119443"/>
                <a:gd name="connsiteX1" fmla="*/ 59805 w 119443"/>
                <a:gd name="connsiteY1" fmla="*/ 119479 h 119443"/>
                <a:gd name="connsiteX2" fmla="*/ 83 w 119443"/>
                <a:gd name="connsiteY2" fmla="*/ 59757 h 119443"/>
                <a:gd name="connsiteX3" fmla="*/ 59805 w 119443"/>
                <a:gd name="connsiteY3" fmla="*/ 35 h 119443"/>
                <a:gd name="connsiteX4" fmla="*/ 119527 w 119443"/>
                <a:gd name="connsiteY4" fmla="*/ 5975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27" y="59757"/>
                  </a:moveTo>
                  <a:cubicBezTo>
                    <a:pt x="119527" y="92740"/>
                    <a:pt x="92788" y="119479"/>
                    <a:pt x="59805" y="119479"/>
                  </a:cubicBezTo>
                  <a:cubicBezTo>
                    <a:pt x="26822" y="119479"/>
                    <a:pt x="83" y="92740"/>
                    <a:pt x="83" y="59757"/>
                  </a:cubicBezTo>
                  <a:cubicBezTo>
                    <a:pt x="83" y="26774"/>
                    <a:pt x="26822" y="35"/>
                    <a:pt x="59805" y="35"/>
                  </a:cubicBezTo>
                  <a:cubicBezTo>
                    <a:pt x="92788" y="35"/>
                    <a:pt x="119527" y="26774"/>
                    <a:pt x="119527" y="5975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A6E847-FF43-9E08-1D6B-57BA75E9CE0F}"/>
                </a:ext>
              </a:extLst>
            </p:cNvPr>
            <p:cNvSpPr/>
            <p:nvPr/>
          </p:nvSpPr>
          <p:spPr>
            <a:xfrm>
              <a:off x="4398195" y="3354365"/>
              <a:ext cx="127975" cy="119443"/>
            </a:xfrm>
            <a:custGeom>
              <a:avLst/>
              <a:gdLst>
                <a:gd name="connsiteX0" fmla="*/ 59731 w 127975"/>
                <a:gd name="connsiteY0" fmla="*/ 38 h 119443"/>
                <a:gd name="connsiteX1" fmla="*/ 10 w 127975"/>
                <a:gd name="connsiteY1" fmla="*/ 59760 h 119443"/>
                <a:gd name="connsiteX2" fmla="*/ 59731 w 127975"/>
                <a:gd name="connsiteY2" fmla="*/ 119482 h 119443"/>
                <a:gd name="connsiteX3" fmla="*/ 127985 w 127975"/>
                <a:gd name="connsiteY3" fmla="*/ 119482 h 119443"/>
                <a:gd name="connsiteX4" fmla="*/ 127985 w 127975"/>
                <a:gd name="connsiteY4" fmla="*/ 3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31" y="38"/>
                  </a:moveTo>
                  <a:cubicBezTo>
                    <a:pt x="26748" y="38"/>
                    <a:pt x="10" y="26777"/>
                    <a:pt x="10" y="59760"/>
                  </a:cubicBezTo>
                  <a:cubicBezTo>
                    <a:pt x="10" y="92744"/>
                    <a:pt x="26748" y="119482"/>
                    <a:pt x="59731" y="119482"/>
                  </a:cubicBezTo>
                  <a:lnTo>
                    <a:pt x="127985" y="119482"/>
                  </a:lnTo>
                  <a:lnTo>
                    <a:pt x="127985" y="3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0F7CDF9-79C5-349F-5D1B-58631760990E}"/>
                </a:ext>
              </a:extLst>
            </p:cNvPr>
            <p:cNvSpPr/>
            <p:nvPr/>
          </p:nvSpPr>
          <p:spPr>
            <a:xfrm>
              <a:off x="4526170" y="3354365"/>
              <a:ext cx="136506" cy="119443"/>
            </a:xfrm>
            <a:custGeom>
              <a:avLst/>
              <a:gdLst>
                <a:gd name="connsiteX0" fmla="*/ 13 w 136506"/>
                <a:gd name="connsiteY0" fmla="*/ 38 h 119443"/>
                <a:gd name="connsiteX1" fmla="*/ 136520 w 136506"/>
                <a:gd name="connsiteY1" fmla="*/ 38 h 119443"/>
                <a:gd name="connsiteX2" fmla="*/ 136520 w 136506"/>
                <a:gd name="connsiteY2" fmla="*/ 119482 h 119443"/>
                <a:gd name="connsiteX3" fmla="*/ 13 w 136506"/>
                <a:gd name="connsiteY3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3" y="38"/>
                  </a:moveTo>
                  <a:lnTo>
                    <a:pt x="136520" y="38"/>
                  </a:lnTo>
                  <a:lnTo>
                    <a:pt x="136520" y="119482"/>
                  </a:lnTo>
                  <a:lnTo>
                    <a:pt x="13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801C926-E3BF-94C7-A27A-51DB30F2E1D3}"/>
                </a:ext>
              </a:extLst>
            </p:cNvPr>
            <p:cNvSpPr/>
            <p:nvPr/>
          </p:nvSpPr>
          <p:spPr>
            <a:xfrm>
              <a:off x="4662677" y="3354365"/>
              <a:ext cx="127975" cy="119443"/>
            </a:xfrm>
            <a:custGeom>
              <a:avLst/>
              <a:gdLst>
                <a:gd name="connsiteX0" fmla="*/ 68269 w 127975"/>
                <a:gd name="connsiteY0" fmla="*/ 119482 h 119443"/>
                <a:gd name="connsiteX1" fmla="*/ 127991 w 127975"/>
                <a:gd name="connsiteY1" fmla="*/ 59760 h 119443"/>
                <a:gd name="connsiteX2" fmla="*/ 68269 w 127975"/>
                <a:gd name="connsiteY2" fmla="*/ 38 h 119443"/>
                <a:gd name="connsiteX3" fmla="*/ 16 w 127975"/>
                <a:gd name="connsiteY3" fmla="*/ 38 h 119443"/>
                <a:gd name="connsiteX4" fmla="*/ 16 w 127975"/>
                <a:gd name="connsiteY4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69" y="119482"/>
                  </a:moveTo>
                  <a:cubicBezTo>
                    <a:pt x="101253" y="119482"/>
                    <a:pt x="127991" y="92744"/>
                    <a:pt x="127991" y="59760"/>
                  </a:cubicBezTo>
                  <a:cubicBezTo>
                    <a:pt x="127991" y="26777"/>
                    <a:pt x="101253" y="38"/>
                    <a:pt x="68269" y="38"/>
                  </a:cubicBezTo>
                  <a:lnTo>
                    <a:pt x="16" y="38"/>
                  </a:lnTo>
                  <a:lnTo>
                    <a:pt x="16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0AA2291-AC43-91FE-D3AA-35E045EC0E20}"/>
                </a:ext>
              </a:extLst>
            </p:cNvPr>
            <p:cNvSpPr/>
            <p:nvPr/>
          </p:nvSpPr>
          <p:spPr>
            <a:xfrm>
              <a:off x="5490250" y="3354365"/>
              <a:ext cx="127975" cy="119443"/>
            </a:xfrm>
            <a:custGeom>
              <a:avLst/>
              <a:gdLst>
                <a:gd name="connsiteX0" fmla="*/ 59757 w 127975"/>
                <a:gd name="connsiteY0" fmla="*/ 38 h 119443"/>
                <a:gd name="connsiteX1" fmla="*/ 35 w 127975"/>
                <a:gd name="connsiteY1" fmla="*/ 59760 h 119443"/>
                <a:gd name="connsiteX2" fmla="*/ 59757 w 127975"/>
                <a:gd name="connsiteY2" fmla="*/ 119482 h 119443"/>
                <a:gd name="connsiteX3" fmla="*/ 128010 w 127975"/>
                <a:gd name="connsiteY3" fmla="*/ 119482 h 119443"/>
                <a:gd name="connsiteX4" fmla="*/ 128010 w 127975"/>
                <a:gd name="connsiteY4" fmla="*/ 3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38"/>
                  </a:moveTo>
                  <a:cubicBezTo>
                    <a:pt x="26773" y="38"/>
                    <a:pt x="35" y="26777"/>
                    <a:pt x="35" y="59760"/>
                  </a:cubicBezTo>
                  <a:cubicBezTo>
                    <a:pt x="35" y="92744"/>
                    <a:pt x="26773" y="119482"/>
                    <a:pt x="59757" y="119482"/>
                  </a:cubicBezTo>
                  <a:lnTo>
                    <a:pt x="128010" y="119482"/>
                  </a:lnTo>
                  <a:lnTo>
                    <a:pt x="128010" y="3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CDEDB4-1693-1053-A2C0-9484A9555A1F}"/>
                </a:ext>
              </a:extLst>
            </p:cNvPr>
            <p:cNvSpPr/>
            <p:nvPr/>
          </p:nvSpPr>
          <p:spPr>
            <a:xfrm>
              <a:off x="5618225" y="3354365"/>
              <a:ext cx="127975" cy="119443"/>
            </a:xfrm>
            <a:custGeom>
              <a:avLst/>
              <a:gdLst>
                <a:gd name="connsiteX0" fmla="*/ 68292 w 127975"/>
                <a:gd name="connsiteY0" fmla="*/ 119482 h 119443"/>
                <a:gd name="connsiteX1" fmla="*/ 128014 w 127975"/>
                <a:gd name="connsiteY1" fmla="*/ 59760 h 119443"/>
                <a:gd name="connsiteX2" fmla="*/ 68292 w 127975"/>
                <a:gd name="connsiteY2" fmla="*/ 38 h 119443"/>
                <a:gd name="connsiteX3" fmla="*/ 38 w 127975"/>
                <a:gd name="connsiteY3" fmla="*/ 38 h 119443"/>
                <a:gd name="connsiteX4" fmla="*/ 38 w 127975"/>
                <a:gd name="connsiteY4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482"/>
                  </a:moveTo>
                  <a:cubicBezTo>
                    <a:pt x="101275" y="119482"/>
                    <a:pt x="128014" y="92744"/>
                    <a:pt x="128014" y="59760"/>
                  </a:cubicBezTo>
                  <a:cubicBezTo>
                    <a:pt x="128014" y="26777"/>
                    <a:pt x="101275" y="38"/>
                    <a:pt x="68292" y="38"/>
                  </a:cubicBezTo>
                  <a:lnTo>
                    <a:pt x="38" y="38"/>
                  </a:lnTo>
                  <a:lnTo>
                    <a:pt x="38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010272-7A50-F480-966E-50C817AB9EB2}"/>
                </a:ext>
              </a:extLst>
            </p:cNvPr>
            <p:cNvSpPr/>
            <p:nvPr/>
          </p:nvSpPr>
          <p:spPr>
            <a:xfrm>
              <a:off x="6445798" y="3354365"/>
              <a:ext cx="127975" cy="119443"/>
            </a:xfrm>
            <a:custGeom>
              <a:avLst/>
              <a:gdLst>
                <a:gd name="connsiteX0" fmla="*/ 59779 w 127975"/>
                <a:gd name="connsiteY0" fmla="*/ 38 h 119443"/>
                <a:gd name="connsiteX1" fmla="*/ 58 w 127975"/>
                <a:gd name="connsiteY1" fmla="*/ 59760 h 119443"/>
                <a:gd name="connsiteX2" fmla="*/ 59779 w 127975"/>
                <a:gd name="connsiteY2" fmla="*/ 119482 h 119443"/>
                <a:gd name="connsiteX3" fmla="*/ 128033 w 127975"/>
                <a:gd name="connsiteY3" fmla="*/ 119482 h 119443"/>
                <a:gd name="connsiteX4" fmla="*/ 128033 w 127975"/>
                <a:gd name="connsiteY4" fmla="*/ 3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9" y="38"/>
                  </a:moveTo>
                  <a:cubicBezTo>
                    <a:pt x="26796" y="38"/>
                    <a:pt x="58" y="26777"/>
                    <a:pt x="58" y="59760"/>
                  </a:cubicBezTo>
                  <a:cubicBezTo>
                    <a:pt x="58" y="92744"/>
                    <a:pt x="26796" y="119482"/>
                    <a:pt x="59779" y="119482"/>
                  </a:cubicBezTo>
                  <a:lnTo>
                    <a:pt x="128033" y="119482"/>
                  </a:lnTo>
                  <a:lnTo>
                    <a:pt x="128033" y="3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5BCDB25-DDD4-E6EC-D783-790024FCF10D}"/>
                </a:ext>
              </a:extLst>
            </p:cNvPr>
            <p:cNvSpPr/>
            <p:nvPr/>
          </p:nvSpPr>
          <p:spPr>
            <a:xfrm>
              <a:off x="6573774" y="3354365"/>
              <a:ext cx="136506" cy="119443"/>
            </a:xfrm>
            <a:custGeom>
              <a:avLst/>
              <a:gdLst>
                <a:gd name="connsiteX0" fmla="*/ 61 w 136506"/>
                <a:gd name="connsiteY0" fmla="*/ 38 h 119443"/>
                <a:gd name="connsiteX1" fmla="*/ 136568 w 136506"/>
                <a:gd name="connsiteY1" fmla="*/ 38 h 119443"/>
                <a:gd name="connsiteX2" fmla="*/ 136568 w 136506"/>
                <a:gd name="connsiteY2" fmla="*/ 119482 h 119443"/>
                <a:gd name="connsiteX3" fmla="*/ 61 w 136506"/>
                <a:gd name="connsiteY3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1" y="38"/>
                  </a:moveTo>
                  <a:lnTo>
                    <a:pt x="136568" y="38"/>
                  </a:lnTo>
                  <a:lnTo>
                    <a:pt x="136568" y="119482"/>
                  </a:lnTo>
                  <a:lnTo>
                    <a:pt x="61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5612DBA-49C5-C8F6-D5F9-27192378A60B}"/>
                </a:ext>
              </a:extLst>
            </p:cNvPr>
            <p:cNvSpPr/>
            <p:nvPr/>
          </p:nvSpPr>
          <p:spPr>
            <a:xfrm>
              <a:off x="6710280" y="3354365"/>
              <a:ext cx="127975" cy="119443"/>
            </a:xfrm>
            <a:custGeom>
              <a:avLst/>
              <a:gdLst>
                <a:gd name="connsiteX0" fmla="*/ 68317 w 127975"/>
                <a:gd name="connsiteY0" fmla="*/ 119482 h 119443"/>
                <a:gd name="connsiteX1" fmla="*/ 128039 w 127975"/>
                <a:gd name="connsiteY1" fmla="*/ 59760 h 119443"/>
                <a:gd name="connsiteX2" fmla="*/ 68317 w 127975"/>
                <a:gd name="connsiteY2" fmla="*/ 38 h 119443"/>
                <a:gd name="connsiteX3" fmla="*/ 64 w 127975"/>
                <a:gd name="connsiteY3" fmla="*/ 38 h 119443"/>
                <a:gd name="connsiteX4" fmla="*/ 64 w 127975"/>
                <a:gd name="connsiteY4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7" y="119482"/>
                  </a:moveTo>
                  <a:cubicBezTo>
                    <a:pt x="101301" y="119482"/>
                    <a:pt x="128039" y="92744"/>
                    <a:pt x="128039" y="59760"/>
                  </a:cubicBezTo>
                  <a:cubicBezTo>
                    <a:pt x="128039" y="26777"/>
                    <a:pt x="101301" y="38"/>
                    <a:pt x="68317" y="38"/>
                  </a:cubicBezTo>
                  <a:lnTo>
                    <a:pt x="64" y="38"/>
                  </a:lnTo>
                  <a:lnTo>
                    <a:pt x="64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9C9A1F-AC20-15DD-C1BE-D6D92E7DA8F7}"/>
                </a:ext>
              </a:extLst>
            </p:cNvPr>
            <p:cNvSpPr/>
            <p:nvPr/>
          </p:nvSpPr>
          <p:spPr>
            <a:xfrm>
              <a:off x="6991826" y="3354365"/>
              <a:ext cx="127975" cy="119443"/>
            </a:xfrm>
            <a:custGeom>
              <a:avLst/>
              <a:gdLst>
                <a:gd name="connsiteX0" fmla="*/ 59792 w 127975"/>
                <a:gd name="connsiteY0" fmla="*/ 38 h 119443"/>
                <a:gd name="connsiteX1" fmla="*/ 70 w 127975"/>
                <a:gd name="connsiteY1" fmla="*/ 59760 h 119443"/>
                <a:gd name="connsiteX2" fmla="*/ 59792 w 127975"/>
                <a:gd name="connsiteY2" fmla="*/ 119482 h 119443"/>
                <a:gd name="connsiteX3" fmla="*/ 128046 w 127975"/>
                <a:gd name="connsiteY3" fmla="*/ 119482 h 119443"/>
                <a:gd name="connsiteX4" fmla="*/ 128046 w 127975"/>
                <a:gd name="connsiteY4" fmla="*/ 3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92" y="38"/>
                  </a:moveTo>
                  <a:cubicBezTo>
                    <a:pt x="26809" y="38"/>
                    <a:pt x="70" y="26777"/>
                    <a:pt x="70" y="59760"/>
                  </a:cubicBezTo>
                  <a:cubicBezTo>
                    <a:pt x="70" y="92744"/>
                    <a:pt x="26809" y="119482"/>
                    <a:pt x="59792" y="119482"/>
                  </a:cubicBezTo>
                  <a:lnTo>
                    <a:pt x="128046" y="119482"/>
                  </a:lnTo>
                  <a:lnTo>
                    <a:pt x="128046" y="3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27BFFFA-EE96-75FE-BC9E-DA8C44840DF8}"/>
                </a:ext>
              </a:extLst>
            </p:cNvPr>
            <p:cNvSpPr/>
            <p:nvPr/>
          </p:nvSpPr>
          <p:spPr>
            <a:xfrm>
              <a:off x="7119801" y="3354365"/>
              <a:ext cx="127975" cy="119443"/>
            </a:xfrm>
            <a:custGeom>
              <a:avLst/>
              <a:gdLst>
                <a:gd name="connsiteX0" fmla="*/ 68327 w 127975"/>
                <a:gd name="connsiteY0" fmla="*/ 119482 h 119443"/>
                <a:gd name="connsiteX1" fmla="*/ 128049 w 127975"/>
                <a:gd name="connsiteY1" fmla="*/ 59760 h 119443"/>
                <a:gd name="connsiteX2" fmla="*/ 68327 w 127975"/>
                <a:gd name="connsiteY2" fmla="*/ 38 h 119443"/>
                <a:gd name="connsiteX3" fmla="*/ 74 w 127975"/>
                <a:gd name="connsiteY3" fmla="*/ 38 h 119443"/>
                <a:gd name="connsiteX4" fmla="*/ 74 w 127975"/>
                <a:gd name="connsiteY4" fmla="*/ 11948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27" y="119482"/>
                  </a:moveTo>
                  <a:cubicBezTo>
                    <a:pt x="101311" y="119482"/>
                    <a:pt x="128049" y="92744"/>
                    <a:pt x="128049" y="59760"/>
                  </a:cubicBezTo>
                  <a:cubicBezTo>
                    <a:pt x="128049" y="26777"/>
                    <a:pt x="101311" y="38"/>
                    <a:pt x="68327" y="38"/>
                  </a:cubicBezTo>
                  <a:lnTo>
                    <a:pt x="74" y="38"/>
                  </a:lnTo>
                  <a:lnTo>
                    <a:pt x="74" y="11948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097B37D-682B-6A6A-CD96-E2D460F2B882}"/>
                </a:ext>
              </a:extLst>
            </p:cNvPr>
            <p:cNvSpPr/>
            <p:nvPr/>
          </p:nvSpPr>
          <p:spPr>
            <a:xfrm>
              <a:off x="7674360" y="3354365"/>
              <a:ext cx="119443" cy="119443"/>
            </a:xfrm>
            <a:custGeom>
              <a:avLst/>
              <a:gdLst>
                <a:gd name="connsiteX0" fmla="*/ 119530 w 119443"/>
                <a:gd name="connsiteY0" fmla="*/ 59760 h 119443"/>
                <a:gd name="connsiteX1" fmla="*/ 59808 w 119443"/>
                <a:gd name="connsiteY1" fmla="*/ 119482 h 119443"/>
                <a:gd name="connsiteX2" fmla="*/ 86 w 119443"/>
                <a:gd name="connsiteY2" fmla="*/ 59760 h 119443"/>
                <a:gd name="connsiteX3" fmla="*/ 59808 w 119443"/>
                <a:gd name="connsiteY3" fmla="*/ 38 h 119443"/>
                <a:gd name="connsiteX4" fmla="*/ 119530 w 119443"/>
                <a:gd name="connsiteY4" fmla="*/ 5976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30" y="59760"/>
                  </a:moveTo>
                  <a:cubicBezTo>
                    <a:pt x="119530" y="92744"/>
                    <a:pt x="92792" y="119482"/>
                    <a:pt x="59808" y="119482"/>
                  </a:cubicBezTo>
                  <a:cubicBezTo>
                    <a:pt x="26825" y="119482"/>
                    <a:pt x="86" y="92744"/>
                    <a:pt x="86" y="59760"/>
                  </a:cubicBezTo>
                  <a:cubicBezTo>
                    <a:pt x="86" y="26777"/>
                    <a:pt x="26825" y="38"/>
                    <a:pt x="59808" y="38"/>
                  </a:cubicBezTo>
                  <a:cubicBezTo>
                    <a:pt x="92792" y="38"/>
                    <a:pt x="119530" y="26777"/>
                    <a:pt x="119530" y="59760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676E2AA-3150-F424-41B0-D421C7DFCAC1}"/>
                </a:ext>
              </a:extLst>
            </p:cNvPr>
            <p:cNvSpPr/>
            <p:nvPr/>
          </p:nvSpPr>
          <p:spPr>
            <a:xfrm>
              <a:off x="4671209" y="3490872"/>
              <a:ext cx="127975" cy="119443"/>
            </a:xfrm>
            <a:custGeom>
              <a:avLst/>
              <a:gdLst>
                <a:gd name="connsiteX0" fmla="*/ 59738 w 127975"/>
                <a:gd name="connsiteY0" fmla="*/ 42 h 119443"/>
                <a:gd name="connsiteX1" fmla="*/ 16 w 127975"/>
                <a:gd name="connsiteY1" fmla="*/ 59763 h 119443"/>
                <a:gd name="connsiteX2" fmla="*/ 59738 w 127975"/>
                <a:gd name="connsiteY2" fmla="*/ 119485 h 119443"/>
                <a:gd name="connsiteX3" fmla="*/ 127991 w 127975"/>
                <a:gd name="connsiteY3" fmla="*/ 119485 h 119443"/>
                <a:gd name="connsiteX4" fmla="*/ 127991 w 127975"/>
                <a:gd name="connsiteY4" fmla="*/ 4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38" y="42"/>
                  </a:moveTo>
                  <a:cubicBezTo>
                    <a:pt x="26754" y="42"/>
                    <a:pt x="16" y="26780"/>
                    <a:pt x="16" y="59763"/>
                  </a:cubicBezTo>
                  <a:cubicBezTo>
                    <a:pt x="16" y="92747"/>
                    <a:pt x="26754" y="119485"/>
                    <a:pt x="59738" y="119485"/>
                  </a:cubicBezTo>
                  <a:lnTo>
                    <a:pt x="127991" y="119485"/>
                  </a:lnTo>
                  <a:lnTo>
                    <a:pt x="127991" y="4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CBC235-AE05-345B-98E8-BB69CFCA1A75}"/>
                </a:ext>
              </a:extLst>
            </p:cNvPr>
            <p:cNvSpPr/>
            <p:nvPr/>
          </p:nvSpPr>
          <p:spPr>
            <a:xfrm>
              <a:off x="4799184" y="3490872"/>
              <a:ext cx="127975" cy="119443"/>
            </a:xfrm>
            <a:custGeom>
              <a:avLst/>
              <a:gdLst>
                <a:gd name="connsiteX0" fmla="*/ 68273 w 127975"/>
                <a:gd name="connsiteY0" fmla="*/ 119485 h 119443"/>
                <a:gd name="connsiteX1" fmla="*/ 127994 w 127975"/>
                <a:gd name="connsiteY1" fmla="*/ 59763 h 119443"/>
                <a:gd name="connsiteX2" fmla="*/ 68273 w 127975"/>
                <a:gd name="connsiteY2" fmla="*/ 42 h 119443"/>
                <a:gd name="connsiteX3" fmla="*/ 19 w 127975"/>
                <a:gd name="connsiteY3" fmla="*/ 42 h 119443"/>
                <a:gd name="connsiteX4" fmla="*/ 19 w 127975"/>
                <a:gd name="connsiteY4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73" y="119485"/>
                  </a:moveTo>
                  <a:cubicBezTo>
                    <a:pt x="101256" y="119485"/>
                    <a:pt x="127994" y="92747"/>
                    <a:pt x="127994" y="59763"/>
                  </a:cubicBezTo>
                  <a:cubicBezTo>
                    <a:pt x="127994" y="26780"/>
                    <a:pt x="101256" y="42"/>
                    <a:pt x="68273" y="42"/>
                  </a:cubicBezTo>
                  <a:lnTo>
                    <a:pt x="19" y="42"/>
                  </a:lnTo>
                  <a:lnTo>
                    <a:pt x="19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F48ADB-4FF0-805B-99FA-413B7A156826}"/>
                </a:ext>
              </a:extLst>
            </p:cNvPr>
            <p:cNvSpPr/>
            <p:nvPr/>
          </p:nvSpPr>
          <p:spPr>
            <a:xfrm>
              <a:off x="5217236" y="3490872"/>
              <a:ext cx="127975" cy="119443"/>
            </a:xfrm>
            <a:custGeom>
              <a:avLst/>
              <a:gdLst>
                <a:gd name="connsiteX0" fmla="*/ 59751 w 127975"/>
                <a:gd name="connsiteY0" fmla="*/ 42 h 119443"/>
                <a:gd name="connsiteX1" fmla="*/ 29 w 127975"/>
                <a:gd name="connsiteY1" fmla="*/ 59763 h 119443"/>
                <a:gd name="connsiteX2" fmla="*/ 59751 w 127975"/>
                <a:gd name="connsiteY2" fmla="*/ 119485 h 119443"/>
                <a:gd name="connsiteX3" fmla="*/ 128004 w 127975"/>
                <a:gd name="connsiteY3" fmla="*/ 119485 h 119443"/>
                <a:gd name="connsiteX4" fmla="*/ 128004 w 127975"/>
                <a:gd name="connsiteY4" fmla="*/ 4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1" y="42"/>
                  </a:moveTo>
                  <a:cubicBezTo>
                    <a:pt x="26767" y="42"/>
                    <a:pt x="29" y="26780"/>
                    <a:pt x="29" y="59763"/>
                  </a:cubicBezTo>
                  <a:cubicBezTo>
                    <a:pt x="29" y="92747"/>
                    <a:pt x="26767" y="119485"/>
                    <a:pt x="59751" y="119485"/>
                  </a:cubicBezTo>
                  <a:lnTo>
                    <a:pt x="128004" y="119485"/>
                  </a:lnTo>
                  <a:lnTo>
                    <a:pt x="128004" y="4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FFE4A90-7725-94A6-7AD6-FC299B0FDD5E}"/>
                </a:ext>
              </a:extLst>
            </p:cNvPr>
            <p:cNvSpPr/>
            <p:nvPr/>
          </p:nvSpPr>
          <p:spPr>
            <a:xfrm>
              <a:off x="5345212" y="3490872"/>
              <a:ext cx="136506" cy="119443"/>
            </a:xfrm>
            <a:custGeom>
              <a:avLst/>
              <a:gdLst>
                <a:gd name="connsiteX0" fmla="*/ 32 w 136506"/>
                <a:gd name="connsiteY0" fmla="*/ 42 h 119443"/>
                <a:gd name="connsiteX1" fmla="*/ 136539 w 136506"/>
                <a:gd name="connsiteY1" fmla="*/ 42 h 119443"/>
                <a:gd name="connsiteX2" fmla="*/ 136539 w 136506"/>
                <a:gd name="connsiteY2" fmla="*/ 119485 h 119443"/>
                <a:gd name="connsiteX3" fmla="*/ 32 w 136506"/>
                <a:gd name="connsiteY3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2" y="42"/>
                  </a:moveTo>
                  <a:lnTo>
                    <a:pt x="136539" y="42"/>
                  </a:lnTo>
                  <a:lnTo>
                    <a:pt x="136539" y="119485"/>
                  </a:lnTo>
                  <a:lnTo>
                    <a:pt x="32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004DCC-7B00-D1A6-4E37-2AC4B8188A85}"/>
                </a:ext>
              </a:extLst>
            </p:cNvPr>
            <p:cNvSpPr/>
            <p:nvPr/>
          </p:nvSpPr>
          <p:spPr>
            <a:xfrm>
              <a:off x="5481719" y="3490872"/>
              <a:ext cx="136506" cy="119443"/>
            </a:xfrm>
            <a:custGeom>
              <a:avLst/>
              <a:gdLst>
                <a:gd name="connsiteX0" fmla="*/ 35 w 136506"/>
                <a:gd name="connsiteY0" fmla="*/ 42 h 119443"/>
                <a:gd name="connsiteX1" fmla="*/ 136542 w 136506"/>
                <a:gd name="connsiteY1" fmla="*/ 42 h 119443"/>
                <a:gd name="connsiteX2" fmla="*/ 136542 w 136506"/>
                <a:gd name="connsiteY2" fmla="*/ 119485 h 119443"/>
                <a:gd name="connsiteX3" fmla="*/ 35 w 136506"/>
                <a:gd name="connsiteY3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5" y="42"/>
                  </a:moveTo>
                  <a:lnTo>
                    <a:pt x="136542" y="42"/>
                  </a:lnTo>
                  <a:lnTo>
                    <a:pt x="136542" y="119485"/>
                  </a:lnTo>
                  <a:lnTo>
                    <a:pt x="35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0021ED-00DE-8F17-2E0E-4BA6444BFC5D}"/>
                </a:ext>
              </a:extLst>
            </p:cNvPr>
            <p:cNvSpPr/>
            <p:nvPr/>
          </p:nvSpPr>
          <p:spPr>
            <a:xfrm>
              <a:off x="5618225" y="3490872"/>
              <a:ext cx="127975" cy="119443"/>
            </a:xfrm>
            <a:custGeom>
              <a:avLst/>
              <a:gdLst>
                <a:gd name="connsiteX0" fmla="*/ 68292 w 127975"/>
                <a:gd name="connsiteY0" fmla="*/ 119485 h 119443"/>
                <a:gd name="connsiteX1" fmla="*/ 128014 w 127975"/>
                <a:gd name="connsiteY1" fmla="*/ 59763 h 119443"/>
                <a:gd name="connsiteX2" fmla="*/ 68292 w 127975"/>
                <a:gd name="connsiteY2" fmla="*/ 42 h 119443"/>
                <a:gd name="connsiteX3" fmla="*/ 38 w 127975"/>
                <a:gd name="connsiteY3" fmla="*/ 42 h 119443"/>
                <a:gd name="connsiteX4" fmla="*/ 38 w 127975"/>
                <a:gd name="connsiteY4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485"/>
                  </a:moveTo>
                  <a:cubicBezTo>
                    <a:pt x="101275" y="119485"/>
                    <a:pt x="128014" y="92747"/>
                    <a:pt x="128014" y="59763"/>
                  </a:cubicBezTo>
                  <a:cubicBezTo>
                    <a:pt x="128014" y="26780"/>
                    <a:pt x="101275" y="42"/>
                    <a:pt x="68292" y="42"/>
                  </a:cubicBezTo>
                  <a:lnTo>
                    <a:pt x="38" y="42"/>
                  </a:lnTo>
                  <a:lnTo>
                    <a:pt x="38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B774E5-598A-E013-0536-F4FF32BC89DB}"/>
                </a:ext>
              </a:extLst>
            </p:cNvPr>
            <p:cNvSpPr/>
            <p:nvPr/>
          </p:nvSpPr>
          <p:spPr>
            <a:xfrm>
              <a:off x="5899771" y="3490872"/>
              <a:ext cx="127975" cy="119443"/>
            </a:xfrm>
            <a:custGeom>
              <a:avLst/>
              <a:gdLst>
                <a:gd name="connsiteX0" fmla="*/ 59767 w 127975"/>
                <a:gd name="connsiteY0" fmla="*/ 42 h 119443"/>
                <a:gd name="connsiteX1" fmla="*/ 45 w 127975"/>
                <a:gd name="connsiteY1" fmla="*/ 59763 h 119443"/>
                <a:gd name="connsiteX2" fmla="*/ 59767 w 127975"/>
                <a:gd name="connsiteY2" fmla="*/ 119485 h 119443"/>
                <a:gd name="connsiteX3" fmla="*/ 128020 w 127975"/>
                <a:gd name="connsiteY3" fmla="*/ 119485 h 119443"/>
                <a:gd name="connsiteX4" fmla="*/ 128020 w 127975"/>
                <a:gd name="connsiteY4" fmla="*/ 4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67" y="42"/>
                  </a:moveTo>
                  <a:cubicBezTo>
                    <a:pt x="26783" y="42"/>
                    <a:pt x="45" y="26780"/>
                    <a:pt x="45" y="59763"/>
                  </a:cubicBezTo>
                  <a:cubicBezTo>
                    <a:pt x="45" y="92747"/>
                    <a:pt x="26783" y="119485"/>
                    <a:pt x="59767" y="119485"/>
                  </a:cubicBezTo>
                  <a:lnTo>
                    <a:pt x="128020" y="119485"/>
                  </a:lnTo>
                  <a:lnTo>
                    <a:pt x="128020" y="4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086993-EDFA-8D9D-9AD8-FB9A3AEFF52F}"/>
                </a:ext>
              </a:extLst>
            </p:cNvPr>
            <p:cNvSpPr/>
            <p:nvPr/>
          </p:nvSpPr>
          <p:spPr>
            <a:xfrm>
              <a:off x="6027746" y="3490872"/>
              <a:ext cx="136506" cy="119443"/>
            </a:xfrm>
            <a:custGeom>
              <a:avLst/>
              <a:gdLst>
                <a:gd name="connsiteX0" fmla="*/ 48 w 136506"/>
                <a:gd name="connsiteY0" fmla="*/ 42 h 119443"/>
                <a:gd name="connsiteX1" fmla="*/ 136555 w 136506"/>
                <a:gd name="connsiteY1" fmla="*/ 42 h 119443"/>
                <a:gd name="connsiteX2" fmla="*/ 136555 w 136506"/>
                <a:gd name="connsiteY2" fmla="*/ 119485 h 119443"/>
                <a:gd name="connsiteX3" fmla="*/ 48 w 136506"/>
                <a:gd name="connsiteY3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8" y="42"/>
                  </a:moveTo>
                  <a:lnTo>
                    <a:pt x="136555" y="42"/>
                  </a:lnTo>
                  <a:lnTo>
                    <a:pt x="136555" y="119485"/>
                  </a:lnTo>
                  <a:lnTo>
                    <a:pt x="48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BB2EEC-E7C9-4219-E8A8-9FF61DA11EB5}"/>
                </a:ext>
              </a:extLst>
            </p:cNvPr>
            <p:cNvSpPr/>
            <p:nvPr/>
          </p:nvSpPr>
          <p:spPr>
            <a:xfrm>
              <a:off x="6164253" y="3490872"/>
              <a:ext cx="127975" cy="119443"/>
            </a:xfrm>
            <a:custGeom>
              <a:avLst/>
              <a:gdLst>
                <a:gd name="connsiteX0" fmla="*/ 68305 w 127975"/>
                <a:gd name="connsiteY0" fmla="*/ 119485 h 119443"/>
                <a:gd name="connsiteX1" fmla="*/ 128026 w 127975"/>
                <a:gd name="connsiteY1" fmla="*/ 59763 h 119443"/>
                <a:gd name="connsiteX2" fmla="*/ 68305 w 127975"/>
                <a:gd name="connsiteY2" fmla="*/ 42 h 119443"/>
                <a:gd name="connsiteX3" fmla="*/ 51 w 127975"/>
                <a:gd name="connsiteY3" fmla="*/ 42 h 119443"/>
                <a:gd name="connsiteX4" fmla="*/ 51 w 127975"/>
                <a:gd name="connsiteY4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05" y="119485"/>
                  </a:moveTo>
                  <a:cubicBezTo>
                    <a:pt x="101288" y="119485"/>
                    <a:pt x="128026" y="92747"/>
                    <a:pt x="128026" y="59763"/>
                  </a:cubicBezTo>
                  <a:cubicBezTo>
                    <a:pt x="128026" y="26780"/>
                    <a:pt x="101288" y="42"/>
                    <a:pt x="68305" y="42"/>
                  </a:cubicBezTo>
                  <a:lnTo>
                    <a:pt x="51" y="42"/>
                  </a:lnTo>
                  <a:lnTo>
                    <a:pt x="51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52D7DBD-B651-2448-893D-21966BD4F96F}"/>
                </a:ext>
              </a:extLst>
            </p:cNvPr>
            <p:cNvSpPr/>
            <p:nvPr/>
          </p:nvSpPr>
          <p:spPr>
            <a:xfrm>
              <a:off x="6445798" y="3490872"/>
              <a:ext cx="119443" cy="119443"/>
            </a:xfrm>
            <a:custGeom>
              <a:avLst/>
              <a:gdLst>
                <a:gd name="connsiteX0" fmla="*/ 119501 w 119443"/>
                <a:gd name="connsiteY0" fmla="*/ 59763 h 119443"/>
                <a:gd name="connsiteX1" fmla="*/ 59779 w 119443"/>
                <a:gd name="connsiteY1" fmla="*/ 119485 h 119443"/>
                <a:gd name="connsiteX2" fmla="*/ 58 w 119443"/>
                <a:gd name="connsiteY2" fmla="*/ 59763 h 119443"/>
                <a:gd name="connsiteX3" fmla="*/ 59779 w 119443"/>
                <a:gd name="connsiteY3" fmla="*/ 42 h 119443"/>
                <a:gd name="connsiteX4" fmla="*/ 119501 w 119443"/>
                <a:gd name="connsiteY4" fmla="*/ 5976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1" y="59763"/>
                  </a:moveTo>
                  <a:cubicBezTo>
                    <a:pt x="119501" y="92747"/>
                    <a:pt x="92763" y="119485"/>
                    <a:pt x="59779" y="119485"/>
                  </a:cubicBezTo>
                  <a:cubicBezTo>
                    <a:pt x="26796" y="119485"/>
                    <a:pt x="58" y="92747"/>
                    <a:pt x="58" y="59763"/>
                  </a:cubicBezTo>
                  <a:cubicBezTo>
                    <a:pt x="58" y="26780"/>
                    <a:pt x="26796" y="42"/>
                    <a:pt x="59779" y="42"/>
                  </a:cubicBezTo>
                  <a:cubicBezTo>
                    <a:pt x="92763" y="42"/>
                    <a:pt x="119501" y="26780"/>
                    <a:pt x="119501" y="5976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6652F8-D247-9AEE-D471-ADECE7DBCA1C}"/>
                </a:ext>
              </a:extLst>
            </p:cNvPr>
            <p:cNvSpPr/>
            <p:nvPr/>
          </p:nvSpPr>
          <p:spPr>
            <a:xfrm>
              <a:off x="6718812" y="3490872"/>
              <a:ext cx="127975" cy="119443"/>
            </a:xfrm>
            <a:custGeom>
              <a:avLst/>
              <a:gdLst>
                <a:gd name="connsiteX0" fmla="*/ 59786 w 127975"/>
                <a:gd name="connsiteY0" fmla="*/ 42 h 119443"/>
                <a:gd name="connsiteX1" fmla="*/ 64 w 127975"/>
                <a:gd name="connsiteY1" fmla="*/ 59763 h 119443"/>
                <a:gd name="connsiteX2" fmla="*/ 59786 w 127975"/>
                <a:gd name="connsiteY2" fmla="*/ 119485 h 119443"/>
                <a:gd name="connsiteX3" fmla="*/ 128039 w 127975"/>
                <a:gd name="connsiteY3" fmla="*/ 119485 h 119443"/>
                <a:gd name="connsiteX4" fmla="*/ 128039 w 127975"/>
                <a:gd name="connsiteY4" fmla="*/ 4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6" y="42"/>
                  </a:moveTo>
                  <a:cubicBezTo>
                    <a:pt x="26802" y="42"/>
                    <a:pt x="64" y="26780"/>
                    <a:pt x="64" y="59763"/>
                  </a:cubicBezTo>
                  <a:cubicBezTo>
                    <a:pt x="64" y="92747"/>
                    <a:pt x="26802" y="119485"/>
                    <a:pt x="59786" y="119485"/>
                  </a:cubicBezTo>
                  <a:lnTo>
                    <a:pt x="128039" y="119485"/>
                  </a:lnTo>
                  <a:lnTo>
                    <a:pt x="128039" y="4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898FC4E-9764-554F-CCD5-BFA294939673}"/>
                </a:ext>
              </a:extLst>
            </p:cNvPr>
            <p:cNvSpPr/>
            <p:nvPr/>
          </p:nvSpPr>
          <p:spPr>
            <a:xfrm>
              <a:off x="6846787" y="3490872"/>
              <a:ext cx="127975" cy="119443"/>
            </a:xfrm>
            <a:custGeom>
              <a:avLst/>
              <a:gdLst>
                <a:gd name="connsiteX0" fmla="*/ 68321 w 127975"/>
                <a:gd name="connsiteY0" fmla="*/ 119485 h 119443"/>
                <a:gd name="connsiteX1" fmla="*/ 128042 w 127975"/>
                <a:gd name="connsiteY1" fmla="*/ 59763 h 119443"/>
                <a:gd name="connsiteX2" fmla="*/ 68321 w 127975"/>
                <a:gd name="connsiteY2" fmla="*/ 42 h 119443"/>
                <a:gd name="connsiteX3" fmla="*/ 67 w 127975"/>
                <a:gd name="connsiteY3" fmla="*/ 42 h 119443"/>
                <a:gd name="connsiteX4" fmla="*/ 67 w 127975"/>
                <a:gd name="connsiteY4" fmla="*/ 11948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21" y="119485"/>
                  </a:moveTo>
                  <a:cubicBezTo>
                    <a:pt x="101304" y="119485"/>
                    <a:pt x="128042" y="92747"/>
                    <a:pt x="128042" y="59763"/>
                  </a:cubicBezTo>
                  <a:cubicBezTo>
                    <a:pt x="128042" y="26780"/>
                    <a:pt x="101304" y="42"/>
                    <a:pt x="68321" y="42"/>
                  </a:cubicBezTo>
                  <a:lnTo>
                    <a:pt x="67" y="42"/>
                  </a:lnTo>
                  <a:lnTo>
                    <a:pt x="67" y="11948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BAE602A-2963-68C7-8966-330AE8D7C955}"/>
                </a:ext>
              </a:extLst>
            </p:cNvPr>
            <p:cNvSpPr/>
            <p:nvPr/>
          </p:nvSpPr>
          <p:spPr>
            <a:xfrm>
              <a:off x="7128333" y="3490872"/>
              <a:ext cx="119443" cy="119443"/>
            </a:xfrm>
            <a:custGeom>
              <a:avLst/>
              <a:gdLst>
                <a:gd name="connsiteX0" fmla="*/ 119517 w 119443"/>
                <a:gd name="connsiteY0" fmla="*/ 59763 h 119443"/>
                <a:gd name="connsiteX1" fmla="*/ 59795 w 119443"/>
                <a:gd name="connsiteY1" fmla="*/ 119485 h 119443"/>
                <a:gd name="connsiteX2" fmla="*/ 74 w 119443"/>
                <a:gd name="connsiteY2" fmla="*/ 59763 h 119443"/>
                <a:gd name="connsiteX3" fmla="*/ 59795 w 119443"/>
                <a:gd name="connsiteY3" fmla="*/ 42 h 119443"/>
                <a:gd name="connsiteX4" fmla="*/ 119517 w 119443"/>
                <a:gd name="connsiteY4" fmla="*/ 5976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763"/>
                  </a:moveTo>
                  <a:cubicBezTo>
                    <a:pt x="119517" y="92747"/>
                    <a:pt x="92779" y="119485"/>
                    <a:pt x="59795" y="119485"/>
                  </a:cubicBezTo>
                  <a:cubicBezTo>
                    <a:pt x="26812" y="119485"/>
                    <a:pt x="74" y="92747"/>
                    <a:pt x="74" y="59763"/>
                  </a:cubicBezTo>
                  <a:cubicBezTo>
                    <a:pt x="74" y="26780"/>
                    <a:pt x="26812" y="42"/>
                    <a:pt x="59795" y="42"/>
                  </a:cubicBezTo>
                  <a:cubicBezTo>
                    <a:pt x="92779" y="42"/>
                    <a:pt x="119517" y="26780"/>
                    <a:pt x="119517" y="5976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092B92-E48F-E446-68E7-593E357006AA}"/>
                </a:ext>
              </a:extLst>
            </p:cNvPr>
            <p:cNvSpPr/>
            <p:nvPr/>
          </p:nvSpPr>
          <p:spPr>
            <a:xfrm>
              <a:off x="7401347" y="3490872"/>
              <a:ext cx="119443" cy="119443"/>
            </a:xfrm>
            <a:custGeom>
              <a:avLst/>
              <a:gdLst>
                <a:gd name="connsiteX0" fmla="*/ 119524 w 119443"/>
                <a:gd name="connsiteY0" fmla="*/ 59763 h 119443"/>
                <a:gd name="connsiteX1" fmla="*/ 59802 w 119443"/>
                <a:gd name="connsiteY1" fmla="*/ 119485 h 119443"/>
                <a:gd name="connsiteX2" fmla="*/ 80 w 119443"/>
                <a:gd name="connsiteY2" fmla="*/ 59763 h 119443"/>
                <a:gd name="connsiteX3" fmla="*/ 59802 w 119443"/>
                <a:gd name="connsiteY3" fmla="*/ 42 h 119443"/>
                <a:gd name="connsiteX4" fmla="*/ 119524 w 119443"/>
                <a:gd name="connsiteY4" fmla="*/ 5976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24" y="59763"/>
                  </a:moveTo>
                  <a:cubicBezTo>
                    <a:pt x="119524" y="92747"/>
                    <a:pt x="92785" y="119485"/>
                    <a:pt x="59802" y="119485"/>
                  </a:cubicBezTo>
                  <a:cubicBezTo>
                    <a:pt x="26818" y="119485"/>
                    <a:pt x="80" y="92747"/>
                    <a:pt x="80" y="59763"/>
                  </a:cubicBezTo>
                  <a:cubicBezTo>
                    <a:pt x="80" y="26780"/>
                    <a:pt x="26818" y="42"/>
                    <a:pt x="59802" y="42"/>
                  </a:cubicBezTo>
                  <a:cubicBezTo>
                    <a:pt x="92785" y="42"/>
                    <a:pt x="119524" y="26780"/>
                    <a:pt x="119524" y="5976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C36629-2EC2-32C7-012E-A5CA7BFC1C8A}"/>
                </a:ext>
              </a:extLst>
            </p:cNvPr>
            <p:cNvSpPr/>
            <p:nvPr/>
          </p:nvSpPr>
          <p:spPr>
            <a:xfrm>
              <a:off x="4534702" y="3627379"/>
              <a:ext cx="127975" cy="119443"/>
            </a:xfrm>
            <a:custGeom>
              <a:avLst/>
              <a:gdLst>
                <a:gd name="connsiteX0" fmla="*/ 59735 w 127975"/>
                <a:gd name="connsiteY0" fmla="*/ 45 h 119443"/>
                <a:gd name="connsiteX1" fmla="*/ 13 w 127975"/>
                <a:gd name="connsiteY1" fmla="*/ 59767 h 119443"/>
                <a:gd name="connsiteX2" fmla="*/ 59735 w 127975"/>
                <a:gd name="connsiteY2" fmla="*/ 119488 h 119443"/>
                <a:gd name="connsiteX3" fmla="*/ 127988 w 127975"/>
                <a:gd name="connsiteY3" fmla="*/ 119488 h 119443"/>
                <a:gd name="connsiteX4" fmla="*/ 127988 w 127975"/>
                <a:gd name="connsiteY4" fmla="*/ 4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35" y="45"/>
                  </a:moveTo>
                  <a:cubicBezTo>
                    <a:pt x="26751" y="45"/>
                    <a:pt x="13" y="26783"/>
                    <a:pt x="13" y="59767"/>
                  </a:cubicBezTo>
                  <a:cubicBezTo>
                    <a:pt x="13" y="92750"/>
                    <a:pt x="26751" y="119488"/>
                    <a:pt x="59735" y="119488"/>
                  </a:cubicBezTo>
                  <a:lnTo>
                    <a:pt x="127988" y="119488"/>
                  </a:lnTo>
                  <a:lnTo>
                    <a:pt x="127988" y="4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EC32526-86F5-9CD4-8488-4856C3EA3753}"/>
                </a:ext>
              </a:extLst>
            </p:cNvPr>
            <p:cNvSpPr/>
            <p:nvPr/>
          </p:nvSpPr>
          <p:spPr>
            <a:xfrm>
              <a:off x="4662677" y="3627379"/>
              <a:ext cx="136506" cy="119443"/>
            </a:xfrm>
            <a:custGeom>
              <a:avLst/>
              <a:gdLst>
                <a:gd name="connsiteX0" fmla="*/ 16 w 136506"/>
                <a:gd name="connsiteY0" fmla="*/ 45 h 119443"/>
                <a:gd name="connsiteX1" fmla="*/ 136523 w 136506"/>
                <a:gd name="connsiteY1" fmla="*/ 45 h 119443"/>
                <a:gd name="connsiteX2" fmla="*/ 136523 w 136506"/>
                <a:gd name="connsiteY2" fmla="*/ 119488 h 119443"/>
                <a:gd name="connsiteX3" fmla="*/ 16 w 136506"/>
                <a:gd name="connsiteY3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6" y="45"/>
                  </a:moveTo>
                  <a:lnTo>
                    <a:pt x="136523" y="45"/>
                  </a:lnTo>
                  <a:lnTo>
                    <a:pt x="136523" y="119488"/>
                  </a:lnTo>
                  <a:lnTo>
                    <a:pt x="16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C0AFC6-78F4-19FC-D9ED-2D41DFE94225}"/>
                </a:ext>
              </a:extLst>
            </p:cNvPr>
            <p:cNvSpPr/>
            <p:nvPr/>
          </p:nvSpPr>
          <p:spPr>
            <a:xfrm>
              <a:off x="4799184" y="3627379"/>
              <a:ext cx="136506" cy="119443"/>
            </a:xfrm>
            <a:custGeom>
              <a:avLst/>
              <a:gdLst>
                <a:gd name="connsiteX0" fmla="*/ 19 w 136506"/>
                <a:gd name="connsiteY0" fmla="*/ 45 h 119443"/>
                <a:gd name="connsiteX1" fmla="*/ 136526 w 136506"/>
                <a:gd name="connsiteY1" fmla="*/ 45 h 119443"/>
                <a:gd name="connsiteX2" fmla="*/ 136526 w 136506"/>
                <a:gd name="connsiteY2" fmla="*/ 119488 h 119443"/>
                <a:gd name="connsiteX3" fmla="*/ 19 w 136506"/>
                <a:gd name="connsiteY3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19" y="45"/>
                  </a:moveTo>
                  <a:lnTo>
                    <a:pt x="136526" y="45"/>
                  </a:lnTo>
                  <a:lnTo>
                    <a:pt x="136526" y="119488"/>
                  </a:lnTo>
                  <a:lnTo>
                    <a:pt x="19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7D7139E-DFC1-346B-804E-B4050EB7C0B0}"/>
                </a:ext>
              </a:extLst>
            </p:cNvPr>
            <p:cNvSpPr/>
            <p:nvPr/>
          </p:nvSpPr>
          <p:spPr>
            <a:xfrm>
              <a:off x="4935691" y="3627379"/>
              <a:ext cx="136506" cy="119443"/>
            </a:xfrm>
            <a:custGeom>
              <a:avLst/>
              <a:gdLst>
                <a:gd name="connsiteX0" fmla="*/ 22 w 136506"/>
                <a:gd name="connsiteY0" fmla="*/ 45 h 119443"/>
                <a:gd name="connsiteX1" fmla="*/ 136529 w 136506"/>
                <a:gd name="connsiteY1" fmla="*/ 45 h 119443"/>
                <a:gd name="connsiteX2" fmla="*/ 136529 w 136506"/>
                <a:gd name="connsiteY2" fmla="*/ 119488 h 119443"/>
                <a:gd name="connsiteX3" fmla="*/ 22 w 136506"/>
                <a:gd name="connsiteY3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2" y="45"/>
                  </a:moveTo>
                  <a:lnTo>
                    <a:pt x="136529" y="45"/>
                  </a:lnTo>
                  <a:lnTo>
                    <a:pt x="136529" y="119488"/>
                  </a:lnTo>
                  <a:lnTo>
                    <a:pt x="22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BEB2AE-09F5-7E92-867B-B897066F8E7B}"/>
                </a:ext>
              </a:extLst>
            </p:cNvPr>
            <p:cNvSpPr/>
            <p:nvPr/>
          </p:nvSpPr>
          <p:spPr>
            <a:xfrm>
              <a:off x="5072198" y="3627379"/>
              <a:ext cx="127975" cy="119443"/>
            </a:xfrm>
            <a:custGeom>
              <a:avLst/>
              <a:gdLst>
                <a:gd name="connsiteX0" fmla="*/ 68279 w 127975"/>
                <a:gd name="connsiteY0" fmla="*/ 119488 h 119443"/>
                <a:gd name="connsiteX1" fmla="*/ 128001 w 127975"/>
                <a:gd name="connsiteY1" fmla="*/ 59767 h 119443"/>
                <a:gd name="connsiteX2" fmla="*/ 68279 w 127975"/>
                <a:gd name="connsiteY2" fmla="*/ 45 h 119443"/>
                <a:gd name="connsiteX3" fmla="*/ 26 w 127975"/>
                <a:gd name="connsiteY3" fmla="*/ 45 h 119443"/>
                <a:gd name="connsiteX4" fmla="*/ 26 w 127975"/>
                <a:gd name="connsiteY4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79" y="119488"/>
                  </a:moveTo>
                  <a:cubicBezTo>
                    <a:pt x="101263" y="119488"/>
                    <a:pt x="128001" y="92750"/>
                    <a:pt x="128001" y="59767"/>
                  </a:cubicBezTo>
                  <a:cubicBezTo>
                    <a:pt x="128001" y="26783"/>
                    <a:pt x="101263" y="45"/>
                    <a:pt x="68279" y="45"/>
                  </a:cubicBezTo>
                  <a:lnTo>
                    <a:pt x="26" y="45"/>
                  </a:lnTo>
                  <a:lnTo>
                    <a:pt x="26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4D82E8C-FE72-A5AC-49AD-A01851AF4747}"/>
                </a:ext>
              </a:extLst>
            </p:cNvPr>
            <p:cNvSpPr/>
            <p:nvPr/>
          </p:nvSpPr>
          <p:spPr>
            <a:xfrm>
              <a:off x="5626757" y="3627379"/>
              <a:ext cx="127975" cy="119443"/>
            </a:xfrm>
            <a:custGeom>
              <a:avLst/>
              <a:gdLst>
                <a:gd name="connsiteX0" fmla="*/ 59760 w 127975"/>
                <a:gd name="connsiteY0" fmla="*/ 45 h 119443"/>
                <a:gd name="connsiteX1" fmla="*/ 38 w 127975"/>
                <a:gd name="connsiteY1" fmla="*/ 59767 h 119443"/>
                <a:gd name="connsiteX2" fmla="*/ 59760 w 127975"/>
                <a:gd name="connsiteY2" fmla="*/ 119488 h 119443"/>
                <a:gd name="connsiteX3" fmla="*/ 128014 w 127975"/>
                <a:gd name="connsiteY3" fmla="*/ 119488 h 119443"/>
                <a:gd name="connsiteX4" fmla="*/ 128014 w 127975"/>
                <a:gd name="connsiteY4" fmla="*/ 4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60" y="45"/>
                  </a:moveTo>
                  <a:cubicBezTo>
                    <a:pt x="26777" y="45"/>
                    <a:pt x="38" y="26783"/>
                    <a:pt x="38" y="59767"/>
                  </a:cubicBezTo>
                  <a:cubicBezTo>
                    <a:pt x="38" y="92750"/>
                    <a:pt x="26777" y="119488"/>
                    <a:pt x="59760" y="119488"/>
                  </a:cubicBezTo>
                  <a:lnTo>
                    <a:pt x="128014" y="119488"/>
                  </a:lnTo>
                  <a:lnTo>
                    <a:pt x="128014" y="4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C2A024F-346C-3910-D46C-F121803E60FD}"/>
                </a:ext>
              </a:extLst>
            </p:cNvPr>
            <p:cNvSpPr/>
            <p:nvPr/>
          </p:nvSpPr>
          <p:spPr>
            <a:xfrm>
              <a:off x="5754732" y="3627379"/>
              <a:ext cx="136506" cy="119443"/>
            </a:xfrm>
            <a:custGeom>
              <a:avLst/>
              <a:gdLst>
                <a:gd name="connsiteX0" fmla="*/ 42 w 136506"/>
                <a:gd name="connsiteY0" fmla="*/ 45 h 119443"/>
                <a:gd name="connsiteX1" fmla="*/ 136548 w 136506"/>
                <a:gd name="connsiteY1" fmla="*/ 45 h 119443"/>
                <a:gd name="connsiteX2" fmla="*/ 136548 w 136506"/>
                <a:gd name="connsiteY2" fmla="*/ 119488 h 119443"/>
                <a:gd name="connsiteX3" fmla="*/ 42 w 136506"/>
                <a:gd name="connsiteY3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2" y="45"/>
                  </a:moveTo>
                  <a:lnTo>
                    <a:pt x="136548" y="45"/>
                  </a:lnTo>
                  <a:lnTo>
                    <a:pt x="136548" y="119488"/>
                  </a:lnTo>
                  <a:lnTo>
                    <a:pt x="42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32FE049-B1DD-8AAA-6082-C3E78A74A9A4}"/>
                </a:ext>
              </a:extLst>
            </p:cNvPr>
            <p:cNvSpPr/>
            <p:nvPr/>
          </p:nvSpPr>
          <p:spPr>
            <a:xfrm>
              <a:off x="5891239" y="3627379"/>
              <a:ext cx="127975" cy="119443"/>
            </a:xfrm>
            <a:custGeom>
              <a:avLst/>
              <a:gdLst>
                <a:gd name="connsiteX0" fmla="*/ 68298 w 127975"/>
                <a:gd name="connsiteY0" fmla="*/ 119488 h 119443"/>
                <a:gd name="connsiteX1" fmla="*/ 128020 w 127975"/>
                <a:gd name="connsiteY1" fmla="*/ 59767 h 119443"/>
                <a:gd name="connsiteX2" fmla="*/ 68298 w 127975"/>
                <a:gd name="connsiteY2" fmla="*/ 45 h 119443"/>
                <a:gd name="connsiteX3" fmla="*/ 45 w 127975"/>
                <a:gd name="connsiteY3" fmla="*/ 45 h 119443"/>
                <a:gd name="connsiteX4" fmla="*/ 45 w 127975"/>
                <a:gd name="connsiteY4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8" y="119488"/>
                  </a:moveTo>
                  <a:cubicBezTo>
                    <a:pt x="101282" y="119488"/>
                    <a:pt x="128020" y="92750"/>
                    <a:pt x="128020" y="59767"/>
                  </a:cubicBezTo>
                  <a:cubicBezTo>
                    <a:pt x="128020" y="26783"/>
                    <a:pt x="101282" y="45"/>
                    <a:pt x="68298" y="45"/>
                  </a:cubicBezTo>
                  <a:lnTo>
                    <a:pt x="45" y="45"/>
                  </a:lnTo>
                  <a:lnTo>
                    <a:pt x="45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8A44F0-F0F2-5B84-1CBF-43B671FAD174}"/>
                </a:ext>
              </a:extLst>
            </p:cNvPr>
            <p:cNvSpPr/>
            <p:nvPr/>
          </p:nvSpPr>
          <p:spPr>
            <a:xfrm>
              <a:off x="6309292" y="3627379"/>
              <a:ext cx="119443" cy="119443"/>
            </a:xfrm>
            <a:custGeom>
              <a:avLst/>
              <a:gdLst>
                <a:gd name="connsiteX0" fmla="*/ 119498 w 119443"/>
                <a:gd name="connsiteY0" fmla="*/ 59767 h 119443"/>
                <a:gd name="connsiteX1" fmla="*/ 59776 w 119443"/>
                <a:gd name="connsiteY1" fmla="*/ 119488 h 119443"/>
                <a:gd name="connsiteX2" fmla="*/ 54 w 119443"/>
                <a:gd name="connsiteY2" fmla="*/ 59767 h 119443"/>
                <a:gd name="connsiteX3" fmla="*/ 59776 w 119443"/>
                <a:gd name="connsiteY3" fmla="*/ 45 h 119443"/>
                <a:gd name="connsiteX4" fmla="*/ 119498 w 119443"/>
                <a:gd name="connsiteY4" fmla="*/ 5976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8" y="59767"/>
                  </a:moveTo>
                  <a:cubicBezTo>
                    <a:pt x="119498" y="92750"/>
                    <a:pt x="92760" y="119488"/>
                    <a:pt x="59776" y="119488"/>
                  </a:cubicBezTo>
                  <a:cubicBezTo>
                    <a:pt x="26793" y="119488"/>
                    <a:pt x="54" y="92750"/>
                    <a:pt x="54" y="59767"/>
                  </a:cubicBezTo>
                  <a:cubicBezTo>
                    <a:pt x="54" y="26783"/>
                    <a:pt x="26793" y="45"/>
                    <a:pt x="59776" y="45"/>
                  </a:cubicBezTo>
                  <a:cubicBezTo>
                    <a:pt x="92760" y="45"/>
                    <a:pt x="119498" y="26783"/>
                    <a:pt x="119498" y="59767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AF5FDF6-E33F-C7A2-A60B-5FCCF8406EFA}"/>
                </a:ext>
              </a:extLst>
            </p:cNvPr>
            <p:cNvSpPr/>
            <p:nvPr/>
          </p:nvSpPr>
          <p:spPr>
            <a:xfrm>
              <a:off x="6582305" y="3627379"/>
              <a:ext cx="127975" cy="119443"/>
            </a:xfrm>
            <a:custGeom>
              <a:avLst/>
              <a:gdLst>
                <a:gd name="connsiteX0" fmla="*/ 59783 w 127975"/>
                <a:gd name="connsiteY0" fmla="*/ 45 h 119443"/>
                <a:gd name="connsiteX1" fmla="*/ 61 w 127975"/>
                <a:gd name="connsiteY1" fmla="*/ 59767 h 119443"/>
                <a:gd name="connsiteX2" fmla="*/ 59783 w 127975"/>
                <a:gd name="connsiteY2" fmla="*/ 119488 h 119443"/>
                <a:gd name="connsiteX3" fmla="*/ 128036 w 127975"/>
                <a:gd name="connsiteY3" fmla="*/ 119488 h 119443"/>
                <a:gd name="connsiteX4" fmla="*/ 128036 w 127975"/>
                <a:gd name="connsiteY4" fmla="*/ 4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3" y="45"/>
                  </a:moveTo>
                  <a:cubicBezTo>
                    <a:pt x="26799" y="45"/>
                    <a:pt x="61" y="26783"/>
                    <a:pt x="61" y="59767"/>
                  </a:cubicBezTo>
                  <a:cubicBezTo>
                    <a:pt x="61" y="92750"/>
                    <a:pt x="26799" y="119488"/>
                    <a:pt x="59783" y="119488"/>
                  </a:cubicBezTo>
                  <a:lnTo>
                    <a:pt x="128036" y="119488"/>
                  </a:lnTo>
                  <a:lnTo>
                    <a:pt x="128036" y="4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0CD186A-8928-F65A-F1BF-A4A750034D12}"/>
                </a:ext>
              </a:extLst>
            </p:cNvPr>
            <p:cNvSpPr/>
            <p:nvPr/>
          </p:nvSpPr>
          <p:spPr>
            <a:xfrm>
              <a:off x="6710280" y="3627379"/>
              <a:ext cx="127975" cy="119443"/>
            </a:xfrm>
            <a:custGeom>
              <a:avLst/>
              <a:gdLst>
                <a:gd name="connsiteX0" fmla="*/ 68317 w 127975"/>
                <a:gd name="connsiteY0" fmla="*/ 119488 h 119443"/>
                <a:gd name="connsiteX1" fmla="*/ 128039 w 127975"/>
                <a:gd name="connsiteY1" fmla="*/ 59767 h 119443"/>
                <a:gd name="connsiteX2" fmla="*/ 68317 w 127975"/>
                <a:gd name="connsiteY2" fmla="*/ 45 h 119443"/>
                <a:gd name="connsiteX3" fmla="*/ 64 w 127975"/>
                <a:gd name="connsiteY3" fmla="*/ 45 h 119443"/>
                <a:gd name="connsiteX4" fmla="*/ 64 w 127975"/>
                <a:gd name="connsiteY4" fmla="*/ 11948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7" y="119488"/>
                  </a:moveTo>
                  <a:cubicBezTo>
                    <a:pt x="101301" y="119488"/>
                    <a:pt x="128039" y="92750"/>
                    <a:pt x="128039" y="59767"/>
                  </a:cubicBezTo>
                  <a:cubicBezTo>
                    <a:pt x="128039" y="26783"/>
                    <a:pt x="101301" y="45"/>
                    <a:pt x="68317" y="45"/>
                  </a:cubicBezTo>
                  <a:lnTo>
                    <a:pt x="64" y="45"/>
                  </a:lnTo>
                  <a:lnTo>
                    <a:pt x="64" y="11948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D6F15F-17AA-F0F9-2F3D-2AD2D84EA70C}"/>
                </a:ext>
              </a:extLst>
            </p:cNvPr>
            <p:cNvSpPr/>
            <p:nvPr/>
          </p:nvSpPr>
          <p:spPr>
            <a:xfrm>
              <a:off x="4398195" y="3763886"/>
              <a:ext cx="119443" cy="119443"/>
            </a:xfrm>
            <a:custGeom>
              <a:avLst/>
              <a:gdLst>
                <a:gd name="connsiteX0" fmla="*/ 119453 w 119443"/>
                <a:gd name="connsiteY0" fmla="*/ 59770 h 119443"/>
                <a:gd name="connsiteX1" fmla="*/ 59731 w 119443"/>
                <a:gd name="connsiteY1" fmla="*/ 119492 h 119443"/>
                <a:gd name="connsiteX2" fmla="*/ 10 w 119443"/>
                <a:gd name="connsiteY2" fmla="*/ 59770 h 119443"/>
                <a:gd name="connsiteX3" fmla="*/ 59731 w 119443"/>
                <a:gd name="connsiteY3" fmla="*/ 48 h 119443"/>
                <a:gd name="connsiteX4" fmla="*/ 119453 w 119443"/>
                <a:gd name="connsiteY4" fmla="*/ 5977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53" y="59770"/>
                  </a:moveTo>
                  <a:cubicBezTo>
                    <a:pt x="119453" y="92753"/>
                    <a:pt x="92715" y="119492"/>
                    <a:pt x="59731" y="119492"/>
                  </a:cubicBezTo>
                  <a:cubicBezTo>
                    <a:pt x="26748" y="119492"/>
                    <a:pt x="10" y="92753"/>
                    <a:pt x="10" y="59770"/>
                  </a:cubicBezTo>
                  <a:cubicBezTo>
                    <a:pt x="10" y="26786"/>
                    <a:pt x="26748" y="48"/>
                    <a:pt x="59731" y="48"/>
                  </a:cubicBezTo>
                  <a:cubicBezTo>
                    <a:pt x="92715" y="48"/>
                    <a:pt x="119453" y="26786"/>
                    <a:pt x="119453" y="59770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EBD0FA-20E4-0A19-6B1C-B8050464AF61}"/>
                </a:ext>
              </a:extLst>
            </p:cNvPr>
            <p:cNvSpPr/>
            <p:nvPr/>
          </p:nvSpPr>
          <p:spPr>
            <a:xfrm>
              <a:off x="4807716" y="3763886"/>
              <a:ext cx="127975" cy="119443"/>
            </a:xfrm>
            <a:custGeom>
              <a:avLst/>
              <a:gdLst>
                <a:gd name="connsiteX0" fmla="*/ 59741 w 127975"/>
                <a:gd name="connsiteY0" fmla="*/ 48 h 119443"/>
                <a:gd name="connsiteX1" fmla="*/ 19 w 127975"/>
                <a:gd name="connsiteY1" fmla="*/ 59770 h 119443"/>
                <a:gd name="connsiteX2" fmla="*/ 59741 w 127975"/>
                <a:gd name="connsiteY2" fmla="*/ 119492 h 119443"/>
                <a:gd name="connsiteX3" fmla="*/ 127994 w 127975"/>
                <a:gd name="connsiteY3" fmla="*/ 119492 h 119443"/>
                <a:gd name="connsiteX4" fmla="*/ 127994 w 127975"/>
                <a:gd name="connsiteY4" fmla="*/ 4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41" y="48"/>
                  </a:moveTo>
                  <a:cubicBezTo>
                    <a:pt x="26757" y="48"/>
                    <a:pt x="19" y="26786"/>
                    <a:pt x="19" y="59770"/>
                  </a:cubicBezTo>
                  <a:cubicBezTo>
                    <a:pt x="19" y="92753"/>
                    <a:pt x="26757" y="119492"/>
                    <a:pt x="59741" y="119492"/>
                  </a:cubicBezTo>
                  <a:lnTo>
                    <a:pt x="127994" y="119492"/>
                  </a:lnTo>
                  <a:lnTo>
                    <a:pt x="127994" y="4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DF2EEE9-FC58-817D-24CD-D2B6E4486C78}"/>
                </a:ext>
              </a:extLst>
            </p:cNvPr>
            <p:cNvSpPr/>
            <p:nvPr/>
          </p:nvSpPr>
          <p:spPr>
            <a:xfrm>
              <a:off x="4935691" y="3763886"/>
              <a:ext cx="136506" cy="119443"/>
            </a:xfrm>
            <a:custGeom>
              <a:avLst/>
              <a:gdLst>
                <a:gd name="connsiteX0" fmla="*/ 22 w 136506"/>
                <a:gd name="connsiteY0" fmla="*/ 48 h 119443"/>
                <a:gd name="connsiteX1" fmla="*/ 136529 w 136506"/>
                <a:gd name="connsiteY1" fmla="*/ 48 h 119443"/>
                <a:gd name="connsiteX2" fmla="*/ 136529 w 136506"/>
                <a:gd name="connsiteY2" fmla="*/ 119492 h 119443"/>
                <a:gd name="connsiteX3" fmla="*/ 22 w 136506"/>
                <a:gd name="connsiteY3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2" y="48"/>
                  </a:moveTo>
                  <a:lnTo>
                    <a:pt x="136529" y="48"/>
                  </a:lnTo>
                  <a:lnTo>
                    <a:pt x="136529" y="119492"/>
                  </a:lnTo>
                  <a:lnTo>
                    <a:pt x="22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86735D-3F6D-B1B0-616E-F95255202B26}"/>
                </a:ext>
              </a:extLst>
            </p:cNvPr>
            <p:cNvSpPr/>
            <p:nvPr/>
          </p:nvSpPr>
          <p:spPr>
            <a:xfrm>
              <a:off x="5072198" y="3763886"/>
              <a:ext cx="136506" cy="119443"/>
            </a:xfrm>
            <a:custGeom>
              <a:avLst/>
              <a:gdLst>
                <a:gd name="connsiteX0" fmla="*/ 26 w 136506"/>
                <a:gd name="connsiteY0" fmla="*/ 48 h 119443"/>
                <a:gd name="connsiteX1" fmla="*/ 136532 w 136506"/>
                <a:gd name="connsiteY1" fmla="*/ 48 h 119443"/>
                <a:gd name="connsiteX2" fmla="*/ 136532 w 136506"/>
                <a:gd name="connsiteY2" fmla="*/ 119492 h 119443"/>
                <a:gd name="connsiteX3" fmla="*/ 26 w 136506"/>
                <a:gd name="connsiteY3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6" y="48"/>
                  </a:moveTo>
                  <a:lnTo>
                    <a:pt x="136532" y="48"/>
                  </a:lnTo>
                  <a:lnTo>
                    <a:pt x="136532" y="119492"/>
                  </a:lnTo>
                  <a:lnTo>
                    <a:pt x="26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54077C-1634-8E60-3394-6081C9CDBEC7}"/>
                </a:ext>
              </a:extLst>
            </p:cNvPr>
            <p:cNvSpPr/>
            <p:nvPr/>
          </p:nvSpPr>
          <p:spPr>
            <a:xfrm>
              <a:off x="5208705" y="3763886"/>
              <a:ext cx="136506" cy="119443"/>
            </a:xfrm>
            <a:custGeom>
              <a:avLst/>
              <a:gdLst>
                <a:gd name="connsiteX0" fmla="*/ 29 w 136506"/>
                <a:gd name="connsiteY0" fmla="*/ 48 h 119443"/>
                <a:gd name="connsiteX1" fmla="*/ 136536 w 136506"/>
                <a:gd name="connsiteY1" fmla="*/ 48 h 119443"/>
                <a:gd name="connsiteX2" fmla="*/ 136536 w 136506"/>
                <a:gd name="connsiteY2" fmla="*/ 119492 h 119443"/>
                <a:gd name="connsiteX3" fmla="*/ 29 w 136506"/>
                <a:gd name="connsiteY3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9" y="48"/>
                  </a:moveTo>
                  <a:lnTo>
                    <a:pt x="136536" y="48"/>
                  </a:lnTo>
                  <a:lnTo>
                    <a:pt x="136536" y="119492"/>
                  </a:lnTo>
                  <a:lnTo>
                    <a:pt x="29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92F72F0-0F7E-E234-0CEC-8ABC5948879D}"/>
                </a:ext>
              </a:extLst>
            </p:cNvPr>
            <p:cNvSpPr/>
            <p:nvPr/>
          </p:nvSpPr>
          <p:spPr>
            <a:xfrm>
              <a:off x="5345212" y="3763886"/>
              <a:ext cx="127975" cy="119443"/>
            </a:xfrm>
            <a:custGeom>
              <a:avLst/>
              <a:gdLst>
                <a:gd name="connsiteX0" fmla="*/ 68285 w 127975"/>
                <a:gd name="connsiteY0" fmla="*/ 119492 h 119443"/>
                <a:gd name="connsiteX1" fmla="*/ 128007 w 127975"/>
                <a:gd name="connsiteY1" fmla="*/ 59770 h 119443"/>
                <a:gd name="connsiteX2" fmla="*/ 68285 w 127975"/>
                <a:gd name="connsiteY2" fmla="*/ 48 h 119443"/>
                <a:gd name="connsiteX3" fmla="*/ 32 w 127975"/>
                <a:gd name="connsiteY3" fmla="*/ 48 h 119443"/>
                <a:gd name="connsiteX4" fmla="*/ 32 w 127975"/>
                <a:gd name="connsiteY4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85" y="119492"/>
                  </a:moveTo>
                  <a:cubicBezTo>
                    <a:pt x="101269" y="119492"/>
                    <a:pt x="128007" y="92753"/>
                    <a:pt x="128007" y="59770"/>
                  </a:cubicBezTo>
                  <a:cubicBezTo>
                    <a:pt x="128007" y="26786"/>
                    <a:pt x="101269" y="48"/>
                    <a:pt x="68285" y="48"/>
                  </a:cubicBezTo>
                  <a:lnTo>
                    <a:pt x="32" y="48"/>
                  </a:lnTo>
                  <a:lnTo>
                    <a:pt x="32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0064AE-9BCB-B12D-CB3C-41E0EE8F1C10}"/>
                </a:ext>
              </a:extLst>
            </p:cNvPr>
            <p:cNvSpPr/>
            <p:nvPr/>
          </p:nvSpPr>
          <p:spPr>
            <a:xfrm>
              <a:off x="5626757" y="3763886"/>
              <a:ext cx="119443" cy="119443"/>
            </a:xfrm>
            <a:custGeom>
              <a:avLst/>
              <a:gdLst>
                <a:gd name="connsiteX0" fmla="*/ 119482 w 119443"/>
                <a:gd name="connsiteY0" fmla="*/ 59770 h 119443"/>
                <a:gd name="connsiteX1" fmla="*/ 59760 w 119443"/>
                <a:gd name="connsiteY1" fmla="*/ 119492 h 119443"/>
                <a:gd name="connsiteX2" fmla="*/ 38 w 119443"/>
                <a:gd name="connsiteY2" fmla="*/ 59770 h 119443"/>
                <a:gd name="connsiteX3" fmla="*/ 59760 w 119443"/>
                <a:gd name="connsiteY3" fmla="*/ 48 h 119443"/>
                <a:gd name="connsiteX4" fmla="*/ 119482 w 119443"/>
                <a:gd name="connsiteY4" fmla="*/ 5977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2" y="59770"/>
                  </a:moveTo>
                  <a:cubicBezTo>
                    <a:pt x="119482" y="92753"/>
                    <a:pt x="92744" y="119492"/>
                    <a:pt x="59760" y="119492"/>
                  </a:cubicBezTo>
                  <a:cubicBezTo>
                    <a:pt x="26777" y="119492"/>
                    <a:pt x="38" y="92753"/>
                    <a:pt x="38" y="59770"/>
                  </a:cubicBezTo>
                  <a:cubicBezTo>
                    <a:pt x="38" y="26786"/>
                    <a:pt x="26777" y="48"/>
                    <a:pt x="59760" y="48"/>
                  </a:cubicBezTo>
                  <a:cubicBezTo>
                    <a:pt x="92744" y="48"/>
                    <a:pt x="119482" y="26786"/>
                    <a:pt x="119482" y="59770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CFBC1BF-E426-7169-CA5A-BE0309AFE561}"/>
                </a:ext>
              </a:extLst>
            </p:cNvPr>
            <p:cNvSpPr/>
            <p:nvPr/>
          </p:nvSpPr>
          <p:spPr>
            <a:xfrm>
              <a:off x="5899771" y="3763886"/>
              <a:ext cx="119443" cy="119443"/>
            </a:xfrm>
            <a:custGeom>
              <a:avLst/>
              <a:gdLst>
                <a:gd name="connsiteX0" fmla="*/ 119488 w 119443"/>
                <a:gd name="connsiteY0" fmla="*/ 59770 h 119443"/>
                <a:gd name="connsiteX1" fmla="*/ 59767 w 119443"/>
                <a:gd name="connsiteY1" fmla="*/ 119492 h 119443"/>
                <a:gd name="connsiteX2" fmla="*/ 45 w 119443"/>
                <a:gd name="connsiteY2" fmla="*/ 59770 h 119443"/>
                <a:gd name="connsiteX3" fmla="*/ 59767 w 119443"/>
                <a:gd name="connsiteY3" fmla="*/ 48 h 119443"/>
                <a:gd name="connsiteX4" fmla="*/ 119488 w 119443"/>
                <a:gd name="connsiteY4" fmla="*/ 5977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8" y="59770"/>
                  </a:moveTo>
                  <a:cubicBezTo>
                    <a:pt x="119488" y="92753"/>
                    <a:pt x="92750" y="119492"/>
                    <a:pt x="59767" y="119492"/>
                  </a:cubicBezTo>
                  <a:cubicBezTo>
                    <a:pt x="26783" y="119492"/>
                    <a:pt x="45" y="92753"/>
                    <a:pt x="45" y="59770"/>
                  </a:cubicBezTo>
                  <a:cubicBezTo>
                    <a:pt x="45" y="26786"/>
                    <a:pt x="26783" y="48"/>
                    <a:pt x="59767" y="48"/>
                  </a:cubicBezTo>
                  <a:cubicBezTo>
                    <a:pt x="92750" y="48"/>
                    <a:pt x="119488" y="26786"/>
                    <a:pt x="119488" y="59770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7340A77-E6B6-8236-ACD8-AAC214B28C99}"/>
                </a:ext>
              </a:extLst>
            </p:cNvPr>
            <p:cNvSpPr/>
            <p:nvPr/>
          </p:nvSpPr>
          <p:spPr>
            <a:xfrm>
              <a:off x="6309292" y="3763886"/>
              <a:ext cx="127975" cy="119443"/>
            </a:xfrm>
            <a:custGeom>
              <a:avLst/>
              <a:gdLst>
                <a:gd name="connsiteX0" fmla="*/ 59776 w 127975"/>
                <a:gd name="connsiteY0" fmla="*/ 48 h 119443"/>
                <a:gd name="connsiteX1" fmla="*/ 54 w 127975"/>
                <a:gd name="connsiteY1" fmla="*/ 59770 h 119443"/>
                <a:gd name="connsiteX2" fmla="*/ 59776 w 127975"/>
                <a:gd name="connsiteY2" fmla="*/ 119492 h 119443"/>
                <a:gd name="connsiteX3" fmla="*/ 128030 w 127975"/>
                <a:gd name="connsiteY3" fmla="*/ 119492 h 119443"/>
                <a:gd name="connsiteX4" fmla="*/ 128030 w 127975"/>
                <a:gd name="connsiteY4" fmla="*/ 4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6" y="48"/>
                  </a:moveTo>
                  <a:cubicBezTo>
                    <a:pt x="26793" y="48"/>
                    <a:pt x="54" y="26786"/>
                    <a:pt x="54" y="59770"/>
                  </a:cubicBezTo>
                  <a:cubicBezTo>
                    <a:pt x="54" y="92753"/>
                    <a:pt x="26793" y="119492"/>
                    <a:pt x="59776" y="119492"/>
                  </a:cubicBezTo>
                  <a:lnTo>
                    <a:pt x="128030" y="119492"/>
                  </a:lnTo>
                  <a:lnTo>
                    <a:pt x="128030" y="4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9D923C-76F7-3146-34B7-00A4F8B9EB93}"/>
                </a:ext>
              </a:extLst>
            </p:cNvPr>
            <p:cNvSpPr/>
            <p:nvPr/>
          </p:nvSpPr>
          <p:spPr>
            <a:xfrm>
              <a:off x="6437267" y="3763886"/>
              <a:ext cx="127975" cy="119443"/>
            </a:xfrm>
            <a:custGeom>
              <a:avLst/>
              <a:gdLst>
                <a:gd name="connsiteX0" fmla="*/ 68311 w 127975"/>
                <a:gd name="connsiteY0" fmla="*/ 119492 h 119443"/>
                <a:gd name="connsiteX1" fmla="*/ 128033 w 127975"/>
                <a:gd name="connsiteY1" fmla="*/ 59770 h 119443"/>
                <a:gd name="connsiteX2" fmla="*/ 68311 w 127975"/>
                <a:gd name="connsiteY2" fmla="*/ 48 h 119443"/>
                <a:gd name="connsiteX3" fmla="*/ 58 w 127975"/>
                <a:gd name="connsiteY3" fmla="*/ 48 h 119443"/>
                <a:gd name="connsiteX4" fmla="*/ 58 w 127975"/>
                <a:gd name="connsiteY4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1" y="119492"/>
                  </a:moveTo>
                  <a:cubicBezTo>
                    <a:pt x="101295" y="119492"/>
                    <a:pt x="128033" y="92753"/>
                    <a:pt x="128033" y="59770"/>
                  </a:cubicBezTo>
                  <a:cubicBezTo>
                    <a:pt x="128033" y="26786"/>
                    <a:pt x="101295" y="48"/>
                    <a:pt x="68311" y="48"/>
                  </a:cubicBezTo>
                  <a:lnTo>
                    <a:pt x="58" y="48"/>
                  </a:lnTo>
                  <a:lnTo>
                    <a:pt x="58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CEC15B-C8CC-0295-2738-5E72C796E7FF}"/>
                </a:ext>
              </a:extLst>
            </p:cNvPr>
            <p:cNvSpPr/>
            <p:nvPr/>
          </p:nvSpPr>
          <p:spPr>
            <a:xfrm>
              <a:off x="6855319" y="3763886"/>
              <a:ext cx="127975" cy="119443"/>
            </a:xfrm>
            <a:custGeom>
              <a:avLst/>
              <a:gdLst>
                <a:gd name="connsiteX0" fmla="*/ 59789 w 127975"/>
                <a:gd name="connsiteY0" fmla="*/ 48 h 119443"/>
                <a:gd name="connsiteX1" fmla="*/ 67 w 127975"/>
                <a:gd name="connsiteY1" fmla="*/ 59770 h 119443"/>
                <a:gd name="connsiteX2" fmla="*/ 59789 w 127975"/>
                <a:gd name="connsiteY2" fmla="*/ 119492 h 119443"/>
                <a:gd name="connsiteX3" fmla="*/ 128042 w 127975"/>
                <a:gd name="connsiteY3" fmla="*/ 119492 h 119443"/>
                <a:gd name="connsiteX4" fmla="*/ 128042 w 127975"/>
                <a:gd name="connsiteY4" fmla="*/ 4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9" y="48"/>
                  </a:moveTo>
                  <a:cubicBezTo>
                    <a:pt x="26805" y="48"/>
                    <a:pt x="67" y="26786"/>
                    <a:pt x="67" y="59770"/>
                  </a:cubicBezTo>
                  <a:cubicBezTo>
                    <a:pt x="67" y="92753"/>
                    <a:pt x="26805" y="119492"/>
                    <a:pt x="59789" y="119492"/>
                  </a:cubicBezTo>
                  <a:lnTo>
                    <a:pt x="128042" y="119492"/>
                  </a:lnTo>
                  <a:lnTo>
                    <a:pt x="128042" y="4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C8677A-84FE-9F12-60F6-543898BD3978}"/>
                </a:ext>
              </a:extLst>
            </p:cNvPr>
            <p:cNvSpPr/>
            <p:nvPr/>
          </p:nvSpPr>
          <p:spPr>
            <a:xfrm>
              <a:off x="6983294" y="3763886"/>
              <a:ext cx="136506" cy="119443"/>
            </a:xfrm>
            <a:custGeom>
              <a:avLst/>
              <a:gdLst>
                <a:gd name="connsiteX0" fmla="*/ 70 w 136506"/>
                <a:gd name="connsiteY0" fmla="*/ 48 h 119443"/>
                <a:gd name="connsiteX1" fmla="*/ 136577 w 136506"/>
                <a:gd name="connsiteY1" fmla="*/ 48 h 119443"/>
                <a:gd name="connsiteX2" fmla="*/ 136577 w 136506"/>
                <a:gd name="connsiteY2" fmla="*/ 119492 h 119443"/>
                <a:gd name="connsiteX3" fmla="*/ 70 w 136506"/>
                <a:gd name="connsiteY3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0" y="48"/>
                  </a:moveTo>
                  <a:lnTo>
                    <a:pt x="136577" y="48"/>
                  </a:lnTo>
                  <a:lnTo>
                    <a:pt x="136577" y="119492"/>
                  </a:lnTo>
                  <a:lnTo>
                    <a:pt x="70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5E47083-D574-DFCA-2EDB-EDD2D0F24073}"/>
                </a:ext>
              </a:extLst>
            </p:cNvPr>
            <p:cNvSpPr/>
            <p:nvPr/>
          </p:nvSpPr>
          <p:spPr>
            <a:xfrm>
              <a:off x="7119801" y="3763886"/>
              <a:ext cx="136506" cy="119443"/>
            </a:xfrm>
            <a:custGeom>
              <a:avLst/>
              <a:gdLst>
                <a:gd name="connsiteX0" fmla="*/ 74 w 136506"/>
                <a:gd name="connsiteY0" fmla="*/ 48 h 119443"/>
                <a:gd name="connsiteX1" fmla="*/ 136580 w 136506"/>
                <a:gd name="connsiteY1" fmla="*/ 48 h 119443"/>
                <a:gd name="connsiteX2" fmla="*/ 136580 w 136506"/>
                <a:gd name="connsiteY2" fmla="*/ 119492 h 119443"/>
                <a:gd name="connsiteX3" fmla="*/ 74 w 136506"/>
                <a:gd name="connsiteY3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4" y="48"/>
                  </a:moveTo>
                  <a:lnTo>
                    <a:pt x="136580" y="48"/>
                  </a:lnTo>
                  <a:lnTo>
                    <a:pt x="136580" y="119492"/>
                  </a:lnTo>
                  <a:lnTo>
                    <a:pt x="74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0D9DFEC-64D9-11B4-403B-806FA3DE86BF}"/>
                </a:ext>
              </a:extLst>
            </p:cNvPr>
            <p:cNvSpPr/>
            <p:nvPr/>
          </p:nvSpPr>
          <p:spPr>
            <a:xfrm>
              <a:off x="7256308" y="3763886"/>
              <a:ext cx="127975" cy="119443"/>
            </a:xfrm>
            <a:custGeom>
              <a:avLst/>
              <a:gdLst>
                <a:gd name="connsiteX0" fmla="*/ 68330 w 127975"/>
                <a:gd name="connsiteY0" fmla="*/ 119492 h 119443"/>
                <a:gd name="connsiteX1" fmla="*/ 128052 w 127975"/>
                <a:gd name="connsiteY1" fmla="*/ 59770 h 119443"/>
                <a:gd name="connsiteX2" fmla="*/ 68330 w 127975"/>
                <a:gd name="connsiteY2" fmla="*/ 48 h 119443"/>
                <a:gd name="connsiteX3" fmla="*/ 77 w 127975"/>
                <a:gd name="connsiteY3" fmla="*/ 48 h 119443"/>
                <a:gd name="connsiteX4" fmla="*/ 77 w 127975"/>
                <a:gd name="connsiteY4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30" y="119492"/>
                  </a:moveTo>
                  <a:cubicBezTo>
                    <a:pt x="101314" y="119492"/>
                    <a:pt x="128052" y="92753"/>
                    <a:pt x="128052" y="59770"/>
                  </a:cubicBezTo>
                  <a:cubicBezTo>
                    <a:pt x="128052" y="26786"/>
                    <a:pt x="101314" y="48"/>
                    <a:pt x="68330" y="48"/>
                  </a:cubicBezTo>
                  <a:lnTo>
                    <a:pt x="77" y="48"/>
                  </a:lnTo>
                  <a:lnTo>
                    <a:pt x="77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10AF42-2AB5-B697-E1EE-4BC49DBCD5DE}"/>
                </a:ext>
              </a:extLst>
            </p:cNvPr>
            <p:cNvSpPr/>
            <p:nvPr/>
          </p:nvSpPr>
          <p:spPr>
            <a:xfrm>
              <a:off x="7537853" y="3763886"/>
              <a:ext cx="127975" cy="119443"/>
            </a:xfrm>
            <a:custGeom>
              <a:avLst/>
              <a:gdLst>
                <a:gd name="connsiteX0" fmla="*/ 59805 w 127975"/>
                <a:gd name="connsiteY0" fmla="*/ 48 h 119443"/>
                <a:gd name="connsiteX1" fmla="*/ 83 w 127975"/>
                <a:gd name="connsiteY1" fmla="*/ 59770 h 119443"/>
                <a:gd name="connsiteX2" fmla="*/ 59805 w 127975"/>
                <a:gd name="connsiteY2" fmla="*/ 119492 h 119443"/>
                <a:gd name="connsiteX3" fmla="*/ 128058 w 127975"/>
                <a:gd name="connsiteY3" fmla="*/ 119492 h 119443"/>
                <a:gd name="connsiteX4" fmla="*/ 128058 w 127975"/>
                <a:gd name="connsiteY4" fmla="*/ 4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5" y="48"/>
                  </a:moveTo>
                  <a:cubicBezTo>
                    <a:pt x="26821" y="48"/>
                    <a:pt x="83" y="26786"/>
                    <a:pt x="83" y="59770"/>
                  </a:cubicBezTo>
                  <a:cubicBezTo>
                    <a:pt x="83" y="92753"/>
                    <a:pt x="26821" y="119492"/>
                    <a:pt x="59805" y="119492"/>
                  </a:cubicBezTo>
                  <a:lnTo>
                    <a:pt x="128058" y="119492"/>
                  </a:lnTo>
                  <a:lnTo>
                    <a:pt x="128058" y="4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30027B-6C97-EAE0-50A3-19E5BB6781A8}"/>
                </a:ext>
              </a:extLst>
            </p:cNvPr>
            <p:cNvSpPr/>
            <p:nvPr/>
          </p:nvSpPr>
          <p:spPr>
            <a:xfrm>
              <a:off x="7665829" y="3763886"/>
              <a:ext cx="127975" cy="119443"/>
            </a:xfrm>
            <a:custGeom>
              <a:avLst/>
              <a:gdLst>
                <a:gd name="connsiteX0" fmla="*/ 68340 w 127975"/>
                <a:gd name="connsiteY0" fmla="*/ 119492 h 119443"/>
                <a:gd name="connsiteX1" fmla="*/ 128062 w 127975"/>
                <a:gd name="connsiteY1" fmla="*/ 59770 h 119443"/>
                <a:gd name="connsiteX2" fmla="*/ 68340 w 127975"/>
                <a:gd name="connsiteY2" fmla="*/ 48 h 119443"/>
                <a:gd name="connsiteX3" fmla="*/ 86 w 127975"/>
                <a:gd name="connsiteY3" fmla="*/ 48 h 119443"/>
                <a:gd name="connsiteX4" fmla="*/ 86 w 127975"/>
                <a:gd name="connsiteY4" fmla="*/ 1194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492"/>
                  </a:moveTo>
                  <a:cubicBezTo>
                    <a:pt x="101323" y="119492"/>
                    <a:pt x="128062" y="92753"/>
                    <a:pt x="128062" y="59770"/>
                  </a:cubicBezTo>
                  <a:cubicBezTo>
                    <a:pt x="128062" y="26786"/>
                    <a:pt x="101323" y="48"/>
                    <a:pt x="68340" y="48"/>
                  </a:cubicBezTo>
                  <a:lnTo>
                    <a:pt x="86" y="48"/>
                  </a:lnTo>
                  <a:lnTo>
                    <a:pt x="86" y="119492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7F2452C-7AA2-51D0-5D5A-E4B81895A5BF}"/>
                </a:ext>
              </a:extLst>
            </p:cNvPr>
            <p:cNvSpPr/>
            <p:nvPr/>
          </p:nvSpPr>
          <p:spPr>
            <a:xfrm>
              <a:off x="4398195" y="3900393"/>
              <a:ext cx="127975" cy="119443"/>
            </a:xfrm>
            <a:custGeom>
              <a:avLst/>
              <a:gdLst>
                <a:gd name="connsiteX0" fmla="*/ 59731 w 127975"/>
                <a:gd name="connsiteY0" fmla="*/ 51 h 119443"/>
                <a:gd name="connsiteX1" fmla="*/ 10 w 127975"/>
                <a:gd name="connsiteY1" fmla="*/ 59773 h 119443"/>
                <a:gd name="connsiteX2" fmla="*/ 59731 w 127975"/>
                <a:gd name="connsiteY2" fmla="*/ 119495 h 119443"/>
                <a:gd name="connsiteX3" fmla="*/ 127985 w 127975"/>
                <a:gd name="connsiteY3" fmla="*/ 119495 h 119443"/>
                <a:gd name="connsiteX4" fmla="*/ 127985 w 127975"/>
                <a:gd name="connsiteY4" fmla="*/ 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31" y="51"/>
                  </a:moveTo>
                  <a:cubicBezTo>
                    <a:pt x="26748" y="51"/>
                    <a:pt x="10" y="26789"/>
                    <a:pt x="10" y="59773"/>
                  </a:cubicBezTo>
                  <a:cubicBezTo>
                    <a:pt x="10" y="92756"/>
                    <a:pt x="26748" y="119495"/>
                    <a:pt x="59731" y="119495"/>
                  </a:cubicBezTo>
                  <a:lnTo>
                    <a:pt x="127985" y="119495"/>
                  </a:lnTo>
                  <a:lnTo>
                    <a:pt x="127985" y="5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DB46824-360D-A9E5-577D-0B0CB18CD8E2}"/>
                </a:ext>
              </a:extLst>
            </p:cNvPr>
            <p:cNvSpPr/>
            <p:nvPr/>
          </p:nvSpPr>
          <p:spPr>
            <a:xfrm>
              <a:off x="4526170" y="3900393"/>
              <a:ext cx="127975" cy="119443"/>
            </a:xfrm>
            <a:custGeom>
              <a:avLst/>
              <a:gdLst>
                <a:gd name="connsiteX0" fmla="*/ 68266 w 127975"/>
                <a:gd name="connsiteY0" fmla="*/ 119495 h 119443"/>
                <a:gd name="connsiteX1" fmla="*/ 127988 w 127975"/>
                <a:gd name="connsiteY1" fmla="*/ 59773 h 119443"/>
                <a:gd name="connsiteX2" fmla="*/ 68266 w 127975"/>
                <a:gd name="connsiteY2" fmla="*/ 51 h 119443"/>
                <a:gd name="connsiteX3" fmla="*/ 13 w 127975"/>
                <a:gd name="connsiteY3" fmla="*/ 51 h 119443"/>
                <a:gd name="connsiteX4" fmla="*/ 13 w 127975"/>
                <a:gd name="connsiteY4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66" y="119495"/>
                  </a:moveTo>
                  <a:cubicBezTo>
                    <a:pt x="101250" y="119495"/>
                    <a:pt x="127988" y="92756"/>
                    <a:pt x="127988" y="59773"/>
                  </a:cubicBezTo>
                  <a:cubicBezTo>
                    <a:pt x="127988" y="26789"/>
                    <a:pt x="101250" y="51"/>
                    <a:pt x="68266" y="51"/>
                  </a:cubicBezTo>
                  <a:lnTo>
                    <a:pt x="13" y="51"/>
                  </a:lnTo>
                  <a:lnTo>
                    <a:pt x="13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39D8FC6-0704-F9D4-8C25-82CD04CB82ED}"/>
                </a:ext>
              </a:extLst>
            </p:cNvPr>
            <p:cNvSpPr/>
            <p:nvPr/>
          </p:nvSpPr>
          <p:spPr>
            <a:xfrm>
              <a:off x="5353743" y="3900393"/>
              <a:ext cx="127975" cy="119443"/>
            </a:xfrm>
            <a:custGeom>
              <a:avLst/>
              <a:gdLst>
                <a:gd name="connsiteX0" fmla="*/ 59754 w 127975"/>
                <a:gd name="connsiteY0" fmla="*/ 51 h 119443"/>
                <a:gd name="connsiteX1" fmla="*/ 32 w 127975"/>
                <a:gd name="connsiteY1" fmla="*/ 59773 h 119443"/>
                <a:gd name="connsiteX2" fmla="*/ 59754 w 127975"/>
                <a:gd name="connsiteY2" fmla="*/ 119495 h 119443"/>
                <a:gd name="connsiteX3" fmla="*/ 128007 w 127975"/>
                <a:gd name="connsiteY3" fmla="*/ 119495 h 119443"/>
                <a:gd name="connsiteX4" fmla="*/ 128007 w 127975"/>
                <a:gd name="connsiteY4" fmla="*/ 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4" y="51"/>
                  </a:moveTo>
                  <a:cubicBezTo>
                    <a:pt x="26770" y="51"/>
                    <a:pt x="32" y="26789"/>
                    <a:pt x="32" y="59773"/>
                  </a:cubicBezTo>
                  <a:cubicBezTo>
                    <a:pt x="32" y="92756"/>
                    <a:pt x="26770" y="119495"/>
                    <a:pt x="59754" y="119495"/>
                  </a:cubicBezTo>
                  <a:lnTo>
                    <a:pt x="128007" y="119495"/>
                  </a:lnTo>
                  <a:lnTo>
                    <a:pt x="128007" y="5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6C7FB8-04D0-34EA-DF93-0CDDBA790A4E}"/>
                </a:ext>
              </a:extLst>
            </p:cNvPr>
            <p:cNvSpPr/>
            <p:nvPr/>
          </p:nvSpPr>
          <p:spPr>
            <a:xfrm>
              <a:off x="5481719" y="3900393"/>
              <a:ext cx="136506" cy="119443"/>
            </a:xfrm>
            <a:custGeom>
              <a:avLst/>
              <a:gdLst>
                <a:gd name="connsiteX0" fmla="*/ 35 w 136506"/>
                <a:gd name="connsiteY0" fmla="*/ 51 h 119443"/>
                <a:gd name="connsiteX1" fmla="*/ 136542 w 136506"/>
                <a:gd name="connsiteY1" fmla="*/ 51 h 119443"/>
                <a:gd name="connsiteX2" fmla="*/ 136542 w 136506"/>
                <a:gd name="connsiteY2" fmla="*/ 119495 h 119443"/>
                <a:gd name="connsiteX3" fmla="*/ 35 w 136506"/>
                <a:gd name="connsiteY3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5" y="51"/>
                  </a:moveTo>
                  <a:lnTo>
                    <a:pt x="136542" y="51"/>
                  </a:lnTo>
                  <a:lnTo>
                    <a:pt x="136542" y="119495"/>
                  </a:lnTo>
                  <a:lnTo>
                    <a:pt x="35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06B7FA-53B0-2306-46B3-B76DE6B754A0}"/>
                </a:ext>
              </a:extLst>
            </p:cNvPr>
            <p:cNvSpPr/>
            <p:nvPr/>
          </p:nvSpPr>
          <p:spPr>
            <a:xfrm>
              <a:off x="5618225" y="3900393"/>
              <a:ext cx="136506" cy="119443"/>
            </a:xfrm>
            <a:custGeom>
              <a:avLst/>
              <a:gdLst>
                <a:gd name="connsiteX0" fmla="*/ 38 w 136506"/>
                <a:gd name="connsiteY0" fmla="*/ 51 h 119443"/>
                <a:gd name="connsiteX1" fmla="*/ 136545 w 136506"/>
                <a:gd name="connsiteY1" fmla="*/ 51 h 119443"/>
                <a:gd name="connsiteX2" fmla="*/ 136545 w 136506"/>
                <a:gd name="connsiteY2" fmla="*/ 119495 h 119443"/>
                <a:gd name="connsiteX3" fmla="*/ 38 w 136506"/>
                <a:gd name="connsiteY3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51"/>
                  </a:moveTo>
                  <a:lnTo>
                    <a:pt x="136545" y="51"/>
                  </a:lnTo>
                  <a:lnTo>
                    <a:pt x="136545" y="119495"/>
                  </a:lnTo>
                  <a:lnTo>
                    <a:pt x="38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AE87E42-73F4-DCE3-3593-92E32C0A8581}"/>
                </a:ext>
              </a:extLst>
            </p:cNvPr>
            <p:cNvSpPr/>
            <p:nvPr/>
          </p:nvSpPr>
          <p:spPr>
            <a:xfrm>
              <a:off x="5754732" y="3900393"/>
              <a:ext cx="127975" cy="119443"/>
            </a:xfrm>
            <a:custGeom>
              <a:avLst/>
              <a:gdLst>
                <a:gd name="connsiteX0" fmla="*/ 68295 w 127975"/>
                <a:gd name="connsiteY0" fmla="*/ 119495 h 119443"/>
                <a:gd name="connsiteX1" fmla="*/ 128017 w 127975"/>
                <a:gd name="connsiteY1" fmla="*/ 59773 h 119443"/>
                <a:gd name="connsiteX2" fmla="*/ 68295 w 127975"/>
                <a:gd name="connsiteY2" fmla="*/ 51 h 119443"/>
                <a:gd name="connsiteX3" fmla="*/ 42 w 127975"/>
                <a:gd name="connsiteY3" fmla="*/ 51 h 119443"/>
                <a:gd name="connsiteX4" fmla="*/ 42 w 127975"/>
                <a:gd name="connsiteY4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5" y="119495"/>
                  </a:moveTo>
                  <a:cubicBezTo>
                    <a:pt x="101279" y="119495"/>
                    <a:pt x="128017" y="92756"/>
                    <a:pt x="128017" y="59773"/>
                  </a:cubicBezTo>
                  <a:cubicBezTo>
                    <a:pt x="128017" y="26789"/>
                    <a:pt x="101279" y="51"/>
                    <a:pt x="68295" y="51"/>
                  </a:cubicBezTo>
                  <a:lnTo>
                    <a:pt x="42" y="51"/>
                  </a:lnTo>
                  <a:lnTo>
                    <a:pt x="42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CAA4C69-EE70-77B8-6B5B-884B8A67F3B3}"/>
                </a:ext>
              </a:extLst>
            </p:cNvPr>
            <p:cNvSpPr/>
            <p:nvPr/>
          </p:nvSpPr>
          <p:spPr>
            <a:xfrm>
              <a:off x="6036278" y="3900393"/>
              <a:ext cx="119443" cy="119443"/>
            </a:xfrm>
            <a:custGeom>
              <a:avLst/>
              <a:gdLst>
                <a:gd name="connsiteX0" fmla="*/ 119492 w 119443"/>
                <a:gd name="connsiteY0" fmla="*/ 59773 h 119443"/>
                <a:gd name="connsiteX1" fmla="*/ 59770 w 119443"/>
                <a:gd name="connsiteY1" fmla="*/ 119495 h 119443"/>
                <a:gd name="connsiteX2" fmla="*/ 48 w 119443"/>
                <a:gd name="connsiteY2" fmla="*/ 59773 h 119443"/>
                <a:gd name="connsiteX3" fmla="*/ 59770 w 119443"/>
                <a:gd name="connsiteY3" fmla="*/ 51 h 119443"/>
                <a:gd name="connsiteX4" fmla="*/ 119492 w 119443"/>
                <a:gd name="connsiteY4" fmla="*/ 5977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73"/>
                  </a:moveTo>
                  <a:cubicBezTo>
                    <a:pt x="119492" y="92756"/>
                    <a:pt x="92753" y="119495"/>
                    <a:pt x="59770" y="119495"/>
                  </a:cubicBezTo>
                  <a:cubicBezTo>
                    <a:pt x="26786" y="119495"/>
                    <a:pt x="48" y="92756"/>
                    <a:pt x="48" y="59773"/>
                  </a:cubicBezTo>
                  <a:cubicBezTo>
                    <a:pt x="48" y="26790"/>
                    <a:pt x="26786" y="51"/>
                    <a:pt x="59770" y="51"/>
                  </a:cubicBezTo>
                  <a:cubicBezTo>
                    <a:pt x="92753" y="51"/>
                    <a:pt x="119492" y="26790"/>
                    <a:pt x="119492" y="5977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41C73F-7ADD-394C-1AA2-1034EB3405C4}"/>
                </a:ext>
              </a:extLst>
            </p:cNvPr>
            <p:cNvSpPr/>
            <p:nvPr/>
          </p:nvSpPr>
          <p:spPr>
            <a:xfrm>
              <a:off x="6582305" y="3900393"/>
              <a:ext cx="127975" cy="119443"/>
            </a:xfrm>
            <a:custGeom>
              <a:avLst/>
              <a:gdLst>
                <a:gd name="connsiteX0" fmla="*/ 59783 w 127975"/>
                <a:gd name="connsiteY0" fmla="*/ 51 h 119443"/>
                <a:gd name="connsiteX1" fmla="*/ 61 w 127975"/>
                <a:gd name="connsiteY1" fmla="*/ 59773 h 119443"/>
                <a:gd name="connsiteX2" fmla="*/ 59783 w 127975"/>
                <a:gd name="connsiteY2" fmla="*/ 119495 h 119443"/>
                <a:gd name="connsiteX3" fmla="*/ 128036 w 127975"/>
                <a:gd name="connsiteY3" fmla="*/ 119495 h 119443"/>
                <a:gd name="connsiteX4" fmla="*/ 128036 w 127975"/>
                <a:gd name="connsiteY4" fmla="*/ 5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3" y="51"/>
                  </a:moveTo>
                  <a:cubicBezTo>
                    <a:pt x="26799" y="51"/>
                    <a:pt x="61" y="26789"/>
                    <a:pt x="61" y="59773"/>
                  </a:cubicBezTo>
                  <a:cubicBezTo>
                    <a:pt x="61" y="92756"/>
                    <a:pt x="26799" y="119495"/>
                    <a:pt x="59783" y="119495"/>
                  </a:cubicBezTo>
                  <a:lnTo>
                    <a:pt x="128036" y="119495"/>
                  </a:lnTo>
                  <a:lnTo>
                    <a:pt x="128036" y="5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0F78E5D-3671-464C-2DD6-32772C063F73}"/>
                </a:ext>
              </a:extLst>
            </p:cNvPr>
            <p:cNvSpPr/>
            <p:nvPr/>
          </p:nvSpPr>
          <p:spPr>
            <a:xfrm>
              <a:off x="6710280" y="3900393"/>
              <a:ext cx="136506" cy="119443"/>
            </a:xfrm>
            <a:custGeom>
              <a:avLst/>
              <a:gdLst>
                <a:gd name="connsiteX0" fmla="*/ 64 w 136506"/>
                <a:gd name="connsiteY0" fmla="*/ 51 h 119443"/>
                <a:gd name="connsiteX1" fmla="*/ 136571 w 136506"/>
                <a:gd name="connsiteY1" fmla="*/ 51 h 119443"/>
                <a:gd name="connsiteX2" fmla="*/ 136571 w 136506"/>
                <a:gd name="connsiteY2" fmla="*/ 119495 h 119443"/>
                <a:gd name="connsiteX3" fmla="*/ 64 w 136506"/>
                <a:gd name="connsiteY3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4" y="51"/>
                  </a:moveTo>
                  <a:lnTo>
                    <a:pt x="136571" y="51"/>
                  </a:lnTo>
                  <a:lnTo>
                    <a:pt x="136571" y="119495"/>
                  </a:lnTo>
                  <a:lnTo>
                    <a:pt x="64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2B782F-2D63-40CD-0F04-9D84940E67EA}"/>
                </a:ext>
              </a:extLst>
            </p:cNvPr>
            <p:cNvSpPr/>
            <p:nvPr/>
          </p:nvSpPr>
          <p:spPr>
            <a:xfrm>
              <a:off x="6846787" y="3900393"/>
              <a:ext cx="136506" cy="119443"/>
            </a:xfrm>
            <a:custGeom>
              <a:avLst/>
              <a:gdLst>
                <a:gd name="connsiteX0" fmla="*/ 67 w 136506"/>
                <a:gd name="connsiteY0" fmla="*/ 51 h 119443"/>
                <a:gd name="connsiteX1" fmla="*/ 136574 w 136506"/>
                <a:gd name="connsiteY1" fmla="*/ 51 h 119443"/>
                <a:gd name="connsiteX2" fmla="*/ 136574 w 136506"/>
                <a:gd name="connsiteY2" fmla="*/ 119495 h 119443"/>
                <a:gd name="connsiteX3" fmla="*/ 67 w 136506"/>
                <a:gd name="connsiteY3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7" y="51"/>
                  </a:moveTo>
                  <a:lnTo>
                    <a:pt x="136574" y="51"/>
                  </a:lnTo>
                  <a:lnTo>
                    <a:pt x="136574" y="119495"/>
                  </a:lnTo>
                  <a:lnTo>
                    <a:pt x="67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6F3E8E6-B5FD-858A-A902-E15793F7D110}"/>
                </a:ext>
              </a:extLst>
            </p:cNvPr>
            <p:cNvSpPr/>
            <p:nvPr/>
          </p:nvSpPr>
          <p:spPr>
            <a:xfrm>
              <a:off x="6983294" y="3900393"/>
              <a:ext cx="136506" cy="119443"/>
            </a:xfrm>
            <a:custGeom>
              <a:avLst/>
              <a:gdLst>
                <a:gd name="connsiteX0" fmla="*/ 70 w 136506"/>
                <a:gd name="connsiteY0" fmla="*/ 51 h 119443"/>
                <a:gd name="connsiteX1" fmla="*/ 136577 w 136506"/>
                <a:gd name="connsiteY1" fmla="*/ 51 h 119443"/>
                <a:gd name="connsiteX2" fmla="*/ 136577 w 136506"/>
                <a:gd name="connsiteY2" fmla="*/ 119495 h 119443"/>
                <a:gd name="connsiteX3" fmla="*/ 70 w 136506"/>
                <a:gd name="connsiteY3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0" y="51"/>
                  </a:moveTo>
                  <a:lnTo>
                    <a:pt x="136577" y="51"/>
                  </a:lnTo>
                  <a:lnTo>
                    <a:pt x="136577" y="119495"/>
                  </a:lnTo>
                  <a:lnTo>
                    <a:pt x="70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894E487-3DF4-C525-36F3-08CF741E2455}"/>
                </a:ext>
              </a:extLst>
            </p:cNvPr>
            <p:cNvSpPr/>
            <p:nvPr/>
          </p:nvSpPr>
          <p:spPr>
            <a:xfrm>
              <a:off x="7119801" y="3900393"/>
              <a:ext cx="127975" cy="119443"/>
            </a:xfrm>
            <a:custGeom>
              <a:avLst/>
              <a:gdLst>
                <a:gd name="connsiteX0" fmla="*/ 68327 w 127975"/>
                <a:gd name="connsiteY0" fmla="*/ 119495 h 119443"/>
                <a:gd name="connsiteX1" fmla="*/ 128049 w 127975"/>
                <a:gd name="connsiteY1" fmla="*/ 59773 h 119443"/>
                <a:gd name="connsiteX2" fmla="*/ 68327 w 127975"/>
                <a:gd name="connsiteY2" fmla="*/ 51 h 119443"/>
                <a:gd name="connsiteX3" fmla="*/ 74 w 127975"/>
                <a:gd name="connsiteY3" fmla="*/ 51 h 119443"/>
                <a:gd name="connsiteX4" fmla="*/ 74 w 127975"/>
                <a:gd name="connsiteY4" fmla="*/ 11949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27" y="119495"/>
                  </a:moveTo>
                  <a:cubicBezTo>
                    <a:pt x="101311" y="119495"/>
                    <a:pt x="128049" y="92756"/>
                    <a:pt x="128049" y="59773"/>
                  </a:cubicBezTo>
                  <a:cubicBezTo>
                    <a:pt x="128049" y="26789"/>
                    <a:pt x="101311" y="51"/>
                    <a:pt x="68327" y="51"/>
                  </a:cubicBezTo>
                  <a:lnTo>
                    <a:pt x="74" y="51"/>
                  </a:lnTo>
                  <a:lnTo>
                    <a:pt x="74" y="119495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79FE5EC-AA31-FF25-DD08-D30F97CFAB53}"/>
                </a:ext>
              </a:extLst>
            </p:cNvPr>
            <p:cNvSpPr/>
            <p:nvPr/>
          </p:nvSpPr>
          <p:spPr>
            <a:xfrm>
              <a:off x="4398195" y="4036900"/>
              <a:ext cx="119443" cy="119443"/>
            </a:xfrm>
            <a:custGeom>
              <a:avLst/>
              <a:gdLst>
                <a:gd name="connsiteX0" fmla="*/ 119453 w 119443"/>
                <a:gd name="connsiteY0" fmla="*/ 59776 h 119443"/>
                <a:gd name="connsiteX1" fmla="*/ 59731 w 119443"/>
                <a:gd name="connsiteY1" fmla="*/ 119498 h 119443"/>
                <a:gd name="connsiteX2" fmla="*/ 10 w 119443"/>
                <a:gd name="connsiteY2" fmla="*/ 59776 h 119443"/>
                <a:gd name="connsiteX3" fmla="*/ 59731 w 119443"/>
                <a:gd name="connsiteY3" fmla="*/ 54 h 119443"/>
                <a:gd name="connsiteX4" fmla="*/ 119453 w 119443"/>
                <a:gd name="connsiteY4" fmla="*/ 5977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53" y="59776"/>
                  </a:moveTo>
                  <a:cubicBezTo>
                    <a:pt x="119453" y="92760"/>
                    <a:pt x="92715" y="119498"/>
                    <a:pt x="59731" y="119498"/>
                  </a:cubicBezTo>
                  <a:cubicBezTo>
                    <a:pt x="26748" y="119498"/>
                    <a:pt x="10" y="92760"/>
                    <a:pt x="10" y="59776"/>
                  </a:cubicBezTo>
                  <a:cubicBezTo>
                    <a:pt x="10" y="26793"/>
                    <a:pt x="26748" y="54"/>
                    <a:pt x="59731" y="54"/>
                  </a:cubicBezTo>
                  <a:cubicBezTo>
                    <a:pt x="92715" y="54"/>
                    <a:pt x="119453" y="26793"/>
                    <a:pt x="119453" y="5977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1F9E254-E60F-5DCD-2244-34D801C58F1E}"/>
                </a:ext>
              </a:extLst>
            </p:cNvPr>
            <p:cNvSpPr/>
            <p:nvPr/>
          </p:nvSpPr>
          <p:spPr>
            <a:xfrm>
              <a:off x="4944223" y="4036900"/>
              <a:ext cx="127975" cy="119443"/>
            </a:xfrm>
            <a:custGeom>
              <a:avLst/>
              <a:gdLst>
                <a:gd name="connsiteX0" fmla="*/ 59744 w 127975"/>
                <a:gd name="connsiteY0" fmla="*/ 54 h 119443"/>
                <a:gd name="connsiteX1" fmla="*/ 22 w 127975"/>
                <a:gd name="connsiteY1" fmla="*/ 59776 h 119443"/>
                <a:gd name="connsiteX2" fmla="*/ 59744 w 127975"/>
                <a:gd name="connsiteY2" fmla="*/ 119498 h 119443"/>
                <a:gd name="connsiteX3" fmla="*/ 127998 w 127975"/>
                <a:gd name="connsiteY3" fmla="*/ 119498 h 119443"/>
                <a:gd name="connsiteX4" fmla="*/ 127998 w 127975"/>
                <a:gd name="connsiteY4" fmla="*/ 5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44" y="54"/>
                  </a:moveTo>
                  <a:cubicBezTo>
                    <a:pt x="26761" y="54"/>
                    <a:pt x="22" y="26793"/>
                    <a:pt x="22" y="59776"/>
                  </a:cubicBezTo>
                  <a:cubicBezTo>
                    <a:pt x="22" y="92760"/>
                    <a:pt x="26761" y="119498"/>
                    <a:pt x="59744" y="119498"/>
                  </a:cubicBezTo>
                  <a:lnTo>
                    <a:pt x="127998" y="119498"/>
                  </a:lnTo>
                  <a:lnTo>
                    <a:pt x="127998" y="5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7A02CD-87D4-ADE1-5977-C9F6721854D6}"/>
                </a:ext>
              </a:extLst>
            </p:cNvPr>
            <p:cNvSpPr/>
            <p:nvPr/>
          </p:nvSpPr>
          <p:spPr>
            <a:xfrm>
              <a:off x="5072198" y="4036900"/>
              <a:ext cx="136506" cy="119443"/>
            </a:xfrm>
            <a:custGeom>
              <a:avLst/>
              <a:gdLst>
                <a:gd name="connsiteX0" fmla="*/ 26 w 136506"/>
                <a:gd name="connsiteY0" fmla="*/ 54 h 119443"/>
                <a:gd name="connsiteX1" fmla="*/ 136532 w 136506"/>
                <a:gd name="connsiteY1" fmla="*/ 54 h 119443"/>
                <a:gd name="connsiteX2" fmla="*/ 136532 w 136506"/>
                <a:gd name="connsiteY2" fmla="*/ 119498 h 119443"/>
                <a:gd name="connsiteX3" fmla="*/ 26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6" y="54"/>
                  </a:moveTo>
                  <a:lnTo>
                    <a:pt x="136532" y="54"/>
                  </a:lnTo>
                  <a:lnTo>
                    <a:pt x="136532" y="119498"/>
                  </a:lnTo>
                  <a:lnTo>
                    <a:pt x="26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3F50BF6-3CEF-D37D-C7E9-C466DCC4D878}"/>
                </a:ext>
              </a:extLst>
            </p:cNvPr>
            <p:cNvSpPr/>
            <p:nvPr/>
          </p:nvSpPr>
          <p:spPr>
            <a:xfrm>
              <a:off x="5208705" y="4036900"/>
              <a:ext cx="136506" cy="119443"/>
            </a:xfrm>
            <a:custGeom>
              <a:avLst/>
              <a:gdLst>
                <a:gd name="connsiteX0" fmla="*/ 29 w 136506"/>
                <a:gd name="connsiteY0" fmla="*/ 54 h 119443"/>
                <a:gd name="connsiteX1" fmla="*/ 136536 w 136506"/>
                <a:gd name="connsiteY1" fmla="*/ 54 h 119443"/>
                <a:gd name="connsiteX2" fmla="*/ 136536 w 136506"/>
                <a:gd name="connsiteY2" fmla="*/ 119498 h 119443"/>
                <a:gd name="connsiteX3" fmla="*/ 29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29" y="54"/>
                  </a:moveTo>
                  <a:lnTo>
                    <a:pt x="136536" y="54"/>
                  </a:lnTo>
                  <a:lnTo>
                    <a:pt x="136536" y="119498"/>
                  </a:lnTo>
                  <a:lnTo>
                    <a:pt x="29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BA41259-93C2-7224-C7E6-80EE0D17AE8A}"/>
                </a:ext>
              </a:extLst>
            </p:cNvPr>
            <p:cNvSpPr/>
            <p:nvPr/>
          </p:nvSpPr>
          <p:spPr>
            <a:xfrm>
              <a:off x="5345212" y="4036900"/>
              <a:ext cx="136506" cy="119443"/>
            </a:xfrm>
            <a:custGeom>
              <a:avLst/>
              <a:gdLst>
                <a:gd name="connsiteX0" fmla="*/ 32 w 136506"/>
                <a:gd name="connsiteY0" fmla="*/ 54 h 119443"/>
                <a:gd name="connsiteX1" fmla="*/ 136539 w 136506"/>
                <a:gd name="connsiteY1" fmla="*/ 54 h 119443"/>
                <a:gd name="connsiteX2" fmla="*/ 136539 w 136506"/>
                <a:gd name="connsiteY2" fmla="*/ 119498 h 119443"/>
                <a:gd name="connsiteX3" fmla="*/ 32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2" y="54"/>
                  </a:moveTo>
                  <a:lnTo>
                    <a:pt x="136539" y="54"/>
                  </a:lnTo>
                  <a:lnTo>
                    <a:pt x="136539" y="119498"/>
                  </a:lnTo>
                  <a:lnTo>
                    <a:pt x="32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797E7EC-B4B2-1424-0C7B-758FF695CCDD}"/>
                </a:ext>
              </a:extLst>
            </p:cNvPr>
            <p:cNvSpPr/>
            <p:nvPr/>
          </p:nvSpPr>
          <p:spPr>
            <a:xfrm>
              <a:off x="5481719" y="4036900"/>
              <a:ext cx="136506" cy="119443"/>
            </a:xfrm>
            <a:custGeom>
              <a:avLst/>
              <a:gdLst>
                <a:gd name="connsiteX0" fmla="*/ 35 w 136506"/>
                <a:gd name="connsiteY0" fmla="*/ 54 h 119443"/>
                <a:gd name="connsiteX1" fmla="*/ 136542 w 136506"/>
                <a:gd name="connsiteY1" fmla="*/ 54 h 119443"/>
                <a:gd name="connsiteX2" fmla="*/ 136542 w 136506"/>
                <a:gd name="connsiteY2" fmla="*/ 119498 h 119443"/>
                <a:gd name="connsiteX3" fmla="*/ 35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5" y="54"/>
                  </a:moveTo>
                  <a:lnTo>
                    <a:pt x="136542" y="54"/>
                  </a:lnTo>
                  <a:lnTo>
                    <a:pt x="136542" y="119498"/>
                  </a:lnTo>
                  <a:lnTo>
                    <a:pt x="35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D40346-C650-9192-7E3F-707E638E89EE}"/>
                </a:ext>
              </a:extLst>
            </p:cNvPr>
            <p:cNvSpPr/>
            <p:nvPr/>
          </p:nvSpPr>
          <p:spPr>
            <a:xfrm>
              <a:off x="5618225" y="4036900"/>
              <a:ext cx="136506" cy="119443"/>
            </a:xfrm>
            <a:custGeom>
              <a:avLst/>
              <a:gdLst>
                <a:gd name="connsiteX0" fmla="*/ 38 w 136506"/>
                <a:gd name="connsiteY0" fmla="*/ 54 h 119443"/>
                <a:gd name="connsiteX1" fmla="*/ 136545 w 136506"/>
                <a:gd name="connsiteY1" fmla="*/ 54 h 119443"/>
                <a:gd name="connsiteX2" fmla="*/ 136545 w 136506"/>
                <a:gd name="connsiteY2" fmla="*/ 119498 h 119443"/>
                <a:gd name="connsiteX3" fmla="*/ 38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54"/>
                  </a:moveTo>
                  <a:lnTo>
                    <a:pt x="136545" y="54"/>
                  </a:lnTo>
                  <a:lnTo>
                    <a:pt x="136545" y="119498"/>
                  </a:lnTo>
                  <a:lnTo>
                    <a:pt x="38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F1EF9E-6E5B-28E5-EAD7-BEFA956B06B3}"/>
                </a:ext>
              </a:extLst>
            </p:cNvPr>
            <p:cNvSpPr/>
            <p:nvPr/>
          </p:nvSpPr>
          <p:spPr>
            <a:xfrm>
              <a:off x="5754732" y="4036900"/>
              <a:ext cx="127975" cy="119443"/>
            </a:xfrm>
            <a:custGeom>
              <a:avLst/>
              <a:gdLst>
                <a:gd name="connsiteX0" fmla="*/ 68295 w 127975"/>
                <a:gd name="connsiteY0" fmla="*/ 119498 h 119443"/>
                <a:gd name="connsiteX1" fmla="*/ 128017 w 127975"/>
                <a:gd name="connsiteY1" fmla="*/ 59776 h 119443"/>
                <a:gd name="connsiteX2" fmla="*/ 68295 w 127975"/>
                <a:gd name="connsiteY2" fmla="*/ 54 h 119443"/>
                <a:gd name="connsiteX3" fmla="*/ 42 w 127975"/>
                <a:gd name="connsiteY3" fmla="*/ 54 h 119443"/>
                <a:gd name="connsiteX4" fmla="*/ 42 w 127975"/>
                <a:gd name="connsiteY4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5" y="119498"/>
                  </a:moveTo>
                  <a:cubicBezTo>
                    <a:pt x="101279" y="119498"/>
                    <a:pt x="128017" y="92760"/>
                    <a:pt x="128017" y="59776"/>
                  </a:cubicBezTo>
                  <a:cubicBezTo>
                    <a:pt x="128017" y="26793"/>
                    <a:pt x="101279" y="54"/>
                    <a:pt x="68295" y="54"/>
                  </a:cubicBezTo>
                  <a:lnTo>
                    <a:pt x="42" y="54"/>
                  </a:lnTo>
                  <a:lnTo>
                    <a:pt x="42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6B3C041-540C-D7C3-507F-DF6277E63554}"/>
                </a:ext>
              </a:extLst>
            </p:cNvPr>
            <p:cNvSpPr/>
            <p:nvPr/>
          </p:nvSpPr>
          <p:spPr>
            <a:xfrm>
              <a:off x="6172785" y="4036900"/>
              <a:ext cx="119443" cy="119443"/>
            </a:xfrm>
            <a:custGeom>
              <a:avLst/>
              <a:gdLst>
                <a:gd name="connsiteX0" fmla="*/ 119495 w 119443"/>
                <a:gd name="connsiteY0" fmla="*/ 59776 h 119443"/>
                <a:gd name="connsiteX1" fmla="*/ 59773 w 119443"/>
                <a:gd name="connsiteY1" fmla="*/ 119498 h 119443"/>
                <a:gd name="connsiteX2" fmla="*/ 51 w 119443"/>
                <a:gd name="connsiteY2" fmla="*/ 59776 h 119443"/>
                <a:gd name="connsiteX3" fmla="*/ 59773 w 119443"/>
                <a:gd name="connsiteY3" fmla="*/ 54 h 119443"/>
                <a:gd name="connsiteX4" fmla="*/ 119495 w 119443"/>
                <a:gd name="connsiteY4" fmla="*/ 5977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5" y="59776"/>
                  </a:moveTo>
                  <a:cubicBezTo>
                    <a:pt x="119495" y="92760"/>
                    <a:pt x="92756" y="119498"/>
                    <a:pt x="59773" y="119498"/>
                  </a:cubicBezTo>
                  <a:cubicBezTo>
                    <a:pt x="26790" y="119498"/>
                    <a:pt x="51" y="92760"/>
                    <a:pt x="51" y="59776"/>
                  </a:cubicBezTo>
                  <a:cubicBezTo>
                    <a:pt x="51" y="26793"/>
                    <a:pt x="26790" y="54"/>
                    <a:pt x="59773" y="54"/>
                  </a:cubicBezTo>
                  <a:cubicBezTo>
                    <a:pt x="92756" y="54"/>
                    <a:pt x="119495" y="26793"/>
                    <a:pt x="119495" y="5977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68F2CD9-E8CE-F065-2E39-D17A4613DA13}"/>
                </a:ext>
              </a:extLst>
            </p:cNvPr>
            <p:cNvSpPr/>
            <p:nvPr/>
          </p:nvSpPr>
          <p:spPr>
            <a:xfrm>
              <a:off x="6718812" y="4036900"/>
              <a:ext cx="127975" cy="119443"/>
            </a:xfrm>
            <a:custGeom>
              <a:avLst/>
              <a:gdLst>
                <a:gd name="connsiteX0" fmla="*/ 59786 w 127975"/>
                <a:gd name="connsiteY0" fmla="*/ 54 h 119443"/>
                <a:gd name="connsiteX1" fmla="*/ 64 w 127975"/>
                <a:gd name="connsiteY1" fmla="*/ 59776 h 119443"/>
                <a:gd name="connsiteX2" fmla="*/ 59786 w 127975"/>
                <a:gd name="connsiteY2" fmla="*/ 119498 h 119443"/>
                <a:gd name="connsiteX3" fmla="*/ 128039 w 127975"/>
                <a:gd name="connsiteY3" fmla="*/ 119498 h 119443"/>
                <a:gd name="connsiteX4" fmla="*/ 128039 w 127975"/>
                <a:gd name="connsiteY4" fmla="*/ 5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6" y="54"/>
                  </a:moveTo>
                  <a:cubicBezTo>
                    <a:pt x="26802" y="54"/>
                    <a:pt x="64" y="26793"/>
                    <a:pt x="64" y="59776"/>
                  </a:cubicBezTo>
                  <a:cubicBezTo>
                    <a:pt x="64" y="92760"/>
                    <a:pt x="26802" y="119498"/>
                    <a:pt x="59786" y="119498"/>
                  </a:cubicBezTo>
                  <a:lnTo>
                    <a:pt x="128039" y="119498"/>
                  </a:lnTo>
                  <a:lnTo>
                    <a:pt x="128039" y="5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8BCFFC8-9964-A6AA-41D7-36DF474D5303}"/>
                </a:ext>
              </a:extLst>
            </p:cNvPr>
            <p:cNvSpPr/>
            <p:nvPr/>
          </p:nvSpPr>
          <p:spPr>
            <a:xfrm>
              <a:off x="6846787" y="4036900"/>
              <a:ext cx="127975" cy="119443"/>
            </a:xfrm>
            <a:custGeom>
              <a:avLst/>
              <a:gdLst>
                <a:gd name="connsiteX0" fmla="*/ 68321 w 127975"/>
                <a:gd name="connsiteY0" fmla="*/ 119498 h 119443"/>
                <a:gd name="connsiteX1" fmla="*/ 128042 w 127975"/>
                <a:gd name="connsiteY1" fmla="*/ 59776 h 119443"/>
                <a:gd name="connsiteX2" fmla="*/ 68321 w 127975"/>
                <a:gd name="connsiteY2" fmla="*/ 54 h 119443"/>
                <a:gd name="connsiteX3" fmla="*/ 67 w 127975"/>
                <a:gd name="connsiteY3" fmla="*/ 54 h 119443"/>
                <a:gd name="connsiteX4" fmla="*/ 67 w 127975"/>
                <a:gd name="connsiteY4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21" y="119498"/>
                  </a:moveTo>
                  <a:cubicBezTo>
                    <a:pt x="101304" y="119498"/>
                    <a:pt x="128042" y="92760"/>
                    <a:pt x="128042" y="59776"/>
                  </a:cubicBezTo>
                  <a:cubicBezTo>
                    <a:pt x="128042" y="26793"/>
                    <a:pt x="101304" y="54"/>
                    <a:pt x="68321" y="54"/>
                  </a:cubicBezTo>
                  <a:lnTo>
                    <a:pt x="67" y="54"/>
                  </a:lnTo>
                  <a:lnTo>
                    <a:pt x="67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6BAA09C-6E76-2735-6987-002CBE94DEF0}"/>
                </a:ext>
              </a:extLst>
            </p:cNvPr>
            <p:cNvSpPr/>
            <p:nvPr/>
          </p:nvSpPr>
          <p:spPr>
            <a:xfrm>
              <a:off x="7128333" y="4036900"/>
              <a:ext cx="119443" cy="119443"/>
            </a:xfrm>
            <a:custGeom>
              <a:avLst/>
              <a:gdLst>
                <a:gd name="connsiteX0" fmla="*/ 119517 w 119443"/>
                <a:gd name="connsiteY0" fmla="*/ 59776 h 119443"/>
                <a:gd name="connsiteX1" fmla="*/ 59795 w 119443"/>
                <a:gd name="connsiteY1" fmla="*/ 119498 h 119443"/>
                <a:gd name="connsiteX2" fmla="*/ 74 w 119443"/>
                <a:gd name="connsiteY2" fmla="*/ 59776 h 119443"/>
                <a:gd name="connsiteX3" fmla="*/ 59795 w 119443"/>
                <a:gd name="connsiteY3" fmla="*/ 54 h 119443"/>
                <a:gd name="connsiteX4" fmla="*/ 119517 w 119443"/>
                <a:gd name="connsiteY4" fmla="*/ 5977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776"/>
                  </a:moveTo>
                  <a:cubicBezTo>
                    <a:pt x="119517" y="92760"/>
                    <a:pt x="92779" y="119498"/>
                    <a:pt x="59795" y="119498"/>
                  </a:cubicBezTo>
                  <a:cubicBezTo>
                    <a:pt x="26812" y="119498"/>
                    <a:pt x="74" y="92760"/>
                    <a:pt x="74" y="59776"/>
                  </a:cubicBezTo>
                  <a:cubicBezTo>
                    <a:pt x="74" y="26793"/>
                    <a:pt x="26812" y="54"/>
                    <a:pt x="59795" y="54"/>
                  </a:cubicBezTo>
                  <a:cubicBezTo>
                    <a:pt x="92779" y="54"/>
                    <a:pt x="119517" y="26793"/>
                    <a:pt x="119517" y="5977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84B793D-6445-CA4B-A7AA-27403189F7DC}"/>
                </a:ext>
              </a:extLst>
            </p:cNvPr>
            <p:cNvSpPr/>
            <p:nvPr/>
          </p:nvSpPr>
          <p:spPr>
            <a:xfrm>
              <a:off x="7401347" y="4036900"/>
              <a:ext cx="127975" cy="119443"/>
            </a:xfrm>
            <a:custGeom>
              <a:avLst/>
              <a:gdLst>
                <a:gd name="connsiteX0" fmla="*/ 59802 w 127975"/>
                <a:gd name="connsiteY0" fmla="*/ 54 h 119443"/>
                <a:gd name="connsiteX1" fmla="*/ 80 w 127975"/>
                <a:gd name="connsiteY1" fmla="*/ 59776 h 119443"/>
                <a:gd name="connsiteX2" fmla="*/ 59802 w 127975"/>
                <a:gd name="connsiteY2" fmla="*/ 119498 h 119443"/>
                <a:gd name="connsiteX3" fmla="*/ 128055 w 127975"/>
                <a:gd name="connsiteY3" fmla="*/ 119498 h 119443"/>
                <a:gd name="connsiteX4" fmla="*/ 128055 w 127975"/>
                <a:gd name="connsiteY4" fmla="*/ 5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2" y="54"/>
                  </a:moveTo>
                  <a:cubicBezTo>
                    <a:pt x="26818" y="54"/>
                    <a:pt x="80" y="26793"/>
                    <a:pt x="80" y="59776"/>
                  </a:cubicBezTo>
                  <a:cubicBezTo>
                    <a:pt x="80" y="92760"/>
                    <a:pt x="26818" y="119498"/>
                    <a:pt x="59802" y="119498"/>
                  </a:cubicBezTo>
                  <a:lnTo>
                    <a:pt x="128055" y="119498"/>
                  </a:lnTo>
                  <a:lnTo>
                    <a:pt x="128055" y="5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0566561-5C50-7F02-77D0-5482E6876E4C}"/>
                </a:ext>
              </a:extLst>
            </p:cNvPr>
            <p:cNvSpPr/>
            <p:nvPr/>
          </p:nvSpPr>
          <p:spPr>
            <a:xfrm>
              <a:off x="7529322" y="4036900"/>
              <a:ext cx="136506" cy="119443"/>
            </a:xfrm>
            <a:custGeom>
              <a:avLst/>
              <a:gdLst>
                <a:gd name="connsiteX0" fmla="*/ 83 w 136506"/>
                <a:gd name="connsiteY0" fmla="*/ 54 h 119443"/>
                <a:gd name="connsiteX1" fmla="*/ 136590 w 136506"/>
                <a:gd name="connsiteY1" fmla="*/ 54 h 119443"/>
                <a:gd name="connsiteX2" fmla="*/ 136590 w 136506"/>
                <a:gd name="connsiteY2" fmla="*/ 119498 h 119443"/>
                <a:gd name="connsiteX3" fmla="*/ 83 w 136506"/>
                <a:gd name="connsiteY3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83" y="54"/>
                  </a:moveTo>
                  <a:lnTo>
                    <a:pt x="136590" y="54"/>
                  </a:lnTo>
                  <a:lnTo>
                    <a:pt x="136590" y="119498"/>
                  </a:lnTo>
                  <a:lnTo>
                    <a:pt x="83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6826378-320C-894C-8235-7DCFA722CE89}"/>
                </a:ext>
              </a:extLst>
            </p:cNvPr>
            <p:cNvSpPr/>
            <p:nvPr/>
          </p:nvSpPr>
          <p:spPr>
            <a:xfrm>
              <a:off x="7665829" y="4036900"/>
              <a:ext cx="127975" cy="119443"/>
            </a:xfrm>
            <a:custGeom>
              <a:avLst/>
              <a:gdLst>
                <a:gd name="connsiteX0" fmla="*/ 68340 w 127975"/>
                <a:gd name="connsiteY0" fmla="*/ 119498 h 119443"/>
                <a:gd name="connsiteX1" fmla="*/ 128062 w 127975"/>
                <a:gd name="connsiteY1" fmla="*/ 59776 h 119443"/>
                <a:gd name="connsiteX2" fmla="*/ 68340 w 127975"/>
                <a:gd name="connsiteY2" fmla="*/ 54 h 119443"/>
                <a:gd name="connsiteX3" fmla="*/ 86 w 127975"/>
                <a:gd name="connsiteY3" fmla="*/ 54 h 119443"/>
                <a:gd name="connsiteX4" fmla="*/ 86 w 127975"/>
                <a:gd name="connsiteY4" fmla="*/ 11949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498"/>
                  </a:moveTo>
                  <a:cubicBezTo>
                    <a:pt x="101323" y="119498"/>
                    <a:pt x="128062" y="92760"/>
                    <a:pt x="128062" y="59776"/>
                  </a:cubicBezTo>
                  <a:cubicBezTo>
                    <a:pt x="128062" y="26793"/>
                    <a:pt x="101323" y="54"/>
                    <a:pt x="68340" y="54"/>
                  </a:cubicBezTo>
                  <a:lnTo>
                    <a:pt x="86" y="54"/>
                  </a:lnTo>
                  <a:lnTo>
                    <a:pt x="86" y="11949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1FE0E7C-992E-63C0-3415-29495C0015F7}"/>
                </a:ext>
              </a:extLst>
            </p:cNvPr>
            <p:cNvSpPr/>
            <p:nvPr/>
          </p:nvSpPr>
          <p:spPr>
            <a:xfrm>
              <a:off x="4398195" y="4173406"/>
              <a:ext cx="119443" cy="119443"/>
            </a:xfrm>
            <a:custGeom>
              <a:avLst/>
              <a:gdLst>
                <a:gd name="connsiteX0" fmla="*/ 119453 w 119443"/>
                <a:gd name="connsiteY0" fmla="*/ 59779 h 119443"/>
                <a:gd name="connsiteX1" fmla="*/ 59731 w 119443"/>
                <a:gd name="connsiteY1" fmla="*/ 119501 h 119443"/>
                <a:gd name="connsiteX2" fmla="*/ 10 w 119443"/>
                <a:gd name="connsiteY2" fmla="*/ 59779 h 119443"/>
                <a:gd name="connsiteX3" fmla="*/ 59731 w 119443"/>
                <a:gd name="connsiteY3" fmla="*/ 58 h 119443"/>
                <a:gd name="connsiteX4" fmla="*/ 119453 w 119443"/>
                <a:gd name="connsiteY4" fmla="*/ 597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53" y="59779"/>
                  </a:moveTo>
                  <a:cubicBezTo>
                    <a:pt x="119453" y="92763"/>
                    <a:pt x="92715" y="119501"/>
                    <a:pt x="59731" y="119501"/>
                  </a:cubicBezTo>
                  <a:cubicBezTo>
                    <a:pt x="26748" y="119501"/>
                    <a:pt x="10" y="92763"/>
                    <a:pt x="10" y="59779"/>
                  </a:cubicBezTo>
                  <a:cubicBezTo>
                    <a:pt x="10" y="26796"/>
                    <a:pt x="26748" y="58"/>
                    <a:pt x="59731" y="58"/>
                  </a:cubicBezTo>
                  <a:cubicBezTo>
                    <a:pt x="92715" y="58"/>
                    <a:pt x="119453" y="26796"/>
                    <a:pt x="119453" y="5977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7755A2-7D5A-791B-AAB7-3B7901B07C8C}"/>
                </a:ext>
              </a:extLst>
            </p:cNvPr>
            <p:cNvSpPr/>
            <p:nvPr/>
          </p:nvSpPr>
          <p:spPr>
            <a:xfrm>
              <a:off x="4671209" y="4173406"/>
              <a:ext cx="119443" cy="119443"/>
            </a:xfrm>
            <a:custGeom>
              <a:avLst/>
              <a:gdLst>
                <a:gd name="connsiteX0" fmla="*/ 119460 w 119443"/>
                <a:gd name="connsiteY0" fmla="*/ 59779 h 119443"/>
                <a:gd name="connsiteX1" fmla="*/ 59738 w 119443"/>
                <a:gd name="connsiteY1" fmla="*/ 119501 h 119443"/>
                <a:gd name="connsiteX2" fmla="*/ 16 w 119443"/>
                <a:gd name="connsiteY2" fmla="*/ 59779 h 119443"/>
                <a:gd name="connsiteX3" fmla="*/ 59738 w 119443"/>
                <a:gd name="connsiteY3" fmla="*/ 58 h 119443"/>
                <a:gd name="connsiteX4" fmla="*/ 119460 w 119443"/>
                <a:gd name="connsiteY4" fmla="*/ 597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60" y="59779"/>
                  </a:moveTo>
                  <a:cubicBezTo>
                    <a:pt x="119460" y="92763"/>
                    <a:pt x="92721" y="119501"/>
                    <a:pt x="59738" y="119501"/>
                  </a:cubicBezTo>
                  <a:cubicBezTo>
                    <a:pt x="26754" y="119501"/>
                    <a:pt x="16" y="92763"/>
                    <a:pt x="16" y="59779"/>
                  </a:cubicBezTo>
                  <a:cubicBezTo>
                    <a:pt x="16" y="26796"/>
                    <a:pt x="26754" y="58"/>
                    <a:pt x="59738" y="58"/>
                  </a:cubicBezTo>
                  <a:cubicBezTo>
                    <a:pt x="92721" y="58"/>
                    <a:pt x="119460" y="26796"/>
                    <a:pt x="119460" y="5977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517193B-3F8C-B4E2-9EF9-466C643A5D6A}"/>
                </a:ext>
              </a:extLst>
            </p:cNvPr>
            <p:cNvSpPr/>
            <p:nvPr/>
          </p:nvSpPr>
          <p:spPr>
            <a:xfrm>
              <a:off x="4944223" y="4173406"/>
              <a:ext cx="127975" cy="119443"/>
            </a:xfrm>
            <a:custGeom>
              <a:avLst/>
              <a:gdLst>
                <a:gd name="connsiteX0" fmla="*/ 59744 w 127975"/>
                <a:gd name="connsiteY0" fmla="*/ 58 h 119443"/>
                <a:gd name="connsiteX1" fmla="*/ 22 w 127975"/>
                <a:gd name="connsiteY1" fmla="*/ 59779 h 119443"/>
                <a:gd name="connsiteX2" fmla="*/ 59744 w 127975"/>
                <a:gd name="connsiteY2" fmla="*/ 119501 h 119443"/>
                <a:gd name="connsiteX3" fmla="*/ 127998 w 127975"/>
                <a:gd name="connsiteY3" fmla="*/ 119501 h 119443"/>
                <a:gd name="connsiteX4" fmla="*/ 127998 w 127975"/>
                <a:gd name="connsiteY4" fmla="*/ 5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44" y="58"/>
                  </a:moveTo>
                  <a:cubicBezTo>
                    <a:pt x="26761" y="58"/>
                    <a:pt x="22" y="26796"/>
                    <a:pt x="22" y="59779"/>
                  </a:cubicBezTo>
                  <a:cubicBezTo>
                    <a:pt x="22" y="92763"/>
                    <a:pt x="26761" y="119501"/>
                    <a:pt x="59744" y="119501"/>
                  </a:cubicBezTo>
                  <a:lnTo>
                    <a:pt x="127998" y="119501"/>
                  </a:lnTo>
                  <a:lnTo>
                    <a:pt x="127998" y="5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2675CBC-4365-72F4-C159-EFC1AB10FBEF}"/>
                </a:ext>
              </a:extLst>
            </p:cNvPr>
            <p:cNvSpPr/>
            <p:nvPr/>
          </p:nvSpPr>
          <p:spPr>
            <a:xfrm>
              <a:off x="5072198" y="4173406"/>
              <a:ext cx="127975" cy="119443"/>
            </a:xfrm>
            <a:custGeom>
              <a:avLst/>
              <a:gdLst>
                <a:gd name="connsiteX0" fmla="*/ 68279 w 127975"/>
                <a:gd name="connsiteY0" fmla="*/ 119501 h 119443"/>
                <a:gd name="connsiteX1" fmla="*/ 128001 w 127975"/>
                <a:gd name="connsiteY1" fmla="*/ 59779 h 119443"/>
                <a:gd name="connsiteX2" fmla="*/ 68279 w 127975"/>
                <a:gd name="connsiteY2" fmla="*/ 58 h 119443"/>
                <a:gd name="connsiteX3" fmla="*/ 26 w 127975"/>
                <a:gd name="connsiteY3" fmla="*/ 58 h 119443"/>
                <a:gd name="connsiteX4" fmla="*/ 26 w 127975"/>
                <a:gd name="connsiteY4" fmla="*/ 11950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79" y="119501"/>
                  </a:moveTo>
                  <a:cubicBezTo>
                    <a:pt x="101263" y="119501"/>
                    <a:pt x="128001" y="92763"/>
                    <a:pt x="128001" y="59779"/>
                  </a:cubicBezTo>
                  <a:cubicBezTo>
                    <a:pt x="128001" y="26796"/>
                    <a:pt x="101263" y="58"/>
                    <a:pt x="68279" y="58"/>
                  </a:cubicBezTo>
                  <a:lnTo>
                    <a:pt x="26" y="58"/>
                  </a:lnTo>
                  <a:lnTo>
                    <a:pt x="26" y="11950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460D3F4-A463-D745-54A0-784FE5D80507}"/>
                </a:ext>
              </a:extLst>
            </p:cNvPr>
            <p:cNvSpPr/>
            <p:nvPr/>
          </p:nvSpPr>
          <p:spPr>
            <a:xfrm>
              <a:off x="5353743" y="4173406"/>
              <a:ext cx="127975" cy="119443"/>
            </a:xfrm>
            <a:custGeom>
              <a:avLst/>
              <a:gdLst>
                <a:gd name="connsiteX0" fmla="*/ 59754 w 127975"/>
                <a:gd name="connsiteY0" fmla="*/ 58 h 119443"/>
                <a:gd name="connsiteX1" fmla="*/ 32 w 127975"/>
                <a:gd name="connsiteY1" fmla="*/ 59779 h 119443"/>
                <a:gd name="connsiteX2" fmla="*/ 59754 w 127975"/>
                <a:gd name="connsiteY2" fmla="*/ 119501 h 119443"/>
                <a:gd name="connsiteX3" fmla="*/ 128007 w 127975"/>
                <a:gd name="connsiteY3" fmla="*/ 119501 h 119443"/>
                <a:gd name="connsiteX4" fmla="*/ 128007 w 127975"/>
                <a:gd name="connsiteY4" fmla="*/ 5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4" y="58"/>
                  </a:moveTo>
                  <a:cubicBezTo>
                    <a:pt x="26770" y="58"/>
                    <a:pt x="32" y="26796"/>
                    <a:pt x="32" y="59779"/>
                  </a:cubicBezTo>
                  <a:cubicBezTo>
                    <a:pt x="32" y="92763"/>
                    <a:pt x="26770" y="119501"/>
                    <a:pt x="59754" y="119501"/>
                  </a:cubicBezTo>
                  <a:lnTo>
                    <a:pt x="128007" y="119501"/>
                  </a:lnTo>
                  <a:lnTo>
                    <a:pt x="128007" y="5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7F60C91-E5E8-AA59-BBF0-1AE0E0BF582A}"/>
                </a:ext>
              </a:extLst>
            </p:cNvPr>
            <p:cNvSpPr/>
            <p:nvPr/>
          </p:nvSpPr>
          <p:spPr>
            <a:xfrm>
              <a:off x="5481719" y="4173406"/>
              <a:ext cx="136506" cy="119443"/>
            </a:xfrm>
            <a:custGeom>
              <a:avLst/>
              <a:gdLst>
                <a:gd name="connsiteX0" fmla="*/ 35 w 136506"/>
                <a:gd name="connsiteY0" fmla="*/ 58 h 119443"/>
                <a:gd name="connsiteX1" fmla="*/ 136542 w 136506"/>
                <a:gd name="connsiteY1" fmla="*/ 58 h 119443"/>
                <a:gd name="connsiteX2" fmla="*/ 136542 w 136506"/>
                <a:gd name="connsiteY2" fmla="*/ 119501 h 119443"/>
                <a:gd name="connsiteX3" fmla="*/ 35 w 136506"/>
                <a:gd name="connsiteY3" fmla="*/ 11950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5" y="58"/>
                  </a:moveTo>
                  <a:lnTo>
                    <a:pt x="136542" y="58"/>
                  </a:lnTo>
                  <a:lnTo>
                    <a:pt x="136542" y="119501"/>
                  </a:lnTo>
                  <a:lnTo>
                    <a:pt x="35" y="11950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BD2E32F-42AC-B101-B117-2F50D2780795}"/>
                </a:ext>
              </a:extLst>
            </p:cNvPr>
            <p:cNvSpPr/>
            <p:nvPr/>
          </p:nvSpPr>
          <p:spPr>
            <a:xfrm>
              <a:off x="5618225" y="4173406"/>
              <a:ext cx="127975" cy="119443"/>
            </a:xfrm>
            <a:custGeom>
              <a:avLst/>
              <a:gdLst>
                <a:gd name="connsiteX0" fmla="*/ 68292 w 127975"/>
                <a:gd name="connsiteY0" fmla="*/ 119501 h 119443"/>
                <a:gd name="connsiteX1" fmla="*/ 128014 w 127975"/>
                <a:gd name="connsiteY1" fmla="*/ 59779 h 119443"/>
                <a:gd name="connsiteX2" fmla="*/ 68292 w 127975"/>
                <a:gd name="connsiteY2" fmla="*/ 58 h 119443"/>
                <a:gd name="connsiteX3" fmla="*/ 38 w 127975"/>
                <a:gd name="connsiteY3" fmla="*/ 58 h 119443"/>
                <a:gd name="connsiteX4" fmla="*/ 38 w 127975"/>
                <a:gd name="connsiteY4" fmla="*/ 11950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501"/>
                  </a:moveTo>
                  <a:cubicBezTo>
                    <a:pt x="101275" y="119501"/>
                    <a:pt x="128014" y="92763"/>
                    <a:pt x="128014" y="59779"/>
                  </a:cubicBezTo>
                  <a:cubicBezTo>
                    <a:pt x="128014" y="26796"/>
                    <a:pt x="101275" y="58"/>
                    <a:pt x="68292" y="58"/>
                  </a:cubicBezTo>
                  <a:lnTo>
                    <a:pt x="38" y="58"/>
                  </a:lnTo>
                  <a:lnTo>
                    <a:pt x="38" y="11950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40BC5BC-E95C-5ADB-EE49-9F4102D55E42}"/>
                </a:ext>
              </a:extLst>
            </p:cNvPr>
            <p:cNvSpPr/>
            <p:nvPr/>
          </p:nvSpPr>
          <p:spPr>
            <a:xfrm>
              <a:off x="6036278" y="4173406"/>
              <a:ext cx="119443" cy="119443"/>
            </a:xfrm>
            <a:custGeom>
              <a:avLst/>
              <a:gdLst>
                <a:gd name="connsiteX0" fmla="*/ 119492 w 119443"/>
                <a:gd name="connsiteY0" fmla="*/ 59779 h 119443"/>
                <a:gd name="connsiteX1" fmla="*/ 59770 w 119443"/>
                <a:gd name="connsiteY1" fmla="*/ 119501 h 119443"/>
                <a:gd name="connsiteX2" fmla="*/ 48 w 119443"/>
                <a:gd name="connsiteY2" fmla="*/ 59779 h 119443"/>
                <a:gd name="connsiteX3" fmla="*/ 59770 w 119443"/>
                <a:gd name="connsiteY3" fmla="*/ 58 h 119443"/>
                <a:gd name="connsiteX4" fmla="*/ 119492 w 119443"/>
                <a:gd name="connsiteY4" fmla="*/ 597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79"/>
                  </a:moveTo>
                  <a:cubicBezTo>
                    <a:pt x="119492" y="92763"/>
                    <a:pt x="92753" y="119501"/>
                    <a:pt x="59770" y="119501"/>
                  </a:cubicBezTo>
                  <a:cubicBezTo>
                    <a:pt x="26786" y="119501"/>
                    <a:pt x="48" y="92763"/>
                    <a:pt x="48" y="59779"/>
                  </a:cubicBezTo>
                  <a:cubicBezTo>
                    <a:pt x="48" y="26796"/>
                    <a:pt x="26786" y="58"/>
                    <a:pt x="59770" y="58"/>
                  </a:cubicBezTo>
                  <a:cubicBezTo>
                    <a:pt x="92753" y="58"/>
                    <a:pt x="119492" y="26796"/>
                    <a:pt x="119492" y="5977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685A8C0-D0EF-80C6-8C74-48046ECE4F76}"/>
                </a:ext>
              </a:extLst>
            </p:cNvPr>
            <p:cNvSpPr/>
            <p:nvPr/>
          </p:nvSpPr>
          <p:spPr>
            <a:xfrm>
              <a:off x="6309292" y="4173406"/>
              <a:ext cx="119443" cy="119443"/>
            </a:xfrm>
            <a:custGeom>
              <a:avLst/>
              <a:gdLst>
                <a:gd name="connsiteX0" fmla="*/ 119498 w 119443"/>
                <a:gd name="connsiteY0" fmla="*/ 59779 h 119443"/>
                <a:gd name="connsiteX1" fmla="*/ 59776 w 119443"/>
                <a:gd name="connsiteY1" fmla="*/ 119501 h 119443"/>
                <a:gd name="connsiteX2" fmla="*/ 54 w 119443"/>
                <a:gd name="connsiteY2" fmla="*/ 59779 h 119443"/>
                <a:gd name="connsiteX3" fmla="*/ 59776 w 119443"/>
                <a:gd name="connsiteY3" fmla="*/ 58 h 119443"/>
                <a:gd name="connsiteX4" fmla="*/ 119498 w 119443"/>
                <a:gd name="connsiteY4" fmla="*/ 597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8" y="59779"/>
                  </a:moveTo>
                  <a:cubicBezTo>
                    <a:pt x="119498" y="92763"/>
                    <a:pt x="92760" y="119501"/>
                    <a:pt x="59776" y="119501"/>
                  </a:cubicBezTo>
                  <a:cubicBezTo>
                    <a:pt x="26793" y="119501"/>
                    <a:pt x="54" y="92763"/>
                    <a:pt x="54" y="59779"/>
                  </a:cubicBezTo>
                  <a:cubicBezTo>
                    <a:pt x="54" y="26796"/>
                    <a:pt x="26793" y="58"/>
                    <a:pt x="59776" y="58"/>
                  </a:cubicBezTo>
                  <a:cubicBezTo>
                    <a:pt x="92760" y="58"/>
                    <a:pt x="119498" y="26796"/>
                    <a:pt x="119498" y="5977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DEC8E82-2120-6118-0BA3-FB25EDB241D6}"/>
                </a:ext>
              </a:extLst>
            </p:cNvPr>
            <p:cNvSpPr/>
            <p:nvPr/>
          </p:nvSpPr>
          <p:spPr>
            <a:xfrm>
              <a:off x="6718812" y="4173406"/>
              <a:ext cx="119443" cy="119443"/>
            </a:xfrm>
            <a:custGeom>
              <a:avLst/>
              <a:gdLst>
                <a:gd name="connsiteX0" fmla="*/ 119508 w 119443"/>
                <a:gd name="connsiteY0" fmla="*/ 59779 h 119443"/>
                <a:gd name="connsiteX1" fmla="*/ 59786 w 119443"/>
                <a:gd name="connsiteY1" fmla="*/ 119501 h 119443"/>
                <a:gd name="connsiteX2" fmla="*/ 64 w 119443"/>
                <a:gd name="connsiteY2" fmla="*/ 59779 h 119443"/>
                <a:gd name="connsiteX3" fmla="*/ 59786 w 119443"/>
                <a:gd name="connsiteY3" fmla="*/ 58 h 119443"/>
                <a:gd name="connsiteX4" fmla="*/ 119508 w 119443"/>
                <a:gd name="connsiteY4" fmla="*/ 5977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8" y="59779"/>
                  </a:moveTo>
                  <a:cubicBezTo>
                    <a:pt x="119508" y="92763"/>
                    <a:pt x="92769" y="119501"/>
                    <a:pt x="59786" y="119501"/>
                  </a:cubicBezTo>
                  <a:cubicBezTo>
                    <a:pt x="26802" y="119501"/>
                    <a:pt x="64" y="92763"/>
                    <a:pt x="64" y="59779"/>
                  </a:cubicBezTo>
                  <a:cubicBezTo>
                    <a:pt x="64" y="26796"/>
                    <a:pt x="26802" y="58"/>
                    <a:pt x="59786" y="58"/>
                  </a:cubicBezTo>
                  <a:cubicBezTo>
                    <a:pt x="92769" y="58"/>
                    <a:pt x="119508" y="26796"/>
                    <a:pt x="119508" y="5977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40B3656-3690-3C8A-07FF-0D2D0652499A}"/>
                </a:ext>
              </a:extLst>
            </p:cNvPr>
            <p:cNvSpPr/>
            <p:nvPr/>
          </p:nvSpPr>
          <p:spPr>
            <a:xfrm>
              <a:off x="7537853" y="4173406"/>
              <a:ext cx="127975" cy="119443"/>
            </a:xfrm>
            <a:custGeom>
              <a:avLst/>
              <a:gdLst>
                <a:gd name="connsiteX0" fmla="*/ 59805 w 127975"/>
                <a:gd name="connsiteY0" fmla="*/ 58 h 119443"/>
                <a:gd name="connsiteX1" fmla="*/ 83 w 127975"/>
                <a:gd name="connsiteY1" fmla="*/ 59779 h 119443"/>
                <a:gd name="connsiteX2" fmla="*/ 59805 w 127975"/>
                <a:gd name="connsiteY2" fmla="*/ 119501 h 119443"/>
                <a:gd name="connsiteX3" fmla="*/ 128058 w 127975"/>
                <a:gd name="connsiteY3" fmla="*/ 119501 h 119443"/>
                <a:gd name="connsiteX4" fmla="*/ 128058 w 127975"/>
                <a:gd name="connsiteY4" fmla="*/ 5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5" y="58"/>
                  </a:moveTo>
                  <a:cubicBezTo>
                    <a:pt x="26821" y="58"/>
                    <a:pt x="83" y="26796"/>
                    <a:pt x="83" y="59779"/>
                  </a:cubicBezTo>
                  <a:cubicBezTo>
                    <a:pt x="83" y="92763"/>
                    <a:pt x="26821" y="119501"/>
                    <a:pt x="59805" y="119501"/>
                  </a:cubicBezTo>
                  <a:lnTo>
                    <a:pt x="128058" y="119501"/>
                  </a:lnTo>
                  <a:lnTo>
                    <a:pt x="128058" y="58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ABC4981-63A6-90BF-262D-0A0A64CCFC0D}"/>
                </a:ext>
              </a:extLst>
            </p:cNvPr>
            <p:cNvSpPr/>
            <p:nvPr/>
          </p:nvSpPr>
          <p:spPr>
            <a:xfrm>
              <a:off x="7665829" y="4173406"/>
              <a:ext cx="127975" cy="119443"/>
            </a:xfrm>
            <a:custGeom>
              <a:avLst/>
              <a:gdLst>
                <a:gd name="connsiteX0" fmla="*/ 68340 w 127975"/>
                <a:gd name="connsiteY0" fmla="*/ 119501 h 119443"/>
                <a:gd name="connsiteX1" fmla="*/ 128062 w 127975"/>
                <a:gd name="connsiteY1" fmla="*/ 59779 h 119443"/>
                <a:gd name="connsiteX2" fmla="*/ 68340 w 127975"/>
                <a:gd name="connsiteY2" fmla="*/ 58 h 119443"/>
                <a:gd name="connsiteX3" fmla="*/ 86 w 127975"/>
                <a:gd name="connsiteY3" fmla="*/ 58 h 119443"/>
                <a:gd name="connsiteX4" fmla="*/ 86 w 127975"/>
                <a:gd name="connsiteY4" fmla="*/ 11950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501"/>
                  </a:moveTo>
                  <a:cubicBezTo>
                    <a:pt x="101323" y="119501"/>
                    <a:pt x="128062" y="92763"/>
                    <a:pt x="128062" y="59779"/>
                  </a:cubicBezTo>
                  <a:cubicBezTo>
                    <a:pt x="128062" y="26796"/>
                    <a:pt x="101323" y="58"/>
                    <a:pt x="68340" y="58"/>
                  </a:cubicBezTo>
                  <a:lnTo>
                    <a:pt x="86" y="58"/>
                  </a:lnTo>
                  <a:lnTo>
                    <a:pt x="86" y="11950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355343B-4242-34B5-675E-659E46295C61}"/>
                </a:ext>
              </a:extLst>
            </p:cNvPr>
            <p:cNvSpPr/>
            <p:nvPr/>
          </p:nvSpPr>
          <p:spPr>
            <a:xfrm>
              <a:off x="4398195" y="4309913"/>
              <a:ext cx="119443" cy="119443"/>
            </a:xfrm>
            <a:custGeom>
              <a:avLst/>
              <a:gdLst>
                <a:gd name="connsiteX0" fmla="*/ 119453 w 119443"/>
                <a:gd name="connsiteY0" fmla="*/ 59783 h 119443"/>
                <a:gd name="connsiteX1" fmla="*/ 59731 w 119443"/>
                <a:gd name="connsiteY1" fmla="*/ 119504 h 119443"/>
                <a:gd name="connsiteX2" fmla="*/ 10 w 119443"/>
                <a:gd name="connsiteY2" fmla="*/ 59783 h 119443"/>
                <a:gd name="connsiteX3" fmla="*/ 59731 w 119443"/>
                <a:gd name="connsiteY3" fmla="*/ 61 h 119443"/>
                <a:gd name="connsiteX4" fmla="*/ 119453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53" y="59783"/>
                  </a:moveTo>
                  <a:cubicBezTo>
                    <a:pt x="119453" y="92766"/>
                    <a:pt x="92715" y="119504"/>
                    <a:pt x="59731" y="119504"/>
                  </a:cubicBezTo>
                  <a:cubicBezTo>
                    <a:pt x="26748" y="119504"/>
                    <a:pt x="10" y="92766"/>
                    <a:pt x="10" y="59783"/>
                  </a:cubicBezTo>
                  <a:cubicBezTo>
                    <a:pt x="10" y="26799"/>
                    <a:pt x="26748" y="61"/>
                    <a:pt x="59731" y="61"/>
                  </a:cubicBezTo>
                  <a:cubicBezTo>
                    <a:pt x="92715" y="61"/>
                    <a:pt x="119453" y="26799"/>
                    <a:pt x="119453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37C315C-1006-64BB-7ABE-0862DD58C786}"/>
                </a:ext>
              </a:extLst>
            </p:cNvPr>
            <p:cNvSpPr/>
            <p:nvPr/>
          </p:nvSpPr>
          <p:spPr>
            <a:xfrm>
              <a:off x="4807716" y="4309913"/>
              <a:ext cx="127975" cy="119443"/>
            </a:xfrm>
            <a:custGeom>
              <a:avLst/>
              <a:gdLst>
                <a:gd name="connsiteX0" fmla="*/ 59741 w 127975"/>
                <a:gd name="connsiteY0" fmla="*/ 61 h 119443"/>
                <a:gd name="connsiteX1" fmla="*/ 19 w 127975"/>
                <a:gd name="connsiteY1" fmla="*/ 59783 h 119443"/>
                <a:gd name="connsiteX2" fmla="*/ 59741 w 127975"/>
                <a:gd name="connsiteY2" fmla="*/ 119504 h 119443"/>
                <a:gd name="connsiteX3" fmla="*/ 127994 w 127975"/>
                <a:gd name="connsiteY3" fmla="*/ 119504 h 119443"/>
                <a:gd name="connsiteX4" fmla="*/ 127994 w 127975"/>
                <a:gd name="connsiteY4" fmla="*/ 6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41" y="61"/>
                  </a:moveTo>
                  <a:cubicBezTo>
                    <a:pt x="26757" y="61"/>
                    <a:pt x="19" y="26799"/>
                    <a:pt x="19" y="59783"/>
                  </a:cubicBezTo>
                  <a:cubicBezTo>
                    <a:pt x="19" y="92766"/>
                    <a:pt x="26757" y="119504"/>
                    <a:pt x="59741" y="119504"/>
                  </a:cubicBezTo>
                  <a:lnTo>
                    <a:pt x="127994" y="119504"/>
                  </a:lnTo>
                  <a:lnTo>
                    <a:pt x="127994" y="6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F1BCB1-005C-2D35-9104-08719EFD1B68}"/>
                </a:ext>
              </a:extLst>
            </p:cNvPr>
            <p:cNvSpPr/>
            <p:nvPr/>
          </p:nvSpPr>
          <p:spPr>
            <a:xfrm>
              <a:off x="4935691" y="4309913"/>
              <a:ext cx="127975" cy="119443"/>
            </a:xfrm>
            <a:custGeom>
              <a:avLst/>
              <a:gdLst>
                <a:gd name="connsiteX0" fmla="*/ 68276 w 127975"/>
                <a:gd name="connsiteY0" fmla="*/ 119504 h 119443"/>
                <a:gd name="connsiteX1" fmla="*/ 127998 w 127975"/>
                <a:gd name="connsiteY1" fmla="*/ 59783 h 119443"/>
                <a:gd name="connsiteX2" fmla="*/ 68276 w 127975"/>
                <a:gd name="connsiteY2" fmla="*/ 61 h 119443"/>
                <a:gd name="connsiteX3" fmla="*/ 22 w 127975"/>
                <a:gd name="connsiteY3" fmla="*/ 61 h 119443"/>
                <a:gd name="connsiteX4" fmla="*/ 22 w 127975"/>
                <a:gd name="connsiteY4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76" y="119504"/>
                  </a:moveTo>
                  <a:cubicBezTo>
                    <a:pt x="101259" y="119504"/>
                    <a:pt x="127998" y="92766"/>
                    <a:pt x="127998" y="59783"/>
                  </a:cubicBezTo>
                  <a:cubicBezTo>
                    <a:pt x="127998" y="26799"/>
                    <a:pt x="101259" y="61"/>
                    <a:pt x="68276" y="61"/>
                  </a:cubicBezTo>
                  <a:lnTo>
                    <a:pt x="22" y="61"/>
                  </a:lnTo>
                  <a:lnTo>
                    <a:pt x="22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40055C-532F-1158-760F-29653E20524D}"/>
                </a:ext>
              </a:extLst>
            </p:cNvPr>
            <p:cNvSpPr/>
            <p:nvPr/>
          </p:nvSpPr>
          <p:spPr>
            <a:xfrm>
              <a:off x="5217236" y="4309913"/>
              <a:ext cx="119443" cy="119443"/>
            </a:xfrm>
            <a:custGeom>
              <a:avLst/>
              <a:gdLst>
                <a:gd name="connsiteX0" fmla="*/ 119472 w 119443"/>
                <a:gd name="connsiteY0" fmla="*/ 59783 h 119443"/>
                <a:gd name="connsiteX1" fmla="*/ 59751 w 119443"/>
                <a:gd name="connsiteY1" fmla="*/ 119504 h 119443"/>
                <a:gd name="connsiteX2" fmla="*/ 29 w 119443"/>
                <a:gd name="connsiteY2" fmla="*/ 59783 h 119443"/>
                <a:gd name="connsiteX3" fmla="*/ 59751 w 119443"/>
                <a:gd name="connsiteY3" fmla="*/ 61 h 119443"/>
                <a:gd name="connsiteX4" fmla="*/ 119472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2" y="59783"/>
                  </a:moveTo>
                  <a:cubicBezTo>
                    <a:pt x="119472" y="92766"/>
                    <a:pt x="92734" y="119504"/>
                    <a:pt x="59751" y="119504"/>
                  </a:cubicBezTo>
                  <a:cubicBezTo>
                    <a:pt x="26767" y="119504"/>
                    <a:pt x="29" y="92766"/>
                    <a:pt x="29" y="59783"/>
                  </a:cubicBezTo>
                  <a:cubicBezTo>
                    <a:pt x="29" y="26799"/>
                    <a:pt x="26767" y="61"/>
                    <a:pt x="59751" y="61"/>
                  </a:cubicBezTo>
                  <a:cubicBezTo>
                    <a:pt x="92734" y="61"/>
                    <a:pt x="119472" y="26799"/>
                    <a:pt x="119472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6D878FF-0749-B832-B920-AB265A546B67}"/>
                </a:ext>
              </a:extLst>
            </p:cNvPr>
            <p:cNvSpPr/>
            <p:nvPr/>
          </p:nvSpPr>
          <p:spPr>
            <a:xfrm>
              <a:off x="5490250" y="4309913"/>
              <a:ext cx="119443" cy="119443"/>
            </a:xfrm>
            <a:custGeom>
              <a:avLst/>
              <a:gdLst>
                <a:gd name="connsiteX0" fmla="*/ 119479 w 119443"/>
                <a:gd name="connsiteY0" fmla="*/ 59783 h 119443"/>
                <a:gd name="connsiteX1" fmla="*/ 59757 w 119443"/>
                <a:gd name="connsiteY1" fmla="*/ 119504 h 119443"/>
                <a:gd name="connsiteX2" fmla="*/ 35 w 119443"/>
                <a:gd name="connsiteY2" fmla="*/ 59783 h 119443"/>
                <a:gd name="connsiteX3" fmla="*/ 59757 w 119443"/>
                <a:gd name="connsiteY3" fmla="*/ 61 h 119443"/>
                <a:gd name="connsiteX4" fmla="*/ 119479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783"/>
                  </a:moveTo>
                  <a:cubicBezTo>
                    <a:pt x="119479" y="92766"/>
                    <a:pt x="92740" y="119504"/>
                    <a:pt x="59757" y="119504"/>
                  </a:cubicBezTo>
                  <a:cubicBezTo>
                    <a:pt x="26774" y="119504"/>
                    <a:pt x="35" y="92766"/>
                    <a:pt x="35" y="59783"/>
                  </a:cubicBezTo>
                  <a:cubicBezTo>
                    <a:pt x="35" y="26799"/>
                    <a:pt x="26774" y="61"/>
                    <a:pt x="59757" y="61"/>
                  </a:cubicBezTo>
                  <a:cubicBezTo>
                    <a:pt x="92740" y="61"/>
                    <a:pt x="119479" y="26799"/>
                    <a:pt x="119479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726B24C-9E79-48E1-70AA-D0AFD7CAEDF5}"/>
                </a:ext>
              </a:extLst>
            </p:cNvPr>
            <p:cNvSpPr/>
            <p:nvPr/>
          </p:nvSpPr>
          <p:spPr>
            <a:xfrm>
              <a:off x="5763264" y="4309913"/>
              <a:ext cx="119443" cy="119443"/>
            </a:xfrm>
            <a:custGeom>
              <a:avLst/>
              <a:gdLst>
                <a:gd name="connsiteX0" fmla="*/ 119485 w 119443"/>
                <a:gd name="connsiteY0" fmla="*/ 59783 h 119443"/>
                <a:gd name="connsiteX1" fmla="*/ 59763 w 119443"/>
                <a:gd name="connsiteY1" fmla="*/ 119504 h 119443"/>
                <a:gd name="connsiteX2" fmla="*/ 42 w 119443"/>
                <a:gd name="connsiteY2" fmla="*/ 59783 h 119443"/>
                <a:gd name="connsiteX3" fmla="*/ 59763 w 119443"/>
                <a:gd name="connsiteY3" fmla="*/ 61 h 119443"/>
                <a:gd name="connsiteX4" fmla="*/ 119485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5" y="59783"/>
                  </a:moveTo>
                  <a:cubicBezTo>
                    <a:pt x="119485" y="92766"/>
                    <a:pt x="92747" y="119504"/>
                    <a:pt x="59763" y="119504"/>
                  </a:cubicBezTo>
                  <a:cubicBezTo>
                    <a:pt x="26780" y="119504"/>
                    <a:pt x="42" y="92766"/>
                    <a:pt x="42" y="59783"/>
                  </a:cubicBezTo>
                  <a:cubicBezTo>
                    <a:pt x="42" y="26799"/>
                    <a:pt x="26780" y="61"/>
                    <a:pt x="59763" y="61"/>
                  </a:cubicBezTo>
                  <a:cubicBezTo>
                    <a:pt x="92747" y="61"/>
                    <a:pt x="119485" y="26799"/>
                    <a:pt x="119485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0C92D82-59BD-B2C0-212C-F551F7A85168}"/>
                </a:ext>
              </a:extLst>
            </p:cNvPr>
            <p:cNvSpPr/>
            <p:nvPr/>
          </p:nvSpPr>
          <p:spPr>
            <a:xfrm>
              <a:off x="6036278" y="4309913"/>
              <a:ext cx="119443" cy="119443"/>
            </a:xfrm>
            <a:custGeom>
              <a:avLst/>
              <a:gdLst>
                <a:gd name="connsiteX0" fmla="*/ 119492 w 119443"/>
                <a:gd name="connsiteY0" fmla="*/ 59783 h 119443"/>
                <a:gd name="connsiteX1" fmla="*/ 59770 w 119443"/>
                <a:gd name="connsiteY1" fmla="*/ 119504 h 119443"/>
                <a:gd name="connsiteX2" fmla="*/ 48 w 119443"/>
                <a:gd name="connsiteY2" fmla="*/ 59783 h 119443"/>
                <a:gd name="connsiteX3" fmla="*/ 59770 w 119443"/>
                <a:gd name="connsiteY3" fmla="*/ 61 h 119443"/>
                <a:gd name="connsiteX4" fmla="*/ 119492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83"/>
                  </a:moveTo>
                  <a:cubicBezTo>
                    <a:pt x="119492" y="92766"/>
                    <a:pt x="92753" y="119504"/>
                    <a:pt x="59770" y="119504"/>
                  </a:cubicBezTo>
                  <a:cubicBezTo>
                    <a:pt x="26786" y="119504"/>
                    <a:pt x="48" y="92766"/>
                    <a:pt x="48" y="59783"/>
                  </a:cubicBezTo>
                  <a:cubicBezTo>
                    <a:pt x="48" y="26799"/>
                    <a:pt x="26786" y="61"/>
                    <a:pt x="59770" y="61"/>
                  </a:cubicBezTo>
                  <a:cubicBezTo>
                    <a:pt x="92753" y="61"/>
                    <a:pt x="119492" y="26799"/>
                    <a:pt x="119492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5BCD1A2-B6F6-69AF-0344-C6CF0989056C}"/>
                </a:ext>
              </a:extLst>
            </p:cNvPr>
            <p:cNvSpPr/>
            <p:nvPr/>
          </p:nvSpPr>
          <p:spPr>
            <a:xfrm>
              <a:off x="6445798" y="4309913"/>
              <a:ext cx="127975" cy="119443"/>
            </a:xfrm>
            <a:custGeom>
              <a:avLst/>
              <a:gdLst>
                <a:gd name="connsiteX0" fmla="*/ 59779 w 127975"/>
                <a:gd name="connsiteY0" fmla="*/ 61 h 119443"/>
                <a:gd name="connsiteX1" fmla="*/ 58 w 127975"/>
                <a:gd name="connsiteY1" fmla="*/ 59783 h 119443"/>
                <a:gd name="connsiteX2" fmla="*/ 59779 w 127975"/>
                <a:gd name="connsiteY2" fmla="*/ 119504 h 119443"/>
                <a:gd name="connsiteX3" fmla="*/ 128033 w 127975"/>
                <a:gd name="connsiteY3" fmla="*/ 119504 h 119443"/>
                <a:gd name="connsiteX4" fmla="*/ 128033 w 127975"/>
                <a:gd name="connsiteY4" fmla="*/ 6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9" y="61"/>
                  </a:moveTo>
                  <a:cubicBezTo>
                    <a:pt x="26796" y="61"/>
                    <a:pt x="58" y="26799"/>
                    <a:pt x="58" y="59783"/>
                  </a:cubicBezTo>
                  <a:cubicBezTo>
                    <a:pt x="58" y="92766"/>
                    <a:pt x="26796" y="119504"/>
                    <a:pt x="59779" y="119504"/>
                  </a:cubicBezTo>
                  <a:lnTo>
                    <a:pt x="128033" y="119504"/>
                  </a:lnTo>
                  <a:lnTo>
                    <a:pt x="128033" y="6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47E7386-5AED-2875-0FFE-A408A987D5FF}"/>
                </a:ext>
              </a:extLst>
            </p:cNvPr>
            <p:cNvSpPr/>
            <p:nvPr/>
          </p:nvSpPr>
          <p:spPr>
            <a:xfrm>
              <a:off x="6573774" y="4309913"/>
              <a:ext cx="136506" cy="119443"/>
            </a:xfrm>
            <a:custGeom>
              <a:avLst/>
              <a:gdLst>
                <a:gd name="connsiteX0" fmla="*/ 61 w 136506"/>
                <a:gd name="connsiteY0" fmla="*/ 61 h 119443"/>
                <a:gd name="connsiteX1" fmla="*/ 136568 w 136506"/>
                <a:gd name="connsiteY1" fmla="*/ 61 h 119443"/>
                <a:gd name="connsiteX2" fmla="*/ 136568 w 136506"/>
                <a:gd name="connsiteY2" fmla="*/ 119504 h 119443"/>
                <a:gd name="connsiteX3" fmla="*/ 61 w 136506"/>
                <a:gd name="connsiteY3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1" y="61"/>
                  </a:moveTo>
                  <a:lnTo>
                    <a:pt x="136568" y="61"/>
                  </a:lnTo>
                  <a:lnTo>
                    <a:pt x="136568" y="119504"/>
                  </a:lnTo>
                  <a:lnTo>
                    <a:pt x="61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C6FF7A-CFA0-FB21-4BBE-44BED6539039}"/>
                </a:ext>
              </a:extLst>
            </p:cNvPr>
            <p:cNvSpPr/>
            <p:nvPr/>
          </p:nvSpPr>
          <p:spPr>
            <a:xfrm>
              <a:off x="6710280" y="4309913"/>
              <a:ext cx="136506" cy="119443"/>
            </a:xfrm>
            <a:custGeom>
              <a:avLst/>
              <a:gdLst>
                <a:gd name="connsiteX0" fmla="*/ 64 w 136506"/>
                <a:gd name="connsiteY0" fmla="*/ 61 h 119443"/>
                <a:gd name="connsiteX1" fmla="*/ 136571 w 136506"/>
                <a:gd name="connsiteY1" fmla="*/ 61 h 119443"/>
                <a:gd name="connsiteX2" fmla="*/ 136571 w 136506"/>
                <a:gd name="connsiteY2" fmla="*/ 119504 h 119443"/>
                <a:gd name="connsiteX3" fmla="*/ 64 w 136506"/>
                <a:gd name="connsiteY3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4" y="61"/>
                  </a:moveTo>
                  <a:lnTo>
                    <a:pt x="136571" y="61"/>
                  </a:lnTo>
                  <a:lnTo>
                    <a:pt x="136571" y="119504"/>
                  </a:lnTo>
                  <a:lnTo>
                    <a:pt x="64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80E558-2AB3-A6B5-307D-D2FE52742E70}"/>
                </a:ext>
              </a:extLst>
            </p:cNvPr>
            <p:cNvSpPr/>
            <p:nvPr/>
          </p:nvSpPr>
          <p:spPr>
            <a:xfrm>
              <a:off x="6846787" y="4309913"/>
              <a:ext cx="136506" cy="119443"/>
            </a:xfrm>
            <a:custGeom>
              <a:avLst/>
              <a:gdLst>
                <a:gd name="connsiteX0" fmla="*/ 67 w 136506"/>
                <a:gd name="connsiteY0" fmla="*/ 61 h 119443"/>
                <a:gd name="connsiteX1" fmla="*/ 136574 w 136506"/>
                <a:gd name="connsiteY1" fmla="*/ 61 h 119443"/>
                <a:gd name="connsiteX2" fmla="*/ 136574 w 136506"/>
                <a:gd name="connsiteY2" fmla="*/ 119504 h 119443"/>
                <a:gd name="connsiteX3" fmla="*/ 67 w 136506"/>
                <a:gd name="connsiteY3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7" y="61"/>
                  </a:moveTo>
                  <a:lnTo>
                    <a:pt x="136574" y="61"/>
                  </a:lnTo>
                  <a:lnTo>
                    <a:pt x="136574" y="119504"/>
                  </a:lnTo>
                  <a:lnTo>
                    <a:pt x="67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CC7BB1F-7641-ADE3-6C72-EAAB5B99B0D9}"/>
                </a:ext>
              </a:extLst>
            </p:cNvPr>
            <p:cNvSpPr/>
            <p:nvPr/>
          </p:nvSpPr>
          <p:spPr>
            <a:xfrm>
              <a:off x="6983294" y="4309913"/>
              <a:ext cx="136506" cy="119443"/>
            </a:xfrm>
            <a:custGeom>
              <a:avLst/>
              <a:gdLst>
                <a:gd name="connsiteX0" fmla="*/ 70 w 136506"/>
                <a:gd name="connsiteY0" fmla="*/ 61 h 119443"/>
                <a:gd name="connsiteX1" fmla="*/ 136577 w 136506"/>
                <a:gd name="connsiteY1" fmla="*/ 61 h 119443"/>
                <a:gd name="connsiteX2" fmla="*/ 136577 w 136506"/>
                <a:gd name="connsiteY2" fmla="*/ 119504 h 119443"/>
                <a:gd name="connsiteX3" fmla="*/ 70 w 136506"/>
                <a:gd name="connsiteY3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0" y="61"/>
                  </a:moveTo>
                  <a:lnTo>
                    <a:pt x="136577" y="61"/>
                  </a:lnTo>
                  <a:lnTo>
                    <a:pt x="136577" y="119504"/>
                  </a:lnTo>
                  <a:lnTo>
                    <a:pt x="70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852F6A7-19AC-5CDC-C0A5-CE47FD7BDBA5}"/>
                </a:ext>
              </a:extLst>
            </p:cNvPr>
            <p:cNvSpPr/>
            <p:nvPr/>
          </p:nvSpPr>
          <p:spPr>
            <a:xfrm>
              <a:off x="7119801" y="4309913"/>
              <a:ext cx="136506" cy="119443"/>
            </a:xfrm>
            <a:custGeom>
              <a:avLst/>
              <a:gdLst>
                <a:gd name="connsiteX0" fmla="*/ 74 w 136506"/>
                <a:gd name="connsiteY0" fmla="*/ 61 h 119443"/>
                <a:gd name="connsiteX1" fmla="*/ 136580 w 136506"/>
                <a:gd name="connsiteY1" fmla="*/ 61 h 119443"/>
                <a:gd name="connsiteX2" fmla="*/ 136580 w 136506"/>
                <a:gd name="connsiteY2" fmla="*/ 119504 h 119443"/>
                <a:gd name="connsiteX3" fmla="*/ 74 w 136506"/>
                <a:gd name="connsiteY3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4" y="61"/>
                  </a:moveTo>
                  <a:lnTo>
                    <a:pt x="136580" y="61"/>
                  </a:lnTo>
                  <a:lnTo>
                    <a:pt x="136580" y="119504"/>
                  </a:lnTo>
                  <a:lnTo>
                    <a:pt x="74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78EF82C-33FB-36C8-4DA2-5F29D08EA403}"/>
                </a:ext>
              </a:extLst>
            </p:cNvPr>
            <p:cNvSpPr/>
            <p:nvPr/>
          </p:nvSpPr>
          <p:spPr>
            <a:xfrm>
              <a:off x="7256308" y="4309913"/>
              <a:ext cx="127975" cy="119443"/>
            </a:xfrm>
            <a:custGeom>
              <a:avLst/>
              <a:gdLst>
                <a:gd name="connsiteX0" fmla="*/ 68330 w 127975"/>
                <a:gd name="connsiteY0" fmla="*/ 119504 h 119443"/>
                <a:gd name="connsiteX1" fmla="*/ 128052 w 127975"/>
                <a:gd name="connsiteY1" fmla="*/ 59783 h 119443"/>
                <a:gd name="connsiteX2" fmla="*/ 68330 w 127975"/>
                <a:gd name="connsiteY2" fmla="*/ 61 h 119443"/>
                <a:gd name="connsiteX3" fmla="*/ 77 w 127975"/>
                <a:gd name="connsiteY3" fmla="*/ 61 h 119443"/>
                <a:gd name="connsiteX4" fmla="*/ 77 w 127975"/>
                <a:gd name="connsiteY4" fmla="*/ 11950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30" y="119504"/>
                  </a:moveTo>
                  <a:cubicBezTo>
                    <a:pt x="101314" y="119504"/>
                    <a:pt x="128052" y="92766"/>
                    <a:pt x="128052" y="59783"/>
                  </a:cubicBezTo>
                  <a:cubicBezTo>
                    <a:pt x="128052" y="26799"/>
                    <a:pt x="101314" y="61"/>
                    <a:pt x="68330" y="61"/>
                  </a:cubicBezTo>
                  <a:lnTo>
                    <a:pt x="77" y="61"/>
                  </a:lnTo>
                  <a:lnTo>
                    <a:pt x="77" y="11950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EF88851-51D0-B87D-2BFD-489D6AA18905}"/>
                </a:ext>
              </a:extLst>
            </p:cNvPr>
            <p:cNvSpPr/>
            <p:nvPr/>
          </p:nvSpPr>
          <p:spPr>
            <a:xfrm>
              <a:off x="7674360" y="4309913"/>
              <a:ext cx="119443" cy="119443"/>
            </a:xfrm>
            <a:custGeom>
              <a:avLst/>
              <a:gdLst>
                <a:gd name="connsiteX0" fmla="*/ 119530 w 119443"/>
                <a:gd name="connsiteY0" fmla="*/ 59783 h 119443"/>
                <a:gd name="connsiteX1" fmla="*/ 59808 w 119443"/>
                <a:gd name="connsiteY1" fmla="*/ 119504 h 119443"/>
                <a:gd name="connsiteX2" fmla="*/ 86 w 119443"/>
                <a:gd name="connsiteY2" fmla="*/ 59783 h 119443"/>
                <a:gd name="connsiteX3" fmla="*/ 59808 w 119443"/>
                <a:gd name="connsiteY3" fmla="*/ 61 h 119443"/>
                <a:gd name="connsiteX4" fmla="*/ 119530 w 119443"/>
                <a:gd name="connsiteY4" fmla="*/ 597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30" y="59783"/>
                  </a:moveTo>
                  <a:cubicBezTo>
                    <a:pt x="119530" y="92766"/>
                    <a:pt x="92792" y="119504"/>
                    <a:pt x="59808" y="119504"/>
                  </a:cubicBezTo>
                  <a:cubicBezTo>
                    <a:pt x="26825" y="119504"/>
                    <a:pt x="86" y="92766"/>
                    <a:pt x="86" y="59783"/>
                  </a:cubicBezTo>
                  <a:cubicBezTo>
                    <a:pt x="86" y="26799"/>
                    <a:pt x="26825" y="61"/>
                    <a:pt x="59808" y="61"/>
                  </a:cubicBezTo>
                  <a:cubicBezTo>
                    <a:pt x="92792" y="61"/>
                    <a:pt x="119530" y="26799"/>
                    <a:pt x="119530" y="59783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AFEF5DD-84DB-9AAB-421C-5A545CDB93C0}"/>
                </a:ext>
              </a:extLst>
            </p:cNvPr>
            <p:cNvSpPr/>
            <p:nvPr/>
          </p:nvSpPr>
          <p:spPr>
            <a:xfrm>
              <a:off x="5490250" y="4446420"/>
              <a:ext cx="119443" cy="119443"/>
            </a:xfrm>
            <a:custGeom>
              <a:avLst/>
              <a:gdLst>
                <a:gd name="connsiteX0" fmla="*/ 119479 w 119443"/>
                <a:gd name="connsiteY0" fmla="*/ 59786 h 119443"/>
                <a:gd name="connsiteX1" fmla="*/ 59757 w 119443"/>
                <a:gd name="connsiteY1" fmla="*/ 119508 h 119443"/>
                <a:gd name="connsiteX2" fmla="*/ 35 w 119443"/>
                <a:gd name="connsiteY2" fmla="*/ 59786 h 119443"/>
                <a:gd name="connsiteX3" fmla="*/ 59757 w 119443"/>
                <a:gd name="connsiteY3" fmla="*/ 64 h 119443"/>
                <a:gd name="connsiteX4" fmla="*/ 119479 w 119443"/>
                <a:gd name="connsiteY4" fmla="*/ 597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786"/>
                  </a:moveTo>
                  <a:cubicBezTo>
                    <a:pt x="119479" y="92769"/>
                    <a:pt x="92740" y="119508"/>
                    <a:pt x="59757" y="119508"/>
                  </a:cubicBezTo>
                  <a:cubicBezTo>
                    <a:pt x="26774" y="119508"/>
                    <a:pt x="35" y="92769"/>
                    <a:pt x="35" y="59786"/>
                  </a:cubicBezTo>
                  <a:cubicBezTo>
                    <a:pt x="35" y="26802"/>
                    <a:pt x="26774" y="64"/>
                    <a:pt x="59757" y="64"/>
                  </a:cubicBezTo>
                  <a:cubicBezTo>
                    <a:pt x="92740" y="64"/>
                    <a:pt x="119479" y="26802"/>
                    <a:pt x="119479" y="5978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6FF8BF-F2F7-B523-F7D2-52215F3740AE}"/>
                </a:ext>
              </a:extLst>
            </p:cNvPr>
            <p:cNvSpPr/>
            <p:nvPr/>
          </p:nvSpPr>
          <p:spPr>
            <a:xfrm>
              <a:off x="5763264" y="4446420"/>
              <a:ext cx="119443" cy="119443"/>
            </a:xfrm>
            <a:custGeom>
              <a:avLst/>
              <a:gdLst>
                <a:gd name="connsiteX0" fmla="*/ 119485 w 119443"/>
                <a:gd name="connsiteY0" fmla="*/ 59786 h 119443"/>
                <a:gd name="connsiteX1" fmla="*/ 59763 w 119443"/>
                <a:gd name="connsiteY1" fmla="*/ 119508 h 119443"/>
                <a:gd name="connsiteX2" fmla="*/ 42 w 119443"/>
                <a:gd name="connsiteY2" fmla="*/ 59786 h 119443"/>
                <a:gd name="connsiteX3" fmla="*/ 59763 w 119443"/>
                <a:gd name="connsiteY3" fmla="*/ 64 h 119443"/>
                <a:gd name="connsiteX4" fmla="*/ 119485 w 119443"/>
                <a:gd name="connsiteY4" fmla="*/ 597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85" y="59786"/>
                  </a:moveTo>
                  <a:cubicBezTo>
                    <a:pt x="119485" y="92769"/>
                    <a:pt x="92747" y="119508"/>
                    <a:pt x="59763" y="119508"/>
                  </a:cubicBezTo>
                  <a:cubicBezTo>
                    <a:pt x="26780" y="119508"/>
                    <a:pt x="42" y="92769"/>
                    <a:pt x="42" y="59786"/>
                  </a:cubicBezTo>
                  <a:cubicBezTo>
                    <a:pt x="42" y="26802"/>
                    <a:pt x="26780" y="64"/>
                    <a:pt x="59763" y="64"/>
                  </a:cubicBezTo>
                  <a:cubicBezTo>
                    <a:pt x="92747" y="64"/>
                    <a:pt x="119485" y="26802"/>
                    <a:pt x="119485" y="5978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DA90034-E9DF-3FD4-8778-D0FDB11434BE}"/>
                </a:ext>
              </a:extLst>
            </p:cNvPr>
            <p:cNvSpPr/>
            <p:nvPr/>
          </p:nvSpPr>
          <p:spPr>
            <a:xfrm>
              <a:off x="6582305" y="4446420"/>
              <a:ext cx="119443" cy="119443"/>
            </a:xfrm>
            <a:custGeom>
              <a:avLst/>
              <a:gdLst>
                <a:gd name="connsiteX0" fmla="*/ 119504 w 119443"/>
                <a:gd name="connsiteY0" fmla="*/ 59786 h 119443"/>
                <a:gd name="connsiteX1" fmla="*/ 59783 w 119443"/>
                <a:gd name="connsiteY1" fmla="*/ 119508 h 119443"/>
                <a:gd name="connsiteX2" fmla="*/ 61 w 119443"/>
                <a:gd name="connsiteY2" fmla="*/ 59786 h 119443"/>
                <a:gd name="connsiteX3" fmla="*/ 59783 w 119443"/>
                <a:gd name="connsiteY3" fmla="*/ 64 h 119443"/>
                <a:gd name="connsiteX4" fmla="*/ 119504 w 119443"/>
                <a:gd name="connsiteY4" fmla="*/ 597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86"/>
                  </a:moveTo>
                  <a:cubicBezTo>
                    <a:pt x="119504" y="92769"/>
                    <a:pt x="92766" y="119508"/>
                    <a:pt x="59783" y="119508"/>
                  </a:cubicBezTo>
                  <a:cubicBezTo>
                    <a:pt x="26799" y="119508"/>
                    <a:pt x="61" y="92769"/>
                    <a:pt x="61" y="59786"/>
                  </a:cubicBezTo>
                  <a:cubicBezTo>
                    <a:pt x="61" y="26802"/>
                    <a:pt x="26799" y="64"/>
                    <a:pt x="59783" y="64"/>
                  </a:cubicBezTo>
                  <a:cubicBezTo>
                    <a:pt x="92766" y="64"/>
                    <a:pt x="119504" y="26802"/>
                    <a:pt x="119504" y="5978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7AF3C6A-6D50-1A91-3667-5A4608371B43}"/>
                </a:ext>
              </a:extLst>
            </p:cNvPr>
            <p:cNvSpPr/>
            <p:nvPr/>
          </p:nvSpPr>
          <p:spPr>
            <a:xfrm>
              <a:off x="7128333" y="4446420"/>
              <a:ext cx="119443" cy="119443"/>
            </a:xfrm>
            <a:custGeom>
              <a:avLst/>
              <a:gdLst>
                <a:gd name="connsiteX0" fmla="*/ 119517 w 119443"/>
                <a:gd name="connsiteY0" fmla="*/ 59786 h 119443"/>
                <a:gd name="connsiteX1" fmla="*/ 59795 w 119443"/>
                <a:gd name="connsiteY1" fmla="*/ 119508 h 119443"/>
                <a:gd name="connsiteX2" fmla="*/ 74 w 119443"/>
                <a:gd name="connsiteY2" fmla="*/ 59786 h 119443"/>
                <a:gd name="connsiteX3" fmla="*/ 59795 w 119443"/>
                <a:gd name="connsiteY3" fmla="*/ 64 h 119443"/>
                <a:gd name="connsiteX4" fmla="*/ 119517 w 119443"/>
                <a:gd name="connsiteY4" fmla="*/ 597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786"/>
                  </a:moveTo>
                  <a:cubicBezTo>
                    <a:pt x="119517" y="92769"/>
                    <a:pt x="92779" y="119508"/>
                    <a:pt x="59795" y="119508"/>
                  </a:cubicBezTo>
                  <a:cubicBezTo>
                    <a:pt x="26812" y="119508"/>
                    <a:pt x="74" y="92769"/>
                    <a:pt x="74" y="59786"/>
                  </a:cubicBezTo>
                  <a:cubicBezTo>
                    <a:pt x="74" y="26802"/>
                    <a:pt x="26812" y="64"/>
                    <a:pt x="59795" y="64"/>
                  </a:cubicBezTo>
                  <a:cubicBezTo>
                    <a:pt x="92779" y="64"/>
                    <a:pt x="119517" y="26802"/>
                    <a:pt x="119517" y="5978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699E694-F3E4-0221-CD64-5E942B80B834}"/>
                </a:ext>
              </a:extLst>
            </p:cNvPr>
            <p:cNvSpPr/>
            <p:nvPr/>
          </p:nvSpPr>
          <p:spPr>
            <a:xfrm>
              <a:off x="7674360" y="4446420"/>
              <a:ext cx="119443" cy="119443"/>
            </a:xfrm>
            <a:custGeom>
              <a:avLst/>
              <a:gdLst>
                <a:gd name="connsiteX0" fmla="*/ 119530 w 119443"/>
                <a:gd name="connsiteY0" fmla="*/ 59786 h 119443"/>
                <a:gd name="connsiteX1" fmla="*/ 59808 w 119443"/>
                <a:gd name="connsiteY1" fmla="*/ 119508 h 119443"/>
                <a:gd name="connsiteX2" fmla="*/ 86 w 119443"/>
                <a:gd name="connsiteY2" fmla="*/ 59786 h 119443"/>
                <a:gd name="connsiteX3" fmla="*/ 59808 w 119443"/>
                <a:gd name="connsiteY3" fmla="*/ 64 h 119443"/>
                <a:gd name="connsiteX4" fmla="*/ 119530 w 119443"/>
                <a:gd name="connsiteY4" fmla="*/ 597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30" y="59786"/>
                  </a:moveTo>
                  <a:cubicBezTo>
                    <a:pt x="119530" y="92769"/>
                    <a:pt x="92792" y="119508"/>
                    <a:pt x="59808" y="119508"/>
                  </a:cubicBezTo>
                  <a:cubicBezTo>
                    <a:pt x="26825" y="119508"/>
                    <a:pt x="86" y="92769"/>
                    <a:pt x="86" y="59786"/>
                  </a:cubicBezTo>
                  <a:cubicBezTo>
                    <a:pt x="86" y="26802"/>
                    <a:pt x="26825" y="64"/>
                    <a:pt x="59808" y="64"/>
                  </a:cubicBezTo>
                  <a:cubicBezTo>
                    <a:pt x="92792" y="64"/>
                    <a:pt x="119530" y="26802"/>
                    <a:pt x="119530" y="59786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C5AD6F-CAAC-A9AC-FA2D-6A09BA43D717}"/>
                </a:ext>
              </a:extLst>
            </p:cNvPr>
            <p:cNvSpPr/>
            <p:nvPr/>
          </p:nvSpPr>
          <p:spPr>
            <a:xfrm>
              <a:off x="5490250" y="4582927"/>
              <a:ext cx="127975" cy="119443"/>
            </a:xfrm>
            <a:custGeom>
              <a:avLst/>
              <a:gdLst>
                <a:gd name="connsiteX0" fmla="*/ 59757 w 127975"/>
                <a:gd name="connsiteY0" fmla="*/ 67 h 119443"/>
                <a:gd name="connsiteX1" fmla="*/ 35 w 127975"/>
                <a:gd name="connsiteY1" fmla="*/ 59789 h 119443"/>
                <a:gd name="connsiteX2" fmla="*/ 59757 w 127975"/>
                <a:gd name="connsiteY2" fmla="*/ 119511 h 119443"/>
                <a:gd name="connsiteX3" fmla="*/ 128010 w 127975"/>
                <a:gd name="connsiteY3" fmla="*/ 119511 h 119443"/>
                <a:gd name="connsiteX4" fmla="*/ 128010 w 127975"/>
                <a:gd name="connsiteY4" fmla="*/ 6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67"/>
                  </a:moveTo>
                  <a:cubicBezTo>
                    <a:pt x="26773" y="67"/>
                    <a:pt x="35" y="26805"/>
                    <a:pt x="35" y="59789"/>
                  </a:cubicBezTo>
                  <a:cubicBezTo>
                    <a:pt x="35" y="92772"/>
                    <a:pt x="26773" y="119511"/>
                    <a:pt x="59757" y="119511"/>
                  </a:cubicBezTo>
                  <a:lnTo>
                    <a:pt x="128010" y="119511"/>
                  </a:lnTo>
                  <a:lnTo>
                    <a:pt x="128010" y="6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7E4FD49-C326-9603-48BF-4A61C07C0348}"/>
                </a:ext>
              </a:extLst>
            </p:cNvPr>
            <p:cNvSpPr/>
            <p:nvPr/>
          </p:nvSpPr>
          <p:spPr>
            <a:xfrm>
              <a:off x="5618225" y="4582927"/>
              <a:ext cx="136506" cy="119443"/>
            </a:xfrm>
            <a:custGeom>
              <a:avLst/>
              <a:gdLst>
                <a:gd name="connsiteX0" fmla="*/ 38 w 136506"/>
                <a:gd name="connsiteY0" fmla="*/ 67 h 119443"/>
                <a:gd name="connsiteX1" fmla="*/ 136545 w 136506"/>
                <a:gd name="connsiteY1" fmla="*/ 67 h 119443"/>
                <a:gd name="connsiteX2" fmla="*/ 136545 w 136506"/>
                <a:gd name="connsiteY2" fmla="*/ 119511 h 119443"/>
                <a:gd name="connsiteX3" fmla="*/ 38 w 136506"/>
                <a:gd name="connsiteY3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67"/>
                  </a:moveTo>
                  <a:lnTo>
                    <a:pt x="136545" y="67"/>
                  </a:lnTo>
                  <a:lnTo>
                    <a:pt x="136545" y="119511"/>
                  </a:lnTo>
                  <a:lnTo>
                    <a:pt x="38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58AB6A-662C-D236-51EF-05183ED579BF}"/>
                </a:ext>
              </a:extLst>
            </p:cNvPr>
            <p:cNvSpPr/>
            <p:nvPr/>
          </p:nvSpPr>
          <p:spPr>
            <a:xfrm>
              <a:off x="5754732" y="4582927"/>
              <a:ext cx="136506" cy="119443"/>
            </a:xfrm>
            <a:custGeom>
              <a:avLst/>
              <a:gdLst>
                <a:gd name="connsiteX0" fmla="*/ 42 w 136506"/>
                <a:gd name="connsiteY0" fmla="*/ 67 h 119443"/>
                <a:gd name="connsiteX1" fmla="*/ 136548 w 136506"/>
                <a:gd name="connsiteY1" fmla="*/ 67 h 119443"/>
                <a:gd name="connsiteX2" fmla="*/ 136548 w 136506"/>
                <a:gd name="connsiteY2" fmla="*/ 119511 h 119443"/>
                <a:gd name="connsiteX3" fmla="*/ 42 w 136506"/>
                <a:gd name="connsiteY3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2" y="67"/>
                  </a:moveTo>
                  <a:lnTo>
                    <a:pt x="136548" y="67"/>
                  </a:lnTo>
                  <a:lnTo>
                    <a:pt x="136548" y="119511"/>
                  </a:lnTo>
                  <a:lnTo>
                    <a:pt x="42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E2129-9C4A-E956-18FD-A1B6145AFC9D}"/>
                </a:ext>
              </a:extLst>
            </p:cNvPr>
            <p:cNvSpPr/>
            <p:nvPr/>
          </p:nvSpPr>
          <p:spPr>
            <a:xfrm>
              <a:off x="5891239" y="4582927"/>
              <a:ext cx="136506" cy="119443"/>
            </a:xfrm>
            <a:custGeom>
              <a:avLst/>
              <a:gdLst>
                <a:gd name="connsiteX0" fmla="*/ 45 w 136506"/>
                <a:gd name="connsiteY0" fmla="*/ 67 h 119443"/>
                <a:gd name="connsiteX1" fmla="*/ 136552 w 136506"/>
                <a:gd name="connsiteY1" fmla="*/ 67 h 119443"/>
                <a:gd name="connsiteX2" fmla="*/ 136552 w 136506"/>
                <a:gd name="connsiteY2" fmla="*/ 119511 h 119443"/>
                <a:gd name="connsiteX3" fmla="*/ 45 w 136506"/>
                <a:gd name="connsiteY3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5" y="67"/>
                  </a:moveTo>
                  <a:lnTo>
                    <a:pt x="136552" y="67"/>
                  </a:lnTo>
                  <a:lnTo>
                    <a:pt x="136552" y="119511"/>
                  </a:lnTo>
                  <a:lnTo>
                    <a:pt x="45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83B1228-F32F-7A83-D13D-920A15911991}"/>
                </a:ext>
              </a:extLst>
            </p:cNvPr>
            <p:cNvSpPr/>
            <p:nvPr/>
          </p:nvSpPr>
          <p:spPr>
            <a:xfrm>
              <a:off x="6027746" y="4582927"/>
              <a:ext cx="127975" cy="119443"/>
            </a:xfrm>
            <a:custGeom>
              <a:avLst/>
              <a:gdLst>
                <a:gd name="connsiteX0" fmla="*/ 68301 w 127975"/>
                <a:gd name="connsiteY0" fmla="*/ 119511 h 119443"/>
                <a:gd name="connsiteX1" fmla="*/ 128023 w 127975"/>
                <a:gd name="connsiteY1" fmla="*/ 59789 h 119443"/>
                <a:gd name="connsiteX2" fmla="*/ 68301 w 127975"/>
                <a:gd name="connsiteY2" fmla="*/ 67 h 119443"/>
                <a:gd name="connsiteX3" fmla="*/ 48 w 127975"/>
                <a:gd name="connsiteY3" fmla="*/ 67 h 119443"/>
                <a:gd name="connsiteX4" fmla="*/ 48 w 127975"/>
                <a:gd name="connsiteY4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01" y="119511"/>
                  </a:moveTo>
                  <a:cubicBezTo>
                    <a:pt x="101285" y="119511"/>
                    <a:pt x="128023" y="92772"/>
                    <a:pt x="128023" y="59789"/>
                  </a:cubicBezTo>
                  <a:cubicBezTo>
                    <a:pt x="128023" y="26805"/>
                    <a:pt x="101285" y="67"/>
                    <a:pt x="68301" y="67"/>
                  </a:cubicBezTo>
                  <a:lnTo>
                    <a:pt x="48" y="67"/>
                  </a:lnTo>
                  <a:lnTo>
                    <a:pt x="48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3D9D6F-9A41-D80A-05FB-E8845372079A}"/>
                </a:ext>
              </a:extLst>
            </p:cNvPr>
            <p:cNvSpPr/>
            <p:nvPr/>
          </p:nvSpPr>
          <p:spPr>
            <a:xfrm>
              <a:off x="6309292" y="4582927"/>
              <a:ext cx="119443" cy="119443"/>
            </a:xfrm>
            <a:custGeom>
              <a:avLst/>
              <a:gdLst>
                <a:gd name="connsiteX0" fmla="*/ 119498 w 119443"/>
                <a:gd name="connsiteY0" fmla="*/ 59789 h 119443"/>
                <a:gd name="connsiteX1" fmla="*/ 59776 w 119443"/>
                <a:gd name="connsiteY1" fmla="*/ 119511 h 119443"/>
                <a:gd name="connsiteX2" fmla="*/ 54 w 119443"/>
                <a:gd name="connsiteY2" fmla="*/ 59789 h 119443"/>
                <a:gd name="connsiteX3" fmla="*/ 59776 w 119443"/>
                <a:gd name="connsiteY3" fmla="*/ 67 h 119443"/>
                <a:gd name="connsiteX4" fmla="*/ 119498 w 119443"/>
                <a:gd name="connsiteY4" fmla="*/ 5978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8" y="59789"/>
                  </a:moveTo>
                  <a:cubicBezTo>
                    <a:pt x="119498" y="92772"/>
                    <a:pt x="92760" y="119511"/>
                    <a:pt x="59776" y="119511"/>
                  </a:cubicBezTo>
                  <a:cubicBezTo>
                    <a:pt x="26793" y="119511"/>
                    <a:pt x="54" y="92772"/>
                    <a:pt x="54" y="59789"/>
                  </a:cubicBezTo>
                  <a:cubicBezTo>
                    <a:pt x="54" y="26806"/>
                    <a:pt x="26793" y="67"/>
                    <a:pt x="59776" y="67"/>
                  </a:cubicBezTo>
                  <a:cubicBezTo>
                    <a:pt x="92760" y="67"/>
                    <a:pt x="119498" y="26806"/>
                    <a:pt x="119498" y="5978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1F2C726-51E7-180C-D693-9BE65169B35B}"/>
                </a:ext>
              </a:extLst>
            </p:cNvPr>
            <p:cNvSpPr/>
            <p:nvPr/>
          </p:nvSpPr>
          <p:spPr>
            <a:xfrm>
              <a:off x="6582305" y="4582927"/>
              <a:ext cx="119443" cy="119443"/>
            </a:xfrm>
            <a:custGeom>
              <a:avLst/>
              <a:gdLst>
                <a:gd name="connsiteX0" fmla="*/ 119504 w 119443"/>
                <a:gd name="connsiteY0" fmla="*/ 59789 h 119443"/>
                <a:gd name="connsiteX1" fmla="*/ 59783 w 119443"/>
                <a:gd name="connsiteY1" fmla="*/ 119511 h 119443"/>
                <a:gd name="connsiteX2" fmla="*/ 61 w 119443"/>
                <a:gd name="connsiteY2" fmla="*/ 59789 h 119443"/>
                <a:gd name="connsiteX3" fmla="*/ 59783 w 119443"/>
                <a:gd name="connsiteY3" fmla="*/ 67 h 119443"/>
                <a:gd name="connsiteX4" fmla="*/ 119504 w 119443"/>
                <a:gd name="connsiteY4" fmla="*/ 5978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89"/>
                  </a:moveTo>
                  <a:cubicBezTo>
                    <a:pt x="119504" y="92772"/>
                    <a:pt x="92766" y="119511"/>
                    <a:pt x="59783" y="119511"/>
                  </a:cubicBezTo>
                  <a:cubicBezTo>
                    <a:pt x="26799" y="119511"/>
                    <a:pt x="61" y="92772"/>
                    <a:pt x="61" y="59789"/>
                  </a:cubicBezTo>
                  <a:cubicBezTo>
                    <a:pt x="61" y="26806"/>
                    <a:pt x="26799" y="67"/>
                    <a:pt x="59783" y="67"/>
                  </a:cubicBezTo>
                  <a:cubicBezTo>
                    <a:pt x="92766" y="67"/>
                    <a:pt x="119504" y="26806"/>
                    <a:pt x="119504" y="5978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BF84171-0D33-0BB0-0586-E050297693BF}"/>
                </a:ext>
              </a:extLst>
            </p:cNvPr>
            <p:cNvSpPr/>
            <p:nvPr/>
          </p:nvSpPr>
          <p:spPr>
            <a:xfrm>
              <a:off x="6855319" y="4582927"/>
              <a:ext cx="119443" cy="119443"/>
            </a:xfrm>
            <a:custGeom>
              <a:avLst/>
              <a:gdLst>
                <a:gd name="connsiteX0" fmla="*/ 119511 w 119443"/>
                <a:gd name="connsiteY0" fmla="*/ 59789 h 119443"/>
                <a:gd name="connsiteX1" fmla="*/ 59789 w 119443"/>
                <a:gd name="connsiteY1" fmla="*/ 119511 h 119443"/>
                <a:gd name="connsiteX2" fmla="*/ 67 w 119443"/>
                <a:gd name="connsiteY2" fmla="*/ 59789 h 119443"/>
                <a:gd name="connsiteX3" fmla="*/ 59789 w 119443"/>
                <a:gd name="connsiteY3" fmla="*/ 67 h 119443"/>
                <a:gd name="connsiteX4" fmla="*/ 119511 w 119443"/>
                <a:gd name="connsiteY4" fmla="*/ 5978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1" y="59789"/>
                  </a:moveTo>
                  <a:cubicBezTo>
                    <a:pt x="119511" y="92772"/>
                    <a:pt x="92772" y="119511"/>
                    <a:pt x="59789" y="119511"/>
                  </a:cubicBezTo>
                  <a:cubicBezTo>
                    <a:pt x="26806" y="119511"/>
                    <a:pt x="67" y="92772"/>
                    <a:pt x="67" y="59789"/>
                  </a:cubicBezTo>
                  <a:cubicBezTo>
                    <a:pt x="67" y="26806"/>
                    <a:pt x="26806" y="67"/>
                    <a:pt x="59789" y="67"/>
                  </a:cubicBezTo>
                  <a:cubicBezTo>
                    <a:pt x="92772" y="67"/>
                    <a:pt x="119511" y="26806"/>
                    <a:pt x="119511" y="5978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ACD2BE8-7132-7436-0FFE-94D8261C0CCA}"/>
                </a:ext>
              </a:extLst>
            </p:cNvPr>
            <p:cNvSpPr/>
            <p:nvPr/>
          </p:nvSpPr>
          <p:spPr>
            <a:xfrm>
              <a:off x="7128333" y="4582927"/>
              <a:ext cx="119443" cy="119443"/>
            </a:xfrm>
            <a:custGeom>
              <a:avLst/>
              <a:gdLst>
                <a:gd name="connsiteX0" fmla="*/ 119517 w 119443"/>
                <a:gd name="connsiteY0" fmla="*/ 59789 h 119443"/>
                <a:gd name="connsiteX1" fmla="*/ 59795 w 119443"/>
                <a:gd name="connsiteY1" fmla="*/ 119511 h 119443"/>
                <a:gd name="connsiteX2" fmla="*/ 74 w 119443"/>
                <a:gd name="connsiteY2" fmla="*/ 59789 h 119443"/>
                <a:gd name="connsiteX3" fmla="*/ 59795 w 119443"/>
                <a:gd name="connsiteY3" fmla="*/ 67 h 119443"/>
                <a:gd name="connsiteX4" fmla="*/ 119517 w 119443"/>
                <a:gd name="connsiteY4" fmla="*/ 5978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789"/>
                  </a:moveTo>
                  <a:cubicBezTo>
                    <a:pt x="119517" y="92772"/>
                    <a:pt x="92779" y="119511"/>
                    <a:pt x="59795" y="119511"/>
                  </a:cubicBezTo>
                  <a:cubicBezTo>
                    <a:pt x="26812" y="119511"/>
                    <a:pt x="74" y="92772"/>
                    <a:pt x="74" y="59789"/>
                  </a:cubicBezTo>
                  <a:cubicBezTo>
                    <a:pt x="74" y="26806"/>
                    <a:pt x="26812" y="67"/>
                    <a:pt x="59795" y="67"/>
                  </a:cubicBezTo>
                  <a:cubicBezTo>
                    <a:pt x="92779" y="67"/>
                    <a:pt x="119517" y="26806"/>
                    <a:pt x="119517" y="5978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CA3DC3-BC5A-35FB-05F9-B5B20B0F6113}"/>
                </a:ext>
              </a:extLst>
            </p:cNvPr>
            <p:cNvSpPr/>
            <p:nvPr/>
          </p:nvSpPr>
          <p:spPr>
            <a:xfrm>
              <a:off x="7401347" y="4582927"/>
              <a:ext cx="127975" cy="119443"/>
            </a:xfrm>
            <a:custGeom>
              <a:avLst/>
              <a:gdLst>
                <a:gd name="connsiteX0" fmla="*/ 59802 w 127975"/>
                <a:gd name="connsiteY0" fmla="*/ 67 h 119443"/>
                <a:gd name="connsiteX1" fmla="*/ 80 w 127975"/>
                <a:gd name="connsiteY1" fmla="*/ 59789 h 119443"/>
                <a:gd name="connsiteX2" fmla="*/ 59802 w 127975"/>
                <a:gd name="connsiteY2" fmla="*/ 119511 h 119443"/>
                <a:gd name="connsiteX3" fmla="*/ 128055 w 127975"/>
                <a:gd name="connsiteY3" fmla="*/ 119511 h 119443"/>
                <a:gd name="connsiteX4" fmla="*/ 128055 w 127975"/>
                <a:gd name="connsiteY4" fmla="*/ 6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2" y="67"/>
                  </a:moveTo>
                  <a:cubicBezTo>
                    <a:pt x="26818" y="67"/>
                    <a:pt x="80" y="26805"/>
                    <a:pt x="80" y="59789"/>
                  </a:cubicBezTo>
                  <a:cubicBezTo>
                    <a:pt x="80" y="92772"/>
                    <a:pt x="26818" y="119511"/>
                    <a:pt x="59802" y="119511"/>
                  </a:cubicBezTo>
                  <a:lnTo>
                    <a:pt x="128055" y="119511"/>
                  </a:lnTo>
                  <a:lnTo>
                    <a:pt x="128055" y="6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0C0D744-44C7-A5B0-29B6-DDAE7DAC24EB}"/>
                </a:ext>
              </a:extLst>
            </p:cNvPr>
            <p:cNvSpPr/>
            <p:nvPr/>
          </p:nvSpPr>
          <p:spPr>
            <a:xfrm>
              <a:off x="7529322" y="4582927"/>
              <a:ext cx="136506" cy="119443"/>
            </a:xfrm>
            <a:custGeom>
              <a:avLst/>
              <a:gdLst>
                <a:gd name="connsiteX0" fmla="*/ 83 w 136506"/>
                <a:gd name="connsiteY0" fmla="*/ 67 h 119443"/>
                <a:gd name="connsiteX1" fmla="*/ 136590 w 136506"/>
                <a:gd name="connsiteY1" fmla="*/ 67 h 119443"/>
                <a:gd name="connsiteX2" fmla="*/ 136590 w 136506"/>
                <a:gd name="connsiteY2" fmla="*/ 119511 h 119443"/>
                <a:gd name="connsiteX3" fmla="*/ 83 w 136506"/>
                <a:gd name="connsiteY3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83" y="67"/>
                  </a:moveTo>
                  <a:lnTo>
                    <a:pt x="136590" y="67"/>
                  </a:lnTo>
                  <a:lnTo>
                    <a:pt x="136590" y="119511"/>
                  </a:lnTo>
                  <a:lnTo>
                    <a:pt x="83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CA86BF8-4F85-800D-89F5-A5ACB67FEE7E}"/>
                </a:ext>
              </a:extLst>
            </p:cNvPr>
            <p:cNvSpPr/>
            <p:nvPr/>
          </p:nvSpPr>
          <p:spPr>
            <a:xfrm>
              <a:off x="7665829" y="4582927"/>
              <a:ext cx="127975" cy="119443"/>
            </a:xfrm>
            <a:custGeom>
              <a:avLst/>
              <a:gdLst>
                <a:gd name="connsiteX0" fmla="*/ 68340 w 127975"/>
                <a:gd name="connsiteY0" fmla="*/ 119511 h 119443"/>
                <a:gd name="connsiteX1" fmla="*/ 128062 w 127975"/>
                <a:gd name="connsiteY1" fmla="*/ 59789 h 119443"/>
                <a:gd name="connsiteX2" fmla="*/ 68340 w 127975"/>
                <a:gd name="connsiteY2" fmla="*/ 67 h 119443"/>
                <a:gd name="connsiteX3" fmla="*/ 86 w 127975"/>
                <a:gd name="connsiteY3" fmla="*/ 67 h 119443"/>
                <a:gd name="connsiteX4" fmla="*/ 86 w 127975"/>
                <a:gd name="connsiteY4" fmla="*/ 119511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511"/>
                  </a:moveTo>
                  <a:cubicBezTo>
                    <a:pt x="101323" y="119511"/>
                    <a:pt x="128062" y="92772"/>
                    <a:pt x="128062" y="59789"/>
                  </a:cubicBezTo>
                  <a:cubicBezTo>
                    <a:pt x="128062" y="26805"/>
                    <a:pt x="101323" y="67"/>
                    <a:pt x="68340" y="67"/>
                  </a:cubicBezTo>
                  <a:lnTo>
                    <a:pt x="86" y="67"/>
                  </a:lnTo>
                  <a:lnTo>
                    <a:pt x="86" y="119511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41F2166-49B1-B94E-B8D6-E7F7E5DB7A72}"/>
                </a:ext>
              </a:extLst>
            </p:cNvPr>
            <p:cNvSpPr/>
            <p:nvPr/>
          </p:nvSpPr>
          <p:spPr>
            <a:xfrm>
              <a:off x="5626757" y="4719434"/>
              <a:ext cx="127975" cy="119443"/>
            </a:xfrm>
            <a:custGeom>
              <a:avLst/>
              <a:gdLst>
                <a:gd name="connsiteX0" fmla="*/ 59760 w 127975"/>
                <a:gd name="connsiteY0" fmla="*/ 70 h 119443"/>
                <a:gd name="connsiteX1" fmla="*/ 38 w 127975"/>
                <a:gd name="connsiteY1" fmla="*/ 59792 h 119443"/>
                <a:gd name="connsiteX2" fmla="*/ 59760 w 127975"/>
                <a:gd name="connsiteY2" fmla="*/ 119514 h 119443"/>
                <a:gd name="connsiteX3" fmla="*/ 128014 w 127975"/>
                <a:gd name="connsiteY3" fmla="*/ 119514 h 119443"/>
                <a:gd name="connsiteX4" fmla="*/ 128014 w 127975"/>
                <a:gd name="connsiteY4" fmla="*/ 7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60" y="70"/>
                  </a:moveTo>
                  <a:cubicBezTo>
                    <a:pt x="26777" y="70"/>
                    <a:pt x="38" y="26809"/>
                    <a:pt x="38" y="59792"/>
                  </a:cubicBezTo>
                  <a:cubicBezTo>
                    <a:pt x="38" y="92776"/>
                    <a:pt x="26777" y="119514"/>
                    <a:pt x="59760" y="119514"/>
                  </a:cubicBezTo>
                  <a:lnTo>
                    <a:pt x="128014" y="119514"/>
                  </a:lnTo>
                  <a:lnTo>
                    <a:pt x="128014" y="7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2DE66A7-5B1D-9D94-B30F-C7750B53BBB6}"/>
                </a:ext>
              </a:extLst>
            </p:cNvPr>
            <p:cNvSpPr/>
            <p:nvPr/>
          </p:nvSpPr>
          <p:spPr>
            <a:xfrm>
              <a:off x="5754732" y="4719434"/>
              <a:ext cx="136506" cy="119443"/>
            </a:xfrm>
            <a:custGeom>
              <a:avLst/>
              <a:gdLst>
                <a:gd name="connsiteX0" fmla="*/ 42 w 136506"/>
                <a:gd name="connsiteY0" fmla="*/ 70 h 119443"/>
                <a:gd name="connsiteX1" fmla="*/ 136548 w 136506"/>
                <a:gd name="connsiteY1" fmla="*/ 70 h 119443"/>
                <a:gd name="connsiteX2" fmla="*/ 136548 w 136506"/>
                <a:gd name="connsiteY2" fmla="*/ 119514 h 119443"/>
                <a:gd name="connsiteX3" fmla="*/ 42 w 136506"/>
                <a:gd name="connsiteY3" fmla="*/ 11951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2" y="70"/>
                  </a:moveTo>
                  <a:lnTo>
                    <a:pt x="136548" y="70"/>
                  </a:lnTo>
                  <a:lnTo>
                    <a:pt x="136548" y="119514"/>
                  </a:lnTo>
                  <a:lnTo>
                    <a:pt x="42" y="11951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0B6C97-1298-218B-CD0C-16B43C2AAF99}"/>
                </a:ext>
              </a:extLst>
            </p:cNvPr>
            <p:cNvSpPr/>
            <p:nvPr/>
          </p:nvSpPr>
          <p:spPr>
            <a:xfrm>
              <a:off x="5891239" y="4719434"/>
              <a:ext cx="127975" cy="119443"/>
            </a:xfrm>
            <a:custGeom>
              <a:avLst/>
              <a:gdLst>
                <a:gd name="connsiteX0" fmla="*/ 68298 w 127975"/>
                <a:gd name="connsiteY0" fmla="*/ 119514 h 119443"/>
                <a:gd name="connsiteX1" fmla="*/ 128020 w 127975"/>
                <a:gd name="connsiteY1" fmla="*/ 59792 h 119443"/>
                <a:gd name="connsiteX2" fmla="*/ 68298 w 127975"/>
                <a:gd name="connsiteY2" fmla="*/ 70 h 119443"/>
                <a:gd name="connsiteX3" fmla="*/ 45 w 127975"/>
                <a:gd name="connsiteY3" fmla="*/ 70 h 119443"/>
                <a:gd name="connsiteX4" fmla="*/ 45 w 127975"/>
                <a:gd name="connsiteY4" fmla="*/ 11951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8" y="119514"/>
                  </a:moveTo>
                  <a:cubicBezTo>
                    <a:pt x="101282" y="119514"/>
                    <a:pt x="128020" y="92776"/>
                    <a:pt x="128020" y="59792"/>
                  </a:cubicBezTo>
                  <a:cubicBezTo>
                    <a:pt x="128020" y="26809"/>
                    <a:pt x="101282" y="70"/>
                    <a:pt x="68298" y="70"/>
                  </a:cubicBezTo>
                  <a:lnTo>
                    <a:pt x="45" y="70"/>
                  </a:lnTo>
                  <a:lnTo>
                    <a:pt x="45" y="11951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C841B03-5718-F197-94E2-2AFDD2F565CF}"/>
                </a:ext>
              </a:extLst>
            </p:cNvPr>
            <p:cNvSpPr/>
            <p:nvPr/>
          </p:nvSpPr>
          <p:spPr>
            <a:xfrm>
              <a:off x="6172785" y="4719434"/>
              <a:ext cx="119443" cy="119443"/>
            </a:xfrm>
            <a:custGeom>
              <a:avLst/>
              <a:gdLst>
                <a:gd name="connsiteX0" fmla="*/ 119495 w 119443"/>
                <a:gd name="connsiteY0" fmla="*/ 59792 h 119443"/>
                <a:gd name="connsiteX1" fmla="*/ 59773 w 119443"/>
                <a:gd name="connsiteY1" fmla="*/ 119514 h 119443"/>
                <a:gd name="connsiteX2" fmla="*/ 51 w 119443"/>
                <a:gd name="connsiteY2" fmla="*/ 59792 h 119443"/>
                <a:gd name="connsiteX3" fmla="*/ 59773 w 119443"/>
                <a:gd name="connsiteY3" fmla="*/ 70 h 119443"/>
                <a:gd name="connsiteX4" fmla="*/ 119495 w 119443"/>
                <a:gd name="connsiteY4" fmla="*/ 597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5" y="59792"/>
                  </a:moveTo>
                  <a:cubicBezTo>
                    <a:pt x="119495" y="92776"/>
                    <a:pt x="92756" y="119514"/>
                    <a:pt x="59773" y="119514"/>
                  </a:cubicBezTo>
                  <a:cubicBezTo>
                    <a:pt x="26790" y="119514"/>
                    <a:pt x="51" y="92776"/>
                    <a:pt x="51" y="59792"/>
                  </a:cubicBezTo>
                  <a:cubicBezTo>
                    <a:pt x="51" y="26809"/>
                    <a:pt x="26790" y="70"/>
                    <a:pt x="59773" y="70"/>
                  </a:cubicBezTo>
                  <a:cubicBezTo>
                    <a:pt x="92756" y="70"/>
                    <a:pt x="119495" y="26809"/>
                    <a:pt x="119495" y="59792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43C3E91-28A7-BAB5-6808-BF0B905A78A6}"/>
                </a:ext>
              </a:extLst>
            </p:cNvPr>
            <p:cNvSpPr/>
            <p:nvPr/>
          </p:nvSpPr>
          <p:spPr>
            <a:xfrm>
              <a:off x="6582305" y="4719434"/>
              <a:ext cx="119443" cy="119443"/>
            </a:xfrm>
            <a:custGeom>
              <a:avLst/>
              <a:gdLst>
                <a:gd name="connsiteX0" fmla="*/ 119504 w 119443"/>
                <a:gd name="connsiteY0" fmla="*/ 59792 h 119443"/>
                <a:gd name="connsiteX1" fmla="*/ 59783 w 119443"/>
                <a:gd name="connsiteY1" fmla="*/ 119514 h 119443"/>
                <a:gd name="connsiteX2" fmla="*/ 61 w 119443"/>
                <a:gd name="connsiteY2" fmla="*/ 59792 h 119443"/>
                <a:gd name="connsiteX3" fmla="*/ 59783 w 119443"/>
                <a:gd name="connsiteY3" fmla="*/ 70 h 119443"/>
                <a:gd name="connsiteX4" fmla="*/ 119504 w 119443"/>
                <a:gd name="connsiteY4" fmla="*/ 5979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4" y="59792"/>
                  </a:moveTo>
                  <a:cubicBezTo>
                    <a:pt x="119504" y="92776"/>
                    <a:pt x="92766" y="119514"/>
                    <a:pt x="59783" y="119514"/>
                  </a:cubicBezTo>
                  <a:cubicBezTo>
                    <a:pt x="26799" y="119514"/>
                    <a:pt x="61" y="92776"/>
                    <a:pt x="61" y="59792"/>
                  </a:cubicBezTo>
                  <a:cubicBezTo>
                    <a:pt x="61" y="26809"/>
                    <a:pt x="26799" y="70"/>
                    <a:pt x="59783" y="70"/>
                  </a:cubicBezTo>
                  <a:cubicBezTo>
                    <a:pt x="92766" y="70"/>
                    <a:pt x="119504" y="26809"/>
                    <a:pt x="119504" y="59792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A14116E-FD84-7DBC-471D-49C1849550EC}"/>
                </a:ext>
              </a:extLst>
            </p:cNvPr>
            <p:cNvSpPr/>
            <p:nvPr/>
          </p:nvSpPr>
          <p:spPr>
            <a:xfrm>
              <a:off x="7128333" y="4719434"/>
              <a:ext cx="127975" cy="119443"/>
            </a:xfrm>
            <a:custGeom>
              <a:avLst/>
              <a:gdLst>
                <a:gd name="connsiteX0" fmla="*/ 59795 w 127975"/>
                <a:gd name="connsiteY0" fmla="*/ 70 h 119443"/>
                <a:gd name="connsiteX1" fmla="*/ 74 w 127975"/>
                <a:gd name="connsiteY1" fmla="*/ 59792 h 119443"/>
                <a:gd name="connsiteX2" fmla="*/ 59795 w 127975"/>
                <a:gd name="connsiteY2" fmla="*/ 119514 h 119443"/>
                <a:gd name="connsiteX3" fmla="*/ 128049 w 127975"/>
                <a:gd name="connsiteY3" fmla="*/ 119514 h 119443"/>
                <a:gd name="connsiteX4" fmla="*/ 128049 w 127975"/>
                <a:gd name="connsiteY4" fmla="*/ 7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95" y="70"/>
                  </a:moveTo>
                  <a:cubicBezTo>
                    <a:pt x="26812" y="70"/>
                    <a:pt x="74" y="26809"/>
                    <a:pt x="74" y="59792"/>
                  </a:cubicBezTo>
                  <a:cubicBezTo>
                    <a:pt x="74" y="92776"/>
                    <a:pt x="26812" y="119514"/>
                    <a:pt x="59795" y="119514"/>
                  </a:cubicBezTo>
                  <a:lnTo>
                    <a:pt x="128049" y="119514"/>
                  </a:lnTo>
                  <a:lnTo>
                    <a:pt x="128049" y="7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9DBC0D3-B388-505A-B895-ABFEBE871278}"/>
                </a:ext>
              </a:extLst>
            </p:cNvPr>
            <p:cNvSpPr/>
            <p:nvPr/>
          </p:nvSpPr>
          <p:spPr>
            <a:xfrm>
              <a:off x="7256308" y="4719434"/>
              <a:ext cx="127975" cy="119443"/>
            </a:xfrm>
            <a:custGeom>
              <a:avLst/>
              <a:gdLst>
                <a:gd name="connsiteX0" fmla="*/ 68330 w 127975"/>
                <a:gd name="connsiteY0" fmla="*/ 119514 h 119443"/>
                <a:gd name="connsiteX1" fmla="*/ 128052 w 127975"/>
                <a:gd name="connsiteY1" fmla="*/ 59792 h 119443"/>
                <a:gd name="connsiteX2" fmla="*/ 68330 w 127975"/>
                <a:gd name="connsiteY2" fmla="*/ 70 h 119443"/>
                <a:gd name="connsiteX3" fmla="*/ 77 w 127975"/>
                <a:gd name="connsiteY3" fmla="*/ 70 h 119443"/>
                <a:gd name="connsiteX4" fmla="*/ 77 w 127975"/>
                <a:gd name="connsiteY4" fmla="*/ 11951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30" y="119514"/>
                  </a:moveTo>
                  <a:cubicBezTo>
                    <a:pt x="101314" y="119514"/>
                    <a:pt x="128052" y="92776"/>
                    <a:pt x="128052" y="59792"/>
                  </a:cubicBezTo>
                  <a:cubicBezTo>
                    <a:pt x="128052" y="26809"/>
                    <a:pt x="101314" y="70"/>
                    <a:pt x="68330" y="70"/>
                  </a:cubicBezTo>
                  <a:lnTo>
                    <a:pt x="77" y="70"/>
                  </a:lnTo>
                  <a:lnTo>
                    <a:pt x="77" y="11951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CD2297D-0C75-57D2-C53C-09096A6AE5E8}"/>
                </a:ext>
              </a:extLst>
            </p:cNvPr>
            <p:cNvSpPr/>
            <p:nvPr/>
          </p:nvSpPr>
          <p:spPr>
            <a:xfrm>
              <a:off x="5490250" y="4855941"/>
              <a:ext cx="127975" cy="119443"/>
            </a:xfrm>
            <a:custGeom>
              <a:avLst/>
              <a:gdLst>
                <a:gd name="connsiteX0" fmla="*/ 59757 w 127975"/>
                <a:gd name="connsiteY0" fmla="*/ 74 h 119443"/>
                <a:gd name="connsiteX1" fmla="*/ 35 w 127975"/>
                <a:gd name="connsiteY1" fmla="*/ 59795 h 119443"/>
                <a:gd name="connsiteX2" fmla="*/ 59757 w 127975"/>
                <a:gd name="connsiteY2" fmla="*/ 119517 h 119443"/>
                <a:gd name="connsiteX3" fmla="*/ 128010 w 127975"/>
                <a:gd name="connsiteY3" fmla="*/ 119517 h 119443"/>
                <a:gd name="connsiteX4" fmla="*/ 128010 w 127975"/>
                <a:gd name="connsiteY4" fmla="*/ 7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74"/>
                  </a:moveTo>
                  <a:cubicBezTo>
                    <a:pt x="26773" y="74"/>
                    <a:pt x="35" y="26812"/>
                    <a:pt x="35" y="59795"/>
                  </a:cubicBezTo>
                  <a:cubicBezTo>
                    <a:pt x="35" y="92779"/>
                    <a:pt x="26773" y="119517"/>
                    <a:pt x="59757" y="119517"/>
                  </a:cubicBezTo>
                  <a:lnTo>
                    <a:pt x="128010" y="119517"/>
                  </a:lnTo>
                  <a:lnTo>
                    <a:pt x="128010" y="7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068C3A0-DEF6-0F47-5FA5-ADBAD6162616}"/>
                </a:ext>
              </a:extLst>
            </p:cNvPr>
            <p:cNvSpPr/>
            <p:nvPr/>
          </p:nvSpPr>
          <p:spPr>
            <a:xfrm>
              <a:off x="5618225" y="4855941"/>
              <a:ext cx="136506" cy="119443"/>
            </a:xfrm>
            <a:custGeom>
              <a:avLst/>
              <a:gdLst>
                <a:gd name="connsiteX0" fmla="*/ 38 w 136506"/>
                <a:gd name="connsiteY0" fmla="*/ 74 h 119443"/>
                <a:gd name="connsiteX1" fmla="*/ 136545 w 136506"/>
                <a:gd name="connsiteY1" fmla="*/ 74 h 119443"/>
                <a:gd name="connsiteX2" fmla="*/ 136545 w 136506"/>
                <a:gd name="connsiteY2" fmla="*/ 119517 h 119443"/>
                <a:gd name="connsiteX3" fmla="*/ 38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74"/>
                  </a:moveTo>
                  <a:lnTo>
                    <a:pt x="136545" y="74"/>
                  </a:lnTo>
                  <a:lnTo>
                    <a:pt x="136545" y="119517"/>
                  </a:lnTo>
                  <a:lnTo>
                    <a:pt x="38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B4C51D6-6A12-62F6-8E1C-70BF4E5F9475}"/>
                </a:ext>
              </a:extLst>
            </p:cNvPr>
            <p:cNvSpPr/>
            <p:nvPr/>
          </p:nvSpPr>
          <p:spPr>
            <a:xfrm>
              <a:off x="5754732" y="4855941"/>
              <a:ext cx="136506" cy="119443"/>
            </a:xfrm>
            <a:custGeom>
              <a:avLst/>
              <a:gdLst>
                <a:gd name="connsiteX0" fmla="*/ 42 w 136506"/>
                <a:gd name="connsiteY0" fmla="*/ 74 h 119443"/>
                <a:gd name="connsiteX1" fmla="*/ 136548 w 136506"/>
                <a:gd name="connsiteY1" fmla="*/ 74 h 119443"/>
                <a:gd name="connsiteX2" fmla="*/ 136548 w 136506"/>
                <a:gd name="connsiteY2" fmla="*/ 119517 h 119443"/>
                <a:gd name="connsiteX3" fmla="*/ 42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2" y="74"/>
                  </a:moveTo>
                  <a:lnTo>
                    <a:pt x="136548" y="74"/>
                  </a:lnTo>
                  <a:lnTo>
                    <a:pt x="136548" y="119517"/>
                  </a:lnTo>
                  <a:lnTo>
                    <a:pt x="42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69A9FD-B7C6-81FF-BD06-0C852E322188}"/>
                </a:ext>
              </a:extLst>
            </p:cNvPr>
            <p:cNvSpPr/>
            <p:nvPr/>
          </p:nvSpPr>
          <p:spPr>
            <a:xfrm>
              <a:off x="5891239" y="4855941"/>
              <a:ext cx="136506" cy="119443"/>
            </a:xfrm>
            <a:custGeom>
              <a:avLst/>
              <a:gdLst>
                <a:gd name="connsiteX0" fmla="*/ 45 w 136506"/>
                <a:gd name="connsiteY0" fmla="*/ 74 h 119443"/>
                <a:gd name="connsiteX1" fmla="*/ 136552 w 136506"/>
                <a:gd name="connsiteY1" fmla="*/ 74 h 119443"/>
                <a:gd name="connsiteX2" fmla="*/ 136552 w 136506"/>
                <a:gd name="connsiteY2" fmla="*/ 119517 h 119443"/>
                <a:gd name="connsiteX3" fmla="*/ 45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5" y="74"/>
                  </a:moveTo>
                  <a:lnTo>
                    <a:pt x="136552" y="74"/>
                  </a:lnTo>
                  <a:lnTo>
                    <a:pt x="136552" y="119517"/>
                  </a:lnTo>
                  <a:lnTo>
                    <a:pt x="45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8E2E900-235E-A301-E106-B1065CA3C928}"/>
                </a:ext>
              </a:extLst>
            </p:cNvPr>
            <p:cNvSpPr/>
            <p:nvPr/>
          </p:nvSpPr>
          <p:spPr>
            <a:xfrm>
              <a:off x="6027746" y="4855941"/>
              <a:ext cx="136506" cy="119443"/>
            </a:xfrm>
            <a:custGeom>
              <a:avLst/>
              <a:gdLst>
                <a:gd name="connsiteX0" fmla="*/ 48 w 136506"/>
                <a:gd name="connsiteY0" fmla="*/ 74 h 119443"/>
                <a:gd name="connsiteX1" fmla="*/ 136555 w 136506"/>
                <a:gd name="connsiteY1" fmla="*/ 74 h 119443"/>
                <a:gd name="connsiteX2" fmla="*/ 136555 w 136506"/>
                <a:gd name="connsiteY2" fmla="*/ 119517 h 119443"/>
                <a:gd name="connsiteX3" fmla="*/ 48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48" y="74"/>
                  </a:moveTo>
                  <a:lnTo>
                    <a:pt x="136555" y="74"/>
                  </a:lnTo>
                  <a:lnTo>
                    <a:pt x="136555" y="119517"/>
                  </a:lnTo>
                  <a:lnTo>
                    <a:pt x="48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BE02706-E348-C5C0-1B6B-A06ED82C3A4A}"/>
                </a:ext>
              </a:extLst>
            </p:cNvPr>
            <p:cNvSpPr/>
            <p:nvPr/>
          </p:nvSpPr>
          <p:spPr>
            <a:xfrm>
              <a:off x="6164253" y="4855941"/>
              <a:ext cx="127975" cy="119443"/>
            </a:xfrm>
            <a:custGeom>
              <a:avLst/>
              <a:gdLst>
                <a:gd name="connsiteX0" fmla="*/ 68305 w 127975"/>
                <a:gd name="connsiteY0" fmla="*/ 119517 h 119443"/>
                <a:gd name="connsiteX1" fmla="*/ 128026 w 127975"/>
                <a:gd name="connsiteY1" fmla="*/ 59795 h 119443"/>
                <a:gd name="connsiteX2" fmla="*/ 68305 w 127975"/>
                <a:gd name="connsiteY2" fmla="*/ 74 h 119443"/>
                <a:gd name="connsiteX3" fmla="*/ 51 w 127975"/>
                <a:gd name="connsiteY3" fmla="*/ 74 h 119443"/>
                <a:gd name="connsiteX4" fmla="*/ 51 w 127975"/>
                <a:gd name="connsiteY4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05" y="119517"/>
                  </a:moveTo>
                  <a:cubicBezTo>
                    <a:pt x="101288" y="119517"/>
                    <a:pt x="128026" y="92779"/>
                    <a:pt x="128026" y="59795"/>
                  </a:cubicBezTo>
                  <a:cubicBezTo>
                    <a:pt x="128026" y="26812"/>
                    <a:pt x="101288" y="74"/>
                    <a:pt x="68305" y="74"/>
                  </a:cubicBezTo>
                  <a:lnTo>
                    <a:pt x="51" y="74"/>
                  </a:lnTo>
                  <a:lnTo>
                    <a:pt x="51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A3B9EC0-CD6D-B3C6-A464-CA293B019926}"/>
                </a:ext>
              </a:extLst>
            </p:cNvPr>
            <p:cNvSpPr/>
            <p:nvPr/>
          </p:nvSpPr>
          <p:spPr>
            <a:xfrm>
              <a:off x="6582305" y="4855941"/>
              <a:ext cx="127975" cy="119443"/>
            </a:xfrm>
            <a:custGeom>
              <a:avLst/>
              <a:gdLst>
                <a:gd name="connsiteX0" fmla="*/ 59783 w 127975"/>
                <a:gd name="connsiteY0" fmla="*/ 74 h 119443"/>
                <a:gd name="connsiteX1" fmla="*/ 61 w 127975"/>
                <a:gd name="connsiteY1" fmla="*/ 59795 h 119443"/>
                <a:gd name="connsiteX2" fmla="*/ 59783 w 127975"/>
                <a:gd name="connsiteY2" fmla="*/ 119517 h 119443"/>
                <a:gd name="connsiteX3" fmla="*/ 128036 w 127975"/>
                <a:gd name="connsiteY3" fmla="*/ 119517 h 119443"/>
                <a:gd name="connsiteX4" fmla="*/ 128036 w 127975"/>
                <a:gd name="connsiteY4" fmla="*/ 7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3" y="74"/>
                  </a:moveTo>
                  <a:cubicBezTo>
                    <a:pt x="26799" y="74"/>
                    <a:pt x="61" y="26812"/>
                    <a:pt x="61" y="59795"/>
                  </a:cubicBezTo>
                  <a:cubicBezTo>
                    <a:pt x="61" y="92779"/>
                    <a:pt x="26799" y="119517"/>
                    <a:pt x="59783" y="119517"/>
                  </a:cubicBezTo>
                  <a:lnTo>
                    <a:pt x="128036" y="119517"/>
                  </a:lnTo>
                  <a:lnTo>
                    <a:pt x="128036" y="7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6E83B3-DE14-F6C7-AAA1-5DBE79CBB3E4}"/>
                </a:ext>
              </a:extLst>
            </p:cNvPr>
            <p:cNvSpPr/>
            <p:nvPr/>
          </p:nvSpPr>
          <p:spPr>
            <a:xfrm>
              <a:off x="6710280" y="4855941"/>
              <a:ext cx="136506" cy="119443"/>
            </a:xfrm>
            <a:custGeom>
              <a:avLst/>
              <a:gdLst>
                <a:gd name="connsiteX0" fmla="*/ 64 w 136506"/>
                <a:gd name="connsiteY0" fmla="*/ 74 h 119443"/>
                <a:gd name="connsiteX1" fmla="*/ 136571 w 136506"/>
                <a:gd name="connsiteY1" fmla="*/ 74 h 119443"/>
                <a:gd name="connsiteX2" fmla="*/ 136571 w 136506"/>
                <a:gd name="connsiteY2" fmla="*/ 119517 h 119443"/>
                <a:gd name="connsiteX3" fmla="*/ 64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4" y="74"/>
                  </a:moveTo>
                  <a:lnTo>
                    <a:pt x="136571" y="74"/>
                  </a:lnTo>
                  <a:lnTo>
                    <a:pt x="136571" y="119517"/>
                  </a:lnTo>
                  <a:lnTo>
                    <a:pt x="64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A1E42EA-5B9F-AACB-343B-31D4D1CB3B56}"/>
                </a:ext>
              </a:extLst>
            </p:cNvPr>
            <p:cNvSpPr/>
            <p:nvPr/>
          </p:nvSpPr>
          <p:spPr>
            <a:xfrm>
              <a:off x="6846787" y="4855941"/>
              <a:ext cx="136506" cy="119443"/>
            </a:xfrm>
            <a:custGeom>
              <a:avLst/>
              <a:gdLst>
                <a:gd name="connsiteX0" fmla="*/ 67 w 136506"/>
                <a:gd name="connsiteY0" fmla="*/ 74 h 119443"/>
                <a:gd name="connsiteX1" fmla="*/ 136574 w 136506"/>
                <a:gd name="connsiteY1" fmla="*/ 74 h 119443"/>
                <a:gd name="connsiteX2" fmla="*/ 136574 w 136506"/>
                <a:gd name="connsiteY2" fmla="*/ 119517 h 119443"/>
                <a:gd name="connsiteX3" fmla="*/ 67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7" y="74"/>
                  </a:moveTo>
                  <a:lnTo>
                    <a:pt x="136574" y="74"/>
                  </a:lnTo>
                  <a:lnTo>
                    <a:pt x="136574" y="119517"/>
                  </a:lnTo>
                  <a:lnTo>
                    <a:pt x="67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2096D0A-054B-601E-E3C8-FE874E6D9B07}"/>
                </a:ext>
              </a:extLst>
            </p:cNvPr>
            <p:cNvSpPr/>
            <p:nvPr/>
          </p:nvSpPr>
          <p:spPr>
            <a:xfrm>
              <a:off x="6983294" y="4855941"/>
              <a:ext cx="136506" cy="119443"/>
            </a:xfrm>
            <a:custGeom>
              <a:avLst/>
              <a:gdLst>
                <a:gd name="connsiteX0" fmla="*/ 70 w 136506"/>
                <a:gd name="connsiteY0" fmla="*/ 74 h 119443"/>
                <a:gd name="connsiteX1" fmla="*/ 136577 w 136506"/>
                <a:gd name="connsiteY1" fmla="*/ 74 h 119443"/>
                <a:gd name="connsiteX2" fmla="*/ 136577 w 136506"/>
                <a:gd name="connsiteY2" fmla="*/ 119517 h 119443"/>
                <a:gd name="connsiteX3" fmla="*/ 70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0" y="74"/>
                  </a:moveTo>
                  <a:lnTo>
                    <a:pt x="136577" y="74"/>
                  </a:lnTo>
                  <a:lnTo>
                    <a:pt x="136577" y="119517"/>
                  </a:lnTo>
                  <a:lnTo>
                    <a:pt x="70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5A467A8-CD02-3D00-6B03-2ABDCD170EB4}"/>
                </a:ext>
              </a:extLst>
            </p:cNvPr>
            <p:cNvSpPr/>
            <p:nvPr/>
          </p:nvSpPr>
          <p:spPr>
            <a:xfrm>
              <a:off x="7119801" y="4855941"/>
              <a:ext cx="136506" cy="119443"/>
            </a:xfrm>
            <a:custGeom>
              <a:avLst/>
              <a:gdLst>
                <a:gd name="connsiteX0" fmla="*/ 74 w 136506"/>
                <a:gd name="connsiteY0" fmla="*/ 74 h 119443"/>
                <a:gd name="connsiteX1" fmla="*/ 136580 w 136506"/>
                <a:gd name="connsiteY1" fmla="*/ 74 h 119443"/>
                <a:gd name="connsiteX2" fmla="*/ 136580 w 136506"/>
                <a:gd name="connsiteY2" fmla="*/ 119517 h 119443"/>
                <a:gd name="connsiteX3" fmla="*/ 74 w 136506"/>
                <a:gd name="connsiteY3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4" y="74"/>
                  </a:moveTo>
                  <a:lnTo>
                    <a:pt x="136580" y="74"/>
                  </a:lnTo>
                  <a:lnTo>
                    <a:pt x="136580" y="119517"/>
                  </a:lnTo>
                  <a:lnTo>
                    <a:pt x="74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3D2ABB9-9D5C-13BA-1E2D-F67FF08A9DDB}"/>
                </a:ext>
              </a:extLst>
            </p:cNvPr>
            <p:cNvSpPr/>
            <p:nvPr/>
          </p:nvSpPr>
          <p:spPr>
            <a:xfrm>
              <a:off x="7256308" y="4855941"/>
              <a:ext cx="127975" cy="119443"/>
            </a:xfrm>
            <a:custGeom>
              <a:avLst/>
              <a:gdLst>
                <a:gd name="connsiteX0" fmla="*/ 68330 w 127975"/>
                <a:gd name="connsiteY0" fmla="*/ 119517 h 119443"/>
                <a:gd name="connsiteX1" fmla="*/ 128052 w 127975"/>
                <a:gd name="connsiteY1" fmla="*/ 59795 h 119443"/>
                <a:gd name="connsiteX2" fmla="*/ 68330 w 127975"/>
                <a:gd name="connsiteY2" fmla="*/ 74 h 119443"/>
                <a:gd name="connsiteX3" fmla="*/ 77 w 127975"/>
                <a:gd name="connsiteY3" fmla="*/ 74 h 119443"/>
                <a:gd name="connsiteX4" fmla="*/ 77 w 127975"/>
                <a:gd name="connsiteY4" fmla="*/ 11951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30" y="119517"/>
                  </a:moveTo>
                  <a:cubicBezTo>
                    <a:pt x="101314" y="119517"/>
                    <a:pt x="128052" y="92779"/>
                    <a:pt x="128052" y="59795"/>
                  </a:cubicBezTo>
                  <a:cubicBezTo>
                    <a:pt x="128052" y="26812"/>
                    <a:pt x="101314" y="74"/>
                    <a:pt x="68330" y="74"/>
                  </a:cubicBezTo>
                  <a:lnTo>
                    <a:pt x="77" y="74"/>
                  </a:lnTo>
                  <a:lnTo>
                    <a:pt x="77" y="11951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6CC721E-09A4-6009-39A6-C00E309B7C38}"/>
                </a:ext>
              </a:extLst>
            </p:cNvPr>
            <p:cNvSpPr/>
            <p:nvPr/>
          </p:nvSpPr>
          <p:spPr>
            <a:xfrm>
              <a:off x="5490250" y="4992448"/>
              <a:ext cx="119443" cy="119443"/>
            </a:xfrm>
            <a:custGeom>
              <a:avLst/>
              <a:gdLst>
                <a:gd name="connsiteX0" fmla="*/ 119479 w 119443"/>
                <a:gd name="connsiteY0" fmla="*/ 59799 h 119443"/>
                <a:gd name="connsiteX1" fmla="*/ 59757 w 119443"/>
                <a:gd name="connsiteY1" fmla="*/ 119520 h 119443"/>
                <a:gd name="connsiteX2" fmla="*/ 35 w 119443"/>
                <a:gd name="connsiteY2" fmla="*/ 59799 h 119443"/>
                <a:gd name="connsiteX3" fmla="*/ 59757 w 119443"/>
                <a:gd name="connsiteY3" fmla="*/ 77 h 119443"/>
                <a:gd name="connsiteX4" fmla="*/ 119479 w 119443"/>
                <a:gd name="connsiteY4" fmla="*/ 5979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799"/>
                  </a:moveTo>
                  <a:cubicBezTo>
                    <a:pt x="119479" y="92782"/>
                    <a:pt x="92740" y="119520"/>
                    <a:pt x="59757" y="119520"/>
                  </a:cubicBezTo>
                  <a:cubicBezTo>
                    <a:pt x="26774" y="119520"/>
                    <a:pt x="35" y="92782"/>
                    <a:pt x="35" y="59799"/>
                  </a:cubicBezTo>
                  <a:cubicBezTo>
                    <a:pt x="35" y="26815"/>
                    <a:pt x="26774" y="77"/>
                    <a:pt x="59757" y="77"/>
                  </a:cubicBezTo>
                  <a:cubicBezTo>
                    <a:pt x="92740" y="77"/>
                    <a:pt x="119479" y="26815"/>
                    <a:pt x="119479" y="5979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CA87E08-CF78-4EDF-8739-C1465C9EE42A}"/>
                </a:ext>
              </a:extLst>
            </p:cNvPr>
            <p:cNvSpPr/>
            <p:nvPr/>
          </p:nvSpPr>
          <p:spPr>
            <a:xfrm>
              <a:off x="6036278" y="4992448"/>
              <a:ext cx="119443" cy="119443"/>
            </a:xfrm>
            <a:custGeom>
              <a:avLst/>
              <a:gdLst>
                <a:gd name="connsiteX0" fmla="*/ 119492 w 119443"/>
                <a:gd name="connsiteY0" fmla="*/ 59799 h 119443"/>
                <a:gd name="connsiteX1" fmla="*/ 59770 w 119443"/>
                <a:gd name="connsiteY1" fmla="*/ 119520 h 119443"/>
                <a:gd name="connsiteX2" fmla="*/ 48 w 119443"/>
                <a:gd name="connsiteY2" fmla="*/ 59799 h 119443"/>
                <a:gd name="connsiteX3" fmla="*/ 59770 w 119443"/>
                <a:gd name="connsiteY3" fmla="*/ 77 h 119443"/>
                <a:gd name="connsiteX4" fmla="*/ 119492 w 119443"/>
                <a:gd name="connsiteY4" fmla="*/ 5979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799"/>
                  </a:moveTo>
                  <a:cubicBezTo>
                    <a:pt x="119492" y="92782"/>
                    <a:pt x="92753" y="119520"/>
                    <a:pt x="59770" y="119520"/>
                  </a:cubicBezTo>
                  <a:cubicBezTo>
                    <a:pt x="26786" y="119520"/>
                    <a:pt x="48" y="92782"/>
                    <a:pt x="48" y="59799"/>
                  </a:cubicBezTo>
                  <a:cubicBezTo>
                    <a:pt x="48" y="26815"/>
                    <a:pt x="26786" y="77"/>
                    <a:pt x="59770" y="77"/>
                  </a:cubicBezTo>
                  <a:cubicBezTo>
                    <a:pt x="92753" y="77"/>
                    <a:pt x="119492" y="26815"/>
                    <a:pt x="119492" y="5979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6CE4526-162F-8988-134F-D21383156312}"/>
                </a:ext>
              </a:extLst>
            </p:cNvPr>
            <p:cNvSpPr/>
            <p:nvPr/>
          </p:nvSpPr>
          <p:spPr>
            <a:xfrm>
              <a:off x="6445798" y="4992448"/>
              <a:ext cx="127975" cy="119443"/>
            </a:xfrm>
            <a:custGeom>
              <a:avLst/>
              <a:gdLst>
                <a:gd name="connsiteX0" fmla="*/ 59779 w 127975"/>
                <a:gd name="connsiteY0" fmla="*/ 77 h 119443"/>
                <a:gd name="connsiteX1" fmla="*/ 58 w 127975"/>
                <a:gd name="connsiteY1" fmla="*/ 59799 h 119443"/>
                <a:gd name="connsiteX2" fmla="*/ 59779 w 127975"/>
                <a:gd name="connsiteY2" fmla="*/ 119520 h 119443"/>
                <a:gd name="connsiteX3" fmla="*/ 128033 w 127975"/>
                <a:gd name="connsiteY3" fmla="*/ 119520 h 119443"/>
                <a:gd name="connsiteX4" fmla="*/ 128033 w 127975"/>
                <a:gd name="connsiteY4" fmla="*/ 7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9" y="77"/>
                  </a:moveTo>
                  <a:cubicBezTo>
                    <a:pt x="26796" y="77"/>
                    <a:pt x="58" y="26815"/>
                    <a:pt x="58" y="59799"/>
                  </a:cubicBezTo>
                  <a:cubicBezTo>
                    <a:pt x="58" y="92782"/>
                    <a:pt x="26796" y="119520"/>
                    <a:pt x="59779" y="119520"/>
                  </a:cubicBezTo>
                  <a:lnTo>
                    <a:pt x="128033" y="119520"/>
                  </a:lnTo>
                  <a:lnTo>
                    <a:pt x="128033" y="7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0C16EE8-821A-D40E-EDA6-DEB7941AD1A0}"/>
                </a:ext>
              </a:extLst>
            </p:cNvPr>
            <p:cNvSpPr/>
            <p:nvPr/>
          </p:nvSpPr>
          <p:spPr>
            <a:xfrm>
              <a:off x="6573774" y="4992448"/>
              <a:ext cx="127975" cy="119443"/>
            </a:xfrm>
            <a:custGeom>
              <a:avLst/>
              <a:gdLst>
                <a:gd name="connsiteX0" fmla="*/ 68314 w 127975"/>
                <a:gd name="connsiteY0" fmla="*/ 119520 h 119443"/>
                <a:gd name="connsiteX1" fmla="*/ 128036 w 127975"/>
                <a:gd name="connsiteY1" fmla="*/ 59799 h 119443"/>
                <a:gd name="connsiteX2" fmla="*/ 68314 w 127975"/>
                <a:gd name="connsiteY2" fmla="*/ 77 h 119443"/>
                <a:gd name="connsiteX3" fmla="*/ 61 w 127975"/>
                <a:gd name="connsiteY3" fmla="*/ 77 h 119443"/>
                <a:gd name="connsiteX4" fmla="*/ 61 w 127975"/>
                <a:gd name="connsiteY4" fmla="*/ 11952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14" y="119520"/>
                  </a:moveTo>
                  <a:cubicBezTo>
                    <a:pt x="101298" y="119520"/>
                    <a:pt x="128036" y="92782"/>
                    <a:pt x="128036" y="59799"/>
                  </a:cubicBezTo>
                  <a:cubicBezTo>
                    <a:pt x="128036" y="26815"/>
                    <a:pt x="101298" y="77"/>
                    <a:pt x="68314" y="77"/>
                  </a:cubicBezTo>
                  <a:lnTo>
                    <a:pt x="61" y="77"/>
                  </a:lnTo>
                  <a:lnTo>
                    <a:pt x="61" y="11952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50F0BB0-28E0-47D0-62B9-BB2745FBE398}"/>
                </a:ext>
              </a:extLst>
            </p:cNvPr>
            <p:cNvSpPr/>
            <p:nvPr/>
          </p:nvSpPr>
          <p:spPr>
            <a:xfrm>
              <a:off x="6855319" y="4992448"/>
              <a:ext cx="119443" cy="119443"/>
            </a:xfrm>
            <a:custGeom>
              <a:avLst/>
              <a:gdLst>
                <a:gd name="connsiteX0" fmla="*/ 119511 w 119443"/>
                <a:gd name="connsiteY0" fmla="*/ 59799 h 119443"/>
                <a:gd name="connsiteX1" fmla="*/ 59789 w 119443"/>
                <a:gd name="connsiteY1" fmla="*/ 119520 h 119443"/>
                <a:gd name="connsiteX2" fmla="*/ 67 w 119443"/>
                <a:gd name="connsiteY2" fmla="*/ 59799 h 119443"/>
                <a:gd name="connsiteX3" fmla="*/ 59789 w 119443"/>
                <a:gd name="connsiteY3" fmla="*/ 77 h 119443"/>
                <a:gd name="connsiteX4" fmla="*/ 119511 w 119443"/>
                <a:gd name="connsiteY4" fmla="*/ 5979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1" y="59799"/>
                  </a:moveTo>
                  <a:cubicBezTo>
                    <a:pt x="119511" y="92782"/>
                    <a:pt x="92772" y="119520"/>
                    <a:pt x="59789" y="119520"/>
                  </a:cubicBezTo>
                  <a:cubicBezTo>
                    <a:pt x="26806" y="119520"/>
                    <a:pt x="67" y="92782"/>
                    <a:pt x="67" y="59799"/>
                  </a:cubicBezTo>
                  <a:cubicBezTo>
                    <a:pt x="67" y="26815"/>
                    <a:pt x="26806" y="77"/>
                    <a:pt x="59789" y="77"/>
                  </a:cubicBezTo>
                  <a:cubicBezTo>
                    <a:pt x="92772" y="77"/>
                    <a:pt x="119511" y="26815"/>
                    <a:pt x="119511" y="5979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A6B4CF6-32D5-668A-E559-A9491AC254B8}"/>
                </a:ext>
              </a:extLst>
            </p:cNvPr>
            <p:cNvSpPr/>
            <p:nvPr/>
          </p:nvSpPr>
          <p:spPr>
            <a:xfrm>
              <a:off x="7128333" y="4992448"/>
              <a:ext cx="119443" cy="119443"/>
            </a:xfrm>
            <a:custGeom>
              <a:avLst/>
              <a:gdLst>
                <a:gd name="connsiteX0" fmla="*/ 119517 w 119443"/>
                <a:gd name="connsiteY0" fmla="*/ 59799 h 119443"/>
                <a:gd name="connsiteX1" fmla="*/ 59795 w 119443"/>
                <a:gd name="connsiteY1" fmla="*/ 119520 h 119443"/>
                <a:gd name="connsiteX2" fmla="*/ 74 w 119443"/>
                <a:gd name="connsiteY2" fmla="*/ 59799 h 119443"/>
                <a:gd name="connsiteX3" fmla="*/ 59795 w 119443"/>
                <a:gd name="connsiteY3" fmla="*/ 77 h 119443"/>
                <a:gd name="connsiteX4" fmla="*/ 119517 w 119443"/>
                <a:gd name="connsiteY4" fmla="*/ 59799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799"/>
                  </a:moveTo>
                  <a:cubicBezTo>
                    <a:pt x="119517" y="92782"/>
                    <a:pt x="92779" y="119520"/>
                    <a:pt x="59795" y="119520"/>
                  </a:cubicBezTo>
                  <a:cubicBezTo>
                    <a:pt x="26812" y="119520"/>
                    <a:pt x="74" y="92782"/>
                    <a:pt x="74" y="59799"/>
                  </a:cubicBezTo>
                  <a:cubicBezTo>
                    <a:pt x="74" y="26815"/>
                    <a:pt x="26812" y="77"/>
                    <a:pt x="59795" y="77"/>
                  </a:cubicBezTo>
                  <a:cubicBezTo>
                    <a:pt x="92779" y="77"/>
                    <a:pt x="119517" y="26815"/>
                    <a:pt x="119517" y="59799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B5F88D8-FCA2-B2F6-7B2E-3DEB7EA51AA1}"/>
                </a:ext>
              </a:extLst>
            </p:cNvPr>
            <p:cNvSpPr/>
            <p:nvPr/>
          </p:nvSpPr>
          <p:spPr>
            <a:xfrm>
              <a:off x="7537853" y="4992448"/>
              <a:ext cx="127975" cy="119443"/>
            </a:xfrm>
            <a:custGeom>
              <a:avLst/>
              <a:gdLst>
                <a:gd name="connsiteX0" fmla="*/ 59805 w 127975"/>
                <a:gd name="connsiteY0" fmla="*/ 77 h 119443"/>
                <a:gd name="connsiteX1" fmla="*/ 83 w 127975"/>
                <a:gd name="connsiteY1" fmla="*/ 59799 h 119443"/>
                <a:gd name="connsiteX2" fmla="*/ 59805 w 127975"/>
                <a:gd name="connsiteY2" fmla="*/ 119520 h 119443"/>
                <a:gd name="connsiteX3" fmla="*/ 128058 w 127975"/>
                <a:gd name="connsiteY3" fmla="*/ 119520 h 119443"/>
                <a:gd name="connsiteX4" fmla="*/ 128058 w 127975"/>
                <a:gd name="connsiteY4" fmla="*/ 7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5" y="77"/>
                  </a:moveTo>
                  <a:cubicBezTo>
                    <a:pt x="26821" y="77"/>
                    <a:pt x="83" y="26815"/>
                    <a:pt x="83" y="59799"/>
                  </a:cubicBezTo>
                  <a:cubicBezTo>
                    <a:pt x="83" y="92782"/>
                    <a:pt x="26821" y="119520"/>
                    <a:pt x="59805" y="119520"/>
                  </a:cubicBezTo>
                  <a:lnTo>
                    <a:pt x="128058" y="119520"/>
                  </a:lnTo>
                  <a:lnTo>
                    <a:pt x="128058" y="7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8A93BC7-16EC-ADA0-720A-36F078074674}"/>
                </a:ext>
              </a:extLst>
            </p:cNvPr>
            <p:cNvSpPr/>
            <p:nvPr/>
          </p:nvSpPr>
          <p:spPr>
            <a:xfrm>
              <a:off x="7665829" y="4992448"/>
              <a:ext cx="127975" cy="119443"/>
            </a:xfrm>
            <a:custGeom>
              <a:avLst/>
              <a:gdLst>
                <a:gd name="connsiteX0" fmla="*/ 68340 w 127975"/>
                <a:gd name="connsiteY0" fmla="*/ 119520 h 119443"/>
                <a:gd name="connsiteX1" fmla="*/ 128062 w 127975"/>
                <a:gd name="connsiteY1" fmla="*/ 59799 h 119443"/>
                <a:gd name="connsiteX2" fmla="*/ 68340 w 127975"/>
                <a:gd name="connsiteY2" fmla="*/ 77 h 119443"/>
                <a:gd name="connsiteX3" fmla="*/ 86 w 127975"/>
                <a:gd name="connsiteY3" fmla="*/ 77 h 119443"/>
                <a:gd name="connsiteX4" fmla="*/ 86 w 127975"/>
                <a:gd name="connsiteY4" fmla="*/ 11952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520"/>
                  </a:moveTo>
                  <a:cubicBezTo>
                    <a:pt x="101323" y="119520"/>
                    <a:pt x="128062" y="92782"/>
                    <a:pt x="128062" y="59799"/>
                  </a:cubicBezTo>
                  <a:cubicBezTo>
                    <a:pt x="128062" y="26815"/>
                    <a:pt x="101323" y="77"/>
                    <a:pt x="68340" y="77"/>
                  </a:cubicBezTo>
                  <a:lnTo>
                    <a:pt x="86" y="77"/>
                  </a:lnTo>
                  <a:lnTo>
                    <a:pt x="86" y="11952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E010140-A35B-21F1-A870-5EB9A28FA02A}"/>
                </a:ext>
              </a:extLst>
            </p:cNvPr>
            <p:cNvSpPr/>
            <p:nvPr/>
          </p:nvSpPr>
          <p:spPr>
            <a:xfrm>
              <a:off x="5490250" y="5128955"/>
              <a:ext cx="127975" cy="119443"/>
            </a:xfrm>
            <a:custGeom>
              <a:avLst/>
              <a:gdLst>
                <a:gd name="connsiteX0" fmla="*/ 59757 w 127975"/>
                <a:gd name="connsiteY0" fmla="*/ 80 h 119443"/>
                <a:gd name="connsiteX1" fmla="*/ 35 w 127975"/>
                <a:gd name="connsiteY1" fmla="*/ 59802 h 119443"/>
                <a:gd name="connsiteX2" fmla="*/ 59757 w 127975"/>
                <a:gd name="connsiteY2" fmla="*/ 119524 h 119443"/>
                <a:gd name="connsiteX3" fmla="*/ 128010 w 127975"/>
                <a:gd name="connsiteY3" fmla="*/ 119524 h 119443"/>
                <a:gd name="connsiteX4" fmla="*/ 128010 w 127975"/>
                <a:gd name="connsiteY4" fmla="*/ 8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80"/>
                  </a:moveTo>
                  <a:cubicBezTo>
                    <a:pt x="26773" y="80"/>
                    <a:pt x="35" y="26818"/>
                    <a:pt x="35" y="59802"/>
                  </a:cubicBezTo>
                  <a:cubicBezTo>
                    <a:pt x="35" y="92785"/>
                    <a:pt x="26773" y="119524"/>
                    <a:pt x="59757" y="119524"/>
                  </a:cubicBezTo>
                  <a:lnTo>
                    <a:pt x="128010" y="119524"/>
                  </a:lnTo>
                  <a:lnTo>
                    <a:pt x="128010" y="8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D200DDA-2432-6A94-3933-13BD75E4D014}"/>
                </a:ext>
              </a:extLst>
            </p:cNvPr>
            <p:cNvSpPr/>
            <p:nvPr/>
          </p:nvSpPr>
          <p:spPr>
            <a:xfrm>
              <a:off x="5618225" y="5128955"/>
              <a:ext cx="136506" cy="119443"/>
            </a:xfrm>
            <a:custGeom>
              <a:avLst/>
              <a:gdLst>
                <a:gd name="connsiteX0" fmla="*/ 38 w 136506"/>
                <a:gd name="connsiteY0" fmla="*/ 80 h 119443"/>
                <a:gd name="connsiteX1" fmla="*/ 136545 w 136506"/>
                <a:gd name="connsiteY1" fmla="*/ 80 h 119443"/>
                <a:gd name="connsiteX2" fmla="*/ 136545 w 136506"/>
                <a:gd name="connsiteY2" fmla="*/ 119524 h 119443"/>
                <a:gd name="connsiteX3" fmla="*/ 38 w 136506"/>
                <a:gd name="connsiteY3" fmla="*/ 11952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38" y="80"/>
                  </a:moveTo>
                  <a:lnTo>
                    <a:pt x="136545" y="80"/>
                  </a:lnTo>
                  <a:lnTo>
                    <a:pt x="136545" y="119524"/>
                  </a:lnTo>
                  <a:lnTo>
                    <a:pt x="38" y="11952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FEBCF9C-345C-D9AF-F8F3-27BBECA5FBE3}"/>
                </a:ext>
              </a:extLst>
            </p:cNvPr>
            <p:cNvSpPr/>
            <p:nvPr/>
          </p:nvSpPr>
          <p:spPr>
            <a:xfrm>
              <a:off x="5754732" y="5128955"/>
              <a:ext cx="127975" cy="119443"/>
            </a:xfrm>
            <a:custGeom>
              <a:avLst/>
              <a:gdLst>
                <a:gd name="connsiteX0" fmla="*/ 68295 w 127975"/>
                <a:gd name="connsiteY0" fmla="*/ 119524 h 119443"/>
                <a:gd name="connsiteX1" fmla="*/ 128017 w 127975"/>
                <a:gd name="connsiteY1" fmla="*/ 59802 h 119443"/>
                <a:gd name="connsiteX2" fmla="*/ 68295 w 127975"/>
                <a:gd name="connsiteY2" fmla="*/ 80 h 119443"/>
                <a:gd name="connsiteX3" fmla="*/ 42 w 127975"/>
                <a:gd name="connsiteY3" fmla="*/ 80 h 119443"/>
                <a:gd name="connsiteX4" fmla="*/ 42 w 127975"/>
                <a:gd name="connsiteY4" fmla="*/ 11952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5" y="119524"/>
                  </a:moveTo>
                  <a:cubicBezTo>
                    <a:pt x="101279" y="119524"/>
                    <a:pt x="128017" y="92785"/>
                    <a:pt x="128017" y="59802"/>
                  </a:cubicBezTo>
                  <a:cubicBezTo>
                    <a:pt x="128017" y="26818"/>
                    <a:pt x="101279" y="80"/>
                    <a:pt x="68295" y="80"/>
                  </a:cubicBezTo>
                  <a:lnTo>
                    <a:pt x="42" y="80"/>
                  </a:lnTo>
                  <a:lnTo>
                    <a:pt x="42" y="11952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105ABA9-69CF-9C11-2E2B-4F04A3474D2E}"/>
                </a:ext>
              </a:extLst>
            </p:cNvPr>
            <p:cNvSpPr/>
            <p:nvPr/>
          </p:nvSpPr>
          <p:spPr>
            <a:xfrm>
              <a:off x="6036278" y="5128955"/>
              <a:ext cx="127975" cy="119443"/>
            </a:xfrm>
            <a:custGeom>
              <a:avLst/>
              <a:gdLst>
                <a:gd name="connsiteX0" fmla="*/ 59770 w 127975"/>
                <a:gd name="connsiteY0" fmla="*/ 80 h 119443"/>
                <a:gd name="connsiteX1" fmla="*/ 48 w 127975"/>
                <a:gd name="connsiteY1" fmla="*/ 59802 h 119443"/>
                <a:gd name="connsiteX2" fmla="*/ 59770 w 127975"/>
                <a:gd name="connsiteY2" fmla="*/ 119524 h 119443"/>
                <a:gd name="connsiteX3" fmla="*/ 128023 w 127975"/>
                <a:gd name="connsiteY3" fmla="*/ 119524 h 119443"/>
                <a:gd name="connsiteX4" fmla="*/ 128023 w 127975"/>
                <a:gd name="connsiteY4" fmla="*/ 8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70" y="80"/>
                  </a:moveTo>
                  <a:cubicBezTo>
                    <a:pt x="26786" y="80"/>
                    <a:pt x="48" y="26818"/>
                    <a:pt x="48" y="59802"/>
                  </a:cubicBezTo>
                  <a:cubicBezTo>
                    <a:pt x="48" y="92785"/>
                    <a:pt x="26786" y="119524"/>
                    <a:pt x="59770" y="119524"/>
                  </a:cubicBezTo>
                  <a:lnTo>
                    <a:pt x="128023" y="119524"/>
                  </a:lnTo>
                  <a:lnTo>
                    <a:pt x="128023" y="8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C8D5C95-8C0A-D784-2C6A-34D1EC49EA27}"/>
                </a:ext>
              </a:extLst>
            </p:cNvPr>
            <p:cNvSpPr/>
            <p:nvPr/>
          </p:nvSpPr>
          <p:spPr>
            <a:xfrm>
              <a:off x="6164253" y="5128955"/>
              <a:ext cx="136506" cy="119443"/>
            </a:xfrm>
            <a:custGeom>
              <a:avLst/>
              <a:gdLst>
                <a:gd name="connsiteX0" fmla="*/ 51 w 136506"/>
                <a:gd name="connsiteY0" fmla="*/ 80 h 119443"/>
                <a:gd name="connsiteX1" fmla="*/ 136558 w 136506"/>
                <a:gd name="connsiteY1" fmla="*/ 80 h 119443"/>
                <a:gd name="connsiteX2" fmla="*/ 136558 w 136506"/>
                <a:gd name="connsiteY2" fmla="*/ 119524 h 119443"/>
                <a:gd name="connsiteX3" fmla="*/ 51 w 136506"/>
                <a:gd name="connsiteY3" fmla="*/ 11952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51" y="80"/>
                  </a:moveTo>
                  <a:lnTo>
                    <a:pt x="136558" y="80"/>
                  </a:lnTo>
                  <a:lnTo>
                    <a:pt x="136558" y="119524"/>
                  </a:lnTo>
                  <a:lnTo>
                    <a:pt x="51" y="11952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89D34CD-0FD5-A8D7-42C5-A7A34B5F963D}"/>
                </a:ext>
              </a:extLst>
            </p:cNvPr>
            <p:cNvSpPr/>
            <p:nvPr/>
          </p:nvSpPr>
          <p:spPr>
            <a:xfrm>
              <a:off x="6300760" y="5128955"/>
              <a:ext cx="127975" cy="119443"/>
            </a:xfrm>
            <a:custGeom>
              <a:avLst/>
              <a:gdLst>
                <a:gd name="connsiteX0" fmla="*/ 68308 w 127975"/>
                <a:gd name="connsiteY0" fmla="*/ 119524 h 119443"/>
                <a:gd name="connsiteX1" fmla="*/ 128030 w 127975"/>
                <a:gd name="connsiteY1" fmla="*/ 59802 h 119443"/>
                <a:gd name="connsiteX2" fmla="*/ 68308 w 127975"/>
                <a:gd name="connsiteY2" fmla="*/ 80 h 119443"/>
                <a:gd name="connsiteX3" fmla="*/ 54 w 127975"/>
                <a:gd name="connsiteY3" fmla="*/ 80 h 119443"/>
                <a:gd name="connsiteX4" fmla="*/ 54 w 127975"/>
                <a:gd name="connsiteY4" fmla="*/ 11952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08" y="119524"/>
                  </a:moveTo>
                  <a:cubicBezTo>
                    <a:pt x="101291" y="119524"/>
                    <a:pt x="128030" y="92785"/>
                    <a:pt x="128030" y="59802"/>
                  </a:cubicBezTo>
                  <a:cubicBezTo>
                    <a:pt x="128030" y="26818"/>
                    <a:pt x="101291" y="80"/>
                    <a:pt x="68308" y="80"/>
                  </a:cubicBezTo>
                  <a:lnTo>
                    <a:pt x="54" y="80"/>
                  </a:lnTo>
                  <a:lnTo>
                    <a:pt x="54" y="119524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F4AC0B2-4952-2BC4-6AFB-83B18770E2FF}"/>
                </a:ext>
              </a:extLst>
            </p:cNvPr>
            <p:cNvSpPr/>
            <p:nvPr/>
          </p:nvSpPr>
          <p:spPr>
            <a:xfrm>
              <a:off x="7128333" y="5128955"/>
              <a:ext cx="119443" cy="119443"/>
            </a:xfrm>
            <a:custGeom>
              <a:avLst/>
              <a:gdLst>
                <a:gd name="connsiteX0" fmla="*/ 119517 w 119443"/>
                <a:gd name="connsiteY0" fmla="*/ 59802 h 119443"/>
                <a:gd name="connsiteX1" fmla="*/ 59795 w 119443"/>
                <a:gd name="connsiteY1" fmla="*/ 119524 h 119443"/>
                <a:gd name="connsiteX2" fmla="*/ 74 w 119443"/>
                <a:gd name="connsiteY2" fmla="*/ 59802 h 119443"/>
                <a:gd name="connsiteX3" fmla="*/ 59795 w 119443"/>
                <a:gd name="connsiteY3" fmla="*/ 80 h 119443"/>
                <a:gd name="connsiteX4" fmla="*/ 119517 w 119443"/>
                <a:gd name="connsiteY4" fmla="*/ 5980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17" y="59802"/>
                  </a:moveTo>
                  <a:cubicBezTo>
                    <a:pt x="119517" y="92785"/>
                    <a:pt x="92779" y="119524"/>
                    <a:pt x="59795" y="119524"/>
                  </a:cubicBezTo>
                  <a:cubicBezTo>
                    <a:pt x="26812" y="119524"/>
                    <a:pt x="74" y="92785"/>
                    <a:pt x="74" y="59802"/>
                  </a:cubicBezTo>
                  <a:cubicBezTo>
                    <a:pt x="74" y="26818"/>
                    <a:pt x="26812" y="80"/>
                    <a:pt x="59795" y="80"/>
                  </a:cubicBezTo>
                  <a:cubicBezTo>
                    <a:pt x="92779" y="80"/>
                    <a:pt x="119517" y="26818"/>
                    <a:pt x="119517" y="59802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EFBDBF6-3DBE-04E8-BB68-E09269D1C8AC}"/>
                </a:ext>
              </a:extLst>
            </p:cNvPr>
            <p:cNvSpPr/>
            <p:nvPr/>
          </p:nvSpPr>
          <p:spPr>
            <a:xfrm>
              <a:off x="7401347" y="5128955"/>
              <a:ext cx="119443" cy="119443"/>
            </a:xfrm>
            <a:custGeom>
              <a:avLst/>
              <a:gdLst>
                <a:gd name="connsiteX0" fmla="*/ 119524 w 119443"/>
                <a:gd name="connsiteY0" fmla="*/ 59802 h 119443"/>
                <a:gd name="connsiteX1" fmla="*/ 59802 w 119443"/>
                <a:gd name="connsiteY1" fmla="*/ 119524 h 119443"/>
                <a:gd name="connsiteX2" fmla="*/ 80 w 119443"/>
                <a:gd name="connsiteY2" fmla="*/ 59802 h 119443"/>
                <a:gd name="connsiteX3" fmla="*/ 59802 w 119443"/>
                <a:gd name="connsiteY3" fmla="*/ 80 h 119443"/>
                <a:gd name="connsiteX4" fmla="*/ 119524 w 119443"/>
                <a:gd name="connsiteY4" fmla="*/ 5980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24" y="59802"/>
                  </a:moveTo>
                  <a:cubicBezTo>
                    <a:pt x="119524" y="92785"/>
                    <a:pt x="92785" y="119524"/>
                    <a:pt x="59802" y="119524"/>
                  </a:cubicBezTo>
                  <a:cubicBezTo>
                    <a:pt x="26818" y="119524"/>
                    <a:pt x="80" y="92785"/>
                    <a:pt x="80" y="59802"/>
                  </a:cubicBezTo>
                  <a:cubicBezTo>
                    <a:pt x="80" y="26818"/>
                    <a:pt x="26818" y="80"/>
                    <a:pt x="59802" y="80"/>
                  </a:cubicBezTo>
                  <a:cubicBezTo>
                    <a:pt x="92785" y="80"/>
                    <a:pt x="119524" y="26818"/>
                    <a:pt x="119524" y="59802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0D9EA6A-D38D-8DEC-3533-A7B533F2FBBB}"/>
                </a:ext>
              </a:extLst>
            </p:cNvPr>
            <p:cNvSpPr/>
            <p:nvPr/>
          </p:nvSpPr>
          <p:spPr>
            <a:xfrm>
              <a:off x="7674360" y="5128955"/>
              <a:ext cx="119443" cy="119443"/>
            </a:xfrm>
            <a:custGeom>
              <a:avLst/>
              <a:gdLst>
                <a:gd name="connsiteX0" fmla="*/ 119530 w 119443"/>
                <a:gd name="connsiteY0" fmla="*/ 59802 h 119443"/>
                <a:gd name="connsiteX1" fmla="*/ 59808 w 119443"/>
                <a:gd name="connsiteY1" fmla="*/ 119524 h 119443"/>
                <a:gd name="connsiteX2" fmla="*/ 86 w 119443"/>
                <a:gd name="connsiteY2" fmla="*/ 59802 h 119443"/>
                <a:gd name="connsiteX3" fmla="*/ 59808 w 119443"/>
                <a:gd name="connsiteY3" fmla="*/ 80 h 119443"/>
                <a:gd name="connsiteX4" fmla="*/ 119530 w 119443"/>
                <a:gd name="connsiteY4" fmla="*/ 59802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30" y="59802"/>
                  </a:moveTo>
                  <a:cubicBezTo>
                    <a:pt x="119530" y="92785"/>
                    <a:pt x="92792" y="119524"/>
                    <a:pt x="59808" y="119524"/>
                  </a:cubicBezTo>
                  <a:cubicBezTo>
                    <a:pt x="26825" y="119524"/>
                    <a:pt x="86" y="92785"/>
                    <a:pt x="86" y="59802"/>
                  </a:cubicBezTo>
                  <a:cubicBezTo>
                    <a:pt x="86" y="26818"/>
                    <a:pt x="26825" y="80"/>
                    <a:pt x="59808" y="80"/>
                  </a:cubicBezTo>
                  <a:cubicBezTo>
                    <a:pt x="92792" y="80"/>
                    <a:pt x="119530" y="26818"/>
                    <a:pt x="119530" y="59802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BCD5DFD-8090-4D76-0E5C-211F45B91A9B}"/>
                </a:ext>
              </a:extLst>
            </p:cNvPr>
            <p:cNvSpPr/>
            <p:nvPr/>
          </p:nvSpPr>
          <p:spPr>
            <a:xfrm>
              <a:off x="5490250" y="5265461"/>
              <a:ext cx="127975" cy="119443"/>
            </a:xfrm>
            <a:custGeom>
              <a:avLst/>
              <a:gdLst>
                <a:gd name="connsiteX0" fmla="*/ 59757 w 127975"/>
                <a:gd name="connsiteY0" fmla="*/ 83 h 119443"/>
                <a:gd name="connsiteX1" fmla="*/ 35 w 127975"/>
                <a:gd name="connsiteY1" fmla="*/ 59805 h 119443"/>
                <a:gd name="connsiteX2" fmla="*/ 59757 w 127975"/>
                <a:gd name="connsiteY2" fmla="*/ 119527 h 119443"/>
                <a:gd name="connsiteX3" fmla="*/ 128010 w 127975"/>
                <a:gd name="connsiteY3" fmla="*/ 119527 h 119443"/>
                <a:gd name="connsiteX4" fmla="*/ 128010 w 127975"/>
                <a:gd name="connsiteY4" fmla="*/ 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57" y="83"/>
                  </a:moveTo>
                  <a:cubicBezTo>
                    <a:pt x="26773" y="83"/>
                    <a:pt x="35" y="26821"/>
                    <a:pt x="35" y="59805"/>
                  </a:cubicBezTo>
                  <a:cubicBezTo>
                    <a:pt x="35" y="92788"/>
                    <a:pt x="26773" y="119527"/>
                    <a:pt x="59757" y="119527"/>
                  </a:cubicBezTo>
                  <a:lnTo>
                    <a:pt x="128010" y="119527"/>
                  </a:lnTo>
                  <a:lnTo>
                    <a:pt x="128010" y="8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12F4C77-2662-3D8D-E4A0-89BFA316F254}"/>
                </a:ext>
              </a:extLst>
            </p:cNvPr>
            <p:cNvSpPr/>
            <p:nvPr/>
          </p:nvSpPr>
          <p:spPr>
            <a:xfrm>
              <a:off x="5618225" y="5265461"/>
              <a:ext cx="127975" cy="119443"/>
            </a:xfrm>
            <a:custGeom>
              <a:avLst/>
              <a:gdLst>
                <a:gd name="connsiteX0" fmla="*/ 68292 w 127975"/>
                <a:gd name="connsiteY0" fmla="*/ 119527 h 119443"/>
                <a:gd name="connsiteX1" fmla="*/ 128014 w 127975"/>
                <a:gd name="connsiteY1" fmla="*/ 59805 h 119443"/>
                <a:gd name="connsiteX2" fmla="*/ 68292 w 127975"/>
                <a:gd name="connsiteY2" fmla="*/ 83 h 119443"/>
                <a:gd name="connsiteX3" fmla="*/ 38 w 127975"/>
                <a:gd name="connsiteY3" fmla="*/ 83 h 119443"/>
                <a:gd name="connsiteX4" fmla="*/ 38 w 127975"/>
                <a:gd name="connsiteY4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292" y="119527"/>
                  </a:moveTo>
                  <a:cubicBezTo>
                    <a:pt x="101275" y="119527"/>
                    <a:pt x="128014" y="92788"/>
                    <a:pt x="128014" y="59805"/>
                  </a:cubicBezTo>
                  <a:cubicBezTo>
                    <a:pt x="128014" y="26821"/>
                    <a:pt x="101275" y="83"/>
                    <a:pt x="68292" y="83"/>
                  </a:cubicBezTo>
                  <a:lnTo>
                    <a:pt x="38" y="83"/>
                  </a:lnTo>
                  <a:lnTo>
                    <a:pt x="38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7E8E55B-7948-47DA-252D-DDAAFFFB098D}"/>
                </a:ext>
              </a:extLst>
            </p:cNvPr>
            <p:cNvSpPr/>
            <p:nvPr/>
          </p:nvSpPr>
          <p:spPr>
            <a:xfrm>
              <a:off x="6036278" y="5265461"/>
              <a:ext cx="119443" cy="119443"/>
            </a:xfrm>
            <a:custGeom>
              <a:avLst/>
              <a:gdLst>
                <a:gd name="connsiteX0" fmla="*/ 119492 w 119443"/>
                <a:gd name="connsiteY0" fmla="*/ 59805 h 119443"/>
                <a:gd name="connsiteX1" fmla="*/ 59770 w 119443"/>
                <a:gd name="connsiteY1" fmla="*/ 119527 h 119443"/>
                <a:gd name="connsiteX2" fmla="*/ 48 w 119443"/>
                <a:gd name="connsiteY2" fmla="*/ 59805 h 119443"/>
                <a:gd name="connsiteX3" fmla="*/ 59770 w 119443"/>
                <a:gd name="connsiteY3" fmla="*/ 83 h 119443"/>
                <a:gd name="connsiteX4" fmla="*/ 119492 w 119443"/>
                <a:gd name="connsiteY4" fmla="*/ 5980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2" y="59805"/>
                  </a:moveTo>
                  <a:cubicBezTo>
                    <a:pt x="119492" y="92788"/>
                    <a:pt x="92753" y="119527"/>
                    <a:pt x="59770" y="119527"/>
                  </a:cubicBezTo>
                  <a:cubicBezTo>
                    <a:pt x="26786" y="119527"/>
                    <a:pt x="48" y="92788"/>
                    <a:pt x="48" y="59805"/>
                  </a:cubicBezTo>
                  <a:cubicBezTo>
                    <a:pt x="48" y="26822"/>
                    <a:pt x="26786" y="83"/>
                    <a:pt x="59770" y="83"/>
                  </a:cubicBezTo>
                  <a:cubicBezTo>
                    <a:pt x="92753" y="83"/>
                    <a:pt x="119492" y="26822"/>
                    <a:pt x="119492" y="59805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80F1AA5-D471-A2C0-805F-9CE289FA35C3}"/>
                </a:ext>
              </a:extLst>
            </p:cNvPr>
            <p:cNvSpPr/>
            <p:nvPr/>
          </p:nvSpPr>
          <p:spPr>
            <a:xfrm>
              <a:off x="6582305" y="5265461"/>
              <a:ext cx="127975" cy="119443"/>
            </a:xfrm>
            <a:custGeom>
              <a:avLst/>
              <a:gdLst>
                <a:gd name="connsiteX0" fmla="*/ 59783 w 127975"/>
                <a:gd name="connsiteY0" fmla="*/ 83 h 119443"/>
                <a:gd name="connsiteX1" fmla="*/ 61 w 127975"/>
                <a:gd name="connsiteY1" fmla="*/ 59805 h 119443"/>
                <a:gd name="connsiteX2" fmla="*/ 59783 w 127975"/>
                <a:gd name="connsiteY2" fmla="*/ 119527 h 119443"/>
                <a:gd name="connsiteX3" fmla="*/ 128036 w 127975"/>
                <a:gd name="connsiteY3" fmla="*/ 119527 h 119443"/>
                <a:gd name="connsiteX4" fmla="*/ 128036 w 127975"/>
                <a:gd name="connsiteY4" fmla="*/ 83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783" y="83"/>
                  </a:moveTo>
                  <a:cubicBezTo>
                    <a:pt x="26799" y="83"/>
                    <a:pt x="61" y="26821"/>
                    <a:pt x="61" y="59805"/>
                  </a:cubicBezTo>
                  <a:cubicBezTo>
                    <a:pt x="61" y="92788"/>
                    <a:pt x="26799" y="119527"/>
                    <a:pt x="59783" y="119527"/>
                  </a:cubicBezTo>
                  <a:lnTo>
                    <a:pt x="128036" y="119527"/>
                  </a:lnTo>
                  <a:lnTo>
                    <a:pt x="128036" y="83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68E659D-653B-7D5B-83E4-DA599B363199}"/>
                </a:ext>
              </a:extLst>
            </p:cNvPr>
            <p:cNvSpPr/>
            <p:nvPr/>
          </p:nvSpPr>
          <p:spPr>
            <a:xfrm>
              <a:off x="6710280" y="5265461"/>
              <a:ext cx="136506" cy="119443"/>
            </a:xfrm>
            <a:custGeom>
              <a:avLst/>
              <a:gdLst>
                <a:gd name="connsiteX0" fmla="*/ 64 w 136506"/>
                <a:gd name="connsiteY0" fmla="*/ 83 h 119443"/>
                <a:gd name="connsiteX1" fmla="*/ 136571 w 136506"/>
                <a:gd name="connsiteY1" fmla="*/ 83 h 119443"/>
                <a:gd name="connsiteX2" fmla="*/ 136571 w 136506"/>
                <a:gd name="connsiteY2" fmla="*/ 119527 h 119443"/>
                <a:gd name="connsiteX3" fmla="*/ 64 w 136506"/>
                <a:gd name="connsiteY3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4" y="83"/>
                  </a:moveTo>
                  <a:lnTo>
                    <a:pt x="136571" y="83"/>
                  </a:lnTo>
                  <a:lnTo>
                    <a:pt x="136571" y="119527"/>
                  </a:lnTo>
                  <a:lnTo>
                    <a:pt x="64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7566F32-05D7-7033-94C2-3B787F0BEABF}"/>
                </a:ext>
              </a:extLst>
            </p:cNvPr>
            <p:cNvSpPr/>
            <p:nvPr/>
          </p:nvSpPr>
          <p:spPr>
            <a:xfrm>
              <a:off x="6846787" y="5265461"/>
              <a:ext cx="136506" cy="119443"/>
            </a:xfrm>
            <a:custGeom>
              <a:avLst/>
              <a:gdLst>
                <a:gd name="connsiteX0" fmla="*/ 67 w 136506"/>
                <a:gd name="connsiteY0" fmla="*/ 83 h 119443"/>
                <a:gd name="connsiteX1" fmla="*/ 136574 w 136506"/>
                <a:gd name="connsiteY1" fmla="*/ 83 h 119443"/>
                <a:gd name="connsiteX2" fmla="*/ 136574 w 136506"/>
                <a:gd name="connsiteY2" fmla="*/ 119527 h 119443"/>
                <a:gd name="connsiteX3" fmla="*/ 67 w 136506"/>
                <a:gd name="connsiteY3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67" y="83"/>
                  </a:moveTo>
                  <a:lnTo>
                    <a:pt x="136574" y="83"/>
                  </a:lnTo>
                  <a:lnTo>
                    <a:pt x="136574" y="119527"/>
                  </a:lnTo>
                  <a:lnTo>
                    <a:pt x="67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43D824C-1039-9530-F201-EA724C4B5DCA}"/>
                </a:ext>
              </a:extLst>
            </p:cNvPr>
            <p:cNvSpPr/>
            <p:nvPr/>
          </p:nvSpPr>
          <p:spPr>
            <a:xfrm>
              <a:off x="6983294" y="5265461"/>
              <a:ext cx="136506" cy="119443"/>
            </a:xfrm>
            <a:custGeom>
              <a:avLst/>
              <a:gdLst>
                <a:gd name="connsiteX0" fmla="*/ 70 w 136506"/>
                <a:gd name="connsiteY0" fmla="*/ 83 h 119443"/>
                <a:gd name="connsiteX1" fmla="*/ 136577 w 136506"/>
                <a:gd name="connsiteY1" fmla="*/ 83 h 119443"/>
                <a:gd name="connsiteX2" fmla="*/ 136577 w 136506"/>
                <a:gd name="connsiteY2" fmla="*/ 119527 h 119443"/>
                <a:gd name="connsiteX3" fmla="*/ 70 w 136506"/>
                <a:gd name="connsiteY3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0" y="83"/>
                  </a:moveTo>
                  <a:lnTo>
                    <a:pt x="136577" y="83"/>
                  </a:lnTo>
                  <a:lnTo>
                    <a:pt x="136577" y="119527"/>
                  </a:lnTo>
                  <a:lnTo>
                    <a:pt x="70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7E3FDB9-03FC-89A6-E54E-7D515C8D77D6}"/>
                </a:ext>
              </a:extLst>
            </p:cNvPr>
            <p:cNvSpPr/>
            <p:nvPr/>
          </p:nvSpPr>
          <p:spPr>
            <a:xfrm>
              <a:off x="7119801" y="5265461"/>
              <a:ext cx="136506" cy="119443"/>
            </a:xfrm>
            <a:custGeom>
              <a:avLst/>
              <a:gdLst>
                <a:gd name="connsiteX0" fmla="*/ 74 w 136506"/>
                <a:gd name="connsiteY0" fmla="*/ 83 h 119443"/>
                <a:gd name="connsiteX1" fmla="*/ 136580 w 136506"/>
                <a:gd name="connsiteY1" fmla="*/ 83 h 119443"/>
                <a:gd name="connsiteX2" fmla="*/ 136580 w 136506"/>
                <a:gd name="connsiteY2" fmla="*/ 119527 h 119443"/>
                <a:gd name="connsiteX3" fmla="*/ 74 w 136506"/>
                <a:gd name="connsiteY3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74" y="83"/>
                  </a:moveTo>
                  <a:lnTo>
                    <a:pt x="136580" y="83"/>
                  </a:lnTo>
                  <a:lnTo>
                    <a:pt x="136580" y="119527"/>
                  </a:lnTo>
                  <a:lnTo>
                    <a:pt x="74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9F5CAE5-4B88-9172-5E5A-74A4BDAF65E3}"/>
                </a:ext>
              </a:extLst>
            </p:cNvPr>
            <p:cNvSpPr/>
            <p:nvPr/>
          </p:nvSpPr>
          <p:spPr>
            <a:xfrm>
              <a:off x="7256308" y="5265461"/>
              <a:ext cx="127975" cy="119443"/>
            </a:xfrm>
            <a:custGeom>
              <a:avLst/>
              <a:gdLst>
                <a:gd name="connsiteX0" fmla="*/ 68330 w 127975"/>
                <a:gd name="connsiteY0" fmla="*/ 119527 h 119443"/>
                <a:gd name="connsiteX1" fmla="*/ 128052 w 127975"/>
                <a:gd name="connsiteY1" fmla="*/ 59805 h 119443"/>
                <a:gd name="connsiteX2" fmla="*/ 68330 w 127975"/>
                <a:gd name="connsiteY2" fmla="*/ 83 h 119443"/>
                <a:gd name="connsiteX3" fmla="*/ 77 w 127975"/>
                <a:gd name="connsiteY3" fmla="*/ 83 h 119443"/>
                <a:gd name="connsiteX4" fmla="*/ 77 w 127975"/>
                <a:gd name="connsiteY4" fmla="*/ 119527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30" y="119527"/>
                  </a:moveTo>
                  <a:cubicBezTo>
                    <a:pt x="101314" y="119527"/>
                    <a:pt x="128052" y="92788"/>
                    <a:pt x="128052" y="59805"/>
                  </a:cubicBezTo>
                  <a:cubicBezTo>
                    <a:pt x="128052" y="26821"/>
                    <a:pt x="101314" y="83"/>
                    <a:pt x="68330" y="83"/>
                  </a:cubicBezTo>
                  <a:lnTo>
                    <a:pt x="77" y="83"/>
                  </a:lnTo>
                  <a:lnTo>
                    <a:pt x="77" y="119527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08B8F25-3E70-7C73-4662-542F5AA48452}"/>
                </a:ext>
              </a:extLst>
            </p:cNvPr>
            <p:cNvSpPr/>
            <p:nvPr/>
          </p:nvSpPr>
          <p:spPr>
            <a:xfrm>
              <a:off x="7537853" y="5265461"/>
              <a:ext cx="119443" cy="119443"/>
            </a:xfrm>
            <a:custGeom>
              <a:avLst/>
              <a:gdLst>
                <a:gd name="connsiteX0" fmla="*/ 119527 w 119443"/>
                <a:gd name="connsiteY0" fmla="*/ 59805 h 119443"/>
                <a:gd name="connsiteX1" fmla="*/ 59805 w 119443"/>
                <a:gd name="connsiteY1" fmla="*/ 119527 h 119443"/>
                <a:gd name="connsiteX2" fmla="*/ 83 w 119443"/>
                <a:gd name="connsiteY2" fmla="*/ 59805 h 119443"/>
                <a:gd name="connsiteX3" fmla="*/ 59805 w 119443"/>
                <a:gd name="connsiteY3" fmla="*/ 83 h 119443"/>
                <a:gd name="connsiteX4" fmla="*/ 119527 w 119443"/>
                <a:gd name="connsiteY4" fmla="*/ 59805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27" y="59805"/>
                  </a:moveTo>
                  <a:cubicBezTo>
                    <a:pt x="119527" y="92788"/>
                    <a:pt x="92788" y="119527"/>
                    <a:pt x="59805" y="119527"/>
                  </a:cubicBezTo>
                  <a:cubicBezTo>
                    <a:pt x="26822" y="119527"/>
                    <a:pt x="83" y="92788"/>
                    <a:pt x="83" y="59805"/>
                  </a:cubicBezTo>
                  <a:cubicBezTo>
                    <a:pt x="83" y="26822"/>
                    <a:pt x="26822" y="83"/>
                    <a:pt x="59805" y="83"/>
                  </a:cubicBezTo>
                  <a:cubicBezTo>
                    <a:pt x="92788" y="83"/>
                    <a:pt x="119527" y="26822"/>
                    <a:pt x="119527" y="59805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A682BF5-1102-A352-5185-F2DBBA224A84}"/>
                </a:ext>
              </a:extLst>
            </p:cNvPr>
            <p:cNvSpPr/>
            <p:nvPr/>
          </p:nvSpPr>
          <p:spPr>
            <a:xfrm>
              <a:off x="5490250" y="5401968"/>
              <a:ext cx="119443" cy="119443"/>
            </a:xfrm>
            <a:custGeom>
              <a:avLst/>
              <a:gdLst>
                <a:gd name="connsiteX0" fmla="*/ 119479 w 119443"/>
                <a:gd name="connsiteY0" fmla="*/ 59808 h 119443"/>
                <a:gd name="connsiteX1" fmla="*/ 59757 w 119443"/>
                <a:gd name="connsiteY1" fmla="*/ 119530 h 119443"/>
                <a:gd name="connsiteX2" fmla="*/ 35 w 119443"/>
                <a:gd name="connsiteY2" fmla="*/ 59808 h 119443"/>
                <a:gd name="connsiteX3" fmla="*/ 59757 w 119443"/>
                <a:gd name="connsiteY3" fmla="*/ 86 h 119443"/>
                <a:gd name="connsiteX4" fmla="*/ 119479 w 119443"/>
                <a:gd name="connsiteY4" fmla="*/ 5980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79" y="59808"/>
                  </a:moveTo>
                  <a:cubicBezTo>
                    <a:pt x="119479" y="92792"/>
                    <a:pt x="92740" y="119530"/>
                    <a:pt x="59757" y="119530"/>
                  </a:cubicBezTo>
                  <a:cubicBezTo>
                    <a:pt x="26774" y="119530"/>
                    <a:pt x="35" y="92792"/>
                    <a:pt x="35" y="59808"/>
                  </a:cubicBezTo>
                  <a:cubicBezTo>
                    <a:pt x="35" y="26825"/>
                    <a:pt x="26774" y="86"/>
                    <a:pt x="59757" y="86"/>
                  </a:cubicBezTo>
                  <a:cubicBezTo>
                    <a:pt x="92740" y="86"/>
                    <a:pt x="119479" y="26825"/>
                    <a:pt x="119479" y="59808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67EC2A8-9180-1B21-87CB-53B6FEB6BB62}"/>
                </a:ext>
              </a:extLst>
            </p:cNvPr>
            <p:cNvSpPr/>
            <p:nvPr/>
          </p:nvSpPr>
          <p:spPr>
            <a:xfrm>
              <a:off x="6172785" y="5401968"/>
              <a:ext cx="119443" cy="119443"/>
            </a:xfrm>
            <a:custGeom>
              <a:avLst/>
              <a:gdLst>
                <a:gd name="connsiteX0" fmla="*/ 119495 w 119443"/>
                <a:gd name="connsiteY0" fmla="*/ 59808 h 119443"/>
                <a:gd name="connsiteX1" fmla="*/ 59773 w 119443"/>
                <a:gd name="connsiteY1" fmla="*/ 119530 h 119443"/>
                <a:gd name="connsiteX2" fmla="*/ 51 w 119443"/>
                <a:gd name="connsiteY2" fmla="*/ 59808 h 119443"/>
                <a:gd name="connsiteX3" fmla="*/ 59773 w 119443"/>
                <a:gd name="connsiteY3" fmla="*/ 86 h 119443"/>
                <a:gd name="connsiteX4" fmla="*/ 119495 w 119443"/>
                <a:gd name="connsiteY4" fmla="*/ 5980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495" y="59808"/>
                  </a:moveTo>
                  <a:cubicBezTo>
                    <a:pt x="119495" y="92792"/>
                    <a:pt x="92756" y="119530"/>
                    <a:pt x="59773" y="119530"/>
                  </a:cubicBezTo>
                  <a:cubicBezTo>
                    <a:pt x="26790" y="119530"/>
                    <a:pt x="51" y="92792"/>
                    <a:pt x="51" y="59808"/>
                  </a:cubicBezTo>
                  <a:cubicBezTo>
                    <a:pt x="51" y="26825"/>
                    <a:pt x="26790" y="86"/>
                    <a:pt x="59773" y="86"/>
                  </a:cubicBezTo>
                  <a:cubicBezTo>
                    <a:pt x="92756" y="86"/>
                    <a:pt x="119495" y="26825"/>
                    <a:pt x="119495" y="59808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EB26B84-1D13-9AC8-E8C1-30FC56A5E84F}"/>
                </a:ext>
              </a:extLst>
            </p:cNvPr>
            <p:cNvSpPr/>
            <p:nvPr/>
          </p:nvSpPr>
          <p:spPr>
            <a:xfrm>
              <a:off x="6445798" y="5401968"/>
              <a:ext cx="119443" cy="119443"/>
            </a:xfrm>
            <a:custGeom>
              <a:avLst/>
              <a:gdLst>
                <a:gd name="connsiteX0" fmla="*/ 119501 w 119443"/>
                <a:gd name="connsiteY0" fmla="*/ 59808 h 119443"/>
                <a:gd name="connsiteX1" fmla="*/ 59779 w 119443"/>
                <a:gd name="connsiteY1" fmla="*/ 119530 h 119443"/>
                <a:gd name="connsiteX2" fmla="*/ 58 w 119443"/>
                <a:gd name="connsiteY2" fmla="*/ 59808 h 119443"/>
                <a:gd name="connsiteX3" fmla="*/ 59779 w 119443"/>
                <a:gd name="connsiteY3" fmla="*/ 86 h 119443"/>
                <a:gd name="connsiteX4" fmla="*/ 119501 w 119443"/>
                <a:gd name="connsiteY4" fmla="*/ 59808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43" h="119443">
                  <a:moveTo>
                    <a:pt x="119501" y="59808"/>
                  </a:moveTo>
                  <a:cubicBezTo>
                    <a:pt x="119501" y="92792"/>
                    <a:pt x="92763" y="119530"/>
                    <a:pt x="59779" y="119530"/>
                  </a:cubicBezTo>
                  <a:cubicBezTo>
                    <a:pt x="26796" y="119530"/>
                    <a:pt x="58" y="92792"/>
                    <a:pt x="58" y="59808"/>
                  </a:cubicBezTo>
                  <a:cubicBezTo>
                    <a:pt x="58" y="26825"/>
                    <a:pt x="26796" y="86"/>
                    <a:pt x="59779" y="86"/>
                  </a:cubicBezTo>
                  <a:cubicBezTo>
                    <a:pt x="92763" y="86"/>
                    <a:pt x="119501" y="26825"/>
                    <a:pt x="119501" y="59808"/>
                  </a:cubicBez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D9C7760-DD9B-8F75-3DCD-A59750CA901D}"/>
                </a:ext>
              </a:extLst>
            </p:cNvPr>
            <p:cNvSpPr/>
            <p:nvPr/>
          </p:nvSpPr>
          <p:spPr>
            <a:xfrm>
              <a:off x="7401347" y="5401968"/>
              <a:ext cx="127975" cy="119443"/>
            </a:xfrm>
            <a:custGeom>
              <a:avLst/>
              <a:gdLst>
                <a:gd name="connsiteX0" fmla="*/ 59802 w 127975"/>
                <a:gd name="connsiteY0" fmla="*/ 86 h 119443"/>
                <a:gd name="connsiteX1" fmla="*/ 80 w 127975"/>
                <a:gd name="connsiteY1" fmla="*/ 59808 h 119443"/>
                <a:gd name="connsiteX2" fmla="*/ 59802 w 127975"/>
                <a:gd name="connsiteY2" fmla="*/ 119530 h 119443"/>
                <a:gd name="connsiteX3" fmla="*/ 128055 w 127975"/>
                <a:gd name="connsiteY3" fmla="*/ 119530 h 119443"/>
                <a:gd name="connsiteX4" fmla="*/ 128055 w 127975"/>
                <a:gd name="connsiteY4" fmla="*/ 86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59802" y="86"/>
                  </a:moveTo>
                  <a:cubicBezTo>
                    <a:pt x="26818" y="86"/>
                    <a:pt x="80" y="26825"/>
                    <a:pt x="80" y="59808"/>
                  </a:cubicBezTo>
                  <a:cubicBezTo>
                    <a:pt x="80" y="92792"/>
                    <a:pt x="26818" y="119530"/>
                    <a:pt x="59802" y="119530"/>
                  </a:cubicBezTo>
                  <a:lnTo>
                    <a:pt x="128055" y="119530"/>
                  </a:lnTo>
                  <a:lnTo>
                    <a:pt x="128055" y="86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4F45EDF-E1E9-EA8F-F4FD-D1DB46C7E94F}"/>
                </a:ext>
              </a:extLst>
            </p:cNvPr>
            <p:cNvSpPr/>
            <p:nvPr/>
          </p:nvSpPr>
          <p:spPr>
            <a:xfrm>
              <a:off x="7529322" y="5401968"/>
              <a:ext cx="136506" cy="119443"/>
            </a:xfrm>
            <a:custGeom>
              <a:avLst/>
              <a:gdLst>
                <a:gd name="connsiteX0" fmla="*/ 83 w 136506"/>
                <a:gd name="connsiteY0" fmla="*/ 86 h 119443"/>
                <a:gd name="connsiteX1" fmla="*/ 136590 w 136506"/>
                <a:gd name="connsiteY1" fmla="*/ 86 h 119443"/>
                <a:gd name="connsiteX2" fmla="*/ 136590 w 136506"/>
                <a:gd name="connsiteY2" fmla="*/ 119530 h 119443"/>
                <a:gd name="connsiteX3" fmla="*/ 83 w 136506"/>
                <a:gd name="connsiteY3" fmla="*/ 11953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19443">
                  <a:moveTo>
                    <a:pt x="83" y="86"/>
                  </a:moveTo>
                  <a:lnTo>
                    <a:pt x="136590" y="86"/>
                  </a:lnTo>
                  <a:lnTo>
                    <a:pt x="136590" y="119530"/>
                  </a:lnTo>
                  <a:lnTo>
                    <a:pt x="83" y="11953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63437D9-BB86-1C75-E0C6-B46883EFD0D9}"/>
                </a:ext>
              </a:extLst>
            </p:cNvPr>
            <p:cNvSpPr/>
            <p:nvPr/>
          </p:nvSpPr>
          <p:spPr>
            <a:xfrm>
              <a:off x="7665829" y="5401968"/>
              <a:ext cx="127975" cy="119443"/>
            </a:xfrm>
            <a:custGeom>
              <a:avLst/>
              <a:gdLst>
                <a:gd name="connsiteX0" fmla="*/ 68340 w 127975"/>
                <a:gd name="connsiteY0" fmla="*/ 119530 h 119443"/>
                <a:gd name="connsiteX1" fmla="*/ 128062 w 127975"/>
                <a:gd name="connsiteY1" fmla="*/ 59808 h 119443"/>
                <a:gd name="connsiteX2" fmla="*/ 68340 w 127975"/>
                <a:gd name="connsiteY2" fmla="*/ 86 h 119443"/>
                <a:gd name="connsiteX3" fmla="*/ 86 w 127975"/>
                <a:gd name="connsiteY3" fmla="*/ 86 h 119443"/>
                <a:gd name="connsiteX4" fmla="*/ 86 w 127975"/>
                <a:gd name="connsiteY4" fmla="*/ 119530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75" h="119443">
                  <a:moveTo>
                    <a:pt x="68340" y="119530"/>
                  </a:moveTo>
                  <a:cubicBezTo>
                    <a:pt x="101323" y="119530"/>
                    <a:pt x="128062" y="92792"/>
                    <a:pt x="128062" y="59808"/>
                  </a:cubicBezTo>
                  <a:cubicBezTo>
                    <a:pt x="128062" y="26825"/>
                    <a:pt x="101323" y="86"/>
                    <a:pt x="68340" y="86"/>
                  </a:cubicBezTo>
                  <a:lnTo>
                    <a:pt x="86" y="86"/>
                  </a:lnTo>
                  <a:lnTo>
                    <a:pt x="86" y="119530"/>
                  </a:lnTo>
                  <a:close/>
                </a:path>
              </a:pathLst>
            </a:custGeom>
            <a:grpFill/>
            <a:ln w="34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3ACD919-9FB7-D278-AA1B-12F3E250D596}"/>
                </a:ext>
              </a:extLst>
            </p:cNvPr>
            <p:cNvSpPr/>
            <p:nvPr/>
          </p:nvSpPr>
          <p:spPr>
            <a:xfrm>
              <a:off x="4389527" y="2117135"/>
              <a:ext cx="955821" cy="955821"/>
            </a:xfrm>
            <a:custGeom>
              <a:avLst/>
              <a:gdLst>
                <a:gd name="connsiteX0" fmla="*/ 28747 w 955821"/>
                <a:gd name="connsiteY0" fmla="*/ -329 h 955821"/>
                <a:gd name="connsiteX1" fmla="*/ -329 w 955821"/>
                <a:gd name="connsiteY1" fmla="*/ 28747 h 955821"/>
                <a:gd name="connsiteX2" fmla="*/ -329 w 955821"/>
                <a:gd name="connsiteY2" fmla="*/ 136315 h 955821"/>
                <a:gd name="connsiteX3" fmla="*/ -329 w 955821"/>
                <a:gd name="connsiteY3" fmla="*/ 272821 h 955821"/>
                <a:gd name="connsiteX4" fmla="*/ -329 w 955821"/>
                <a:gd name="connsiteY4" fmla="*/ 409328 h 955821"/>
                <a:gd name="connsiteX5" fmla="*/ -329 w 955821"/>
                <a:gd name="connsiteY5" fmla="*/ 545835 h 955821"/>
                <a:gd name="connsiteX6" fmla="*/ -329 w 955821"/>
                <a:gd name="connsiteY6" fmla="*/ 682342 h 955821"/>
                <a:gd name="connsiteX7" fmla="*/ -329 w 955821"/>
                <a:gd name="connsiteY7" fmla="*/ 818849 h 955821"/>
                <a:gd name="connsiteX8" fmla="*/ -329 w 955821"/>
                <a:gd name="connsiteY8" fmla="*/ 926416 h 955821"/>
                <a:gd name="connsiteX9" fmla="*/ 28747 w 955821"/>
                <a:gd name="connsiteY9" fmla="*/ 955492 h 955821"/>
                <a:gd name="connsiteX10" fmla="*/ 926416 w 955821"/>
                <a:gd name="connsiteY10" fmla="*/ 955492 h 955821"/>
                <a:gd name="connsiteX11" fmla="*/ 955492 w 955821"/>
                <a:gd name="connsiteY11" fmla="*/ 926416 h 955821"/>
                <a:gd name="connsiteX12" fmla="*/ 955492 w 955821"/>
                <a:gd name="connsiteY12" fmla="*/ 818849 h 955821"/>
                <a:gd name="connsiteX13" fmla="*/ 955492 w 955821"/>
                <a:gd name="connsiteY13" fmla="*/ 682342 h 955821"/>
                <a:gd name="connsiteX14" fmla="*/ 955492 w 955821"/>
                <a:gd name="connsiteY14" fmla="*/ 545835 h 955821"/>
                <a:gd name="connsiteX15" fmla="*/ 955492 w 955821"/>
                <a:gd name="connsiteY15" fmla="*/ 409328 h 955821"/>
                <a:gd name="connsiteX16" fmla="*/ 955492 w 955821"/>
                <a:gd name="connsiteY16" fmla="*/ 272821 h 955821"/>
                <a:gd name="connsiteX17" fmla="*/ 955492 w 955821"/>
                <a:gd name="connsiteY17" fmla="*/ 136315 h 955821"/>
                <a:gd name="connsiteX18" fmla="*/ 955492 w 955821"/>
                <a:gd name="connsiteY18" fmla="*/ 28747 h 955821"/>
                <a:gd name="connsiteX19" fmla="*/ 926416 w 955821"/>
                <a:gd name="connsiteY19" fmla="*/ -329 h 955821"/>
                <a:gd name="connsiteX20" fmla="*/ 28747 w 955821"/>
                <a:gd name="connsiteY20" fmla="*/ -329 h 955821"/>
                <a:gd name="connsiteX21" fmla="*/ 818849 w 955821"/>
                <a:gd name="connsiteY21" fmla="*/ 272821 h 955821"/>
                <a:gd name="connsiteX22" fmla="*/ 818849 w 955821"/>
                <a:gd name="connsiteY22" fmla="*/ 409328 h 955821"/>
                <a:gd name="connsiteX23" fmla="*/ 818849 w 955821"/>
                <a:gd name="connsiteY23" fmla="*/ 545835 h 955821"/>
                <a:gd name="connsiteX24" fmla="*/ 818849 w 955821"/>
                <a:gd name="connsiteY24" fmla="*/ 682342 h 955821"/>
                <a:gd name="connsiteX25" fmla="*/ 818849 w 955821"/>
                <a:gd name="connsiteY25" fmla="*/ 802195 h 955821"/>
                <a:gd name="connsiteX26" fmla="*/ 802195 w 955821"/>
                <a:gd name="connsiteY26" fmla="*/ 818849 h 955821"/>
                <a:gd name="connsiteX27" fmla="*/ 152968 w 955821"/>
                <a:gd name="connsiteY27" fmla="*/ 818849 h 955821"/>
                <a:gd name="connsiteX28" fmla="*/ 136315 w 955821"/>
                <a:gd name="connsiteY28" fmla="*/ 802195 h 955821"/>
                <a:gd name="connsiteX29" fmla="*/ 136315 w 955821"/>
                <a:gd name="connsiteY29" fmla="*/ 682342 h 955821"/>
                <a:gd name="connsiteX30" fmla="*/ 136315 w 955821"/>
                <a:gd name="connsiteY30" fmla="*/ 545835 h 955821"/>
                <a:gd name="connsiteX31" fmla="*/ 136315 w 955821"/>
                <a:gd name="connsiteY31" fmla="*/ 409328 h 955821"/>
                <a:gd name="connsiteX32" fmla="*/ 136315 w 955821"/>
                <a:gd name="connsiteY32" fmla="*/ 272821 h 955821"/>
                <a:gd name="connsiteX33" fmla="*/ 136315 w 955821"/>
                <a:gd name="connsiteY33" fmla="*/ 152968 h 955821"/>
                <a:gd name="connsiteX34" fmla="*/ 152968 w 955821"/>
                <a:gd name="connsiteY34" fmla="*/ 136315 h 955821"/>
                <a:gd name="connsiteX35" fmla="*/ 802195 w 955821"/>
                <a:gd name="connsiteY35" fmla="*/ 136315 h 955821"/>
                <a:gd name="connsiteX36" fmla="*/ 818849 w 955821"/>
                <a:gd name="connsiteY36" fmla="*/ 152968 h 955821"/>
                <a:gd name="connsiteX37" fmla="*/ 818849 w 955821"/>
                <a:gd name="connsiteY37" fmla="*/ 272821 h 95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55821" h="955821">
                  <a:moveTo>
                    <a:pt x="28747" y="-329"/>
                  </a:moveTo>
                  <a:cubicBezTo>
                    <a:pt x="12776" y="-329"/>
                    <a:pt x="-329" y="12776"/>
                    <a:pt x="-329" y="28747"/>
                  </a:cubicBezTo>
                  <a:lnTo>
                    <a:pt x="-329" y="136315"/>
                  </a:lnTo>
                  <a:lnTo>
                    <a:pt x="-329" y="272821"/>
                  </a:lnTo>
                  <a:lnTo>
                    <a:pt x="-329" y="409328"/>
                  </a:lnTo>
                  <a:lnTo>
                    <a:pt x="-329" y="545835"/>
                  </a:lnTo>
                  <a:lnTo>
                    <a:pt x="-329" y="682342"/>
                  </a:lnTo>
                  <a:lnTo>
                    <a:pt x="-329" y="818849"/>
                  </a:lnTo>
                  <a:lnTo>
                    <a:pt x="-329" y="926416"/>
                  </a:lnTo>
                  <a:cubicBezTo>
                    <a:pt x="-329" y="942388"/>
                    <a:pt x="12639" y="955492"/>
                    <a:pt x="28747" y="955492"/>
                  </a:cubicBezTo>
                  <a:lnTo>
                    <a:pt x="926416" y="955492"/>
                  </a:lnTo>
                  <a:cubicBezTo>
                    <a:pt x="942388" y="955492"/>
                    <a:pt x="955492" y="942524"/>
                    <a:pt x="955492" y="926416"/>
                  </a:cubicBezTo>
                  <a:lnTo>
                    <a:pt x="955492" y="818849"/>
                  </a:lnTo>
                  <a:lnTo>
                    <a:pt x="955492" y="682342"/>
                  </a:lnTo>
                  <a:lnTo>
                    <a:pt x="955492" y="545835"/>
                  </a:lnTo>
                  <a:lnTo>
                    <a:pt x="955492" y="409328"/>
                  </a:lnTo>
                  <a:lnTo>
                    <a:pt x="955492" y="272821"/>
                  </a:lnTo>
                  <a:lnTo>
                    <a:pt x="955492" y="136315"/>
                  </a:lnTo>
                  <a:lnTo>
                    <a:pt x="955492" y="28747"/>
                  </a:lnTo>
                  <a:cubicBezTo>
                    <a:pt x="955492" y="12776"/>
                    <a:pt x="942524" y="-329"/>
                    <a:pt x="926416" y="-329"/>
                  </a:cubicBezTo>
                  <a:lnTo>
                    <a:pt x="28747" y="-329"/>
                  </a:lnTo>
                  <a:close/>
                  <a:moveTo>
                    <a:pt x="818849" y="272821"/>
                  </a:moveTo>
                  <a:lnTo>
                    <a:pt x="818849" y="409328"/>
                  </a:lnTo>
                  <a:lnTo>
                    <a:pt x="818849" y="545835"/>
                  </a:lnTo>
                  <a:lnTo>
                    <a:pt x="818849" y="682342"/>
                  </a:lnTo>
                  <a:lnTo>
                    <a:pt x="818849" y="802195"/>
                  </a:lnTo>
                  <a:cubicBezTo>
                    <a:pt x="818849" y="811478"/>
                    <a:pt x="811341" y="818849"/>
                    <a:pt x="802195" y="818849"/>
                  </a:cubicBezTo>
                  <a:lnTo>
                    <a:pt x="152968" y="818849"/>
                  </a:lnTo>
                  <a:cubicBezTo>
                    <a:pt x="143686" y="818849"/>
                    <a:pt x="136315" y="811341"/>
                    <a:pt x="136315" y="802195"/>
                  </a:cubicBezTo>
                  <a:lnTo>
                    <a:pt x="136315" y="682342"/>
                  </a:lnTo>
                  <a:lnTo>
                    <a:pt x="136315" y="545835"/>
                  </a:lnTo>
                  <a:lnTo>
                    <a:pt x="136315" y="409328"/>
                  </a:lnTo>
                  <a:lnTo>
                    <a:pt x="136315" y="272821"/>
                  </a:lnTo>
                  <a:lnTo>
                    <a:pt x="136315" y="152968"/>
                  </a:lnTo>
                  <a:cubicBezTo>
                    <a:pt x="136315" y="143686"/>
                    <a:pt x="143822" y="136315"/>
                    <a:pt x="152968" y="136315"/>
                  </a:cubicBezTo>
                  <a:lnTo>
                    <a:pt x="802195" y="136315"/>
                  </a:lnTo>
                  <a:cubicBezTo>
                    <a:pt x="811478" y="136315"/>
                    <a:pt x="818849" y="143822"/>
                    <a:pt x="818849" y="152968"/>
                  </a:cubicBezTo>
                  <a:lnTo>
                    <a:pt x="818849" y="272821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8969670-E5F2-6C30-D5F8-151E34C180FE}"/>
                </a:ext>
              </a:extLst>
            </p:cNvPr>
            <p:cNvSpPr/>
            <p:nvPr/>
          </p:nvSpPr>
          <p:spPr>
            <a:xfrm>
              <a:off x="4662541" y="2390149"/>
              <a:ext cx="409657" cy="409793"/>
            </a:xfrm>
            <a:custGeom>
              <a:avLst/>
              <a:gdLst>
                <a:gd name="connsiteX0" fmla="*/ 409328 w 409657"/>
                <a:gd name="connsiteY0" fmla="*/ 272821 h 409793"/>
                <a:gd name="connsiteX1" fmla="*/ 409328 w 409657"/>
                <a:gd name="connsiteY1" fmla="*/ 136315 h 409793"/>
                <a:gd name="connsiteX2" fmla="*/ 409328 w 409657"/>
                <a:gd name="connsiteY2" fmla="*/ 28747 h 409793"/>
                <a:gd name="connsiteX3" fmla="*/ 380252 w 409657"/>
                <a:gd name="connsiteY3" fmla="*/ -329 h 409793"/>
                <a:gd name="connsiteX4" fmla="*/ 28747 w 409657"/>
                <a:gd name="connsiteY4" fmla="*/ -329 h 409793"/>
                <a:gd name="connsiteX5" fmla="*/ -329 w 409657"/>
                <a:gd name="connsiteY5" fmla="*/ 28747 h 409793"/>
                <a:gd name="connsiteX6" fmla="*/ -329 w 409657"/>
                <a:gd name="connsiteY6" fmla="*/ 136315 h 409793"/>
                <a:gd name="connsiteX7" fmla="*/ -329 w 409657"/>
                <a:gd name="connsiteY7" fmla="*/ 272821 h 409793"/>
                <a:gd name="connsiteX8" fmla="*/ -329 w 409657"/>
                <a:gd name="connsiteY8" fmla="*/ 380389 h 409793"/>
                <a:gd name="connsiteX9" fmla="*/ 28747 w 409657"/>
                <a:gd name="connsiteY9" fmla="*/ 409465 h 409793"/>
                <a:gd name="connsiteX10" fmla="*/ 380252 w 409657"/>
                <a:gd name="connsiteY10" fmla="*/ 409465 h 409793"/>
                <a:gd name="connsiteX11" fmla="*/ 409328 w 409657"/>
                <a:gd name="connsiteY11" fmla="*/ 380389 h 409793"/>
                <a:gd name="connsiteX12" fmla="*/ 409328 w 409657"/>
                <a:gd name="connsiteY12" fmla="*/ 272821 h 4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57" h="409793">
                  <a:moveTo>
                    <a:pt x="409328" y="272821"/>
                  </a:moveTo>
                  <a:lnTo>
                    <a:pt x="409328" y="136315"/>
                  </a:lnTo>
                  <a:lnTo>
                    <a:pt x="409328" y="28747"/>
                  </a:lnTo>
                  <a:cubicBezTo>
                    <a:pt x="409328" y="12776"/>
                    <a:pt x="396360" y="-329"/>
                    <a:pt x="380252" y="-329"/>
                  </a:cubicBezTo>
                  <a:lnTo>
                    <a:pt x="28747" y="-329"/>
                  </a:lnTo>
                  <a:cubicBezTo>
                    <a:pt x="12776" y="-329"/>
                    <a:pt x="-329" y="12639"/>
                    <a:pt x="-329" y="28747"/>
                  </a:cubicBezTo>
                  <a:lnTo>
                    <a:pt x="-329" y="136315"/>
                  </a:lnTo>
                  <a:lnTo>
                    <a:pt x="-329" y="272821"/>
                  </a:lnTo>
                  <a:lnTo>
                    <a:pt x="-329" y="380389"/>
                  </a:lnTo>
                  <a:cubicBezTo>
                    <a:pt x="-329" y="396360"/>
                    <a:pt x="12639" y="409465"/>
                    <a:pt x="28747" y="409465"/>
                  </a:cubicBezTo>
                  <a:lnTo>
                    <a:pt x="380252" y="409465"/>
                  </a:lnTo>
                  <a:cubicBezTo>
                    <a:pt x="396224" y="409465"/>
                    <a:pt x="409328" y="396497"/>
                    <a:pt x="409328" y="380389"/>
                  </a:cubicBezTo>
                  <a:lnTo>
                    <a:pt x="409328" y="272821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268B492-B984-B721-B68A-350A0CD2A9EA}"/>
                </a:ext>
              </a:extLst>
            </p:cNvPr>
            <p:cNvSpPr/>
            <p:nvPr/>
          </p:nvSpPr>
          <p:spPr>
            <a:xfrm>
              <a:off x="6846651" y="2117135"/>
              <a:ext cx="955821" cy="955821"/>
            </a:xfrm>
            <a:custGeom>
              <a:avLst/>
              <a:gdLst>
                <a:gd name="connsiteX0" fmla="*/ 28805 w 955821"/>
                <a:gd name="connsiteY0" fmla="*/ -329 h 955821"/>
                <a:gd name="connsiteX1" fmla="*/ -271 w 955821"/>
                <a:gd name="connsiteY1" fmla="*/ 28747 h 955821"/>
                <a:gd name="connsiteX2" fmla="*/ -271 w 955821"/>
                <a:gd name="connsiteY2" fmla="*/ 136315 h 955821"/>
                <a:gd name="connsiteX3" fmla="*/ -271 w 955821"/>
                <a:gd name="connsiteY3" fmla="*/ 272821 h 955821"/>
                <a:gd name="connsiteX4" fmla="*/ -271 w 955821"/>
                <a:gd name="connsiteY4" fmla="*/ 409328 h 955821"/>
                <a:gd name="connsiteX5" fmla="*/ -271 w 955821"/>
                <a:gd name="connsiteY5" fmla="*/ 545835 h 955821"/>
                <a:gd name="connsiteX6" fmla="*/ -271 w 955821"/>
                <a:gd name="connsiteY6" fmla="*/ 682342 h 955821"/>
                <a:gd name="connsiteX7" fmla="*/ -271 w 955821"/>
                <a:gd name="connsiteY7" fmla="*/ 818849 h 955821"/>
                <a:gd name="connsiteX8" fmla="*/ -271 w 955821"/>
                <a:gd name="connsiteY8" fmla="*/ 926416 h 955821"/>
                <a:gd name="connsiteX9" fmla="*/ 28805 w 955821"/>
                <a:gd name="connsiteY9" fmla="*/ 955492 h 955821"/>
                <a:gd name="connsiteX10" fmla="*/ 926474 w 955821"/>
                <a:gd name="connsiteY10" fmla="*/ 955492 h 955821"/>
                <a:gd name="connsiteX11" fmla="*/ 955550 w 955821"/>
                <a:gd name="connsiteY11" fmla="*/ 926416 h 955821"/>
                <a:gd name="connsiteX12" fmla="*/ 955550 w 955821"/>
                <a:gd name="connsiteY12" fmla="*/ 818849 h 955821"/>
                <a:gd name="connsiteX13" fmla="*/ 955550 w 955821"/>
                <a:gd name="connsiteY13" fmla="*/ 682342 h 955821"/>
                <a:gd name="connsiteX14" fmla="*/ 955550 w 955821"/>
                <a:gd name="connsiteY14" fmla="*/ 545835 h 955821"/>
                <a:gd name="connsiteX15" fmla="*/ 955550 w 955821"/>
                <a:gd name="connsiteY15" fmla="*/ 409328 h 955821"/>
                <a:gd name="connsiteX16" fmla="*/ 955550 w 955821"/>
                <a:gd name="connsiteY16" fmla="*/ 272821 h 955821"/>
                <a:gd name="connsiteX17" fmla="*/ 955550 w 955821"/>
                <a:gd name="connsiteY17" fmla="*/ 136315 h 955821"/>
                <a:gd name="connsiteX18" fmla="*/ 955550 w 955821"/>
                <a:gd name="connsiteY18" fmla="*/ 28747 h 955821"/>
                <a:gd name="connsiteX19" fmla="*/ 926474 w 955821"/>
                <a:gd name="connsiteY19" fmla="*/ -329 h 955821"/>
                <a:gd name="connsiteX20" fmla="*/ 28805 w 955821"/>
                <a:gd name="connsiteY20" fmla="*/ -329 h 955821"/>
                <a:gd name="connsiteX21" fmla="*/ 818907 w 955821"/>
                <a:gd name="connsiteY21" fmla="*/ 272821 h 955821"/>
                <a:gd name="connsiteX22" fmla="*/ 818907 w 955821"/>
                <a:gd name="connsiteY22" fmla="*/ 409328 h 955821"/>
                <a:gd name="connsiteX23" fmla="*/ 818907 w 955821"/>
                <a:gd name="connsiteY23" fmla="*/ 545835 h 955821"/>
                <a:gd name="connsiteX24" fmla="*/ 818907 w 955821"/>
                <a:gd name="connsiteY24" fmla="*/ 682342 h 955821"/>
                <a:gd name="connsiteX25" fmla="*/ 818907 w 955821"/>
                <a:gd name="connsiteY25" fmla="*/ 802195 h 955821"/>
                <a:gd name="connsiteX26" fmla="*/ 802253 w 955821"/>
                <a:gd name="connsiteY26" fmla="*/ 818849 h 955821"/>
                <a:gd name="connsiteX27" fmla="*/ 153026 w 955821"/>
                <a:gd name="connsiteY27" fmla="*/ 818849 h 955821"/>
                <a:gd name="connsiteX28" fmla="*/ 136372 w 955821"/>
                <a:gd name="connsiteY28" fmla="*/ 802195 h 955821"/>
                <a:gd name="connsiteX29" fmla="*/ 136372 w 955821"/>
                <a:gd name="connsiteY29" fmla="*/ 682342 h 955821"/>
                <a:gd name="connsiteX30" fmla="*/ 136372 w 955821"/>
                <a:gd name="connsiteY30" fmla="*/ 545835 h 955821"/>
                <a:gd name="connsiteX31" fmla="*/ 136372 w 955821"/>
                <a:gd name="connsiteY31" fmla="*/ 409328 h 955821"/>
                <a:gd name="connsiteX32" fmla="*/ 136372 w 955821"/>
                <a:gd name="connsiteY32" fmla="*/ 272821 h 955821"/>
                <a:gd name="connsiteX33" fmla="*/ 136372 w 955821"/>
                <a:gd name="connsiteY33" fmla="*/ 152968 h 955821"/>
                <a:gd name="connsiteX34" fmla="*/ 153026 w 955821"/>
                <a:gd name="connsiteY34" fmla="*/ 136315 h 955821"/>
                <a:gd name="connsiteX35" fmla="*/ 802253 w 955821"/>
                <a:gd name="connsiteY35" fmla="*/ 136315 h 955821"/>
                <a:gd name="connsiteX36" fmla="*/ 818907 w 955821"/>
                <a:gd name="connsiteY36" fmla="*/ 152968 h 955821"/>
                <a:gd name="connsiteX37" fmla="*/ 818907 w 955821"/>
                <a:gd name="connsiteY37" fmla="*/ 272821 h 95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55821" h="955821">
                  <a:moveTo>
                    <a:pt x="28805" y="-329"/>
                  </a:moveTo>
                  <a:cubicBezTo>
                    <a:pt x="12833" y="-329"/>
                    <a:pt x="-271" y="12776"/>
                    <a:pt x="-271" y="28747"/>
                  </a:cubicBezTo>
                  <a:lnTo>
                    <a:pt x="-271" y="136315"/>
                  </a:lnTo>
                  <a:lnTo>
                    <a:pt x="-271" y="272821"/>
                  </a:lnTo>
                  <a:lnTo>
                    <a:pt x="-271" y="409328"/>
                  </a:lnTo>
                  <a:lnTo>
                    <a:pt x="-271" y="545835"/>
                  </a:lnTo>
                  <a:lnTo>
                    <a:pt x="-271" y="682342"/>
                  </a:lnTo>
                  <a:lnTo>
                    <a:pt x="-271" y="818849"/>
                  </a:lnTo>
                  <a:lnTo>
                    <a:pt x="-271" y="926416"/>
                  </a:lnTo>
                  <a:cubicBezTo>
                    <a:pt x="-271" y="942388"/>
                    <a:pt x="12697" y="955492"/>
                    <a:pt x="28805" y="955492"/>
                  </a:cubicBezTo>
                  <a:lnTo>
                    <a:pt x="926474" y="955492"/>
                  </a:lnTo>
                  <a:cubicBezTo>
                    <a:pt x="942445" y="955492"/>
                    <a:pt x="955550" y="942524"/>
                    <a:pt x="955550" y="926416"/>
                  </a:cubicBezTo>
                  <a:lnTo>
                    <a:pt x="955550" y="818849"/>
                  </a:lnTo>
                  <a:lnTo>
                    <a:pt x="955550" y="682342"/>
                  </a:lnTo>
                  <a:lnTo>
                    <a:pt x="955550" y="545835"/>
                  </a:lnTo>
                  <a:lnTo>
                    <a:pt x="955550" y="409328"/>
                  </a:lnTo>
                  <a:lnTo>
                    <a:pt x="955550" y="272821"/>
                  </a:lnTo>
                  <a:lnTo>
                    <a:pt x="955550" y="136315"/>
                  </a:lnTo>
                  <a:lnTo>
                    <a:pt x="955550" y="28747"/>
                  </a:lnTo>
                  <a:cubicBezTo>
                    <a:pt x="955550" y="12776"/>
                    <a:pt x="942582" y="-329"/>
                    <a:pt x="926474" y="-329"/>
                  </a:cubicBezTo>
                  <a:lnTo>
                    <a:pt x="28805" y="-329"/>
                  </a:lnTo>
                  <a:close/>
                  <a:moveTo>
                    <a:pt x="818907" y="272821"/>
                  </a:moveTo>
                  <a:lnTo>
                    <a:pt x="818907" y="409328"/>
                  </a:lnTo>
                  <a:lnTo>
                    <a:pt x="818907" y="545835"/>
                  </a:lnTo>
                  <a:lnTo>
                    <a:pt x="818907" y="682342"/>
                  </a:lnTo>
                  <a:lnTo>
                    <a:pt x="818907" y="802195"/>
                  </a:lnTo>
                  <a:cubicBezTo>
                    <a:pt x="818907" y="811478"/>
                    <a:pt x="811399" y="818849"/>
                    <a:pt x="802253" y="818849"/>
                  </a:cubicBezTo>
                  <a:lnTo>
                    <a:pt x="153026" y="818849"/>
                  </a:lnTo>
                  <a:cubicBezTo>
                    <a:pt x="143744" y="818849"/>
                    <a:pt x="136372" y="811341"/>
                    <a:pt x="136372" y="802195"/>
                  </a:cubicBezTo>
                  <a:lnTo>
                    <a:pt x="136372" y="682342"/>
                  </a:lnTo>
                  <a:lnTo>
                    <a:pt x="136372" y="545835"/>
                  </a:lnTo>
                  <a:lnTo>
                    <a:pt x="136372" y="409328"/>
                  </a:lnTo>
                  <a:lnTo>
                    <a:pt x="136372" y="272821"/>
                  </a:lnTo>
                  <a:lnTo>
                    <a:pt x="136372" y="152968"/>
                  </a:lnTo>
                  <a:cubicBezTo>
                    <a:pt x="136372" y="143686"/>
                    <a:pt x="143880" y="136315"/>
                    <a:pt x="153026" y="136315"/>
                  </a:cubicBezTo>
                  <a:lnTo>
                    <a:pt x="802253" y="136315"/>
                  </a:lnTo>
                  <a:cubicBezTo>
                    <a:pt x="811535" y="136315"/>
                    <a:pt x="818907" y="143822"/>
                    <a:pt x="818907" y="152968"/>
                  </a:cubicBezTo>
                  <a:lnTo>
                    <a:pt x="818907" y="272821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776B6A-E564-7E6E-6FF3-8ADF704A91AF}"/>
                </a:ext>
              </a:extLst>
            </p:cNvPr>
            <p:cNvSpPr/>
            <p:nvPr/>
          </p:nvSpPr>
          <p:spPr>
            <a:xfrm>
              <a:off x="7119665" y="2390149"/>
              <a:ext cx="409657" cy="409793"/>
            </a:xfrm>
            <a:custGeom>
              <a:avLst/>
              <a:gdLst>
                <a:gd name="connsiteX0" fmla="*/ 409386 w 409657"/>
                <a:gd name="connsiteY0" fmla="*/ 272821 h 409793"/>
                <a:gd name="connsiteX1" fmla="*/ 409386 w 409657"/>
                <a:gd name="connsiteY1" fmla="*/ 136315 h 409793"/>
                <a:gd name="connsiteX2" fmla="*/ 409386 w 409657"/>
                <a:gd name="connsiteY2" fmla="*/ 28747 h 409793"/>
                <a:gd name="connsiteX3" fmla="*/ 380310 w 409657"/>
                <a:gd name="connsiteY3" fmla="*/ -329 h 409793"/>
                <a:gd name="connsiteX4" fmla="*/ 28805 w 409657"/>
                <a:gd name="connsiteY4" fmla="*/ -329 h 409793"/>
                <a:gd name="connsiteX5" fmla="*/ -271 w 409657"/>
                <a:gd name="connsiteY5" fmla="*/ 28747 h 409793"/>
                <a:gd name="connsiteX6" fmla="*/ -271 w 409657"/>
                <a:gd name="connsiteY6" fmla="*/ 136315 h 409793"/>
                <a:gd name="connsiteX7" fmla="*/ -271 w 409657"/>
                <a:gd name="connsiteY7" fmla="*/ 272821 h 409793"/>
                <a:gd name="connsiteX8" fmla="*/ -271 w 409657"/>
                <a:gd name="connsiteY8" fmla="*/ 380389 h 409793"/>
                <a:gd name="connsiteX9" fmla="*/ 28805 w 409657"/>
                <a:gd name="connsiteY9" fmla="*/ 409465 h 409793"/>
                <a:gd name="connsiteX10" fmla="*/ 380310 w 409657"/>
                <a:gd name="connsiteY10" fmla="*/ 409465 h 409793"/>
                <a:gd name="connsiteX11" fmla="*/ 409386 w 409657"/>
                <a:gd name="connsiteY11" fmla="*/ 380389 h 409793"/>
                <a:gd name="connsiteX12" fmla="*/ 409386 w 409657"/>
                <a:gd name="connsiteY12" fmla="*/ 272821 h 4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57" h="409793">
                  <a:moveTo>
                    <a:pt x="409386" y="272821"/>
                  </a:moveTo>
                  <a:lnTo>
                    <a:pt x="409386" y="136315"/>
                  </a:lnTo>
                  <a:lnTo>
                    <a:pt x="409386" y="28747"/>
                  </a:lnTo>
                  <a:cubicBezTo>
                    <a:pt x="409386" y="12776"/>
                    <a:pt x="396418" y="-329"/>
                    <a:pt x="380310" y="-329"/>
                  </a:cubicBezTo>
                  <a:lnTo>
                    <a:pt x="28805" y="-329"/>
                  </a:lnTo>
                  <a:cubicBezTo>
                    <a:pt x="12834" y="-329"/>
                    <a:pt x="-271" y="12639"/>
                    <a:pt x="-271" y="28747"/>
                  </a:cubicBezTo>
                  <a:lnTo>
                    <a:pt x="-271" y="136315"/>
                  </a:lnTo>
                  <a:lnTo>
                    <a:pt x="-271" y="272821"/>
                  </a:lnTo>
                  <a:lnTo>
                    <a:pt x="-271" y="380389"/>
                  </a:lnTo>
                  <a:cubicBezTo>
                    <a:pt x="-271" y="396360"/>
                    <a:pt x="12697" y="409465"/>
                    <a:pt x="28805" y="409465"/>
                  </a:cubicBezTo>
                  <a:lnTo>
                    <a:pt x="380310" y="409465"/>
                  </a:lnTo>
                  <a:cubicBezTo>
                    <a:pt x="396281" y="409465"/>
                    <a:pt x="409386" y="396497"/>
                    <a:pt x="409386" y="380389"/>
                  </a:cubicBezTo>
                  <a:lnTo>
                    <a:pt x="409386" y="272821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598ED6A-76A0-ACDF-5102-C3DDF7582AF6}"/>
                </a:ext>
              </a:extLst>
            </p:cNvPr>
            <p:cNvSpPr/>
            <p:nvPr/>
          </p:nvSpPr>
          <p:spPr>
            <a:xfrm>
              <a:off x="4389527" y="4574259"/>
              <a:ext cx="955821" cy="955821"/>
            </a:xfrm>
            <a:custGeom>
              <a:avLst/>
              <a:gdLst>
                <a:gd name="connsiteX0" fmla="*/ 28747 w 955821"/>
                <a:gd name="connsiteY0" fmla="*/ -271 h 955821"/>
                <a:gd name="connsiteX1" fmla="*/ -329 w 955821"/>
                <a:gd name="connsiteY1" fmla="*/ 28805 h 955821"/>
                <a:gd name="connsiteX2" fmla="*/ -329 w 955821"/>
                <a:gd name="connsiteY2" fmla="*/ 136372 h 955821"/>
                <a:gd name="connsiteX3" fmla="*/ -329 w 955821"/>
                <a:gd name="connsiteY3" fmla="*/ 272879 h 955821"/>
                <a:gd name="connsiteX4" fmla="*/ -329 w 955821"/>
                <a:gd name="connsiteY4" fmla="*/ 409386 h 955821"/>
                <a:gd name="connsiteX5" fmla="*/ -329 w 955821"/>
                <a:gd name="connsiteY5" fmla="*/ 545893 h 955821"/>
                <a:gd name="connsiteX6" fmla="*/ -329 w 955821"/>
                <a:gd name="connsiteY6" fmla="*/ 682400 h 955821"/>
                <a:gd name="connsiteX7" fmla="*/ -329 w 955821"/>
                <a:gd name="connsiteY7" fmla="*/ 818907 h 955821"/>
                <a:gd name="connsiteX8" fmla="*/ -329 w 955821"/>
                <a:gd name="connsiteY8" fmla="*/ 926474 h 955821"/>
                <a:gd name="connsiteX9" fmla="*/ 28747 w 955821"/>
                <a:gd name="connsiteY9" fmla="*/ 955550 h 955821"/>
                <a:gd name="connsiteX10" fmla="*/ 926416 w 955821"/>
                <a:gd name="connsiteY10" fmla="*/ 955550 h 955821"/>
                <a:gd name="connsiteX11" fmla="*/ 955492 w 955821"/>
                <a:gd name="connsiteY11" fmla="*/ 926474 h 955821"/>
                <a:gd name="connsiteX12" fmla="*/ 955492 w 955821"/>
                <a:gd name="connsiteY12" fmla="*/ 818907 h 955821"/>
                <a:gd name="connsiteX13" fmla="*/ 955492 w 955821"/>
                <a:gd name="connsiteY13" fmla="*/ 682400 h 955821"/>
                <a:gd name="connsiteX14" fmla="*/ 955492 w 955821"/>
                <a:gd name="connsiteY14" fmla="*/ 545893 h 955821"/>
                <a:gd name="connsiteX15" fmla="*/ 955492 w 955821"/>
                <a:gd name="connsiteY15" fmla="*/ 409386 h 955821"/>
                <a:gd name="connsiteX16" fmla="*/ 955492 w 955821"/>
                <a:gd name="connsiteY16" fmla="*/ 272879 h 955821"/>
                <a:gd name="connsiteX17" fmla="*/ 955492 w 955821"/>
                <a:gd name="connsiteY17" fmla="*/ 136372 h 955821"/>
                <a:gd name="connsiteX18" fmla="*/ 955492 w 955821"/>
                <a:gd name="connsiteY18" fmla="*/ 28805 h 955821"/>
                <a:gd name="connsiteX19" fmla="*/ 926416 w 955821"/>
                <a:gd name="connsiteY19" fmla="*/ -271 h 955821"/>
                <a:gd name="connsiteX20" fmla="*/ 28747 w 955821"/>
                <a:gd name="connsiteY20" fmla="*/ -271 h 955821"/>
                <a:gd name="connsiteX21" fmla="*/ 818849 w 955821"/>
                <a:gd name="connsiteY21" fmla="*/ 272879 h 955821"/>
                <a:gd name="connsiteX22" fmla="*/ 818849 w 955821"/>
                <a:gd name="connsiteY22" fmla="*/ 409386 h 955821"/>
                <a:gd name="connsiteX23" fmla="*/ 818849 w 955821"/>
                <a:gd name="connsiteY23" fmla="*/ 545893 h 955821"/>
                <a:gd name="connsiteX24" fmla="*/ 818849 w 955821"/>
                <a:gd name="connsiteY24" fmla="*/ 682400 h 955821"/>
                <a:gd name="connsiteX25" fmla="*/ 818849 w 955821"/>
                <a:gd name="connsiteY25" fmla="*/ 802253 h 955821"/>
                <a:gd name="connsiteX26" fmla="*/ 802195 w 955821"/>
                <a:gd name="connsiteY26" fmla="*/ 818907 h 955821"/>
                <a:gd name="connsiteX27" fmla="*/ 152968 w 955821"/>
                <a:gd name="connsiteY27" fmla="*/ 818907 h 955821"/>
                <a:gd name="connsiteX28" fmla="*/ 136315 w 955821"/>
                <a:gd name="connsiteY28" fmla="*/ 802253 h 955821"/>
                <a:gd name="connsiteX29" fmla="*/ 136315 w 955821"/>
                <a:gd name="connsiteY29" fmla="*/ 682400 h 955821"/>
                <a:gd name="connsiteX30" fmla="*/ 136315 w 955821"/>
                <a:gd name="connsiteY30" fmla="*/ 545893 h 955821"/>
                <a:gd name="connsiteX31" fmla="*/ 136315 w 955821"/>
                <a:gd name="connsiteY31" fmla="*/ 409386 h 955821"/>
                <a:gd name="connsiteX32" fmla="*/ 136315 w 955821"/>
                <a:gd name="connsiteY32" fmla="*/ 272879 h 955821"/>
                <a:gd name="connsiteX33" fmla="*/ 136315 w 955821"/>
                <a:gd name="connsiteY33" fmla="*/ 153026 h 955821"/>
                <a:gd name="connsiteX34" fmla="*/ 152968 w 955821"/>
                <a:gd name="connsiteY34" fmla="*/ 136372 h 955821"/>
                <a:gd name="connsiteX35" fmla="*/ 802195 w 955821"/>
                <a:gd name="connsiteY35" fmla="*/ 136372 h 955821"/>
                <a:gd name="connsiteX36" fmla="*/ 818849 w 955821"/>
                <a:gd name="connsiteY36" fmla="*/ 153026 h 955821"/>
                <a:gd name="connsiteX37" fmla="*/ 818849 w 955821"/>
                <a:gd name="connsiteY37" fmla="*/ 272879 h 95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55821" h="955821">
                  <a:moveTo>
                    <a:pt x="28747" y="-271"/>
                  </a:moveTo>
                  <a:cubicBezTo>
                    <a:pt x="12776" y="-271"/>
                    <a:pt x="-329" y="12833"/>
                    <a:pt x="-329" y="28805"/>
                  </a:cubicBezTo>
                  <a:lnTo>
                    <a:pt x="-329" y="136372"/>
                  </a:lnTo>
                  <a:lnTo>
                    <a:pt x="-329" y="272879"/>
                  </a:lnTo>
                  <a:lnTo>
                    <a:pt x="-329" y="409386"/>
                  </a:lnTo>
                  <a:lnTo>
                    <a:pt x="-329" y="545893"/>
                  </a:lnTo>
                  <a:lnTo>
                    <a:pt x="-329" y="682400"/>
                  </a:lnTo>
                  <a:lnTo>
                    <a:pt x="-329" y="818907"/>
                  </a:lnTo>
                  <a:lnTo>
                    <a:pt x="-329" y="926474"/>
                  </a:lnTo>
                  <a:cubicBezTo>
                    <a:pt x="-329" y="942445"/>
                    <a:pt x="12639" y="955550"/>
                    <a:pt x="28747" y="955550"/>
                  </a:cubicBezTo>
                  <a:lnTo>
                    <a:pt x="926416" y="955550"/>
                  </a:lnTo>
                  <a:cubicBezTo>
                    <a:pt x="942388" y="955550"/>
                    <a:pt x="955492" y="942582"/>
                    <a:pt x="955492" y="926474"/>
                  </a:cubicBezTo>
                  <a:lnTo>
                    <a:pt x="955492" y="818907"/>
                  </a:lnTo>
                  <a:lnTo>
                    <a:pt x="955492" y="682400"/>
                  </a:lnTo>
                  <a:lnTo>
                    <a:pt x="955492" y="545893"/>
                  </a:lnTo>
                  <a:lnTo>
                    <a:pt x="955492" y="409386"/>
                  </a:lnTo>
                  <a:lnTo>
                    <a:pt x="955492" y="272879"/>
                  </a:lnTo>
                  <a:lnTo>
                    <a:pt x="955492" y="136372"/>
                  </a:lnTo>
                  <a:lnTo>
                    <a:pt x="955492" y="28805"/>
                  </a:lnTo>
                  <a:cubicBezTo>
                    <a:pt x="955492" y="12833"/>
                    <a:pt x="942524" y="-271"/>
                    <a:pt x="926416" y="-271"/>
                  </a:cubicBezTo>
                  <a:lnTo>
                    <a:pt x="28747" y="-271"/>
                  </a:lnTo>
                  <a:close/>
                  <a:moveTo>
                    <a:pt x="818849" y="272879"/>
                  </a:moveTo>
                  <a:lnTo>
                    <a:pt x="818849" y="409386"/>
                  </a:lnTo>
                  <a:lnTo>
                    <a:pt x="818849" y="545893"/>
                  </a:lnTo>
                  <a:lnTo>
                    <a:pt x="818849" y="682400"/>
                  </a:lnTo>
                  <a:lnTo>
                    <a:pt x="818849" y="802253"/>
                  </a:lnTo>
                  <a:cubicBezTo>
                    <a:pt x="818849" y="811535"/>
                    <a:pt x="811341" y="818907"/>
                    <a:pt x="802195" y="818907"/>
                  </a:cubicBezTo>
                  <a:lnTo>
                    <a:pt x="152968" y="818907"/>
                  </a:lnTo>
                  <a:cubicBezTo>
                    <a:pt x="143686" y="818907"/>
                    <a:pt x="136315" y="811399"/>
                    <a:pt x="136315" y="802253"/>
                  </a:cubicBezTo>
                  <a:lnTo>
                    <a:pt x="136315" y="682400"/>
                  </a:lnTo>
                  <a:lnTo>
                    <a:pt x="136315" y="545893"/>
                  </a:lnTo>
                  <a:lnTo>
                    <a:pt x="136315" y="409386"/>
                  </a:lnTo>
                  <a:lnTo>
                    <a:pt x="136315" y="272879"/>
                  </a:lnTo>
                  <a:lnTo>
                    <a:pt x="136315" y="153026"/>
                  </a:lnTo>
                  <a:cubicBezTo>
                    <a:pt x="136315" y="143744"/>
                    <a:pt x="143822" y="136372"/>
                    <a:pt x="152968" y="136372"/>
                  </a:cubicBezTo>
                  <a:lnTo>
                    <a:pt x="802195" y="136372"/>
                  </a:lnTo>
                  <a:cubicBezTo>
                    <a:pt x="811478" y="136372"/>
                    <a:pt x="818849" y="143880"/>
                    <a:pt x="818849" y="153026"/>
                  </a:cubicBezTo>
                  <a:lnTo>
                    <a:pt x="818849" y="272879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FA69767-EF69-4748-5641-D6EED16608FD}"/>
                </a:ext>
              </a:extLst>
            </p:cNvPr>
            <p:cNvSpPr/>
            <p:nvPr/>
          </p:nvSpPr>
          <p:spPr>
            <a:xfrm>
              <a:off x="4662541" y="4847273"/>
              <a:ext cx="409657" cy="409793"/>
            </a:xfrm>
            <a:custGeom>
              <a:avLst/>
              <a:gdLst>
                <a:gd name="connsiteX0" fmla="*/ 409328 w 409657"/>
                <a:gd name="connsiteY0" fmla="*/ 272879 h 409793"/>
                <a:gd name="connsiteX1" fmla="*/ 409328 w 409657"/>
                <a:gd name="connsiteY1" fmla="*/ 136372 h 409793"/>
                <a:gd name="connsiteX2" fmla="*/ 409328 w 409657"/>
                <a:gd name="connsiteY2" fmla="*/ 28805 h 409793"/>
                <a:gd name="connsiteX3" fmla="*/ 380252 w 409657"/>
                <a:gd name="connsiteY3" fmla="*/ -271 h 409793"/>
                <a:gd name="connsiteX4" fmla="*/ 28747 w 409657"/>
                <a:gd name="connsiteY4" fmla="*/ -271 h 409793"/>
                <a:gd name="connsiteX5" fmla="*/ -329 w 409657"/>
                <a:gd name="connsiteY5" fmla="*/ 28805 h 409793"/>
                <a:gd name="connsiteX6" fmla="*/ -329 w 409657"/>
                <a:gd name="connsiteY6" fmla="*/ 136372 h 409793"/>
                <a:gd name="connsiteX7" fmla="*/ -329 w 409657"/>
                <a:gd name="connsiteY7" fmla="*/ 272879 h 409793"/>
                <a:gd name="connsiteX8" fmla="*/ -329 w 409657"/>
                <a:gd name="connsiteY8" fmla="*/ 380446 h 409793"/>
                <a:gd name="connsiteX9" fmla="*/ 28747 w 409657"/>
                <a:gd name="connsiteY9" fmla="*/ 409522 h 409793"/>
                <a:gd name="connsiteX10" fmla="*/ 380252 w 409657"/>
                <a:gd name="connsiteY10" fmla="*/ 409522 h 409793"/>
                <a:gd name="connsiteX11" fmla="*/ 409328 w 409657"/>
                <a:gd name="connsiteY11" fmla="*/ 380446 h 409793"/>
                <a:gd name="connsiteX12" fmla="*/ 409328 w 409657"/>
                <a:gd name="connsiteY12" fmla="*/ 272879 h 4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57" h="409793">
                  <a:moveTo>
                    <a:pt x="409328" y="272879"/>
                  </a:moveTo>
                  <a:lnTo>
                    <a:pt x="409328" y="136372"/>
                  </a:lnTo>
                  <a:lnTo>
                    <a:pt x="409328" y="28805"/>
                  </a:lnTo>
                  <a:cubicBezTo>
                    <a:pt x="409328" y="12833"/>
                    <a:pt x="396360" y="-271"/>
                    <a:pt x="380252" y="-271"/>
                  </a:cubicBezTo>
                  <a:lnTo>
                    <a:pt x="28747" y="-271"/>
                  </a:lnTo>
                  <a:cubicBezTo>
                    <a:pt x="12776" y="-271"/>
                    <a:pt x="-329" y="12697"/>
                    <a:pt x="-329" y="28805"/>
                  </a:cubicBezTo>
                  <a:lnTo>
                    <a:pt x="-329" y="136372"/>
                  </a:lnTo>
                  <a:lnTo>
                    <a:pt x="-329" y="272879"/>
                  </a:lnTo>
                  <a:lnTo>
                    <a:pt x="-329" y="380446"/>
                  </a:lnTo>
                  <a:cubicBezTo>
                    <a:pt x="-329" y="396418"/>
                    <a:pt x="12639" y="409522"/>
                    <a:pt x="28747" y="409522"/>
                  </a:cubicBezTo>
                  <a:lnTo>
                    <a:pt x="380252" y="409522"/>
                  </a:lnTo>
                  <a:cubicBezTo>
                    <a:pt x="396224" y="409522"/>
                    <a:pt x="409328" y="396554"/>
                    <a:pt x="409328" y="380446"/>
                  </a:cubicBezTo>
                  <a:lnTo>
                    <a:pt x="409328" y="272879"/>
                  </a:lnTo>
                  <a:close/>
                </a:path>
              </a:pathLst>
            </a:custGeom>
            <a:grpFill/>
            <a:ln w="1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3" name="Footer Placeholder 242">
            <a:extLst>
              <a:ext uri="{FF2B5EF4-FFF2-40B4-BE49-F238E27FC236}">
                <a16:creationId xmlns:a16="http://schemas.microsoft.com/office/drawing/2014/main" id="{E4B9FDBA-8A22-1C25-6EC2-CDADD9D1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Word"/>
      </p:transition>
    </mc:Choice>
    <mc:Fallback xmlns="">
      <p:transition spd="slow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DCB71A1C-88EF-3573-B0D1-932C99BF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4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OpenCores 8051 ALU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7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Operations</a:t>
            </a:r>
          </a:p>
        </p:txBody>
      </p:sp>
      <p:graphicFrame>
        <p:nvGraphicFramePr>
          <p:cNvPr id="20" name="!!t">
            <a:extLst>
              <a:ext uri="{FF2B5EF4-FFF2-40B4-BE49-F238E27FC236}">
                <a16:creationId xmlns:a16="http://schemas.microsoft.com/office/drawing/2014/main" id="{71459BF8-0220-7421-309C-F66E23508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17175"/>
              </p:ext>
            </p:extLst>
          </p:nvPr>
        </p:nvGraphicFramePr>
        <p:xfrm>
          <a:off x="4610417" y="2287935"/>
          <a:ext cx="2971166" cy="3471168"/>
        </p:xfrm>
        <a:graphic>
          <a:graphicData uri="http://schemas.openxmlformats.org/drawingml/2006/table">
            <a:tbl>
              <a:tblPr firstRow="1" firstCol="1" bandRow="1"/>
              <a:tblGrid>
                <a:gridCol w="148558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148558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D5D775A-308B-E39A-F323-3F061B27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2858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300">
        <p159:morph option="byObject"/>
      </p:transition>
    </mc:Choice>
    <mc:Fallback xmlns="">
      <p:transition spd="slow" advTm="83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8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Arithmetic Operations</a:t>
            </a:r>
          </a:p>
        </p:txBody>
      </p:sp>
      <p:graphicFrame>
        <p:nvGraphicFramePr>
          <p:cNvPr id="20" name="!!t">
            <a:extLst>
              <a:ext uri="{FF2B5EF4-FFF2-40B4-BE49-F238E27FC236}">
                <a16:creationId xmlns:a16="http://schemas.microsoft.com/office/drawing/2014/main" id="{71459BF8-0220-7421-309C-F66E23508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05984"/>
              </p:ext>
            </p:extLst>
          </p:nvPr>
        </p:nvGraphicFramePr>
        <p:xfrm>
          <a:off x="5747655" y="1874520"/>
          <a:ext cx="7580086" cy="9966960"/>
        </p:xfrm>
        <a:graphic>
          <a:graphicData uri="http://schemas.openxmlformats.org/drawingml/2006/table">
            <a:tbl>
              <a:tblPr firstRow="1" firstCol="1" bandRow="1"/>
              <a:tblGrid>
                <a:gridCol w="379004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379004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5270E7-06C9-D708-A26A-AC5F13FB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3712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Word"/>
      </p:transition>
    </mc:Choice>
    <mc:Fallback xmlns="">
      <p:transition spd="slow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1927B-1D41-8A34-8160-36D498F9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93F6-D2F6-4F58-9F9D-7649BA6B144F}" type="slidenum">
              <a:rPr lang="en-US" smtClean="0"/>
              <a:t>9</a:t>
            </a:fld>
            <a:endParaRPr lang="en-US"/>
          </a:p>
        </p:txBody>
      </p:sp>
      <p:sp>
        <p:nvSpPr>
          <p:cNvPr id="4" name="!!n">
            <a:extLst>
              <a:ext uri="{FF2B5EF4-FFF2-40B4-BE49-F238E27FC236}">
                <a16:creationId xmlns:a16="http://schemas.microsoft.com/office/drawing/2014/main" id="{78005A48-971F-E7FB-D7D1-7391222CF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Arithmetic Operations</a:t>
            </a:r>
          </a:p>
        </p:txBody>
      </p:sp>
      <p:graphicFrame>
        <p:nvGraphicFramePr>
          <p:cNvPr id="20" name="!!t">
            <a:extLst>
              <a:ext uri="{FF2B5EF4-FFF2-40B4-BE49-F238E27FC236}">
                <a16:creationId xmlns:a16="http://schemas.microsoft.com/office/drawing/2014/main" id="{71459BF8-0220-7421-309C-F66E23508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56872"/>
              </p:ext>
            </p:extLst>
          </p:nvPr>
        </p:nvGraphicFramePr>
        <p:xfrm>
          <a:off x="5747655" y="1874520"/>
          <a:ext cx="7580086" cy="9966960"/>
        </p:xfrm>
        <a:graphic>
          <a:graphicData uri="http://schemas.openxmlformats.org/drawingml/2006/table">
            <a:tbl>
              <a:tblPr firstRow="1" firstCol="1" bandRow="1"/>
              <a:tblGrid>
                <a:gridCol w="3790043">
                  <a:extLst>
                    <a:ext uri="{9D8B030D-6E8A-4147-A177-3AD203B41FA5}">
                      <a16:colId xmlns:a16="http://schemas.microsoft.com/office/drawing/2014/main" val="1206305718"/>
                    </a:ext>
                  </a:extLst>
                </a:gridCol>
                <a:gridCol w="3790043">
                  <a:extLst>
                    <a:ext uri="{9D8B030D-6E8A-4147-A177-3AD203B41FA5}">
                      <a16:colId xmlns:a16="http://schemas.microsoft.com/office/drawing/2014/main" val="4117212650"/>
                    </a:ext>
                  </a:extLst>
                </a:gridCol>
              </a:tblGrid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978560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45319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XCH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82181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58724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53423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RRC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6169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64805"/>
                  </a:ext>
                </a:extLst>
              </a:tr>
              <a:tr h="12458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RLC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6468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39D82-F131-C3D9-A373-EE336DC42988}"/>
              </a:ext>
            </a:extLst>
          </p:cNvPr>
          <p:cNvSpPr/>
          <p:nvPr/>
        </p:nvSpPr>
        <p:spPr>
          <a:xfrm>
            <a:off x="5341257" y="4151086"/>
            <a:ext cx="1422400" cy="2205264"/>
          </a:xfrm>
          <a:prstGeom prst="roundRect">
            <a:avLst/>
          </a:prstGeom>
          <a:gradFill flip="none" rotWithShape="1">
            <a:gsLst>
              <a:gs pos="79000">
                <a:schemeClr val="accent1">
                  <a:alpha val="30000"/>
                </a:schemeClr>
              </a:gs>
              <a:gs pos="0">
                <a:schemeClr val="bg1">
                  <a:alpha val="3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BFF9-7E12-0A52-5B43-DED32003A4E8}"/>
              </a:ext>
            </a:extLst>
          </p:cNvPr>
          <p:cNvSpPr txBox="1"/>
          <p:nvPr/>
        </p:nvSpPr>
        <p:spPr>
          <a:xfrm>
            <a:off x="6923314" y="4715109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Multiplication, and division </a:t>
            </a:r>
            <a:r>
              <a:rPr lang="en-US" sz="3200" b="1" dirty="0">
                <a:solidFill>
                  <a:schemeClr val="accent1"/>
                </a:solidFill>
              </a:rPr>
              <a:t>require 4 cycles.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E46110-B1C1-8D6F-418E-BA54DC1D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Omar T. Amer</a:t>
            </a:r>
          </a:p>
        </p:txBody>
      </p:sp>
    </p:spTree>
    <p:extLst>
      <p:ext uri="{BB962C8B-B14F-4D97-AF65-F5344CB8AC3E}">
        <p14:creationId xmlns:p14="http://schemas.microsoft.com/office/powerpoint/2010/main" val="421622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1000">
        <p159:morph option="byObject"/>
      </p:transition>
    </mc:Choice>
    <mc:Fallback xmlns="">
      <p:transition spd="slow" advTm="2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Blue Pink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97DFF"/>
      </a:accent1>
      <a:accent2>
        <a:srgbClr val="575AFF"/>
      </a:accent2>
      <a:accent3>
        <a:srgbClr val="CB80FF"/>
      </a:accent3>
      <a:accent4>
        <a:srgbClr val="F88BFF"/>
      </a:accent4>
      <a:accent5>
        <a:srgbClr val="FFA8F7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896</Words>
  <Application>Microsoft Office PowerPoint</Application>
  <PresentationFormat>Widescreen</PresentationFormat>
  <Paragraphs>378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Aptos</vt:lpstr>
      <vt:lpstr>Aptos Display</vt:lpstr>
      <vt:lpstr>Arial</vt:lpstr>
      <vt:lpstr>Consolas</vt:lpstr>
      <vt:lpstr>Office Theme</vt:lpstr>
      <vt:lpstr>UVM Verification of OpenCores 8051 ALU CND212 Final Project Submission</vt:lpstr>
      <vt:lpstr>Introduction</vt:lpstr>
      <vt:lpstr>Introduction</vt:lpstr>
      <vt:lpstr>Introduction</vt:lpstr>
      <vt:lpstr>Introduction</vt:lpstr>
      <vt:lpstr>OpenCores 8051 ALU</vt:lpstr>
      <vt:lpstr>OpenCores 8051 ALU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Plan</vt:lpstr>
      <vt:lpstr>Verification Plan</vt:lpstr>
      <vt:lpstr>Verification Plan</vt:lpstr>
      <vt:lpstr>With what do we compare the output?</vt:lpstr>
      <vt:lpstr>PowerPoint Presentation</vt:lpstr>
      <vt:lpstr>Clocking Blocks</vt:lpstr>
      <vt:lpstr>Clocking Blocks</vt:lpstr>
      <vt:lpstr>UVM Testbench</vt:lpstr>
      <vt:lpstr>UVM Testbench</vt:lpstr>
      <vt:lpstr>PowerPoint Presentation</vt:lpstr>
      <vt:lpstr>PowerPoint Presentation</vt:lpstr>
      <vt:lpstr>PowerPoint Presentation</vt:lpstr>
      <vt:lpstr>Sequences</vt:lpstr>
      <vt:lpstr>PowerPoint Presentation</vt:lpstr>
      <vt:lpstr>Sequences</vt:lpstr>
      <vt:lpstr>One Sequence for each operation</vt:lpstr>
      <vt:lpstr>One Sequence for each operation</vt:lpstr>
      <vt:lpstr>One Sequence for each operation</vt:lpstr>
      <vt:lpstr>Randomization Constraints</vt:lpstr>
      <vt:lpstr>ENUMs</vt:lpstr>
      <vt:lpstr>Sequence Library</vt:lpstr>
      <vt:lpstr>Driver</vt:lpstr>
      <vt:lpstr>Monitor</vt:lpstr>
      <vt:lpstr>Scoreboard</vt:lpstr>
      <vt:lpstr>Scoreboard</vt:lpstr>
      <vt:lpstr>Scoreboard</vt:lpstr>
      <vt:lpstr>Subscriber</vt:lpstr>
      <vt:lpstr>Subscriber</vt:lpstr>
      <vt:lpstr>Functional Coverage</vt:lpstr>
      <vt:lpstr>Functional Coverage</vt:lpstr>
      <vt:lpstr>Functional Coverage</vt:lpstr>
      <vt:lpstr>Functional Coverage</vt:lpstr>
      <vt:lpstr>Functional Coverage</vt:lpstr>
      <vt:lpstr>Functional Coverage</vt:lpstr>
      <vt:lpstr>Functional Coverage</vt:lpstr>
      <vt:lpstr>Functional Coverage Results</vt:lpstr>
      <vt:lpstr>Functional Coverage Results</vt:lpstr>
      <vt:lpstr>Functional Coverage Results</vt:lpstr>
      <vt:lpstr>Functional Coverage Results</vt:lpstr>
      <vt:lpstr>Code Coverage Results</vt:lpstr>
      <vt:lpstr>Code Coverage Results</vt:lpstr>
      <vt:lpstr>Simulation Results</vt:lpstr>
      <vt:lpstr>A discrepancy ?</vt:lpstr>
      <vt:lpstr>A discrepancy ?</vt:lpstr>
      <vt:lpstr>A discrepancy ?</vt:lpstr>
      <vt:lpstr>A discrepancy ?</vt:lpstr>
      <vt:lpstr>A discrepancy ?</vt:lpstr>
      <vt:lpstr>A discrepancy ?</vt:lpstr>
      <vt:lpstr>A discrepancy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UVM Verification of OpenCores 8051 ALU CND212 Final Project Submission</dc:title>
  <dc:creator>omartarekamer</dc:creator>
  <cp:lastModifiedBy>omartarekamer</cp:lastModifiedBy>
  <cp:revision>172</cp:revision>
  <dcterms:created xsi:type="dcterms:W3CDTF">2024-05-18T12:42:53Z</dcterms:created>
  <dcterms:modified xsi:type="dcterms:W3CDTF">2024-05-18T23:31:39Z</dcterms:modified>
</cp:coreProperties>
</file>