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33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54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82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51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7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53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07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078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12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29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35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3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15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66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09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32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B55AD10-3B33-4C44-BD56-2E5CEF65F250}" type="datetimeFigureOut">
              <a:rPr lang="es-CO" smtClean="0"/>
              <a:t>18/02/2024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D629C64-BF5D-45AB-82DB-5E79494D9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76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4C4447-6FFA-4FC7-ABAE-9396693AE857}"/>
              </a:ext>
            </a:extLst>
          </p:cNvPr>
          <p:cNvSpPr/>
          <p:nvPr/>
        </p:nvSpPr>
        <p:spPr>
          <a:xfrm>
            <a:off x="183848" y="555392"/>
            <a:ext cx="2319753" cy="1773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89B7C2-0351-C328-097F-21A7140DDBE3}"/>
              </a:ext>
            </a:extLst>
          </p:cNvPr>
          <p:cNvSpPr/>
          <p:nvPr/>
        </p:nvSpPr>
        <p:spPr>
          <a:xfrm>
            <a:off x="3764610" y="96142"/>
            <a:ext cx="1347564" cy="1262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995C8E-3E2A-99D2-E771-25D0389D5584}"/>
              </a:ext>
            </a:extLst>
          </p:cNvPr>
          <p:cNvSpPr/>
          <p:nvPr/>
        </p:nvSpPr>
        <p:spPr>
          <a:xfrm>
            <a:off x="6622754" y="1199765"/>
            <a:ext cx="1784816" cy="1129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78ACB42-E331-57A1-2537-590320647E2D}"/>
              </a:ext>
            </a:extLst>
          </p:cNvPr>
          <p:cNvSpPr/>
          <p:nvPr/>
        </p:nvSpPr>
        <p:spPr>
          <a:xfrm>
            <a:off x="3770556" y="1577028"/>
            <a:ext cx="1354087" cy="1129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0D2ACE-13B7-6135-F9F7-E47D3727E4A6}"/>
              </a:ext>
            </a:extLst>
          </p:cNvPr>
          <p:cNvSpPr/>
          <p:nvPr/>
        </p:nvSpPr>
        <p:spPr>
          <a:xfrm>
            <a:off x="9606832" y="911137"/>
            <a:ext cx="2399533" cy="23529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32C4426-E074-2476-B731-2B4A05EA4ED8}"/>
              </a:ext>
            </a:extLst>
          </p:cNvPr>
          <p:cNvSpPr/>
          <p:nvPr/>
        </p:nvSpPr>
        <p:spPr>
          <a:xfrm>
            <a:off x="6718638" y="5169975"/>
            <a:ext cx="1879941" cy="1364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230F9DA-4B4B-22A1-42D5-1DA83C01A6CE}"/>
              </a:ext>
            </a:extLst>
          </p:cNvPr>
          <p:cNvSpPr/>
          <p:nvPr/>
        </p:nvSpPr>
        <p:spPr>
          <a:xfrm>
            <a:off x="3532303" y="5346785"/>
            <a:ext cx="1835445" cy="10381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4E023BF-67B1-4AFB-603E-11D7CCAAEB7D}"/>
              </a:ext>
            </a:extLst>
          </p:cNvPr>
          <p:cNvSpPr/>
          <p:nvPr/>
        </p:nvSpPr>
        <p:spPr>
          <a:xfrm>
            <a:off x="506036" y="5197455"/>
            <a:ext cx="1675378" cy="13368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F7042C8-C993-27AF-153A-56E830A7FC9E}"/>
              </a:ext>
            </a:extLst>
          </p:cNvPr>
          <p:cNvSpPr/>
          <p:nvPr/>
        </p:nvSpPr>
        <p:spPr>
          <a:xfrm>
            <a:off x="6734619" y="3260127"/>
            <a:ext cx="1642136" cy="1252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E26202-C7A7-028F-7A5D-928761C4A2C8}"/>
              </a:ext>
            </a:extLst>
          </p:cNvPr>
          <p:cNvSpPr/>
          <p:nvPr/>
        </p:nvSpPr>
        <p:spPr>
          <a:xfrm>
            <a:off x="3725612" y="3256665"/>
            <a:ext cx="1642136" cy="1252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3092F06-D6AA-E546-9BD8-F06BE3EE791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03601" y="727221"/>
            <a:ext cx="1261009" cy="7149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21724B-D49D-DCB9-B9DB-CE97D0133B9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03601" y="1442176"/>
            <a:ext cx="1266955" cy="6994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7364729-5B11-FCB3-8068-61185508D94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12174" y="727221"/>
            <a:ext cx="1510580" cy="10371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64F4829-8AD0-61CF-5BF6-4BF65C083518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124643" y="1764362"/>
            <a:ext cx="1498111" cy="3772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5FA852-45FA-4802-58A3-A6F6B0A8F7E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5367748" y="3883142"/>
            <a:ext cx="1366871" cy="34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26DE5C9-1F6F-4DAB-F778-64F06128581D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1343725" y="2328959"/>
            <a:ext cx="0" cy="286849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7E6CEE4-4311-29A2-0919-EC02C4BCEFFB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367748" y="5852126"/>
            <a:ext cx="1350890" cy="137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E961179-319F-7386-F237-81E7AD4F3550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2181414" y="5865866"/>
            <a:ext cx="135088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BCAC44C-46E6-A4FC-0CB0-D512B198E02D}"/>
              </a:ext>
            </a:extLst>
          </p:cNvPr>
          <p:cNvSpPr txBox="1"/>
          <p:nvPr/>
        </p:nvSpPr>
        <p:spPr>
          <a:xfrm>
            <a:off x="8598579" y="301837"/>
            <a:ext cx="3751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Video Images Inference </a:t>
            </a:r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Resnet model &amp;&amp; Yolo 5</a:t>
            </a:r>
          </a:p>
          <a:p>
            <a:pPr algn="ctr"/>
            <a:r>
              <a:rPr lang="es-CO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Inference </a:t>
            </a:r>
            <a:r>
              <a:rPr lang="es-CO" sz="1000" b="1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s-CO" sz="10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-base-</a:t>
            </a:r>
            <a:r>
              <a:rPr lang="es-CO" sz="1000" b="1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uncased</a:t>
            </a:r>
            <a:r>
              <a:rPr lang="es-CO" sz="10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CO" sz="1000" b="1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distilled-squad</a:t>
            </a:r>
            <a:endParaRPr lang="es-CO" sz="1000" b="1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8D34801B-FD2F-9CBB-6B7F-1D3E71D1CB94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1343726" y="2328960"/>
            <a:ext cx="2381887" cy="155418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830A4231-7B71-0677-86E6-7C383D1BDD7F}"/>
              </a:ext>
            </a:extLst>
          </p:cNvPr>
          <p:cNvSpPr txBox="1"/>
          <p:nvPr/>
        </p:nvSpPr>
        <p:spPr>
          <a:xfrm>
            <a:off x="1561586" y="4490865"/>
            <a:ext cx="60970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Move to a txt file</a:t>
            </a:r>
            <a:endParaRPr lang="es-CO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2E98CE52-2CE2-2B3A-4956-8117390722B2}"/>
              </a:ext>
            </a:extLst>
          </p:cNvPr>
          <p:cNvSpPr txBox="1"/>
          <p:nvPr/>
        </p:nvSpPr>
        <p:spPr>
          <a:xfrm>
            <a:off x="-1768964" y="2466162"/>
            <a:ext cx="6097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java</a:t>
            </a:r>
            <a:endParaRPr lang="es-CO" sz="1000" b="1" u="sng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9F71B0FB-6340-05D6-5222-78AFCE3D5BB2}"/>
              </a:ext>
            </a:extLst>
          </p:cNvPr>
          <p:cNvSpPr txBox="1"/>
          <p:nvPr/>
        </p:nvSpPr>
        <p:spPr>
          <a:xfrm>
            <a:off x="-2146645" y="6474319"/>
            <a:ext cx="69807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folder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4810E7C2-0225-7CCB-56BF-923B0D672B91}"/>
              </a:ext>
            </a:extLst>
          </p:cNvPr>
          <p:cNvSpPr txBox="1"/>
          <p:nvPr/>
        </p:nvSpPr>
        <p:spPr>
          <a:xfrm>
            <a:off x="925127" y="6392526"/>
            <a:ext cx="7170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Folder</a:t>
            </a:r>
            <a:b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videos Or </a:t>
            </a:r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4AAB627C-0F57-E1DF-9D2D-40E135211FD7}"/>
              </a:ext>
            </a:extLst>
          </p:cNvPr>
          <p:cNvSpPr txBox="1"/>
          <p:nvPr/>
        </p:nvSpPr>
        <p:spPr>
          <a:xfrm>
            <a:off x="5719607" y="5937114"/>
            <a:ext cx="7170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IMAGES OR</a:t>
            </a:r>
          </a:p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VIDEOS</a:t>
            </a:r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1F69481-32C4-7662-71DF-E159CDA514FB}"/>
              </a:ext>
            </a:extLst>
          </p:cNvPr>
          <p:cNvSpPr txBox="1"/>
          <p:nvPr/>
        </p:nvSpPr>
        <p:spPr>
          <a:xfrm>
            <a:off x="3647370" y="4465392"/>
            <a:ext cx="77846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from </a:t>
            </a:r>
            <a:r>
              <a:rPr lang="en-US" sz="10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F47C95C-ABD0-FC40-DEC2-A1F0A025C52F}"/>
              </a:ext>
            </a:extLst>
          </p:cNvPr>
          <p:cNvSpPr txBox="1"/>
          <p:nvPr/>
        </p:nvSpPr>
        <p:spPr>
          <a:xfrm>
            <a:off x="3663478" y="2294532"/>
            <a:ext cx="77846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folder</a:t>
            </a:r>
            <a:b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our python </a:t>
            </a:r>
            <a:r>
              <a:rPr lang="en-US" sz="10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programs </a:t>
            </a:r>
          </a:p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look for the inputs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BEBF7A40-532A-C10F-A296-3B545D407EE4}"/>
              </a:ext>
            </a:extLst>
          </p:cNvPr>
          <p:cNvSpPr txBox="1"/>
          <p:nvPr/>
        </p:nvSpPr>
        <p:spPr>
          <a:xfrm>
            <a:off x="576102" y="1302120"/>
            <a:ext cx="77846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and images files </a:t>
            </a:r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F0B4B3A-ACFD-C81C-A425-EEE031D4073E}"/>
              </a:ext>
            </a:extLst>
          </p:cNvPr>
          <p:cNvSpPr txBox="1"/>
          <p:nvPr/>
        </p:nvSpPr>
        <p:spPr>
          <a:xfrm>
            <a:off x="618282" y="2678968"/>
            <a:ext cx="77846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with a context and question</a:t>
            </a:r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B44AB42E-3FCA-B495-EC02-B1DFE195EFB8}"/>
              </a:ext>
            </a:extLst>
          </p:cNvPr>
          <p:cNvSpPr txBox="1"/>
          <p:nvPr/>
        </p:nvSpPr>
        <p:spPr>
          <a:xfrm>
            <a:off x="6718638" y="3303251"/>
            <a:ext cx="77846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PYTON SCRIPTS</a:t>
            </a:r>
            <a:endParaRPr lang="es-CO" sz="1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983535B6-6846-8750-A576-972D73540C1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8408561" y="3454087"/>
            <a:ext cx="2588057" cy="220802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: angular 135">
            <a:extLst>
              <a:ext uri="{FF2B5EF4-FFF2-40B4-BE49-F238E27FC236}">
                <a16:creationId xmlns:a16="http://schemas.microsoft.com/office/drawing/2014/main" id="{C094E36B-557E-5E5F-81E4-704DA1AFD038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rot="10800000" flipV="1">
            <a:off x="8376756" y="2087602"/>
            <a:ext cx="1230077" cy="1799001"/>
          </a:xfrm>
          <a:prstGeom prst="bentConnector3">
            <a:avLst>
              <a:gd name="adj1" fmla="val 4850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63932407-1DF7-60B3-41B3-F85414C2F6D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407570" y="1764362"/>
            <a:ext cx="1199262" cy="32324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>
            <a:extLst>
              <a:ext uri="{FF2B5EF4-FFF2-40B4-BE49-F238E27FC236}">
                <a16:creationId xmlns:a16="http://schemas.microsoft.com/office/drawing/2014/main" id="{FCA13F7E-7DC9-0AF7-0416-D8D18E95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8" y="632185"/>
            <a:ext cx="1418400" cy="356391"/>
          </a:xfrm>
          <a:prstGeom prst="rect">
            <a:avLst/>
          </a:prstGeom>
        </p:spPr>
      </p:pic>
      <p:pic>
        <p:nvPicPr>
          <p:cNvPr id="158" name="Imagen 157">
            <a:extLst>
              <a:ext uri="{FF2B5EF4-FFF2-40B4-BE49-F238E27FC236}">
                <a16:creationId xmlns:a16="http://schemas.microsoft.com/office/drawing/2014/main" id="{8095D9BF-9502-CA09-082B-1B3B41EF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78" y="1057023"/>
            <a:ext cx="1583122" cy="425078"/>
          </a:xfrm>
          <a:prstGeom prst="rect">
            <a:avLst/>
          </a:prstGeom>
        </p:spPr>
      </p:pic>
      <p:sp>
        <p:nvSpPr>
          <p:cNvPr id="160" name="Rectángulo 159">
            <a:extLst>
              <a:ext uri="{FF2B5EF4-FFF2-40B4-BE49-F238E27FC236}">
                <a16:creationId xmlns:a16="http://schemas.microsoft.com/office/drawing/2014/main" id="{BE51D113-0136-60AC-E868-FCA3AB958D3B}"/>
              </a:ext>
            </a:extLst>
          </p:cNvPr>
          <p:cNvSpPr/>
          <p:nvPr/>
        </p:nvSpPr>
        <p:spPr>
          <a:xfrm>
            <a:off x="192879" y="1515235"/>
            <a:ext cx="1215170" cy="3232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Image object inference detection</a:t>
            </a:r>
            <a:endParaRPr lang="es-CO" sz="1000" dirty="0"/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B1A99E73-6716-80EF-B999-B9F7614CC07B}"/>
              </a:ext>
            </a:extLst>
          </p:cNvPr>
          <p:cNvSpPr/>
          <p:nvPr/>
        </p:nvSpPr>
        <p:spPr>
          <a:xfrm>
            <a:off x="1524458" y="1555921"/>
            <a:ext cx="922564" cy="6526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Generative IA chat Bot Question And Answer</a:t>
            </a:r>
            <a:endParaRPr lang="es-CO" sz="1000" dirty="0"/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DD3765ED-40E0-F859-1200-AB394D031EA4}"/>
              </a:ext>
            </a:extLst>
          </p:cNvPr>
          <p:cNvSpPr/>
          <p:nvPr/>
        </p:nvSpPr>
        <p:spPr>
          <a:xfrm>
            <a:off x="192879" y="1915648"/>
            <a:ext cx="1215170" cy="3232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Video object inference detection</a:t>
            </a:r>
            <a:endParaRPr lang="es-CO" sz="1000" dirty="0"/>
          </a:p>
        </p:txBody>
      </p:sp>
      <p:pic>
        <p:nvPicPr>
          <p:cNvPr id="167" name="Imagen 166">
            <a:extLst>
              <a:ext uri="{FF2B5EF4-FFF2-40B4-BE49-F238E27FC236}">
                <a16:creationId xmlns:a16="http://schemas.microsoft.com/office/drawing/2014/main" id="{48CBBFB0-6126-4740-196A-9C59D228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551" y="427821"/>
            <a:ext cx="688444" cy="577528"/>
          </a:xfrm>
          <a:prstGeom prst="rect">
            <a:avLst/>
          </a:prstGeom>
        </p:spPr>
      </p:pic>
      <p:pic>
        <p:nvPicPr>
          <p:cNvPr id="168" name="Imagen 167">
            <a:extLst>
              <a:ext uri="{FF2B5EF4-FFF2-40B4-BE49-F238E27FC236}">
                <a16:creationId xmlns:a16="http://schemas.microsoft.com/office/drawing/2014/main" id="{DE4C0987-CECF-6EDF-34C9-E68BD3806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774" y="724165"/>
            <a:ext cx="679712" cy="570202"/>
          </a:xfrm>
          <a:prstGeom prst="rect">
            <a:avLst/>
          </a:prstGeom>
        </p:spPr>
      </p:pic>
      <p:pic>
        <p:nvPicPr>
          <p:cNvPr id="1028" name="Picture 4" descr="57,405 Image File Icons - Free in SVG, PNG, ICO - IconScout">
            <a:extLst>
              <a:ext uri="{FF2B5EF4-FFF2-40B4-BE49-F238E27FC236}">
                <a16:creationId xmlns:a16="http://schemas.microsoft.com/office/drawing/2014/main" id="{6D24FF03-644B-48B3-B8FE-9C859C6A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10" y="1704063"/>
            <a:ext cx="792507" cy="7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4" descr="57,405 Image File Icons - Free in SVG, PNG, ICO - IconScout">
            <a:extLst>
              <a:ext uri="{FF2B5EF4-FFF2-40B4-BE49-F238E27FC236}">
                <a16:creationId xmlns:a16="http://schemas.microsoft.com/office/drawing/2014/main" id="{462D05F9-2DA1-C7BD-84F1-6B79FE3E4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527" y="1830366"/>
            <a:ext cx="792507" cy="7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 windows 11 red folder folder - Files &amp; Folders Icons">
            <a:extLst>
              <a:ext uri="{FF2B5EF4-FFF2-40B4-BE49-F238E27FC236}">
                <a16:creationId xmlns:a16="http://schemas.microsoft.com/office/drawing/2014/main" id="{C3645AD4-335C-A175-37EA-BAB2AA51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29" y="5285143"/>
            <a:ext cx="1084706" cy="10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windows 11 blue folder folder - Files &amp; Folders Icons">
            <a:extLst>
              <a:ext uri="{FF2B5EF4-FFF2-40B4-BE49-F238E27FC236}">
                <a16:creationId xmlns:a16="http://schemas.microsoft.com/office/drawing/2014/main" id="{0EE58B86-453E-9564-477F-91258343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2" y="1283656"/>
            <a:ext cx="926840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3d file txt folder icon illustration 22050309 PNG">
            <a:extLst>
              <a:ext uri="{FF2B5EF4-FFF2-40B4-BE49-F238E27FC236}">
                <a16:creationId xmlns:a16="http://schemas.microsoft.com/office/drawing/2014/main" id="{BB0789BE-F36F-6CE6-E5D0-0D8463B9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12" y="3197330"/>
            <a:ext cx="1341053" cy="134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Imagen 177">
            <a:extLst>
              <a:ext uri="{FF2B5EF4-FFF2-40B4-BE49-F238E27FC236}">
                <a16:creationId xmlns:a16="http://schemas.microsoft.com/office/drawing/2014/main" id="{E78E2DC0-D525-5F95-3490-F3592B4025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0743" y="3700724"/>
            <a:ext cx="1569888" cy="398133"/>
          </a:xfrm>
          <a:prstGeom prst="rect">
            <a:avLst/>
          </a:prstGeom>
        </p:spPr>
      </p:pic>
      <p:pic>
        <p:nvPicPr>
          <p:cNvPr id="1036" name="Picture 12" descr="Engranaje - Iconos gratis de construcción y herramientas">
            <a:extLst>
              <a:ext uri="{FF2B5EF4-FFF2-40B4-BE49-F238E27FC236}">
                <a16:creationId xmlns:a16="http://schemas.microsoft.com/office/drawing/2014/main" id="{3481EDFE-3B76-2505-F19A-8B5FA6B67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392" y="980342"/>
            <a:ext cx="567999" cy="5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 descr="Engranaje - Iconos gratis de construcción y herramientas">
            <a:extLst>
              <a:ext uri="{FF2B5EF4-FFF2-40B4-BE49-F238E27FC236}">
                <a16:creationId xmlns:a16="http://schemas.microsoft.com/office/drawing/2014/main" id="{785AB5FB-9D98-844D-57E7-09DFC804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679" y="1787281"/>
            <a:ext cx="567999" cy="5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12" descr="Engranaje - Iconos gratis de construcción y herramientas">
            <a:extLst>
              <a:ext uri="{FF2B5EF4-FFF2-40B4-BE49-F238E27FC236}">
                <a16:creationId xmlns:a16="http://schemas.microsoft.com/office/drawing/2014/main" id="{3DE902D3-F556-03A9-90D9-260D405C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177" y="2546377"/>
            <a:ext cx="567999" cy="5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Detection, Recognition, And Classification With Machine Learning">
            <a:extLst>
              <a:ext uri="{FF2B5EF4-FFF2-40B4-BE49-F238E27FC236}">
                <a16:creationId xmlns:a16="http://schemas.microsoft.com/office/drawing/2014/main" id="{6D60253E-4CF0-76A2-0821-464CAC991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985" y="5228002"/>
            <a:ext cx="1138836" cy="56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8" descr="Azure windows 11 blue folder folder - Files &amp; Folders Icons">
            <a:extLst>
              <a:ext uri="{FF2B5EF4-FFF2-40B4-BE49-F238E27FC236}">
                <a16:creationId xmlns:a16="http://schemas.microsoft.com/office/drawing/2014/main" id="{6680CEEF-9780-3721-6F63-F66FB92F7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18" y="5241269"/>
            <a:ext cx="926840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Imagen 185">
            <a:extLst>
              <a:ext uri="{FF2B5EF4-FFF2-40B4-BE49-F238E27FC236}">
                <a16:creationId xmlns:a16="http://schemas.microsoft.com/office/drawing/2014/main" id="{66FF1629-AE48-C58B-9E2B-7F7CE98088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6893" y="5763932"/>
            <a:ext cx="1420774" cy="710387"/>
          </a:xfrm>
          <a:prstGeom prst="rect">
            <a:avLst/>
          </a:prstGeom>
        </p:spPr>
      </p:pic>
      <p:sp>
        <p:nvSpPr>
          <p:cNvPr id="187" name="Rectángulo 186">
            <a:extLst>
              <a:ext uri="{FF2B5EF4-FFF2-40B4-BE49-F238E27FC236}">
                <a16:creationId xmlns:a16="http://schemas.microsoft.com/office/drawing/2014/main" id="{1149DFD3-D738-6DA0-64A2-FD7AB0C268E0}"/>
              </a:ext>
            </a:extLst>
          </p:cNvPr>
          <p:cNvSpPr/>
          <p:nvPr/>
        </p:nvSpPr>
        <p:spPr>
          <a:xfrm>
            <a:off x="10400728" y="1032408"/>
            <a:ext cx="1215170" cy="3232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Python for image inference</a:t>
            </a:r>
            <a:endParaRPr lang="es-CO" sz="1000" dirty="0"/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DE492F53-DEDF-13AE-9DA2-1CDFF62CDE2B}"/>
              </a:ext>
            </a:extLst>
          </p:cNvPr>
          <p:cNvSpPr/>
          <p:nvPr/>
        </p:nvSpPr>
        <p:spPr>
          <a:xfrm>
            <a:off x="10306324" y="2663862"/>
            <a:ext cx="1215170" cy="323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Python for text inference</a:t>
            </a:r>
            <a:endParaRPr lang="es-CO" sz="1000" dirty="0"/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E5AC3EAD-F445-1871-C407-AD1C2C7ED062}"/>
              </a:ext>
            </a:extLst>
          </p:cNvPr>
          <p:cNvSpPr/>
          <p:nvPr/>
        </p:nvSpPr>
        <p:spPr>
          <a:xfrm>
            <a:off x="9976360" y="1885818"/>
            <a:ext cx="1215170" cy="3232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Python for video inference</a:t>
            </a:r>
            <a:endParaRPr lang="es-CO" sz="1000" dirty="0"/>
          </a:p>
        </p:txBody>
      </p:sp>
      <p:pic>
        <p:nvPicPr>
          <p:cNvPr id="1026" name="Picture 2" descr="Optimising Deep Learning using TensorRT for NVIDIA Jetson">
            <a:extLst>
              <a:ext uri="{FF2B5EF4-FFF2-40B4-BE49-F238E27FC236}">
                <a16:creationId xmlns:a16="http://schemas.microsoft.com/office/drawing/2014/main" id="{1FC920DA-866A-C5B9-A52B-729E3E41A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26" y="4271456"/>
            <a:ext cx="1942338" cy="97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ptimising Deep Learning using TensorRT for NVIDIA Jetson">
            <a:extLst>
              <a:ext uri="{FF2B5EF4-FFF2-40B4-BE49-F238E27FC236}">
                <a16:creationId xmlns:a16="http://schemas.microsoft.com/office/drawing/2014/main" id="{6BA622A5-F69D-F327-8796-3C4CE4D2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87" y="2868975"/>
            <a:ext cx="1471651" cy="7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3883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35</TotalTime>
  <Words>89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Corbel</vt:lpstr>
      <vt:lpstr>Profundidad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cuadrado gutierrezz</dc:creator>
  <cp:lastModifiedBy>omar cuadrado gutierrezz</cp:lastModifiedBy>
  <cp:revision>3</cp:revision>
  <dcterms:created xsi:type="dcterms:W3CDTF">2024-02-19T03:56:17Z</dcterms:created>
  <dcterms:modified xsi:type="dcterms:W3CDTF">2024-02-19T04:53:18Z</dcterms:modified>
</cp:coreProperties>
</file>