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C7182"/>
                </a:solidFill>
              </a:rPr>
              <a:t>Test Launch Findings: </a:t>
            </a:r>
            <a:endParaRPr b="1" sz="3700">
              <a:solidFill>
                <a:srgbClr val="0C718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C7182"/>
                </a:solidFill>
              </a:rPr>
              <a:t>Tablet Rollout</a:t>
            </a:r>
            <a:endParaRPr b="1" sz="37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Summary</a:t>
            </a:r>
            <a:endParaRPr b="1" i="1"/>
          </a:p>
        </p:txBody>
      </p:sp>
      <p:sp>
        <p:nvSpPr>
          <p:cNvPr id="65" name="Google Shape;65;p14"/>
          <p:cNvSpPr txBox="1"/>
          <p:nvPr/>
        </p:nvSpPr>
        <p:spPr>
          <a:xfrm>
            <a:off x="78750" y="995850"/>
            <a:ext cx="89172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successfully conducted a test launch of our new tablet ordering system at Sauce &amp; Spoon.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 customers participated and completed a detailed survey about their experience.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Achievements: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tablet ordering for the full dining experience.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Gathered customer insights on usability and overall satisfaction.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Overview</a:t>
            </a:r>
            <a:endParaRPr b="1" i="1"/>
          </a:p>
        </p:txBody>
      </p:sp>
      <p:sp>
        <p:nvSpPr>
          <p:cNvPr id="72" name="Google Shape;72;p15"/>
          <p:cNvSpPr txBox="1"/>
          <p:nvPr/>
        </p:nvSpPr>
        <p:spPr>
          <a:xfrm>
            <a:off x="78750" y="995850"/>
            <a:ext cx="89172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aimed to measure: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Ease of use and customer satisfaction with the tablet system.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Speed and accuracy of food ordering and delivery.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 on customer wait times and check-out experience.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Willingness of customers to adopt tablet ordering in future visits.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Findings</a:t>
            </a:r>
            <a:endParaRPr b="1" i="1"/>
          </a:p>
        </p:txBody>
      </p:sp>
      <p:sp>
        <p:nvSpPr>
          <p:cNvPr id="79" name="Google Shape;79;p16"/>
          <p:cNvSpPr txBox="1"/>
          <p:nvPr/>
        </p:nvSpPr>
        <p:spPr>
          <a:xfrm>
            <a:off x="78750" y="995850"/>
            <a:ext cx="89865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Data Point:</a:t>
            </a: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Satisfaction with Tablet Experience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i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Survey Question: On a scale of 1–5, please rate your experience with the tablet overall.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Great (5): 16 respondents (32%)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(4): 20 respondents (40%)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Neutral (3): 7 respondents (14%)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Mediocre (2): 5 respondents (10%)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○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Lacking (1): 2 respondents (4%)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Next Steps</a:t>
            </a:r>
            <a:endParaRPr b="1" i="1"/>
          </a:p>
        </p:txBody>
      </p:sp>
      <p:sp>
        <p:nvSpPr>
          <p:cNvPr id="86" name="Google Shape;86;p17"/>
          <p:cNvSpPr txBox="1"/>
          <p:nvPr/>
        </p:nvSpPr>
        <p:spPr>
          <a:xfrm>
            <a:off x="113400" y="1141800"/>
            <a:ext cx="8917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#1: 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Tablet Navigation &amp; Ease of Use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48% found it easy or very easy to navigate, 22% rated it as slightly difficult or difficult.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Recommend: Enhance onboarding experience and add clearer tablet instructions.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Next Steps</a:t>
            </a:r>
            <a:endParaRPr b="1" i="1"/>
          </a:p>
        </p:txBody>
      </p:sp>
      <p:sp>
        <p:nvSpPr>
          <p:cNvPr id="93" name="Google Shape;93;p18"/>
          <p:cNvSpPr txBox="1"/>
          <p:nvPr/>
        </p:nvSpPr>
        <p:spPr>
          <a:xfrm>
            <a:off x="113400" y="1141800"/>
            <a:ext cx="8917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#2: 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Address Technical Glitches &amp; Improve Reliability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12% of customers reported technical issues (freezing, glitchy performance).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Char char="●"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Recommend: Collaborate with our IT partner to ensure tablets are fully optimized and minimize disruptions.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