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54"/>
  </p:notesMasterIdLst>
  <p:sldIdLst>
    <p:sldId id="256" r:id="rId2"/>
    <p:sldId id="258" r:id="rId3"/>
    <p:sldId id="260" r:id="rId4"/>
    <p:sldId id="262" r:id="rId5"/>
    <p:sldId id="297" r:id="rId6"/>
    <p:sldId id="268" r:id="rId7"/>
    <p:sldId id="298" r:id="rId8"/>
    <p:sldId id="336" r:id="rId9"/>
    <p:sldId id="299" r:id="rId10"/>
    <p:sldId id="300" r:id="rId11"/>
    <p:sldId id="301" r:id="rId12"/>
    <p:sldId id="302" r:id="rId13"/>
    <p:sldId id="304" r:id="rId14"/>
    <p:sldId id="305" r:id="rId15"/>
    <p:sldId id="306"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07" r:id="rId29"/>
    <p:sldId id="261" r:id="rId30"/>
    <p:sldId id="265" r:id="rId31"/>
    <p:sldId id="320" r:id="rId32"/>
    <p:sldId id="321" r:id="rId33"/>
    <p:sldId id="322" r:id="rId34"/>
    <p:sldId id="323" r:id="rId35"/>
    <p:sldId id="324" r:id="rId36"/>
    <p:sldId id="325" r:id="rId37"/>
    <p:sldId id="326" r:id="rId38"/>
    <p:sldId id="327" r:id="rId39"/>
    <p:sldId id="328" r:id="rId40"/>
    <p:sldId id="329" r:id="rId41"/>
    <p:sldId id="267" r:id="rId42"/>
    <p:sldId id="330" r:id="rId43"/>
    <p:sldId id="331" r:id="rId44"/>
    <p:sldId id="332" r:id="rId45"/>
    <p:sldId id="333" r:id="rId46"/>
    <p:sldId id="334" r:id="rId47"/>
    <p:sldId id="335" r:id="rId48"/>
    <p:sldId id="337" r:id="rId49"/>
    <p:sldId id="338" r:id="rId50"/>
    <p:sldId id="339" r:id="rId51"/>
    <p:sldId id="340" r:id="rId52"/>
    <p:sldId id="341" r:id="rId53"/>
  </p:sldIdLst>
  <p:sldSz cx="9144000" cy="5143500" type="screen16x9"/>
  <p:notesSz cx="6858000" cy="9144000"/>
  <p:embeddedFontLst>
    <p:embeddedFont>
      <p:font typeface="Anaheim" panose="020B0604020202020204" charset="0"/>
      <p:regular r:id="rId55"/>
      <p:bold r:id="rId56"/>
    </p:embeddedFont>
    <p:embeddedFont>
      <p:font typeface="Be Vietnam Pro" panose="020B0604020202020204" charset="0"/>
      <p:regular r:id="rId57"/>
      <p:bold r:id="rId58"/>
      <p:italic r:id="rId59"/>
      <p:boldItalic r:id="rId60"/>
    </p:embeddedFont>
    <p:embeddedFont>
      <p:font typeface="Be Vietnam Pro SemiBold" panose="020B0604020202020204" charset="0"/>
      <p:regular r:id="rId61"/>
      <p:bold r:id="rId62"/>
      <p:italic r:id="rId63"/>
      <p:boldItalic r:id="rId64"/>
    </p:embeddedFont>
    <p:embeddedFont>
      <p:font typeface="Inter" panose="020B0604020202020204" charset="0"/>
      <p:regular r:id="rId65"/>
      <p:bold r:id="rId66"/>
      <p:italic r:id="rId67"/>
      <p:boldItalic r:id="rId68"/>
    </p:embeddedFont>
    <p:embeddedFont>
      <p:font typeface="Jost" panose="020B0604020202020204" charset="0"/>
      <p:regular r:id="rId69"/>
      <p:bold r:id="rId70"/>
      <p:italic r:id="rId71"/>
      <p:boldItalic r:id="rId72"/>
    </p:embeddedFont>
    <p:embeddedFont>
      <p:font typeface="Open Sans" panose="020B0606030504020204" pitchFamily="34" charset="0"/>
      <p:regular r:id="rId73"/>
      <p:bold r:id="rId74"/>
      <p:italic r:id="rId75"/>
      <p:boldItalic r:id="rId7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FEEEA"/>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C8C97F-E619-4C3B-8AF9-481CD65AFD17}">
  <a:tblStyle styleId="{39C8C97F-E619-4C3B-8AF9-481CD65AFD1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F55D2A8-FA55-4CCB-A58B-92ED8449AB9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960" autoAdjust="0"/>
  </p:normalViewPr>
  <p:slideViewPr>
    <p:cSldViewPr snapToGrid="0">
      <p:cViewPr varScale="1">
        <p:scale>
          <a:sx n="104" d="100"/>
          <a:sy n="104" d="100"/>
        </p:scale>
        <p:origin x="850"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9.fntdata"/><Relationship Id="rId68" Type="http://schemas.openxmlformats.org/officeDocument/2006/relationships/font" Target="fonts/font14.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font" Target="fonts/font20.fntdata"/><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8.fntdata"/><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font" Target="fonts/font19.fntdata"/><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1.fntdata"/><Relationship Id="rId76" Type="http://schemas.openxmlformats.org/officeDocument/2006/relationships/font" Target="fonts/font22.fntdata"/><Relationship Id="rId7" Type="http://schemas.openxmlformats.org/officeDocument/2006/relationships/slide" Target="slides/slide6.xml"/><Relationship Id="rId71" Type="http://schemas.openxmlformats.org/officeDocument/2006/relationships/font" Target="fonts/font17.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9"/>
        <p:cNvGrpSpPr/>
        <p:nvPr/>
      </p:nvGrpSpPr>
      <p:grpSpPr>
        <a:xfrm>
          <a:off x="0" y="0"/>
          <a:ext cx="0" cy="0"/>
          <a:chOff x="0" y="0"/>
          <a:chExt cx="0" cy="0"/>
        </a:xfrm>
      </p:grpSpPr>
      <p:sp>
        <p:nvSpPr>
          <p:cNvPr id="1570" name="Google Shape;1570;g2a660165174_0_4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1" name="Google Shape;1571;g2a660165174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Majority less than 40K to 60K</a:t>
            </a:r>
            <a:endParaRPr dirty="0"/>
          </a:p>
        </p:txBody>
      </p:sp>
    </p:spTree>
    <p:extLst>
      <p:ext uri="{BB962C8B-B14F-4D97-AF65-F5344CB8AC3E}">
        <p14:creationId xmlns:p14="http://schemas.microsoft.com/office/powerpoint/2010/main" val="42117618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Majority less than 40K to 60K</a:t>
            </a:r>
            <a:endParaRPr dirty="0"/>
          </a:p>
        </p:txBody>
      </p:sp>
    </p:spTree>
    <p:extLst>
      <p:ext uri="{BB962C8B-B14F-4D97-AF65-F5344CB8AC3E}">
        <p14:creationId xmlns:p14="http://schemas.microsoft.com/office/powerpoint/2010/main" val="642007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Majority less than 40K to 60K</a:t>
            </a:r>
            <a:endParaRPr dirty="0"/>
          </a:p>
        </p:txBody>
      </p:sp>
    </p:spTree>
    <p:extLst>
      <p:ext uri="{BB962C8B-B14F-4D97-AF65-F5344CB8AC3E}">
        <p14:creationId xmlns:p14="http://schemas.microsoft.com/office/powerpoint/2010/main" val="3370388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Low credit limit due to most customers being from lower income categories</a:t>
            </a:r>
          </a:p>
        </p:txBody>
      </p:sp>
    </p:spTree>
    <p:extLst>
      <p:ext uri="{BB962C8B-B14F-4D97-AF65-F5344CB8AC3E}">
        <p14:creationId xmlns:p14="http://schemas.microsoft.com/office/powerpoint/2010/main" val="1464989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makes sense as credit limit is the maximum credit but AOTB is the actually available credit</a:t>
            </a:r>
          </a:p>
        </p:txBody>
      </p:sp>
    </p:spTree>
    <p:extLst>
      <p:ext uri="{BB962C8B-B14F-4D97-AF65-F5344CB8AC3E}">
        <p14:creationId xmlns:p14="http://schemas.microsoft.com/office/powerpoint/2010/main" val="11591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Different peaks suggest the need to segment the data according to the different transactions. 2</a:t>
            </a:r>
            <a:r>
              <a:rPr lang="en-US" baseline="30000" dirty="0"/>
              <a:t>nd</a:t>
            </a:r>
            <a:r>
              <a:rPr lang="en-US" dirty="0"/>
              <a:t> point due to large portion of the customers being from lower income category </a:t>
            </a:r>
          </a:p>
        </p:txBody>
      </p:sp>
    </p:spTree>
    <p:extLst>
      <p:ext uri="{BB962C8B-B14F-4D97-AF65-F5344CB8AC3E}">
        <p14:creationId xmlns:p14="http://schemas.microsoft.com/office/powerpoint/2010/main" val="2449556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outliers could be linked to real life reasons why someone’s transaction amount could change, such as raises, different economic circumstances. Bonuses etc. </a:t>
            </a:r>
          </a:p>
        </p:txBody>
      </p:sp>
    </p:spTree>
    <p:extLst>
      <p:ext uri="{BB962C8B-B14F-4D97-AF65-F5344CB8AC3E}">
        <p14:creationId xmlns:p14="http://schemas.microsoft.com/office/powerpoint/2010/main" val="4015231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outliers could be linked to real life reasons why someone’s transaction amount could change, such as raises, different economic circumstances. Bonuses etc. </a:t>
            </a:r>
          </a:p>
        </p:txBody>
      </p:sp>
    </p:spTree>
    <p:extLst>
      <p:ext uri="{BB962C8B-B14F-4D97-AF65-F5344CB8AC3E}">
        <p14:creationId xmlns:p14="http://schemas.microsoft.com/office/powerpoint/2010/main" val="32931875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15527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1"/>
        <p:cNvGrpSpPr/>
        <p:nvPr/>
      </p:nvGrpSpPr>
      <p:grpSpPr>
        <a:xfrm>
          <a:off x="0" y="0"/>
          <a:ext cx="0" cy="0"/>
          <a:chOff x="0" y="0"/>
          <a:chExt cx="0" cy="0"/>
        </a:xfrm>
      </p:grpSpPr>
      <p:sp>
        <p:nvSpPr>
          <p:cNvPr id="1792" name="Google Shape;179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3" name="Google Shape;179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full data</a:t>
            </a:r>
          </a:p>
        </p:txBody>
      </p:sp>
    </p:spTree>
    <p:extLst>
      <p:ext uri="{BB962C8B-B14F-4D97-AF65-F5344CB8AC3E}">
        <p14:creationId xmlns:p14="http://schemas.microsoft.com/office/powerpoint/2010/main" val="23651634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00480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 meeting the needs of the highest income category of the least. Only the middle </a:t>
            </a:r>
          </a:p>
        </p:txBody>
      </p:sp>
    </p:spTree>
    <p:extLst>
      <p:ext uri="{BB962C8B-B14F-4D97-AF65-F5344CB8AC3E}">
        <p14:creationId xmlns:p14="http://schemas.microsoft.com/office/powerpoint/2010/main" val="3584299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Many attrited customers were from high economic category, them having lower credit limits than existing could be a reason as the customers don’t feel satisfied by the limits the bank has imposed on them. </a:t>
            </a:r>
          </a:p>
        </p:txBody>
      </p:sp>
    </p:spTree>
    <p:extLst>
      <p:ext uri="{BB962C8B-B14F-4D97-AF65-F5344CB8AC3E}">
        <p14:creationId xmlns:p14="http://schemas.microsoft.com/office/powerpoint/2010/main" val="2935190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46010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Potentially means that whatever complaints they’ve made through frequent contact with the bank was not addressed. Even at the end of the year. </a:t>
            </a:r>
          </a:p>
        </p:txBody>
      </p:sp>
    </p:spTree>
    <p:extLst>
      <p:ext uri="{BB962C8B-B14F-4D97-AF65-F5344CB8AC3E}">
        <p14:creationId xmlns:p14="http://schemas.microsoft.com/office/powerpoint/2010/main" val="32029885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2"/>
        <p:cNvGrpSpPr/>
        <p:nvPr/>
      </p:nvGrpSpPr>
      <p:grpSpPr>
        <a:xfrm>
          <a:off x="0" y="0"/>
          <a:ext cx="0" cy="0"/>
          <a:chOff x="0" y="0"/>
          <a:chExt cx="0" cy="0"/>
        </a:xfrm>
      </p:grpSpPr>
      <p:sp>
        <p:nvSpPr>
          <p:cNvPr id="2063" name="Google Shape;2063;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4" name="Google Shape;2064;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7478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Some of the most loyal customers and the 2</a:t>
            </a:r>
            <a:r>
              <a:rPr lang="en-US" baseline="30000" dirty="0"/>
              <a:t>nd</a:t>
            </a:r>
            <a:r>
              <a:rPr lang="en-US" dirty="0"/>
              <a:t> least most common in attrition are less than 40K. This suggests wrong segmentation.</a:t>
            </a:r>
          </a:p>
        </p:txBody>
      </p:sp>
    </p:spTree>
    <p:extLst>
      <p:ext uri="{BB962C8B-B14F-4D97-AF65-F5344CB8AC3E}">
        <p14:creationId xmlns:p14="http://schemas.microsoft.com/office/powerpoint/2010/main" val="3078633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suggests that the blue card is the most useful all the other upgrades are not as useful work on that</a:t>
            </a:r>
          </a:p>
        </p:txBody>
      </p:sp>
    </p:spTree>
    <p:extLst>
      <p:ext uri="{BB962C8B-B14F-4D97-AF65-F5344CB8AC3E}">
        <p14:creationId xmlns:p14="http://schemas.microsoft.com/office/powerpoint/2010/main" val="2094397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8841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744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9"/>
        <p:cNvGrpSpPr/>
        <p:nvPr/>
      </p:nvGrpSpPr>
      <p:grpSpPr>
        <a:xfrm>
          <a:off x="0" y="0"/>
          <a:ext cx="0" cy="0"/>
          <a:chOff x="0" y="0"/>
          <a:chExt cx="0" cy="0"/>
        </a:xfrm>
      </p:grpSpPr>
      <p:sp>
        <p:nvSpPr>
          <p:cNvPr id="1810" name="Google Shape;1810;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1" name="Google Shape;1811;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7"/>
        <p:cNvGrpSpPr/>
        <p:nvPr/>
      </p:nvGrpSpPr>
      <p:grpSpPr>
        <a:xfrm>
          <a:off x="0" y="0"/>
          <a:ext cx="0" cy="0"/>
          <a:chOff x="0" y="0"/>
          <a:chExt cx="0" cy="0"/>
        </a:xfrm>
      </p:grpSpPr>
      <p:sp>
        <p:nvSpPr>
          <p:cNvPr id="1728" name="Google Shape;172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9" name="Google Shape;172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1082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70% of customers are educated. About 30% assumed uneducated. </a:t>
            </a:r>
            <a:endParaRPr dirty="0"/>
          </a:p>
        </p:txBody>
      </p:sp>
    </p:spTree>
    <p:extLst>
      <p:ext uri="{BB962C8B-B14F-4D97-AF65-F5344CB8AC3E}">
        <p14:creationId xmlns:p14="http://schemas.microsoft.com/office/powerpoint/2010/main" val="5752926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70% of customers are educated. About 30% assumed uneducated. </a:t>
            </a:r>
            <a:endParaRPr dirty="0"/>
          </a:p>
        </p:txBody>
      </p:sp>
    </p:spTree>
    <p:extLst>
      <p:ext uri="{BB962C8B-B14F-4D97-AF65-F5344CB8AC3E}">
        <p14:creationId xmlns:p14="http://schemas.microsoft.com/office/powerpoint/2010/main" val="836483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9"/>
        <p:cNvGrpSpPr/>
        <p:nvPr/>
      </p:nvGrpSpPr>
      <p:grpSpPr>
        <a:xfrm>
          <a:off x="0" y="0"/>
          <a:ext cx="0" cy="0"/>
          <a:chOff x="0" y="0"/>
          <a:chExt cx="0" cy="0"/>
        </a:xfrm>
      </p:grpSpPr>
      <p:sp>
        <p:nvSpPr>
          <p:cNvPr id="2110" name="Google Shape;2110;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1" name="Google Shape;2111;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70% of customers are educated. About 30% assumed uneducated. </a:t>
            </a:r>
            <a:endParaRPr dirty="0"/>
          </a:p>
        </p:txBody>
      </p:sp>
    </p:spTree>
    <p:extLst>
      <p:ext uri="{BB962C8B-B14F-4D97-AF65-F5344CB8AC3E}">
        <p14:creationId xmlns:p14="http://schemas.microsoft.com/office/powerpoint/2010/main" val="3020314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477400" y="1071500"/>
            <a:ext cx="4161900" cy="2217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617253" y="3450000"/>
            <a:ext cx="3712500" cy="288600"/>
          </a:xfrm>
          <a:prstGeom prst="rect">
            <a:avLst/>
          </a:prstGeom>
          <a:solidFill>
            <a:schemeClr val="accent5"/>
          </a:solidFill>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2" name="Google Shape;12;p2"/>
          <p:cNvGrpSpPr/>
          <p:nvPr/>
        </p:nvGrpSpPr>
        <p:grpSpPr>
          <a:xfrm>
            <a:off x="-4" y="-200"/>
            <a:ext cx="1754811" cy="5150701"/>
            <a:chOff x="-4" y="-200"/>
            <a:chExt cx="1754811" cy="5150701"/>
          </a:xfrm>
        </p:grpSpPr>
        <p:grpSp>
          <p:nvGrpSpPr>
            <p:cNvPr id="13" name="Google Shape;13;p2"/>
            <p:cNvGrpSpPr/>
            <p:nvPr/>
          </p:nvGrpSpPr>
          <p:grpSpPr>
            <a:xfrm>
              <a:off x="292641" y="-200"/>
              <a:ext cx="1462167" cy="5150701"/>
              <a:chOff x="1387483" y="0"/>
              <a:chExt cx="1462167" cy="5143500"/>
            </a:xfrm>
          </p:grpSpPr>
          <p:cxnSp>
            <p:nvCxnSpPr>
              <p:cNvPr id="14" name="Google Shape;14;p2"/>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5" name="Google Shape;15;p2"/>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6" name="Google Shape;16;p2"/>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7" name="Google Shape;17;p2"/>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8" name="Google Shape;18;p2"/>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9" name="Google Shape;19;p2"/>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20" name="Google Shape;20;p2"/>
            <p:cNvGrpSpPr/>
            <p:nvPr/>
          </p:nvGrpSpPr>
          <p:grpSpPr>
            <a:xfrm>
              <a:off x="-4" y="232081"/>
              <a:ext cx="1754448" cy="4678945"/>
              <a:chOff x="-4" y="232081"/>
              <a:chExt cx="1754448" cy="4678945"/>
            </a:xfrm>
          </p:grpSpPr>
          <p:grpSp>
            <p:nvGrpSpPr>
              <p:cNvPr id="21" name="Google Shape;21;p2"/>
              <p:cNvGrpSpPr/>
              <p:nvPr/>
            </p:nvGrpSpPr>
            <p:grpSpPr>
              <a:xfrm rot="-5400000">
                <a:off x="-146297" y="670807"/>
                <a:ext cx="2047033" cy="1754448"/>
                <a:chOff x="217750" y="0"/>
                <a:chExt cx="2047033" cy="5143500"/>
              </a:xfrm>
            </p:grpSpPr>
            <p:cxnSp>
              <p:nvCxnSpPr>
                <p:cNvPr id="22" name="Google Shape;22;p2"/>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3" name="Google Shape;23;p2"/>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4" name="Google Shape;24;p2"/>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 name="Google Shape;25;p2"/>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 name="Google Shape;26;p2"/>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7" name="Google Shape;27;p2"/>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8" name="Google Shape;28;p2"/>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9" name="Google Shape;29;p2"/>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30" name="Google Shape;30;p2"/>
              <p:cNvGrpSpPr/>
              <p:nvPr/>
            </p:nvGrpSpPr>
            <p:grpSpPr>
              <a:xfrm rot="-5400000">
                <a:off x="-146297" y="3010285"/>
                <a:ext cx="2047033" cy="1754448"/>
                <a:chOff x="217750" y="0"/>
                <a:chExt cx="2047033" cy="5143500"/>
              </a:xfrm>
            </p:grpSpPr>
            <p:cxnSp>
              <p:nvCxnSpPr>
                <p:cNvPr id="31" name="Google Shape;31;p2"/>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2" name="Google Shape;32;p2"/>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3" name="Google Shape;33;p2"/>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4" name="Google Shape;34;p2"/>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5" name="Google Shape;35;p2"/>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6" name="Google Shape;36;p2"/>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7" name="Google Shape;37;p2"/>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8" name="Google Shape;38;p2"/>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39" name="Google Shape;39;p2"/>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773"/>
        <p:cNvGrpSpPr/>
        <p:nvPr/>
      </p:nvGrpSpPr>
      <p:grpSpPr>
        <a:xfrm>
          <a:off x="0" y="0"/>
          <a:ext cx="0" cy="0"/>
          <a:chOff x="0" y="0"/>
          <a:chExt cx="0" cy="0"/>
        </a:xfrm>
      </p:grpSpPr>
      <p:sp>
        <p:nvSpPr>
          <p:cNvPr id="774" name="Google Shape;774;p13"/>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775" name="Google Shape;775;p13"/>
          <p:cNvGrpSpPr/>
          <p:nvPr/>
        </p:nvGrpSpPr>
        <p:grpSpPr>
          <a:xfrm>
            <a:off x="25" y="4618355"/>
            <a:ext cx="9144629" cy="524953"/>
            <a:chOff x="25" y="4618550"/>
            <a:chExt cx="9144629" cy="532352"/>
          </a:xfrm>
        </p:grpSpPr>
        <p:grpSp>
          <p:nvGrpSpPr>
            <p:cNvPr id="776" name="Google Shape;776;p13"/>
            <p:cNvGrpSpPr/>
            <p:nvPr/>
          </p:nvGrpSpPr>
          <p:grpSpPr>
            <a:xfrm rot="-5400000">
              <a:off x="4426108" y="192467"/>
              <a:ext cx="292463" cy="9144629"/>
              <a:chOff x="217750" y="0"/>
              <a:chExt cx="292433" cy="5143500"/>
            </a:xfrm>
          </p:grpSpPr>
          <p:cxnSp>
            <p:nvCxnSpPr>
              <p:cNvPr id="777" name="Google Shape;777;p13"/>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78" name="Google Shape;778;p13"/>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79" name="Google Shape;779;p13"/>
            <p:cNvGrpSpPr/>
            <p:nvPr/>
          </p:nvGrpSpPr>
          <p:grpSpPr>
            <a:xfrm>
              <a:off x="292691" y="4618550"/>
              <a:ext cx="2924317" cy="532352"/>
              <a:chOff x="292691" y="4618550"/>
              <a:chExt cx="2924317" cy="532352"/>
            </a:xfrm>
          </p:grpSpPr>
          <p:grpSp>
            <p:nvGrpSpPr>
              <p:cNvPr id="780" name="Google Shape;780;p13"/>
              <p:cNvGrpSpPr/>
              <p:nvPr/>
            </p:nvGrpSpPr>
            <p:grpSpPr>
              <a:xfrm>
                <a:off x="292691" y="4618550"/>
                <a:ext cx="1169733" cy="532352"/>
                <a:chOff x="1387483" y="0"/>
                <a:chExt cx="1169733" cy="5143500"/>
              </a:xfrm>
            </p:grpSpPr>
            <p:cxnSp>
              <p:nvCxnSpPr>
                <p:cNvPr id="781" name="Google Shape;781;p1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82" name="Google Shape;782;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83" name="Google Shape;783;p1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84" name="Google Shape;784;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85" name="Google Shape;785;p1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86" name="Google Shape;786;p13"/>
              <p:cNvGrpSpPr/>
              <p:nvPr/>
            </p:nvGrpSpPr>
            <p:grpSpPr>
              <a:xfrm>
                <a:off x="1754841" y="4618550"/>
                <a:ext cx="1462167" cy="532352"/>
                <a:chOff x="1387483" y="0"/>
                <a:chExt cx="1462167" cy="5143500"/>
              </a:xfrm>
            </p:grpSpPr>
            <p:cxnSp>
              <p:nvCxnSpPr>
                <p:cNvPr id="787" name="Google Shape;787;p1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88" name="Google Shape;788;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89" name="Google Shape;789;p1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90" name="Google Shape;790;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91" name="Google Shape;791;p1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92" name="Google Shape;792;p1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793" name="Google Shape;793;p13"/>
            <p:cNvGrpSpPr/>
            <p:nvPr/>
          </p:nvGrpSpPr>
          <p:grpSpPr>
            <a:xfrm>
              <a:off x="3509424" y="4618550"/>
              <a:ext cx="2631883" cy="532352"/>
              <a:chOff x="585124" y="4618550"/>
              <a:chExt cx="2631883" cy="532352"/>
            </a:xfrm>
          </p:grpSpPr>
          <p:grpSp>
            <p:nvGrpSpPr>
              <p:cNvPr id="794" name="Google Shape;794;p13"/>
              <p:cNvGrpSpPr/>
              <p:nvPr/>
            </p:nvGrpSpPr>
            <p:grpSpPr>
              <a:xfrm>
                <a:off x="585124" y="4618550"/>
                <a:ext cx="877300" cy="532352"/>
                <a:chOff x="1679917" y="0"/>
                <a:chExt cx="877300" cy="5143500"/>
              </a:xfrm>
            </p:grpSpPr>
            <p:cxnSp>
              <p:nvCxnSpPr>
                <p:cNvPr id="795" name="Google Shape;795;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96" name="Google Shape;796;p1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97" name="Google Shape;797;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98" name="Google Shape;798;p1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99" name="Google Shape;799;p13"/>
              <p:cNvGrpSpPr/>
              <p:nvPr/>
            </p:nvGrpSpPr>
            <p:grpSpPr>
              <a:xfrm>
                <a:off x="1754841" y="4618550"/>
                <a:ext cx="1462167" cy="532352"/>
                <a:chOff x="1387483" y="0"/>
                <a:chExt cx="1462167" cy="5143500"/>
              </a:xfrm>
            </p:grpSpPr>
            <p:cxnSp>
              <p:nvCxnSpPr>
                <p:cNvPr id="800" name="Google Shape;800;p1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01" name="Google Shape;801;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02" name="Google Shape;802;p1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03" name="Google Shape;803;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04" name="Google Shape;804;p1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05" name="Google Shape;805;p1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806" name="Google Shape;806;p13"/>
            <p:cNvGrpSpPr/>
            <p:nvPr/>
          </p:nvGrpSpPr>
          <p:grpSpPr>
            <a:xfrm>
              <a:off x="6433732" y="4618550"/>
              <a:ext cx="2339450" cy="532352"/>
              <a:chOff x="877557" y="4618550"/>
              <a:chExt cx="2339450" cy="532352"/>
            </a:xfrm>
          </p:grpSpPr>
          <p:grpSp>
            <p:nvGrpSpPr>
              <p:cNvPr id="807" name="Google Shape;807;p13"/>
              <p:cNvGrpSpPr/>
              <p:nvPr/>
            </p:nvGrpSpPr>
            <p:grpSpPr>
              <a:xfrm>
                <a:off x="877557" y="4618550"/>
                <a:ext cx="584867" cy="532352"/>
                <a:chOff x="1972350" y="0"/>
                <a:chExt cx="584867" cy="5143500"/>
              </a:xfrm>
            </p:grpSpPr>
            <p:cxnSp>
              <p:nvCxnSpPr>
                <p:cNvPr id="808" name="Google Shape;808;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09" name="Google Shape;809;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10" name="Google Shape;810;p1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811" name="Google Shape;811;p13"/>
              <p:cNvGrpSpPr/>
              <p:nvPr/>
            </p:nvGrpSpPr>
            <p:grpSpPr>
              <a:xfrm>
                <a:off x="1754841" y="4618550"/>
                <a:ext cx="1462167" cy="532352"/>
                <a:chOff x="1387483" y="0"/>
                <a:chExt cx="1462167" cy="5143500"/>
              </a:xfrm>
            </p:grpSpPr>
            <p:cxnSp>
              <p:nvCxnSpPr>
                <p:cNvPr id="812" name="Google Shape;812;p1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13" name="Google Shape;813;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14" name="Google Shape;814;p1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15" name="Google Shape;815;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16" name="Google Shape;816;p1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17" name="Google Shape;817;p1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818" name="Google Shape;818;p13"/>
            <p:cNvGrpSpPr/>
            <p:nvPr/>
          </p:nvGrpSpPr>
          <p:grpSpPr>
            <a:xfrm>
              <a:off x="8773182" y="4618550"/>
              <a:ext cx="292433" cy="532352"/>
              <a:chOff x="1972350" y="0"/>
              <a:chExt cx="292433" cy="5143500"/>
            </a:xfrm>
          </p:grpSpPr>
          <p:cxnSp>
            <p:nvCxnSpPr>
              <p:cNvPr id="819" name="Google Shape;819;p1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20" name="Google Shape;820;p1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821" name="Google Shape;821;p13"/>
          <p:cNvGrpSpPr/>
          <p:nvPr/>
        </p:nvGrpSpPr>
        <p:grpSpPr>
          <a:xfrm>
            <a:off x="-416117" y="201278"/>
            <a:ext cx="9427886" cy="5105291"/>
            <a:chOff x="-416117" y="201278"/>
            <a:chExt cx="9427886" cy="5105291"/>
          </a:xfrm>
        </p:grpSpPr>
        <p:grpSp>
          <p:nvGrpSpPr>
            <p:cNvPr id="822" name="Google Shape;822;p13"/>
            <p:cNvGrpSpPr/>
            <p:nvPr/>
          </p:nvGrpSpPr>
          <p:grpSpPr>
            <a:xfrm>
              <a:off x="-416117" y="4462875"/>
              <a:ext cx="1627766" cy="843694"/>
              <a:chOff x="7602383" y="4487750"/>
              <a:chExt cx="1627766" cy="843694"/>
            </a:xfrm>
          </p:grpSpPr>
          <p:sp>
            <p:nvSpPr>
              <p:cNvPr id="823" name="Google Shape;823;p13"/>
              <p:cNvSpPr/>
              <p:nvPr/>
            </p:nvSpPr>
            <p:spPr>
              <a:xfrm>
                <a:off x="7602383" y="4555956"/>
                <a:ext cx="1541632" cy="775488"/>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76200"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13"/>
              <p:cNvSpPr/>
              <p:nvPr/>
            </p:nvSpPr>
            <p:spPr>
              <a:xfrm>
                <a:off x="8997648" y="4487750"/>
                <a:ext cx="232500" cy="232500"/>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25" name="Google Shape;825;p13"/>
            <p:cNvGrpSpPr/>
            <p:nvPr/>
          </p:nvGrpSpPr>
          <p:grpSpPr>
            <a:xfrm>
              <a:off x="107121" y="3930553"/>
              <a:ext cx="532501" cy="532325"/>
              <a:chOff x="833034" y="460460"/>
              <a:chExt cx="512612" cy="512443"/>
            </a:xfrm>
          </p:grpSpPr>
          <p:sp>
            <p:nvSpPr>
              <p:cNvPr id="826" name="Google Shape;826;p13"/>
              <p:cNvSpPr/>
              <p:nvPr/>
            </p:nvSpPr>
            <p:spPr>
              <a:xfrm>
                <a:off x="833034" y="460460"/>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13"/>
              <p:cNvSpPr/>
              <p:nvPr/>
            </p:nvSpPr>
            <p:spPr>
              <a:xfrm>
                <a:off x="885347" y="512607"/>
                <a:ext cx="408322" cy="408322"/>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13"/>
              <p:cNvSpPr txBox="1"/>
              <p:nvPr/>
            </p:nvSpPr>
            <p:spPr>
              <a:xfrm>
                <a:off x="974625" y="524850"/>
                <a:ext cx="230100" cy="384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200" strike="noStrike">
                    <a:solidFill>
                      <a:schemeClr val="dk1"/>
                    </a:solidFill>
                    <a:latin typeface="Be Vietnam Pro SemiBold"/>
                    <a:ea typeface="Be Vietnam Pro SemiBold"/>
                    <a:cs typeface="Be Vietnam Pro SemiBold"/>
                    <a:sym typeface="Be Vietnam Pro SemiBold"/>
                  </a:rPr>
                  <a:t>$</a:t>
                </a:r>
                <a:endParaRPr sz="2200" strike="noStrike">
                  <a:solidFill>
                    <a:schemeClr val="dk1"/>
                  </a:solidFill>
                  <a:latin typeface="Be Vietnam Pro SemiBold"/>
                  <a:ea typeface="Be Vietnam Pro SemiBold"/>
                  <a:cs typeface="Be Vietnam Pro SemiBold"/>
                  <a:sym typeface="Be Vietnam Pro SemiBold"/>
                </a:endParaRPr>
              </a:p>
            </p:txBody>
          </p:sp>
        </p:grpSp>
        <p:grpSp>
          <p:nvGrpSpPr>
            <p:cNvPr id="829" name="Google Shape;829;p13"/>
            <p:cNvGrpSpPr/>
            <p:nvPr/>
          </p:nvGrpSpPr>
          <p:grpSpPr>
            <a:xfrm>
              <a:off x="8501700" y="201278"/>
              <a:ext cx="510070" cy="740253"/>
              <a:chOff x="6270292" y="1302704"/>
              <a:chExt cx="328019" cy="476047"/>
            </a:xfrm>
          </p:grpSpPr>
          <p:sp>
            <p:nvSpPr>
              <p:cNvPr id="830" name="Google Shape;830;p13"/>
              <p:cNvSpPr/>
              <p:nvPr/>
            </p:nvSpPr>
            <p:spPr>
              <a:xfrm>
                <a:off x="6270292" y="1302704"/>
                <a:ext cx="192523" cy="258833"/>
              </a:xfrm>
              <a:custGeom>
                <a:avLst/>
                <a:gdLst/>
                <a:ahLst/>
                <a:cxnLst/>
                <a:rect l="l" t="t" r="r" b="b"/>
                <a:pathLst>
                  <a:path w="601" h="808" extrusionOk="0">
                    <a:moveTo>
                      <a:pt x="601" y="300"/>
                    </a:moveTo>
                    <a:lnTo>
                      <a:pt x="301" y="0"/>
                    </a:lnTo>
                    <a:lnTo>
                      <a:pt x="0" y="300"/>
                    </a:lnTo>
                    <a:lnTo>
                      <a:pt x="112" y="300"/>
                    </a:lnTo>
                    <a:lnTo>
                      <a:pt x="112" y="808"/>
                    </a:lnTo>
                    <a:lnTo>
                      <a:pt x="490" y="808"/>
                    </a:lnTo>
                    <a:lnTo>
                      <a:pt x="490" y="300"/>
                    </a:lnTo>
                    <a:lnTo>
                      <a:pt x="601" y="30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13"/>
              <p:cNvSpPr/>
              <p:nvPr/>
            </p:nvSpPr>
            <p:spPr>
              <a:xfrm>
                <a:off x="6462809" y="1596159"/>
                <a:ext cx="135503" cy="182592"/>
              </a:xfrm>
              <a:custGeom>
                <a:avLst/>
                <a:gdLst/>
                <a:ahLst/>
                <a:cxnLst/>
                <a:rect l="l" t="t" r="r" b="b"/>
                <a:pathLst>
                  <a:path w="423" h="570" extrusionOk="0">
                    <a:moveTo>
                      <a:pt x="423" y="212"/>
                    </a:moveTo>
                    <a:lnTo>
                      <a:pt x="211" y="0"/>
                    </a:lnTo>
                    <a:lnTo>
                      <a:pt x="0" y="212"/>
                    </a:lnTo>
                    <a:lnTo>
                      <a:pt x="78" y="212"/>
                    </a:lnTo>
                    <a:lnTo>
                      <a:pt x="78" y="570"/>
                    </a:lnTo>
                    <a:lnTo>
                      <a:pt x="345" y="570"/>
                    </a:lnTo>
                    <a:lnTo>
                      <a:pt x="345" y="212"/>
                    </a:lnTo>
                    <a:lnTo>
                      <a:pt x="423" y="21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832" name="Google Shape;832;p13"/>
          <p:cNvSpPr txBox="1">
            <a:spLocks noGrp="1"/>
          </p:cNvSpPr>
          <p:nvPr>
            <p:ph type="title"/>
          </p:nvPr>
        </p:nvSpPr>
        <p:spPr>
          <a:xfrm>
            <a:off x="1440000" y="445025"/>
            <a:ext cx="699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33" name="Google Shape;833;p13"/>
          <p:cNvSpPr txBox="1">
            <a:spLocks noGrp="1"/>
          </p:cNvSpPr>
          <p:nvPr>
            <p:ph type="title" idx="2" hasCustomPrompt="1"/>
          </p:nvPr>
        </p:nvSpPr>
        <p:spPr>
          <a:xfrm>
            <a:off x="1576087" y="1625875"/>
            <a:ext cx="836400" cy="539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4" name="Google Shape;834;p13"/>
          <p:cNvSpPr txBox="1">
            <a:spLocks noGrp="1"/>
          </p:cNvSpPr>
          <p:nvPr>
            <p:ph type="title" idx="3" hasCustomPrompt="1"/>
          </p:nvPr>
        </p:nvSpPr>
        <p:spPr>
          <a:xfrm>
            <a:off x="5417462" y="1625875"/>
            <a:ext cx="836400" cy="539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5" name="Google Shape;835;p13"/>
          <p:cNvSpPr txBox="1">
            <a:spLocks noGrp="1"/>
          </p:cNvSpPr>
          <p:nvPr>
            <p:ph type="title" idx="4" hasCustomPrompt="1"/>
          </p:nvPr>
        </p:nvSpPr>
        <p:spPr>
          <a:xfrm>
            <a:off x="1576087" y="2550319"/>
            <a:ext cx="836400" cy="539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6" name="Google Shape;836;p13"/>
          <p:cNvSpPr txBox="1">
            <a:spLocks noGrp="1"/>
          </p:cNvSpPr>
          <p:nvPr>
            <p:ph type="title" idx="5" hasCustomPrompt="1"/>
          </p:nvPr>
        </p:nvSpPr>
        <p:spPr>
          <a:xfrm>
            <a:off x="5417462" y="2550319"/>
            <a:ext cx="836400" cy="539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7" name="Google Shape;837;p13"/>
          <p:cNvSpPr txBox="1">
            <a:spLocks noGrp="1"/>
          </p:cNvSpPr>
          <p:nvPr>
            <p:ph type="title" idx="6" hasCustomPrompt="1"/>
          </p:nvPr>
        </p:nvSpPr>
        <p:spPr>
          <a:xfrm>
            <a:off x="1576087" y="3474763"/>
            <a:ext cx="836400" cy="539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8" name="Google Shape;838;p13"/>
          <p:cNvSpPr txBox="1">
            <a:spLocks noGrp="1"/>
          </p:cNvSpPr>
          <p:nvPr>
            <p:ph type="title" idx="7" hasCustomPrompt="1"/>
          </p:nvPr>
        </p:nvSpPr>
        <p:spPr>
          <a:xfrm>
            <a:off x="5417462" y="3474763"/>
            <a:ext cx="836400" cy="5394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000"/>
              <a:buNone/>
              <a:defRPr sz="3000" b="0">
                <a:solidFill>
                  <a:schemeClr val="accent2"/>
                </a:solidFill>
                <a:latin typeface="Be Vietnam Pro SemiBold"/>
                <a:ea typeface="Be Vietnam Pro SemiBold"/>
                <a:cs typeface="Be Vietnam Pro SemiBold"/>
                <a:sym typeface="Be Vietnam Pro SemiBold"/>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9" name="Google Shape;839;p13"/>
          <p:cNvSpPr txBox="1">
            <a:spLocks noGrp="1"/>
          </p:cNvSpPr>
          <p:nvPr>
            <p:ph type="subTitle" idx="1"/>
          </p:nvPr>
        </p:nvSpPr>
        <p:spPr>
          <a:xfrm>
            <a:off x="2564888" y="1625875"/>
            <a:ext cx="19161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
        <p:nvSpPr>
          <p:cNvPr id="840" name="Google Shape;840;p13"/>
          <p:cNvSpPr txBox="1">
            <a:spLocks noGrp="1"/>
          </p:cNvSpPr>
          <p:nvPr>
            <p:ph type="subTitle" idx="8"/>
          </p:nvPr>
        </p:nvSpPr>
        <p:spPr>
          <a:xfrm>
            <a:off x="2564888" y="2550319"/>
            <a:ext cx="19161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
        <p:nvSpPr>
          <p:cNvPr id="841" name="Google Shape;841;p13"/>
          <p:cNvSpPr txBox="1">
            <a:spLocks noGrp="1"/>
          </p:cNvSpPr>
          <p:nvPr>
            <p:ph type="subTitle" idx="9"/>
          </p:nvPr>
        </p:nvSpPr>
        <p:spPr>
          <a:xfrm>
            <a:off x="2564888" y="3474763"/>
            <a:ext cx="19161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
        <p:nvSpPr>
          <p:cNvPr id="842" name="Google Shape;842;p13"/>
          <p:cNvSpPr txBox="1">
            <a:spLocks noGrp="1"/>
          </p:cNvSpPr>
          <p:nvPr>
            <p:ph type="subTitle" idx="13"/>
          </p:nvPr>
        </p:nvSpPr>
        <p:spPr>
          <a:xfrm>
            <a:off x="6406263" y="1625875"/>
            <a:ext cx="19161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
        <p:nvSpPr>
          <p:cNvPr id="843" name="Google Shape;843;p13"/>
          <p:cNvSpPr txBox="1">
            <a:spLocks noGrp="1"/>
          </p:cNvSpPr>
          <p:nvPr>
            <p:ph type="subTitle" idx="14"/>
          </p:nvPr>
        </p:nvSpPr>
        <p:spPr>
          <a:xfrm>
            <a:off x="6406263" y="3474763"/>
            <a:ext cx="19161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
        <p:nvSpPr>
          <p:cNvPr id="844" name="Google Shape;844;p13"/>
          <p:cNvSpPr txBox="1">
            <a:spLocks noGrp="1"/>
          </p:cNvSpPr>
          <p:nvPr>
            <p:ph type="subTitle" idx="15"/>
          </p:nvPr>
        </p:nvSpPr>
        <p:spPr>
          <a:xfrm>
            <a:off x="6406263" y="2550319"/>
            <a:ext cx="1916100" cy="539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45"/>
        <p:cNvGrpSpPr/>
        <p:nvPr/>
      </p:nvGrpSpPr>
      <p:grpSpPr>
        <a:xfrm>
          <a:off x="0" y="0"/>
          <a:ext cx="0" cy="0"/>
          <a:chOff x="0" y="0"/>
          <a:chExt cx="0" cy="0"/>
        </a:xfrm>
      </p:grpSpPr>
      <p:sp>
        <p:nvSpPr>
          <p:cNvPr id="846" name="Google Shape;846;p14"/>
          <p:cNvSpPr txBox="1">
            <a:spLocks noGrp="1"/>
          </p:cNvSpPr>
          <p:nvPr>
            <p:ph type="title"/>
          </p:nvPr>
        </p:nvSpPr>
        <p:spPr>
          <a:xfrm>
            <a:off x="1018025" y="3306175"/>
            <a:ext cx="37302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847" name="Google Shape;847;p14"/>
          <p:cNvSpPr txBox="1">
            <a:spLocks noGrp="1"/>
          </p:cNvSpPr>
          <p:nvPr>
            <p:ph type="subTitle" idx="1"/>
          </p:nvPr>
        </p:nvSpPr>
        <p:spPr>
          <a:xfrm>
            <a:off x="1018025" y="1241225"/>
            <a:ext cx="3730200" cy="2049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
        <p:nvSpPr>
          <p:cNvPr id="848" name="Google Shape;848;p14"/>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849" name="Google Shape;849;p14"/>
          <p:cNvGrpSpPr/>
          <p:nvPr/>
        </p:nvGrpSpPr>
        <p:grpSpPr>
          <a:xfrm flipH="1">
            <a:off x="7387571" y="-200"/>
            <a:ext cx="1754811" cy="5150701"/>
            <a:chOff x="-4" y="-200"/>
            <a:chExt cx="1754811" cy="5150701"/>
          </a:xfrm>
        </p:grpSpPr>
        <p:grpSp>
          <p:nvGrpSpPr>
            <p:cNvPr id="850" name="Google Shape;850;p14"/>
            <p:cNvGrpSpPr/>
            <p:nvPr/>
          </p:nvGrpSpPr>
          <p:grpSpPr>
            <a:xfrm>
              <a:off x="292641" y="-200"/>
              <a:ext cx="1462167" cy="5150701"/>
              <a:chOff x="1387483" y="0"/>
              <a:chExt cx="1462167" cy="5143500"/>
            </a:xfrm>
          </p:grpSpPr>
          <p:cxnSp>
            <p:nvCxnSpPr>
              <p:cNvPr id="851" name="Google Shape;851;p14"/>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52" name="Google Shape;852;p14"/>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53" name="Google Shape;853;p14"/>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54" name="Google Shape;854;p14"/>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55" name="Google Shape;855;p14"/>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56" name="Google Shape;856;p14"/>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857" name="Google Shape;857;p14"/>
            <p:cNvGrpSpPr/>
            <p:nvPr/>
          </p:nvGrpSpPr>
          <p:grpSpPr>
            <a:xfrm>
              <a:off x="-4" y="232081"/>
              <a:ext cx="1754448" cy="4678945"/>
              <a:chOff x="-4" y="232081"/>
              <a:chExt cx="1754448" cy="4678945"/>
            </a:xfrm>
          </p:grpSpPr>
          <p:grpSp>
            <p:nvGrpSpPr>
              <p:cNvPr id="858" name="Google Shape;858;p14"/>
              <p:cNvGrpSpPr/>
              <p:nvPr/>
            </p:nvGrpSpPr>
            <p:grpSpPr>
              <a:xfrm rot="-5400000">
                <a:off x="-146297" y="670807"/>
                <a:ext cx="2047033" cy="1754448"/>
                <a:chOff x="217750" y="0"/>
                <a:chExt cx="2047033" cy="5143500"/>
              </a:xfrm>
            </p:grpSpPr>
            <p:cxnSp>
              <p:nvCxnSpPr>
                <p:cNvPr id="859" name="Google Shape;859;p14"/>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0" name="Google Shape;860;p14"/>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1" name="Google Shape;861;p14"/>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2" name="Google Shape;862;p14"/>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3" name="Google Shape;863;p14"/>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4" name="Google Shape;864;p14"/>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5" name="Google Shape;865;p14"/>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6" name="Google Shape;866;p14"/>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867" name="Google Shape;867;p14"/>
              <p:cNvGrpSpPr/>
              <p:nvPr/>
            </p:nvGrpSpPr>
            <p:grpSpPr>
              <a:xfrm rot="-5400000">
                <a:off x="-146297" y="3010285"/>
                <a:ext cx="2047033" cy="1754448"/>
                <a:chOff x="217750" y="0"/>
                <a:chExt cx="2047033" cy="5143500"/>
              </a:xfrm>
            </p:grpSpPr>
            <p:cxnSp>
              <p:nvCxnSpPr>
                <p:cNvPr id="868" name="Google Shape;868;p14"/>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69" name="Google Shape;869;p14"/>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70" name="Google Shape;870;p14"/>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71" name="Google Shape;871;p14"/>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72" name="Google Shape;872;p14"/>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73" name="Google Shape;873;p14"/>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74" name="Google Shape;874;p14"/>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875" name="Google Shape;875;p14"/>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876" name="Google Shape;876;p14"/>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912"/>
        <p:cNvGrpSpPr/>
        <p:nvPr/>
      </p:nvGrpSpPr>
      <p:grpSpPr>
        <a:xfrm>
          <a:off x="0" y="0"/>
          <a:ext cx="0" cy="0"/>
          <a:chOff x="0" y="0"/>
          <a:chExt cx="0" cy="0"/>
        </a:xfrm>
      </p:grpSpPr>
      <p:sp>
        <p:nvSpPr>
          <p:cNvPr id="913" name="Google Shape;913;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915" name="Google Shape;915;p16"/>
          <p:cNvGrpSpPr/>
          <p:nvPr/>
        </p:nvGrpSpPr>
        <p:grpSpPr>
          <a:xfrm flipH="1">
            <a:off x="8558958" y="-200"/>
            <a:ext cx="585042" cy="5143500"/>
            <a:chOff x="33" y="-200"/>
            <a:chExt cx="585042" cy="5143500"/>
          </a:xfrm>
        </p:grpSpPr>
        <p:grpSp>
          <p:nvGrpSpPr>
            <p:cNvPr id="916" name="Google Shape;916;p16"/>
            <p:cNvGrpSpPr/>
            <p:nvPr/>
          </p:nvGrpSpPr>
          <p:grpSpPr>
            <a:xfrm>
              <a:off x="33" y="232075"/>
              <a:ext cx="584933" cy="4678945"/>
              <a:chOff x="2338692" y="232081"/>
              <a:chExt cx="584816" cy="4678945"/>
            </a:xfrm>
          </p:grpSpPr>
          <p:grpSp>
            <p:nvGrpSpPr>
              <p:cNvPr id="917" name="Google Shape;917;p16"/>
              <p:cNvGrpSpPr/>
              <p:nvPr/>
            </p:nvGrpSpPr>
            <p:grpSpPr>
              <a:xfrm rot="-5400000">
                <a:off x="1461367" y="1109406"/>
                <a:ext cx="2339467" cy="584816"/>
                <a:chOff x="217750" y="0"/>
                <a:chExt cx="2339467" cy="5143500"/>
              </a:xfrm>
            </p:grpSpPr>
            <p:cxnSp>
              <p:nvCxnSpPr>
                <p:cNvPr id="918" name="Google Shape;918;p16"/>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19" name="Google Shape;919;p16"/>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0" name="Google Shape;920;p16"/>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1" name="Google Shape;921;p16"/>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2" name="Google Shape;922;p16"/>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3" name="Google Shape;923;p1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4" name="Google Shape;924;p1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5" name="Google Shape;925;p1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6" name="Google Shape;926;p1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927" name="Google Shape;927;p16"/>
              <p:cNvGrpSpPr/>
              <p:nvPr/>
            </p:nvGrpSpPr>
            <p:grpSpPr>
              <a:xfrm rot="-5400000">
                <a:off x="1607583" y="3595101"/>
                <a:ext cx="2047033" cy="584816"/>
                <a:chOff x="217750" y="0"/>
                <a:chExt cx="2047033" cy="5143500"/>
              </a:xfrm>
            </p:grpSpPr>
            <p:cxnSp>
              <p:nvCxnSpPr>
                <p:cNvPr id="928" name="Google Shape;928;p16"/>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29" name="Google Shape;929;p16"/>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0" name="Google Shape;930;p16"/>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1" name="Google Shape;931;p16"/>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2" name="Google Shape;932;p16"/>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3" name="Google Shape;933;p1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4" name="Google Shape;934;p1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5" name="Google Shape;935;p1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936" name="Google Shape;936;p16"/>
            <p:cNvGrpSpPr/>
            <p:nvPr/>
          </p:nvGrpSpPr>
          <p:grpSpPr>
            <a:xfrm>
              <a:off x="292642" y="-200"/>
              <a:ext cx="292433" cy="5143500"/>
              <a:chOff x="2557217" y="0"/>
              <a:chExt cx="292433" cy="5143500"/>
            </a:xfrm>
          </p:grpSpPr>
          <p:cxnSp>
            <p:nvCxnSpPr>
              <p:cNvPr id="937" name="Google Shape;937;p1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938" name="Google Shape;938;p16"/>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31"/>
        <p:cNvGrpSpPr/>
        <p:nvPr/>
      </p:nvGrpSpPr>
      <p:grpSpPr>
        <a:xfrm>
          <a:off x="0" y="0"/>
          <a:ext cx="0" cy="0"/>
          <a:chOff x="0" y="0"/>
          <a:chExt cx="0" cy="0"/>
        </a:xfrm>
      </p:grpSpPr>
      <p:sp>
        <p:nvSpPr>
          <p:cNvPr id="1032" name="Google Shape;1032;p18"/>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033" name="Google Shape;1033;p18"/>
          <p:cNvGrpSpPr/>
          <p:nvPr/>
        </p:nvGrpSpPr>
        <p:grpSpPr>
          <a:xfrm flipH="1">
            <a:off x="8558958" y="-200"/>
            <a:ext cx="585042" cy="5143500"/>
            <a:chOff x="33" y="-200"/>
            <a:chExt cx="585042" cy="5143500"/>
          </a:xfrm>
        </p:grpSpPr>
        <p:grpSp>
          <p:nvGrpSpPr>
            <p:cNvPr id="1034" name="Google Shape;1034;p18"/>
            <p:cNvGrpSpPr/>
            <p:nvPr/>
          </p:nvGrpSpPr>
          <p:grpSpPr>
            <a:xfrm>
              <a:off x="33" y="232075"/>
              <a:ext cx="584933" cy="4678945"/>
              <a:chOff x="2338692" y="232081"/>
              <a:chExt cx="584816" cy="4678945"/>
            </a:xfrm>
          </p:grpSpPr>
          <p:grpSp>
            <p:nvGrpSpPr>
              <p:cNvPr id="1035" name="Google Shape;1035;p18"/>
              <p:cNvGrpSpPr/>
              <p:nvPr/>
            </p:nvGrpSpPr>
            <p:grpSpPr>
              <a:xfrm rot="-5400000">
                <a:off x="1461367" y="1109406"/>
                <a:ext cx="2339467" cy="584816"/>
                <a:chOff x="217750" y="0"/>
                <a:chExt cx="2339467" cy="5143500"/>
              </a:xfrm>
            </p:grpSpPr>
            <p:cxnSp>
              <p:nvCxnSpPr>
                <p:cNvPr id="1036" name="Google Shape;1036;p18"/>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37" name="Google Shape;1037;p18"/>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38" name="Google Shape;1038;p18"/>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39" name="Google Shape;1039;p18"/>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0" name="Google Shape;1040;p18"/>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1" name="Google Shape;1041;p18"/>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2" name="Google Shape;1042;p18"/>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3" name="Google Shape;1043;p18"/>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4" name="Google Shape;1044;p18"/>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045" name="Google Shape;1045;p18"/>
              <p:cNvGrpSpPr/>
              <p:nvPr/>
            </p:nvGrpSpPr>
            <p:grpSpPr>
              <a:xfrm rot="-5400000">
                <a:off x="1607583" y="3595101"/>
                <a:ext cx="2047033" cy="584816"/>
                <a:chOff x="217750" y="0"/>
                <a:chExt cx="2047033" cy="5143500"/>
              </a:xfrm>
            </p:grpSpPr>
            <p:cxnSp>
              <p:nvCxnSpPr>
                <p:cNvPr id="1046" name="Google Shape;1046;p18"/>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7" name="Google Shape;1047;p18"/>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8" name="Google Shape;1048;p18"/>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49" name="Google Shape;1049;p18"/>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50" name="Google Shape;1050;p18"/>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51" name="Google Shape;1051;p18"/>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52" name="Google Shape;1052;p18"/>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53" name="Google Shape;1053;p18"/>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054" name="Google Shape;1054;p18"/>
            <p:cNvGrpSpPr/>
            <p:nvPr/>
          </p:nvGrpSpPr>
          <p:grpSpPr>
            <a:xfrm>
              <a:off x="292642" y="-200"/>
              <a:ext cx="292433" cy="5143500"/>
              <a:chOff x="2557217" y="0"/>
              <a:chExt cx="292433" cy="5143500"/>
            </a:xfrm>
          </p:grpSpPr>
          <p:cxnSp>
            <p:nvCxnSpPr>
              <p:cNvPr id="1055" name="Google Shape;1055;p18"/>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056" name="Google Shape;1056;p18"/>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057" name="Google Shape;1057;p18"/>
          <p:cNvGrpSpPr/>
          <p:nvPr/>
        </p:nvGrpSpPr>
        <p:grpSpPr>
          <a:xfrm>
            <a:off x="-38529" y="3442537"/>
            <a:ext cx="9051080" cy="2105855"/>
            <a:chOff x="-38529" y="3442537"/>
            <a:chExt cx="9051080" cy="2105855"/>
          </a:xfrm>
        </p:grpSpPr>
        <p:grpSp>
          <p:nvGrpSpPr>
            <p:cNvPr id="1058" name="Google Shape;1058;p18"/>
            <p:cNvGrpSpPr/>
            <p:nvPr/>
          </p:nvGrpSpPr>
          <p:grpSpPr>
            <a:xfrm rot="-127622" flipH="1">
              <a:off x="-234" y="3456389"/>
              <a:ext cx="785021" cy="2078151"/>
              <a:chOff x="5475285" y="1187261"/>
              <a:chExt cx="844526" cy="2235675"/>
            </a:xfrm>
          </p:grpSpPr>
          <p:sp>
            <p:nvSpPr>
              <p:cNvPr id="1059" name="Google Shape;1059;p18"/>
              <p:cNvSpPr/>
              <p:nvPr/>
            </p:nvSpPr>
            <p:spPr>
              <a:xfrm rot="1893149">
                <a:off x="5813699" y="1836739"/>
                <a:ext cx="325939" cy="399500"/>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0" name="Google Shape;1060;p18"/>
              <p:cNvSpPr/>
              <p:nvPr/>
            </p:nvSpPr>
            <p:spPr>
              <a:xfrm>
                <a:off x="5756473" y="3331512"/>
                <a:ext cx="221646" cy="91424"/>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1" name="Google Shape;1061;p18"/>
              <p:cNvSpPr/>
              <p:nvPr/>
            </p:nvSpPr>
            <p:spPr>
              <a:xfrm>
                <a:off x="6225506" y="3235670"/>
                <a:ext cx="94305" cy="174205"/>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2" name="Google Shape;1062;p18"/>
              <p:cNvSpPr/>
              <p:nvPr/>
            </p:nvSpPr>
            <p:spPr>
              <a:xfrm>
                <a:off x="5806027" y="2515414"/>
                <a:ext cx="497647" cy="832036"/>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3" name="Google Shape;1063;p18"/>
              <p:cNvSpPr/>
              <p:nvPr/>
            </p:nvSpPr>
            <p:spPr>
              <a:xfrm>
                <a:off x="5743221" y="1730623"/>
                <a:ext cx="267358" cy="419667"/>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4" name="Google Shape;1064;p18"/>
              <p:cNvSpPr/>
              <p:nvPr/>
            </p:nvSpPr>
            <p:spPr>
              <a:xfrm>
                <a:off x="5781546" y="2060299"/>
                <a:ext cx="285220" cy="51166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65" name="Google Shape;1065;p18"/>
              <p:cNvSpPr/>
              <p:nvPr/>
            </p:nvSpPr>
            <p:spPr>
              <a:xfrm>
                <a:off x="5475285" y="1187261"/>
                <a:ext cx="579852" cy="580044"/>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6" name="Google Shape;1066;p18"/>
              <p:cNvSpPr/>
              <p:nvPr/>
            </p:nvSpPr>
            <p:spPr>
              <a:xfrm>
                <a:off x="5548079" y="1260055"/>
                <a:ext cx="434265" cy="434457"/>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7" name="Google Shape;1067;p18"/>
              <p:cNvSpPr txBox="1"/>
              <p:nvPr/>
            </p:nvSpPr>
            <p:spPr>
              <a:xfrm>
                <a:off x="5691554" y="1278110"/>
                <a:ext cx="188100" cy="3969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068" name="Google Shape;1068;p18"/>
              <p:cNvSpPr txBox="1"/>
              <p:nvPr/>
            </p:nvSpPr>
            <p:spPr>
              <a:xfrm>
                <a:off x="5541875" y="1255450"/>
                <a:ext cx="434400" cy="4344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150" strike="noStrike">
                    <a:solidFill>
                      <a:schemeClr val="accent2"/>
                    </a:solidFill>
                    <a:latin typeface="Be Vietnam Pro SemiBold"/>
                    <a:ea typeface="Be Vietnam Pro SemiBold"/>
                    <a:cs typeface="Be Vietnam Pro SemiBold"/>
                    <a:sym typeface="Be Vietnam Pro SemiBold"/>
                  </a:rPr>
                  <a:t>$</a:t>
                </a:r>
                <a:endParaRPr sz="2150" strike="noStrike">
                  <a:solidFill>
                    <a:schemeClr val="accent2"/>
                  </a:solidFill>
                  <a:latin typeface="Be Vietnam Pro SemiBold"/>
                  <a:ea typeface="Be Vietnam Pro SemiBold"/>
                  <a:cs typeface="Be Vietnam Pro SemiBold"/>
                  <a:sym typeface="Be Vietnam Pro SemiBold"/>
                </a:endParaRPr>
              </a:p>
            </p:txBody>
          </p:sp>
          <p:sp>
            <p:nvSpPr>
              <p:cNvPr id="1069" name="Google Shape;1069;p18"/>
              <p:cNvSpPr/>
              <p:nvPr/>
            </p:nvSpPr>
            <p:spPr>
              <a:xfrm>
                <a:off x="5850011" y="1852010"/>
                <a:ext cx="169596" cy="158456"/>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0" name="Google Shape;1070;p18"/>
              <p:cNvSpPr/>
              <p:nvPr/>
            </p:nvSpPr>
            <p:spPr>
              <a:xfrm>
                <a:off x="5872099" y="1947084"/>
                <a:ext cx="104101" cy="151541"/>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1" name="Google Shape;1071;p18"/>
              <p:cNvSpPr/>
              <p:nvPr/>
            </p:nvSpPr>
            <p:spPr>
              <a:xfrm>
                <a:off x="5488922" y="1608851"/>
                <a:ext cx="125036" cy="230865"/>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2" name="Google Shape;1072;p18"/>
              <p:cNvSpPr/>
              <p:nvPr/>
            </p:nvSpPr>
            <p:spPr>
              <a:xfrm>
                <a:off x="5957377" y="1956879"/>
                <a:ext cx="38606" cy="45328"/>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3" name="Google Shape;1073;p18"/>
              <p:cNvSpPr/>
              <p:nvPr/>
            </p:nvSpPr>
            <p:spPr>
              <a:xfrm>
                <a:off x="5547503" y="1793237"/>
                <a:ext cx="371843" cy="48650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074" name="Google Shape;1074;p18"/>
            <p:cNvSpPr/>
            <p:nvPr/>
          </p:nvSpPr>
          <p:spPr>
            <a:xfrm rot="10800000">
              <a:off x="8424003" y="4587227"/>
              <a:ext cx="279175" cy="277648"/>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5" name="Google Shape;1075;p18"/>
            <p:cNvSpPr/>
            <p:nvPr/>
          </p:nvSpPr>
          <p:spPr>
            <a:xfrm rot="10800000">
              <a:off x="8690404" y="4363909"/>
              <a:ext cx="322147" cy="327775"/>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76" name="Google Shape;1076;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77" name="Google Shape;1077;p18"/>
          <p:cNvSpPr txBox="1">
            <a:spLocks noGrp="1"/>
          </p:cNvSpPr>
          <p:nvPr>
            <p:ph type="subTitle" idx="1"/>
          </p:nvPr>
        </p:nvSpPr>
        <p:spPr>
          <a:xfrm>
            <a:off x="1009675" y="2699024"/>
            <a:ext cx="21780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8" name="Google Shape;1078;p18"/>
          <p:cNvSpPr txBox="1">
            <a:spLocks noGrp="1"/>
          </p:cNvSpPr>
          <p:nvPr>
            <p:ph type="subTitle" idx="2"/>
          </p:nvPr>
        </p:nvSpPr>
        <p:spPr>
          <a:xfrm>
            <a:off x="3559192" y="2699024"/>
            <a:ext cx="21780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9" name="Google Shape;1079;p18"/>
          <p:cNvSpPr txBox="1">
            <a:spLocks noGrp="1"/>
          </p:cNvSpPr>
          <p:nvPr>
            <p:ph type="subTitle" idx="3"/>
          </p:nvPr>
        </p:nvSpPr>
        <p:spPr>
          <a:xfrm>
            <a:off x="6108715" y="2699024"/>
            <a:ext cx="2178000" cy="150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0" name="Google Shape;1080;p18"/>
          <p:cNvSpPr txBox="1">
            <a:spLocks noGrp="1"/>
          </p:cNvSpPr>
          <p:nvPr>
            <p:ph type="subTitle" idx="4"/>
          </p:nvPr>
        </p:nvSpPr>
        <p:spPr>
          <a:xfrm>
            <a:off x="1009675" y="2260125"/>
            <a:ext cx="21780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a:endParaRPr/>
          </a:p>
        </p:txBody>
      </p:sp>
      <p:sp>
        <p:nvSpPr>
          <p:cNvPr id="1081" name="Google Shape;1081;p18"/>
          <p:cNvSpPr txBox="1">
            <a:spLocks noGrp="1"/>
          </p:cNvSpPr>
          <p:nvPr>
            <p:ph type="subTitle" idx="5"/>
          </p:nvPr>
        </p:nvSpPr>
        <p:spPr>
          <a:xfrm>
            <a:off x="3559195" y="2260125"/>
            <a:ext cx="21780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a:endParaRPr/>
          </a:p>
        </p:txBody>
      </p:sp>
      <p:sp>
        <p:nvSpPr>
          <p:cNvPr id="1082" name="Google Shape;1082;p18"/>
          <p:cNvSpPr txBox="1">
            <a:spLocks noGrp="1"/>
          </p:cNvSpPr>
          <p:nvPr>
            <p:ph type="subTitle" idx="6"/>
          </p:nvPr>
        </p:nvSpPr>
        <p:spPr>
          <a:xfrm>
            <a:off x="6108715" y="2260125"/>
            <a:ext cx="2178000" cy="43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SemiBold"/>
              <a:buNone/>
              <a:defRPr sz="22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2pPr>
            <a:lvl3pPr lvl="2"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3pPr>
            <a:lvl4pPr lvl="3"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4pPr>
            <a:lvl5pPr lvl="4"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5pPr>
            <a:lvl6pPr lvl="5"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6pPr>
            <a:lvl7pPr lvl="6"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7pPr>
            <a:lvl8pPr lvl="7"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8pPr>
            <a:lvl9pPr lvl="8" algn="ctr" rtl="0">
              <a:lnSpc>
                <a:spcPct val="100000"/>
              </a:lnSpc>
              <a:spcBef>
                <a:spcPts val="0"/>
              </a:spcBef>
              <a:spcAft>
                <a:spcPts val="0"/>
              </a:spcAft>
              <a:buSzPts val="2400"/>
              <a:buFont typeface="Be Vietnam Pro SemiBold"/>
              <a:buNone/>
              <a:defRPr sz="2400">
                <a:latin typeface="Be Vietnam Pro SemiBold"/>
                <a:ea typeface="Be Vietnam Pro SemiBold"/>
                <a:cs typeface="Be Vietnam Pro SemiBold"/>
                <a:sym typeface="Be Vietnam Pro SemiBold"/>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78"/>
        <p:cNvGrpSpPr/>
        <p:nvPr/>
      </p:nvGrpSpPr>
      <p:grpSpPr>
        <a:xfrm>
          <a:off x="0" y="0"/>
          <a:ext cx="0" cy="0"/>
          <a:chOff x="0" y="0"/>
          <a:chExt cx="0" cy="0"/>
        </a:xfrm>
      </p:grpSpPr>
      <p:sp>
        <p:nvSpPr>
          <p:cNvPr id="1279" name="Google Shape;1279;p22"/>
          <p:cNvSpPr txBox="1">
            <a:spLocks noGrp="1"/>
          </p:cNvSpPr>
          <p:nvPr>
            <p:ph type="title"/>
          </p:nvPr>
        </p:nvSpPr>
        <p:spPr>
          <a:xfrm>
            <a:off x="827425" y="646450"/>
            <a:ext cx="3656400" cy="1058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80" name="Google Shape;1280;p22"/>
          <p:cNvSpPr txBox="1">
            <a:spLocks noGrp="1"/>
          </p:cNvSpPr>
          <p:nvPr>
            <p:ph type="subTitle" idx="1"/>
          </p:nvPr>
        </p:nvSpPr>
        <p:spPr>
          <a:xfrm>
            <a:off x="827425" y="1658800"/>
            <a:ext cx="3656400" cy="894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81" name="Google Shape;1281;p22"/>
          <p:cNvSpPr txBox="1"/>
          <p:nvPr/>
        </p:nvSpPr>
        <p:spPr>
          <a:xfrm>
            <a:off x="827425" y="3230950"/>
            <a:ext cx="3739800" cy="7965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Inter"/>
                <a:ea typeface="Inter"/>
                <a:cs typeface="Inter"/>
                <a:sym typeface="Inter"/>
              </a:rPr>
              <a:t>CREDITS:</a:t>
            </a:r>
            <a:r>
              <a:rPr lang="en" sz="1000">
                <a:solidFill>
                  <a:schemeClr val="dk1"/>
                </a:solidFill>
                <a:latin typeface="Inter"/>
                <a:ea typeface="Inter"/>
                <a:cs typeface="Inter"/>
                <a:sym typeface="Inter"/>
              </a:rPr>
              <a:t> This presentation template was created by </a:t>
            </a:r>
            <a:r>
              <a:rPr lang="en" sz="1000" b="1" u="sng">
                <a:solidFill>
                  <a:schemeClr val="hlink"/>
                </a:solidFill>
                <a:latin typeface="Inter"/>
                <a:ea typeface="Inter"/>
                <a:cs typeface="Inter"/>
                <a:sym typeface="Inter"/>
                <a:hlinkClick r:id="rId2"/>
              </a:rPr>
              <a:t>Slidesgo</a:t>
            </a:r>
            <a:r>
              <a:rPr lang="en" sz="1000">
                <a:solidFill>
                  <a:schemeClr val="dk1"/>
                </a:solidFill>
                <a:latin typeface="Inter"/>
                <a:ea typeface="Inter"/>
                <a:cs typeface="Inter"/>
                <a:sym typeface="Inter"/>
              </a:rPr>
              <a:t>, and includes icons by </a:t>
            </a:r>
            <a:r>
              <a:rPr lang="en" sz="1000" b="1" u="sng">
                <a:solidFill>
                  <a:schemeClr val="dk1"/>
                </a:solidFill>
                <a:latin typeface="Inter"/>
                <a:ea typeface="Inter"/>
                <a:cs typeface="Inter"/>
                <a:sym typeface="Inter"/>
                <a:hlinkClick r:id="rId3">
                  <a:extLst>
                    <a:ext uri="{A12FA001-AC4F-418D-AE19-62706E023703}">
                      <ahyp:hlinkClr xmlns:ahyp="http://schemas.microsoft.com/office/drawing/2018/hyperlinkcolor" val="tx"/>
                    </a:ext>
                  </a:extLst>
                </a:hlinkClick>
              </a:rPr>
              <a:t>Flaticon</a:t>
            </a:r>
            <a:r>
              <a:rPr lang="en" sz="1000">
                <a:solidFill>
                  <a:schemeClr val="dk1"/>
                </a:solidFill>
                <a:latin typeface="Inter"/>
                <a:ea typeface="Inter"/>
                <a:cs typeface="Inter"/>
                <a:sym typeface="Inter"/>
              </a:rPr>
              <a:t>, and infographics &amp; images by </a:t>
            </a:r>
            <a:r>
              <a:rPr lang="en" sz="1000" b="1" u="sng">
                <a:solidFill>
                  <a:schemeClr val="dk1"/>
                </a:solidFill>
                <a:latin typeface="Inter"/>
                <a:ea typeface="Inter"/>
                <a:cs typeface="Inter"/>
                <a:sym typeface="Inter"/>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Inter"/>
                <a:ea typeface="Inter"/>
                <a:cs typeface="Inter"/>
                <a:sym typeface="Inter"/>
              </a:rPr>
              <a:t> </a:t>
            </a:r>
            <a:endParaRPr sz="1000" b="1" u="sng">
              <a:solidFill>
                <a:schemeClr val="dk1"/>
              </a:solidFill>
              <a:latin typeface="Inter"/>
              <a:ea typeface="Inter"/>
              <a:cs typeface="Inter"/>
              <a:sym typeface="Inter"/>
            </a:endParaRPr>
          </a:p>
        </p:txBody>
      </p:sp>
      <p:sp>
        <p:nvSpPr>
          <p:cNvPr id="1282" name="Google Shape;1282;p22"/>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283" name="Google Shape;1283;p22"/>
          <p:cNvGrpSpPr/>
          <p:nvPr/>
        </p:nvGrpSpPr>
        <p:grpSpPr>
          <a:xfrm flipH="1">
            <a:off x="7387571" y="-200"/>
            <a:ext cx="1754811" cy="5150701"/>
            <a:chOff x="-4" y="-200"/>
            <a:chExt cx="1754811" cy="5150701"/>
          </a:xfrm>
        </p:grpSpPr>
        <p:grpSp>
          <p:nvGrpSpPr>
            <p:cNvPr id="1284" name="Google Shape;1284;p22"/>
            <p:cNvGrpSpPr/>
            <p:nvPr/>
          </p:nvGrpSpPr>
          <p:grpSpPr>
            <a:xfrm>
              <a:off x="292641" y="-200"/>
              <a:ext cx="1462167" cy="5150701"/>
              <a:chOff x="1387483" y="0"/>
              <a:chExt cx="1462167" cy="5143500"/>
            </a:xfrm>
          </p:grpSpPr>
          <p:cxnSp>
            <p:nvCxnSpPr>
              <p:cNvPr id="1285" name="Google Shape;1285;p22"/>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86" name="Google Shape;1286;p22"/>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87" name="Google Shape;1287;p22"/>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88" name="Google Shape;1288;p22"/>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89" name="Google Shape;1289;p22"/>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0" name="Google Shape;1290;p22"/>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291" name="Google Shape;1291;p22"/>
            <p:cNvGrpSpPr/>
            <p:nvPr/>
          </p:nvGrpSpPr>
          <p:grpSpPr>
            <a:xfrm>
              <a:off x="-4" y="232081"/>
              <a:ext cx="1754448" cy="4678945"/>
              <a:chOff x="-4" y="232081"/>
              <a:chExt cx="1754448" cy="4678945"/>
            </a:xfrm>
          </p:grpSpPr>
          <p:grpSp>
            <p:nvGrpSpPr>
              <p:cNvPr id="1292" name="Google Shape;1292;p22"/>
              <p:cNvGrpSpPr/>
              <p:nvPr/>
            </p:nvGrpSpPr>
            <p:grpSpPr>
              <a:xfrm rot="-5400000">
                <a:off x="-146297" y="670807"/>
                <a:ext cx="2047033" cy="1754448"/>
                <a:chOff x="217750" y="0"/>
                <a:chExt cx="2047033" cy="5143500"/>
              </a:xfrm>
            </p:grpSpPr>
            <p:cxnSp>
              <p:nvCxnSpPr>
                <p:cNvPr id="1293" name="Google Shape;1293;p22"/>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4" name="Google Shape;1294;p22"/>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5" name="Google Shape;1295;p22"/>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6" name="Google Shape;1296;p22"/>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7" name="Google Shape;1297;p22"/>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8" name="Google Shape;1298;p22"/>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299" name="Google Shape;1299;p22"/>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0" name="Google Shape;1300;p22"/>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301" name="Google Shape;1301;p22"/>
              <p:cNvGrpSpPr/>
              <p:nvPr/>
            </p:nvGrpSpPr>
            <p:grpSpPr>
              <a:xfrm rot="-5400000">
                <a:off x="-146297" y="3010285"/>
                <a:ext cx="2047033" cy="1754448"/>
                <a:chOff x="217750" y="0"/>
                <a:chExt cx="2047033" cy="5143500"/>
              </a:xfrm>
            </p:grpSpPr>
            <p:cxnSp>
              <p:nvCxnSpPr>
                <p:cNvPr id="1302" name="Google Shape;1302;p22"/>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3" name="Google Shape;1303;p22"/>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4" name="Google Shape;1304;p22"/>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5" name="Google Shape;1305;p22"/>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6" name="Google Shape;1306;p22"/>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7" name="Google Shape;1307;p22"/>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8" name="Google Shape;1308;p22"/>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09" name="Google Shape;1309;p22"/>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1310" name="Google Shape;1310;p22"/>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11"/>
        <p:cNvGrpSpPr/>
        <p:nvPr/>
      </p:nvGrpSpPr>
      <p:grpSpPr>
        <a:xfrm>
          <a:off x="0" y="0"/>
          <a:ext cx="0" cy="0"/>
          <a:chOff x="0" y="0"/>
          <a:chExt cx="0" cy="0"/>
        </a:xfrm>
      </p:grpSpPr>
      <p:sp>
        <p:nvSpPr>
          <p:cNvPr id="1312" name="Google Shape;1312;p23"/>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313" name="Google Shape;1313;p23"/>
          <p:cNvGrpSpPr/>
          <p:nvPr/>
        </p:nvGrpSpPr>
        <p:grpSpPr>
          <a:xfrm>
            <a:off x="25" y="4618550"/>
            <a:ext cx="9144629" cy="532352"/>
            <a:chOff x="25" y="4618550"/>
            <a:chExt cx="9144629" cy="532352"/>
          </a:xfrm>
        </p:grpSpPr>
        <p:grpSp>
          <p:nvGrpSpPr>
            <p:cNvPr id="1314" name="Google Shape;1314;p23"/>
            <p:cNvGrpSpPr/>
            <p:nvPr/>
          </p:nvGrpSpPr>
          <p:grpSpPr>
            <a:xfrm rot="-5400000">
              <a:off x="4426108" y="192467"/>
              <a:ext cx="292463" cy="9144629"/>
              <a:chOff x="217750" y="0"/>
              <a:chExt cx="292433" cy="5143500"/>
            </a:xfrm>
          </p:grpSpPr>
          <p:cxnSp>
            <p:nvCxnSpPr>
              <p:cNvPr id="1315" name="Google Shape;1315;p23"/>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16" name="Google Shape;1316;p23"/>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317" name="Google Shape;1317;p23"/>
            <p:cNvGrpSpPr/>
            <p:nvPr/>
          </p:nvGrpSpPr>
          <p:grpSpPr>
            <a:xfrm>
              <a:off x="292691" y="4618550"/>
              <a:ext cx="2924317" cy="532352"/>
              <a:chOff x="292691" y="4618550"/>
              <a:chExt cx="2924317" cy="532352"/>
            </a:xfrm>
          </p:grpSpPr>
          <p:grpSp>
            <p:nvGrpSpPr>
              <p:cNvPr id="1318" name="Google Shape;1318;p23"/>
              <p:cNvGrpSpPr/>
              <p:nvPr/>
            </p:nvGrpSpPr>
            <p:grpSpPr>
              <a:xfrm>
                <a:off x="292691" y="4618550"/>
                <a:ext cx="1169733" cy="532352"/>
                <a:chOff x="1387483" y="0"/>
                <a:chExt cx="1169733" cy="5143500"/>
              </a:xfrm>
            </p:grpSpPr>
            <p:cxnSp>
              <p:nvCxnSpPr>
                <p:cNvPr id="1319" name="Google Shape;1319;p2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0" name="Google Shape;1320;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1" name="Google Shape;1321;p2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2" name="Google Shape;1322;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3" name="Google Shape;1323;p2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324" name="Google Shape;1324;p23"/>
              <p:cNvGrpSpPr/>
              <p:nvPr/>
            </p:nvGrpSpPr>
            <p:grpSpPr>
              <a:xfrm>
                <a:off x="1754841" y="4618550"/>
                <a:ext cx="1462167" cy="532352"/>
                <a:chOff x="1387483" y="0"/>
                <a:chExt cx="1462167" cy="5143500"/>
              </a:xfrm>
            </p:grpSpPr>
            <p:cxnSp>
              <p:nvCxnSpPr>
                <p:cNvPr id="1325" name="Google Shape;1325;p2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6" name="Google Shape;1326;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7" name="Google Shape;1327;p2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8" name="Google Shape;1328;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29" name="Google Shape;1329;p2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30" name="Google Shape;1330;p2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331" name="Google Shape;1331;p23"/>
            <p:cNvGrpSpPr/>
            <p:nvPr/>
          </p:nvGrpSpPr>
          <p:grpSpPr>
            <a:xfrm>
              <a:off x="3509424" y="4618550"/>
              <a:ext cx="2631883" cy="532352"/>
              <a:chOff x="585124" y="4618550"/>
              <a:chExt cx="2631883" cy="532352"/>
            </a:xfrm>
          </p:grpSpPr>
          <p:grpSp>
            <p:nvGrpSpPr>
              <p:cNvPr id="1332" name="Google Shape;1332;p23"/>
              <p:cNvGrpSpPr/>
              <p:nvPr/>
            </p:nvGrpSpPr>
            <p:grpSpPr>
              <a:xfrm>
                <a:off x="585124" y="4618550"/>
                <a:ext cx="877300" cy="532352"/>
                <a:chOff x="1679917" y="0"/>
                <a:chExt cx="877300" cy="5143500"/>
              </a:xfrm>
            </p:grpSpPr>
            <p:cxnSp>
              <p:nvCxnSpPr>
                <p:cNvPr id="1333" name="Google Shape;1333;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34" name="Google Shape;1334;p2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35" name="Google Shape;1335;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36" name="Google Shape;1336;p2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337" name="Google Shape;1337;p23"/>
              <p:cNvGrpSpPr/>
              <p:nvPr/>
            </p:nvGrpSpPr>
            <p:grpSpPr>
              <a:xfrm>
                <a:off x="1754841" y="4618550"/>
                <a:ext cx="1462167" cy="532352"/>
                <a:chOff x="1387483" y="0"/>
                <a:chExt cx="1462167" cy="5143500"/>
              </a:xfrm>
            </p:grpSpPr>
            <p:cxnSp>
              <p:nvCxnSpPr>
                <p:cNvPr id="1338" name="Google Shape;1338;p2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39" name="Google Shape;1339;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40" name="Google Shape;1340;p2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41" name="Google Shape;1341;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42" name="Google Shape;1342;p2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43" name="Google Shape;1343;p2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344" name="Google Shape;1344;p23"/>
            <p:cNvGrpSpPr/>
            <p:nvPr/>
          </p:nvGrpSpPr>
          <p:grpSpPr>
            <a:xfrm>
              <a:off x="6433732" y="4618550"/>
              <a:ext cx="2339450" cy="532352"/>
              <a:chOff x="877557" y="4618550"/>
              <a:chExt cx="2339450" cy="532352"/>
            </a:xfrm>
          </p:grpSpPr>
          <p:grpSp>
            <p:nvGrpSpPr>
              <p:cNvPr id="1345" name="Google Shape;1345;p23"/>
              <p:cNvGrpSpPr/>
              <p:nvPr/>
            </p:nvGrpSpPr>
            <p:grpSpPr>
              <a:xfrm>
                <a:off x="877557" y="4618550"/>
                <a:ext cx="584867" cy="532352"/>
                <a:chOff x="1972350" y="0"/>
                <a:chExt cx="584867" cy="5143500"/>
              </a:xfrm>
            </p:grpSpPr>
            <p:cxnSp>
              <p:nvCxnSpPr>
                <p:cNvPr id="1346" name="Google Shape;1346;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47" name="Google Shape;1347;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48" name="Google Shape;1348;p2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349" name="Google Shape;1349;p23"/>
              <p:cNvGrpSpPr/>
              <p:nvPr/>
            </p:nvGrpSpPr>
            <p:grpSpPr>
              <a:xfrm>
                <a:off x="1754841" y="4618550"/>
                <a:ext cx="1462167" cy="532352"/>
                <a:chOff x="1387483" y="0"/>
                <a:chExt cx="1462167" cy="5143500"/>
              </a:xfrm>
            </p:grpSpPr>
            <p:cxnSp>
              <p:nvCxnSpPr>
                <p:cNvPr id="1350" name="Google Shape;1350;p2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51" name="Google Shape;1351;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52" name="Google Shape;1352;p2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53" name="Google Shape;1353;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54" name="Google Shape;1354;p2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55" name="Google Shape;1355;p2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356" name="Google Shape;1356;p23"/>
            <p:cNvGrpSpPr/>
            <p:nvPr/>
          </p:nvGrpSpPr>
          <p:grpSpPr>
            <a:xfrm>
              <a:off x="8773182" y="4618550"/>
              <a:ext cx="292433" cy="532352"/>
              <a:chOff x="1972350" y="0"/>
              <a:chExt cx="292433" cy="5143500"/>
            </a:xfrm>
          </p:grpSpPr>
          <p:cxnSp>
            <p:nvCxnSpPr>
              <p:cNvPr id="1357" name="Google Shape;1357;p2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358" name="Google Shape;1358;p2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359" name="Google Shape;1359;p23"/>
          <p:cNvGrpSpPr/>
          <p:nvPr/>
        </p:nvGrpSpPr>
        <p:grpSpPr>
          <a:xfrm>
            <a:off x="100867" y="123169"/>
            <a:ext cx="9153546" cy="4702777"/>
            <a:chOff x="100867" y="199369"/>
            <a:chExt cx="9153546" cy="4702777"/>
          </a:xfrm>
        </p:grpSpPr>
        <p:grpSp>
          <p:nvGrpSpPr>
            <p:cNvPr id="1360" name="Google Shape;1360;p23"/>
            <p:cNvGrpSpPr/>
            <p:nvPr/>
          </p:nvGrpSpPr>
          <p:grpSpPr>
            <a:xfrm>
              <a:off x="100867" y="199369"/>
              <a:ext cx="466707" cy="693575"/>
              <a:chOff x="5450121" y="3289279"/>
              <a:chExt cx="919800" cy="1366920"/>
            </a:xfrm>
          </p:grpSpPr>
          <p:sp>
            <p:nvSpPr>
              <p:cNvPr id="1361" name="Google Shape;1361;p23"/>
              <p:cNvSpPr/>
              <p:nvPr/>
            </p:nvSpPr>
            <p:spPr>
              <a:xfrm>
                <a:off x="5652801" y="3289279"/>
                <a:ext cx="320040" cy="754920"/>
              </a:xfrm>
              <a:custGeom>
                <a:avLst/>
                <a:gdLst/>
                <a:ahLst/>
                <a:cxnLst/>
                <a:rect l="l" t="t" r="r" b="b"/>
                <a:pathLst>
                  <a:path w="889" h="2097" extrusionOk="0">
                    <a:moveTo>
                      <a:pt x="889" y="444"/>
                    </a:moveTo>
                    <a:lnTo>
                      <a:pt x="444" y="0"/>
                    </a:lnTo>
                    <a:lnTo>
                      <a:pt x="0" y="444"/>
                    </a:lnTo>
                    <a:lnTo>
                      <a:pt x="164" y="444"/>
                    </a:lnTo>
                    <a:lnTo>
                      <a:pt x="164" y="2097"/>
                    </a:lnTo>
                    <a:lnTo>
                      <a:pt x="724" y="2097"/>
                    </a:lnTo>
                    <a:lnTo>
                      <a:pt x="724" y="444"/>
                    </a:lnTo>
                    <a:lnTo>
                      <a:pt x="889" y="4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2" name="Google Shape;1362;p23"/>
              <p:cNvSpPr/>
              <p:nvPr/>
            </p:nvSpPr>
            <p:spPr>
              <a:xfrm>
                <a:off x="5450121" y="4149319"/>
                <a:ext cx="919800" cy="86040"/>
              </a:xfrm>
              <a:custGeom>
                <a:avLst/>
                <a:gdLst/>
                <a:ahLst/>
                <a:cxnLst/>
                <a:rect l="l" t="t" r="r" b="b"/>
                <a:pathLst>
                  <a:path w="2555" h="239" extrusionOk="0">
                    <a:moveTo>
                      <a:pt x="0" y="0"/>
                    </a:moveTo>
                    <a:lnTo>
                      <a:pt x="2555" y="0"/>
                    </a:lnTo>
                    <a:lnTo>
                      <a:pt x="2555" y="239"/>
                    </a:lnTo>
                    <a:lnTo>
                      <a:pt x="0" y="239"/>
                    </a:lnTo>
                    <a:lnTo>
                      <a:pt x="0" y="0"/>
                    </a:lnTo>
                    <a:close/>
                  </a:path>
                </a:pathLst>
              </a:custGeom>
              <a:solidFill>
                <a:schemeClr val="accent3"/>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3" name="Google Shape;1363;p23"/>
              <p:cNvSpPr/>
              <p:nvPr/>
            </p:nvSpPr>
            <p:spPr>
              <a:xfrm>
                <a:off x="5450121" y="4289719"/>
                <a:ext cx="919800" cy="85680"/>
              </a:xfrm>
              <a:custGeom>
                <a:avLst/>
                <a:gdLst/>
                <a:ahLst/>
                <a:cxnLst/>
                <a:rect l="l" t="t" r="r" b="b"/>
                <a:pathLst>
                  <a:path w="2555" h="238" extrusionOk="0">
                    <a:moveTo>
                      <a:pt x="0" y="0"/>
                    </a:moveTo>
                    <a:lnTo>
                      <a:pt x="2555" y="0"/>
                    </a:lnTo>
                    <a:lnTo>
                      <a:pt x="2555" y="238"/>
                    </a:lnTo>
                    <a:lnTo>
                      <a:pt x="0" y="238"/>
                    </a:lnTo>
                    <a:lnTo>
                      <a:pt x="0" y="0"/>
                    </a:lnTo>
                    <a:close/>
                  </a:path>
                </a:pathLst>
              </a:custGeom>
              <a:solidFill>
                <a:schemeClr val="accent3"/>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4" name="Google Shape;1364;p23"/>
              <p:cNvSpPr/>
              <p:nvPr/>
            </p:nvSpPr>
            <p:spPr>
              <a:xfrm>
                <a:off x="5450121" y="4430119"/>
                <a:ext cx="919800" cy="85680"/>
              </a:xfrm>
              <a:custGeom>
                <a:avLst/>
                <a:gdLst/>
                <a:ahLst/>
                <a:cxnLst/>
                <a:rect l="l" t="t" r="r" b="b"/>
                <a:pathLst>
                  <a:path w="2555" h="238" extrusionOk="0">
                    <a:moveTo>
                      <a:pt x="0" y="0"/>
                    </a:moveTo>
                    <a:lnTo>
                      <a:pt x="2555" y="0"/>
                    </a:lnTo>
                    <a:lnTo>
                      <a:pt x="2555" y="238"/>
                    </a:lnTo>
                    <a:lnTo>
                      <a:pt x="0" y="238"/>
                    </a:lnTo>
                    <a:lnTo>
                      <a:pt x="0" y="0"/>
                    </a:lnTo>
                    <a:close/>
                  </a:path>
                </a:pathLst>
              </a:custGeom>
              <a:solidFill>
                <a:schemeClr val="accent3"/>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5" name="Google Shape;1365;p23"/>
              <p:cNvSpPr/>
              <p:nvPr/>
            </p:nvSpPr>
            <p:spPr>
              <a:xfrm>
                <a:off x="5450121" y="4570519"/>
                <a:ext cx="467640" cy="85680"/>
              </a:xfrm>
              <a:custGeom>
                <a:avLst/>
                <a:gdLst/>
                <a:ahLst/>
                <a:cxnLst/>
                <a:rect l="l" t="t" r="r" b="b"/>
                <a:pathLst>
                  <a:path w="1299" h="238" extrusionOk="0">
                    <a:moveTo>
                      <a:pt x="0" y="0"/>
                    </a:moveTo>
                    <a:lnTo>
                      <a:pt x="1299" y="0"/>
                    </a:lnTo>
                    <a:lnTo>
                      <a:pt x="1299" y="238"/>
                    </a:lnTo>
                    <a:lnTo>
                      <a:pt x="0" y="238"/>
                    </a:lnTo>
                    <a:lnTo>
                      <a:pt x="0" y="0"/>
                    </a:lnTo>
                    <a:close/>
                  </a:path>
                </a:pathLst>
              </a:custGeom>
              <a:solidFill>
                <a:schemeClr val="accent3"/>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366" name="Google Shape;1366;p23"/>
            <p:cNvSpPr/>
            <p:nvPr/>
          </p:nvSpPr>
          <p:spPr>
            <a:xfrm flipH="1">
              <a:off x="8430782" y="4867324"/>
              <a:ext cx="823631" cy="34823"/>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367" name="Google Shape;1367;p23"/>
            <p:cNvGrpSpPr/>
            <p:nvPr/>
          </p:nvGrpSpPr>
          <p:grpSpPr>
            <a:xfrm>
              <a:off x="7681704" y="3962131"/>
              <a:ext cx="1336163" cy="912988"/>
              <a:chOff x="1641665" y="2480629"/>
              <a:chExt cx="2989178" cy="2042479"/>
            </a:xfrm>
          </p:grpSpPr>
          <p:sp>
            <p:nvSpPr>
              <p:cNvPr id="1368" name="Google Shape;1368;p23"/>
              <p:cNvSpPr/>
              <p:nvPr/>
            </p:nvSpPr>
            <p:spPr>
              <a:xfrm flipH="1">
                <a:off x="1642008" y="4301585"/>
                <a:ext cx="1842574" cy="77904"/>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9" name="Google Shape;1369;p23"/>
              <p:cNvSpPr/>
              <p:nvPr/>
            </p:nvSpPr>
            <p:spPr>
              <a:xfrm flipH="1">
                <a:off x="1641665" y="2480629"/>
                <a:ext cx="1850810" cy="1850467"/>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0" name="Google Shape;1370;p23"/>
              <p:cNvSpPr/>
              <p:nvPr/>
            </p:nvSpPr>
            <p:spPr>
              <a:xfrm flipH="1">
                <a:off x="1737414" y="2576379"/>
                <a:ext cx="1659655" cy="1658968"/>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1" name="Google Shape;1371;p23"/>
              <p:cNvSpPr/>
              <p:nvPr/>
            </p:nvSpPr>
            <p:spPr>
              <a:xfrm flipH="1">
                <a:off x="2688386" y="3874659"/>
                <a:ext cx="72413" cy="28141"/>
              </a:xfrm>
              <a:custGeom>
                <a:avLst/>
                <a:gdLst/>
                <a:ahLst/>
                <a:cxnLst/>
                <a:rect l="l" t="t" r="r" b="b"/>
                <a:pathLst>
                  <a:path w="211" h="82" extrusionOk="0">
                    <a:moveTo>
                      <a:pt x="206" y="82"/>
                    </a:moveTo>
                    <a:lnTo>
                      <a:pt x="0" y="15"/>
                    </a:lnTo>
                    <a:lnTo>
                      <a:pt x="5" y="0"/>
                    </a:lnTo>
                    <a:lnTo>
                      <a:pt x="211" y="66"/>
                    </a:lnTo>
                    <a:lnTo>
                      <a:pt x="206" y="82"/>
                    </a:lnTo>
                    <a:close/>
                  </a:path>
                </a:pathLst>
              </a:custGeom>
              <a:solidFill>
                <a:srgbClr val="FDD568"/>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2" name="Google Shape;1372;p23"/>
              <p:cNvSpPr/>
              <p:nvPr/>
            </p:nvSpPr>
            <p:spPr>
              <a:xfrm flipH="1">
                <a:off x="2686327" y="3868139"/>
                <a:ext cx="74472" cy="34662"/>
              </a:xfrm>
              <a:custGeom>
                <a:avLst/>
                <a:gdLst/>
                <a:ahLst/>
                <a:cxnLst/>
                <a:rect l="l" t="t" r="r" b="b"/>
                <a:pathLst>
                  <a:path w="217" h="101" extrusionOk="0">
                    <a:moveTo>
                      <a:pt x="206" y="101"/>
                    </a:moveTo>
                    <a:lnTo>
                      <a:pt x="0" y="34"/>
                    </a:lnTo>
                    <a:lnTo>
                      <a:pt x="11" y="0"/>
                    </a:lnTo>
                    <a:lnTo>
                      <a:pt x="217" y="67"/>
                    </a:lnTo>
                    <a:lnTo>
                      <a:pt x="206" y="101"/>
                    </a:lnTo>
                    <a:close/>
                  </a:path>
                </a:pathLst>
              </a:custGeom>
              <a:solidFill>
                <a:srgbClr val="FDD467"/>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3" name="Google Shape;1373;p23"/>
              <p:cNvSpPr/>
              <p:nvPr/>
            </p:nvSpPr>
            <p:spPr>
              <a:xfrm flipH="1">
                <a:off x="2684268" y="3861961"/>
                <a:ext cx="76188" cy="39467"/>
              </a:xfrm>
              <a:custGeom>
                <a:avLst/>
                <a:gdLst/>
                <a:ahLst/>
                <a:cxnLst/>
                <a:rect l="l" t="t" r="r" b="b"/>
                <a:pathLst>
                  <a:path w="222" h="115" extrusionOk="0">
                    <a:moveTo>
                      <a:pt x="206" y="115"/>
                    </a:moveTo>
                    <a:lnTo>
                      <a:pt x="0" y="49"/>
                    </a:lnTo>
                    <a:lnTo>
                      <a:pt x="16" y="0"/>
                    </a:lnTo>
                    <a:lnTo>
                      <a:pt x="222" y="66"/>
                    </a:lnTo>
                    <a:lnTo>
                      <a:pt x="206" y="115"/>
                    </a:lnTo>
                    <a:close/>
                  </a:path>
                </a:pathLst>
              </a:custGeom>
              <a:solidFill>
                <a:srgbClr val="FDD36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4" name="Google Shape;1374;p23"/>
              <p:cNvSpPr/>
              <p:nvPr/>
            </p:nvSpPr>
            <p:spPr>
              <a:xfrm flipH="1">
                <a:off x="2682209" y="3855441"/>
                <a:ext cx="76188" cy="39810"/>
              </a:xfrm>
              <a:custGeom>
                <a:avLst/>
                <a:gdLst/>
                <a:ahLst/>
                <a:cxnLst/>
                <a:rect l="l" t="t" r="r" b="b"/>
                <a:pathLst>
                  <a:path w="222" h="116" extrusionOk="0">
                    <a:moveTo>
                      <a:pt x="206" y="116"/>
                    </a:moveTo>
                    <a:lnTo>
                      <a:pt x="0" y="49"/>
                    </a:lnTo>
                    <a:lnTo>
                      <a:pt x="16" y="0"/>
                    </a:lnTo>
                    <a:lnTo>
                      <a:pt x="222" y="66"/>
                    </a:lnTo>
                    <a:lnTo>
                      <a:pt x="206" y="116"/>
                    </a:lnTo>
                    <a:close/>
                  </a:path>
                </a:pathLst>
              </a:custGeom>
              <a:solidFill>
                <a:srgbClr val="FDD36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5" name="Google Shape;1375;p23"/>
              <p:cNvSpPr/>
              <p:nvPr/>
            </p:nvSpPr>
            <p:spPr>
              <a:xfrm flipH="1">
                <a:off x="2680149" y="3849263"/>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D26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6" name="Google Shape;1376;p23"/>
              <p:cNvSpPr/>
              <p:nvPr/>
            </p:nvSpPr>
            <p:spPr>
              <a:xfrm flipH="1">
                <a:off x="2678090" y="3842743"/>
                <a:ext cx="76188" cy="39810"/>
              </a:xfrm>
              <a:custGeom>
                <a:avLst/>
                <a:gdLst/>
                <a:ahLst/>
                <a:cxnLst/>
                <a:rect l="l" t="t" r="r" b="b"/>
                <a:pathLst>
                  <a:path w="222" h="116" extrusionOk="0">
                    <a:moveTo>
                      <a:pt x="206" y="116"/>
                    </a:moveTo>
                    <a:lnTo>
                      <a:pt x="0" y="49"/>
                    </a:lnTo>
                    <a:lnTo>
                      <a:pt x="16" y="0"/>
                    </a:lnTo>
                    <a:lnTo>
                      <a:pt x="222" y="66"/>
                    </a:lnTo>
                    <a:lnTo>
                      <a:pt x="206" y="116"/>
                    </a:lnTo>
                    <a:close/>
                  </a:path>
                </a:pathLst>
              </a:custGeom>
              <a:solidFill>
                <a:srgbClr val="FDD16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7" name="Google Shape;1377;p23"/>
              <p:cNvSpPr/>
              <p:nvPr/>
            </p:nvSpPr>
            <p:spPr>
              <a:xfrm flipH="1">
                <a:off x="2676031" y="3836565"/>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D16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8" name="Google Shape;1378;p23"/>
              <p:cNvSpPr/>
              <p:nvPr/>
            </p:nvSpPr>
            <p:spPr>
              <a:xfrm flipH="1">
                <a:off x="2673972" y="3830045"/>
                <a:ext cx="76188" cy="39810"/>
              </a:xfrm>
              <a:custGeom>
                <a:avLst/>
                <a:gdLst/>
                <a:ahLst/>
                <a:cxnLst/>
                <a:rect l="l" t="t" r="r" b="b"/>
                <a:pathLst>
                  <a:path w="222" h="116" extrusionOk="0">
                    <a:moveTo>
                      <a:pt x="206" y="116"/>
                    </a:moveTo>
                    <a:lnTo>
                      <a:pt x="0" y="49"/>
                    </a:lnTo>
                    <a:lnTo>
                      <a:pt x="15" y="0"/>
                    </a:lnTo>
                    <a:lnTo>
                      <a:pt x="222" y="66"/>
                    </a:lnTo>
                    <a:lnTo>
                      <a:pt x="206" y="116"/>
                    </a:lnTo>
                    <a:close/>
                  </a:path>
                </a:pathLst>
              </a:custGeom>
              <a:solidFill>
                <a:srgbClr val="FDD0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9" name="Google Shape;1379;p23"/>
              <p:cNvSpPr/>
              <p:nvPr/>
            </p:nvSpPr>
            <p:spPr>
              <a:xfrm flipH="1">
                <a:off x="2671913" y="3823524"/>
                <a:ext cx="76188" cy="39810"/>
              </a:xfrm>
              <a:custGeom>
                <a:avLst/>
                <a:gdLst/>
                <a:ahLst/>
                <a:cxnLst/>
                <a:rect l="l" t="t" r="r" b="b"/>
                <a:pathLst>
                  <a:path w="222" h="116" extrusionOk="0">
                    <a:moveTo>
                      <a:pt x="206" y="116"/>
                    </a:moveTo>
                    <a:lnTo>
                      <a:pt x="0" y="50"/>
                    </a:lnTo>
                    <a:lnTo>
                      <a:pt x="15" y="0"/>
                    </a:lnTo>
                    <a:lnTo>
                      <a:pt x="222" y="67"/>
                    </a:lnTo>
                    <a:lnTo>
                      <a:pt x="206" y="116"/>
                    </a:lnTo>
                    <a:close/>
                  </a:path>
                </a:pathLst>
              </a:custGeom>
              <a:solidFill>
                <a:srgbClr val="FDCF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0" name="Google Shape;1380;p23"/>
              <p:cNvSpPr/>
              <p:nvPr/>
            </p:nvSpPr>
            <p:spPr>
              <a:xfrm flipH="1">
                <a:off x="2669854" y="3817347"/>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CF6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1" name="Google Shape;1381;p23"/>
              <p:cNvSpPr/>
              <p:nvPr/>
            </p:nvSpPr>
            <p:spPr>
              <a:xfrm flipH="1">
                <a:off x="2667795" y="3810826"/>
                <a:ext cx="76531" cy="39810"/>
              </a:xfrm>
              <a:custGeom>
                <a:avLst/>
                <a:gdLst/>
                <a:ahLst/>
                <a:cxnLst/>
                <a:rect l="l" t="t" r="r" b="b"/>
                <a:pathLst>
                  <a:path w="223" h="116" extrusionOk="0">
                    <a:moveTo>
                      <a:pt x="207" y="116"/>
                    </a:moveTo>
                    <a:lnTo>
                      <a:pt x="0" y="50"/>
                    </a:lnTo>
                    <a:lnTo>
                      <a:pt x="16" y="0"/>
                    </a:lnTo>
                    <a:lnTo>
                      <a:pt x="223" y="67"/>
                    </a:lnTo>
                    <a:lnTo>
                      <a:pt x="207" y="116"/>
                    </a:lnTo>
                    <a:close/>
                  </a:path>
                </a:pathLst>
              </a:custGeom>
              <a:solidFill>
                <a:srgbClr val="FDCE6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2" name="Google Shape;1382;p23"/>
              <p:cNvSpPr/>
              <p:nvPr/>
            </p:nvSpPr>
            <p:spPr>
              <a:xfrm flipH="1">
                <a:off x="2665736" y="3804649"/>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CD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3" name="Google Shape;1383;p23"/>
              <p:cNvSpPr/>
              <p:nvPr/>
            </p:nvSpPr>
            <p:spPr>
              <a:xfrm flipH="1">
                <a:off x="2663676" y="3798128"/>
                <a:ext cx="76531" cy="39810"/>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4" name="Google Shape;1384;p23"/>
              <p:cNvSpPr/>
              <p:nvPr/>
            </p:nvSpPr>
            <p:spPr>
              <a:xfrm flipH="1">
                <a:off x="2611169" y="3775135"/>
                <a:ext cx="150659" cy="50105"/>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5" name="Google Shape;1385;p23"/>
              <p:cNvSpPr/>
              <p:nvPr/>
            </p:nvSpPr>
            <p:spPr>
              <a:xfrm flipH="1">
                <a:off x="2578909" y="3758662"/>
                <a:ext cx="212776" cy="68638"/>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6" name="Google Shape;1386;p23"/>
              <p:cNvSpPr/>
              <p:nvPr/>
            </p:nvSpPr>
            <p:spPr>
              <a:xfrm flipH="1">
                <a:off x="2554200" y="3744591"/>
                <a:ext cx="259450" cy="83738"/>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7" name="Google Shape;1387;p23"/>
              <p:cNvSpPr/>
              <p:nvPr/>
            </p:nvSpPr>
            <p:spPr>
              <a:xfrm flipH="1">
                <a:off x="2534295" y="3732236"/>
                <a:ext cx="296171" cy="96093"/>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8" name="Google Shape;1388;p23"/>
              <p:cNvSpPr/>
              <p:nvPr/>
            </p:nvSpPr>
            <p:spPr>
              <a:xfrm flipH="1">
                <a:off x="2517822" y="3720568"/>
                <a:ext cx="326371" cy="107761"/>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9" name="Google Shape;1389;p23"/>
              <p:cNvSpPr/>
              <p:nvPr/>
            </p:nvSpPr>
            <p:spPr>
              <a:xfrm flipH="1">
                <a:off x="2502378" y="3709929"/>
                <a:ext cx="353483" cy="118057"/>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0" name="Google Shape;1390;p23"/>
              <p:cNvSpPr/>
              <p:nvPr/>
            </p:nvSpPr>
            <p:spPr>
              <a:xfrm flipH="1">
                <a:off x="2489337" y="3699633"/>
                <a:ext cx="376477" cy="12732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1" name="Google Shape;1391;p23"/>
              <p:cNvSpPr/>
              <p:nvPr/>
            </p:nvSpPr>
            <p:spPr>
              <a:xfrm flipH="1">
                <a:off x="2476639" y="3690024"/>
                <a:ext cx="398097" cy="135216"/>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2" name="Google Shape;1392;p23"/>
              <p:cNvSpPr/>
              <p:nvPr/>
            </p:nvSpPr>
            <p:spPr>
              <a:xfrm flipH="1">
                <a:off x="2465657" y="3680415"/>
                <a:ext cx="416973" cy="142423"/>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3" name="Google Shape;1393;p23"/>
              <p:cNvSpPr/>
              <p:nvPr/>
            </p:nvSpPr>
            <p:spPr>
              <a:xfrm flipH="1">
                <a:off x="2455019" y="3670805"/>
                <a:ext cx="434475" cy="149287"/>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4" name="Google Shape;1394;p23"/>
              <p:cNvSpPr/>
              <p:nvPr/>
            </p:nvSpPr>
            <p:spPr>
              <a:xfrm flipH="1">
                <a:off x="2445409" y="3662226"/>
                <a:ext cx="449919" cy="154778"/>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5" name="Google Shape;1395;p23"/>
              <p:cNvSpPr/>
              <p:nvPr/>
            </p:nvSpPr>
            <p:spPr>
              <a:xfrm flipH="1">
                <a:off x="2435800" y="3653303"/>
                <a:ext cx="465019" cy="160269"/>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6" name="Google Shape;1396;p23"/>
              <p:cNvSpPr/>
              <p:nvPr/>
            </p:nvSpPr>
            <p:spPr>
              <a:xfrm flipH="1">
                <a:off x="2427564" y="3644723"/>
                <a:ext cx="478060" cy="165073"/>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7" name="Google Shape;1397;p23"/>
              <p:cNvSpPr/>
              <p:nvPr/>
            </p:nvSpPr>
            <p:spPr>
              <a:xfrm flipH="1">
                <a:off x="2419327" y="3636143"/>
                <a:ext cx="490415" cy="169535"/>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8" name="Google Shape;1398;p23"/>
              <p:cNvSpPr/>
              <p:nvPr/>
            </p:nvSpPr>
            <p:spPr>
              <a:xfrm flipH="1">
                <a:off x="2411434" y="3628250"/>
                <a:ext cx="502083" cy="173653"/>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9" name="Google Shape;1399;p23"/>
              <p:cNvSpPr/>
              <p:nvPr/>
            </p:nvSpPr>
            <p:spPr>
              <a:xfrm flipH="1">
                <a:off x="2404227" y="3620014"/>
                <a:ext cx="512722" cy="177428"/>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0" name="Google Shape;1400;p23"/>
              <p:cNvSpPr/>
              <p:nvPr/>
            </p:nvSpPr>
            <p:spPr>
              <a:xfrm flipH="1">
                <a:off x="2397363" y="3612120"/>
                <a:ext cx="522331" cy="180860"/>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1" name="Google Shape;1401;p23"/>
              <p:cNvSpPr/>
              <p:nvPr/>
            </p:nvSpPr>
            <p:spPr>
              <a:xfrm flipH="1">
                <a:off x="2391186" y="3604227"/>
                <a:ext cx="531254" cy="183949"/>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2" name="Google Shape;1402;p23"/>
              <p:cNvSpPr/>
              <p:nvPr/>
            </p:nvSpPr>
            <p:spPr>
              <a:xfrm flipH="1">
                <a:off x="2384665" y="3596677"/>
                <a:ext cx="539834" cy="18669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3" name="Google Shape;1403;p23"/>
              <p:cNvSpPr/>
              <p:nvPr/>
            </p:nvSpPr>
            <p:spPr>
              <a:xfrm flipH="1">
                <a:off x="2379174" y="3588784"/>
                <a:ext cx="547041" cy="190126"/>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4" name="Google Shape;1404;p23"/>
              <p:cNvSpPr/>
              <p:nvPr/>
            </p:nvSpPr>
            <p:spPr>
              <a:xfrm flipH="1">
                <a:off x="2373340" y="3581233"/>
                <a:ext cx="554591" cy="192528"/>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5" name="Google Shape;1405;p23"/>
              <p:cNvSpPr/>
              <p:nvPr/>
            </p:nvSpPr>
            <p:spPr>
              <a:xfrm flipH="1">
                <a:off x="2368192" y="3574026"/>
                <a:ext cx="561112" cy="194587"/>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6" name="Google Shape;1406;p23"/>
              <p:cNvSpPr/>
              <p:nvPr/>
            </p:nvSpPr>
            <p:spPr>
              <a:xfrm flipH="1">
                <a:off x="2363044" y="3566476"/>
                <a:ext cx="567289" cy="19699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7" name="Google Shape;1407;p23"/>
              <p:cNvSpPr/>
              <p:nvPr/>
            </p:nvSpPr>
            <p:spPr>
              <a:xfrm flipH="1">
                <a:off x="2353092" y="3551033"/>
                <a:ext cx="578271" cy="20728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8" name="Google Shape;1408;p23"/>
              <p:cNvSpPr/>
              <p:nvPr/>
            </p:nvSpPr>
            <p:spPr>
              <a:xfrm flipH="1">
                <a:off x="2344512" y="3536619"/>
                <a:ext cx="587194" cy="210374"/>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9" name="Google Shape;1409;p23"/>
              <p:cNvSpPr/>
              <p:nvPr/>
            </p:nvSpPr>
            <p:spPr>
              <a:xfrm flipH="1">
                <a:off x="2336962" y="3522205"/>
                <a:ext cx="594744" cy="213119"/>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0" name="Google Shape;1410;p23"/>
              <p:cNvSpPr/>
              <p:nvPr/>
            </p:nvSpPr>
            <p:spPr>
              <a:xfrm flipH="1">
                <a:off x="2330098" y="3507791"/>
                <a:ext cx="601608" cy="21552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1" name="Google Shape;1411;p23"/>
              <p:cNvSpPr/>
              <p:nvPr/>
            </p:nvSpPr>
            <p:spPr>
              <a:xfrm flipH="1">
                <a:off x="2324264" y="3493720"/>
                <a:ext cx="606412" cy="217238"/>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2" name="Google Shape;1412;p23"/>
              <p:cNvSpPr/>
              <p:nvPr/>
            </p:nvSpPr>
            <p:spPr>
              <a:xfrm flipH="1">
                <a:off x="2319116" y="3479993"/>
                <a:ext cx="610187" cy="218267"/>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3" name="Google Shape;1413;p23"/>
              <p:cNvSpPr/>
              <p:nvPr/>
            </p:nvSpPr>
            <p:spPr>
              <a:xfrm flipH="1">
                <a:off x="2310880" y="3469011"/>
                <a:ext cx="612933" cy="203510"/>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4" name="Google Shape;1414;p23"/>
              <p:cNvSpPr/>
              <p:nvPr/>
            </p:nvSpPr>
            <p:spPr>
              <a:xfrm flipH="1">
                <a:off x="2307791" y="3525294"/>
                <a:ext cx="346619" cy="133843"/>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5" name="Google Shape;1415;p23"/>
              <p:cNvSpPr/>
              <p:nvPr/>
            </p:nvSpPr>
            <p:spPr>
              <a:xfrm flipH="1">
                <a:off x="2305732" y="3512253"/>
                <a:ext cx="344217" cy="133157"/>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6" name="Google Shape;1416;p23"/>
              <p:cNvSpPr/>
              <p:nvPr/>
            </p:nvSpPr>
            <p:spPr>
              <a:xfrm flipH="1">
                <a:off x="2304016" y="3485484"/>
                <a:ext cx="337353" cy="132127"/>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7" name="Google Shape;1417;p23"/>
              <p:cNvSpPr/>
              <p:nvPr/>
            </p:nvSpPr>
            <p:spPr>
              <a:xfrm flipH="1">
                <a:off x="2304016" y="3472100"/>
                <a:ext cx="333235" cy="13144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8" name="Google Shape;1418;p23"/>
              <p:cNvSpPr/>
              <p:nvPr/>
            </p:nvSpPr>
            <p:spPr>
              <a:xfrm flipH="1">
                <a:off x="2304359" y="3450822"/>
                <a:ext cx="345590" cy="137961"/>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9" name="Google Shape;1419;p23"/>
              <p:cNvSpPr/>
              <p:nvPr/>
            </p:nvSpPr>
            <p:spPr>
              <a:xfrm flipH="1">
                <a:off x="2305389" y="3422337"/>
                <a:ext cx="387459" cy="151346"/>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0" name="Google Shape;1420;p23"/>
              <p:cNvSpPr/>
              <p:nvPr/>
            </p:nvSpPr>
            <p:spPr>
              <a:xfrm flipH="1">
                <a:off x="2307791" y="3395912"/>
                <a:ext cx="420748" cy="162328"/>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1" name="Google Shape;1421;p23"/>
              <p:cNvSpPr/>
              <p:nvPr/>
            </p:nvSpPr>
            <p:spPr>
              <a:xfrm flipH="1">
                <a:off x="2311566" y="3372575"/>
                <a:ext cx="444085" cy="169535"/>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2" name="Google Shape;1422;p23"/>
              <p:cNvSpPr/>
              <p:nvPr/>
            </p:nvSpPr>
            <p:spPr>
              <a:xfrm flipH="1">
                <a:off x="2317400" y="3350954"/>
                <a:ext cx="459185" cy="17433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3" name="Google Shape;1423;p23"/>
              <p:cNvSpPr/>
              <p:nvPr/>
            </p:nvSpPr>
            <p:spPr>
              <a:xfrm flipH="1">
                <a:off x="2325637" y="3331393"/>
                <a:ext cx="466735" cy="176742"/>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4" name="Google Shape;1424;p23"/>
              <p:cNvSpPr/>
              <p:nvPr/>
            </p:nvSpPr>
            <p:spPr>
              <a:xfrm flipH="1">
                <a:off x="1830075" y="2668697"/>
                <a:ext cx="1474334" cy="1473990"/>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5" name="Google Shape;1425;p23"/>
              <p:cNvSpPr txBox="1"/>
              <p:nvPr/>
            </p:nvSpPr>
            <p:spPr>
              <a:xfrm>
                <a:off x="1782025" y="2650775"/>
                <a:ext cx="1546500" cy="15462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4000" strike="noStrike">
                    <a:solidFill>
                      <a:schemeClr val="dk1"/>
                    </a:solidFill>
                    <a:latin typeface="Be Vietnam Pro SemiBold"/>
                    <a:ea typeface="Be Vietnam Pro SemiBold"/>
                    <a:cs typeface="Be Vietnam Pro SemiBold"/>
                    <a:sym typeface="Be Vietnam Pro SemiBold"/>
                  </a:rPr>
                  <a:t>$</a:t>
                </a:r>
                <a:endParaRPr sz="4000" strike="noStrike">
                  <a:solidFill>
                    <a:schemeClr val="dk1"/>
                  </a:solidFill>
                  <a:latin typeface="Be Vietnam Pro SemiBold"/>
                  <a:ea typeface="Be Vietnam Pro SemiBold"/>
                  <a:cs typeface="Be Vietnam Pro SemiBold"/>
                  <a:sym typeface="Be Vietnam Pro SemiBold"/>
                </a:endParaRPr>
              </a:p>
            </p:txBody>
          </p:sp>
          <p:grpSp>
            <p:nvGrpSpPr>
              <p:cNvPr id="1426" name="Google Shape;1426;p23"/>
              <p:cNvGrpSpPr/>
              <p:nvPr/>
            </p:nvGrpSpPr>
            <p:grpSpPr>
              <a:xfrm>
                <a:off x="3426940" y="3003815"/>
                <a:ext cx="1203903" cy="1519293"/>
                <a:chOff x="7426940" y="3153878"/>
                <a:chExt cx="1203903" cy="1519293"/>
              </a:xfrm>
            </p:grpSpPr>
            <p:sp>
              <p:nvSpPr>
                <p:cNvPr id="1427" name="Google Shape;1427;p23"/>
                <p:cNvSpPr/>
                <p:nvPr/>
              </p:nvSpPr>
              <p:spPr>
                <a:xfrm flipH="1">
                  <a:off x="8530632" y="4527659"/>
                  <a:ext cx="75844" cy="78933"/>
                </a:xfrm>
                <a:custGeom>
                  <a:avLst/>
                  <a:gdLst/>
                  <a:ahLst/>
                  <a:cxnLst/>
                  <a:rect l="l" t="t" r="r" b="b"/>
                  <a:pathLst>
                    <a:path w="221" h="230" extrusionOk="0">
                      <a:moveTo>
                        <a:pt x="154" y="230"/>
                      </a:moveTo>
                      <a:cubicBezTo>
                        <a:pt x="145" y="205"/>
                        <a:pt x="138" y="182"/>
                        <a:pt x="138" y="182"/>
                      </a:cubicBezTo>
                      <a:lnTo>
                        <a:pt x="221" y="101"/>
                      </a:lnTo>
                      <a:lnTo>
                        <a:pt x="84" y="0"/>
                      </a:lnTo>
                      <a:lnTo>
                        <a:pt x="3" y="92"/>
                      </a:lnTo>
                      <a:cubicBezTo>
                        <a:pt x="3" y="92"/>
                        <a:pt x="2" y="92"/>
                        <a:pt x="0" y="92"/>
                      </a:cubicBezTo>
                      <a:cubicBezTo>
                        <a:pt x="0" y="105"/>
                        <a:pt x="0" y="117"/>
                        <a:pt x="0" y="129"/>
                      </a:cubicBezTo>
                      <a:cubicBezTo>
                        <a:pt x="42" y="171"/>
                        <a:pt x="95" y="213"/>
                        <a:pt x="154" y="230"/>
                      </a:cubicBezTo>
                      <a:close/>
                    </a:path>
                  </a:pathLst>
                </a:custGeom>
                <a:solidFill>
                  <a:schemeClr val="accent2"/>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8" name="Google Shape;1428;p23"/>
                <p:cNvSpPr/>
                <p:nvPr/>
              </p:nvSpPr>
              <p:spPr>
                <a:xfrm flipH="1">
                  <a:off x="8484645" y="4559576"/>
                  <a:ext cx="146198" cy="103643"/>
                </a:xfrm>
                <a:custGeom>
                  <a:avLst/>
                  <a:gdLst/>
                  <a:ahLst/>
                  <a:cxnLst/>
                  <a:rect l="l" t="t" r="r" b="b"/>
                  <a:pathLst>
                    <a:path w="426" h="302" extrusionOk="0">
                      <a:moveTo>
                        <a:pt x="400" y="232"/>
                      </a:moveTo>
                      <a:cubicBezTo>
                        <a:pt x="373" y="221"/>
                        <a:pt x="275" y="201"/>
                        <a:pt x="256" y="193"/>
                      </a:cubicBezTo>
                      <a:cubicBezTo>
                        <a:pt x="247" y="188"/>
                        <a:pt x="235" y="162"/>
                        <a:pt x="225" y="137"/>
                      </a:cubicBezTo>
                      <a:cubicBezTo>
                        <a:pt x="166" y="120"/>
                        <a:pt x="113" y="78"/>
                        <a:pt x="71" y="36"/>
                      </a:cubicBezTo>
                      <a:cubicBezTo>
                        <a:pt x="71" y="24"/>
                        <a:pt x="71" y="12"/>
                        <a:pt x="71" y="0"/>
                      </a:cubicBezTo>
                      <a:cubicBezTo>
                        <a:pt x="59" y="3"/>
                        <a:pt x="19" y="17"/>
                        <a:pt x="2" y="76"/>
                      </a:cubicBezTo>
                      <a:cubicBezTo>
                        <a:pt x="-19" y="146"/>
                        <a:pt x="132" y="266"/>
                        <a:pt x="132" y="266"/>
                      </a:cubicBezTo>
                      <a:cubicBezTo>
                        <a:pt x="132" y="266"/>
                        <a:pt x="155" y="297"/>
                        <a:pt x="188" y="300"/>
                      </a:cubicBezTo>
                      <a:cubicBezTo>
                        <a:pt x="221" y="304"/>
                        <a:pt x="426" y="300"/>
                        <a:pt x="426" y="300"/>
                      </a:cubicBezTo>
                      <a:cubicBezTo>
                        <a:pt x="426" y="300"/>
                        <a:pt x="427" y="243"/>
                        <a:pt x="400" y="2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29" name="Google Shape;1429;p23"/>
                <p:cNvSpPr/>
                <p:nvPr/>
              </p:nvSpPr>
              <p:spPr>
                <a:xfrm flipH="1">
                  <a:off x="7780080" y="4595267"/>
                  <a:ext cx="76874" cy="56283"/>
                </a:xfrm>
                <a:custGeom>
                  <a:avLst/>
                  <a:gdLst/>
                  <a:ahLst/>
                  <a:cxnLst/>
                  <a:rect l="l" t="t" r="r" b="b"/>
                  <a:pathLst>
                    <a:path w="224" h="164" extrusionOk="0">
                      <a:moveTo>
                        <a:pt x="224" y="69"/>
                      </a:moveTo>
                      <a:cubicBezTo>
                        <a:pt x="223" y="69"/>
                        <a:pt x="222" y="69"/>
                        <a:pt x="221" y="68"/>
                      </a:cubicBezTo>
                      <a:cubicBezTo>
                        <a:pt x="190" y="61"/>
                        <a:pt x="163" y="0"/>
                        <a:pt x="163" y="0"/>
                      </a:cubicBezTo>
                      <a:lnTo>
                        <a:pt x="0" y="57"/>
                      </a:lnTo>
                      <a:lnTo>
                        <a:pt x="18" y="125"/>
                      </a:lnTo>
                      <a:cubicBezTo>
                        <a:pt x="18" y="125"/>
                        <a:pt x="17" y="139"/>
                        <a:pt x="17" y="156"/>
                      </a:cubicBezTo>
                      <a:cubicBezTo>
                        <a:pt x="90" y="180"/>
                        <a:pt x="185" y="146"/>
                        <a:pt x="224" y="69"/>
                      </a:cubicBezTo>
                      <a:close/>
                    </a:path>
                  </a:pathLst>
                </a:custGeom>
                <a:solidFill>
                  <a:schemeClr val="accent2"/>
                </a:solidFill>
                <a:ln>
                  <a:noFill/>
                </a:ln>
              </p:spPr>
              <p:txBody>
                <a:bodyPr spcFirstLastPara="1" wrap="square" lIns="90000" tIns="14025" rIns="90000" bIns="14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0" name="Google Shape;1430;p23"/>
                <p:cNvSpPr/>
                <p:nvPr/>
              </p:nvSpPr>
              <p:spPr>
                <a:xfrm flipH="1">
                  <a:off x="7697715" y="4615172"/>
                  <a:ext cx="153405" cy="57999"/>
                </a:xfrm>
                <a:custGeom>
                  <a:avLst/>
                  <a:gdLst/>
                  <a:ahLst/>
                  <a:cxnLst/>
                  <a:rect l="l" t="t" r="r" b="b"/>
                  <a:pathLst>
                    <a:path w="447" h="169" extrusionOk="0">
                      <a:moveTo>
                        <a:pt x="425" y="0"/>
                      </a:moveTo>
                      <a:cubicBezTo>
                        <a:pt x="405" y="0"/>
                        <a:pt x="243" y="17"/>
                        <a:pt x="207" y="11"/>
                      </a:cubicBezTo>
                      <a:cubicBezTo>
                        <a:pt x="168" y="88"/>
                        <a:pt x="73" y="122"/>
                        <a:pt x="0" y="98"/>
                      </a:cubicBezTo>
                      <a:cubicBezTo>
                        <a:pt x="0" y="117"/>
                        <a:pt x="2" y="140"/>
                        <a:pt x="10" y="154"/>
                      </a:cubicBezTo>
                      <a:cubicBezTo>
                        <a:pt x="25" y="179"/>
                        <a:pt x="165" y="167"/>
                        <a:pt x="212" y="154"/>
                      </a:cubicBezTo>
                      <a:cubicBezTo>
                        <a:pt x="259" y="141"/>
                        <a:pt x="384" y="83"/>
                        <a:pt x="423" y="69"/>
                      </a:cubicBezTo>
                      <a:cubicBezTo>
                        <a:pt x="463" y="54"/>
                        <a:pt x="445" y="0"/>
                        <a:pt x="425" y="0"/>
                      </a:cubicBezTo>
                      <a:close/>
                    </a:path>
                  </a:pathLst>
                </a:custGeom>
                <a:solidFill>
                  <a:schemeClr val="dk1"/>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1" name="Google Shape;1431;p23"/>
                <p:cNvSpPr/>
                <p:nvPr/>
              </p:nvSpPr>
              <p:spPr>
                <a:xfrm flipH="1">
                  <a:off x="7818174" y="3199865"/>
                  <a:ext cx="135216" cy="161298"/>
                </a:xfrm>
                <a:custGeom>
                  <a:avLst/>
                  <a:gdLst/>
                  <a:ahLst/>
                  <a:cxnLst/>
                  <a:rect l="l" t="t" r="r" b="b"/>
                  <a:pathLst>
                    <a:path w="394" h="470" extrusionOk="0">
                      <a:moveTo>
                        <a:pt x="53" y="340"/>
                      </a:moveTo>
                      <a:lnTo>
                        <a:pt x="0" y="329"/>
                      </a:lnTo>
                      <a:cubicBezTo>
                        <a:pt x="0" y="329"/>
                        <a:pt x="77" y="253"/>
                        <a:pt x="84" y="216"/>
                      </a:cubicBezTo>
                      <a:cubicBezTo>
                        <a:pt x="91" y="178"/>
                        <a:pt x="135" y="12"/>
                        <a:pt x="135" y="12"/>
                      </a:cubicBezTo>
                      <a:cubicBezTo>
                        <a:pt x="135" y="12"/>
                        <a:pt x="305" y="-18"/>
                        <a:pt x="358" y="16"/>
                      </a:cubicBezTo>
                      <a:cubicBezTo>
                        <a:pt x="411" y="49"/>
                        <a:pt x="395" y="239"/>
                        <a:pt x="378" y="313"/>
                      </a:cubicBezTo>
                      <a:cubicBezTo>
                        <a:pt x="360" y="388"/>
                        <a:pt x="255" y="370"/>
                        <a:pt x="255" y="370"/>
                      </a:cubicBezTo>
                      <a:cubicBezTo>
                        <a:pt x="255" y="370"/>
                        <a:pt x="220" y="400"/>
                        <a:pt x="224" y="458"/>
                      </a:cubicBezTo>
                      <a:cubicBezTo>
                        <a:pt x="227" y="517"/>
                        <a:pt x="53" y="340"/>
                        <a:pt x="53" y="340"/>
                      </a:cubicBezTo>
                      <a:close/>
                    </a:path>
                  </a:pathLst>
                </a:custGeom>
                <a:solidFill>
                  <a:srgbClr val="886E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2" name="Google Shape;1432;p23"/>
                <p:cNvSpPr/>
                <p:nvPr/>
              </p:nvSpPr>
              <p:spPr>
                <a:xfrm flipH="1">
                  <a:off x="7857984" y="3304194"/>
                  <a:ext cx="117713" cy="97465"/>
                </a:xfrm>
                <a:custGeom>
                  <a:avLst/>
                  <a:gdLst/>
                  <a:ahLst/>
                  <a:cxnLst/>
                  <a:rect l="l" t="t" r="r" b="b"/>
                  <a:pathLst>
                    <a:path w="343" h="284" extrusionOk="0">
                      <a:moveTo>
                        <a:pt x="0" y="41"/>
                      </a:moveTo>
                      <a:cubicBezTo>
                        <a:pt x="0" y="41"/>
                        <a:pt x="44" y="-1"/>
                        <a:pt x="79" y="0"/>
                      </a:cubicBezTo>
                      <a:cubicBezTo>
                        <a:pt x="114" y="1"/>
                        <a:pt x="287" y="110"/>
                        <a:pt x="305" y="139"/>
                      </a:cubicBezTo>
                      <a:cubicBezTo>
                        <a:pt x="323" y="168"/>
                        <a:pt x="343" y="284"/>
                        <a:pt x="343" y="284"/>
                      </a:cubicBezTo>
                      <a:cubicBezTo>
                        <a:pt x="343" y="284"/>
                        <a:pt x="193" y="106"/>
                        <a:pt x="0" y="4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3" name="Google Shape;1433;p23"/>
                <p:cNvSpPr/>
                <p:nvPr/>
              </p:nvSpPr>
              <p:spPr>
                <a:xfrm flipH="1">
                  <a:off x="8058063" y="3884182"/>
                  <a:ext cx="525420" cy="692896"/>
                </a:xfrm>
                <a:custGeom>
                  <a:avLst/>
                  <a:gdLst/>
                  <a:ahLst/>
                  <a:cxnLst/>
                  <a:rect l="l" t="t" r="r" b="b"/>
                  <a:pathLst>
                    <a:path w="1531" h="2019" extrusionOk="0">
                      <a:moveTo>
                        <a:pt x="994" y="0"/>
                      </a:moveTo>
                      <a:lnTo>
                        <a:pt x="606" y="1071"/>
                      </a:lnTo>
                      <a:lnTo>
                        <a:pt x="1" y="1856"/>
                      </a:lnTo>
                      <a:cubicBezTo>
                        <a:pt x="-10" y="1936"/>
                        <a:pt x="59" y="1983"/>
                        <a:pt x="154" y="2019"/>
                      </a:cubicBezTo>
                      <a:lnTo>
                        <a:pt x="1003" y="1247"/>
                      </a:lnTo>
                      <a:lnTo>
                        <a:pt x="1531" y="136"/>
                      </a:lnTo>
                      <a:lnTo>
                        <a:pt x="994"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4" name="Google Shape;1434;p23"/>
                <p:cNvSpPr/>
                <p:nvPr/>
              </p:nvSpPr>
              <p:spPr>
                <a:xfrm flipH="1">
                  <a:off x="7791406" y="3771959"/>
                  <a:ext cx="460214" cy="848360"/>
                </a:xfrm>
                <a:custGeom>
                  <a:avLst/>
                  <a:gdLst/>
                  <a:ahLst/>
                  <a:cxnLst/>
                  <a:rect l="l" t="t" r="r" b="b"/>
                  <a:pathLst>
                    <a:path w="1341" h="2472" extrusionOk="0">
                      <a:moveTo>
                        <a:pt x="81" y="0"/>
                      </a:moveTo>
                      <a:cubicBezTo>
                        <a:pt x="81" y="0"/>
                        <a:pt x="16" y="142"/>
                        <a:pt x="2" y="266"/>
                      </a:cubicBezTo>
                      <a:cubicBezTo>
                        <a:pt x="-2" y="297"/>
                        <a:pt x="2" y="330"/>
                        <a:pt x="8" y="363"/>
                      </a:cubicBezTo>
                      <a:cubicBezTo>
                        <a:pt x="30" y="466"/>
                        <a:pt x="86" y="559"/>
                        <a:pt x="164" y="630"/>
                      </a:cubicBezTo>
                      <a:lnTo>
                        <a:pt x="221" y="683"/>
                      </a:lnTo>
                      <a:lnTo>
                        <a:pt x="752" y="1493"/>
                      </a:lnTo>
                      <a:lnTo>
                        <a:pt x="1096" y="2457"/>
                      </a:lnTo>
                      <a:cubicBezTo>
                        <a:pt x="1107" y="2501"/>
                        <a:pt x="1352" y="2439"/>
                        <a:pt x="1341" y="2395"/>
                      </a:cubicBezTo>
                      <a:cubicBezTo>
                        <a:pt x="1341" y="2395"/>
                        <a:pt x="1149" y="1543"/>
                        <a:pt x="1085" y="1335"/>
                      </a:cubicBezTo>
                      <a:cubicBezTo>
                        <a:pt x="1020" y="1128"/>
                        <a:pt x="709" y="432"/>
                        <a:pt x="709" y="432"/>
                      </a:cubicBezTo>
                      <a:lnTo>
                        <a:pt x="689" y="292"/>
                      </a:lnTo>
                      <a:lnTo>
                        <a:pt x="81"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5" name="Google Shape;1435;p23"/>
                <p:cNvSpPr/>
                <p:nvPr/>
              </p:nvSpPr>
              <p:spPr>
                <a:xfrm flipH="1">
                  <a:off x="8012419" y="3825840"/>
                  <a:ext cx="231995" cy="96436"/>
                </a:xfrm>
                <a:custGeom>
                  <a:avLst/>
                  <a:gdLst/>
                  <a:ahLst/>
                  <a:cxnLst/>
                  <a:rect l="l" t="t" r="r" b="b"/>
                  <a:pathLst>
                    <a:path w="676" h="281" extrusionOk="0">
                      <a:moveTo>
                        <a:pt x="0" y="0"/>
                      </a:moveTo>
                      <a:cubicBezTo>
                        <a:pt x="0" y="0"/>
                        <a:pt x="89" y="154"/>
                        <a:pt x="294" y="220"/>
                      </a:cubicBezTo>
                      <a:cubicBezTo>
                        <a:pt x="499" y="286"/>
                        <a:pt x="676" y="281"/>
                        <a:pt x="676" y="281"/>
                      </a:cubicBezTo>
                      <a:lnTo>
                        <a:pt x="665" y="19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6" name="Google Shape;1436;p23"/>
                <p:cNvSpPr/>
                <p:nvPr/>
              </p:nvSpPr>
              <p:spPr>
                <a:xfrm flipH="1">
                  <a:off x="7843227" y="3315176"/>
                  <a:ext cx="423837" cy="594058"/>
                </a:xfrm>
                <a:custGeom>
                  <a:avLst/>
                  <a:gdLst/>
                  <a:ahLst/>
                  <a:cxnLst/>
                  <a:rect l="l" t="t" r="r" b="b"/>
                  <a:pathLst>
                    <a:path w="1235" h="1731" extrusionOk="0">
                      <a:moveTo>
                        <a:pt x="842" y="0"/>
                      </a:moveTo>
                      <a:cubicBezTo>
                        <a:pt x="840" y="1"/>
                        <a:pt x="839" y="1"/>
                        <a:pt x="838" y="2"/>
                      </a:cubicBezTo>
                      <a:cubicBezTo>
                        <a:pt x="667" y="71"/>
                        <a:pt x="539" y="216"/>
                        <a:pt x="485" y="392"/>
                      </a:cubicBezTo>
                      <a:cubicBezTo>
                        <a:pt x="426" y="583"/>
                        <a:pt x="358" y="825"/>
                        <a:pt x="358" y="825"/>
                      </a:cubicBezTo>
                      <a:lnTo>
                        <a:pt x="0" y="1441"/>
                      </a:lnTo>
                      <a:cubicBezTo>
                        <a:pt x="0" y="1441"/>
                        <a:pt x="430" y="1786"/>
                        <a:pt x="793" y="1723"/>
                      </a:cubicBezTo>
                      <a:cubicBezTo>
                        <a:pt x="857" y="1552"/>
                        <a:pt x="1027" y="1010"/>
                        <a:pt x="1027" y="1010"/>
                      </a:cubicBezTo>
                      <a:cubicBezTo>
                        <a:pt x="1027" y="1010"/>
                        <a:pt x="1273" y="722"/>
                        <a:pt x="1230" y="344"/>
                      </a:cubicBezTo>
                      <a:cubicBezTo>
                        <a:pt x="1220" y="259"/>
                        <a:pt x="1153" y="181"/>
                        <a:pt x="1098" y="122"/>
                      </a:cubicBezTo>
                      <a:cubicBezTo>
                        <a:pt x="991" y="8"/>
                        <a:pt x="842" y="0"/>
                        <a:pt x="842"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7" name="Google Shape;1437;p23"/>
                <p:cNvSpPr/>
                <p:nvPr/>
              </p:nvSpPr>
              <p:spPr>
                <a:xfrm flipH="1">
                  <a:off x="7987709" y="3523148"/>
                  <a:ext cx="146198" cy="329460"/>
                </a:xfrm>
                <a:custGeom>
                  <a:avLst/>
                  <a:gdLst/>
                  <a:ahLst/>
                  <a:cxnLst/>
                  <a:rect l="l" t="t" r="r" b="b"/>
                  <a:pathLst>
                    <a:path w="426" h="960" extrusionOk="0">
                      <a:moveTo>
                        <a:pt x="4" y="960"/>
                      </a:moveTo>
                      <a:cubicBezTo>
                        <a:pt x="3" y="960"/>
                        <a:pt x="3" y="960"/>
                        <a:pt x="2" y="960"/>
                      </a:cubicBezTo>
                      <a:cubicBezTo>
                        <a:pt x="0" y="959"/>
                        <a:pt x="-1" y="956"/>
                        <a:pt x="0" y="954"/>
                      </a:cubicBezTo>
                      <a:lnTo>
                        <a:pt x="321" y="316"/>
                      </a:lnTo>
                      <a:lnTo>
                        <a:pt x="417" y="3"/>
                      </a:lnTo>
                      <a:cubicBezTo>
                        <a:pt x="418" y="0"/>
                        <a:pt x="421" y="-1"/>
                        <a:pt x="423" y="0"/>
                      </a:cubicBezTo>
                      <a:cubicBezTo>
                        <a:pt x="425" y="0"/>
                        <a:pt x="427" y="3"/>
                        <a:pt x="426" y="5"/>
                      </a:cubicBezTo>
                      <a:lnTo>
                        <a:pt x="329" y="320"/>
                      </a:lnTo>
                      <a:lnTo>
                        <a:pt x="8" y="958"/>
                      </a:lnTo>
                      <a:cubicBezTo>
                        <a:pt x="7" y="959"/>
                        <a:pt x="6" y="960"/>
                        <a:pt x="4" y="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8" name="Google Shape;1438;p23"/>
                <p:cNvSpPr/>
                <p:nvPr/>
              </p:nvSpPr>
              <p:spPr>
                <a:xfrm flipH="1">
                  <a:off x="7989082" y="3620957"/>
                  <a:ext cx="52851" cy="19218"/>
                </a:xfrm>
                <a:custGeom>
                  <a:avLst/>
                  <a:gdLst/>
                  <a:ahLst/>
                  <a:cxnLst/>
                  <a:rect l="l" t="t" r="r" b="b"/>
                  <a:pathLst>
                    <a:path w="154" h="56" extrusionOk="0">
                      <a:moveTo>
                        <a:pt x="149" y="56"/>
                      </a:moveTo>
                      <a:lnTo>
                        <a:pt x="149" y="56"/>
                      </a:lnTo>
                      <a:cubicBezTo>
                        <a:pt x="67" y="49"/>
                        <a:pt x="5" y="10"/>
                        <a:pt x="2" y="8"/>
                      </a:cubicBezTo>
                      <a:cubicBezTo>
                        <a:pt x="0" y="7"/>
                        <a:pt x="-1" y="4"/>
                        <a:pt x="1" y="2"/>
                      </a:cubicBezTo>
                      <a:cubicBezTo>
                        <a:pt x="2" y="0"/>
                        <a:pt x="5" y="-1"/>
                        <a:pt x="7" y="1"/>
                      </a:cubicBezTo>
                      <a:cubicBezTo>
                        <a:pt x="8" y="1"/>
                        <a:pt x="70" y="40"/>
                        <a:pt x="150" y="47"/>
                      </a:cubicBezTo>
                      <a:cubicBezTo>
                        <a:pt x="152" y="47"/>
                        <a:pt x="154" y="49"/>
                        <a:pt x="154" y="52"/>
                      </a:cubicBezTo>
                      <a:cubicBezTo>
                        <a:pt x="154" y="54"/>
                        <a:pt x="152" y="56"/>
                        <a:pt x="149" y="56"/>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9" name="Google Shape;1439;p23"/>
                <p:cNvSpPr/>
                <p:nvPr/>
              </p:nvSpPr>
              <p:spPr>
                <a:xfrm flipH="1">
                  <a:off x="7800328" y="3153878"/>
                  <a:ext cx="147227" cy="127323"/>
                </a:xfrm>
                <a:custGeom>
                  <a:avLst/>
                  <a:gdLst/>
                  <a:ahLst/>
                  <a:cxnLst/>
                  <a:rect l="l" t="t" r="r" b="b"/>
                  <a:pathLst>
                    <a:path w="429" h="371" extrusionOk="0">
                      <a:moveTo>
                        <a:pt x="6" y="133"/>
                      </a:moveTo>
                      <a:cubicBezTo>
                        <a:pt x="6" y="133"/>
                        <a:pt x="-6" y="214"/>
                        <a:pt x="4" y="257"/>
                      </a:cubicBezTo>
                      <a:cubicBezTo>
                        <a:pt x="14" y="301"/>
                        <a:pt x="62" y="366"/>
                        <a:pt x="62" y="366"/>
                      </a:cubicBezTo>
                      <a:lnTo>
                        <a:pt x="103" y="371"/>
                      </a:lnTo>
                      <a:cubicBezTo>
                        <a:pt x="103" y="371"/>
                        <a:pt x="158" y="229"/>
                        <a:pt x="197" y="233"/>
                      </a:cubicBezTo>
                      <a:cubicBezTo>
                        <a:pt x="236" y="237"/>
                        <a:pt x="236" y="303"/>
                        <a:pt x="236" y="303"/>
                      </a:cubicBezTo>
                      <a:lnTo>
                        <a:pt x="234" y="320"/>
                      </a:lnTo>
                      <a:lnTo>
                        <a:pt x="261" y="320"/>
                      </a:lnTo>
                      <a:cubicBezTo>
                        <a:pt x="261" y="320"/>
                        <a:pt x="261" y="262"/>
                        <a:pt x="286" y="240"/>
                      </a:cubicBezTo>
                      <a:cubicBezTo>
                        <a:pt x="311" y="218"/>
                        <a:pt x="352" y="205"/>
                        <a:pt x="367" y="199"/>
                      </a:cubicBezTo>
                      <a:cubicBezTo>
                        <a:pt x="419" y="179"/>
                        <a:pt x="423" y="148"/>
                        <a:pt x="423" y="148"/>
                      </a:cubicBezTo>
                      <a:cubicBezTo>
                        <a:pt x="423" y="148"/>
                        <a:pt x="435" y="95"/>
                        <a:pt x="425" y="48"/>
                      </a:cubicBezTo>
                      <a:cubicBezTo>
                        <a:pt x="415" y="0"/>
                        <a:pt x="348" y="-17"/>
                        <a:pt x="280" y="19"/>
                      </a:cubicBezTo>
                      <a:cubicBezTo>
                        <a:pt x="248" y="36"/>
                        <a:pt x="190" y="41"/>
                        <a:pt x="157" y="49"/>
                      </a:cubicBezTo>
                      <a:cubicBezTo>
                        <a:pt x="124" y="58"/>
                        <a:pt x="32" y="29"/>
                        <a:pt x="6" y="1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0" name="Google Shape;1440;p23"/>
                <p:cNvSpPr/>
                <p:nvPr/>
              </p:nvSpPr>
              <p:spPr>
                <a:xfrm flipH="1">
                  <a:off x="7426940" y="3471327"/>
                  <a:ext cx="118743" cy="99868"/>
                </a:xfrm>
                <a:custGeom>
                  <a:avLst/>
                  <a:gdLst/>
                  <a:ahLst/>
                  <a:cxnLst/>
                  <a:rect l="l" t="t" r="r" b="b"/>
                  <a:pathLst>
                    <a:path w="346" h="291" extrusionOk="0">
                      <a:moveTo>
                        <a:pt x="4" y="169"/>
                      </a:moveTo>
                      <a:lnTo>
                        <a:pt x="88" y="152"/>
                      </a:lnTo>
                      <a:cubicBezTo>
                        <a:pt x="88" y="152"/>
                        <a:pt x="141" y="71"/>
                        <a:pt x="164" y="49"/>
                      </a:cubicBezTo>
                      <a:cubicBezTo>
                        <a:pt x="187" y="27"/>
                        <a:pt x="242" y="27"/>
                        <a:pt x="281" y="17"/>
                      </a:cubicBezTo>
                      <a:cubicBezTo>
                        <a:pt x="320" y="7"/>
                        <a:pt x="337" y="-8"/>
                        <a:pt x="346" y="6"/>
                      </a:cubicBezTo>
                      <a:cubicBezTo>
                        <a:pt x="354" y="21"/>
                        <a:pt x="274" y="67"/>
                        <a:pt x="266" y="77"/>
                      </a:cubicBezTo>
                      <a:cubicBezTo>
                        <a:pt x="258" y="87"/>
                        <a:pt x="215" y="176"/>
                        <a:pt x="176" y="211"/>
                      </a:cubicBezTo>
                      <a:cubicBezTo>
                        <a:pt x="137" y="246"/>
                        <a:pt x="0" y="291"/>
                        <a:pt x="0" y="291"/>
                      </a:cubicBezTo>
                      <a:lnTo>
                        <a:pt x="4" y="169"/>
                      </a:lnTo>
                      <a:close/>
                    </a:path>
                  </a:pathLst>
                </a:custGeom>
                <a:solidFill>
                  <a:srgbClr val="886E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1" name="Google Shape;1441;p23"/>
                <p:cNvSpPr/>
                <p:nvPr/>
              </p:nvSpPr>
              <p:spPr>
                <a:xfrm flipH="1">
                  <a:off x="7532299" y="3396168"/>
                  <a:ext cx="460214" cy="193215"/>
                </a:xfrm>
                <a:custGeom>
                  <a:avLst/>
                  <a:gdLst/>
                  <a:ahLst/>
                  <a:cxnLst/>
                  <a:rect l="l" t="t" r="r" b="b"/>
                  <a:pathLst>
                    <a:path w="1341" h="563" extrusionOk="0">
                      <a:moveTo>
                        <a:pt x="116" y="404"/>
                      </a:moveTo>
                      <a:cubicBezTo>
                        <a:pt x="116" y="404"/>
                        <a:pt x="562" y="524"/>
                        <a:pt x="685" y="554"/>
                      </a:cubicBezTo>
                      <a:cubicBezTo>
                        <a:pt x="808" y="585"/>
                        <a:pt x="1337" y="525"/>
                        <a:pt x="1337" y="525"/>
                      </a:cubicBezTo>
                      <a:cubicBezTo>
                        <a:pt x="1346" y="458"/>
                        <a:pt x="1340" y="399"/>
                        <a:pt x="1302" y="354"/>
                      </a:cubicBezTo>
                      <a:cubicBezTo>
                        <a:pt x="1302" y="354"/>
                        <a:pt x="873" y="297"/>
                        <a:pt x="801" y="290"/>
                      </a:cubicBezTo>
                      <a:cubicBezTo>
                        <a:pt x="729" y="284"/>
                        <a:pt x="297" y="12"/>
                        <a:pt x="297" y="12"/>
                      </a:cubicBezTo>
                      <a:cubicBezTo>
                        <a:pt x="297" y="12"/>
                        <a:pt x="127" y="-50"/>
                        <a:pt x="29" y="105"/>
                      </a:cubicBezTo>
                      <a:cubicBezTo>
                        <a:pt x="-69" y="260"/>
                        <a:pt x="116" y="404"/>
                        <a:pt x="116" y="40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2" name="Google Shape;1442;p23"/>
                <p:cNvSpPr/>
                <p:nvPr/>
              </p:nvSpPr>
              <p:spPr>
                <a:xfrm flipH="1">
                  <a:off x="7431745" y="3421907"/>
                  <a:ext cx="111879" cy="110163"/>
                </a:xfrm>
                <a:custGeom>
                  <a:avLst/>
                  <a:gdLst/>
                  <a:ahLst/>
                  <a:cxnLst/>
                  <a:rect l="l" t="t" r="r" b="b"/>
                  <a:pathLst>
                    <a:path w="326" h="321" extrusionOk="0">
                      <a:moveTo>
                        <a:pt x="0" y="199"/>
                      </a:moveTo>
                      <a:lnTo>
                        <a:pt x="82" y="174"/>
                      </a:lnTo>
                      <a:cubicBezTo>
                        <a:pt x="82" y="174"/>
                        <a:pt x="128" y="89"/>
                        <a:pt x="149" y="64"/>
                      </a:cubicBezTo>
                      <a:cubicBezTo>
                        <a:pt x="169" y="40"/>
                        <a:pt x="224" y="36"/>
                        <a:pt x="262" y="22"/>
                      </a:cubicBezTo>
                      <a:cubicBezTo>
                        <a:pt x="299" y="8"/>
                        <a:pt x="315" y="-8"/>
                        <a:pt x="325" y="5"/>
                      </a:cubicBezTo>
                      <a:cubicBezTo>
                        <a:pt x="335" y="19"/>
                        <a:pt x="259" y="73"/>
                        <a:pt x="252" y="83"/>
                      </a:cubicBezTo>
                      <a:cubicBezTo>
                        <a:pt x="244" y="94"/>
                        <a:pt x="210" y="187"/>
                        <a:pt x="175" y="225"/>
                      </a:cubicBezTo>
                      <a:cubicBezTo>
                        <a:pt x="139" y="263"/>
                        <a:pt x="7" y="321"/>
                        <a:pt x="7" y="321"/>
                      </a:cubicBezTo>
                      <a:lnTo>
                        <a:pt x="0" y="199"/>
                      </a:lnTo>
                      <a:close/>
                    </a:path>
                  </a:pathLst>
                </a:custGeom>
                <a:solidFill>
                  <a:srgbClr val="886E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3" name="Google Shape;1443;p23"/>
                <p:cNvSpPr/>
                <p:nvPr/>
              </p:nvSpPr>
              <p:spPr>
                <a:xfrm flipH="1">
                  <a:off x="7500726" y="3392393"/>
                  <a:ext cx="491101" cy="184635"/>
                </a:xfrm>
                <a:custGeom>
                  <a:avLst/>
                  <a:gdLst/>
                  <a:ahLst/>
                  <a:cxnLst/>
                  <a:rect l="l" t="t" r="r" b="b"/>
                  <a:pathLst>
                    <a:path w="1431" h="538" extrusionOk="0">
                      <a:moveTo>
                        <a:pt x="143" y="433"/>
                      </a:moveTo>
                      <a:cubicBezTo>
                        <a:pt x="143" y="433"/>
                        <a:pt x="622" y="516"/>
                        <a:pt x="754" y="536"/>
                      </a:cubicBezTo>
                      <a:cubicBezTo>
                        <a:pt x="886" y="556"/>
                        <a:pt x="1430" y="420"/>
                        <a:pt x="1430" y="420"/>
                      </a:cubicBezTo>
                      <a:cubicBezTo>
                        <a:pt x="1434" y="348"/>
                        <a:pt x="1421" y="286"/>
                        <a:pt x="1377" y="243"/>
                      </a:cubicBezTo>
                      <a:cubicBezTo>
                        <a:pt x="1377" y="243"/>
                        <a:pt x="926" y="249"/>
                        <a:pt x="850" y="249"/>
                      </a:cubicBezTo>
                      <a:cubicBezTo>
                        <a:pt x="774" y="249"/>
                        <a:pt x="295" y="6"/>
                        <a:pt x="295" y="6"/>
                      </a:cubicBezTo>
                      <a:cubicBezTo>
                        <a:pt x="295" y="6"/>
                        <a:pt x="110" y="-43"/>
                        <a:pt x="22" y="129"/>
                      </a:cubicBezTo>
                      <a:cubicBezTo>
                        <a:pt x="-66" y="301"/>
                        <a:pt x="143" y="433"/>
                        <a:pt x="143" y="43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4" name="Google Shape;1444;p23"/>
                <p:cNvSpPr/>
                <p:nvPr/>
              </p:nvSpPr>
              <p:spPr>
                <a:xfrm flipH="1">
                  <a:off x="7892646" y="3365281"/>
                  <a:ext cx="107074" cy="149630"/>
                </a:xfrm>
                <a:custGeom>
                  <a:avLst/>
                  <a:gdLst/>
                  <a:ahLst/>
                  <a:cxnLst/>
                  <a:rect l="l" t="t" r="r" b="b"/>
                  <a:pathLst>
                    <a:path w="312" h="436" extrusionOk="0">
                      <a:moveTo>
                        <a:pt x="129" y="436"/>
                      </a:moveTo>
                      <a:cubicBezTo>
                        <a:pt x="128" y="436"/>
                        <a:pt x="127" y="435"/>
                        <a:pt x="127" y="435"/>
                      </a:cubicBezTo>
                      <a:cubicBezTo>
                        <a:pt x="59" y="397"/>
                        <a:pt x="9" y="319"/>
                        <a:pt x="1" y="236"/>
                      </a:cubicBezTo>
                      <a:cubicBezTo>
                        <a:pt x="-6" y="164"/>
                        <a:pt x="19" y="100"/>
                        <a:pt x="70" y="56"/>
                      </a:cubicBezTo>
                      <a:cubicBezTo>
                        <a:pt x="195" y="-52"/>
                        <a:pt x="309" y="28"/>
                        <a:pt x="310" y="28"/>
                      </a:cubicBezTo>
                      <a:cubicBezTo>
                        <a:pt x="312" y="30"/>
                        <a:pt x="312" y="33"/>
                        <a:pt x="311" y="34"/>
                      </a:cubicBezTo>
                      <a:cubicBezTo>
                        <a:pt x="309" y="36"/>
                        <a:pt x="307" y="37"/>
                        <a:pt x="305" y="36"/>
                      </a:cubicBezTo>
                      <a:cubicBezTo>
                        <a:pt x="301" y="32"/>
                        <a:pt x="196" y="-41"/>
                        <a:pt x="76" y="62"/>
                      </a:cubicBezTo>
                      <a:cubicBezTo>
                        <a:pt x="27" y="105"/>
                        <a:pt x="3" y="166"/>
                        <a:pt x="10" y="236"/>
                      </a:cubicBezTo>
                      <a:cubicBezTo>
                        <a:pt x="18" y="315"/>
                        <a:pt x="65" y="390"/>
                        <a:pt x="131" y="427"/>
                      </a:cubicBezTo>
                      <a:cubicBezTo>
                        <a:pt x="133" y="429"/>
                        <a:pt x="134" y="431"/>
                        <a:pt x="133" y="433"/>
                      </a:cubicBezTo>
                      <a:cubicBezTo>
                        <a:pt x="132" y="435"/>
                        <a:pt x="130" y="436"/>
                        <a:pt x="129" y="43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45"/>
        <p:cNvGrpSpPr/>
        <p:nvPr/>
      </p:nvGrpSpPr>
      <p:grpSpPr>
        <a:xfrm>
          <a:off x="0" y="0"/>
          <a:ext cx="0" cy="0"/>
          <a:chOff x="0" y="0"/>
          <a:chExt cx="0" cy="0"/>
        </a:xfrm>
      </p:grpSpPr>
      <p:sp>
        <p:nvSpPr>
          <p:cNvPr id="1446" name="Google Shape;1446;p24"/>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447" name="Google Shape;1447;p24"/>
          <p:cNvGrpSpPr/>
          <p:nvPr/>
        </p:nvGrpSpPr>
        <p:grpSpPr>
          <a:xfrm flipH="1">
            <a:off x="8559067" y="232075"/>
            <a:ext cx="584933" cy="4678945"/>
            <a:chOff x="2338692" y="232081"/>
            <a:chExt cx="584816" cy="4678945"/>
          </a:xfrm>
        </p:grpSpPr>
        <p:grpSp>
          <p:nvGrpSpPr>
            <p:cNvPr id="1448" name="Google Shape;1448;p24"/>
            <p:cNvGrpSpPr/>
            <p:nvPr/>
          </p:nvGrpSpPr>
          <p:grpSpPr>
            <a:xfrm rot="-5400000">
              <a:off x="1461367" y="1109406"/>
              <a:ext cx="2339467" cy="584816"/>
              <a:chOff x="217750" y="0"/>
              <a:chExt cx="2339467" cy="5143500"/>
            </a:xfrm>
          </p:grpSpPr>
          <p:cxnSp>
            <p:nvCxnSpPr>
              <p:cNvPr id="1449" name="Google Shape;1449;p24"/>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0" name="Google Shape;1450;p24"/>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1" name="Google Shape;1451;p24"/>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2" name="Google Shape;1452;p24"/>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3" name="Google Shape;1453;p24"/>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4" name="Google Shape;1454;p24"/>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5" name="Google Shape;1455;p24"/>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6" name="Google Shape;1456;p24"/>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57" name="Google Shape;1457;p24"/>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458" name="Google Shape;1458;p24"/>
            <p:cNvGrpSpPr/>
            <p:nvPr/>
          </p:nvGrpSpPr>
          <p:grpSpPr>
            <a:xfrm rot="-5400000">
              <a:off x="1607583" y="3595101"/>
              <a:ext cx="2047033" cy="584816"/>
              <a:chOff x="217750" y="0"/>
              <a:chExt cx="2047033" cy="5143500"/>
            </a:xfrm>
          </p:grpSpPr>
          <p:cxnSp>
            <p:nvCxnSpPr>
              <p:cNvPr id="1459" name="Google Shape;1459;p24"/>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0" name="Google Shape;1460;p24"/>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1" name="Google Shape;1461;p24"/>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2" name="Google Shape;1462;p24"/>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3" name="Google Shape;1463;p24"/>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4" name="Google Shape;1464;p24"/>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5" name="Google Shape;1465;p24"/>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6" name="Google Shape;1466;p24"/>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1467" name="Google Shape;1467;p24"/>
          <p:cNvGrpSpPr/>
          <p:nvPr/>
        </p:nvGrpSpPr>
        <p:grpSpPr>
          <a:xfrm flipH="1">
            <a:off x="8558958" y="-200"/>
            <a:ext cx="292433" cy="5143500"/>
            <a:chOff x="2557217" y="0"/>
            <a:chExt cx="292433" cy="5143500"/>
          </a:xfrm>
        </p:grpSpPr>
        <p:cxnSp>
          <p:nvCxnSpPr>
            <p:cNvPr id="1468" name="Google Shape;1468;p24"/>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1469" name="Google Shape;1469;p24"/>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1470" name="Google Shape;1470;p24"/>
          <p:cNvGrpSpPr/>
          <p:nvPr/>
        </p:nvGrpSpPr>
        <p:grpSpPr>
          <a:xfrm>
            <a:off x="94879" y="169267"/>
            <a:ext cx="8677603" cy="4846533"/>
            <a:chOff x="94879" y="169267"/>
            <a:chExt cx="8677603" cy="4846533"/>
          </a:xfrm>
        </p:grpSpPr>
        <p:grpSp>
          <p:nvGrpSpPr>
            <p:cNvPr id="1471" name="Google Shape;1471;p24"/>
            <p:cNvGrpSpPr/>
            <p:nvPr/>
          </p:nvGrpSpPr>
          <p:grpSpPr>
            <a:xfrm>
              <a:off x="94879" y="4430848"/>
              <a:ext cx="585048" cy="584953"/>
              <a:chOff x="8269423" y="174900"/>
              <a:chExt cx="619426" cy="619325"/>
            </a:xfrm>
          </p:grpSpPr>
          <p:sp>
            <p:nvSpPr>
              <p:cNvPr id="1472" name="Google Shape;1472;p24"/>
              <p:cNvSpPr/>
              <p:nvPr/>
            </p:nvSpPr>
            <p:spPr>
              <a:xfrm flipH="1">
                <a:off x="8269423" y="174900"/>
                <a:ext cx="619426" cy="619325"/>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3" name="Google Shape;1473;p24"/>
              <p:cNvSpPr/>
              <p:nvPr/>
            </p:nvSpPr>
            <p:spPr>
              <a:xfrm flipH="1">
                <a:off x="8301469" y="206946"/>
                <a:ext cx="555451" cy="555233"/>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4" name="Google Shape;1474;p24"/>
              <p:cNvSpPr/>
              <p:nvPr/>
            </p:nvSpPr>
            <p:spPr>
              <a:xfrm flipH="1">
                <a:off x="8611469" y="615844"/>
                <a:ext cx="25613" cy="13324"/>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5" name="Google Shape;1475;p24"/>
              <p:cNvSpPr/>
              <p:nvPr/>
            </p:nvSpPr>
            <p:spPr>
              <a:xfrm flipH="1">
                <a:off x="8593895" y="608148"/>
                <a:ext cx="50422" cy="16770"/>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6" name="Google Shape;1476;p24"/>
              <p:cNvSpPr/>
              <p:nvPr/>
            </p:nvSpPr>
            <p:spPr>
              <a:xfrm flipH="1">
                <a:off x="8583099" y="602635"/>
                <a:ext cx="71212" cy="22972"/>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7" name="Google Shape;1477;p24"/>
              <p:cNvSpPr/>
              <p:nvPr/>
            </p:nvSpPr>
            <p:spPr>
              <a:xfrm flipH="1">
                <a:off x="8574829" y="597926"/>
                <a:ext cx="86832" cy="28026"/>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8" name="Google Shape;1478;p24"/>
              <p:cNvSpPr/>
              <p:nvPr/>
            </p:nvSpPr>
            <p:spPr>
              <a:xfrm flipH="1">
                <a:off x="8568167" y="593791"/>
                <a:ext cx="99122" cy="32161"/>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9" name="Google Shape;1479;p24"/>
              <p:cNvSpPr/>
              <p:nvPr/>
            </p:nvSpPr>
            <p:spPr>
              <a:xfrm flipH="1">
                <a:off x="8562654" y="589886"/>
                <a:ext cx="109229" cy="36066"/>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0" name="Google Shape;1480;p24"/>
              <p:cNvSpPr/>
              <p:nvPr/>
            </p:nvSpPr>
            <p:spPr>
              <a:xfrm flipH="1">
                <a:off x="8557486" y="586325"/>
                <a:ext cx="118303" cy="39512"/>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1" name="Google Shape;1481;p24"/>
              <p:cNvSpPr/>
              <p:nvPr/>
            </p:nvSpPr>
            <p:spPr>
              <a:xfrm flipH="1">
                <a:off x="8553121" y="582879"/>
                <a:ext cx="125999" cy="4261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2" name="Google Shape;1482;p24"/>
              <p:cNvSpPr/>
              <p:nvPr/>
            </p:nvSpPr>
            <p:spPr>
              <a:xfrm flipH="1">
                <a:off x="8548871" y="579663"/>
                <a:ext cx="133235" cy="45255"/>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3" name="Google Shape;1483;p24"/>
              <p:cNvSpPr/>
              <p:nvPr/>
            </p:nvSpPr>
            <p:spPr>
              <a:xfrm flipH="1">
                <a:off x="8545196" y="576447"/>
                <a:ext cx="139552" cy="47667"/>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4" name="Google Shape;1484;p24"/>
              <p:cNvSpPr/>
              <p:nvPr/>
            </p:nvSpPr>
            <p:spPr>
              <a:xfrm flipH="1">
                <a:off x="8541635" y="573231"/>
                <a:ext cx="145410" cy="49964"/>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5" name="Google Shape;1485;p24"/>
              <p:cNvSpPr/>
              <p:nvPr/>
            </p:nvSpPr>
            <p:spPr>
              <a:xfrm flipH="1">
                <a:off x="8538419" y="570360"/>
                <a:ext cx="150578" cy="51802"/>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6" name="Google Shape;1486;p24"/>
              <p:cNvSpPr/>
              <p:nvPr/>
            </p:nvSpPr>
            <p:spPr>
              <a:xfrm flipH="1">
                <a:off x="8535203" y="567374"/>
                <a:ext cx="155632" cy="53640"/>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7" name="Google Shape;1487;p24"/>
              <p:cNvSpPr/>
              <p:nvPr/>
            </p:nvSpPr>
            <p:spPr>
              <a:xfrm flipH="1">
                <a:off x="8532447" y="564502"/>
                <a:ext cx="159996" cy="55248"/>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8" name="Google Shape;1488;p24"/>
              <p:cNvSpPr/>
              <p:nvPr/>
            </p:nvSpPr>
            <p:spPr>
              <a:xfrm flipH="1">
                <a:off x="8529690" y="561631"/>
                <a:ext cx="164131" cy="56741"/>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9" name="Google Shape;1489;p24"/>
              <p:cNvSpPr/>
              <p:nvPr/>
            </p:nvSpPr>
            <p:spPr>
              <a:xfrm flipH="1">
                <a:off x="8527048" y="558989"/>
                <a:ext cx="168037" cy="58119"/>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0" name="Google Shape;1490;p24"/>
              <p:cNvSpPr/>
              <p:nvPr/>
            </p:nvSpPr>
            <p:spPr>
              <a:xfrm flipH="1">
                <a:off x="8524636" y="556232"/>
                <a:ext cx="171597" cy="59383"/>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1" name="Google Shape;1491;p24"/>
              <p:cNvSpPr/>
              <p:nvPr/>
            </p:nvSpPr>
            <p:spPr>
              <a:xfrm flipH="1">
                <a:off x="8522339" y="553590"/>
                <a:ext cx="174813" cy="60531"/>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2" name="Google Shape;1492;p24"/>
              <p:cNvSpPr/>
              <p:nvPr/>
            </p:nvSpPr>
            <p:spPr>
              <a:xfrm flipH="1">
                <a:off x="8520272" y="550949"/>
                <a:ext cx="177799" cy="61565"/>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3" name="Google Shape;1493;p24"/>
              <p:cNvSpPr/>
              <p:nvPr/>
            </p:nvSpPr>
            <p:spPr>
              <a:xfrm flipH="1">
                <a:off x="8518089" y="548422"/>
                <a:ext cx="180671" cy="6248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4" name="Google Shape;1494;p24"/>
              <p:cNvSpPr/>
              <p:nvPr/>
            </p:nvSpPr>
            <p:spPr>
              <a:xfrm flipH="1">
                <a:off x="8516252" y="545780"/>
                <a:ext cx="183083" cy="63632"/>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5" name="Google Shape;1495;p24"/>
              <p:cNvSpPr/>
              <p:nvPr/>
            </p:nvSpPr>
            <p:spPr>
              <a:xfrm flipH="1">
                <a:off x="8514299" y="543253"/>
                <a:ext cx="185610" cy="64436"/>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6" name="Google Shape;1496;p24"/>
              <p:cNvSpPr/>
              <p:nvPr/>
            </p:nvSpPr>
            <p:spPr>
              <a:xfrm flipH="1">
                <a:off x="8512576" y="540841"/>
                <a:ext cx="187792" cy="65126"/>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7" name="Google Shape;1497;p24"/>
              <p:cNvSpPr/>
              <p:nvPr/>
            </p:nvSpPr>
            <p:spPr>
              <a:xfrm flipH="1">
                <a:off x="8510853" y="538314"/>
                <a:ext cx="189859" cy="6593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8" name="Google Shape;1498;p24"/>
              <p:cNvSpPr/>
              <p:nvPr/>
            </p:nvSpPr>
            <p:spPr>
              <a:xfrm flipH="1">
                <a:off x="8507523" y="533145"/>
                <a:ext cx="193535" cy="6937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9" name="Google Shape;1499;p24"/>
              <p:cNvSpPr/>
              <p:nvPr/>
            </p:nvSpPr>
            <p:spPr>
              <a:xfrm flipH="1">
                <a:off x="8504651" y="528321"/>
                <a:ext cx="196521" cy="70409"/>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0" name="Google Shape;1500;p24"/>
              <p:cNvSpPr/>
              <p:nvPr/>
            </p:nvSpPr>
            <p:spPr>
              <a:xfrm flipH="1">
                <a:off x="8502124" y="523497"/>
                <a:ext cx="199048" cy="71328"/>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1" name="Google Shape;1501;p24"/>
              <p:cNvSpPr/>
              <p:nvPr/>
            </p:nvSpPr>
            <p:spPr>
              <a:xfrm flipH="1">
                <a:off x="8499827" y="518673"/>
                <a:ext cx="201345" cy="7213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2" name="Google Shape;1502;p24"/>
              <p:cNvSpPr/>
              <p:nvPr/>
            </p:nvSpPr>
            <p:spPr>
              <a:xfrm flipH="1">
                <a:off x="8497875" y="513964"/>
                <a:ext cx="202953" cy="72706"/>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3" name="Google Shape;1503;p24"/>
              <p:cNvSpPr/>
              <p:nvPr/>
            </p:nvSpPr>
            <p:spPr>
              <a:xfrm flipH="1">
                <a:off x="8496152" y="509370"/>
                <a:ext cx="204217" cy="73051"/>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4" name="Google Shape;1504;p24"/>
              <p:cNvSpPr/>
              <p:nvPr/>
            </p:nvSpPr>
            <p:spPr>
              <a:xfrm flipH="1">
                <a:off x="8493395" y="505694"/>
                <a:ext cx="205135" cy="68112"/>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5" name="Google Shape;1505;p24"/>
              <p:cNvSpPr/>
              <p:nvPr/>
            </p:nvSpPr>
            <p:spPr>
              <a:xfrm flipH="1">
                <a:off x="8492361" y="524531"/>
                <a:ext cx="116006" cy="44795"/>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6" name="Google Shape;1506;p24"/>
              <p:cNvSpPr/>
              <p:nvPr/>
            </p:nvSpPr>
            <p:spPr>
              <a:xfrm flipH="1">
                <a:off x="8491672" y="520166"/>
                <a:ext cx="115202" cy="44566"/>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7" name="Google Shape;1507;p24"/>
              <p:cNvSpPr/>
              <p:nvPr/>
            </p:nvSpPr>
            <p:spPr>
              <a:xfrm flipH="1">
                <a:off x="8491098" y="511207"/>
                <a:ext cx="112905" cy="44221"/>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8" name="Google Shape;1508;p24"/>
              <p:cNvSpPr/>
              <p:nvPr/>
            </p:nvSpPr>
            <p:spPr>
              <a:xfrm flipH="1">
                <a:off x="8491098" y="506728"/>
                <a:ext cx="111527" cy="4399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9" name="Google Shape;1509;p24"/>
              <p:cNvSpPr/>
              <p:nvPr/>
            </p:nvSpPr>
            <p:spPr>
              <a:xfrm flipH="1">
                <a:off x="8491213" y="499607"/>
                <a:ext cx="115662" cy="46174"/>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0" name="Google Shape;1510;p24"/>
              <p:cNvSpPr/>
              <p:nvPr/>
            </p:nvSpPr>
            <p:spPr>
              <a:xfrm flipH="1">
                <a:off x="8491557" y="490073"/>
                <a:ext cx="129674" cy="50653"/>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1" name="Google Shape;1511;p24"/>
              <p:cNvSpPr/>
              <p:nvPr/>
            </p:nvSpPr>
            <p:spPr>
              <a:xfrm flipH="1">
                <a:off x="8492361" y="481229"/>
                <a:ext cx="140815" cy="54329"/>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2" name="Google Shape;1512;p24"/>
              <p:cNvSpPr/>
              <p:nvPr/>
            </p:nvSpPr>
            <p:spPr>
              <a:xfrm flipH="1">
                <a:off x="8493625" y="473419"/>
                <a:ext cx="148626" cy="56741"/>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3" name="Google Shape;1513;p24"/>
              <p:cNvSpPr/>
              <p:nvPr/>
            </p:nvSpPr>
            <p:spPr>
              <a:xfrm flipH="1">
                <a:off x="8495577" y="466183"/>
                <a:ext cx="153679" cy="5834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4" name="Google Shape;1514;p24"/>
              <p:cNvSpPr/>
              <p:nvPr/>
            </p:nvSpPr>
            <p:spPr>
              <a:xfrm flipH="1">
                <a:off x="8498334" y="459636"/>
                <a:ext cx="156206" cy="59153"/>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5" name="Google Shape;1515;p24"/>
              <p:cNvSpPr/>
              <p:nvPr/>
            </p:nvSpPr>
            <p:spPr>
              <a:xfrm flipH="1">
                <a:off x="8332480" y="237843"/>
                <a:ext cx="493428" cy="493324"/>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6" name="Google Shape;1516;p24"/>
              <p:cNvSpPr txBox="1"/>
              <p:nvPr/>
            </p:nvSpPr>
            <p:spPr>
              <a:xfrm>
                <a:off x="8316399" y="231845"/>
                <a:ext cx="517500" cy="517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500" strike="noStrike">
                    <a:solidFill>
                      <a:schemeClr val="accent2"/>
                    </a:solidFill>
                    <a:latin typeface="Be Vietnam Pro SemiBold"/>
                    <a:ea typeface="Be Vietnam Pro SemiBold"/>
                    <a:cs typeface="Be Vietnam Pro SemiBold"/>
                    <a:sym typeface="Be Vietnam Pro SemiBold"/>
                  </a:rPr>
                  <a:t>$</a:t>
                </a:r>
                <a:endParaRPr sz="2500" strike="noStrike">
                  <a:solidFill>
                    <a:schemeClr val="accent2"/>
                  </a:solidFill>
                  <a:latin typeface="Be Vietnam Pro SemiBold"/>
                  <a:ea typeface="Be Vietnam Pro SemiBold"/>
                  <a:cs typeface="Be Vietnam Pro SemiBold"/>
                  <a:sym typeface="Be Vietnam Pro SemiBold"/>
                </a:endParaRPr>
              </a:p>
            </p:txBody>
          </p:sp>
        </p:grpSp>
        <p:grpSp>
          <p:nvGrpSpPr>
            <p:cNvPr id="1517" name="Google Shape;1517;p24"/>
            <p:cNvGrpSpPr/>
            <p:nvPr/>
          </p:nvGrpSpPr>
          <p:grpSpPr>
            <a:xfrm>
              <a:off x="8339751" y="169267"/>
              <a:ext cx="432731" cy="432661"/>
              <a:chOff x="8269423" y="174900"/>
              <a:chExt cx="619426" cy="619325"/>
            </a:xfrm>
          </p:grpSpPr>
          <p:sp>
            <p:nvSpPr>
              <p:cNvPr id="1518" name="Google Shape;1518;p24"/>
              <p:cNvSpPr/>
              <p:nvPr/>
            </p:nvSpPr>
            <p:spPr>
              <a:xfrm flipH="1">
                <a:off x="8269423" y="174900"/>
                <a:ext cx="619426" cy="619325"/>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9" name="Google Shape;1519;p24"/>
              <p:cNvSpPr/>
              <p:nvPr/>
            </p:nvSpPr>
            <p:spPr>
              <a:xfrm flipH="1">
                <a:off x="8301469" y="206946"/>
                <a:ext cx="555451" cy="555233"/>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0" name="Google Shape;1520;p24"/>
              <p:cNvSpPr/>
              <p:nvPr/>
            </p:nvSpPr>
            <p:spPr>
              <a:xfrm flipH="1">
                <a:off x="8611469" y="615844"/>
                <a:ext cx="25613" cy="13324"/>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1" name="Google Shape;1521;p24"/>
              <p:cNvSpPr/>
              <p:nvPr/>
            </p:nvSpPr>
            <p:spPr>
              <a:xfrm flipH="1">
                <a:off x="8593895" y="608148"/>
                <a:ext cx="50422" cy="16770"/>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2" name="Google Shape;1522;p24"/>
              <p:cNvSpPr/>
              <p:nvPr/>
            </p:nvSpPr>
            <p:spPr>
              <a:xfrm flipH="1">
                <a:off x="8583099" y="602635"/>
                <a:ext cx="71212" cy="22972"/>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3" name="Google Shape;1523;p24"/>
              <p:cNvSpPr/>
              <p:nvPr/>
            </p:nvSpPr>
            <p:spPr>
              <a:xfrm flipH="1">
                <a:off x="8574829" y="597926"/>
                <a:ext cx="86832" cy="28026"/>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4" name="Google Shape;1524;p24"/>
              <p:cNvSpPr/>
              <p:nvPr/>
            </p:nvSpPr>
            <p:spPr>
              <a:xfrm flipH="1">
                <a:off x="8568167" y="593791"/>
                <a:ext cx="99122" cy="32161"/>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5" name="Google Shape;1525;p24"/>
              <p:cNvSpPr/>
              <p:nvPr/>
            </p:nvSpPr>
            <p:spPr>
              <a:xfrm flipH="1">
                <a:off x="8562654" y="589886"/>
                <a:ext cx="109229" cy="36066"/>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6" name="Google Shape;1526;p24"/>
              <p:cNvSpPr/>
              <p:nvPr/>
            </p:nvSpPr>
            <p:spPr>
              <a:xfrm flipH="1">
                <a:off x="8557486" y="586325"/>
                <a:ext cx="118303" cy="39512"/>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7" name="Google Shape;1527;p24"/>
              <p:cNvSpPr/>
              <p:nvPr/>
            </p:nvSpPr>
            <p:spPr>
              <a:xfrm flipH="1">
                <a:off x="8553121" y="582879"/>
                <a:ext cx="125999" cy="4261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8" name="Google Shape;1528;p24"/>
              <p:cNvSpPr/>
              <p:nvPr/>
            </p:nvSpPr>
            <p:spPr>
              <a:xfrm flipH="1">
                <a:off x="8548871" y="579663"/>
                <a:ext cx="133235" cy="45255"/>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9" name="Google Shape;1529;p24"/>
              <p:cNvSpPr/>
              <p:nvPr/>
            </p:nvSpPr>
            <p:spPr>
              <a:xfrm flipH="1">
                <a:off x="8545196" y="576447"/>
                <a:ext cx="139552" cy="47667"/>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0" name="Google Shape;1530;p24"/>
              <p:cNvSpPr/>
              <p:nvPr/>
            </p:nvSpPr>
            <p:spPr>
              <a:xfrm flipH="1">
                <a:off x="8541635" y="573231"/>
                <a:ext cx="145410" cy="49964"/>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1" name="Google Shape;1531;p24"/>
              <p:cNvSpPr/>
              <p:nvPr/>
            </p:nvSpPr>
            <p:spPr>
              <a:xfrm flipH="1">
                <a:off x="8538419" y="570360"/>
                <a:ext cx="150578" cy="51802"/>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2" name="Google Shape;1532;p24"/>
              <p:cNvSpPr/>
              <p:nvPr/>
            </p:nvSpPr>
            <p:spPr>
              <a:xfrm flipH="1">
                <a:off x="8535203" y="567374"/>
                <a:ext cx="155632" cy="53640"/>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3" name="Google Shape;1533;p24"/>
              <p:cNvSpPr/>
              <p:nvPr/>
            </p:nvSpPr>
            <p:spPr>
              <a:xfrm flipH="1">
                <a:off x="8532447" y="564502"/>
                <a:ext cx="159996" cy="55248"/>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4" name="Google Shape;1534;p24"/>
              <p:cNvSpPr/>
              <p:nvPr/>
            </p:nvSpPr>
            <p:spPr>
              <a:xfrm flipH="1">
                <a:off x="8529690" y="561631"/>
                <a:ext cx="164131" cy="56741"/>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5" name="Google Shape;1535;p24"/>
              <p:cNvSpPr/>
              <p:nvPr/>
            </p:nvSpPr>
            <p:spPr>
              <a:xfrm flipH="1">
                <a:off x="8527048" y="558989"/>
                <a:ext cx="168037" cy="58119"/>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6" name="Google Shape;1536;p24"/>
              <p:cNvSpPr/>
              <p:nvPr/>
            </p:nvSpPr>
            <p:spPr>
              <a:xfrm flipH="1">
                <a:off x="8524636" y="556232"/>
                <a:ext cx="171597" cy="59383"/>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7" name="Google Shape;1537;p24"/>
              <p:cNvSpPr/>
              <p:nvPr/>
            </p:nvSpPr>
            <p:spPr>
              <a:xfrm flipH="1">
                <a:off x="8522339" y="553590"/>
                <a:ext cx="174813" cy="60531"/>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8" name="Google Shape;1538;p24"/>
              <p:cNvSpPr/>
              <p:nvPr/>
            </p:nvSpPr>
            <p:spPr>
              <a:xfrm flipH="1">
                <a:off x="8520272" y="550949"/>
                <a:ext cx="177799" cy="61565"/>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9" name="Google Shape;1539;p24"/>
              <p:cNvSpPr/>
              <p:nvPr/>
            </p:nvSpPr>
            <p:spPr>
              <a:xfrm flipH="1">
                <a:off x="8518089" y="548422"/>
                <a:ext cx="180671" cy="6248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0" name="Google Shape;1540;p24"/>
              <p:cNvSpPr/>
              <p:nvPr/>
            </p:nvSpPr>
            <p:spPr>
              <a:xfrm flipH="1">
                <a:off x="8516252" y="545780"/>
                <a:ext cx="183083" cy="63632"/>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1" name="Google Shape;1541;p24"/>
              <p:cNvSpPr/>
              <p:nvPr/>
            </p:nvSpPr>
            <p:spPr>
              <a:xfrm flipH="1">
                <a:off x="8514299" y="543253"/>
                <a:ext cx="185610" cy="64436"/>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2" name="Google Shape;1542;p24"/>
              <p:cNvSpPr/>
              <p:nvPr/>
            </p:nvSpPr>
            <p:spPr>
              <a:xfrm flipH="1">
                <a:off x="8512576" y="540841"/>
                <a:ext cx="187792" cy="65126"/>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3" name="Google Shape;1543;p24"/>
              <p:cNvSpPr/>
              <p:nvPr/>
            </p:nvSpPr>
            <p:spPr>
              <a:xfrm flipH="1">
                <a:off x="8510853" y="538314"/>
                <a:ext cx="189859" cy="6593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4" name="Google Shape;1544;p24"/>
              <p:cNvSpPr/>
              <p:nvPr/>
            </p:nvSpPr>
            <p:spPr>
              <a:xfrm flipH="1">
                <a:off x="8507523" y="533145"/>
                <a:ext cx="193535" cy="6937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5" name="Google Shape;1545;p24"/>
              <p:cNvSpPr/>
              <p:nvPr/>
            </p:nvSpPr>
            <p:spPr>
              <a:xfrm flipH="1">
                <a:off x="8504651" y="528321"/>
                <a:ext cx="196521" cy="70409"/>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6" name="Google Shape;1546;p24"/>
              <p:cNvSpPr/>
              <p:nvPr/>
            </p:nvSpPr>
            <p:spPr>
              <a:xfrm flipH="1">
                <a:off x="8502124" y="523497"/>
                <a:ext cx="199048" cy="71328"/>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7" name="Google Shape;1547;p24"/>
              <p:cNvSpPr/>
              <p:nvPr/>
            </p:nvSpPr>
            <p:spPr>
              <a:xfrm flipH="1">
                <a:off x="8499827" y="518673"/>
                <a:ext cx="201345" cy="7213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8" name="Google Shape;1548;p24"/>
              <p:cNvSpPr/>
              <p:nvPr/>
            </p:nvSpPr>
            <p:spPr>
              <a:xfrm flipH="1">
                <a:off x="8497875" y="513964"/>
                <a:ext cx="202953" cy="72706"/>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9" name="Google Shape;1549;p24"/>
              <p:cNvSpPr/>
              <p:nvPr/>
            </p:nvSpPr>
            <p:spPr>
              <a:xfrm flipH="1">
                <a:off x="8496152" y="509370"/>
                <a:ext cx="204217" cy="73051"/>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0" name="Google Shape;1550;p24"/>
              <p:cNvSpPr/>
              <p:nvPr/>
            </p:nvSpPr>
            <p:spPr>
              <a:xfrm flipH="1">
                <a:off x="8493395" y="505694"/>
                <a:ext cx="205135" cy="68112"/>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1" name="Google Shape;1551;p24"/>
              <p:cNvSpPr/>
              <p:nvPr/>
            </p:nvSpPr>
            <p:spPr>
              <a:xfrm flipH="1">
                <a:off x="8492361" y="524531"/>
                <a:ext cx="116006" cy="44795"/>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2" name="Google Shape;1552;p24"/>
              <p:cNvSpPr/>
              <p:nvPr/>
            </p:nvSpPr>
            <p:spPr>
              <a:xfrm flipH="1">
                <a:off x="8491672" y="520166"/>
                <a:ext cx="115202" cy="44566"/>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3" name="Google Shape;1553;p24"/>
              <p:cNvSpPr/>
              <p:nvPr/>
            </p:nvSpPr>
            <p:spPr>
              <a:xfrm flipH="1">
                <a:off x="8491098" y="511207"/>
                <a:ext cx="112905" cy="44221"/>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4" name="Google Shape;1554;p24"/>
              <p:cNvSpPr/>
              <p:nvPr/>
            </p:nvSpPr>
            <p:spPr>
              <a:xfrm flipH="1">
                <a:off x="8491098" y="506728"/>
                <a:ext cx="111527" cy="4399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5" name="Google Shape;1555;p24"/>
              <p:cNvSpPr/>
              <p:nvPr/>
            </p:nvSpPr>
            <p:spPr>
              <a:xfrm flipH="1">
                <a:off x="8491213" y="499607"/>
                <a:ext cx="115662" cy="46174"/>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6" name="Google Shape;1556;p24"/>
              <p:cNvSpPr/>
              <p:nvPr/>
            </p:nvSpPr>
            <p:spPr>
              <a:xfrm flipH="1">
                <a:off x="8491557" y="490073"/>
                <a:ext cx="129674" cy="50653"/>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7" name="Google Shape;1557;p24"/>
              <p:cNvSpPr/>
              <p:nvPr/>
            </p:nvSpPr>
            <p:spPr>
              <a:xfrm flipH="1">
                <a:off x="8492361" y="481229"/>
                <a:ext cx="140815" cy="54329"/>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8" name="Google Shape;1558;p24"/>
              <p:cNvSpPr/>
              <p:nvPr/>
            </p:nvSpPr>
            <p:spPr>
              <a:xfrm flipH="1">
                <a:off x="8493625" y="473419"/>
                <a:ext cx="148626" cy="56741"/>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9" name="Google Shape;1559;p24"/>
              <p:cNvSpPr/>
              <p:nvPr/>
            </p:nvSpPr>
            <p:spPr>
              <a:xfrm flipH="1">
                <a:off x="8495577" y="466183"/>
                <a:ext cx="153679" cy="5834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0" name="Google Shape;1560;p24"/>
              <p:cNvSpPr/>
              <p:nvPr/>
            </p:nvSpPr>
            <p:spPr>
              <a:xfrm flipH="1">
                <a:off x="8498334" y="459636"/>
                <a:ext cx="156206" cy="59153"/>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1" name="Google Shape;1561;p24"/>
              <p:cNvSpPr/>
              <p:nvPr/>
            </p:nvSpPr>
            <p:spPr>
              <a:xfrm flipH="1">
                <a:off x="8332480" y="237843"/>
                <a:ext cx="493428" cy="493324"/>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2" name="Google Shape;1562;p24"/>
              <p:cNvSpPr txBox="1"/>
              <p:nvPr/>
            </p:nvSpPr>
            <p:spPr>
              <a:xfrm>
                <a:off x="8316399" y="231845"/>
                <a:ext cx="517500" cy="517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strike="noStrike">
                    <a:solidFill>
                      <a:schemeClr val="accent2"/>
                    </a:solidFill>
                    <a:latin typeface="Be Vietnam Pro SemiBold"/>
                    <a:ea typeface="Be Vietnam Pro SemiBold"/>
                    <a:cs typeface="Be Vietnam Pro SemiBold"/>
                    <a:sym typeface="Be Vietnam Pro SemiBold"/>
                  </a:rPr>
                  <a:t>$</a:t>
                </a:r>
                <a:endParaRPr sz="2000" strike="noStrike">
                  <a:solidFill>
                    <a:schemeClr val="accent2"/>
                  </a:solidFill>
                  <a:latin typeface="Be Vietnam Pro SemiBold"/>
                  <a:ea typeface="Be Vietnam Pro SemiBold"/>
                  <a:cs typeface="Be Vietnam Pro SemiBold"/>
                  <a:sym typeface="Be Vietnam Pro SemiBold"/>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3"/>
          <p:cNvSpPr txBox="1">
            <a:spLocks noGrp="1"/>
          </p:cNvSpPr>
          <p:nvPr>
            <p:ph type="title"/>
          </p:nvPr>
        </p:nvSpPr>
        <p:spPr>
          <a:xfrm>
            <a:off x="827775" y="2163875"/>
            <a:ext cx="3283800" cy="16587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2" name="Google Shape;42;p3"/>
          <p:cNvSpPr txBox="1">
            <a:spLocks noGrp="1"/>
          </p:cNvSpPr>
          <p:nvPr>
            <p:ph type="title" idx="2" hasCustomPrompt="1"/>
          </p:nvPr>
        </p:nvSpPr>
        <p:spPr>
          <a:xfrm>
            <a:off x="942075" y="1283075"/>
            <a:ext cx="1076700" cy="8808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000" b="0">
                <a:solidFill>
                  <a:schemeClr val="accent2"/>
                </a:solidFill>
                <a:latin typeface="Be Vietnam Pro SemiBold"/>
                <a:ea typeface="Be Vietnam Pro SemiBold"/>
                <a:cs typeface="Be Vietnam Pro SemiBold"/>
                <a:sym typeface="Be Vietnam Pro Semi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3" name="Google Shape;43;p3"/>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44" name="Google Shape;44;p3"/>
          <p:cNvGrpSpPr/>
          <p:nvPr/>
        </p:nvGrpSpPr>
        <p:grpSpPr>
          <a:xfrm flipH="1">
            <a:off x="7387571" y="-200"/>
            <a:ext cx="1754811" cy="5150701"/>
            <a:chOff x="-4" y="-200"/>
            <a:chExt cx="1754811" cy="5150701"/>
          </a:xfrm>
        </p:grpSpPr>
        <p:grpSp>
          <p:nvGrpSpPr>
            <p:cNvPr id="45" name="Google Shape;45;p3"/>
            <p:cNvGrpSpPr/>
            <p:nvPr/>
          </p:nvGrpSpPr>
          <p:grpSpPr>
            <a:xfrm>
              <a:off x="292641" y="-200"/>
              <a:ext cx="1462167" cy="5150701"/>
              <a:chOff x="1387483" y="0"/>
              <a:chExt cx="1462167" cy="5143500"/>
            </a:xfrm>
          </p:grpSpPr>
          <p:cxnSp>
            <p:nvCxnSpPr>
              <p:cNvPr id="46" name="Google Shape;46;p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7" name="Google Shape;47;p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8" name="Google Shape;48;p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9" name="Google Shape;49;p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0" name="Google Shape;50;p3"/>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1" name="Google Shape;51;p3"/>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52" name="Google Shape;52;p3"/>
            <p:cNvGrpSpPr/>
            <p:nvPr/>
          </p:nvGrpSpPr>
          <p:grpSpPr>
            <a:xfrm>
              <a:off x="-4" y="232081"/>
              <a:ext cx="1754448" cy="4678945"/>
              <a:chOff x="-4" y="232081"/>
              <a:chExt cx="1754448" cy="4678945"/>
            </a:xfrm>
          </p:grpSpPr>
          <p:grpSp>
            <p:nvGrpSpPr>
              <p:cNvPr id="53" name="Google Shape;53;p3"/>
              <p:cNvGrpSpPr/>
              <p:nvPr/>
            </p:nvGrpSpPr>
            <p:grpSpPr>
              <a:xfrm rot="-5400000">
                <a:off x="-146297" y="670807"/>
                <a:ext cx="2047033" cy="1754448"/>
                <a:chOff x="217750" y="0"/>
                <a:chExt cx="2047033" cy="5143500"/>
              </a:xfrm>
            </p:grpSpPr>
            <p:cxnSp>
              <p:nvCxnSpPr>
                <p:cNvPr id="54" name="Google Shape;54;p3"/>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5" name="Google Shape;55;p3"/>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6" name="Google Shape;56;p3"/>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7" name="Google Shape;57;p3"/>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8" name="Google Shape;58;p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59" name="Google Shape;59;p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0" name="Google Shape;60;p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1" name="Google Shape;61;p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62" name="Google Shape;62;p3"/>
              <p:cNvGrpSpPr/>
              <p:nvPr/>
            </p:nvGrpSpPr>
            <p:grpSpPr>
              <a:xfrm rot="-5400000">
                <a:off x="-146297" y="3010285"/>
                <a:ext cx="2047033" cy="1754448"/>
                <a:chOff x="217750" y="0"/>
                <a:chExt cx="2047033" cy="5143500"/>
              </a:xfrm>
            </p:grpSpPr>
            <p:cxnSp>
              <p:nvCxnSpPr>
                <p:cNvPr id="63" name="Google Shape;63;p3"/>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4" name="Google Shape;64;p3"/>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5" name="Google Shape;65;p3"/>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6" name="Google Shape;66;p3"/>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7" name="Google Shape;67;p3"/>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 name="Google Shape;68;p3"/>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 name="Google Shape;69;p3"/>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0" name="Google Shape;70;p3"/>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71" name="Google Shape;71;p3"/>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9"/>
        <p:cNvGrpSpPr/>
        <p:nvPr/>
      </p:nvGrpSpPr>
      <p:grpSpPr>
        <a:xfrm>
          <a:off x="0" y="0"/>
          <a:ext cx="0" cy="0"/>
          <a:chOff x="0" y="0"/>
          <a:chExt cx="0" cy="0"/>
        </a:xfrm>
      </p:grpSpPr>
      <p:sp>
        <p:nvSpPr>
          <p:cNvPr id="240" name="Google Shape;240;p5"/>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241" name="Google Shape;241;p5"/>
          <p:cNvGrpSpPr/>
          <p:nvPr/>
        </p:nvGrpSpPr>
        <p:grpSpPr>
          <a:xfrm>
            <a:off x="25" y="4618550"/>
            <a:ext cx="9144629" cy="532352"/>
            <a:chOff x="25" y="4618550"/>
            <a:chExt cx="9144629" cy="532352"/>
          </a:xfrm>
        </p:grpSpPr>
        <p:grpSp>
          <p:nvGrpSpPr>
            <p:cNvPr id="242" name="Google Shape;242;p5"/>
            <p:cNvGrpSpPr/>
            <p:nvPr/>
          </p:nvGrpSpPr>
          <p:grpSpPr>
            <a:xfrm rot="-5400000">
              <a:off x="4426108" y="192467"/>
              <a:ext cx="292463" cy="9144629"/>
              <a:chOff x="217750" y="0"/>
              <a:chExt cx="292433" cy="5143500"/>
            </a:xfrm>
          </p:grpSpPr>
          <p:cxnSp>
            <p:nvCxnSpPr>
              <p:cNvPr id="243" name="Google Shape;243;p5"/>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44" name="Google Shape;244;p5"/>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245" name="Google Shape;245;p5"/>
            <p:cNvGrpSpPr/>
            <p:nvPr/>
          </p:nvGrpSpPr>
          <p:grpSpPr>
            <a:xfrm>
              <a:off x="292691" y="4618550"/>
              <a:ext cx="2924317" cy="532352"/>
              <a:chOff x="292691" y="4618550"/>
              <a:chExt cx="2924317" cy="532352"/>
            </a:xfrm>
          </p:grpSpPr>
          <p:grpSp>
            <p:nvGrpSpPr>
              <p:cNvPr id="246" name="Google Shape;246;p5"/>
              <p:cNvGrpSpPr/>
              <p:nvPr/>
            </p:nvGrpSpPr>
            <p:grpSpPr>
              <a:xfrm>
                <a:off x="292691" y="4618550"/>
                <a:ext cx="1169733" cy="532352"/>
                <a:chOff x="1387483" y="0"/>
                <a:chExt cx="1169733" cy="5143500"/>
              </a:xfrm>
            </p:grpSpPr>
            <p:cxnSp>
              <p:nvCxnSpPr>
                <p:cNvPr id="247" name="Google Shape;247;p5"/>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48" name="Google Shape;248;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49" name="Google Shape;249;p5"/>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0" name="Google Shape;250;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1" name="Google Shape;251;p5"/>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252" name="Google Shape;252;p5"/>
              <p:cNvGrpSpPr/>
              <p:nvPr/>
            </p:nvGrpSpPr>
            <p:grpSpPr>
              <a:xfrm>
                <a:off x="1754841" y="4618550"/>
                <a:ext cx="1462167" cy="532352"/>
                <a:chOff x="1387483" y="0"/>
                <a:chExt cx="1462167" cy="5143500"/>
              </a:xfrm>
            </p:grpSpPr>
            <p:cxnSp>
              <p:nvCxnSpPr>
                <p:cNvPr id="253" name="Google Shape;253;p5"/>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4" name="Google Shape;254;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5" name="Google Shape;255;p5"/>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6" name="Google Shape;256;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7" name="Google Shape;257;p5"/>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58" name="Google Shape;258;p5"/>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259" name="Google Shape;259;p5"/>
            <p:cNvGrpSpPr/>
            <p:nvPr/>
          </p:nvGrpSpPr>
          <p:grpSpPr>
            <a:xfrm>
              <a:off x="3509424" y="4618550"/>
              <a:ext cx="2631883" cy="532352"/>
              <a:chOff x="585124" y="4618550"/>
              <a:chExt cx="2631883" cy="532352"/>
            </a:xfrm>
          </p:grpSpPr>
          <p:grpSp>
            <p:nvGrpSpPr>
              <p:cNvPr id="260" name="Google Shape;260;p5"/>
              <p:cNvGrpSpPr/>
              <p:nvPr/>
            </p:nvGrpSpPr>
            <p:grpSpPr>
              <a:xfrm>
                <a:off x="585124" y="4618550"/>
                <a:ext cx="877300" cy="532352"/>
                <a:chOff x="1679917" y="0"/>
                <a:chExt cx="877300" cy="5143500"/>
              </a:xfrm>
            </p:grpSpPr>
            <p:cxnSp>
              <p:nvCxnSpPr>
                <p:cNvPr id="261" name="Google Shape;261;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2" name="Google Shape;262;p5"/>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3" name="Google Shape;263;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4" name="Google Shape;264;p5"/>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265" name="Google Shape;265;p5"/>
              <p:cNvGrpSpPr/>
              <p:nvPr/>
            </p:nvGrpSpPr>
            <p:grpSpPr>
              <a:xfrm>
                <a:off x="1754841" y="4618550"/>
                <a:ext cx="1462167" cy="532352"/>
                <a:chOff x="1387483" y="0"/>
                <a:chExt cx="1462167" cy="5143500"/>
              </a:xfrm>
            </p:grpSpPr>
            <p:cxnSp>
              <p:nvCxnSpPr>
                <p:cNvPr id="266" name="Google Shape;266;p5"/>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7" name="Google Shape;267;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8" name="Google Shape;268;p5"/>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69" name="Google Shape;269;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70" name="Google Shape;270;p5"/>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71" name="Google Shape;271;p5"/>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272" name="Google Shape;272;p5"/>
            <p:cNvGrpSpPr/>
            <p:nvPr/>
          </p:nvGrpSpPr>
          <p:grpSpPr>
            <a:xfrm>
              <a:off x="6433732" y="4618550"/>
              <a:ext cx="2339450" cy="532352"/>
              <a:chOff x="877557" y="4618550"/>
              <a:chExt cx="2339450" cy="532352"/>
            </a:xfrm>
          </p:grpSpPr>
          <p:grpSp>
            <p:nvGrpSpPr>
              <p:cNvPr id="273" name="Google Shape;273;p5"/>
              <p:cNvGrpSpPr/>
              <p:nvPr/>
            </p:nvGrpSpPr>
            <p:grpSpPr>
              <a:xfrm>
                <a:off x="877557" y="4618550"/>
                <a:ext cx="584867" cy="532352"/>
                <a:chOff x="1972350" y="0"/>
                <a:chExt cx="584867" cy="5143500"/>
              </a:xfrm>
            </p:grpSpPr>
            <p:cxnSp>
              <p:nvCxnSpPr>
                <p:cNvPr id="274" name="Google Shape;274;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75" name="Google Shape;275;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76" name="Google Shape;276;p5"/>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277" name="Google Shape;277;p5"/>
              <p:cNvGrpSpPr/>
              <p:nvPr/>
            </p:nvGrpSpPr>
            <p:grpSpPr>
              <a:xfrm>
                <a:off x="1754841" y="4618550"/>
                <a:ext cx="1462167" cy="532352"/>
                <a:chOff x="1387483" y="0"/>
                <a:chExt cx="1462167" cy="5143500"/>
              </a:xfrm>
            </p:grpSpPr>
            <p:cxnSp>
              <p:nvCxnSpPr>
                <p:cNvPr id="278" name="Google Shape;278;p5"/>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79" name="Google Shape;279;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80" name="Google Shape;280;p5"/>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81" name="Google Shape;281;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82" name="Google Shape;282;p5"/>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83" name="Google Shape;283;p5"/>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284" name="Google Shape;284;p5"/>
            <p:cNvGrpSpPr/>
            <p:nvPr/>
          </p:nvGrpSpPr>
          <p:grpSpPr>
            <a:xfrm>
              <a:off x="8773182" y="4618550"/>
              <a:ext cx="292433" cy="532352"/>
              <a:chOff x="1972350" y="0"/>
              <a:chExt cx="292433" cy="5143500"/>
            </a:xfrm>
          </p:grpSpPr>
          <p:cxnSp>
            <p:nvCxnSpPr>
              <p:cNvPr id="285" name="Google Shape;285;p5"/>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286" name="Google Shape;286;p5"/>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287" name="Google Shape;287;p5"/>
          <p:cNvGrpSpPr/>
          <p:nvPr/>
        </p:nvGrpSpPr>
        <p:grpSpPr>
          <a:xfrm>
            <a:off x="117174" y="108049"/>
            <a:ext cx="9027476" cy="4604776"/>
            <a:chOff x="117174" y="108049"/>
            <a:chExt cx="9027476" cy="4604776"/>
          </a:xfrm>
        </p:grpSpPr>
        <p:sp>
          <p:nvSpPr>
            <p:cNvPr id="288" name="Google Shape;288;p5"/>
            <p:cNvSpPr/>
            <p:nvPr/>
          </p:nvSpPr>
          <p:spPr>
            <a:xfrm>
              <a:off x="117174" y="1080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89" name="Google Shape;289;p5"/>
            <p:cNvGrpSpPr/>
            <p:nvPr/>
          </p:nvGrpSpPr>
          <p:grpSpPr>
            <a:xfrm>
              <a:off x="8263946" y="3679967"/>
              <a:ext cx="880704" cy="1032858"/>
              <a:chOff x="8263946" y="3679967"/>
              <a:chExt cx="880704" cy="1032858"/>
            </a:xfrm>
          </p:grpSpPr>
          <p:grpSp>
            <p:nvGrpSpPr>
              <p:cNvPr id="290" name="Google Shape;290;p5"/>
              <p:cNvGrpSpPr/>
              <p:nvPr/>
            </p:nvGrpSpPr>
            <p:grpSpPr>
              <a:xfrm>
                <a:off x="8506963" y="3679967"/>
                <a:ext cx="488789" cy="488648"/>
                <a:chOff x="8269423" y="174900"/>
                <a:chExt cx="619426" cy="619325"/>
              </a:xfrm>
            </p:grpSpPr>
            <p:sp>
              <p:nvSpPr>
                <p:cNvPr id="291" name="Google Shape;291;p5"/>
                <p:cNvSpPr/>
                <p:nvPr/>
              </p:nvSpPr>
              <p:spPr>
                <a:xfrm flipH="1">
                  <a:off x="8269423" y="174900"/>
                  <a:ext cx="619426" cy="619325"/>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2" name="Google Shape;292;p5"/>
                <p:cNvSpPr/>
                <p:nvPr/>
              </p:nvSpPr>
              <p:spPr>
                <a:xfrm flipH="1">
                  <a:off x="8301469" y="206946"/>
                  <a:ext cx="555451" cy="555233"/>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 name="Google Shape;293;p5"/>
                <p:cNvSpPr/>
                <p:nvPr/>
              </p:nvSpPr>
              <p:spPr>
                <a:xfrm flipH="1">
                  <a:off x="8611469" y="615844"/>
                  <a:ext cx="25613" cy="13324"/>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5"/>
                <p:cNvSpPr/>
                <p:nvPr/>
              </p:nvSpPr>
              <p:spPr>
                <a:xfrm flipH="1">
                  <a:off x="8593895" y="608148"/>
                  <a:ext cx="50422" cy="16770"/>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5"/>
                <p:cNvSpPr/>
                <p:nvPr/>
              </p:nvSpPr>
              <p:spPr>
                <a:xfrm flipH="1">
                  <a:off x="8583099" y="602635"/>
                  <a:ext cx="71212" cy="22972"/>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5"/>
                <p:cNvSpPr/>
                <p:nvPr/>
              </p:nvSpPr>
              <p:spPr>
                <a:xfrm flipH="1">
                  <a:off x="8574829" y="597926"/>
                  <a:ext cx="86832" cy="28026"/>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5"/>
                <p:cNvSpPr/>
                <p:nvPr/>
              </p:nvSpPr>
              <p:spPr>
                <a:xfrm flipH="1">
                  <a:off x="8568167" y="593791"/>
                  <a:ext cx="99122" cy="32161"/>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5"/>
                <p:cNvSpPr/>
                <p:nvPr/>
              </p:nvSpPr>
              <p:spPr>
                <a:xfrm flipH="1">
                  <a:off x="8562654" y="589886"/>
                  <a:ext cx="109229" cy="36066"/>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5"/>
                <p:cNvSpPr/>
                <p:nvPr/>
              </p:nvSpPr>
              <p:spPr>
                <a:xfrm flipH="1">
                  <a:off x="8557486" y="586325"/>
                  <a:ext cx="118303" cy="39512"/>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0" name="Google Shape;300;p5"/>
                <p:cNvSpPr/>
                <p:nvPr/>
              </p:nvSpPr>
              <p:spPr>
                <a:xfrm flipH="1">
                  <a:off x="8553121" y="582879"/>
                  <a:ext cx="125999" cy="4261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5"/>
                <p:cNvSpPr/>
                <p:nvPr/>
              </p:nvSpPr>
              <p:spPr>
                <a:xfrm flipH="1">
                  <a:off x="8548871" y="579663"/>
                  <a:ext cx="133235" cy="45255"/>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5"/>
                <p:cNvSpPr/>
                <p:nvPr/>
              </p:nvSpPr>
              <p:spPr>
                <a:xfrm flipH="1">
                  <a:off x="8545196" y="576447"/>
                  <a:ext cx="139552" cy="47667"/>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5"/>
                <p:cNvSpPr/>
                <p:nvPr/>
              </p:nvSpPr>
              <p:spPr>
                <a:xfrm flipH="1">
                  <a:off x="8541635" y="573231"/>
                  <a:ext cx="145410" cy="49964"/>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 name="Google Shape;304;p5"/>
                <p:cNvSpPr/>
                <p:nvPr/>
              </p:nvSpPr>
              <p:spPr>
                <a:xfrm flipH="1">
                  <a:off x="8538419" y="570360"/>
                  <a:ext cx="150578" cy="51802"/>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5"/>
                <p:cNvSpPr/>
                <p:nvPr/>
              </p:nvSpPr>
              <p:spPr>
                <a:xfrm flipH="1">
                  <a:off x="8535203" y="567374"/>
                  <a:ext cx="155632" cy="53640"/>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6" name="Google Shape;306;p5"/>
                <p:cNvSpPr/>
                <p:nvPr/>
              </p:nvSpPr>
              <p:spPr>
                <a:xfrm flipH="1">
                  <a:off x="8532447" y="564502"/>
                  <a:ext cx="159996" cy="55248"/>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5"/>
                <p:cNvSpPr/>
                <p:nvPr/>
              </p:nvSpPr>
              <p:spPr>
                <a:xfrm flipH="1">
                  <a:off x="8529690" y="561631"/>
                  <a:ext cx="164131" cy="56741"/>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5"/>
                <p:cNvSpPr/>
                <p:nvPr/>
              </p:nvSpPr>
              <p:spPr>
                <a:xfrm flipH="1">
                  <a:off x="8527048" y="558989"/>
                  <a:ext cx="168037" cy="58119"/>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5"/>
                <p:cNvSpPr/>
                <p:nvPr/>
              </p:nvSpPr>
              <p:spPr>
                <a:xfrm flipH="1">
                  <a:off x="8524636" y="556232"/>
                  <a:ext cx="171597" cy="59383"/>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5"/>
                <p:cNvSpPr/>
                <p:nvPr/>
              </p:nvSpPr>
              <p:spPr>
                <a:xfrm flipH="1">
                  <a:off x="8522339" y="553590"/>
                  <a:ext cx="174813" cy="60531"/>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5"/>
                <p:cNvSpPr/>
                <p:nvPr/>
              </p:nvSpPr>
              <p:spPr>
                <a:xfrm flipH="1">
                  <a:off x="8520272" y="550949"/>
                  <a:ext cx="177799" cy="61565"/>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5"/>
                <p:cNvSpPr/>
                <p:nvPr/>
              </p:nvSpPr>
              <p:spPr>
                <a:xfrm flipH="1">
                  <a:off x="8518089" y="548422"/>
                  <a:ext cx="180671" cy="6248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3" name="Google Shape;313;p5"/>
                <p:cNvSpPr/>
                <p:nvPr/>
              </p:nvSpPr>
              <p:spPr>
                <a:xfrm flipH="1">
                  <a:off x="8516252" y="545780"/>
                  <a:ext cx="183083" cy="63632"/>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5"/>
                <p:cNvSpPr/>
                <p:nvPr/>
              </p:nvSpPr>
              <p:spPr>
                <a:xfrm flipH="1">
                  <a:off x="8514299" y="543253"/>
                  <a:ext cx="185610" cy="64436"/>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5" name="Google Shape;315;p5"/>
                <p:cNvSpPr/>
                <p:nvPr/>
              </p:nvSpPr>
              <p:spPr>
                <a:xfrm flipH="1">
                  <a:off x="8512576" y="540841"/>
                  <a:ext cx="187792" cy="65126"/>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6" name="Google Shape;316;p5"/>
                <p:cNvSpPr/>
                <p:nvPr/>
              </p:nvSpPr>
              <p:spPr>
                <a:xfrm flipH="1">
                  <a:off x="8510853" y="538314"/>
                  <a:ext cx="189859" cy="6593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7" name="Google Shape;317;p5"/>
                <p:cNvSpPr/>
                <p:nvPr/>
              </p:nvSpPr>
              <p:spPr>
                <a:xfrm flipH="1">
                  <a:off x="8507523" y="533145"/>
                  <a:ext cx="193535" cy="6937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8" name="Google Shape;318;p5"/>
                <p:cNvSpPr/>
                <p:nvPr/>
              </p:nvSpPr>
              <p:spPr>
                <a:xfrm flipH="1">
                  <a:off x="8504651" y="528321"/>
                  <a:ext cx="196521" cy="70409"/>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9" name="Google Shape;319;p5"/>
                <p:cNvSpPr/>
                <p:nvPr/>
              </p:nvSpPr>
              <p:spPr>
                <a:xfrm flipH="1">
                  <a:off x="8502124" y="523497"/>
                  <a:ext cx="199048" cy="71328"/>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0" name="Google Shape;320;p5"/>
                <p:cNvSpPr/>
                <p:nvPr/>
              </p:nvSpPr>
              <p:spPr>
                <a:xfrm flipH="1">
                  <a:off x="8499827" y="518673"/>
                  <a:ext cx="201345" cy="7213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5"/>
                <p:cNvSpPr/>
                <p:nvPr/>
              </p:nvSpPr>
              <p:spPr>
                <a:xfrm flipH="1">
                  <a:off x="8497875" y="513964"/>
                  <a:ext cx="202953" cy="72706"/>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5"/>
                <p:cNvSpPr/>
                <p:nvPr/>
              </p:nvSpPr>
              <p:spPr>
                <a:xfrm flipH="1">
                  <a:off x="8496152" y="509370"/>
                  <a:ext cx="204217" cy="73051"/>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5"/>
                <p:cNvSpPr/>
                <p:nvPr/>
              </p:nvSpPr>
              <p:spPr>
                <a:xfrm flipH="1">
                  <a:off x="8493395" y="505694"/>
                  <a:ext cx="205135" cy="68112"/>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5"/>
                <p:cNvSpPr/>
                <p:nvPr/>
              </p:nvSpPr>
              <p:spPr>
                <a:xfrm flipH="1">
                  <a:off x="8492361" y="524531"/>
                  <a:ext cx="116006" cy="44795"/>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5"/>
                <p:cNvSpPr/>
                <p:nvPr/>
              </p:nvSpPr>
              <p:spPr>
                <a:xfrm flipH="1">
                  <a:off x="8491672" y="520166"/>
                  <a:ext cx="115202" cy="44566"/>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5"/>
                <p:cNvSpPr/>
                <p:nvPr/>
              </p:nvSpPr>
              <p:spPr>
                <a:xfrm flipH="1">
                  <a:off x="8491098" y="511207"/>
                  <a:ext cx="112905" cy="44221"/>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5"/>
                <p:cNvSpPr/>
                <p:nvPr/>
              </p:nvSpPr>
              <p:spPr>
                <a:xfrm flipH="1">
                  <a:off x="8491098" y="506728"/>
                  <a:ext cx="111527" cy="4399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5"/>
                <p:cNvSpPr/>
                <p:nvPr/>
              </p:nvSpPr>
              <p:spPr>
                <a:xfrm flipH="1">
                  <a:off x="8491213" y="499607"/>
                  <a:ext cx="115662" cy="46174"/>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5"/>
                <p:cNvSpPr/>
                <p:nvPr/>
              </p:nvSpPr>
              <p:spPr>
                <a:xfrm flipH="1">
                  <a:off x="8491557" y="490073"/>
                  <a:ext cx="129674" cy="50653"/>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5"/>
                <p:cNvSpPr/>
                <p:nvPr/>
              </p:nvSpPr>
              <p:spPr>
                <a:xfrm flipH="1">
                  <a:off x="8492361" y="481229"/>
                  <a:ext cx="140815" cy="54329"/>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5"/>
                <p:cNvSpPr/>
                <p:nvPr/>
              </p:nvSpPr>
              <p:spPr>
                <a:xfrm flipH="1">
                  <a:off x="8493625" y="473419"/>
                  <a:ext cx="148626" cy="56741"/>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5"/>
                <p:cNvSpPr/>
                <p:nvPr/>
              </p:nvSpPr>
              <p:spPr>
                <a:xfrm flipH="1">
                  <a:off x="8495577" y="466183"/>
                  <a:ext cx="153679" cy="5834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5"/>
                <p:cNvSpPr/>
                <p:nvPr/>
              </p:nvSpPr>
              <p:spPr>
                <a:xfrm flipH="1">
                  <a:off x="8498334" y="459636"/>
                  <a:ext cx="156206" cy="59153"/>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5"/>
                <p:cNvSpPr/>
                <p:nvPr/>
              </p:nvSpPr>
              <p:spPr>
                <a:xfrm flipH="1">
                  <a:off x="8332480" y="237843"/>
                  <a:ext cx="493428" cy="493324"/>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5"/>
                <p:cNvSpPr txBox="1"/>
                <p:nvPr/>
              </p:nvSpPr>
              <p:spPr>
                <a:xfrm>
                  <a:off x="8316399" y="231845"/>
                  <a:ext cx="517500" cy="517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500" strike="noStrike">
                      <a:solidFill>
                        <a:schemeClr val="accent2"/>
                      </a:solidFill>
                      <a:latin typeface="Be Vietnam Pro SemiBold"/>
                      <a:ea typeface="Be Vietnam Pro SemiBold"/>
                      <a:cs typeface="Be Vietnam Pro SemiBold"/>
                      <a:sym typeface="Be Vietnam Pro SemiBold"/>
                    </a:rPr>
                    <a:t>$</a:t>
                  </a:r>
                  <a:endParaRPr sz="2500" strike="noStrike">
                    <a:solidFill>
                      <a:schemeClr val="accent2"/>
                    </a:solidFill>
                    <a:latin typeface="Be Vietnam Pro SemiBold"/>
                    <a:ea typeface="Be Vietnam Pro SemiBold"/>
                    <a:cs typeface="Be Vietnam Pro SemiBold"/>
                    <a:sym typeface="Be Vietnam Pro SemiBold"/>
                  </a:endParaRPr>
                </a:p>
              </p:txBody>
            </p:sp>
          </p:grpSp>
          <p:sp>
            <p:nvSpPr>
              <p:cNvPr id="336" name="Google Shape;336;p5"/>
              <p:cNvSpPr/>
              <p:nvPr/>
            </p:nvSpPr>
            <p:spPr>
              <a:xfrm flipH="1">
                <a:off x="8263946" y="4634900"/>
                <a:ext cx="88070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0000"/>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37" name="Google Shape;337;p5"/>
              <p:cNvGrpSpPr/>
              <p:nvPr/>
            </p:nvGrpSpPr>
            <p:grpSpPr>
              <a:xfrm>
                <a:off x="8308121" y="4168622"/>
                <a:ext cx="763035" cy="488681"/>
                <a:chOff x="7504675" y="948450"/>
                <a:chExt cx="1903305" cy="1218960"/>
              </a:xfrm>
            </p:grpSpPr>
            <p:sp>
              <p:nvSpPr>
                <p:cNvPr id="338" name="Google Shape;338;p5"/>
                <p:cNvSpPr/>
                <p:nvPr/>
              </p:nvSpPr>
              <p:spPr>
                <a:xfrm>
                  <a:off x="7740108" y="119469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39" name="Google Shape;339;p5"/>
                <p:cNvGrpSpPr/>
                <p:nvPr/>
              </p:nvGrpSpPr>
              <p:grpSpPr>
                <a:xfrm>
                  <a:off x="7849188" y="1194690"/>
                  <a:ext cx="1222560" cy="248760"/>
                  <a:chOff x="7849188" y="1194690"/>
                  <a:chExt cx="1222560" cy="248760"/>
                </a:xfrm>
              </p:grpSpPr>
              <p:sp>
                <p:nvSpPr>
                  <p:cNvPr id="340" name="Google Shape;340;p5"/>
                  <p:cNvSpPr/>
                  <p:nvPr/>
                </p:nvSpPr>
                <p:spPr>
                  <a:xfrm>
                    <a:off x="784918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5"/>
                  <p:cNvSpPr/>
                  <p:nvPr/>
                </p:nvSpPr>
                <p:spPr>
                  <a:xfrm>
                    <a:off x="80396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5"/>
                  <p:cNvSpPr/>
                  <p:nvPr/>
                </p:nvSpPr>
                <p:spPr>
                  <a:xfrm>
                    <a:off x="82304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5"/>
                  <p:cNvSpPr/>
                  <p:nvPr/>
                </p:nvSpPr>
                <p:spPr>
                  <a:xfrm>
                    <a:off x="84212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5"/>
                  <p:cNvSpPr/>
                  <p:nvPr/>
                </p:nvSpPr>
                <p:spPr>
                  <a:xfrm>
                    <a:off x="86120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5"/>
                  <p:cNvSpPr/>
                  <p:nvPr/>
                </p:nvSpPr>
                <p:spPr>
                  <a:xfrm>
                    <a:off x="880282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5"/>
                  <p:cNvSpPr/>
                  <p:nvPr/>
                </p:nvSpPr>
                <p:spPr>
                  <a:xfrm>
                    <a:off x="899362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47" name="Google Shape;347;p5"/>
                <p:cNvSpPr/>
                <p:nvPr/>
              </p:nvSpPr>
              <p:spPr>
                <a:xfrm>
                  <a:off x="7960420" y="94845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48" name="Google Shape;348;p5"/>
                <p:cNvGrpSpPr/>
                <p:nvPr/>
              </p:nvGrpSpPr>
              <p:grpSpPr>
                <a:xfrm>
                  <a:off x="8069500" y="948450"/>
                  <a:ext cx="1222920" cy="248760"/>
                  <a:chOff x="8069500" y="948450"/>
                  <a:chExt cx="1222920" cy="248760"/>
                </a:xfrm>
              </p:grpSpPr>
              <p:sp>
                <p:nvSpPr>
                  <p:cNvPr id="349" name="Google Shape;349;p5"/>
                  <p:cNvSpPr/>
                  <p:nvPr/>
                </p:nvSpPr>
                <p:spPr>
                  <a:xfrm>
                    <a:off x="806950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5"/>
                  <p:cNvSpPr/>
                  <p:nvPr/>
                </p:nvSpPr>
                <p:spPr>
                  <a:xfrm>
                    <a:off x="82603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5"/>
                  <p:cNvSpPr/>
                  <p:nvPr/>
                </p:nvSpPr>
                <p:spPr>
                  <a:xfrm>
                    <a:off x="84511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5"/>
                  <p:cNvSpPr/>
                  <p:nvPr/>
                </p:nvSpPr>
                <p:spPr>
                  <a:xfrm>
                    <a:off x="86419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5"/>
                  <p:cNvSpPr/>
                  <p:nvPr/>
                </p:nvSpPr>
                <p:spPr>
                  <a:xfrm>
                    <a:off x="88323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5"/>
                  <p:cNvSpPr/>
                  <p:nvPr/>
                </p:nvSpPr>
                <p:spPr>
                  <a:xfrm>
                    <a:off x="90231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5" name="Google Shape;355;p5"/>
                  <p:cNvSpPr/>
                  <p:nvPr/>
                </p:nvSpPr>
                <p:spPr>
                  <a:xfrm>
                    <a:off x="92139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56" name="Google Shape;356;p5"/>
                <p:cNvSpPr/>
                <p:nvPr/>
              </p:nvSpPr>
              <p:spPr>
                <a:xfrm>
                  <a:off x="7778268" y="1442010"/>
                  <a:ext cx="1447560" cy="248400"/>
                </a:xfrm>
                <a:custGeom>
                  <a:avLst/>
                  <a:gdLst/>
                  <a:ahLst/>
                  <a:cxnLst/>
                  <a:rect l="l" t="t" r="r" b="b"/>
                  <a:pathLst>
                    <a:path w="4021" h="690" extrusionOk="0">
                      <a:moveTo>
                        <a:pt x="0" y="0"/>
                      </a:moveTo>
                      <a:lnTo>
                        <a:pt x="4021" y="0"/>
                      </a:lnTo>
                      <a:lnTo>
                        <a:pt x="4021" y="690"/>
                      </a:lnTo>
                      <a:lnTo>
                        <a:pt x="0" y="6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5"/>
                <p:cNvSpPr/>
                <p:nvPr/>
              </p:nvSpPr>
              <p:spPr>
                <a:xfrm>
                  <a:off x="7504675" y="167853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8" name="Google Shape;358;p5"/>
                <p:cNvSpPr/>
                <p:nvPr/>
              </p:nvSpPr>
              <p:spPr>
                <a:xfrm>
                  <a:off x="7778268" y="1919010"/>
                  <a:ext cx="1447560" cy="248400"/>
                </a:xfrm>
                <a:custGeom>
                  <a:avLst/>
                  <a:gdLst/>
                  <a:ahLst/>
                  <a:cxnLst/>
                  <a:rect l="l" t="t" r="r" b="b"/>
                  <a:pathLst>
                    <a:path w="4021" h="690" extrusionOk="0">
                      <a:moveTo>
                        <a:pt x="0" y="0"/>
                      </a:moveTo>
                      <a:lnTo>
                        <a:pt x="4021" y="0"/>
                      </a:lnTo>
                      <a:lnTo>
                        <a:pt x="4021" y="690"/>
                      </a:lnTo>
                      <a:lnTo>
                        <a:pt x="0" y="6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59" name="Google Shape;359;p5"/>
                <p:cNvGrpSpPr/>
                <p:nvPr/>
              </p:nvGrpSpPr>
              <p:grpSpPr>
                <a:xfrm>
                  <a:off x="7613755" y="1442010"/>
                  <a:ext cx="1496512" cy="725400"/>
                  <a:chOff x="7613755" y="1442010"/>
                  <a:chExt cx="1496512" cy="725400"/>
                </a:xfrm>
              </p:grpSpPr>
              <p:sp>
                <p:nvSpPr>
                  <p:cNvPr id="360" name="Google Shape;360;p5"/>
                  <p:cNvSpPr/>
                  <p:nvPr/>
                </p:nvSpPr>
                <p:spPr>
                  <a:xfrm>
                    <a:off x="788734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1" name="Google Shape;361;p5"/>
                  <p:cNvSpPr/>
                  <p:nvPr/>
                </p:nvSpPr>
                <p:spPr>
                  <a:xfrm>
                    <a:off x="807814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 name="Google Shape;362;p5"/>
                  <p:cNvSpPr/>
                  <p:nvPr/>
                </p:nvSpPr>
                <p:spPr>
                  <a:xfrm>
                    <a:off x="8268948" y="1442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3" name="Google Shape;363;p5"/>
                  <p:cNvSpPr/>
                  <p:nvPr/>
                </p:nvSpPr>
                <p:spPr>
                  <a:xfrm>
                    <a:off x="8459748" y="1442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4" name="Google Shape;364;p5"/>
                  <p:cNvSpPr/>
                  <p:nvPr/>
                </p:nvSpPr>
                <p:spPr>
                  <a:xfrm>
                    <a:off x="86501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5" name="Google Shape;365;p5"/>
                  <p:cNvSpPr/>
                  <p:nvPr/>
                </p:nvSpPr>
                <p:spPr>
                  <a:xfrm>
                    <a:off x="88409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6" name="Google Shape;366;p5"/>
                  <p:cNvSpPr/>
                  <p:nvPr/>
                </p:nvSpPr>
                <p:spPr>
                  <a:xfrm>
                    <a:off x="90317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7" name="Google Shape;367;p5"/>
                  <p:cNvSpPr/>
                  <p:nvPr/>
                </p:nvSpPr>
                <p:spPr>
                  <a:xfrm>
                    <a:off x="76137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8" name="Google Shape;368;p5"/>
                  <p:cNvSpPr/>
                  <p:nvPr/>
                </p:nvSpPr>
                <p:spPr>
                  <a:xfrm>
                    <a:off x="78045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5"/>
                  <p:cNvSpPr/>
                  <p:nvPr/>
                </p:nvSpPr>
                <p:spPr>
                  <a:xfrm>
                    <a:off x="79953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 name="Google Shape;370;p5"/>
                  <p:cNvSpPr/>
                  <p:nvPr/>
                </p:nvSpPr>
                <p:spPr>
                  <a:xfrm>
                    <a:off x="81857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 name="Google Shape;371;p5"/>
                  <p:cNvSpPr/>
                  <p:nvPr/>
                </p:nvSpPr>
                <p:spPr>
                  <a:xfrm>
                    <a:off x="83765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2" name="Google Shape;372;p5"/>
                  <p:cNvSpPr/>
                  <p:nvPr/>
                </p:nvSpPr>
                <p:spPr>
                  <a:xfrm>
                    <a:off x="85673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3" name="Google Shape;373;p5"/>
                  <p:cNvSpPr/>
                  <p:nvPr/>
                </p:nvSpPr>
                <p:spPr>
                  <a:xfrm>
                    <a:off x="87581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 name="Google Shape;374;p5"/>
                  <p:cNvSpPr/>
                  <p:nvPr/>
                </p:nvSpPr>
                <p:spPr>
                  <a:xfrm>
                    <a:off x="788734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 name="Google Shape;375;p5"/>
                  <p:cNvSpPr/>
                  <p:nvPr/>
                </p:nvSpPr>
                <p:spPr>
                  <a:xfrm>
                    <a:off x="807814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 name="Google Shape;376;p5"/>
                  <p:cNvSpPr/>
                  <p:nvPr/>
                </p:nvSpPr>
                <p:spPr>
                  <a:xfrm>
                    <a:off x="8268948" y="1919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 name="Google Shape;377;p5"/>
                  <p:cNvSpPr/>
                  <p:nvPr/>
                </p:nvSpPr>
                <p:spPr>
                  <a:xfrm>
                    <a:off x="8459748" y="1919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 name="Google Shape;378;p5"/>
                  <p:cNvSpPr/>
                  <p:nvPr/>
                </p:nvSpPr>
                <p:spPr>
                  <a:xfrm>
                    <a:off x="86501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9" name="Google Shape;379;p5"/>
                  <p:cNvSpPr/>
                  <p:nvPr/>
                </p:nvSpPr>
                <p:spPr>
                  <a:xfrm>
                    <a:off x="88409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0" name="Google Shape;380;p5"/>
                  <p:cNvSpPr/>
                  <p:nvPr/>
                </p:nvSpPr>
                <p:spPr>
                  <a:xfrm>
                    <a:off x="90317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81" name="Google Shape;381;p5"/>
                <p:cNvGrpSpPr/>
                <p:nvPr/>
              </p:nvGrpSpPr>
              <p:grpSpPr>
                <a:xfrm>
                  <a:off x="7541395" y="1194690"/>
                  <a:ext cx="1683352" cy="772200"/>
                  <a:chOff x="7541395" y="1194690"/>
                  <a:chExt cx="1683352" cy="772200"/>
                </a:xfrm>
              </p:grpSpPr>
              <p:sp>
                <p:nvSpPr>
                  <p:cNvPr id="382" name="Google Shape;382;p5"/>
                  <p:cNvSpPr/>
                  <p:nvPr/>
                </p:nvSpPr>
                <p:spPr>
                  <a:xfrm>
                    <a:off x="7776828" y="1194690"/>
                    <a:ext cx="1409400" cy="48240"/>
                  </a:xfrm>
                  <a:custGeom>
                    <a:avLst/>
                    <a:gdLst/>
                    <a:ahLst/>
                    <a:cxnLst/>
                    <a:rect l="l" t="t" r="r" b="b"/>
                    <a:pathLst>
                      <a:path w="3915" h="134" extrusionOk="0">
                        <a:moveTo>
                          <a:pt x="0" y="0"/>
                        </a:moveTo>
                        <a:lnTo>
                          <a:pt x="3915" y="0"/>
                        </a:lnTo>
                        <a:lnTo>
                          <a:pt x="3915" y="134"/>
                        </a:lnTo>
                        <a:lnTo>
                          <a:pt x="0" y="134"/>
                        </a:lnTo>
                        <a:lnTo>
                          <a:pt x="0" y="0"/>
                        </a:lnTo>
                        <a:close/>
                      </a:path>
                    </a:pathLst>
                  </a:custGeom>
                  <a:solidFill>
                    <a:schemeClr val="accent2"/>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 name="Google Shape;383;p5"/>
                  <p:cNvSpPr/>
                  <p:nvPr/>
                </p:nvSpPr>
                <p:spPr>
                  <a:xfrm>
                    <a:off x="7814988" y="1442010"/>
                    <a:ext cx="1409760" cy="47880"/>
                  </a:xfrm>
                  <a:custGeom>
                    <a:avLst/>
                    <a:gdLst/>
                    <a:ahLst/>
                    <a:cxnLst/>
                    <a:rect l="l" t="t" r="r" b="b"/>
                    <a:pathLst>
                      <a:path w="3916" h="133" extrusionOk="0">
                        <a:moveTo>
                          <a:pt x="0" y="0"/>
                        </a:moveTo>
                        <a:lnTo>
                          <a:pt x="3916" y="0"/>
                        </a:lnTo>
                        <a:lnTo>
                          <a:pt x="3916" y="133"/>
                        </a:lnTo>
                        <a:lnTo>
                          <a:pt x="0" y="133"/>
                        </a:lnTo>
                        <a:lnTo>
                          <a:pt x="0" y="0"/>
                        </a:lnTo>
                        <a:close/>
                      </a:path>
                    </a:pathLst>
                  </a:custGeom>
                  <a:solidFill>
                    <a:schemeClr val="accent2"/>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 name="Google Shape;384;p5"/>
                  <p:cNvSpPr/>
                  <p:nvPr/>
                </p:nvSpPr>
                <p:spPr>
                  <a:xfrm>
                    <a:off x="7541395" y="1678530"/>
                    <a:ext cx="1409760" cy="48240"/>
                  </a:xfrm>
                  <a:custGeom>
                    <a:avLst/>
                    <a:gdLst/>
                    <a:ahLst/>
                    <a:cxnLst/>
                    <a:rect l="l" t="t" r="r" b="b"/>
                    <a:pathLst>
                      <a:path w="3916" h="134" extrusionOk="0">
                        <a:moveTo>
                          <a:pt x="0" y="0"/>
                        </a:moveTo>
                        <a:lnTo>
                          <a:pt x="3916" y="0"/>
                        </a:lnTo>
                        <a:lnTo>
                          <a:pt x="3916" y="134"/>
                        </a:lnTo>
                        <a:lnTo>
                          <a:pt x="0" y="134"/>
                        </a:lnTo>
                        <a:lnTo>
                          <a:pt x="0" y="0"/>
                        </a:lnTo>
                        <a:close/>
                      </a:path>
                    </a:pathLst>
                  </a:custGeom>
                  <a:solidFill>
                    <a:schemeClr val="accent2"/>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 name="Google Shape;385;p5"/>
                  <p:cNvSpPr/>
                  <p:nvPr/>
                </p:nvSpPr>
                <p:spPr>
                  <a:xfrm>
                    <a:off x="7814988" y="1919010"/>
                    <a:ext cx="1409760" cy="47880"/>
                  </a:xfrm>
                  <a:custGeom>
                    <a:avLst/>
                    <a:gdLst/>
                    <a:ahLst/>
                    <a:cxnLst/>
                    <a:rect l="l" t="t" r="r" b="b"/>
                    <a:pathLst>
                      <a:path w="3916" h="133" extrusionOk="0">
                        <a:moveTo>
                          <a:pt x="0" y="0"/>
                        </a:moveTo>
                        <a:lnTo>
                          <a:pt x="3916" y="0"/>
                        </a:lnTo>
                        <a:lnTo>
                          <a:pt x="3916" y="133"/>
                        </a:lnTo>
                        <a:lnTo>
                          <a:pt x="0" y="133"/>
                        </a:lnTo>
                        <a:lnTo>
                          <a:pt x="0" y="0"/>
                        </a:lnTo>
                        <a:close/>
                      </a:path>
                    </a:pathLst>
                  </a:custGeom>
                  <a:solidFill>
                    <a:schemeClr val="accent2"/>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grpSp>
      <p:sp>
        <p:nvSpPr>
          <p:cNvPr id="386" name="Google Shape;386;p5"/>
          <p:cNvSpPr txBox="1">
            <a:spLocks noGrp="1"/>
          </p:cNvSpPr>
          <p:nvPr>
            <p:ph type="title"/>
          </p:nvPr>
        </p:nvSpPr>
        <p:spPr>
          <a:xfrm>
            <a:off x="722376" y="448056"/>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87" name="Google Shape;387;p5"/>
          <p:cNvSpPr txBox="1">
            <a:spLocks noGrp="1"/>
          </p:cNvSpPr>
          <p:nvPr>
            <p:ph type="subTitle" idx="1"/>
          </p:nvPr>
        </p:nvSpPr>
        <p:spPr>
          <a:xfrm>
            <a:off x="4791252" y="2696125"/>
            <a:ext cx="2868300" cy="15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8" name="Google Shape;388;p5"/>
          <p:cNvSpPr txBox="1">
            <a:spLocks noGrp="1"/>
          </p:cNvSpPr>
          <p:nvPr>
            <p:ph type="subTitle" idx="2"/>
          </p:nvPr>
        </p:nvSpPr>
        <p:spPr>
          <a:xfrm>
            <a:off x="1119350" y="2696125"/>
            <a:ext cx="2868300" cy="153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9" name="Google Shape;389;p5"/>
          <p:cNvSpPr txBox="1">
            <a:spLocks noGrp="1"/>
          </p:cNvSpPr>
          <p:nvPr>
            <p:ph type="subTitle" idx="3"/>
          </p:nvPr>
        </p:nvSpPr>
        <p:spPr>
          <a:xfrm>
            <a:off x="1119350" y="2311350"/>
            <a:ext cx="2868300" cy="43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
        <p:nvSpPr>
          <p:cNvPr id="390" name="Google Shape;390;p5"/>
          <p:cNvSpPr txBox="1">
            <a:spLocks noGrp="1"/>
          </p:cNvSpPr>
          <p:nvPr>
            <p:ph type="subTitle" idx="4"/>
          </p:nvPr>
        </p:nvSpPr>
        <p:spPr>
          <a:xfrm>
            <a:off x="4791252" y="2311350"/>
            <a:ext cx="2868300" cy="438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 Vietnam Pro"/>
              <a:buNone/>
              <a:defRPr sz="2200">
                <a:solidFill>
                  <a:schemeClr val="dk1"/>
                </a:solidFill>
                <a:latin typeface="Be Vietnam Pro SemiBold"/>
                <a:ea typeface="Be Vietnam Pro SemiBold"/>
                <a:cs typeface="Be Vietnam Pro SemiBold"/>
                <a:sym typeface="Be Vietnam Pro SemiBold"/>
              </a:defRPr>
            </a:lvl1pPr>
            <a:lvl2pPr lvl="1"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2pPr>
            <a:lvl3pPr lvl="2"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3pPr>
            <a:lvl4pPr lvl="3"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4pPr>
            <a:lvl5pPr lvl="4"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5pPr>
            <a:lvl6pPr lvl="5"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6pPr>
            <a:lvl7pPr lvl="6"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7pPr>
            <a:lvl8pPr lvl="7"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8pPr>
            <a:lvl9pPr lvl="8" algn="ctr" rtl="0">
              <a:lnSpc>
                <a:spcPct val="100000"/>
              </a:lnSpc>
              <a:spcBef>
                <a:spcPts val="0"/>
              </a:spcBef>
              <a:spcAft>
                <a:spcPts val="0"/>
              </a:spcAft>
              <a:buSzPts val="2400"/>
              <a:buFont typeface="Be Vietnam Pro"/>
              <a:buNone/>
              <a:defRPr sz="2400">
                <a:latin typeface="Be Vietnam Pro"/>
                <a:ea typeface="Be Vietnam Pro"/>
                <a:cs typeface="Be Vietnam Pro"/>
                <a:sym typeface="Be Vietnam Pro"/>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1"/>
        <p:cNvGrpSpPr/>
        <p:nvPr/>
      </p:nvGrpSpPr>
      <p:grpSpPr>
        <a:xfrm>
          <a:off x="0" y="0"/>
          <a:ext cx="0" cy="0"/>
          <a:chOff x="0" y="0"/>
          <a:chExt cx="0" cy="0"/>
        </a:xfrm>
      </p:grpSpPr>
      <p:sp>
        <p:nvSpPr>
          <p:cNvPr id="392" name="Google Shape;39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3" name="Google Shape;393;p6"/>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394" name="Google Shape;394;p6"/>
          <p:cNvGrpSpPr/>
          <p:nvPr/>
        </p:nvGrpSpPr>
        <p:grpSpPr>
          <a:xfrm>
            <a:off x="25" y="4618550"/>
            <a:ext cx="9144629" cy="532352"/>
            <a:chOff x="25" y="4618550"/>
            <a:chExt cx="9144629" cy="532352"/>
          </a:xfrm>
        </p:grpSpPr>
        <p:grpSp>
          <p:nvGrpSpPr>
            <p:cNvPr id="395" name="Google Shape;395;p6"/>
            <p:cNvGrpSpPr/>
            <p:nvPr/>
          </p:nvGrpSpPr>
          <p:grpSpPr>
            <a:xfrm rot="-5400000">
              <a:off x="4426108" y="192467"/>
              <a:ext cx="292463" cy="9144629"/>
              <a:chOff x="217750" y="0"/>
              <a:chExt cx="292433" cy="5143500"/>
            </a:xfrm>
          </p:grpSpPr>
          <p:cxnSp>
            <p:nvCxnSpPr>
              <p:cNvPr id="396" name="Google Shape;396;p6"/>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397" name="Google Shape;397;p6"/>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398" name="Google Shape;398;p6"/>
            <p:cNvGrpSpPr/>
            <p:nvPr/>
          </p:nvGrpSpPr>
          <p:grpSpPr>
            <a:xfrm>
              <a:off x="292691" y="4618550"/>
              <a:ext cx="2924317" cy="532352"/>
              <a:chOff x="292691" y="4618550"/>
              <a:chExt cx="2924317" cy="532352"/>
            </a:xfrm>
          </p:grpSpPr>
          <p:grpSp>
            <p:nvGrpSpPr>
              <p:cNvPr id="399" name="Google Shape;399;p6"/>
              <p:cNvGrpSpPr/>
              <p:nvPr/>
            </p:nvGrpSpPr>
            <p:grpSpPr>
              <a:xfrm>
                <a:off x="292691" y="4618550"/>
                <a:ext cx="1169733" cy="532352"/>
                <a:chOff x="1387483" y="0"/>
                <a:chExt cx="1169733" cy="5143500"/>
              </a:xfrm>
            </p:grpSpPr>
            <p:cxnSp>
              <p:nvCxnSpPr>
                <p:cNvPr id="400" name="Google Shape;400;p6"/>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1" name="Google Shape;401;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2" name="Google Shape;402;p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3" name="Google Shape;403;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4" name="Google Shape;404;p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405" name="Google Shape;405;p6"/>
              <p:cNvGrpSpPr/>
              <p:nvPr/>
            </p:nvGrpSpPr>
            <p:grpSpPr>
              <a:xfrm>
                <a:off x="1754841" y="4618550"/>
                <a:ext cx="1462167" cy="532352"/>
                <a:chOff x="1387483" y="0"/>
                <a:chExt cx="1462167" cy="5143500"/>
              </a:xfrm>
            </p:grpSpPr>
            <p:cxnSp>
              <p:nvCxnSpPr>
                <p:cNvPr id="406" name="Google Shape;406;p6"/>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7" name="Google Shape;407;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8" name="Google Shape;408;p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09" name="Google Shape;409;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10" name="Google Shape;410;p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11" name="Google Shape;411;p6"/>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412" name="Google Shape;412;p6"/>
            <p:cNvGrpSpPr/>
            <p:nvPr/>
          </p:nvGrpSpPr>
          <p:grpSpPr>
            <a:xfrm>
              <a:off x="3509424" y="4618550"/>
              <a:ext cx="2631883" cy="532352"/>
              <a:chOff x="585124" y="4618550"/>
              <a:chExt cx="2631883" cy="532352"/>
            </a:xfrm>
          </p:grpSpPr>
          <p:grpSp>
            <p:nvGrpSpPr>
              <p:cNvPr id="413" name="Google Shape;413;p6"/>
              <p:cNvGrpSpPr/>
              <p:nvPr/>
            </p:nvGrpSpPr>
            <p:grpSpPr>
              <a:xfrm>
                <a:off x="585124" y="4618550"/>
                <a:ext cx="877300" cy="532352"/>
                <a:chOff x="1679917" y="0"/>
                <a:chExt cx="877300" cy="5143500"/>
              </a:xfrm>
            </p:grpSpPr>
            <p:cxnSp>
              <p:nvCxnSpPr>
                <p:cNvPr id="414" name="Google Shape;414;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15" name="Google Shape;415;p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16" name="Google Shape;416;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17" name="Google Shape;417;p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418" name="Google Shape;418;p6"/>
              <p:cNvGrpSpPr/>
              <p:nvPr/>
            </p:nvGrpSpPr>
            <p:grpSpPr>
              <a:xfrm>
                <a:off x="1754841" y="4618550"/>
                <a:ext cx="1462167" cy="532352"/>
                <a:chOff x="1387483" y="0"/>
                <a:chExt cx="1462167" cy="5143500"/>
              </a:xfrm>
            </p:grpSpPr>
            <p:cxnSp>
              <p:nvCxnSpPr>
                <p:cNvPr id="419" name="Google Shape;419;p6"/>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0" name="Google Shape;420;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1" name="Google Shape;421;p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2" name="Google Shape;422;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3" name="Google Shape;423;p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4" name="Google Shape;424;p6"/>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425" name="Google Shape;425;p6"/>
            <p:cNvGrpSpPr/>
            <p:nvPr/>
          </p:nvGrpSpPr>
          <p:grpSpPr>
            <a:xfrm>
              <a:off x="6433732" y="4618550"/>
              <a:ext cx="2339450" cy="532352"/>
              <a:chOff x="877557" y="4618550"/>
              <a:chExt cx="2339450" cy="532352"/>
            </a:xfrm>
          </p:grpSpPr>
          <p:grpSp>
            <p:nvGrpSpPr>
              <p:cNvPr id="426" name="Google Shape;426;p6"/>
              <p:cNvGrpSpPr/>
              <p:nvPr/>
            </p:nvGrpSpPr>
            <p:grpSpPr>
              <a:xfrm>
                <a:off x="877557" y="4618550"/>
                <a:ext cx="584867" cy="532352"/>
                <a:chOff x="1972350" y="0"/>
                <a:chExt cx="584867" cy="5143500"/>
              </a:xfrm>
            </p:grpSpPr>
            <p:cxnSp>
              <p:nvCxnSpPr>
                <p:cNvPr id="427" name="Google Shape;427;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8" name="Google Shape;428;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29" name="Google Shape;429;p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430" name="Google Shape;430;p6"/>
              <p:cNvGrpSpPr/>
              <p:nvPr/>
            </p:nvGrpSpPr>
            <p:grpSpPr>
              <a:xfrm>
                <a:off x="1754841" y="4618550"/>
                <a:ext cx="1462167" cy="532352"/>
                <a:chOff x="1387483" y="0"/>
                <a:chExt cx="1462167" cy="5143500"/>
              </a:xfrm>
            </p:grpSpPr>
            <p:cxnSp>
              <p:nvCxnSpPr>
                <p:cNvPr id="431" name="Google Shape;431;p6"/>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32" name="Google Shape;432;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33" name="Google Shape;433;p6"/>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34" name="Google Shape;434;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35" name="Google Shape;435;p6"/>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36" name="Google Shape;436;p6"/>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437" name="Google Shape;437;p6"/>
            <p:cNvGrpSpPr/>
            <p:nvPr/>
          </p:nvGrpSpPr>
          <p:grpSpPr>
            <a:xfrm>
              <a:off x="8773182" y="4618550"/>
              <a:ext cx="292433" cy="532352"/>
              <a:chOff x="1972350" y="0"/>
              <a:chExt cx="292433" cy="5143500"/>
            </a:xfrm>
          </p:grpSpPr>
          <p:cxnSp>
            <p:nvCxnSpPr>
              <p:cNvPr id="438" name="Google Shape;438;p6"/>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439" name="Google Shape;439;p6"/>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grpSp>
        <p:nvGrpSpPr>
          <p:cNvPr id="440" name="Google Shape;440;p6"/>
          <p:cNvGrpSpPr/>
          <p:nvPr/>
        </p:nvGrpSpPr>
        <p:grpSpPr>
          <a:xfrm>
            <a:off x="94971" y="186671"/>
            <a:ext cx="8946263" cy="4526153"/>
            <a:chOff x="94971" y="186671"/>
            <a:chExt cx="8946263" cy="4526153"/>
          </a:xfrm>
        </p:grpSpPr>
        <p:grpSp>
          <p:nvGrpSpPr>
            <p:cNvPr id="441" name="Google Shape;441;p6"/>
            <p:cNvGrpSpPr/>
            <p:nvPr/>
          </p:nvGrpSpPr>
          <p:grpSpPr>
            <a:xfrm>
              <a:off x="94971" y="3831824"/>
              <a:ext cx="751204" cy="881001"/>
              <a:chOff x="94971" y="3831824"/>
              <a:chExt cx="751204" cy="881001"/>
            </a:xfrm>
          </p:grpSpPr>
          <p:grpSp>
            <p:nvGrpSpPr>
              <p:cNvPr id="442" name="Google Shape;442;p6"/>
              <p:cNvGrpSpPr/>
              <p:nvPr/>
            </p:nvGrpSpPr>
            <p:grpSpPr>
              <a:xfrm>
                <a:off x="301670" y="3831824"/>
                <a:ext cx="416874" cy="416806"/>
                <a:chOff x="8269423" y="174900"/>
                <a:chExt cx="619426" cy="619325"/>
              </a:xfrm>
            </p:grpSpPr>
            <p:sp>
              <p:nvSpPr>
                <p:cNvPr id="443" name="Google Shape;443;p6"/>
                <p:cNvSpPr/>
                <p:nvPr/>
              </p:nvSpPr>
              <p:spPr>
                <a:xfrm flipH="1">
                  <a:off x="8269423" y="174900"/>
                  <a:ext cx="619426" cy="619325"/>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4" name="Google Shape;444;p6"/>
                <p:cNvSpPr/>
                <p:nvPr/>
              </p:nvSpPr>
              <p:spPr>
                <a:xfrm flipH="1">
                  <a:off x="8301469" y="206946"/>
                  <a:ext cx="555451" cy="555233"/>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6"/>
                <p:cNvSpPr/>
                <p:nvPr/>
              </p:nvSpPr>
              <p:spPr>
                <a:xfrm flipH="1">
                  <a:off x="8611469" y="615844"/>
                  <a:ext cx="25613" cy="13324"/>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6" name="Google Shape;446;p6"/>
                <p:cNvSpPr/>
                <p:nvPr/>
              </p:nvSpPr>
              <p:spPr>
                <a:xfrm flipH="1">
                  <a:off x="8593895" y="608148"/>
                  <a:ext cx="50422" cy="16770"/>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7" name="Google Shape;447;p6"/>
                <p:cNvSpPr/>
                <p:nvPr/>
              </p:nvSpPr>
              <p:spPr>
                <a:xfrm flipH="1">
                  <a:off x="8583099" y="602635"/>
                  <a:ext cx="71212" cy="22972"/>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8" name="Google Shape;448;p6"/>
                <p:cNvSpPr/>
                <p:nvPr/>
              </p:nvSpPr>
              <p:spPr>
                <a:xfrm flipH="1">
                  <a:off x="8574829" y="597926"/>
                  <a:ext cx="86832" cy="28026"/>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9" name="Google Shape;449;p6"/>
                <p:cNvSpPr/>
                <p:nvPr/>
              </p:nvSpPr>
              <p:spPr>
                <a:xfrm flipH="1">
                  <a:off x="8568167" y="593791"/>
                  <a:ext cx="99122" cy="32161"/>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6"/>
                <p:cNvSpPr/>
                <p:nvPr/>
              </p:nvSpPr>
              <p:spPr>
                <a:xfrm flipH="1">
                  <a:off x="8562654" y="589886"/>
                  <a:ext cx="109229" cy="36066"/>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1" name="Google Shape;451;p6"/>
                <p:cNvSpPr/>
                <p:nvPr/>
              </p:nvSpPr>
              <p:spPr>
                <a:xfrm flipH="1">
                  <a:off x="8557486" y="586325"/>
                  <a:ext cx="118303" cy="39512"/>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2" name="Google Shape;452;p6"/>
                <p:cNvSpPr/>
                <p:nvPr/>
              </p:nvSpPr>
              <p:spPr>
                <a:xfrm flipH="1">
                  <a:off x="8553121" y="582879"/>
                  <a:ext cx="125999" cy="4261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3" name="Google Shape;453;p6"/>
                <p:cNvSpPr/>
                <p:nvPr/>
              </p:nvSpPr>
              <p:spPr>
                <a:xfrm flipH="1">
                  <a:off x="8548871" y="579663"/>
                  <a:ext cx="133235" cy="45255"/>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4" name="Google Shape;454;p6"/>
                <p:cNvSpPr/>
                <p:nvPr/>
              </p:nvSpPr>
              <p:spPr>
                <a:xfrm flipH="1">
                  <a:off x="8545196" y="576447"/>
                  <a:ext cx="139552" cy="47667"/>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6"/>
                <p:cNvSpPr/>
                <p:nvPr/>
              </p:nvSpPr>
              <p:spPr>
                <a:xfrm flipH="1">
                  <a:off x="8541635" y="573231"/>
                  <a:ext cx="145410" cy="49964"/>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6"/>
                <p:cNvSpPr/>
                <p:nvPr/>
              </p:nvSpPr>
              <p:spPr>
                <a:xfrm flipH="1">
                  <a:off x="8538419" y="570360"/>
                  <a:ext cx="150578" cy="51802"/>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7" name="Google Shape;457;p6"/>
                <p:cNvSpPr/>
                <p:nvPr/>
              </p:nvSpPr>
              <p:spPr>
                <a:xfrm flipH="1">
                  <a:off x="8535203" y="567374"/>
                  <a:ext cx="155632" cy="53640"/>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8" name="Google Shape;458;p6"/>
                <p:cNvSpPr/>
                <p:nvPr/>
              </p:nvSpPr>
              <p:spPr>
                <a:xfrm flipH="1">
                  <a:off x="8532447" y="564502"/>
                  <a:ext cx="159996" cy="55248"/>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9" name="Google Shape;459;p6"/>
                <p:cNvSpPr/>
                <p:nvPr/>
              </p:nvSpPr>
              <p:spPr>
                <a:xfrm flipH="1">
                  <a:off x="8529690" y="561631"/>
                  <a:ext cx="164131" cy="56741"/>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0" name="Google Shape;460;p6"/>
                <p:cNvSpPr/>
                <p:nvPr/>
              </p:nvSpPr>
              <p:spPr>
                <a:xfrm flipH="1">
                  <a:off x="8527048" y="558989"/>
                  <a:ext cx="168037" cy="58119"/>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1" name="Google Shape;461;p6"/>
                <p:cNvSpPr/>
                <p:nvPr/>
              </p:nvSpPr>
              <p:spPr>
                <a:xfrm flipH="1">
                  <a:off x="8524636" y="556232"/>
                  <a:ext cx="171597" cy="59383"/>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2" name="Google Shape;462;p6"/>
                <p:cNvSpPr/>
                <p:nvPr/>
              </p:nvSpPr>
              <p:spPr>
                <a:xfrm flipH="1">
                  <a:off x="8522339" y="553590"/>
                  <a:ext cx="174813" cy="60531"/>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3" name="Google Shape;463;p6"/>
                <p:cNvSpPr/>
                <p:nvPr/>
              </p:nvSpPr>
              <p:spPr>
                <a:xfrm flipH="1">
                  <a:off x="8520272" y="550949"/>
                  <a:ext cx="177799" cy="61565"/>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4" name="Google Shape;464;p6"/>
                <p:cNvSpPr/>
                <p:nvPr/>
              </p:nvSpPr>
              <p:spPr>
                <a:xfrm flipH="1">
                  <a:off x="8518089" y="548422"/>
                  <a:ext cx="180671" cy="6248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5" name="Google Shape;465;p6"/>
                <p:cNvSpPr/>
                <p:nvPr/>
              </p:nvSpPr>
              <p:spPr>
                <a:xfrm flipH="1">
                  <a:off x="8516252" y="545780"/>
                  <a:ext cx="183083" cy="63632"/>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6" name="Google Shape;466;p6"/>
                <p:cNvSpPr/>
                <p:nvPr/>
              </p:nvSpPr>
              <p:spPr>
                <a:xfrm flipH="1">
                  <a:off x="8514299" y="543253"/>
                  <a:ext cx="185610" cy="64436"/>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7" name="Google Shape;467;p6"/>
                <p:cNvSpPr/>
                <p:nvPr/>
              </p:nvSpPr>
              <p:spPr>
                <a:xfrm flipH="1">
                  <a:off x="8512576" y="540841"/>
                  <a:ext cx="187792" cy="65126"/>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8" name="Google Shape;468;p6"/>
                <p:cNvSpPr/>
                <p:nvPr/>
              </p:nvSpPr>
              <p:spPr>
                <a:xfrm flipH="1">
                  <a:off x="8510853" y="538314"/>
                  <a:ext cx="189859" cy="6593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9" name="Google Shape;469;p6"/>
                <p:cNvSpPr/>
                <p:nvPr/>
              </p:nvSpPr>
              <p:spPr>
                <a:xfrm flipH="1">
                  <a:off x="8507523" y="533145"/>
                  <a:ext cx="193535" cy="6937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0" name="Google Shape;470;p6"/>
                <p:cNvSpPr/>
                <p:nvPr/>
              </p:nvSpPr>
              <p:spPr>
                <a:xfrm flipH="1">
                  <a:off x="8504651" y="528321"/>
                  <a:ext cx="196521" cy="70409"/>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6"/>
                <p:cNvSpPr/>
                <p:nvPr/>
              </p:nvSpPr>
              <p:spPr>
                <a:xfrm flipH="1">
                  <a:off x="8502124" y="523497"/>
                  <a:ext cx="199048" cy="71328"/>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2" name="Google Shape;472;p6"/>
                <p:cNvSpPr/>
                <p:nvPr/>
              </p:nvSpPr>
              <p:spPr>
                <a:xfrm flipH="1">
                  <a:off x="8499827" y="518673"/>
                  <a:ext cx="201345" cy="7213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6"/>
                <p:cNvSpPr/>
                <p:nvPr/>
              </p:nvSpPr>
              <p:spPr>
                <a:xfrm flipH="1">
                  <a:off x="8497875" y="513964"/>
                  <a:ext cx="202953" cy="72706"/>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4" name="Google Shape;474;p6"/>
                <p:cNvSpPr/>
                <p:nvPr/>
              </p:nvSpPr>
              <p:spPr>
                <a:xfrm flipH="1">
                  <a:off x="8496152" y="509370"/>
                  <a:ext cx="204217" cy="73051"/>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5" name="Google Shape;475;p6"/>
                <p:cNvSpPr/>
                <p:nvPr/>
              </p:nvSpPr>
              <p:spPr>
                <a:xfrm flipH="1">
                  <a:off x="8493395" y="505694"/>
                  <a:ext cx="205135" cy="68112"/>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6" name="Google Shape;476;p6"/>
                <p:cNvSpPr/>
                <p:nvPr/>
              </p:nvSpPr>
              <p:spPr>
                <a:xfrm flipH="1">
                  <a:off x="8492361" y="524531"/>
                  <a:ext cx="116006" cy="44795"/>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7" name="Google Shape;477;p6"/>
                <p:cNvSpPr/>
                <p:nvPr/>
              </p:nvSpPr>
              <p:spPr>
                <a:xfrm flipH="1">
                  <a:off x="8491672" y="520166"/>
                  <a:ext cx="115202" cy="44566"/>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8" name="Google Shape;478;p6"/>
                <p:cNvSpPr/>
                <p:nvPr/>
              </p:nvSpPr>
              <p:spPr>
                <a:xfrm flipH="1">
                  <a:off x="8491098" y="511207"/>
                  <a:ext cx="112905" cy="44221"/>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9" name="Google Shape;479;p6"/>
                <p:cNvSpPr/>
                <p:nvPr/>
              </p:nvSpPr>
              <p:spPr>
                <a:xfrm flipH="1">
                  <a:off x="8491098" y="506728"/>
                  <a:ext cx="111527" cy="4399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0" name="Google Shape;480;p6"/>
                <p:cNvSpPr/>
                <p:nvPr/>
              </p:nvSpPr>
              <p:spPr>
                <a:xfrm flipH="1">
                  <a:off x="8491213" y="499607"/>
                  <a:ext cx="115662" cy="46174"/>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1" name="Google Shape;481;p6"/>
                <p:cNvSpPr/>
                <p:nvPr/>
              </p:nvSpPr>
              <p:spPr>
                <a:xfrm flipH="1">
                  <a:off x="8491557" y="490073"/>
                  <a:ext cx="129674" cy="50653"/>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2" name="Google Shape;482;p6"/>
                <p:cNvSpPr/>
                <p:nvPr/>
              </p:nvSpPr>
              <p:spPr>
                <a:xfrm flipH="1">
                  <a:off x="8492361" y="481229"/>
                  <a:ext cx="140815" cy="54329"/>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3" name="Google Shape;483;p6"/>
                <p:cNvSpPr/>
                <p:nvPr/>
              </p:nvSpPr>
              <p:spPr>
                <a:xfrm flipH="1">
                  <a:off x="8493625" y="473419"/>
                  <a:ext cx="148626" cy="56741"/>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4" name="Google Shape;484;p6"/>
                <p:cNvSpPr/>
                <p:nvPr/>
              </p:nvSpPr>
              <p:spPr>
                <a:xfrm flipH="1">
                  <a:off x="8495577" y="466183"/>
                  <a:ext cx="153679" cy="5834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5" name="Google Shape;485;p6"/>
                <p:cNvSpPr/>
                <p:nvPr/>
              </p:nvSpPr>
              <p:spPr>
                <a:xfrm flipH="1">
                  <a:off x="8498334" y="459636"/>
                  <a:ext cx="156206" cy="59153"/>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6" name="Google Shape;486;p6"/>
                <p:cNvSpPr/>
                <p:nvPr/>
              </p:nvSpPr>
              <p:spPr>
                <a:xfrm flipH="1">
                  <a:off x="8332480" y="237843"/>
                  <a:ext cx="493428" cy="493324"/>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7" name="Google Shape;487;p6"/>
                <p:cNvSpPr txBox="1"/>
                <p:nvPr/>
              </p:nvSpPr>
              <p:spPr>
                <a:xfrm>
                  <a:off x="8316399" y="231845"/>
                  <a:ext cx="517500" cy="517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900" b="1" strike="noStrike">
                      <a:solidFill>
                        <a:schemeClr val="dk1"/>
                      </a:solidFill>
                      <a:latin typeface="Be Vietnam Pro"/>
                      <a:ea typeface="Be Vietnam Pro"/>
                      <a:cs typeface="Be Vietnam Pro"/>
                      <a:sym typeface="Be Vietnam Pro"/>
                    </a:rPr>
                    <a:t>$</a:t>
                  </a:r>
                  <a:endParaRPr sz="1900" b="1" strike="noStrike">
                    <a:solidFill>
                      <a:schemeClr val="dk1"/>
                    </a:solidFill>
                    <a:latin typeface="Be Vietnam Pro"/>
                    <a:ea typeface="Be Vietnam Pro"/>
                    <a:cs typeface="Be Vietnam Pro"/>
                    <a:sym typeface="Be Vietnam Pro"/>
                  </a:endParaRPr>
                </a:p>
              </p:txBody>
            </p:sp>
          </p:grpSp>
          <p:sp>
            <p:nvSpPr>
              <p:cNvPr id="488" name="Google Shape;488;p6"/>
              <p:cNvSpPr/>
              <p:nvPr/>
            </p:nvSpPr>
            <p:spPr>
              <a:xfrm flipH="1">
                <a:off x="94971" y="4646357"/>
                <a:ext cx="751204" cy="66468"/>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0000"/>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89" name="Google Shape;489;p6"/>
              <p:cNvGrpSpPr/>
              <p:nvPr/>
            </p:nvGrpSpPr>
            <p:grpSpPr>
              <a:xfrm>
                <a:off x="132262" y="4248579"/>
                <a:ext cx="650740" cy="416762"/>
                <a:chOff x="7504675" y="948450"/>
                <a:chExt cx="1903305" cy="1218960"/>
              </a:xfrm>
            </p:grpSpPr>
            <p:sp>
              <p:nvSpPr>
                <p:cNvPr id="490" name="Google Shape;490;p6"/>
                <p:cNvSpPr/>
                <p:nvPr/>
              </p:nvSpPr>
              <p:spPr>
                <a:xfrm>
                  <a:off x="7740108" y="119469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91" name="Google Shape;491;p6"/>
                <p:cNvGrpSpPr/>
                <p:nvPr/>
              </p:nvGrpSpPr>
              <p:grpSpPr>
                <a:xfrm>
                  <a:off x="7849188" y="1194690"/>
                  <a:ext cx="1222560" cy="248760"/>
                  <a:chOff x="7849188" y="1194690"/>
                  <a:chExt cx="1222560" cy="248760"/>
                </a:xfrm>
              </p:grpSpPr>
              <p:sp>
                <p:nvSpPr>
                  <p:cNvPr id="492" name="Google Shape;492;p6"/>
                  <p:cNvSpPr/>
                  <p:nvPr/>
                </p:nvSpPr>
                <p:spPr>
                  <a:xfrm>
                    <a:off x="784918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3" name="Google Shape;493;p6"/>
                  <p:cNvSpPr/>
                  <p:nvPr/>
                </p:nvSpPr>
                <p:spPr>
                  <a:xfrm>
                    <a:off x="80396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4" name="Google Shape;494;p6"/>
                  <p:cNvSpPr/>
                  <p:nvPr/>
                </p:nvSpPr>
                <p:spPr>
                  <a:xfrm>
                    <a:off x="82304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5" name="Google Shape;495;p6"/>
                  <p:cNvSpPr/>
                  <p:nvPr/>
                </p:nvSpPr>
                <p:spPr>
                  <a:xfrm>
                    <a:off x="84212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6" name="Google Shape;496;p6"/>
                  <p:cNvSpPr/>
                  <p:nvPr/>
                </p:nvSpPr>
                <p:spPr>
                  <a:xfrm>
                    <a:off x="86120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7" name="Google Shape;497;p6"/>
                  <p:cNvSpPr/>
                  <p:nvPr/>
                </p:nvSpPr>
                <p:spPr>
                  <a:xfrm>
                    <a:off x="880282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8" name="Google Shape;498;p6"/>
                  <p:cNvSpPr/>
                  <p:nvPr/>
                </p:nvSpPr>
                <p:spPr>
                  <a:xfrm>
                    <a:off x="899362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99" name="Google Shape;499;p6"/>
                <p:cNvSpPr/>
                <p:nvPr/>
              </p:nvSpPr>
              <p:spPr>
                <a:xfrm>
                  <a:off x="7960420" y="94845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00" name="Google Shape;500;p6"/>
                <p:cNvGrpSpPr/>
                <p:nvPr/>
              </p:nvGrpSpPr>
              <p:grpSpPr>
                <a:xfrm>
                  <a:off x="8069500" y="948450"/>
                  <a:ext cx="1222920" cy="248760"/>
                  <a:chOff x="8069500" y="948450"/>
                  <a:chExt cx="1222920" cy="248760"/>
                </a:xfrm>
              </p:grpSpPr>
              <p:sp>
                <p:nvSpPr>
                  <p:cNvPr id="501" name="Google Shape;501;p6"/>
                  <p:cNvSpPr/>
                  <p:nvPr/>
                </p:nvSpPr>
                <p:spPr>
                  <a:xfrm>
                    <a:off x="806950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2" name="Google Shape;502;p6"/>
                  <p:cNvSpPr/>
                  <p:nvPr/>
                </p:nvSpPr>
                <p:spPr>
                  <a:xfrm>
                    <a:off x="82603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3" name="Google Shape;503;p6"/>
                  <p:cNvSpPr/>
                  <p:nvPr/>
                </p:nvSpPr>
                <p:spPr>
                  <a:xfrm>
                    <a:off x="84511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4" name="Google Shape;504;p6"/>
                  <p:cNvSpPr/>
                  <p:nvPr/>
                </p:nvSpPr>
                <p:spPr>
                  <a:xfrm>
                    <a:off x="86419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5" name="Google Shape;505;p6"/>
                  <p:cNvSpPr/>
                  <p:nvPr/>
                </p:nvSpPr>
                <p:spPr>
                  <a:xfrm>
                    <a:off x="88323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6" name="Google Shape;506;p6"/>
                  <p:cNvSpPr/>
                  <p:nvPr/>
                </p:nvSpPr>
                <p:spPr>
                  <a:xfrm>
                    <a:off x="90231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7" name="Google Shape;507;p6"/>
                  <p:cNvSpPr/>
                  <p:nvPr/>
                </p:nvSpPr>
                <p:spPr>
                  <a:xfrm>
                    <a:off x="92139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08" name="Google Shape;508;p6"/>
                <p:cNvSpPr/>
                <p:nvPr/>
              </p:nvSpPr>
              <p:spPr>
                <a:xfrm>
                  <a:off x="7778268" y="1442010"/>
                  <a:ext cx="1447560" cy="248400"/>
                </a:xfrm>
                <a:custGeom>
                  <a:avLst/>
                  <a:gdLst/>
                  <a:ahLst/>
                  <a:cxnLst/>
                  <a:rect l="l" t="t" r="r" b="b"/>
                  <a:pathLst>
                    <a:path w="4021" h="690" extrusionOk="0">
                      <a:moveTo>
                        <a:pt x="0" y="0"/>
                      </a:moveTo>
                      <a:lnTo>
                        <a:pt x="4021" y="0"/>
                      </a:lnTo>
                      <a:lnTo>
                        <a:pt x="4021" y="690"/>
                      </a:lnTo>
                      <a:lnTo>
                        <a:pt x="0" y="6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9" name="Google Shape;509;p6"/>
                <p:cNvSpPr/>
                <p:nvPr/>
              </p:nvSpPr>
              <p:spPr>
                <a:xfrm>
                  <a:off x="7504675" y="167853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0" name="Google Shape;510;p6"/>
                <p:cNvSpPr/>
                <p:nvPr/>
              </p:nvSpPr>
              <p:spPr>
                <a:xfrm>
                  <a:off x="7778268" y="1919010"/>
                  <a:ext cx="1447560" cy="248400"/>
                </a:xfrm>
                <a:custGeom>
                  <a:avLst/>
                  <a:gdLst/>
                  <a:ahLst/>
                  <a:cxnLst/>
                  <a:rect l="l" t="t" r="r" b="b"/>
                  <a:pathLst>
                    <a:path w="4021" h="690" extrusionOk="0">
                      <a:moveTo>
                        <a:pt x="0" y="0"/>
                      </a:moveTo>
                      <a:lnTo>
                        <a:pt x="4021" y="0"/>
                      </a:lnTo>
                      <a:lnTo>
                        <a:pt x="4021" y="690"/>
                      </a:lnTo>
                      <a:lnTo>
                        <a:pt x="0" y="6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511" name="Google Shape;511;p6"/>
                <p:cNvGrpSpPr/>
                <p:nvPr/>
              </p:nvGrpSpPr>
              <p:grpSpPr>
                <a:xfrm>
                  <a:off x="7613755" y="1442010"/>
                  <a:ext cx="1496512" cy="725400"/>
                  <a:chOff x="7613755" y="1442010"/>
                  <a:chExt cx="1496512" cy="725400"/>
                </a:xfrm>
              </p:grpSpPr>
              <p:sp>
                <p:nvSpPr>
                  <p:cNvPr id="512" name="Google Shape;512;p6"/>
                  <p:cNvSpPr/>
                  <p:nvPr/>
                </p:nvSpPr>
                <p:spPr>
                  <a:xfrm>
                    <a:off x="788734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3" name="Google Shape;513;p6"/>
                  <p:cNvSpPr/>
                  <p:nvPr/>
                </p:nvSpPr>
                <p:spPr>
                  <a:xfrm>
                    <a:off x="807814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4" name="Google Shape;514;p6"/>
                  <p:cNvSpPr/>
                  <p:nvPr/>
                </p:nvSpPr>
                <p:spPr>
                  <a:xfrm>
                    <a:off x="8268948" y="1442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5" name="Google Shape;515;p6"/>
                  <p:cNvSpPr/>
                  <p:nvPr/>
                </p:nvSpPr>
                <p:spPr>
                  <a:xfrm>
                    <a:off x="8459748" y="1442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6" name="Google Shape;516;p6"/>
                  <p:cNvSpPr/>
                  <p:nvPr/>
                </p:nvSpPr>
                <p:spPr>
                  <a:xfrm>
                    <a:off x="86501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6"/>
                  <p:cNvSpPr/>
                  <p:nvPr/>
                </p:nvSpPr>
                <p:spPr>
                  <a:xfrm>
                    <a:off x="88409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6"/>
                  <p:cNvSpPr/>
                  <p:nvPr/>
                </p:nvSpPr>
                <p:spPr>
                  <a:xfrm>
                    <a:off x="90317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6"/>
                  <p:cNvSpPr/>
                  <p:nvPr/>
                </p:nvSpPr>
                <p:spPr>
                  <a:xfrm>
                    <a:off x="76137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6"/>
                  <p:cNvSpPr/>
                  <p:nvPr/>
                </p:nvSpPr>
                <p:spPr>
                  <a:xfrm>
                    <a:off x="78045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1" name="Google Shape;521;p6"/>
                  <p:cNvSpPr/>
                  <p:nvPr/>
                </p:nvSpPr>
                <p:spPr>
                  <a:xfrm>
                    <a:off x="79953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6"/>
                  <p:cNvSpPr/>
                  <p:nvPr/>
                </p:nvSpPr>
                <p:spPr>
                  <a:xfrm>
                    <a:off x="81857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6"/>
                  <p:cNvSpPr/>
                  <p:nvPr/>
                </p:nvSpPr>
                <p:spPr>
                  <a:xfrm>
                    <a:off x="83765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6"/>
                  <p:cNvSpPr/>
                  <p:nvPr/>
                </p:nvSpPr>
                <p:spPr>
                  <a:xfrm>
                    <a:off x="85673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525;p6"/>
                  <p:cNvSpPr/>
                  <p:nvPr/>
                </p:nvSpPr>
                <p:spPr>
                  <a:xfrm>
                    <a:off x="87581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6" name="Google Shape;526;p6"/>
                  <p:cNvSpPr/>
                  <p:nvPr/>
                </p:nvSpPr>
                <p:spPr>
                  <a:xfrm>
                    <a:off x="788734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7" name="Google Shape;527;p6"/>
                  <p:cNvSpPr/>
                  <p:nvPr/>
                </p:nvSpPr>
                <p:spPr>
                  <a:xfrm>
                    <a:off x="807814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8" name="Google Shape;528;p6"/>
                  <p:cNvSpPr/>
                  <p:nvPr/>
                </p:nvSpPr>
                <p:spPr>
                  <a:xfrm>
                    <a:off x="8268948" y="1919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6"/>
                  <p:cNvSpPr/>
                  <p:nvPr/>
                </p:nvSpPr>
                <p:spPr>
                  <a:xfrm>
                    <a:off x="8459748" y="1919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6"/>
                  <p:cNvSpPr/>
                  <p:nvPr/>
                </p:nvSpPr>
                <p:spPr>
                  <a:xfrm>
                    <a:off x="86501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1" name="Google Shape;531;p6"/>
                  <p:cNvSpPr/>
                  <p:nvPr/>
                </p:nvSpPr>
                <p:spPr>
                  <a:xfrm>
                    <a:off x="88409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2" name="Google Shape;532;p6"/>
                  <p:cNvSpPr/>
                  <p:nvPr/>
                </p:nvSpPr>
                <p:spPr>
                  <a:xfrm>
                    <a:off x="90317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33" name="Google Shape;533;p6"/>
                <p:cNvGrpSpPr/>
                <p:nvPr/>
              </p:nvGrpSpPr>
              <p:grpSpPr>
                <a:xfrm>
                  <a:off x="7541395" y="1194690"/>
                  <a:ext cx="1683352" cy="772200"/>
                  <a:chOff x="7541395" y="1194690"/>
                  <a:chExt cx="1683352" cy="772200"/>
                </a:xfrm>
              </p:grpSpPr>
              <p:sp>
                <p:nvSpPr>
                  <p:cNvPr id="534" name="Google Shape;534;p6"/>
                  <p:cNvSpPr/>
                  <p:nvPr/>
                </p:nvSpPr>
                <p:spPr>
                  <a:xfrm>
                    <a:off x="7776828" y="1194690"/>
                    <a:ext cx="1409400" cy="48240"/>
                  </a:xfrm>
                  <a:custGeom>
                    <a:avLst/>
                    <a:gdLst/>
                    <a:ahLst/>
                    <a:cxnLst/>
                    <a:rect l="l" t="t" r="r" b="b"/>
                    <a:pathLst>
                      <a:path w="3915" h="134" extrusionOk="0">
                        <a:moveTo>
                          <a:pt x="0" y="0"/>
                        </a:moveTo>
                        <a:lnTo>
                          <a:pt x="3915" y="0"/>
                        </a:lnTo>
                        <a:lnTo>
                          <a:pt x="3915" y="134"/>
                        </a:lnTo>
                        <a:lnTo>
                          <a:pt x="0" y="134"/>
                        </a:lnTo>
                        <a:lnTo>
                          <a:pt x="0" y="0"/>
                        </a:lnTo>
                        <a:close/>
                      </a:path>
                    </a:pathLst>
                  </a:custGeom>
                  <a:solidFill>
                    <a:schemeClr val="dk1"/>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6"/>
                  <p:cNvSpPr/>
                  <p:nvPr/>
                </p:nvSpPr>
                <p:spPr>
                  <a:xfrm>
                    <a:off x="7814988" y="1442010"/>
                    <a:ext cx="1409760" cy="47880"/>
                  </a:xfrm>
                  <a:custGeom>
                    <a:avLst/>
                    <a:gdLst/>
                    <a:ahLst/>
                    <a:cxnLst/>
                    <a:rect l="l" t="t" r="r" b="b"/>
                    <a:pathLst>
                      <a:path w="3916" h="133" extrusionOk="0">
                        <a:moveTo>
                          <a:pt x="0" y="0"/>
                        </a:moveTo>
                        <a:lnTo>
                          <a:pt x="3916" y="0"/>
                        </a:lnTo>
                        <a:lnTo>
                          <a:pt x="3916" y="133"/>
                        </a:lnTo>
                        <a:lnTo>
                          <a:pt x="0" y="133"/>
                        </a:lnTo>
                        <a:lnTo>
                          <a:pt x="0" y="0"/>
                        </a:lnTo>
                        <a:close/>
                      </a:path>
                    </a:pathLst>
                  </a:custGeom>
                  <a:solidFill>
                    <a:schemeClr val="dk1"/>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6"/>
                  <p:cNvSpPr/>
                  <p:nvPr/>
                </p:nvSpPr>
                <p:spPr>
                  <a:xfrm>
                    <a:off x="7541395" y="1678530"/>
                    <a:ext cx="1409760" cy="48240"/>
                  </a:xfrm>
                  <a:custGeom>
                    <a:avLst/>
                    <a:gdLst/>
                    <a:ahLst/>
                    <a:cxnLst/>
                    <a:rect l="l" t="t" r="r" b="b"/>
                    <a:pathLst>
                      <a:path w="3916" h="134" extrusionOk="0">
                        <a:moveTo>
                          <a:pt x="0" y="0"/>
                        </a:moveTo>
                        <a:lnTo>
                          <a:pt x="3916" y="0"/>
                        </a:lnTo>
                        <a:lnTo>
                          <a:pt x="3916" y="134"/>
                        </a:lnTo>
                        <a:lnTo>
                          <a:pt x="0" y="134"/>
                        </a:lnTo>
                        <a:lnTo>
                          <a:pt x="0" y="0"/>
                        </a:lnTo>
                        <a:close/>
                      </a:path>
                    </a:pathLst>
                  </a:custGeom>
                  <a:solidFill>
                    <a:schemeClr val="dk1"/>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6"/>
                  <p:cNvSpPr/>
                  <p:nvPr/>
                </p:nvSpPr>
                <p:spPr>
                  <a:xfrm>
                    <a:off x="7814988" y="1919010"/>
                    <a:ext cx="1409760" cy="47880"/>
                  </a:xfrm>
                  <a:custGeom>
                    <a:avLst/>
                    <a:gdLst/>
                    <a:ahLst/>
                    <a:cxnLst/>
                    <a:rect l="l" t="t" r="r" b="b"/>
                    <a:pathLst>
                      <a:path w="3916" h="133" extrusionOk="0">
                        <a:moveTo>
                          <a:pt x="0" y="0"/>
                        </a:moveTo>
                        <a:lnTo>
                          <a:pt x="3916" y="0"/>
                        </a:lnTo>
                        <a:lnTo>
                          <a:pt x="3916" y="133"/>
                        </a:lnTo>
                        <a:lnTo>
                          <a:pt x="0" y="133"/>
                        </a:lnTo>
                        <a:lnTo>
                          <a:pt x="0" y="0"/>
                        </a:lnTo>
                        <a:close/>
                      </a:path>
                    </a:pathLst>
                  </a:custGeom>
                  <a:solidFill>
                    <a:schemeClr val="dk1"/>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grpSp>
          <p:nvGrpSpPr>
            <p:cNvPr id="538" name="Google Shape;538;p6"/>
            <p:cNvGrpSpPr/>
            <p:nvPr/>
          </p:nvGrpSpPr>
          <p:grpSpPr>
            <a:xfrm>
              <a:off x="8544017" y="186671"/>
              <a:ext cx="497217" cy="497064"/>
              <a:chOff x="7329443" y="3322343"/>
              <a:chExt cx="777751" cy="777634"/>
            </a:xfrm>
          </p:grpSpPr>
          <p:sp>
            <p:nvSpPr>
              <p:cNvPr id="539" name="Google Shape;539;p6"/>
              <p:cNvSpPr/>
              <p:nvPr/>
            </p:nvSpPr>
            <p:spPr>
              <a:xfrm flipH="1">
                <a:off x="7329443" y="3322343"/>
                <a:ext cx="777751" cy="777634"/>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0" name="Google Shape;540;p6"/>
              <p:cNvSpPr/>
              <p:nvPr/>
            </p:nvSpPr>
            <p:spPr>
              <a:xfrm flipH="1">
                <a:off x="7369679" y="3362581"/>
                <a:ext cx="697424" cy="697159"/>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1" name="Google Shape;541;p6"/>
              <p:cNvSpPr/>
              <p:nvPr/>
            </p:nvSpPr>
            <p:spPr>
              <a:xfrm flipH="1">
                <a:off x="7408617" y="3401377"/>
                <a:ext cx="619548" cy="619425"/>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2" name="Google Shape;542;p6"/>
              <p:cNvSpPr txBox="1"/>
              <p:nvPr/>
            </p:nvSpPr>
            <p:spPr>
              <a:xfrm>
                <a:off x="7388427" y="3393845"/>
                <a:ext cx="649800" cy="649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500" b="1" strike="noStrike">
                    <a:solidFill>
                      <a:schemeClr val="dk1"/>
                    </a:solidFill>
                    <a:latin typeface="Be Vietnam Pro"/>
                    <a:ea typeface="Be Vietnam Pro"/>
                    <a:cs typeface="Be Vietnam Pro"/>
                    <a:sym typeface="Be Vietnam Pro"/>
                  </a:rPr>
                  <a:t>$</a:t>
                </a:r>
                <a:endParaRPr sz="2500" b="1" strike="noStrike">
                  <a:solidFill>
                    <a:schemeClr val="dk1"/>
                  </a:solidFill>
                  <a:latin typeface="Be Vietnam Pro"/>
                  <a:ea typeface="Be Vietnam Pro"/>
                  <a:cs typeface="Be Vietnam Pro"/>
                  <a:sym typeface="Be Vietnam Pro"/>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1"/>
        <p:cNvGrpSpPr/>
        <p:nvPr/>
      </p:nvGrpSpPr>
      <p:grpSpPr>
        <a:xfrm>
          <a:off x="0" y="0"/>
          <a:ext cx="0" cy="0"/>
          <a:chOff x="0" y="0"/>
          <a:chExt cx="0" cy="0"/>
        </a:xfrm>
      </p:grpSpPr>
      <p:sp>
        <p:nvSpPr>
          <p:cNvPr id="582" name="Google Shape;582;p8"/>
          <p:cNvSpPr txBox="1">
            <a:spLocks noGrp="1"/>
          </p:cNvSpPr>
          <p:nvPr>
            <p:ph type="title"/>
          </p:nvPr>
        </p:nvSpPr>
        <p:spPr>
          <a:xfrm>
            <a:off x="2945525" y="1740450"/>
            <a:ext cx="5485200" cy="16626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grpSp>
        <p:nvGrpSpPr>
          <p:cNvPr id="583" name="Google Shape;583;p8"/>
          <p:cNvGrpSpPr/>
          <p:nvPr/>
        </p:nvGrpSpPr>
        <p:grpSpPr>
          <a:xfrm>
            <a:off x="8307179" y="137398"/>
            <a:ext cx="760653" cy="810305"/>
            <a:chOff x="8307179" y="137398"/>
            <a:chExt cx="760653" cy="810305"/>
          </a:xfrm>
        </p:grpSpPr>
        <p:grpSp>
          <p:nvGrpSpPr>
            <p:cNvPr id="584" name="Google Shape;584;p8"/>
            <p:cNvGrpSpPr/>
            <p:nvPr/>
          </p:nvGrpSpPr>
          <p:grpSpPr>
            <a:xfrm>
              <a:off x="8307179" y="137398"/>
              <a:ext cx="585048" cy="584953"/>
              <a:chOff x="8269423" y="174900"/>
              <a:chExt cx="619426" cy="619325"/>
            </a:xfrm>
          </p:grpSpPr>
          <p:sp>
            <p:nvSpPr>
              <p:cNvPr id="585" name="Google Shape;585;p8"/>
              <p:cNvSpPr/>
              <p:nvPr/>
            </p:nvSpPr>
            <p:spPr>
              <a:xfrm flipH="1">
                <a:off x="8269423" y="174900"/>
                <a:ext cx="619426" cy="619325"/>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6" name="Google Shape;586;p8"/>
              <p:cNvSpPr/>
              <p:nvPr/>
            </p:nvSpPr>
            <p:spPr>
              <a:xfrm flipH="1">
                <a:off x="8301469" y="206946"/>
                <a:ext cx="555451" cy="555233"/>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7" name="Google Shape;587;p8"/>
              <p:cNvSpPr/>
              <p:nvPr/>
            </p:nvSpPr>
            <p:spPr>
              <a:xfrm flipH="1">
                <a:off x="8611469" y="615844"/>
                <a:ext cx="25613" cy="13324"/>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8"/>
              <p:cNvSpPr/>
              <p:nvPr/>
            </p:nvSpPr>
            <p:spPr>
              <a:xfrm flipH="1">
                <a:off x="8593895" y="608148"/>
                <a:ext cx="50422" cy="16770"/>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9" name="Google Shape;589;p8"/>
              <p:cNvSpPr/>
              <p:nvPr/>
            </p:nvSpPr>
            <p:spPr>
              <a:xfrm flipH="1">
                <a:off x="8583099" y="602635"/>
                <a:ext cx="71212" cy="22972"/>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0" name="Google Shape;590;p8"/>
              <p:cNvSpPr/>
              <p:nvPr/>
            </p:nvSpPr>
            <p:spPr>
              <a:xfrm flipH="1">
                <a:off x="8574829" y="597926"/>
                <a:ext cx="86832" cy="28026"/>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1" name="Google Shape;591;p8"/>
              <p:cNvSpPr/>
              <p:nvPr/>
            </p:nvSpPr>
            <p:spPr>
              <a:xfrm flipH="1">
                <a:off x="8568167" y="593791"/>
                <a:ext cx="99122" cy="32161"/>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8"/>
              <p:cNvSpPr/>
              <p:nvPr/>
            </p:nvSpPr>
            <p:spPr>
              <a:xfrm flipH="1">
                <a:off x="8562654" y="589886"/>
                <a:ext cx="109229" cy="36066"/>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8"/>
              <p:cNvSpPr/>
              <p:nvPr/>
            </p:nvSpPr>
            <p:spPr>
              <a:xfrm flipH="1">
                <a:off x="8557486" y="586325"/>
                <a:ext cx="118303" cy="39512"/>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8"/>
              <p:cNvSpPr/>
              <p:nvPr/>
            </p:nvSpPr>
            <p:spPr>
              <a:xfrm flipH="1">
                <a:off x="8553121" y="582879"/>
                <a:ext cx="125999" cy="4261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5" name="Google Shape;595;p8"/>
              <p:cNvSpPr/>
              <p:nvPr/>
            </p:nvSpPr>
            <p:spPr>
              <a:xfrm flipH="1">
                <a:off x="8548871" y="579663"/>
                <a:ext cx="133235" cy="45255"/>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6" name="Google Shape;596;p8"/>
              <p:cNvSpPr/>
              <p:nvPr/>
            </p:nvSpPr>
            <p:spPr>
              <a:xfrm flipH="1">
                <a:off x="8545196" y="576447"/>
                <a:ext cx="139552" cy="47667"/>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7" name="Google Shape;597;p8"/>
              <p:cNvSpPr/>
              <p:nvPr/>
            </p:nvSpPr>
            <p:spPr>
              <a:xfrm flipH="1">
                <a:off x="8541635" y="573231"/>
                <a:ext cx="145410" cy="49964"/>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8" name="Google Shape;598;p8"/>
              <p:cNvSpPr/>
              <p:nvPr/>
            </p:nvSpPr>
            <p:spPr>
              <a:xfrm flipH="1">
                <a:off x="8538419" y="570360"/>
                <a:ext cx="150578" cy="51802"/>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9" name="Google Shape;599;p8"/>
              <p:cNvSpPr/>
              <p:nvPr/>
            </p:nvSpPr>
            <p:spPr>
              <a:xfrm flipH="1">
                <a:off x="8535203" y="567374"/>
                <a:ext cx="155632" cy="53640"/>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0" name="Google Shape;600;p8"/>
              <p:cNvSpPr/>
              <p:nvPr/>
            </p:nvSpPr>
            <p:spPr>
              <a:xfrm flipH="1">
                <a:off x="8532447" y="564502"/>
                <a:ext cx="159996" cy="55248"/>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1" name="Google Shape;601;p8"/>
              <p:cNvSpPr/>
              <p:nvPr/>
            </p:nvSpPr>
            <p:spPr>
              <a:xfrm flipH="1">
                <a:off x="8529690" y="561631"/>
                <a:ext cx="164131" cy="56741"/>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8"/>
              <p:cNvSpPr/>
              <p:nvPr/>
            </p:nvSpPr>
            <p:spPr>
              <a:xfrm flipH="1">
                <a:off x="8527048" y="558989"/>
                <a:ext cx="168037" cy="58119"/>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3" name="Google Shape;603;p8"/>
              <p:cNvSpPr/>
              <p:nvPr/>
            </p:nvSpPr>
            <p:spPr>
              <a:xfrm flipH="1">
                <a:off x="8524636" y="556232"/>
                <a:ext cx="171597" cy="59383"/>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4" name="Google Shape;604;p8"/>
              <p:cNvSpPr/>
              <p:nvPr/>
            </p:nvSpPr>
            <p:spPr>
              <a:xfrm flipH="1">
                <a:off x="8522339" y="553590"/>
                <a:ext cx="174813" cy="60531"/>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5" name="Google Shape;605;p8"/>
              <p:cNvSpPr/>
              <p:nvPr/>
            </p:nvSpPr>
            <p:spPr>
              <a:xfrm flipH="1">
                <a:off x="8520272" y="550949"/>
                <a:ext cx="177799" cy="61565"/>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6" name="Google Shape;606;p8"/>
              <p:cNvSpPr/>
              <p:nvPr/>
            </p:nvSpPr>
            <p:spPr>
              <a:xfrm flipH="1">
                <a:off x="8518089" y="548422"/>
                <a:ext cx="180671" cy="6248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7" name="Google Shape;607;p8"/>
              <p:cNvSpPr/>
              <p:nvPr/>
            </p:nvSpPr>
            <p:spPr>
              <a:xfrm flipH="1">
                <a:off x="8516252" y="545780"/>
                <a:ext cx="183083" cy="63632"/>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8"/>
              <p:cNvSpPr/>
              <p:nvPr/>
            </p:nvSpPr>
            <p:spPr>
              <a:xfrm flipH="1">
                <a:off x="8514299" y="543253"/>
                <a:ext cx="185610" cy="64436"/>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9" name="Google Shape;609;p8"/>
              <p:cNvSpPr/>
              <p:nvPr/>
            </p:nvSpPr>
            <p:spPr>
              <a:xfrm flipH="1">
                <a:off x="8512576" y="540841"/>
                <a:ext cx="187792" cy="65126"/>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0" name="Google Shape;610;p8"/>
              <p:cNvSpPr/>
              <p:nvPr/>
            </p:nvSpPr>
            <p:spPr>
              <a:xfrm flipH="1">
                <a:off x="8510853" y="538314"/>
                <a:ext cx="189859" cy="6593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1" name="Google Shape;611;p8"/>
              <p:cNvSpPr/>
              <p:nvPr/>
            </p:nvSpPr>
            <p:spPr>
              <a:xfrm flipH="1">
                <a:off x="8507523" y="533145"/>
                <a:ext cx="193535" cy="6937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8"/>
              <p:cNvSpPr/>
              <p:nvPr/>
            </p:nvSpPr>
            <p:spPr>
              <a:xfrm flipH="1">
                <a:off x="8504651" y="528321"/>
                <a:ext cx="196521" cy="70409"/>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613;p8"/>
              <p:cNvSpPr/>
              <p:nvPr/>
            </p:nvSpPr>
            <p:spPr>
              <a:xfrm flipH="1">
                <a:off x="8502124" y="523497"/>
                <a:ext cx="199048" cy="71328"/>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4" name="Google Shape;614;p8"/>
              <p:cNvSpPr/>
              <p:nvPr/>
            </p:nvSpPr>
            <p:spPr>
              <a:xfrm flipH="1">
                <a:off x="8499827" y="518673"/>
                <a:ext cx="201345" cy="7213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5" name="Google Shape;615;p8"/>
              <p:cNvSpPr/>
              <p:nvPr/>
            </p:nvSpPr>
            <p:spPr>
              <a:xfrm flipH="1">
                <a:off x="8497875" y="513964"/>
                <a:ext cx="202953" cy="72706"/>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6" name="Google Shape;616;p8"/>
              <p:cNvSpPr/>
              <p:nvPr/>
            </p:nvSpPr>
            <p:spPr>
              <a:xfrm flipH="1">
                <a:off x="8496152" y="509370"/>
                <a:ext cx="204217" cy="73051"/>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7" name="Google Shape;617;p8"/>
              <p:cNvSpPr/>
              <p:nvPr/>
            </p:nvSpPr>
            <p:spPr>
              <a:xfrm flipH="1">
                <a:off x="8493395" y="505694"/>
                <a:ext cx="205135" cy="68112"/>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8" name="Google Shape;618;p8"/>
              <p:cNvSpPr/>
              <p:nvPr/>
            </p:nvSpPr>
            <p:spPr>
              <a:xfrm flipH="1">
                <a:off x="8492361" y="524531"/>
                <a:ext cx="116006" cy="44795"/>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9" name="Google Shape;619;p8"/>
              <p:cNvSpPr/>
              <p:nvPr/>
            </p:nvSpPr>
            <p:spPr>
              <a:xfrm flipH="1">
                <a:off x="8491672" y="520166"/>
                <a:ext cx="115202" cy="44566"/>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8"/>
              <p:cNvSpPr/>
              <p:nvPr/>
            </p:nvSpPr>
            <p:spPr>
              <a:xfrm flipH="1">
                <a:off x="8491098" y="511207"/>
                <a:ext cx="112905" cy="44221"/>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 name="Google Shape;621;p8"/>
              <p:cNvSpPr/>
              <p:nvPr/>
            </p:nvSpPr>
            <p:spPr>
              <a:xfrm flipH="1">
                <a:off x="8491098" y="506728"/>
                <a:ext cx="111527" cy="4399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 name="Google Shape;622;p8"/>
              <p:cNvSpPr/>
              <p:nvPr/>
            </p:nvSpPr>
            <p:spPr>
              <a:xfrm flipH="1">
                <a:off x="8491213" y="499607"/>
                <a:ext cx="115662" cy="46174"/>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8"/>
              <p:cNvSpPr/>
              <p:nvPr/>
            </p:nvSpPr>
            <p:spPr>
              <a:xfrm flipH="1">
                <a:off x="8491557" y="490073"/>
                <a:ext cx="129674" cy="50653"/>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 name="Google Shape;624;p8"/>
              <p:cNvSpPr/>
              <p:nvPr/>
            </p:nvSpPr>
            <p:spPr>
              <a:xfrm flipH="1">
                <a:off x="8492361" y="481229"/>
                <a:ext cx="140815" cy="54329"/>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 name="Google Shape;625;p8"/>
              <p:cNvSpPr/>
              <p:nvPr/>
            </p:nvSpPr>
            <p:spPr>
              <a:xfrm flipH="1">
                <a:off x="8493625" y="473419"/>
                <a:ext cx="148626" cy="56741"/>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8"/>
              <p:cNvSpPr/>
              <p:nvPr/>
            </p:nvSpPr>
            <p:spPr>
              <a:xfrm flipH="1">
                <a:off x="8495577" y="466183"/>
                <a:ext cx="153679" cy="5834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 name="Google Shape;627;p8"/>
              <p:cNvSpPr/>
              <p:nvPr/>
            </p:nvSpPr>
            <p:spPr>
              <a:xfrm flipH="1">
                <a:off x="8498334" y="459636"/>
                <a:ext cx="156206" cy="59153"/>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 name="Google Shape;628;p8"/>
              <p:cNvSpPr/>
              <p:nvPr/>
            </p:nvSpPr>
            <p:spPr>
              <a:xfrm flipH="1">
                <a:off x="8332480" y="237843"/>
                <a:ext cx="493428" cy="493324"/>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 name="Google Shape;629;p8"/>
              <p:cNvSpPr txBox="1"/>
              <p:nvPr/>
            </p:nvSpPr>
            <p:spPr>
              <a:xfrm>
                <a:off x="8316399" y="231845"/>
                <a:ext cx="517500" cy="517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500" strike="noStrike">
                    <a:solidFill>
                      <a:schemeClr val="accent2"/>
                    </a:solidFill>
                    <a:latin typeface="Be Vietnam Pro SemiBold"/>
                    <a:ea typeface="Be Vietnam Pro SemiBold"/>
                    <a:cs typeface="Be Vietnam Pro SemiBold"/>
                    <a:sym typeface="Be Vietnam Pro SemiBold"/>
                  </a:rPr>
                  <a:t>$</a:t>
                </a:r>
                <a:endParaRPr sz="2500" strike="noStrike">
                  <a:solidFill>
                    <a:schemeClr val="accent2"/>
                  </a:solidFill>
                  <a:latin typeface="Be Vietnam Pro SemiBold"/>
                  <a:ea typeface="Be Vietnam Pro SemiBold"/>
                  <a:cs typeface="Be Vietnam Pro SemiBold"/>
                  <a:sym typeface="Be Vietnam Pro SemiBold"/>
                </a:endParaRPr>
              </a:p>
            </p:txBody>
          </p:sp>
        </p:grpSp>
        <p:grpSp>
          <p:nvGrpSpPr>
            <p:cNvPr id="630" name="Google Shape;630;p8"/>
            <p:cNvGrpSpPr/>
            <p:nvPr/>
          </p:nvGrpSpPr>
          <p:grpSpPr>
            <a:xfrm>
              <a:off x="8635101" y="515042"/>
              <a:ext cx="432731" cy="432661"/>
              <a:chOff x="8269423" y="174900"/>
              <a:chExt cx="619426" cy="619325"/>
            </a:xfrm>
          </p:grpSpPr>
          <p:sp>
            <p:nvSpPr>
              <p:cNvPr id="631" name="Google Shape;631;p8"/>
              <p:cNvSpPr/>
              <p:nvPr/>
            </p:nvSpPr>
            <p:spPr>
              <a:xfrm flipH="1">
                <a:off x="8269423" y="174900"/>
                <a:ext cx="619426" cy="619325"/>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8"/>
              <p:cNvSpPr/>
              <p:nvPr/>
            </p:nvSpPr>
            <p:spPr>
              <a:xfrm flipH="1">
                <a:off x="8301469" y="206946"/>
                <a:ext cx="555451" cy="555233"/>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 name="Google Shape;633;p8"/>
              <p:cNvSpPr/>
              <p:nvPr/>
            </p:nvSpPr>
            <p:spPr>
              <a:xfrm flipH="1">
                <a:off x="8611469" y="615844"/>
                <a:ext cx="25613" cy="13324"/>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 name="Google Shape;634;p8"/>
              <p:cNvSpPr/>
              <p:nvPr/>
            </p:nvSpPr>
            <p:spPr>
              <a:xfrm flipH="1">
                <a:off x="8593895" y="608148"/>
                <a:ext cx="50422" cy="16770"/>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 name="Google Shape;635;p8"/>
              <p:cNvSpPr/>
              <p:nvPr/>
            </p:nvSpPr>
            <p:spPr>
              <a:xfrm flipH="1">
                <a:off x="8583099" y="602635"/>
                <a:ext cx="71212" cy="22972"/>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 name="Google Shape;636;p8"/>
              <p:cNvSpPr/>
              <p:nvPr/>
            </p:nvSpPr>
            <p:spPr>
              <a:xfrm flipH="1">
                <a:off x="8574829" y="597926"/>
                <a:ext cx="86832" cy="28026"/>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 name="Google Shape;637;p8"/>
              <p:cNvSpPr/>
              <p:nvPr/>
            </p:nvSpPr>
            <p:spPr>
              <a:xfrm flipH="1">
                <a:off x="8568167" y="593791"/>
                <a:ext cx="99122" cy="32161"/>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 name="Google Shape;638;p8"/>
              <p:cNvSpPr/>
              <p:nvPr/>
            </p:nvSpPr>
            <p:spPr>
              <a:xfrm flipH="1">
                <a:off x="8562654" y="589886"/>
                <a:ext cx="109229" cy="36066"/>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 name="Google Shape;639;p8"/>
              <p:cNvSpPr/>
              <p:nvPr/>
            </p:nvSpPr>
            <p:spPr>
              <a:xfrm flipH="1">
                <a:off x="8557486" y="586325"/>
                <a:ext cx="118303" cy="39512"/>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0" name="Google Shape;640;p8"/>
              <p:cNvSpPr/>
              <p:nvPr/>
            </p:nvSpPr>
            <p:spPr>
              <a:xfrm flipH="1">
                <a:off x="8553121" y="582879"/>
                <a:ext cx="125999" cy="4261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1" name="Google Shape;641;p8"/>
              <p:cNvSpPr/>
              <p:nvPr/>
            </p:nvSpPr>
            <p:spPr>
              <a:xfrm flipH="1">
                <a:off x="8548871" y="579663"/>
                <a:ext cx="133235" cy="45255"/>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2" name="Google Shape;642;p8"/>
              <p:cNvSpPr/>
              <p:nvPr/>
            </p:nvSpPr>
            <p:spPr>
              <a:xfrm flipH="1">
                <a:off x="8545196" y="576447"/>
                <a:ext cx="139552" cy="47667"/>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3" name="Google Shape;643;p8"/>
              <p:cNvSpPr/>
              <p:nvPr/>
            </p:nvSpPr>
            <p:spPr>
              <a:xfrm flipH="1">
                <a:off x="8541635" y="573231"/>
                <a:ext cx="145410" cy="49964"/>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4" name="Google Shape;644;p8"/>
              <p:cNvSpPr/>
              <p:nvPr/>
            </p:nvSpPr>
            <p:spPr>
              <a:xfrm flipH="1">
                <a:off x="8538419" y="570360"/>
                <a:ext cx="150578" cy="51802"/>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5" name="Google Shape;645;p8"/>
              <p:cNvSpPr/>
              <p:nvPr/>
            </p:nvSpPr>
            <p:spPr>
              <a:xfrm flipH="1">
                <a:off x="8535203" y="567374"/>
                <a:ext cx="155632" cy="53640"/>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6" name="Google Shape;646;p8"/>
              <p:cNvSpPr/>
              <p:nvPr/>
            </p:nvSpPr>
            <p:spPr>
              <a:xfrm flipH="1">
                <a:off x="8532447" y="564502"/>
                <a:ext cx="159996" cy="55248"/>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7" name="Google Shape;647;p8"/>
              <p:cNvSpPr/>
              <p:nvPr/>
            </p:nvSpPr>
            <p:spPr>
              <a:xfrm flipH="1">
                <a:off x="8529690" y="561631"/>
                <a:ext cx="164131" cy="56741"/>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8" name="Google Shape;648;p8"/>
              <p:cNvSpPr/>
              <p:nvPr/>
            </p:nvSpPr>
            <p:spPr>
              <a:xfrm flipH="1">
                <a:off x="8527048" y="558989"/>
                <a:ext cx="168037" cy="58119"/>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 name="Google Shape;649;p8"/>
              <p:cNvSpPr/>
              <p:nvPr/>
            </p:nvSpPr>
            <p:spPr>
              <a:xfrm flipH="1">
                <a:off x="8524636" y="556232"/>
                <a:ext cx="171597" cy="59383"/>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 name="Google Shape;650;p8"/>
              <p:cNvSpPr/>
              <p:nvPr/>
            </p:nvSpPr>
            <p:spPr>
              <a:xfrm flipH="1">
                <a:off x="8522339" y="553590"/>
                <a:ext cx="174813" cy="60531"/>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 name="Google Shape;651;p8"/>
              <p:cNvSpPr/>
              <p:nvPr/>
            </p:nvSpPr>
            <p:spPr>
              <a:xfrm flipH="1">
                <a:off x="8520272" y="550949"/>
                <a:ext cx="177799" cy="61565"/>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 name="Google Shape;652;p8"/>
              <p:cNvSpPr/>
              <p:nvPr/>
            </p:nvSpPr>
            <p:spPr>
              <a:xfrm flipH="1">
                <a:off x="8518089" y="548422"/>
                <a:ext cx="180671" cy="6248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 name="Google Shape;653;p8"/>
              <p:cNvSpPr/>
              <p:nvPr/>
            </p:nvSpPr>
            <p:spPr>
              <a:xfrm flipH="1">
                <a:off x="8516252" y="545780"/>
                <a:ext cx="183083" cy="63632"/>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 name="Google Shape;654;p8"/>
              <p:cNvSpPr/>
              <p:nvPr/>
            </p:nvSpPr>
            <p:spPr>
              <a:xfrm flipH="1">
                <a:off x="8514299" y="543253"/>
                <a:ext cx="185610" cy="64436"/>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 name="Google Shape;655;p8"/>
              <p:cNvSpPr/>
              <p:nvPr/>
            </p:nvSpPr>
            <p:spPr>
              <a:xfrm flipH="1">
                <a:off x="8512576" y="540841"/>
                <a:ext cx="187792" cy="65126"/>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 name="Google Shape;656;p8"/>
              <p:cNvSpPr/>
              <p:nvPr/>
            </p:nvSpPr>
            <p:spPr>
              <a:xfrm flipH="1">
                <a:off x="8510853" y="538314"/>
                <a:ext cx="189859" cy="6593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8"/>
              <p:cNvSpPr/>
              <p:nvPr/>
            </p:nvSpPr>
            <p:spPr>
              <a:xfrm flipH="1">
                <a:off x="8507523" y="533145"/>
                <a:ext cx="193535" cy="6937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8"/>
              <p:cNvSpPr/>
              <p:nvPr/>
            </p:nvSpPr>
            <p:spPr>
              <a:xfrm flipH="1">
                <a:off x="8504651" y="528321"/>
                <a:ext cx="196521" cy="70409"/>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8"/>
              <p:cNvSpPr/>
              <p:nvPr/>
            </p:nvSpPr>
            <p:spPr>
              <a:xfrm flipH="1">
                <a:off x="8502124" y="523497"/>
                <a:ext cx="199048" cy="71328"/>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8"/>
              <p:cNvSpPr/>
              <p:nvPr/>
            </p:nvSpPr>
            <p:spPr>
              <a:xfrm flipH="1">
                <a:off x="8499827" y="518673"/>
                <a:ext cx="201345" cy="7213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 name="Google Shape;661;p8"/>
              <p:cNvSpPr/>
              <p:nvPr/>
            </p:nvSpPr>
            <p:spPr>
              <a:xfrm flipH="1">
                <a:off x="8497875" y="513964"/>
                <a:ext cx="202953" cy="72706"/>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 name="Google Shape;662;p8"/>
              <p:cNvSpPr/>
              <p:nvPr/>
            </p:nvSpPr>
            <p:spPr>
              <a:xfrm flipH="1">
                <a:off x="8496152" y="509370"/>
                <a:ext cx="204217" cy="73051"/>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3" name="Google Shape;663;p8"/>
              <p:cNvSpPr/>
              <p:nvPr/>
            </p:nvSpPr>
            <p:spPr>
              <a:xfrm flipH="1">
                <a:off x="8493395" y="505694"/>
                <a:ext cx="205135" cy="68112"/>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 name="Google Shape;664;p8"/>
              <p:cNvSpPr/>
              <p:nvPr/>
            </p:nvSpPr>
            <p:spPr>
              <a:xfrm flipH="1">
                <a:off x="8492361" y="524531"/>
                <a:ext cx="116006" cy="44795"/>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5" name="Google Shape;665;p8"/>
              <p:cNvSpPr/>
              <p:nvPr/>
            </p:nvSpPr>
            <p:spPr>
              <a:xfrm flipH="1">
                <a:off x="8491672" y="520166"/>
                <a:ext cx="115202" cy="44566"/>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6" name="Google Shape;666;p8"/>
              <p:cNvSpPr/>
              <p:nvPr/>
            </p:nvSpPr>
            <p:spPr>
              <a:xfrm flipH="1">
                <a:off x="8491098" y="511207"/>
                <a:ext cx="112905" cy="44221"/>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8"/>
              <p:cNvSpPr/>
              <p:nvPr/>
            </p:nvSpPr>
            <p:spPr>
              <a:xfrm flipH="1">
                <a:off x="8491098" y="506728"/>
                <a:ext cx="111527" cy="4399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8" name="Google Shape;668;p8"/>
              <p:cNvSpPr/>
              <p:nvPr/>
            </p:nvSpPr>
            <p:spPr>
              <a:xfrm flipH="1">
                <a:off x="8491213" y="499607"/>
                <a:ext cx="115662" cy="46174"/>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9" name="Google Shape;669;p8"/>
              <p:cNvSpPr/>
              <p:nvPr/>
            </p:nvSpPr>
            <p:spPr>
              <a:xfrm flipH="1">
                <a:off x="8491557" y="490073"/>
                <a:ext cx="129674" cy="50653"/>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0" name="Google Shape;670;p8"/>
              <p:cNvSpPr/>
              <p:nvPr/>
            </p:nvSpPr>
            <p:spPr>
              <a:xfrm flipH="1">
                <a:off x="8492361" y="481229"/>
                <a:ext cx="140815" cy="54329"/>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8"/>
              <p:cNvSpPr/>
              <p:nvPr/>
            </p:nvSpPr>
            <p:spPr>
              <a:xfrm flipH="1">
                <a:off x="8493625" y="473419"/>
                <a:ext cx="148626" cy="56741"/>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8"/>
              <p:cNvSpPr/>
              <p:nvPr/>
            </p:nvSpPr>
            <p:spPr>
              <a:xfrm flipH="1">
                <a:off x="8495577" y="466183"/>
                <a:ext cx="153679" cy="5834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8"/>
              <p:cNvSpPr/>
              <p:nvPr/>
            </p:nvSpPr>
            <p:spPr>
              <a:xfrm flipH="1">
                <a:off x="8498334" y="459636"/>
                <a:ext cx="156206" cy="59153"/>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8"/>
              <p:cNvSpPr/>
              <p:nvPr/>
            </p:nvSpPr>
            <p:spPr>
              <a:xfrm flipH="1">
                <a:off x="8332480" y="237843"/>
                <a:ext cx="493428" cy="493324"/>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5" name="Google Shape;675;p8"/>
              <p:cNvSpPr txBox="1"/>
              <p:nvPr/>
            </p:nvSpPr>
            <p:spPr>
              <a:xfrm>
                <a:off x="8316399" y="231845"/>
                <a:ext cx="517500" cy="517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2000" strike="noStrike">
                    <a:solidFill>
                      <a:schemeClr val="accent2"/>
                    </a:solidFill>
                    <a:latin typeface="Be Vietnam Pro SemiBold"/>
                    <a:ea typeface="Be Vietnam Pro SemiBold"/>
                    <a:cs typeface="Be Vietnam Pro SemiBold"/>
                    <a:sym typeface="Be Vietnam Pro SemiBold"/>
                  </a:rPr>
                  <a:t>$</a:t>
                </a:r>
                <a:endParaRPr sz="2000" strike="noStrike">
                  <a:solidFill>
                    <a:schemeClr val="accent2"/>
                  </a:solidFill>
                  <a:latin typeface="Be Vietnam Pro SemiBold"/>
                  <a:ea typeface="Be Vietnam Pro SemiBold"/>
                  <a:cs typeface="Be Vietnam Pro SemiBold"/>
                  <a:sym typeface="Be Vietnam Pro SemiBold"/>
                </a:endParaRPr>
              </a:p>
            </p:txBody>
          </p:sp>
        </p:grpSp>
      </p:grpSp>
      <p:sp>
        <p:nvSpPr>
          <p:cNvPr id="676" name="Google Shape;676;p8"/>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77" name="Google Shape;677;p8"/>
          <p:cNvGrpSpPr/>
          <p:nvPr/>
        </p:nvGrpSpPr>
        <p:grpSpPr>
          <a:xfrm>
            <a:off x="-4" y="-200"/>
            <a:ext cx="1754811" cy="5150701"/>
            <a:chOff x="-4" y="-200"/>
            <a:chExt cx="1754811" cy="5150701"/>
          </a:xfrm>
        </p:grpSpPr>
        <p:grpSp>
          <p:nvGrpSpPr>
            <p:cNvPr id="678" name="Google Shape;678;p8"/>
            <p:cNvGrpSpPr/>
            <p:nvPr/>
          </p:nvGrpSpPr>
          <p:grpSpPr>
            <a:xfrm>
              <a:off x="292641" y="-200"/>
              <a:ext cx="1462167" cy="5150701"/>
              <a:chOff x="1387483" y="0"/>
              <a:chExt cx="1462167" cy="5143500"/>
            </a:xfrm>
          </p:grpSpPr>
          <p:cxnSp>
            <p:nvCxnSpPr>
              <p:cNvPr id="679" name="Google Shape;679;p8"/>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0" name="Google Shape;680;p8"/>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1" name="Google Shape;681;p8"/>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2" name="Google Shape;682;p8"/>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3" name="Google Shape;683;p8"/>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4" name="Google Shape;684;p8"/>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685" name="Google Shape;685;p8"/>
            <p:cNvGrpSpPr/>
            <p:nvPr/>
          </p:nvGrpSpPr>
          <p:grpSpPr>
            <a:xfrm>
              <a:off x="-4" y="232081"/>
              <a:ext cx="1754448" cy="4678945"/>
              <a:chOff x="-4" y="232081"/>
              <a:chExt cx="1754448" cy="4678945"/>
            </a:xfrm>
          </p:grpSpPr>
          <p:grpSp>
            <p:nvGrpSpPr>
              <p:cNvPr id="686" name="Google Shape;686;p8"/>
              <p:cNvGrpSpPr/>
              <p:nvPr/>
            </p:nvGrpSpPr>
            <p:grpSpPr>
              <a:xfrm rot="-5400000">
                <a:off x="-146297" y="670807"/>
                <a:ext cx="2047033" cy="1754448"/>
                <a:chOff x="217750" y="0"/>
                <a:chExt cx="2047033" cy="5143500"/>
              </a:xfrm>
            </p:grpSpPr>
            <p:cxnSp>
              <p:nvCxnSpPr>
                <p:cNvPr id="687" name="Google Shape;687;p8"/>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8" name="Google Shape;688;p8"/>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89" name="Google Shape;689;p8"/>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0" name="Google Shape;690;p8"/>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1" name="Google Shape;691;p8"/>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2" name="Google Shape;692;p8"/>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3" name="Google Shape;693;p8"/>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4" name="Google Shape;694;p8"/>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695" name="Google Shape;695;p8"/>
              <p:cNvGrpSpPr/>
              <p:nvPr/>
            </p:nvGrpSpPr>
            <p:grpSpPr>
              <a:xfrm rot="-5400000">
                <a:off x="-146297" y="3010285"/>
                <a:ext cx="2047033" cy="1754448"/>
                <a:chOff x="217750" y="0"/>
                <a:chExt cx="2047033" cy="5143500"/>
              </a:xfrm>
            </p:grpSpPr>
            <p:cxnSp>
              <p:nvCxnSpPr>
                <p:cNvPr id="696" name="Google Shape;696;p8"/>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7" name="Google Shape;697;p8"/>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8" name="Google Shape;698;p8"/>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699" name="Google Shape;699;p8"/>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00" name="Google Shape;700;p8"/>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01" name="Google Shape;701;p8"/>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02" name="Google Shape;702;p8"/>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03" name="Google Shape;703;p8"/>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704" name="Google Shape;704;p8"/>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5"/>
        <p:cNvGrpSpPr/>
        <p:nvPr/>
      </p:nvGrpSpPr>
      <p:grpSpPr>
        <a:xfrm>
          <a:off x="0" y="0"/>
          <a:ext cx="0" cy="0"/>
          <a:chOff x="0" y="0"/>
          <a:chExt cx="0" cy="0"/>
        </a:xfrm>
      </p:grpSpPr>
      <p:sp>
        <p:nvSpPr>
          <p:cNvPr id="706" name="Google Shape;706;p9"/>
          <p:cNvSpPr txBox="1">
            <a:spLocks noGrp="1"/>
          </p:cNvSpPr>
          <p:nvPr>
            <p:ph type="title"/>
          </p:nvPr>
        </p:nvSpPr>
        <p:spPr>
          <a:xfrm>
            <a:off x="1066125" y="1445250"/>
            <a:ext cx="5650500" cy="19644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50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
        <p:nvSpPr>
          <p:cNvPr id="707" name="Google Shape;707;p9"/>
          <p:cNvSpPr txBox="1">
            <a:spLocks noGrp="1"/>
          </p:cNvSpPr>
          <p:nvPr>
            <p:ph type="subTitle" idx="1"/>
          </p:nvPr>
        </p:nvSpPr>
        <p:spPr>
          <a:xfrm>
            <a:off x="1193825" y="3409650"/>
            <a:ext cx="3336000" cy="288600"/>
          </a:xfrm>
          <a:prstGeom prst="rect">
            <a:avLst/>
          </a:prstGeom>
          <a:solidFill>
            <a:schemeClr val="accent5"/>
          </a:solidFill>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800"/>
              <a:buNone/>
              <a:defRPr sz="1800"/>
            </a:lvl2pPr>
            <a:lvl3pPr lvl="2" rtl="0">
              <a:lnSpc>
                <a:spcPct val="100000"/>
              </a:lnSpc>
              <a:spcBef>
                <a:spcPts val="0"/>
              </a:spcBef>
              <a:spcAft>
                <a:spcPts val="0"/>
              </a:spcAft>
              <a:buSzPts val="1800"/>
              <a:buNone/>
              <a:defRPr sz="1800"/>
            </a:lvl3pPr>
            <a:lvl4pPr lvl="3" rtl="0">
              <a:lnSpc>
                <a:spcPct val="100000"/>
              </a:lnSpc>
              <a:spcBef>
                <a:spcPts val="0"/>
              </a:spcBef>
              <a:spcAft>
                <a:spcPts val="0"/>
              </a:spcAft>
              <a:buSzPts val="1800"/>
              <a:buNone/>
              <a:defRPr sz="1800"/>
            </a:lvl4pPr>
            <a:lvl5pPr lvl="4" rtl="0">
              <a:lnSpc>
                <a:spcPct val="100000"/>
              </a:lnSpc>
              <a:spcBef>
                <a:spcPts val="0"/>
              </a:spcBef>
              <a:spcAft>
                <a:spcPts val="0"/>
              </a:spcAft>
              <a:buSzPts val="1800"/>
              <a:buNone/>
              <a:defRPr sz="1800"/>
            </a:lvl5pPr>
            <a:lvl6pPr lvl="5" rtl="0">
              <a:lnSpc>
                <a:spcPct val="100000"/>
              </a:lnSpc>
              <a:spcBef>
                <a:spcPts val="0"/>
              </a:spcBef>
              <a:spcAft>
                <a:spcPts val="0"/>
              </a:spcAft>
              <a:buSzPts val="1800"/>
              <a:buNone/>
              <a:defRPr sz="1800"/>
            </a:lvl6pPr>
            <a:lvl7pPr lvl="6" rtl="0">
              <a:lnSpc>
                <a:spcPct val="100000"/>
              </a:lnSpc>
              <a:spcBef>
                <a:spcPts val="0"/>
              </a:spcBef>
              <a:spcAft>
                <a:spcPts val="0"/>
              </a:spcAft>
              <a:buSzPts val="1800"/>
              <a:buNone/>
              <a:defRPr sz="1800"/>
            </a:lvl7pPr>
            <a:lvl8pPr lvl="7" rtl="0">
              <a:lnSpc>
                <a:spcPct val="100000"/>
              </a:lnSpc>
              <a:spcBef>
                <a:spcPts val="0"/>
              </a:spcBef>
              <a:spcAft>
                <a:spcPts val="0"/>
              </a:spcAft>
              <a:buSzPts val="1800"/>
              <a:buNone/>
              <a:defRPr sz="1800"/>
            </a:lvl8pPr>
            <a:lvl9pPr lvl="8" rtl="0">
              <a:lnSpc>
                <a:spcPct val="100000"/>
              </a:lnSpc>
              <a:spcBef>
                <a:spcPts val="0"/>
              </a:spcBef>
              <a:spcAft>
                <a:spcPts val="0"/>
              </a:spcAft>
              <a:buSzPts val="1800"/>
              <a:buNone/>
              <a:defRPr sz="1800"/>
            </a:lvl9pPr>
          </a:lstStyle>
          <a:p>
            <a:endParaRPr/>
          </a:p>
        </p:txBody>
      </p:sp>
      <p:sp>
        <p:nvSpPr>
          <p:cNvPr id="708" name="Google Shape;708;p9"/>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709" name="Google Shape;709;p9"/>
          <p:cNvGrpSpPr/>
          <p:nvPr/>
        </p:nvGrpSpPr>
        <p:grpSpPr>
          <a:xfrm flipH="1">
            <a:off x="7387571" y="-200"/>
            <a:ext cx="1754811" cy="5150701"/>
            <a:chOff x="-4" y="-200"/>
            <a:chExt cx="1754811" cy="5150701"/>
          </a:xfrm>
        </p:grpSpPr>
        <p:grpSp>
          <p:nvGrpSpPr>
            <p:cNvPr id="710" name="Google Shape;710;p9"/>
            <p:cNvGrpSpPr/>
            <p:nvPr/>
          </p:nvGrpSpPr>
          <p:grpSpPr>
            <a:xfrm>
              <a:off x="292641" y="-200"/>
              <a:ext cx="1462167" cy="5150701"/>
              <a:chOff x="1387483" y="0"/>
              <a:chExt cx="1462167" cy="5143500"/>
            </a:xfrm>
          </p:grpSpPr>
          <p:cxnSp>
            <p:nvCxnSpPr>
              <p:cNvPr id="711" name="Google Shape;711;p9"/>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12" name="Google Shape;712;p9"/>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13" name="Google Shape;713;p9"/>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14" name="Google Shape;714;p9"/>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15" name="Google Shape;715;p9"/>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16" name="Google Shape;716;p9"/>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17" name="Google Shape;717;p9"/>
            <p:cNvGrpSpPr/>
            <p:nvPr/>
          </p:nvGrpSpPr>
          <p:grpSpPr>
            <a:xfrm>
              <a:off x="-4" y="232081"/>
              <a:ext cx="1754448" cy="4678945"/>
              <a:chOff x="-4" y="232081"/>
              <a:chExt cx="1754448" cy="4678945"/>
            </a:xfrm>
          </p:grpSpPr>
          <p:grpSp>
            <p:nvGrpSpPr>
              <p:cNvPr id="718" name="Google Shape;718;p9"/>
              <p:cNvGrpSpPr/>
              <p:nvPr/>
            </p:nvGrpSpPr>
            <p:grpSpPr>
              <a:xfrm rot="-5400000">
                <a:off x="-146297" y="670807"/>
                <a:ext cx="2047033" cy="1754448"/>
                <a:chOff x="217750" y="0"/>
                <a:chExt cx="2047033" cy="5143500"/>
              </a:xfrm>
            </p:grpSpPr>
            <p:cxnSp>
              <p:nvCxnSpPr>
                <p:cNvPr id="719" name="Google Shape;719;p9"/>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0" name="Google Shape;720;p9"/>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1" name="Google Shape;721;p9"/>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2" name="Google Shape;722;p9"/>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3" name="Google Shape;723;p9"/>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4" name="Google Shape;724;p9"/>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5" name="Google Shape;725;p9"/>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6" name="Google Shape;726;p9"/>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27" name="Google Shape;727;p9"/>
              <p:cNvGrpSpPr/>
              <p:nvPr/>
            </p:nvGrpSpPr>
            <p:grpSpPr>
              <a:xfrm rot="-5400000">
                <a:off x="-146297" y="3010285"/>
                <a:ext cx="2047033" cy="1754448"/>
                <a:chOff x="217750" y="0"/>
                <a:chExt cx="2047033" cy="5143500"/>
              </a:xfrm>
            </p:grpSpPr>
            <p:cxnSp>
              <p:nvCxnSpPr>
                <p:cNvPr id="728" name="Google Shape;728;p9"/>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29" name="Google Shape;729;p9"/>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30" name="Google Shape;730;p9"/>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31" name="Google Shape;731;p9"/>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32" name="Google Shape;732;p9"/>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33" name="Google Shape;733;p9"/>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34" name="Google Shape;734;p9"/>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35" name="Google Shape;735;p9"/>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736" name="Google Shape;736;p9"/>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37"/>
        <p:cNvGrpSpPr/>
        <p:nvPr/>
      </p:nvGrpSpPr>
      <p:grpSpPr>
        <a:xfrm>
          <a:off x="0" y="0"/>
          <a:ext cx="0" cy="0"/>
          <a:chOff x="0" y="0"/>
          <a:chExt cx="0" cy="0"/>
        </a:xfrm>
      </p:grpSpPr>
      <p:sp>
        <p:nvSpPr>
          <p:cNvPr id="738" name="Google Shape;738;p10"/>
          <p:cNvSpPr>
            <a:spLocks noGrp="1"/>
          </p:cNvSpPr>
          <p:nvPr>
            <p:ph type="pic" idx="2"/>
          </p:nvPr>
        </p:nvSpPr>
        <p:spPr>
          <a:xfrm>
            <a:off x="225" y="0"/>
            <a:ext cx="9144000" cy="5143500"/>
          </a:xfrm>
          <a:prstGeom prst="rect">
            <a:avLst/>
          </a:prstGeom>
          <a:noFill/>
          <a:ln>
            <a:noFill/>
          </a:ln>
        </p:spPr>
      </p:sp>
      <p:sp>
        <p:nvSpPr>
          <p:cNvPr id="739" name="Google Shape;739;p10"/>
          <p:cNvSpPr txBox="1">
            <a:spLocks noGrp="1"/>
          </p:cNvSpPr>
          <p:nvPr>
            <p:ph type="title"/>
          </p:nvPr>
        </p:nvSpPr>
        <p:spPr>
          <a:xfrm>
            <a:off x="1445475" y="4014450"/>
            <a:ext cx="62532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2800"/>
              <a:buNone/>
              <a:defRPr sz="2800"/>
            </a:lvl1pPr>
            <a:lvl2pPr lvl="1" algn="ctr" rtl="0">
              <a:spcBef>
                <a:spcPts val="0"/>
              </a:spcBef>
              <a:spcAft>
                <a:spcPts val="0"/>
              </a:spcAft>
              <a:buSzPts val="2800"/>
              <a:buNone/>
              <a:defRPr sz="2800"/>
            </a:lvl2pPr>
            <a:lvl3pPr lvl="2" algn="ctr" rtl="0">
              <a:spcBef>
                <a:spcPts val="0"/>
              </a:spcBef>
              <a:spcAft>
                <a:spcPts val="0"/>
              </a:spcAft>
              <a:buSzPts val="2800"/>
              <a:buNone/>
              <a:defRPr sz="2800"/>
            </a:lvl3pPr>
            <a:lvl4pPr lvl="3" algn="ctr" rtl="0">
              <a:spcBef>
                <a:spcPts val="0"/>
              </a:spcBef>
              <a:spcAft>
                <a:spcPts val="0"/>
              </a:spcAft>
              <a:buSzPts val="2800"/>
              <a:buNone/>
              <a:defRPr sz="2800"/>
            </a:lvl4pPr>
            <a:lvl5pPr lvl="4" algn="ctr" rtl="0">
              <a:spcBef>
                <a:spcPts val="0"/>
              </a:spcBef>
              <a:spcAft>
                <a:spcPts val="0"/>
              </a:spcAft>
              <a:buSzPts val="2800"/>
              <a:buNone/>
              <a:defRPr sz="2800"/>
            </a:lvl5pPr>
            <a:lvl6pPr lvl="5" algn="ctr" rtl="0">
              <a:spcBef>
                <a:spcPts val="0"/>
              </a:spcBef>
              <a:spcAft>
                <a:spcPts val="0"/>
              </a:spcAft>
              <a:buSzPts val="2800"/>
              <a:buNone/>
              <a:defRPr sz="2800"/>
            </a:lvl6pPr>
            <a:lvl7pPr lvl="6" algn="ctr" rtl="0">
              <a:spcBef>
                <a:spcPts val="0"/>
              </a:spcBef>
              <a:spcAft>
                <a:spcPts val="0"/>
              </a:spcAft>
              <a:buSzPts val="2800"/>
              <a:buNone/>
              <a:defRPr sz="2800"/>
            </a:lvl7pPr>
            <a:lvl8pPr lvl="7" algn="ctr" rtl="0">
              <a:spcBef>
                <a:spcPts val="0"/>
              </a:spcBef>
              <a:spcAft>
                <a:spcPts val="0"/>
              </a:spcAft>
              <a:buSzPts val="2800"/>
              <a:buNone/>
              <a:defRPr sz="2800"/>
            </a:lvl8pPr>
            <a:lvl9pPr lvl="8" algn="ctr" rtl="0">
              <a:spcBef>
                <a:spcPts val="0"/>
              </a:spcBef>
              <a:spcAft>
                <a:spcPts val="0"/>
              </a:spcAft>
              <a:buSzPts val="2800"/>
              <a:buNone/>
              <a:defRPr sz="2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40"/>
        <p:cNvGrpSpPr/>
        <p:nvPr/>
      </p:nvGrpSpPr>
      <p:grpSpPr>
        <a:xfrm>
          <a:off x="0" y="0"/>
          <a:ext cx="0" cy="0"/>
          <a:chOff x="0" y="0"/>
          <a:chExt cx="0" cy="0"/>
        </a:xfrm>
      </p:grpSpPr>
      <p:sp>
        <p:nvSpPr>
          <p:cNvPr id="741" name="Google Shape;741;p11"/>
          <p:cNvSpPr txBox="1">
            <a:spLocks noGrp="1"/>
          </p:cNvSpPr>
          <p:nvPr>
            <p:ph type="title" hasCustomPrompt="1"/>
          </p:nvPr>
        </p:nvSpPr>
        <p:spPr>
          <a:xfrm>
            <a:off x="713225" y="1923450"/>
            <a:ext cx="4598700" cy="10041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5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42" name="Google Shape;742;p11"/>
          <p:cNvSpPr txBox="1">
            <a:spLocks noGrp="1"/>
          </p:cNvSpPr>
          <p:nvPr>
            <p:ph type="subTitle" idx="1"/>
          </p:nvPr>
        </p:nvSpPr>
        <p:spPr>
          <a:xfrm>
            <a:off x="859050" y="2927550"/>
            <a:ext cx="4306500" cy="292500"/>
          </a:xfrm>
          <a:prstGeom prst="rect">
            <a:avLst/>
          </a:prstGeom>
          <a:solidFill>
            <a:schemeClr val="accent5"/>
          </a:solid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sp>
        <p:nvSpPr>
          <p:cNvPr id="743" name="Google Shape;743;p11"/>
          <p:cNvSpPr/>
          <p:nvPr/>
        </p:nvSpPr>
        <p:spPr>
          <a:xfrm>
            <a:off x="0" y="4911025"/>
            <a:ext cx="9144000" cy="23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744" name="Google Shape;744;p11"/>
          <p:cNvGrpSpPr/>
          <p:nvPr/>
        </p:nvGrpSpPr>
        <p:grpSpPr>
          <a:xfrm flipH="1">
            <a:off x="7387571" y="-200"/>
            <a:ext cx="1754811" cy="5150701"/>
            <a:chOff x="-4" y="-200"/>
            <a:chExt cx="1754811" cy="5150701"/>
          </a:xfrm>
        </p:grpSpPr>
        <p:grpSp>
          <p:nvGrpSpPr>
            <p:cNvPr id="745" name="Google Shape;745;p11"/>
            <p:cNvGrpSpPr/>
            <p:nvPr/>
          </p:nvGrpSpPr>
          <p:grpSpPr>
            <a:xfrm>
              <a:off x="292641" y="-200"/>
              <a:ext cx="1462167" cy="5150701"/>
              <a:chOff x="1387483" y="0"/>
              <a:chExt cx="1462167" cy="5143500"/>
            </a:xfrm>
          </p:grpSpPr>
          <p:cxnSp>
            <p:nvCxnSpPr>
              <p:cNvPr id="746" name="Google Shape;746;p11"/>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47" name="Google Shape;747;p11"/>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48" name="Google Shape;748;p11"/>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49" name="Google Shape;749;p11"/>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0" name="Google Shape;750;p11"/>
              <p:cNvCxnSpPr/>
              <p:nvPr/>
            </p:nvCxnSpPr>
            <p:spPr>
              <a:xfrm>
                <a:off x="25572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1" name="Google Shape;751;p11"/>
              <p:cNvCxnSpPr/>
              <p:nvPr/>
            </p:nvCxnSpPr>
            <p:spPr>
              <a:xfrm>
                <a:off x="2849650"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52" name="Google Shape;752;p11"/>
            <p:cNvGrpSpPr/>
            <p:nvPr/>
          </p:nvGrpSpPr>
          <p:grpSpPr>
            <a:xfrm>
              <a:off x="-4" y="232081"/>
              <a:ext cx="1754448" cy="4678945"/>
              <a:chOff x="-4" y="232081"/>
              <a:chExt cx="1754448" cy="4678945"/>
            </a:xfrm>
          </p:grpSpPr>
          <p:grpSp>
            <p:nvGrpSpPr>
              <p:cNvPr id="753" name="Google Shape;753;p11"/>
              <p:cNvGrpSpPr/>
              <p:nvPr/>
            </p:nvGrpSpPr>
            <p:grpSpPr>
              <a:xfrm rot="-5400000">
                <a:off x="-146297" y="670807"/>
                <a:ext cx="2047033" cy="1754448"/>
                <a:chOff x="217750" y="0"/>
                <a:chExt cx="2047033" cy="5143500"/>
              </a:xfrm>
            </p:grpSpPr>
            <p:cxnSp>
              <p:nvCxnSpPr>
                <p:cNvPr id="754" name="Google Shape;754;p11"/>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5" name="Google Shape;755;p11"/>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6" name="Google Shape;756;p11"/>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7" name="Google Shape;757;p11"/>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8" name="Google Shape;758;p11"/>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59" name="Google Shape;759;p11"/>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0" name="Google Shape;760;p11"/>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1" name="Google Shape;761;p11"/>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grpSp>
            <p:nvGrpSpPr>
              <p:cNvPr id="762" name="Google Shape;762;p11"/>
              <p:cNvGrpSpPr/>
              <p:nvPr/>
            </p:nvGrpSpPr>
            <p:grpSpPr>
              <a:xfrm rot="-5400000">
                <a:off x="-146297" y="3010285"/>
                <a:ext cx="2047033" cy="1754448"/>
                <a:chOff x="217750" y="0"/>
                <a:chExt cx="2047033" cy="5143500"/>
              </a:xfrm>
            </p:grpSpPr>
            <p:cxnSp>
              <p:nvCxnSpPr>
                <p:cNvPr id="763" name="Google Shape;763;p11"/>
                <p:cNvCxnSpPr/>
                <p:nvPr/>
              </p:nvCxnSpPr>
              <p:spPr>
                <a:xfrm>
                  <a:off x="2177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4" name="Google Shape;764;p11"/>
                <p:cNvCxnSpPr/>
                <p:nvPr/>
              </p:nvCxnSpPr>
              <p:spPr>
                <a:xfrm>
                  <a:off x="5101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5" name="Google Shape;765;p11"/>
                <p:cNvCxnSpPr/>
                <p:nvPr/>
              </p:nvCxnSpPr>
              <p:spPr>
                <a:xfrm>
                  <a:off x="8026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6" name="Google Shape;766;p11"/>
                <p:cNvCxnSpPr/>
                <p:nvPr/>
              </p:nvCxnSpPr>
              <p:spPr>
                <a:xfrm>
                  <a:off x="10950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7" name="Google Shape;767;p11"/>
                <p:cNvCxnSpPr/>
                <p:nvPr/>
              </p:nvCxnSpPr>
              <p:spPr>
                <a:xfrm>
                  <a:off x="1387483"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8" name="Google Shape;768;p11"/>
                <p:cNvCxnSpPr/>
                <p:nvPr/>
              </p:nvCxnSpPr>
              <p:spPr>
                <a:xfrm>
                  <a:off x="1972350"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69" name="Google Shape;769;p11"/>
                <p:cNvCxnSpPr/>
                <p:nvPr/>
              </p:nvCxnSpPr>
              <p:spPr>
                <a:xfrm>
                  <a:off x="1679917" y="0"/>
                  <a:ext cx="0" cy="5143500"/>
                </a:xfrm>
                <a:prstGeom prst="straightConnector1">
                  <a:avLst/>
                </a:prstGeom>
                <a:noFill/>
                <a:ln w="9525" cap="flat" cmpd="sng">
                  <a:solidFill>
                    <a:schemeClr val="accent5"/>
                  </a:solidFill>
                  <a:prstDash val="solid"/>
                  <a:round/>
                  <a:headEnd type="none" w="med" len="med"/>
                  <a:tailEnd type="none" w="med" len="med"/>
                </a:ln>
              </p:spPr>
            </p:cxnSp>
            <p:cxnSp>
              <p:nvCxnSpPr>
                <p:cNvPr id="770" name="Google Shape;770;p11"/>
                <p:cNvCxnSpPr/>
                <p:nvPr/>
              </p:nvCxnSpPr>
              <p:spPr>
                <a:xfrm>
                  <a:off x="2264783" y="0"/>
                  <a:ext cx="0" cy="5143500"/>
                </a:xfrm>
                <a:prstGeom prst="straightConnector1">
                  <a:avLst/>
                </a:prstGeom>
                <a:noFill/>
                <a:ln w="9525" cap="flat" cmpd="sng">
                  <a:solidFill>
                    <a:schemeClr val="accent5"/>
                  </a:solidFill>
                  <a:prstDash val="solid"/>
                  <a:round/>
                  <a:headEnd type="none" w="med" len="med"/>
                  <a:tailEnd type="none" w="med" len="med"/>
                </a:ln>
              </p:spPr>
            </p:cxnSp>
          </p:grpSp>
          <p:cxnSp>
            <p:nvCxnSpPr>
              <p:cNvPr id="771" name="Google Shape;771;p11"/>
              <p:cNvCxnSpPr/>
              <p:nvPr/>
            </p:nvCxnSpPr>
            <p:spPr>
              <a:xfrm rot="10800000">
                <a:off x="877196" y="-645119"/>
                <a:ext cx="0" cy="1754400"/>
              </a:xfrm>
              <a:prstGeom prst="straightConnector1">
                <a:avLst/>
              </a:prstGeom>
              <a:noFill/>
              <a:ln w="9525" cap="flat" cmpd="sng">
                <a:solidFill>
                  <a:schemeClr val="accent5"/>
                </a:solidFill>
                <a:prstDash val="solid"/>
                <a:round/>
                <a:headEnd type="none" w="med" len="med"/>
                <a:tailEnd type="none" w="med" len="med"/>
              </a:ln>
            </p:spPr>
          </p:cxn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77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1pPr>
            <a:lvl2pPr lvl="1"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2pPr>
            <a:lvl3pPr lvl="2"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3pPr>
            <a:lvl4pPr lvl="3"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4pPr>
            <a:lvl5pPr lvl="4"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5pPr>
            <a:lvl6pPr lvl="5"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6pPr>
            <a:lvl7pPr lvl="6"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7pPr>
            <a:lvl8pPr lvl="7"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8pPr>
            <a:lvl9pPr lvl="8" rtl="0">
              <a:spcBef>
                <a:spcPts val="0"/>
              </a:spcBef>
              <a:spcAft>
                <a:spcPts val="0"/>
              </a:spcAft>
              <a:buClr>
                <a:schemeClr val="dk1"/>
              </a:buClr>
              <a:buSzPts val="3500"/>
              <a:buFont typeface="Be Vietnam Pro"/>
              <a:buNone/>
              <a:defRPr sz="3500" b="1">
                <a:solidFill>
                  <a:schemeClr val="dk1"/>
                </a:solidFill>
                <a:latin typeface="Be Vietnam Pro"/>
                <a:ea typeface="Be Vietnam Pro"/>
                <a:cs typeface="Be Vietnam Pro"/>
                <a:sym typeface="Be Vietnam Pr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4" r:id="rId13"/>
    <p:sldLayoutId id="2147483668" r:id="rId14"/>
    <p:sldLayoutId id="2147483669" r:id="rId15"/>
    <p:sldLayoutId id="2147483670"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microsoft.com/office/2007/relationships/hdphoto" Target="../media/hdphoto3.wdp"/></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microsoft.com/office/2007/relationships/hdphoto" Target="../media/hdphoto4.wdp"/></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microsoft.com/office/2007/relationships/hdphoto" Target="../media/hdphoto5.wdp"/></Relationships>
</file>

<file path=ppt/slides/_rels/slide13.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microsoft.com/office/2007/relationships/hdphoto" Target="../media/hdphoto12.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microsoft.com/office/2007/relationships/hdphoto" Target="../media/hdphoto17.wdp"/></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72"/>
        <p:cNvGrpSpPr/>
        <p:nvPr/>
      </p:nvGrpSpPr>
      <p:grpSpPr>
        <a:xfrm>
          <a:off x="0" y="0"/>
          <a:ext cx="0" cy="0"/>
          <a:chOff x="0" y="0"/>
          <a:chExt cx="0" cy="0"/>
        </a:xfrm>
      </p:grpSpPr>
      <p:sp>
        <p:nvSpPr>
          <p:cNvPr id="1573" name="Google Shape;1573;p28"/>
          <p:cNvSpPr txBox="1">
            <a:spLocks noGrp="1"/>
          </p:cNvSpPr>
          <p:nvPr>
            <p:ph type="ctrTitle"/>
          </p:nvPr>
        </p:nvSpPr>
        <p:spPr>
          <a:xfrm>
            <a:off x="4477400" y="1071500"/>
            <a:ext cx="4161900" cy="2217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Credit Card Churn</a:t>
            </a:r>
            <a:endParaRPr dirty="0"/>
          </a:p>
        </p:txBody>
      </p:sp>
      <p:grpSp>
        <p:nvGrpSpPr>
          <p:cNvPr id="1575" name="Google Shape;1575;p28"/>
          <p:cNvGrpSpPr/>
          <p:nvPr/>
        </p:nvGrpSpPr>
        <p:grpSpPr>
          <a:xfrm>
            <a:off x="591012" y="571439"/>
            <a:ext cx="3640936" cy="4052975"/>
            <a:chOff x="591012" y="571439"/>
            <a:chExt cx="3640936" cy="4052975"/>
          </a:xfrm>
        </p:grpSpPr>
        <p:grpSp>
          <p:nvGrpSpPr>
            <p:cNvPr id="1576" name="Google Shape;1576;p28"/>
            <p:cNvGrpSpPr/>
            <p:nvPr/>
          </p:nvGrpSpPr>
          <p:grpSpPr>
            <a:xfrm>
              <a:off x="1338718" y="571439"/>
              <a:ext cx="2401872" cy="2737875"/>
              <a:chOff x="5430400" y="595400"/>
              <a:chExt cx="2519535" cy="2871997"/>
            </a:xfrm>
          </p:grpSpPr>
          <p:sp>
            <p:nvSpPr>
              <p:cNvPr id="1577" name="Google Shape;1577;p28"/>
              <p:cNvSpPr/>
              <p:nvPr/>
            </p:nvSpPr>
            <p:spPr>
              <a:xfrm>
                <a:off x="5430400" y="985197"/>
                <a:ext cx="2518200" cy="24822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nvGrpSpPr>
              <p:cNvPr id="1578" name="Google Shape;1578;p28"/>
              <p:cNvGrpSpPr/>
              <p:nvPr/>
            </p:nvGrpSpPr>
            <p:grpSpPr>
              <a:xfrm>
                <a:off x="5511489" y="1053781"/>
                <a:ext cx="2180885" cy="1575480"/>
                <a:chOff x="6107450" y="864000"/>
                <a:chExt cx="2450983" cy="1770600"/>
              </a:xfrm>
            </p:grpSpPr>
            <p:cxnSp>
              <p:nvCxnSpPr>
                <p:cNvPr id="1579" name="Google Shape;1579;p28"/>
                <p:cNvCxnSpPr/>
                <p:nvPr/>
              </p:nvCxnSpPr>
              <p:spPr>
                <a:xfrm>
                  <a:off x="6282520"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0" name="Google Shape;1580;p28"/>
                <p:cNvCxnSpPr/>
                <p:nvPr/>
              </p:nvCxnSpPr>
              <p:spPr>
                <a:xfrm>
                  <a:off x="6107450"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1" name="Google Shape;1581;p28"/>
                <p:cNvCxnSpPr/>
                <p:nvPr/>
              </p:nvCxnSpPr>
              <p:spPr>
                <a:xfrm>
                  <a:off x="6457590"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2" name="Google Shape;1582;p28"/>
                <p:cNvCxnSpPr/>
                <p:nvPr/>
              </p:nvCxnSpPr>
              <p:spPr>
                <a:xfrm>
                  <a:off x="6632661"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3" name="Google Shape;1583;p28"/>
                <p:cNvCxnSpPr/>
                <p:nvPr/>
              </p:nvCxnSpPr>
              <p:spPr>
                <a:xfrm>
                  <a:off x="6807731"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4" name="Google Shape;1584;p28"/>
                <p:cNvCxnSpPr/>
                <p:nvPr/>
              </p:nvCxnSpPr>
              <p:spPr>
                <a:xfrm>
                  <a:off x="7157871"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5" name="Google Shape;1585;p28"/>
                <p:cNvCxnSpPr/>
                <p:nvPr/>
              </p:nvCxnSpPr>
              <p:spPr>
                <a:xfrm>
                  <a:off x="6982801"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6" name="Google Shape;1586;p28"/>
                <p:cNvCxnSpPr/>
                <p:nvPr/>
              </p:nvCxnSpPr>
              <p:spPr>
                <a:xfrm>
                  <a:off x="7332942"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7" name="Google Shape;1587;p28"/>
                <p:cNvCxnSpPr/>
                <p:nvPr/>
              </p:nvCxnSpPr>
              <p:spPr>
                <a:xfrm>
                  <a:off x="7508012"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8" name="Google Shape;1588;p28"/>
                <p:cNvCxnSpPr/>
                <p:nvPr/>
              </p:nvCxnSpPr>
              <p:spPr>
                <a:xfrm>
                  <a:off x="7683082"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89" name="Google Shape;1589;p28"/>
                <p:cNvCxnSpPr/>
                <p:nvPr/>
              </p:nvCxnSpPr>
              <p:spPr>
                <a:xfrm>
                  <a:off x="7858152"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90" name="Google Shape;1590;p28"/>
                <p:cNvCxnSpPr/>
                <p:nvPr/>
              </p:nvCxnSpPr>
              <p:spPr>
                <a:xfrm>
                  <a:off x="8208293"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91" name="Google Shape;1591;p28"/>
                <p:cNvCxnSpPr/>
                <p:nvPr/>
              </p:nvCxnSpPr>
              <p:spPr>
                <a:xfrm>
                  <a:off x="8033223"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92" name="Google Shape;1592;p28"/>
                <p:cNvCxnSpPr/>
                <p:nvPr/>
              </p:nvCxnSpPr>
              <p:spPr>
                <a:xfrm>
                  <a:off x="8383363" y="864000"/>
                  <a:ext cx="0" cy="1770600"/>
                </a:xfrm>
                <a:prstGeom prst="straightConnector1">
                  <a:avLst/>
                </a:prstGeom>
                <a:noFill/>
                <a:ln w="9525" cap="flat" cmpd="sng">
                  <a:solidFill>
                    <a:schemeClr val="dk2"/>
                  </a:solidFill>
                  <a:prstDash val="solid"/>
                  <a:round/>
                  <a:headEnd type="none" w="med" len="med"/>
                  <a:tailEnd type="none" w="med" len="med"/>
                </a:ln>
              </p:spPr>
            </p:cxnSp>
            <p:cxnSp>
              <p:nvCxnSpPr>
                <p:cNvPr id="1593" name="Google Shape;1593;p28"/>
                <p:cNvCxnSpPr/>
                <p:nvPr/>
              </p:nvCxnSpPr>
              <p:spPr>
                <a:xfrm>
                  <a:off x="8558433" y="864000"/>
                  <a:ext cx="0" cy="1770600"/>
                </a:xfrm>
                <a:prstGeom prst="straightConnector1">
                  <a:avLst/>
                </a:prstGeom>
                <a:noFill/>
                <a:ln w="9525" cap="flat" cmpd="sng">
                  <a:solidFill>
                    <a:schemeClr val="dk2"/>
                  </a:solidFill>
                  <a:prstDash val="solid"/>
                  <a:round/>
                  <a:headEnd type="none" w="med" len="med"/>
                  <a:tailEnd type="none" w="med" len="med"/>
                </a:ln>
              </p:spPr>
            </p:cxnSp>
          </p:grpSp>
          <p:sp>
            <p:nvSpPr>
              <p:cNvPr id="1594" name="Google Shape;1594;p28"/>
              <p:cNvSpPr/>
              <p:nvPr/>
            </p:nvSpPr>
            <p:spPr>
              <a:xfrm>
                <a:off x="5431735" y="796509"/>
                <a:ext cx="2518200" cy="1920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95" name="Google Shape;1595;p28"/>
              <p:cNvSpPr/>
              <p:nvPr/>
            </p:nvSpPr>
            <p:spPr>
              <a:xfrm>
                <a:off x="5508531" y="1514447"/>
                <a:ext cx="2324049" cy="1339651"/>
              </a:xfrm>
              <a:custGeom>
                <a:avLst/>
                <a:gdLst/>
                <a:ahLst/>
                <a:cxnLst/>
                <a:rect l="l" t="t" r="r" b="b"/>
                <a:pathLst>
                  <a:path w="7255" h="4182" fill="none" extrusionOk="0">
                    <a:moveTo>
                      <a:pt x="0" y="3367"/>
                    </a:moveTo>
                    <a:cubicBezTo>
                      <a:pt x="18" y="3367"/>
                      <a:pt x="48" y="3360"/>
                      <a:pt x="65" y="3368"/>
                    </a:cubicBezTo>
                    <a:cubicBezTo>
                      <a:pt x="87" y="3378"/>
                      <a:pt x="92" y="3414"/>
                      <a:pt x="105" y="3432"/>
                    </a:cubicBezTo>
                    <a:cubicBezTo>
                      <a:pt x="113" y="3444"/>
                      <a:pt x="127" y="3451"/>
                      <a:pt x="135" y="3464"/>
                    </a:cubicBezTo>
                    <a:cubicBezTo>
                      <a:pt x="144" y="3477"/>
                      <a:pt x="147" y="3488"/>
                      <a:pt x="158" y="3501"/>
                    </a:cubicBezTo>
                    <a:cubicBezTo>
                      <a:pt x="170" y="3514"/>
                      <a:pt x="174" y="3522"/>
                      <a:pt x="181" y="3540"/>
                    </a:cubicBezTo>
                    <a:cubicBezTo>
                      <a:pt x="191" y="3566"/>
                      <a:pt x="203" y="3572"/>
                      <a:pt x="225" y="3586"/>
                    </a:cubicBezTo>
                    <a:cubicBezTo>
                      <a:pt x="243" y="3597"/>
                      <a:pt x="261" y="3619"/>
                      <a:pt x="281" y="3625"/>
                    </a:cubicBezTo>
                    <a:cubicBezTo>
                      <a:pt x="303" y="3632"/>
                      <a:pt x="325" y="3625"/>
                      <a:pt x="346" y="3637"/>
                    </a:cubicBezTo>
                    <a:cubicBezTo>
                      <a:pt x="369" y="3649"/>
                      <a:pt x="376" y="3660"/>
                      <a:pt x="404" y="3659"/>
                    </a:cubicBezTo>
                    <a:cubicBezTo>
                      <a:pt x="433" y="3659"/>
                      <a:pt x="459" y="3659"/>
                      <a:pt x="487" y="3654"/>
                    </a:cubicBezTo>
                    <a:cubicBezTo>
                      <a:pt x="520" y="3647"/>
                      <a:pt x="527" y="3645"/>
                      <a:pt x="551" y="3621"/>
                    </a:cubicBezTo>
                    <a:cubicBezTo>
                      <a:pt x="564" y="3608"/>
                      <a:pt x="573" y="3587"/>
                      <a:pt x="587" y="3574"/>
                    </a:cubicBezTo>
                    <a:cubicBezTo>
                      <a:pt x="592" y="3570"/>
                      <a:pt x="600" y="3571"/>
                      <a:pt x="605" y="3566"/>
                    </a:cubicBezTo>
                    <a:cubicBezTo>
                      <a:pt x="607" y="3564"/>
                      <a:pt x="612" y="3552"/>
                      <a:pt x="614" y="3549"/>
                    </a:cubicBezTo>
                    <a:cubicBezTo>
                      <a:pt x="625" y="3525"/>
                      <a:pt x="636" y="3518"/>
                      <a:pt x="658" y="3505"/>
                    </a:cubicBezTo>
                    <a:cubicBezTo>
                      <a:pt x="674" y="3495"/>
                      <a:pt x="692" y="3484"/>
                      <a:pt x="709" y="3475"/>
                    </a:cubicBezTo>
                    <a:cubicBezTo>
                      <a:pt x="723" y="3467"/>
                      <a:pt x="740" y="3452"/>
                      <a:pt x="756" y="3451"/>
                    </a:cubicBezTo>
                    <a:cubicBezTo>
                      <a:pt x="757" y="3445"/>
                      <a:pt x="759" y="3440"/>
                      <a:pt x="759" y="3434"/>
                    </a:cubicBezTo>
                    <a:cubicBezTo>
                      <a:pt x="787" y="3420"/>
                      <a:pt x="827" y="3440"/>
                      <a:pt x="856" y="3432"/>
                    </a:cubicBezTo>
                    <a:cubicBezTo>
                      <a:pt x="870" y="3428"/>
                      <a:pt x="872" y="3423"/>
                      <a:pt x="887" y="3421"/>
                    </a:cubicBezTo>
                    <a:cubicBezTo>
                      <a:pt x="902" y="3419"/>
                      <a:pt x="921" y="3419"/>
                      <a:pt x="936" y="3420"/>
                    </a:cubicBezTo>
                    <a:cubicBezTo>
                      <a:pt x="961" y="3421"/>
                      <a:pt x="977" y="3437"/>
                      <a:pt x="1001" y="3442"/>
                    </a:cubicBezTo>
                    <a:cubicBezTo>
                      <a:pt x="1014" y="3445"/>
                      <a:pt x="1026" y="3442"/>
                      <a:pt x="1039" y="3445"/>
                    </a:cubicBezTo>
                    <a:cubicBezTo>
                      <a:pt x="1052" y="3448"/>
                      <a:pt x="1065" y="3455"/>
                      <a:pt x="1077" y="3459"/>
                    </a:cubicBezTo>
                    <a:cubicBezTo>
                      <a:pt x="1100" y="3466"/>
                      <a:pt x="1106" y="3478"/>
                      <a:pt x="1126" y="3489"/>
                    </a:cubicBezTo>
                    <a:cubicBezTo>
                      <a:pt x="1155" y="3506"/>
                      <a:pt x="1176" y="3508"/>
                      <a:pt x="1194" y="3540"/>
                    </a:cubicBezTo>
                    <a:cubicBezTo>
                      <a:pt x="1202" y="3554"/>
                      <a:pt x="1208" y="3568"/>
                      <a:pt x="1211" y="3584"/>
                    </a:cubicBezTo>
                    <a:cubicBezTo>
                      <a:pt x="1216" y="3609"/>
                      <a:pt x="1218" y="3614"/>
                      <a:pt x="1235" y="3632"/>
                    </a:cubicBezTo>
                    <a:cubicBezTo>
                      <a:pt x="1242" y="3640"/>
                      <a:pt x="1250" y="3649"/>
                      <a:pt x="1256" y="3659"/>
                    </a:cubicBezTo>
                    <a:cubicBezTo>
                      <a:pt x="1264" y="3671"/>
                      <a:pt x="1265" y="3685"/>
                      <a:pt x="1273" y="3697"/>
                    </a:cubicBezTo>
                    <a:cubicBezTo>
                      <a:pt x="1292" y="3728"/>
                      <a:pt x="1322" y="3755"/>
                      <a:pt x="1341" y="3785"/>
                    </a:cubicBezTo>
                    <a:cubicBezTo>
                      <a:pt x="1363" y="3819"/>
                      <a:pt x="1379" y="3867"/>
                      <a:pt x="1410" y="3897"/>
                    </a:cubicBezTo>
                    <a:cubicBezTo>
                      <a:pt x="1430" y="3917"/>
                      <a:pt x="1453" y="3921"/>
                      <a:pt x="1472" y="3940"/>
                    </a:cubicBezTo>
                    <a:cubicBezTo>
                      <a:pt x="1484" y="3952"/>
                      <a:pt x="1503" y="3964"/>
                      <a:pt x="1514" y="3976"/>
                    </a:cubicBezTo>
                    <a:cubicBezTo>
                      <a:pt x="1520" y="3982"/>
                      <a:pt x="1523" y="3997"/>
                      <a:pt x="1529" y="4005"/>
                    </a:cubicBezTo>
                    <a:cubicBezTo>
                      <a:pt x="1546" y="4030"/>
                      <a:pt x="1555" y="4057"/>
                      <a:pt x="1572" y="4082"/>
                    </a:cubicBezTo>
                    <a:cubicBezTo>
                      <a:pt x="1592" y="4110"/>
                      <a:pt x="1620" y="4132"/>
                      <a:pt x="1644" y="4158"/>
                    </a:cubicBezTo>
                    <a:cubicBezTo>
                      <a:pt x="1666" y="4182"/>
                      <a:pt x="1685" y="4188"/>
                      <a:pt x="1722" y="4174"/>
                    </a:cubicBezTo>
                    <a:cubicBezTo>
                      <a:pt x="1767" y="4157"/>
                      <a:pt x="1797" y="4128"/>
                      <a:pt x="1837" y="4104"/>
                    </a:cubicBezTo>
                    <a:cubicBezTo>
                      <a:pt x="1875" y="4081"/>
                      <a:pt x="1903" y="4060"/>
                      <a:pt x="1918" y="4018"/>
                    </a:cubicBezTo>
                    <a:cubicBezTo>
                      <a:pt x="1936" y="3969"/>
                      <a:pt x="1968" y="3919"/>
                      <a:pt x="1980" y="3870"/>
                    </a:cubicBezTo>
                    <a:cubicBezTo>
                      <a:pt x="1984" y="3855"/>
                      <a:pt x="1991" y="3837"/>
                      <a:pt x="1993" y="3821"/>
                    </a:cubicBezTo>
                    <a:cubicBezTo>
                      <a:pt x="1995" y="3807"/>
                      <a:pt x="1989" y="3797"/>
                      <a:pt x="1998" y="3784"/>
                    </a:cubicBezTo>
                    <a:cubicBezTo>
                      <a:pt x="2007" y="3773"/>
                      <a:pt x="2018" y="3770"/>
                      <a:pt x="2027" y="3757"/>
                    </a:cubicBezTo>
                    <a:cubicBezTo>
                      <a:pt x="2042" y="3735"/>
                      <a:pt x="2058" y="3712"/>
                      <a:pt x="2071" y="3688"/>
                    </a:cubicBezTo>
                    <a:cubicBezTo>
                      <a:pt x="2115" y="3609"/>
                      <a:pt x="2152" y="3530"/>
                      <a:pt x="2166" y="3443"/>
                    </a:cubicBezTo>
                    <a:cubicBezTo>
                      <a:pt x="2172" y="3399"/>
                      <a:pt x="2206" y="3379"/>
                      <a:pt x="2226" y="3342"/>
                    </a:cubicBezTo>
                    <a:cubicBezTo>
                      <a:pt x="2235" y="3326"/>
                      <a:pt x="2238" y="3300"/>
                      <a:pt x="2244" y="3283"/>
                    </a:cubicBezTo>
                    <a:cubicBezTo>
                      <a:pt x="2253" y="3259"/>
                      <a:pt x="2248" y="3236"/>
                      <a:pt x="2254" y="3213"/>
                    </a:cubicBezTo>
                    <a:cubicBezTo>
                      <a:pt x="2259" y="3193"/>
                      <a:pt x="2270" y="3175"/>
                      <a:pt x="2275" y="3154"/>
                    </a:cubicBezTo>
                    <a:cubicBezTo>
                      <a:pt x="2280" y="3134"/>
                      <a:pt x="2281" y="3114"/>
                      <a:pt x="2284" y="3094"/>
                    </a:cubicBezTo>
                    <a:cubicBezTo>
                      <a:pt x="2292" y="3048"/>
                      <a:pt x="2311" y="2990"/>
                      <a:pt x="2343" y="2956"/>
                    </a:cubicBezTo>
                    <a:cubicBezTo>
                      <a:pt x="2377" y="2921"/>
                      <a:pt x="2404" y="2894"/>
                      <a:pt x="2414" y="2848"/>
                    </a:cubicBezTo>
                    <a:cubicBezTo>
                      <a:pt x="2421" y="2816"/>
                      <a:pt x="2440" y="2788"/>
                      <a:pt x="2447" y="2756"/>
                    </a:cubicBezTo>
                    <a:cubicBezTo>
                      <a:pt x="2455" y="2722"/>
                      <a:pt x="2458" y="2692"/>
                      <a:pt x="2458" y="2657"/>
                    </a:cubicBezTo>
                    <a:cubicBezTo>
                      <a:pt x="2458" y="2626"/>
                      <a:pt x="2452" y="2586"/>
                      <a:pt x="2458" y="2556"/>
                    </a:cubicBezTo>
                    <a:cubicBezTo>
                      <a:pt x="2468" y="2514"/>
                      <a:pt x="2502" y="2470"/>
                      <a:pt x="2527" y="2437"/>
                    </a:cubicBezTo>
                    <a:cubicBezTo>
                      <a:pt x="2559" y="2397"/>
                      <a:pt x="2580" y="2356"/>
                      <a:pt x="2596" y="2306"/>
                    </a:cubicBezTo>
                    <a:cubicBezTo>
                      <a:pt x="2607" y="2273"/>
                      <a:pt x="2605" y="2236"/>
                      <a:pt x="2619" y="2204"/>
                    </a:cubicBezTo>
                    <a:cubicBezTo>
                      <a:pt x="2635" y="2167"/>
                      <a:pt x="2678" y="2143"/>
                      <a:pt x="2708" y="2114"/>
                    </a:cubicBezTo>
                    <a:cubicBezTo>
                      <a:pt x="2751" y="2071"/>
                      <a:pt x="2843" y="1989"/>
                      <a:pt x="2913" y="2015"/>
                    </a:cubicBezTo>
                    <a:cubicBezTo>
                      <a:pt x="2937" y="2024"/>
                      <a:pt x="2949" y="2055"/>
                      <a:pt x="2971" y="2069"/>
                    </a:cubicBezTo>
                    <a:cubicBezTo>
                      <a:pt x="2984" y="2078"/>
                      <a:pt x="2994" y="2085"/>
                      <a:pt x="3006" y="2095"/>
                    </a:cubicBezTo>
                    <a:cubicBezTo>
                      <a:pt x="3013" y="2102"/>
                      <a:pt x="3024" y="2109"/>
                      <a:pt x="3031" y="2117"/>
                    </a:cubicBezTo>
                    <a:cubicBezTo>
                      <a:pt x="3043" y="2130"/>
                      <a:pt x="3037" y="2131"/>
                      <a:pt x="3044" y="2146"/>
                    </a:cubicBezTo>
                    <a:cubicBezTo>
                      <a:pt x="3053" y="2165"/>
                      <a:pt x="3079" y="2189"/>
                      <a:pt x="3095" y="2199"/>
                    </a:cubicBezTo>
                    <a:cubicBezTo>
                      <a:pt x="3106" y="2207"/>
                      <a:pt x="3115" y="2206"/>
                      <a:pt x="3129" y="2214"/>
                    </a:cubicBezTo>
                    <a:cubicBezTo>
                      <a:pt x="3137" y="2218"/>
                      <a:pt x="3138" y="2229"/>
                      <a:pt x="3148" y="2232"/>
                    </a:cubicBezTo>
                    <a:cubicBezTo>
                      <a:pt x="3165" y="2239"/>
                      <a:pt x="3197" y="2230"/>
                      <a:pt x="3213" y="2227"/>
                    </a:cubicBezTo>
                    <a:cubicBezTo>
                      <a:pt x="3255" y="2218"/>
                      <a:pt x="3308" y="2181"/>
                      <a:pt x="3344" y="2160"/>
                    </a:cubicBezTo>
                    <a:cubicBezTo>
                      <a:pt x="3373" y="2142"/>
                      <a:pt x="3400" y="2133"/>
                      <a:pt x="3431" y="2122"/>
                    </a:cubicBezTo>
                    <a:cubicBezTo>
                      <a:pt x="3435" y="2093"/>
                      <a:pt x="3433" y="2067"/>
                      <a:pt x="3449" y="2042"/>
                    </a:cubicBezTo>
                    <a:cubicBezTo>
                      <a:pt x="3466" y="2016"/>
                      <a:pt x="3489" y="1992"/>
                      <a:pt x="3508" y="1968"/>
                    </a:cubicBezTo>
                    <a:cubicBezTo>
                      <a:pt x="3527" y="1943"/>
                      <a:pt x="3545" y="1918"/>
                      <a:pt x="3574" y="1904"/>
                    </a:cubicBezTo>
                    <a:cubicBezTo>
                      <a:pt x="3581" y="1901"/>
                      <a:pt x="3600" y="1899"/>
                      <a:pt x="3605" y="1893"/>
                    </a:cubicBezTo>
                    <a:cubicBezTo>
                      <a:pt x="3609" y="1887"/>
                      <a:pt x="3603" y="1879"/>
                      <a:pt x="3605" y="1874"/>
                    </a:cubicBezTo>
                    <a:cubicBezTo>
                      <a:pt x="3622" y="1831"/>
                      <a:pt x="3616" y="1788"/>
                      <a:pt x="3616" y="1743"/>
                    </a:cubicBezTo>
                    <a:cubicBezTo>
                      <a:pt x="3617" y="1662"/>
                      <a:pt x="3672" y="1623"/>
                      <a:pt x="3730" y="1573"/>
                    </a:cubicBezTo>
                    <a:cubicBezTo>
                      <a:pt x="3785" y="1526"/>
                      <a:pt x="3845" y="1476"/>
                      <a:pt x="3882" y="1413"/>
                    </a:cubicBezTo>
                    <a:cubicBezTo>
                      <a:pt x="3893" y="1393"/>
                      <a:pt x="3899" y="1371"/>
                      <a:pt x="3909" y="1351"/>
                    </a:cubicBezTo>
                    <a:cubicBezTo>
                      <a:pt x="3922" y="1323"/>
                      <a:pt x="3941" y="1296"/>
                      <a:pt x="3950" y="1267"/>
                    </a:cubicBezTo>
                    <a:cubicBezTo>
                      <a:pt x="3967" y="1212"/>
                      <a:pt x="4002" y="1167"/>
                      <a:pt x="4034" y="1120"/>
                    </a:cubicBezTo>
                    <a:cubicBezTo>
                      <a:pt x="4061" y="1081"/>
                      <a:pt x="4061" y="1061"/>
                      <a:pt x="4061" y="1015"/>
                    </a:cubicBezTo>
                    <a:cubicBezTo>
                      <a:pt x="4061" y="940"/>
                      <a:pt x="4046" y="863"/>
                      <a:pt x="4111" y="810"/>
                    </a:cubicBezTo>
                    <a:cubicBezTo>
                      <a:pt x="4126" y="797"/>
                      <a:pt x="4145" y="789"/>
                      <a:pt x="4161" y="777"/>
                    </a:cubicBezTo>
                    <a:cubicBezTo>
                      <a:pt x="4182" y="761"/>
                      <a:pt x="4207" y="756"/>
                      <a:pt x="4228" y="742"/>
                    </a:cubicBezTo>
                    <a:cubicBezTo>
                      <a:pt x="4239" y="735"/>
                      <a:pt x="4248" y="722"/>
                      <a:pt x="4260" y="717"/>
                    </a:cubicBezTo>
                    <a:cubicBezTo>
                      <a:pt x="4275" y="711"/>
                      <a:pt x="4294" y="715"/>
                      <a:pt x="4309" y="710"/>
                    </a:cubicBezTo>
                    <a:cubicBezTo>
                      <a:pt x="4358" y="696"/>
                      <a:pt x="4385" y="689"/>
                      <a:pt x="4438" y="699"/>
                    </a:cubicBezTo>
                    <a:cubicBezTo>
                      <a:pt x="4454" y="701"/>
                      <a:pt x="4472" y="704"/>
                      <a:pt x="4487" y="711"/>
                    </a:cubicBezTo>
                    <a:cubicBezTo>
                      <a:pt x="4511" y="722"/>
                      <a:pt x="4519" y="722"/>
                      <a:pt x="4543" y="725"/>
                    </a:cubicBezTo>
                    <a:cubicBezTo>
                      <a:pt x="4581" y="731"/>
                      <a:pt x="4630" y="773"/>
                      <a:pt x="4652" y="803"/>
                    </a:cubicBezTo>
                    <a:cubicBezTo>
                      <a:pt x="4669" y="827"/>
                      <a:pt x="4688" y="849"/>
                      <a:pt x="4705" y="873"/>
                    </a:cubicBezTo>
                    <a:cubicBezTo>
                      <a:pt x="4721" y="895"/>
                      <a:pt x="4718" y="909"/>
                      <a:pt x="4742" y="919"/>
                    </a:cubicBezTo>
                    <a:cubicBezTo>
                      <a:pt x="4805" y="948"/>
                      <a:pt x="4885" y="965"/>
                      <a:pt x="4955" y="973"/>
                    </a:cubicBezTo>
                    <a:cubicBezTo>
                      <a:pt x="5016" y="980"/>
                      <a:pt x="5068" y="965"/>
                      <a:pt x="5100" y="1023"/>
                    </a:cubicBezTo>
                    <a:cubicBezTo>
                      <a:pt x="5118" y="1056"/>
                      <a:pt x="5137" y="1088"/>
                      <a:pt x="5160" y="1118"/>
                    </a:cubicBezTo>
                    <a:cubicBezTo>
                      <a:pt x="5168" y="1130"/>
                      <a:pt x="5179" y="1140"/>
                      <a:pt x="5187" y="1152"/>
                    </a:cubicBezTo>
                    <a:cubicBezTo>
                      <a:pt x="5197" y="1166"/>
                      <a:pt x="5199" y="1184"/>
                      <a:pt x="5212" y="1196"/>
                    </a:cubicBezTo>
                    <a:cubicBezTo>
                      <a:pt x="5258" y="1237"/>
                      <a:pt x="5329" y="1217"/>
                      <a:pt x="5379" y="1242"/>
                    </a:cubicBezTo>
                    <a:cubicBezTo>
                      <a:pt x="5397" y="1252"/>
                      <a:pt x="5396" y="1266"/>
                      <a:pt x="5408" y="1282"/>
                    </a:cubicBezTo>
                    <a:cubicBezTo>
                      <a:pt x="5413" y="1289"/>
                      <a:pt x="5421" y="1293"/>
                      <a:pt x="5426" y="1300"/>
                    </a:cubicBezTo>
                    <a:cubicBezTo>
                      <a:pt x="5432" y="1309"/>
                      <a:pt x="5432" y="1318"/>
                      <a:pt x="5437" y="1327"/>
                    </a:cubicBezTo>
                    <a:cubicBezTo>
                      <a:pt x="5452" y="1354"/>
                      <a:pt x="5478" y="1360"/>
                      <a:pt x="5508" y="1353"/>
                    </a:cubicBezTo>
                    <a:cubicBezTo>
                      <a:pt x="5535" y="1346"/>
                      <a:pt x="5569" y="1327"/>
                      <a:pt x="5588" y="1306"/>
                    </a:cubicBezTo>
                    <a:cubicBezTo>
                      <a:pt x="5598" y="1294"/>
                      <a:pt x="5601" y="1278"/>
                      <a:pt x="5610" y="1265"/>
                    </a:cubicBezTo>
                    <a:cubicBezTo>
                      <a:pt x="5618" y="1254"/>
                      <a:pt x="5634" y="1249"/>
                      <a:pt x="5641" y="1239"/>
                    </a:cubicBezTo>
                    <a:cubicBezTo>
                      <a:pt x="5644" y="1234"/>
                      <a:pt x="5645" y="1225"/>
                      <a:pt x="5648" y="1219"/>
                    </a:cubicBezTo>
                    <a:cubicBezTo>
                      <a:pt x="5654" y="1207"/>
                      <a:pt x="5666" y="1197"/>
                      <a:pt x="5673" y="1187"/>
                    </a:cubicBezTo>
                    <a:cubicBezTo>
                      <a:pt x="5696" y="1157"/>
                      <a:pt x="5721" y="1125"/>
                      <a:pt x="5740" y="1093"/>
                    </a:cubicBezTo>
                    <a:cubicBezTo>
                      <a:pt x="5755" y="1065"/>
                      <a:pt x="5766" y="1035"/>
                      <a:pt x="5784" y="1008"/>
                    </a:cubicBezTo>
                    <a:cubicBezTo>
                      <a:pt x="5806" y="976"/>
                      <a:pt x="5835" y="936"/>
                      <a:pt x="5869" y="916"/>
                    </a:cubicBezTo>
                    <a:cubicBezTo>
                      <a:pt x="5882" y="908"/>
                      <a:pt x="5895" y="903"/>
                      <a:pt x="5911" y="900"/>
                    </a:cubicBezTo>
                    <a:cubicBezTo>
                      <a:pt x="5913" y="900"/>
                      <a:pt x="5940" y="901"/>
                      <a:pt x="5946" y="897"/>
                    </a:cubicBezTo>
                    <a:cubicBezTo>
                      <a:pt x="5950" y="894"/>
                      <a:pt x="5952" y="887"/>
                      <a:pt x="5957" y="884"/>
                    </a:cubicBezTo>
                    <a:cubicBezTo>
                      <a:pt x="5964" y="879"/>
                      <a:pt x="5974" y="876"/>
                      <a:pt x="5982" y="871"/>
                    </a:cubicBezTo>
                    <a:cubicBezTo>
                      <a:pt x="5997" y="861"/>
                      <a:pt x="5996" y="852"/>
                      <a:pt x="6002" y="836"/>
                    </a:cubicBezTo>
                    <a:cubicBezTo>
                      <a:pt x="6017" y="793"/>
                      <a:pt x="6050" y="754"/>
                      <a:pt x="6074" y="713"/>
                    </a:cubicBezTo>
                    <a:cubicBezTo>
                      <a:pt x="6090" y="686"/>
                      <a:pt x="6107" y="649"/>
                      <a:pt x="6135" y="632"/>
                    </a:cubicBezTo>
                    <a:cubicBezTo>
                      <a:pt x="6181" y="603"/>
                      <a:pt x="6259" y="595"/>
                      <a:pt x="6312" y="584"/>
                    </a:cubicBezTo>
                    <a:cubicBezTo>
                      <a:pt x="6365" y="574"/>
                      <a:pt x="6431" y="552"/>
                      <a:pt x="6485" y="564"/>
                    </a:cubicBezTo>
                    <a:cubicBezTo>
                      <a:pt x="6535" y="575"/>
                      <a:pt x="6569" y="627"/>
                      <a:pt x="6620" y="628"/>
                    </a:cubicBezTo>
                    <a:cubicBezTo>
                      <a:pt x="6678" y="631"/>
                      <a:pt x="6714" y="636"/>
                      <a:pt x="6746" y="582"/>
                    </a:cubicBezTo>
                    <a:cubicBezTo>
                      <a:pt x="6759" y="562"/>
                      <a:pt x="6781" y="535"/>
                      <a:pt x="6788" y="512"/>
                    </a:cubicBezTo>
                    <a:cubicBezTo>
                      <a:pt x="6794" y="491"/>
                      <a:pt x="6789" y="479"/>
                      <a:pt x="6800" y="460"/>
                    </a:cubicBezTo>
                    <a:cubicBezTo>
                      <a:pt x="6818" y="430"/>
                      <a:pt x="6803" y="404"/>
                      <a:pt x="6838" y="380"/>
                    </a:cubicBezTo>
                    <a:cubicBezTo>
                      <a:pt x="6860" y="365"/>
                      <a:pt x="6879" y="370"/>
                      <a:pt x="6906" y="369"/>
                    </a:cubicBezTo>
                    <a:cubicBezTo>
                      <a:pt x="6934" y="368"/>
                      <a:pt x="6963" y="361"/>
                      <a:pt x="6991" y="356"/>
                    </a:cubicBezTo>
                    <a:cubicBezTo>
                      <a:pt x="7081" y="341"/>
                      <a:pt x="7082" y="223"/>
                      <a:pt x="7128" y="163"/>
                    </a:cubicBezTo>
                    <a:cubicBezTo>
                      <a:pt x="7147" y="138"/>
                      <a:pt x="7166" y="117"/>
                      <a:pt x="7185" y="92"/>
                    </a:cubicBezTo>
                    <a:cubicBezTo>
                      <a:pt x="7195" y="78"/>
                      <a:pt x="7212" y="64"/>
                      <a:pt x="7221" y="49"/>
                    </a:cubicBezTo>
                    <a:cubicBezTo>
                      <a:pt x="7230" y="31"/>
                      <a:pt x="7223" y="2"/>
                      <a:pt x="7255" y="0"/>
                    </a:cubicBezTo>
                  </a:path>
                </a:pathLst>
              </a:custGeom>
              <a:noFill/>
              <a:ln w="25550" cap="flat" cmpd="sng">
                <a:solidFill>
                  <a:schemeClr val="accent1"/>
                </a:solidFill>
                <a:prstDash val="solid"/>
                <a:miter lim="8000"/>
                <a:headEnd type="none" w="sm" len="sm"/>
                <a:tailEnd type="none" w="sm" len="sm"/>
              </a:ln>
            </p:spPr>
            <p:txBody>
              <a:bodyPr spcFirstLastPara="1" wrap="square" lIns="102600" tIns="57600" rIns="102600" bIns="576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6" name="Google Shape;1596;p28"/>
              <p:cNvSpPr/>
              <p:nvPr/>
            </p:nvSpPr>
            <p:spPr>
              <a:xfrm>
                <a:off x="5506289" y="1511564"/>
                <a:ext cx="2326291" cy="1787163"/>
              </a:xfrm>
              <a:custGeom>
                <a:avLst/>
                <a:gdLst/>
                <a:ahLst/>
                <a:cxnLst/>
                <a:rect l="l" t="t" r="r" b="b"/>
                <a:pathLst>
                  <a:path w="7262" h="5579" extrusionOk="0">
                    <a:moveTo>
                      <a:pt x="7256" y="0"/>
                    </a:moveTo>
                    <a:cubicBezTo>
                      <a:pt x="7279" y="23"/>
                      <a:pt x="7231" y="31"/>
                      <a:pt x="7221" y="49"/>
                    </a:cubicBezTo>
                    <a:cubicBezTo>
                      <a:pt x="7213" y="64"/>
                      <a:pt x="7196" y="78"/>
                      <a:pt x="7185" y="92"/>
                    </a:cubicBezTo>
                    <a:cubicBezTo>
                      <a:pt x="7166" y="117"/>
                      <a:pt x="7147" y="138"/>
                      <a:pt x="7128" y="163"/>
                    </a:cubicBezTo>
                    <a:cubicBezTo>
                      <a:pt x="7082" y="223"/>
                      <a:pt x="7081" y="341"/>
                      <a:pt x="6991" y="356"/>
                    </a:cubicBezTo>
                    <a:cubicBezTo>
                      <a:pt x="6963" y="361"/>
                      <a:pt x="6934" y="367"/>
                      <a:pt x="6906" y="369"/>
                    </a:cubicBezTo>
                    <a:cubicBezTo>
                      <a:pt x="6879" y="370"/>
                      <a:pt x="6860" y="365"/>
                      <a:pt x="6838" y="380"/>
                    </a:cubicBezTo>
                    <a:cubicBezTo>
                      <a:pt x="6804" y="404"/>
                      <a:pt x="6818" y="430"/>
                      <a:pt x="6801" y="460"/>
                    </a:cubicBezTo>
                    <a:cubicBezTo>
                      <a:pt x="6789" y="479"/>
                      <a:pt x="6794" y="491"/>
                      <a:pt x="6788" y="512"/>
                    </a:cubicBezTo>
                    <a:cubicBezTo>
                      <a:pt x="6782" y="535"/>
                      <a:pt x="6759" y="562"/>
                      <a:pt x="6747" y="582"/>
                    </a:cubicBezTo>
                    <a:cubicBezTo>
                      <a:pt x="6714" y="636"/>
                      <a:pt x="6678" y="631"/>
                      <a:pt x="6621" y="628"/>
                    </a:cubicBezTo>
                    <a:cubicBezTo>
                      <a:pt x="6570" y="627"/>
                      <a:pt x="6535" y="575"/>
                      <a:pt x="6486" y="564"/>
                    </a:cubicBezTo>
                    <a:cubicBezTo>
                      <a:pt x="6431" y="552"/>
                      <a:pt x="6365" y="574"/>
                      <a:pt x="6313" y="584"/>
                    </a:cubicBezTo>
                    <a:cubicBezTo>
                      <a:pt x="6259" y="595"/>
                      <a:pt x="6182" y="603"/>
                      <a:pt x="6135" y="632"/>
                    </a:cubicBezTo>
                    <a:cubicBezTo>
                      <a:pt x="6108" y="649"/>
                      <a:pt x="6090" y="686"/>
                      <a:pt x="6075" y="713"/>
                    </a:cubicBezTo>
                    <a:cubicBezTo>
                      <a:pt x="6051" y="754"/>
                      <a:pt x="6017" y="793"/>
                      <a:pt x="6002" y="836"/>
                    </a:cubicBezTo>
                    <a:cubicBezTo>
                      <a:pt x="5996" y="852"/>
                      <a:pt x="5997" y="861"/>
                      <a:pt x="5982" y="871"/>
                    </a:cubicBezTo>
                    <a:cubicBezTo>
                      <a:pt x="5974" y="876"/>
                      <a:pt x="5965" y="879"/>
                      <a:pt x="5957" y="884"/>
                    </a:cubicBezTo>
                    <a:cubicBezTo>
                      <a:pt x="5953" y="887"/>
                      <a:pt x="5951" y="894"/>
                      <a:pt x="5946" y="897"/>
                    </a:cubicBezTo>
                    <a:cubicBezTo>
                      <a:pt x="5940" y="901"/>
                      <a:pt x="5914" y="900"/>
                      <a:pt x="5911" y="900"/>
                    </a:cubicBezTo>
                    <a:cubicBezTo>
                      <a:pt x="5896" y="903"/>
                      <a:pt x="5883" y="908"/>
                      <a:pt x="5869" y="916"/>
                    </a:cubicBezTo>
                    <a:cubicBezTo>
                      <a:pt x="5835" y="936"/>
                      <a:pt x="5806" y="976"/>
                      <a:pt x="5784" y="1008"/>
                    </a:cubicBezTo>
                    <a:cubicBezTo>
                      <a:pt x="5766" y="1035"/>
                      <a:pt x="5756" y="1065"/>
                      <a:pt x="5740" y="1093"/>
                    </a:cubicBezTo>
                    <a:cubicBezTo>
                      <a:pt x="5721" y="1125"/>
                      <a:pt x="5696" y="1157"/>
                      <a:pt x="5674" y="1187"/>
                    </a:cubicBezTo>
                    <a:cubicBezTo>
                      <a:pt x="5666" y="1197"/>
                      <a:pt x="5655" y="1208"/>
                      <a:pt x="5648" y="1219"/>
                    </a:cubicBezTo>
                    <a:cubicBezTo>
                      <a:pt x="5645" y="1225"/>
                      <a:pt x="5645" y="1234"/>
                      <a:pt x="5641" y="1239"/>
                    </a:cubicBezTo>
                    <a:cubicBezTo>
                      <a:pt x="5634" y="1249"/>
                      <a:pt x="5619" y="1254"/>
                      <a:pt x="5610" y="1265"/>
                    </a:cubicBezTo>
                    <a:cubicBezTo>
                      <a:pt x="5601" y="1278"/>
                      <a:pt x="5598" y="1294"/>
                      <a:pt x="5588" y="1306"/>
                    </a:cubicBezTo>
                    <a:cubicBezTo>
                      <a:pt x="5570" y="1327"/>
                      <a:pt x="5536" y="1346"/>
                      <a:pt x="5508" y="1353"/>
                    </a:cubicBezTo>
                    <a:cubicBezTo>
                      <a:pt x="5478" y="1360"/>
                      <a:pt x="5452" y="1354"/>
                      <a:pt x="5437" y="1327"/>
                    </a:cubicBezTo>
                    <a:cubicBezTo>
                      <a:pt x="5432" y="1318"/>
                      <a:pt x="5433" y="1309"/>
                      <a:pt x="5426" y="1300"/>
                    </a:cubicBezTo>
                    <a:cubicBezTo>
                      <a:pt x="5422" y="1293"/>
                      <a:pt x="5414" y="1289"/>
                      <a:pt x="5409" y="1282"/>
                    </a:cubicBezTo>
                    <a:cubicBezTo>
                      <a:pt x="5396" y="1266"/>
                      <a:pt x="5397" y="1252"/>
                      <a:pt x="5379" y="1242"/>
                    </a:cubicBezTo>
                    <a:cubicBezTo>
                      <a:pt x="5330" y="1217"/>
                      <a:pt x="5258" y="1237"/>
                      <a:pt x="5213" y="1196"/>
                    </a:cubicBezTo>
                    <a:cubicBezTo>
                      <a:pt x="5200" y="1184"/>
                      <a:pt x="5198" y="1166"/>
                      <a:pt x="5187" y="1152"/>
                    </a:cubicBezTo>
                    <a:cubicBezTo>
                      <a:pt x="5179" y="1140"/>
                      <a:pt x="5169" y="1130"/>
                      <a:pt x="5160" y="1119"/>
                    </a:cubicBezTo>
                    <a:cubicBezTo>
                      <a:pt x="5137" y="1088"/>
                      <a:pt x="5118" y="1057"/>
                      <a:pt x="5100" y="1023"/>
                    </a:cubicBezTo>
                    <a:cubicBezTo>
                      <a:pt x="5069" y="965"/>
                      <a:pt x="5016" y="980"/>
                      <a:pt x="4955" y="973"/>
                    </a:cubicBezTo>
                    <a:cubicBezTo>
                      <a:pt x="4886" y="965"/>
                      <a:pt x="4806" y="948"/>
                      <a:pt x="4742" y="920"/>
                    </a:cubicBezTo>
                    <a:cubicBezTo>
                      <a:pt x="4718" y="909"/>
                      <a:pt x="4721" y="895"/>
                      <a:pt x="4705" y="873"/>
                    </a:cubicBezTo>
                    <a:cubicBezTo>
                      <a:pt x="4688" y="849"/>
                      <a:pt x="4669" y="827"/>
                      <a:pt x="4652" y="803"/>
                    </a:cubicBezTo>
                    <a:cubicBezTo>
                      <a:pt x="4630" y="773"/>
                      <a:pt x="4582" y="731"/>
                      <a:pt x="4543" y="725"/>
                    </a:cubicBezTo>
                    <a:cubicBezTo>
                      <a:pt x="4519" y="722"/>
                      <a:pt x="4511" y="722"/>
                      <a:pt x="4487" y="711"/>
                    </a:cubicBezTo>
                    <a:cubicBezTo>
                      <a:pt x="4473" y="704"/>
                      <a:pt x="4455" y="702"/>
                      <a:pt x="4438" y="699"/>
                    </a:cubicBezTo>
                    <a:cubicBezTo>
                      <a:pt x="4385" y="689"/>
                      <a:pt x="4359" y="696"/>
                      <a:pt x="4310" y="710"/>
                    </a:cubicBezTo>
                    <a:cubicBezTo>
                      <a:pt x="4294" y="715"/>
                      <a:pt x="4276" y="711"/>
                      <a:pt x="4261" y="717"/>
                    </a:cubicBezTo>
                    <a:cubicBezTo>
                      <a:pt x="4249" y="722"/>
                      <a:pt x="4239" y="735"/>
                      <a:pt x="4229" y="742"/>
                    </a:cubicBezTo>
                    <a:cubicBezTo>
                      <a:pt x="4207" y="756"/>
                      <a:pt x="4182" y="761"/>
                      <a:pt x="4161" y="777"/>
                    </a:cubicBezTo>
                    <a:cubicBezTo>
                      <a:pt x="4145" y="789"/>
                      <a:pt x="4127" y="797"/>
                      <a:pt x="4111" y="810"/>
                    </a:cubicBezTo>
                    <a:cubicBezTo>
                      <a:pt x="4046" y="863"/>
                      <a:pt x="4061" y="940"/>
                      <a:pt x="4061" y="1015"/>
                    </a:cubicBezTo>
                    <a:cubicBezTo>
                      <a:pt x="4061" y="1061"/>
                      <a:pt x="4062" y="1081"/>
                      <a:pt x="4034" y="1120"/>
                    </a:cubicBezTo>
                    <a:cubicBezTo>
                      <a:pt x="4002" y="1167"/>
                      <a:pt x="3967" y="1212"/>
                      <a:pt x="3950" y="1267"/>
                    </a:cubicBezTo>
                    <a:cubicBezTo>
                      <a:pt x="3941" y="1296"/>
                      <a:pt x="3923" y="1324"/>
                      <a:pt x="3909" y="1351"/>
                    </a:cubicBezTo>
                    <a:cubicBezTo>
                      <a:pt x="3899" y="1371"/>
                      <a:pt x="3893" y="1394"/>
                      <a:pt x="3882" y="1413"/>
                    </a:cubicBezTo>
                    <a:cubicBezTo>
                      <a:pt x="3845" y="1476"/>
                      <a:pt x="3785" y="1526"/>
                      <a:pt x="3731" y="1573"/>
                    </a:cubicBezTo>
                    <a:cubicBezTo>
                      <a:pt x="3673" y="1623"/>
                      <a:pt x="3618" y="1662"/>
                      <a:pt x="3617" y="1743"/>
                    </a:cubicBezTo>
                    <a:cubicBezTo>
                      <a:pt x="3616" y="1788"/>
                      <a:pt x="3623" y="1832"/>
                      <a:pt x="3606" y="1874"/>
                    </a:cubicBezTo>
                    <a:cubicBezTo>
                      <a:pt x="3604" y="1879"/>
                      <a:pt x="3610" y="1887"/>
                      <a:pt x="3605" y="1893"/>
                    </a:cubicBezTo>
                    <a:cubicBezTo>
                      <a:pt x="3600" y="1899"/>
                      <a:pt x="3582" y="1901"/>
                      <a:pt x="3575" y="1904"/>
                    </a:cubicBezTo>
                    <a:cubicBezTo>
                      <a:pt x="3546" y="1918"/>
                      <a:pt x="3527" y="1943"/>
                      <a:pt x="3508" y="1968"/>
                    </a:cubicBezTo>
                    <a:cubicBezTo>
                      <a:pt x="3490" y="1992"/>
                      <a:pt x="3466" y="2016"/>
                      <a:pt x="3449" y="2042"/>
                    </a:cubicBezTo>
                    <a:cubicBezTo>
                      <a:pt x="3433" y="2067"/>
                      <a:pt x="3435" y="2093"/>
                      <a:pt x="3432" y="2122"/>
                    </a:cubicBezTo>
                    <a:cubicBezTo>
                      <a:pt x="3400" y="2134"/>
                      <a:pt x="3374" y="2143"/>
                      <a:pt x="3344" y="2160"/>
                    </a:cubicBezTo>
                    <a:cubicBezTo>
                      <a:pt x="3308" y="2182"/>
                      <a:pt x="3256" y="2218"/>
                      <a:pt x="3214" y="2227"/>
                    </a:cubicBezTo>
                    <a:cubicBezTo>
                      <a:pt x="3198" y="2230"/>
                      <a:pt x="3165" y="2239"/>
                      <a:pt x="3148" y="2232"/>
                    </a:cubicBezTo>
                    <a:cubicBezTo>
                      <a:pt x="3139" y="2229"/>
                      <a:pt x="3138" y="2218"/>
                      <a:pt x="3130" y="2214"/>
                    </a:cubicBezTo>
                    <a:cubicBezTo>
                      <a:pt x="3116" y="2207"/>
                      <a:pt x="3107" y="2207"/>
                      <a:pt x="3095" y="2199"/>
                    </a:cubicBezTo>
                    <a:cubicBezTo>
                      <a:pt x="3079" y="2189"/>
                      <a:pt x="3053" y="2165"/>
                      <a:pt x="3045" y="2147"/>
                    </a:cubicBezTo>
                    <a:cubicBezTo>
                      <a:pt x="3037" y="2131"/>
                      <a:pt x="3043" y="2130"/>
                      <a:pt x="3032" y="2117"/>
                    </a:cubicBezTo>
                    <a:cubicBezTo>
                      <a:pt x="3025" y="2109"/>
                      <a:pt x="3014" y="2102"/>
                      <a:pt x="3006" y="2095"/>
                    </a:cubicBezTo>
                    <a:cubicBezTo>
                      <a:pt x="2995" y="2085"/>
                      <a:pt x="2985" y="2078"/>
                      <a:pt x="2972" y="2069"/>
                    </a:cubicBezTo>
                    <a:cubicBezTo>
                      <a:pt x="2950" y="2055"/>
                      <a:pt x="2937" y="2024"/>
                      <a:pt x="2913" y="2015"/>
                    </a:cubicBezTo>
                    <a:cubicBezTo>
                      <a:pt x="2843" y="1990"/>
                      <a:pt x="2751" y="2072"/>
                      <a:pt x="2708" y="2114"/>
                    </a:cubicBezTo>
                    <a:cubicBezTo>
                      <a:pt x="2679" y="2143"/>
                      <a:pt x="2635" y="2167"/>
                      <a:pt x="2619" y="2204"/>
                    </a:cubicBezTo>
                    <a:cubicBezTo>
                      <a:pt x="2605" y="2236"/>
                      <a:pt x="2607" y="2273"/>
                      <a:pt x="2597" y="2306"/>
                    </a:cubicBezTo>
                    <a:cubicBezTo>
                      <a:pt x="2581" y="2356"/>
                      <a:pt x="2559" y="2397"/>
                      <a:pt x="2527" y="2438"/>
                    </a:cubicBezTo>
                    <a:cubicBezTo>
                      <a:pt x="2502" y="2470"/>
                      <a:pt x="2468" y="2515"/>
                      <a:pt x="2459" y="2556"/>
                    </a:cubicBezTo>
                    <a:cubicBezTo>
                      <a:pt x="2452" y="2586"/>
                      <a:pt x="2458" y="2626"/>
                      <a:pt x="2458" y="2657"/>
                    </a:cubicBezTo>
                    <a:cubicBezTo>
                      <a:pt x="2458" y="2693"/>
                      <a:pt x="2455" y="2722"/>
                      <a:pt x="2447" y="2756"/>
                    </a:cubicBezTo>
                    <a:cubicBezTo>
                      <a:pt x="2440" y="2788"/>
                      <a:pt x="2421" y="2817"/>
                      <a:pt x="2415" y="2848"/>
                    </a:cubicBezTo>
                    <a:cubicBezTo>
                      <a:pt x="2405" y="2894"/>
                      <a:pt x="2377" y="2921"/>
                      <a:pt x="2344" y="2956"/>
                    </a:cubicBezTo>
                    <a:cubicBezTo>
                      <a:pt x="2312" y="2990"/>
                      <a:pt x="2292" y="3048"/>
                      <a:pt x="2285" y="3094"/>
                    </a:cubicBezTo>
                    <a:cubicBezTo>
                      <a:pt x="2282" y="3114"/>
                      <a:pt x="2281" y="3134"/>
                      <a:pt x="2276" y="3154"/>
                    </a:cubicBezTo>
                    <a:cubicBezTo>
                      <a:pt x="2271" y="3175"/>
                      <a:pt x="2260" y="3193"/>
                      <a:pt x="2254" y="3213"/>
                    </a:cubicBezTo>
                    <a:cubicBezTo>
                      <a:pt x="2248" y="3237"/>
                      <a:pt x="2253" y="3259"/>
                      <a:pt x="2245" y="3283"/>
                    </a:cubicBezTo>
                    <a:cubicBezTo>
                      <a:pt x="2239" y="3300"/>
                      <a:pt x="2235" y="3326"/>
                      <a:pt x="2227" y="3342"/>
                    </a:cubicBezTo>
                    <a:cubicBezTo>
                      <a:pt x="2207" y="3380"/>
                      <a:pt x="2173" y="3399"/>
                      <a:pt x="2166" y="3443"/>
                    </a:cubicBezTo>
                    <a:cubicBezTo>
                      <a:pt x="2153" y="3530"/>
                      <a:pt x="2116" y="3609"/>
                      <a:pt x="2071" y="3689"/>
                    </a:cubicBezTo>
                    <a:cubicBezTo>
                      <a:pt x="2058" y="3712"/>
                      <a:pt x="2043" y="3735"/>
                      <a:pt x="2027" y="3758"/>
                    </a:cubicBezTo>
                    <a:cubicBezTo>
                      <a:pt x="2019" y="3770"/>
                      <a:pt x="2007" y="3774"/>
                      <a:pt x="1999" y="3785"/>
                    </a:cubicBezTo>
                    <a:cubicBezTo>
                      <a:pt x="1989" y="3797"/>
                      <a:pt x="1995" y="3807"/>
                      <a:pt x="1993" y="3821"/>
                    </a:cubicBezTo>
                    <a:cubicBezTo>
                      <a:pt x="1991" y="3837"/>
                      <a:pt x="1985" y="3855"/>
                      <a:pt x="1981" y="3870"/>
                    </a:cubicBezTo>
                    <a:cubicBezTo>
                      <a:pt x="1968" y="3920"/>
                      <a:pt x="1936" y="3969"/>
                      <a:pt x="1919" y="4018"/>
                    </a:cubicBezTo>
                    <a:cubicBezTo>
                      <a:pt x="1904" y="4060"/>
                      <a:pt x="1875" y="4081"/>
                      <a:pt x="1837" y="4104"/>
                    </a:cubicBezTo>
                    <a:cubicBezTo>
                      <a:pt x="1797" y="4128"/>
                      <a:pt x="1767" y="4157"/>
                      <a:pt x="1722" y="4174"/>
                    </a:cubicBezTo>
                    <a:cubicBezTo>
                      <a:pt x="1686" y="4188"/>
                      <a:pt x="1667" y="4182"/>
                      <a:pt x="1644" y="4158"/>
                    </a:cubicBezTo>
                    <a:cubicBezTo>
                      <a:pt x="1621" y="4132"/>
                      <a:pt x="1592" y="4110"/>
                      <a:pt x="1573" y="4082"/>
                    </a:cubicBezTo>
                    <a:cubicBezTo>
                      <a:pt x="1556" y="4057"/>
                      <a:pt x="1546" y="4030"/>
                      <a:pt x="1529" y="4005"/>
                    </a:cubicBezTo>
                    <a:cubicBezTo>
                      <a:pt x="1524" y="3997"/>
                      <a:pt x="1520" y="3982"/>
                      <a:pt x="1514" y="3976"/>
                    </a:cubicBezTo>
                    <a:cubicBezTo>
                      <a:pt x="1504" y="3964"/>
                      <a:pt x="1485" y="3952"/>
                      <a:pt x="1473" y="3940"/>
                    </a:cubicBezTo>
                    <a:cubicBezTo>
                      <a:pt x="1453" y="3921"/>
                      <a:pt x="1430" y="3917"/>
                      <a:pt x="1410" y="3897"/>
                    </a:cubicBezTo>
                    <a:cubicBezTo>
                      <a:pt x="1379" y="3867"/>
                      <a:pt x="1364" y="3819"/>
                      <a:pt x="1342" y="3785"/>
                    </a:cubicBezTo>
                    <a:cubicBezTo>
                      <a:pt x="1322" y="3755"/>
                      <a:pt x="1293" y="3728"/>
                      <a:pt x="1273" y="3697"/>
                    </a:cubicBezTo>
                    <a:cubicBezTo>
                      <a:pt x="1266" y="3685"/>
                      <a:pt x="1264" y="3672"/>
                      <a:pt x="1257" y="3659"/>
                    </a:cubicBezTo>
                    <a:cubicBezTo>
                      <a:pt x="1251" y="3649"/>
                      <a:pt x="1243" y="3640"/>
                      <a:pt x="1235" y="3632"/>
                    </a:cubicBezTo>
                    <a:cubicBezTo>
                      <a:pt x="1218" y="3615"/>
                      <a:pt x="1217" y="3610"/>
                      <a:pt x="1212" y="3584"/>
                    </a:cubicBezTo>
                    <a:cubicBezTo>
                      <a:pt x="1208" y="3568"/>
                      <a:pt x="1202" y="3555"/>
                      <a:pt x="1194" y="3540"/>
                    </a:cubicBezTo>
                    <a:cubicBezTo>
                      <a:pt x="1176" y="3508"/>
                      <a:pt x="1155" y="3506"/>
                      <a:pt x="1126" y="3489"/>
                    </a:cubicBezTo>
                    <a:cubicBezTo>
                      <a:pt x="1107" y="3478"/>
                      <a:pt x="1100" y="3466"/>
                      <a:pt x="1078" y="3459"/>
                    </a:cubicBezTo>
                    <a:cubicBezTo>
                      <a:pt x="1065" y="3455"/>
                      <a:pt x="1052" y="3448"/>
                      <a:pt x="1040" y="3445"/>
                    </a:cubicBezTo>
                    <a:cubicBezTo>
                      <a:pt x="1027" y="3442"/>
                      <a:pt x="1014" y="3445"/>
                      <a:pt x="1001" y="3442"/>
                    </a:cubicBezTo>
                    <a:cubicBezTo>
                      <a:pt x="977" y="3437"/>
                      <a:pt x="962" y="3421"/>
                      <a:pt x="936" y="3420"/>
                    </a:cubicBezTo>
                    <a:cubicBezTo>
                      <a:pt x="921" y="3420"/>
                      <a:pt x="902" y="3419"/>
                      <a:pt x="888" y="3421"/>
                    </a:cubicBezTo>
                    <a:cubicBezTo>
                      <a:pt x="872" y="3423"/>
                      <a:pt x="870" y="3429"/>
                      <a:pt x="856" y="3432"/>
                    </a:cubicBezTo>
                    <a:cubicBezTo>
                      <a:pt x="827" y="3441"/>
                      <a:pt x="787" y="3420"/>
                      <a:pt x="760" y="3434"/>
                    </a:cubicBezTo>
                    <a:cubicBezTo>
                      <a:pt x="759" y="3440"/>
                      <a:pt x="758" y="3446"/>
                      <a:pt x="756" y="3451"/>
                    </a:cubicBezTo>
                    <a:cubicBezTo>
                      <a:pt x="741" y="3452"/>
                      <a:pt x="723" y="3468"/>
                      <a:pt x="710" y="3475"/>
                    </a:cubicBezTo>
                    <a:cubicBezTo>
                      <a:pt x="692" y="3485"/>
                      <a:pt x="675" y="3495"/>
                      <a:pt x="658" y="3505"/>
                    </a:cubicBezTo>
                    <a:cubicBezTo>
                      <a:pt x="636" y="3518"/>
                      <a:pt x="626" y="3525"/>
                      <a:pt x="614" y="3549"/>
                    </a:cubicBezTo>
                    <a:cubicBezTo>
                      <a:pt x="612" y="3553"/>
                      <a:pt x="608" y="3564"/>
                      <a:pt x="606" y="3566"/>
                    </a:cubicBezTo>
                    <a:cubicBezTo>
                      <a:pt x="601" y="3571"/>
                      <a:pt x="593" y="3570"/>
                      <a:pt x="587" y="3574"/>
                    </a:cubicBezTo>
                    <a:cubicBezTo>
                      <a:pt x="573" y="3587"/>
                      <a:pt x="565" y="3608"/>
                      <a:pt x="551" y="3621"/>
                    </a:cubicBezTo>
                    <a:cubicBezTo>
                      <a:pt x="528" y="3645"/>
                      <a:pt x="521" y="3648"/>
                      <a:pt x="488" y="3654"/>
                    </a:cubicBezTo>
                    <a:cubicBezTo>
                      <a:pt x="459" y="3659"/>
                      <a:pt x="434" y="3659"/>
                      <a:pt x="405" y="3659"/>
                    </a:cubicBezTo>
                    <a:cubicBezTo>
                      <a:pt x="377" y="3660"/>
                      <a:pt x="369" y="3650"/>
                      <a:pt x="347" y="3637"/>
                    </a:cubicBezTo>
                    <a:cubicBezTo>
                      <a:pt x="326" y="3625"/>
                      <a:pt x="303" y="3632"/>
                      <a:pt x="282" y="3625"/>
                    </a:cubicBezTo>
                    <a:cubicBezTo>
                      <a:pt x="261" y="3619"/>
                      <a:pt x="243" y="3598"/>
                      <a:pt x="225" y="3586"/>
                    </a:cubicBezTo>
                    <a:cubicBezTo>
                      <a:pt x="203" y="3572"/>
                      <a:pt x="191" y="3566"/>
                      <a:pt x="181" y="3540"/>
                    </a:cubicBezTo>
                    <a:cubicBezTo>
                      <a:pt x="174" y="3522"/>
                      <a:pt x="170" y="3514"/>
                      <a:pt x="158" y="3501"/>
                    </a:cubicBezTo>
                    <a:cubicBezTo>
                      <a:pt x="147" y="3488"/>
                      <a:pt x="144" y="3477"/>
                      <a:pt x="136" y="3464"/>
                    </a:cubicBezTo>
                    <a:cubicBezTo>
                      <a:pt x="127" y="3451"/>
                      <a:pt x="114" y="3445"/>
                      <a:pt x="105" y="3432"/>
                    </a:cubicBezTo>
                    <a:cubicBezTo>
                      <a:pt x="93" y="3414"/>
                      <a:pt x="87" y="3378"/>
                      <a:pt x="65" y="3368"/>
                    </a:cubicBezTo>
                    <a:cubicBezTo>
                      <a:pt x="49" y="3361"/>
                      <a:pt x="19" y="3367"/>
                      <a:pt x="0" y="3367"/>
                    </a:cubicBezTo>
                    <a:lnTo>
                      <a:pt x="0" y="5579"/>
                    </a:lnTo>
                    <a:lnTo>
                      <a:pt x="7255" y="5579"/>
                    </a:lnTo>
                    <a:cubicBezTo>
                      <a:pt x="7256" y="5579"/>
                      <a:pt x="7237" y="-18"/>
                      <a:pt x="7256"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7" name="Google Shape;1597;p28"/>
              <p:cNvSpPr/>
              <p:nvPr/>
            </p:nvSpPr>
            <p:spPr>
              <a:xfrm>
                <a:off x="5493725" y="2146475"/>
                <a:ext cx="2339429" cy="1173726"/>
              </a:xfrm>
              <a:custGeom>
                <a:avLst/>
                <a:gdLst/>
                <a:ahLst/>
                <a:cxnLst/>
                <a:rect l="l" t="t" r="r" b="b"/>
                <a:pathLst>
                  <a:path w="7117" h="3664" extrusionOk="0">
                    <a:moveTo>
                      <a:pt x="0" y="396"/>
                    </a:moveTo>
                    <a:cubicBezTo>
                      <a:pt x="0" y="396"/>
                      <a:pt x="62" y="350"/>
                      <a:pt x="76" y="341"/>
                    </a:cubicBezTo>
                    <a:cubicBezTo>
                      <a:pt x="95" y="330"/>
                      <a:pt x="118" y="314"/>
                      <a:pt x="139" y="309"/>
                    </a:cubicBezTo>
                    <a:cubicBezTo>
                      <a:pt x="182" y="301"/>
                      <a:pt x="218" y="290"/>
                      <a:pt x="258" y="314"/>
                    </a:cubicBezTo>
                    <a:cubicBezTo>
                      <a:pt x="295" y="336"/>
                      <a:pt x="330" y="346"/>
                      <a:pt x="360" y="377"/>
                    </a:cubicBezTo>
                    <a:cubicBezTo>
                      <a:pt x="382" y="399"/>
                      <a:pt x="404" y="416"/>
                      <a:pt x="428" y="438"/>
                    </a:cubicBezTo>
                    <a:cubicBezTo>
                      <a:pt x="443" y="452"/>
                      <a:pt x="446" y="473"/>
                      <a:pt x="460" y="486"/>
                    </a:cubicBezTo>
                    <a:cubicBezTo>
                      <a:pt x="474" y="499"/>
                      <a:pt x="498" y="510"/>
                      <a:pt x="515" y="519"/>
                    </a:cubicBezTo>
                    <a:cubicBezTo>
                      <a:pt x="559" y="541"/>
                      <a:pt x="598" y="537"/>
                      <a:pt x="646" y="537"/>
                    </a:cubicBezTo>
                    <a:cubicBezTo>
                      <a:pt x="708" y="538"/>
                      <a:pt x="757" y="513"/>
                      <a:pt x="816" y="496"/>
                    </a:cubicBezTo>
                    <a:cubicBezTo>
                      <a:pt x="848" y="487"/>
                      <a:pt x="882" y="490"/>
                      <a:pt x="913" y="481"/>
                    </a:cubicBezTo>
                    <a:cubicBezTo>
                      <a:pt x="934" y="475"/>
                      <a:pt x="950" y="463"/>
                      <a:pt x="972" y="461"/>
                    </a:cubicBezTo>
                    <a:cubicBezTo>
                      <a:pt x="1008" y="458"/>
                      <a:pt x="1040" y="462"/>
                      <a:pt x="1071" y="479"/>
                    </a:cubicBezTo>
                    <a:cubicBezTo>
                      <a:pt x="1098" y="495"/>
                      <a:pt x="1105" y="507"/>
                      <a:pt x="1137" y="516"/>
                    </a:cubicBezTo>
                    <a:cubicBezTo>
                      <a:pt x="1151" y="520"/>
                      <a:pt x="1180" y="519"/>
                      <a:pt x="1192" y="528"/>
                    </a:cubicBezTo>
                    <a:cubicBezTo>
                      <a:pt x="1203" y="538"/>
                      <a:pt x="1214" y="568"/>
                      <a:pt x="1224" y="582"/>
                    </a:cubicBezTo>
                    <a:cubicBezTo>
                      <a:pt x="1230" y="590"/>
                      <a:pt x="1237" y="600"/>
                      <a:pt x="1244" y="609"/>
                    </a:cubicBezTo>
                    <a:cubicBezTo>
                      <a:pt x="1259" y="626"/>
                      <a:pt x="1270" y="645"/>
                      <a:pt x="1278" y="665"/>
                    </a:cubicBezTo>
                    <a:cubicBezTo>
                      <a:pt x="1287" y="691"/>
                      <a:pt x="1290" y="701"/>
                      <a:pt x="1310" y="719"/>
                    </a:cubicBezTo>
                    <a:cubicBezTo>
                      <a:pt x="1315" y="723"/>
                      <a:pt x="1327" y="731"/>
                      <a:pt x="1330" y="736"/>
                    </a:cubicBezTo>
                    <a:cubicBezTo>
                      <a:pt x="1333" y="741"/>
                      <a:pt x="1331" y="751"/>
                      <a:pt x="1334" y="755"/>
                    </a:cubicBezTo>
                    <a:cubicBezTo>
                      <a:pt x="1350" y="777"/>
                      <a:pt x="1375" y="780"/>
                      <a:pt x="1397" y="793"/>
                    </a:cubicBezTo>
                    <a:cubicBezTo>
                      <a:pt x="1418" y="805"/>
                      <a:pt x="1444" y="811"/>
                      <a:pt x="1464" y="823"/>
                    </a:cubicBezTo>
                    <a:cubicBezTo>
                      <a:pt x="1487" y="837"/>
                      <a:pt x="1506" y="864"/>
                      <a:pt x="1520" y="886"/>
                    </a:cubicBezTo>
                    <a:cubicBezTo>
                      <a:pt x="1529" y="902"/>
                      <a:pt x="1545" y="914"/>
                      <a:pt x="1553" y="930"/>
                    </a:cubicBezTo>
                    <a:cubicBezTo>
                      <a:pt x="1568" y="955"/>
                      <a:pt x="1562" y="962"/>
                      <a:pt x="1585" y="984"/>
                    </a:cubicBezTo>
                    <a:cubicBezTo>
                      <a:pt x="1625" y="1021"/>
                      <a:pt x="1660" y="1062"/>
                      <a:pt x="1693" y="1103"/>
                    </a:cubicBezTo>
                    <a:cubicBezTo>
                      <a:pt x="1715" y="1130"/>
                      <a:pt x="1744" y="1137"/>
                      <a:pt x="1767" y="1160"/>
                    </a:cubicBezTo>
                    <a:cubicBezTo>
                      <a:pt x="1783" y="1174"/>
                      <a:pt x="1794" y="1197"/>
                      <a:pt x="1806" y="1215"/>
                    </a:cubicBezTo>
                    <a:cubicBezTo>
                      <a:pt x="1830" y="1251"/>
                      <a:pt x="1839" y="1290"/>
                      <a:pt x="1874" y="1313"/>
                    </a:cubicBezTo>
                    <a:cubicBezTo>
                      <a:pt x="1889" y="1322"/>
                      <a:pt x="1903" y="1335"/>
                      <a:pt x="1920" y="1341"/>
                    </a:cubicBezTo>
                    <a:cubicBezTo>
                      <a:pt x="1939" y="1346"/>
                      <a:pt x="1957" y="1342"/>
                      <a:pt x="1975" y="1350"/>
                    </a:cubicBezTo>
                    <a:cubicBezTo>
                      <a:pt x="1996" y="1360"/>
                      <a:pt x="2001" y="1377"/>
                      <a:pt x="2018" y="1389"/>
                    </a:cubicBezTo>
                    <a:cubicBezTo>
                      <a:pt x="2035" y="1402"/>
                      <a:pt x="2059" y="1413"/>
                      <a:pt x="2079" y="1422"/>
                    </a:cubicBezTo>
                    <a:cubicBezTo>
                      <a:pt x="2121" y="1441"/>
                      <a:pt x="2158" y="1458"/>
                      <a:pt x="2204" y="1468"/>
                    </a:cubicBezTo>
                    <a:cubicBezTo>
                      <a:pt x="2233" y="1474"/>
                      <a:pt x="2263" y="1483"/>
                      <a:pt x="2293" y="1485"/>
                    </a:cubicBezTo>
                    <a:cubicBezTo>
                      <a:pt x="2321" y="1487"/>
                      <a:pt x="2344" y="1483"/>
                      <a:pt x="2370" y="1477"/>
                    </a:cubicBezTo>
                    <a:cubicBezTo>
                      <a:pt x="2422" y="1466"/>
                      <a:pt x="2475" y="1454"/>
                      <a:pt x="2526" y="1440"/>
                    </a:cubicBezTo>
                    <a:cubicBezTo>
                      <a:pt x="2587" y="1422"/>
                      <a:pt x="2651" y="1406"/>
                      <a:pt x="2712" y="1386"/>
                    </a:cubicBezTo>
                    <a:cubicBezTo>
                      <a:pt x="2747" y="1374"/>
                      <a:pt x="2761" y="1370"/>
                      <a:pt x="2788" y="1346"/>
                    </a:cubicBezTo>
                    <a:cubicBezTo>
                      <a:pt x="2856" y="1287"/>
                      <a:pt x="2944" y="1254"/>
                      <a:pt x="3010" y="1191"/>
                    </a:cubicBezTo>
                    <a:cubicBezTo>
                      <a:pt x="3032" y="1170"/>
                      <a:pt x="3036" y="1161"/>
                      <a:pt x="3067" y="1158"/>
                    </a:cubicBezTo>
                    <a:cubicBezTo>
                      <a:pt x="3106" y="1155"/>
                      <a:pt x="3130" y="1150"/>
                      <a:pt x="3164" y="1127"/>
                    </a:cubicBezTo>
                    <a:cubicBezTo>
                      <a:pt x="3206" y="1097"/>
                      <a:pt x="3262" y="1082"/>
                      <a:pt x="3299" y="1045"/>
                    </a:cubicBezTo>
                    <a:cubicBezTo>
                      <a:pt x="3332" y="1013"/>
                      <a:pt x="3362" y="965"/>
                      <a:pt x="3372" y="919"/>
                    </a:cubicBezTo>
                    <a:cubicBezTo>
                      <a:pt x="3387" y="852"/>
                      <a:pt x="3434" y="805"/>
                      <a:pt x="3500" y="785"/>
                    </a:cubicBezTo>
                    <a:cubicBezTo>
                      <a:pt x="3534" y="774"/>
                      <a:pt x="3571" y="778"/>
                      <a:pt x="3606" y="770"/>
                    </a:cubicBezTo>
                    <a:cubicBezTo>
                      <a:pt x="3656" y="757"/>
                      <a:pt x="3703" y="730"/>
                      <a:pt x="3750" y="710"/>
                    </a:cubicBezTo>
                    <a:cubicBezTo>
                      <a:pt x="3804" y="687"/>
                      <a:pt x="3848" y="643"/>
                      <a:pt x="3903" y="627"/>
                    </a:cubicBezTo>
                    <a:cubicBezTo>
                      <a:pt x="3932" y="618"/>
                      <a:pt x="3961" y="613"/>
                      <a:pt x="3991" y="613"/>
                    </a:cubicBezTo>
                    <a:cubicBezTo>
                      <a:pt x="4036" y="613"/>
                      <a:pt x="4057" y="628"/>
                      <a:pt x="4094" y="655"/>
                    </a:cubicBezTo>
                    <a:cubicBezTo>
                      <a:pt x="4127" y="678"/>
                      <a:pt x="4158" y="692"/>
                      <a:pt x="4196" y="704"/>
                    </a:cubicBezTo>
                    <a:cubicBezTo>
                      <a:pt x="4215" y="710"/>
                      <a:pt x="4230" y="710"/>
                      <a:pt x="4243" y="722"/>
                    </a:cubicBezTo>
                    <a:cubicBezTo>
                      <a:pt x="4273" y="748"/>
                      <a:pt x="4291" y="778"/>
                      <a:pt x="4333" y="792"/>
                    </a:cubicBezTo>
                    <a:cubicBezTo>
                      <a:pt x="4361" y="801"/>
                      <a:pt x="4389" y="798"/>
                      <a:pt x="4416" y="811"/>
                    </a:cubicBezTo>
                    <a:cubicBezTo>
                      <a:pt x="4436" y="820"/>
                      <a:pt x="4455" y="838"/>
                      <a:pt x="4471" y="853"/>
                    </a:cubicBezTo>
                    <a:cubicBezTo>
                      <a:pt x="4504" y="887"/>
                      <a:pt x="4536" y="936"/>
                      <a:pt x="4578" y="958"/>
                    </a:cubicBezTo>
                    <a:cubicBezTo>
                      <a:pt x="4625" y="982"/>
                      <a:pt x="4664" y="979"/>
                      <a:pt x="4708" y="953"/>
                    </a:cubicBezTo>
                    <a:cubicBezTo>
                      <a:pt x="4779" y="912"/>
                      <a:pt x="4855" y="868"/>
                      <a:pt x="4913" y="809"/>
                    </a:cubicBezTo>
                    <a:cubicBezTo>
                      <a:pt x="4980" y="742"/>
                      <a:pt x="5021" y="660"/>
                      <a:pt x="5108" y="613"/>
                    </a:cubicBezTo>
                    <a:cubicBezTo>
                      <a:pt x="5158" y="586"/>
                      <a:pt x="5217" y="513"/>
                      <a:pt x="5278" y="526"/>
                    </a:cubicBezTo>
                    <a:cubicBezTo>
                      <a:pt x="5308" y="532"/>
                      <a:pt x="5328" y="559"/>
                      <a:pt x="5361" y="560"/>
                    </a:cubicBezTo>
                    <a:cubicBezTo>
                      <a:pt x="5378" y="561"/>
                      <a:pt x="5386" y="556"/>
                      <a:pt x="5401" y="549"/>
                    </a:cubicBezTo>
                    <a:cubicBezTo>
                      <a:pt x="5459" y="522"/>
                      <a:pt x="5511" y="481"/>
                      <a:pt x="5564" y="446"/>
                    </a:cubicBezTo>
                    <a:cubicBezTo>
                      <a:pt x="5608" y="417"/>
                      <a:pt x="5652" y="385"/>
                      <a:pt x="5699" y="360"/>
                    </a:cubicBezTo>
                    <a:cubicBezTo>
                      <a:pt x="5746" y="334"/>
                      <a:pt x="5792" y="312"/>
                      <a:pt x="5834" y="277"/>
                    </a:cubicBezTo>
                    <a:cubicBezTo>
                      <a:pt x="5943" y="187"/>
                      <a:pt x="6063" y="96"/>
                      <a:pt x="6195" y="43"/>
                    </a:cubicBezTo>
                    <a:cubicBezTo>
                      <a:pt x="6262" y="15"/>
                      <a:pt x="6337" y="5"/>
                      <a:pt x="6409" y="3"/>
                    </a:cubicBezTo>
                    <a:cubicBezTo>
                      <a:pt x="6476" y="0"/>
                      <a:pt x="6555" y="-7"/>
                      <a:pt x="6607" y="44"/>
                    </a:cubicBezTo>
                    <a:cubicBezTo>
                      <a:pt x="6666" y="103"/>
                      <a:pt x="6710" y="177"/>
                      <a:pt x="6770" y="235"/>
                    </a:cubicBezTo>
                    <a:cubicBezTo>
                      <a:pt x="6792" y="257"/>
                      <a:pt x="6817" y="261"/>
                      <a:pt x="6848" y="252"/>
                    </a:cubicBezTo>
                    <a:cubicBezTo>
                      <a:pt x="6864" y="248"/>
                      <a:pt x="6879" y="237"/>
                      <a:pt x="6897" y="232"/>
                    </a:cubicBezTo>
                    <a:cubicBezTo>
                      <a:pt x="6913" y="228"/>
                      <a:pt x="6930" y="226"/>
                      <a:pt x="6946" y="222"/>
                    </a:cubicBezTo>
                    <a:cubicBezTo>
                      <a:pt x="6987" y="211"/>
                      <a:pt x="7080" y="174"/>
                      <a:pt x="7117" y="211"/>
                    </a:cubicBezTo>
                    <a:lnTo>
                      <a:pt x="7117" y="3664"/>
                    </a:lnTo>
                    <a:lnTo>
                      <a:pt x="0" y="3664"/>
                    </a:lnTo>
                    <a:lnTo>
                      <a:pt x="0" y="396"/>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8" name="Google Shape;1598;p28"/>
              <p:cNvSpPr/>
              <p:nvPr/>
            </p:nvSpPr>
            <p:spPr>
              <a:xfrm>
                <a:off x="5497650" y="2132050"/>
                <a:ext cx="2339426" cy="498453"/>
              </a:xfrm>
              <a:custGeom>
                <a:avLst/>
                <a:gdLst/>
                <a:ahLst/>
                <a:cxnLst/>
                <a:rect l="l" t="t" r="r" b="b"/>
                <a:pathLst>
                  <a:path w="7165" h="1556" extrusionOk="0">
                    <a:moveTo>
                      <a:pt x="2330" y="1556"/>
                    </a:moveTo>
                    <a:cubicBezTo>
                      <a:pt x="2324" y="1556"/>
                      <a:pt x="2319" y="1556"/>
                      <a:pt x="2313" y="1555"/>
                    </a:cubicBezTo>
                    <a:cubicBezTo>
                      <a:pt x="2287" y="1553"/>
                      <a:pt x="2261" y="1547"/>
                      <a:pt x="2237" y="1541"/>
                    </a:cubicBezTo>
                    <a:cubicBezTo>
                      <a:pt x="2231" y="1540"/>
                      <a:pt x="2225" y="1539"/>
                      <a:pt x="2219" y="1537"/>
                    </a:cubicBezTo>
                    <a:cubicBezTo>
                      <a:pt x="2171" y="1527"/>
                      <a:pt x="2132" y="1509"/>
                      <a:pt x="2091" y="1491"/>
                    </a:cubicBezTo>
                    <a:lnTo>
                      <a:pt x="2087" y="1489"/>
                    </a:lnTo>
                    <a:cubicBezTo>
                      <a:pt x="2065" y="1479"/>
                      <a:pt x="2039" y="1467"/>
                      <a:pt x="2019" y="1452"/>
                    </a:cubicBezTo>
                    <a:cubicBezTo>
                      <a:pt x="2009" y="1445"/>
                      <a:pt x="2002" y="1437"/>
                      <a:pt x="1997" y="1430"/>
                    </a:cubicBezTo>
                    <a:cubicBezTo>
                      <a:pt x="1991" y="1423"/>
                      <a:pt x="1988" y="1420"/>
                      <a:pt x="1983" y="1417"/>
                    </a:cubicBezTo>
                    <a:cubicBezTo>
                      <a:pt x="1979" y="1415"/>
                      <a:pt x="1973" y="1415"/>
                      <a:pt x="1964" y="1414"/>
                    </a:cubicBezTo>
                    <a:cubicBezTo>
                      <a:pt x="1955" y="1414"/>
                      <a:pt x="1944" y="1413"/>
                      <a:pt x="1932" y="1409"/>
                    </a:cubicBezTo>
                    <a:cubicBezTo>
                      <a:pt x="1914" y="1404"/>
                      <a:pt x="1900" y="1393"/>
                      <a:pt x="1888" y="1385"/>
                    </a:cubicBezTo>
                    <a:cubicBezTo>
                      <a:pt x="1884" y="1382"/>
                      <a:pt x="1881" y="1379"/>
                      <a:pt x="1877" y="1377"/>
                    </a:cubicBezTo>
                    <a:cubicBezTo>
                      <a:pt x="1845" y="1356"/>
                      <a:pt x="1830" y="1326"/>
                      <a:pt x="1816" y="1300"/>
                    </a:cubicBezTo>
                    <a:cubicBezTo>
                      <a:pt x="1811" y="1289"/>
                      <a:pt x="1805" y="1279"/>
                      <a:pt x="1799" y="1269"/>
                    </a:cubicBezTo>
                    <a:cubicBezTo>
                      <a:pt x="1795" y="1264"/>
                      <a:pt x="1792" y="1259"/>
                      <a:pt x="1789" y="1253"/>
                    </a:cubicBezTo>
                    <a:cubicBezTo>
                      <a:pt x="1781" y="1240"/>
                      <a:pt x="1773" y="1227"/>
                      <a:pt x="1765" y="1220"/>
                    </a:cubicBezTo>
                    <a:cubicBezTo>
                      <a:pt x="1758" y="1213"/>
                      <a:pt x="1749" y="1207"/>
                      <a:pt x="1739" y="1201"/>
                    </a:cubicBezTo>
                    <a:cubicBezTo>
                      <a:pt x="1723" y="1191"/>
                      <a:pt x="1704" y="1180"/>
                      <a:pt x="1688" y="1160"/>
                    </a:cubicBezTo>
                    <a:cubicBezTo>
                      <a:pt x="1659" y="1124"/>
                      <a:pt x="1624" y="1082"/>
                      <a:pt x="1584" y="1045"/>
                    </a:cubicBezTo>
                    <a:cubicBezTo>
                      <a:pt x="1564" y="1027"/>
                      <a:pt x="1558" y="1014"/>
                      <a:pt x="1552" y="998"/>
                    </a:cubicBezTo>
                    <a:cubicBezTo>
                      <a:pt x="1550" y="993"/>
                      <a:pt x="1549" y="988"/>
                      <a:pt x="1545" y="982"/>
                    </a:cubicBezTo>
                    <a:cubicBezTo>
                      <a:pt x="1542" y="977"/>
                      <a:pt x="1537" y="971"/>
                      <a:pt x="1532" y="965"/>
                    </a:cubicBezTo>
                    <a:cubicBezTo>
                      <a:pt x="1526" y="958"/>
                      <a:pt x="1518" y="950"/>
                      <a:pt x="1512" y="939"/>
                    </a:cubicBezTo>
                    <a:cubicBezTo>
                      <a:pt x="1498" y="915"/>
                      <a:pt x="1481" y="897"/>
                      <a:pt x="1468" y="888"/>
                    </a:cubicBezTo>
                    <a:cubicBezTo>
                      <a:pt x="1460" y="884"/>
                      <a:pt x="1450" y="880"/>
                      <a:pt x="1440" y="876"/>
                    </a:cubicBezTo>
                    <a:cubicBezTo>
                      <a:pt x="1428" y="871"/>
                      <a:pt x="1415" y="866"/>
                      <a:pt x="1402" y="859"/>
                    </a:cubicBezTo>
                    <a:cubicBezTo>
                      <a:pt x="1396" y="855"/>
                      <a:pt x="1390" y="853"/>
                      <a:pt x="1383" y="850"/>
                    </a:cubicBezTo>
                    <a:cubicBezTo>
                      <a:pt x="1366" y="843"/>
                      <a:pt x="1344" y="834"/>
                      <a:pt x="1328" y="811"/>
                    </a:cubicBezTo>
                    <a:cubicBezTo>
                      <a:pt x="1322" y="803"/>
                      <a:pt x="1320" y="795"/>
                      <a:pt x="1319" y="788"/>
                    </a:cubicBezTo>
                    <a:cubicBezTo>
                      <a:pt x="1318" y="787"/>
                      <a:pt x="1317" y="787"/>
                      <a:pt x="1316" y="786"/>
                    </a:cubicBezTo>
                    <a:cubicBezTo>
                      <a:pt x="1313" y="784"/>
                      <a:pt x="1311" y="781"/>
                      <a:pt x="1309" y="780"/>
                    </a:cubicBezTo>
                    <a:cubicBezTo>
                      <a:pt x="1283" y="756"/>
                      <a:pt x="1277" y="740"/>
                      <a:pt x="1268" y="715"/>
                    </a:cubicBezTo>
                    <a:lnTo>
                      <a:pt x="1267" y="712"/>
                    </a:lnTo>
                    <a:cubicBezTo>
                      <a:pt x="1261" y="696"/>
                      <a:pt x="1252" y="681"/>
                      <a:pt x="1240" y="667"/>
                    </a:cubicBezTo>
                    <a:cubicBezTo>
                      <a:pt x="1234" y="659"/>
                      <a:pt x="1228" y="652"/>
                      <a:pt x="1223" y="645"/>
                    </a:cubicBezTo>
                    <a:cubicBezTo>
                      <a:pt x="1222" y="643"/>
                      <a:pt x="1220" y="640"/>
                      <a:pt x="1218" y="638"/>
                    </a:cubicBezTo>
                    <a:cubicBezTo>
                      <a:pt x="1212" y="630"/>
                      <a:pt x="1207" y="620"/>
                      <a:pt x="1202" y="610"/>
                    </a:cubicBezTo>
                    <a:cubicBezTo>
                      <a:pt x="1199" y="605"/>
                      <a:pt x="1195" y="596"/>
                      <a:pt x="1192" y="592"/>
                    </a:cubicBezTo>
                    <a:cubicBezTo>
                      <a:pt x="1188" y="591"/>
                      <a:pt x="1179" y="590"/>
                      <a:pt x="1174" y="589"/>
                    </a:cubicBezTo>
                    <a:cubicBezTo>
                      <a:pt x="1166" y="588"/>
                      <a:pt x="1157" y="587"/>
                      <a:pt x="1149" y="585"/>
                    </a:cubicBezTo>
                    <a:cubicBezTo>
                      <a:pt x="1123" y="577"/>
                      <a:pt x="1109" y="567"/>
                      <a:pt x="1095" y="558"/>
                    </a:cubicBezTo>
                    <a:cubicBezTo>
                      <a:pt x="1089" y="554"/>
                      <a:pt x="1083" y="550"/>
                      <a:pt x="1076" y="545"/>
                    </a:cubicBezTo>
                    <a:cubicBezTo>
                      <a:pt x="1054" y="533"/>
                      <a:pt x="1030" y="529"/>
                      <a:pt x="997" y="531"/>
                    </a:cubicBezTo>
                    <a:cubicBezTo>
                      <a:pt x="990" y="532"/>
                      <a:pt x="982" y="535"/>
                      <a:pt x="973" y="539"/>
                    </a:cubicBezTo>
                    <a:cubicBezTo>
                      <a:pt x="965" y="543"/>
                      <a:pt x="956" y="547"/>
                      <a:pt x="945" y="550"/>
                    </a:cubicBezTo>
                    <a:cubicBezTo>
                      <a:pt x="927" y="555"/>
                      <a:pt x="909" y="557"/>
                      <a:pt x="892" y="558"/>
                    </a:cubicBezTo>
                    <a:cubicBezTo>
                      <a:pt x="876" y="560"/>
                      <a:pt x="861" y="561"/>
                      <a:pt x="848" y="565"/>
                    </a:cubicBezTo>
                    <a:cubicBezTo>
                      <a:pt x="833" y="570"/>
                      <a:pt x="818" y="575"/>
                      <a:pt x="804" y="579"/>
                    </a:cubicBezTo>
                    <a:cubicBezTo>
                      <a:pt x="762" y="593"/>
                      <a:pt x="720" y="608"/>
                      <a:pt x="669" y="608"/>
                    </a:cubicBezTo>
                    <a:cubicBezTo>
                      <a:pt x="668" y="608"/>
                      <a:pt x="667" y="608"/>
                      <a:pt x="665" y="608"/>
                    </a:cubicBezTo>
                    <a:cubicBezTo>
                      <a:pt x="660" y="608"/>
                      <a:pt x="656" y="608"/>
                      <a:pt x="651" y="608"/>
                    </a:cubicBezTo>
                    <a:cubicBezTo>
                      <a:pt x="608" y="608"/>
                      <a:pt x="568" y="608"/>
                      <a:pt x="522" y="585"/>
                    </a:cubicBezTo>
                    <a:lnTo>
                      <a:pt x="515" y="582"/>
                    </a:lnTo>
                    <a:cubicBezTo>
                      <a:pt x="497" y="573"/>
                      <a:pt x="475" y="562"/>
                      <a:pt x="459" y="547"/>
                    </a:cubicBezTo>
                    <a:cubicBezTo>
                      <a:pt x="447" y="537"/>
                      <a:pt x="440" y="524"/>
                      <a:pt x="435" y="514"/>
                    </a:cubicBezTo>
                    <a:cubicBezTo>
                      <a:pt x="432" y="508"/>
                      <a:pt x="429" y="502"/>
                      <a:pt x="426" y="499"/>
                    </a:cubicBezTo>
                    <a:cubicBezTo>
                      <a:pt x="417" y="491"/>
                      <a:pt x="408" y="483"/>
                      <a:pt x="400" y="476"/>
                    </a:cubicBezTo>
                    <a:cubicBezTo>
                      <a:pt x="386" y="464"/>
                      <a:pt x="371" y="451"/>
                      <a:pt x="357" y="437"/>
                    </a:cubicBezTo>
                    <a:cubicBezTo>
                      <a:pt x="340" y="420"/>
                      <a:pt x="321" y="410"/>
                      <a:pt x="299" y="399"/>
                    </a:cubicBezTo>
                    <a:cubicBezTo>
                      <a:pt x="287" y="393"/>
                      <a:pt x="275" y="387"/>
                      <a:pt x="263" y="379"/>
                    </a:cubicBezTo>
                    <a:cubicBezTo>
                      <a:pt x="240" y="366"/>
                      <a:pt x="220" y="369"/>
                      <a:pt x="183" y="376"/>
                    </a:cubicBezTo>
                    <a:cubicBezTo>
                      <a:pt x="178" y="377"/>
                      <a:pt x="173" y="378"/>
                      <a:pt x="168" y="379"/>
                    </a:cubicBezTo>
                    <a:cubicBezTo>
                      <a:pt x="156" y="382"/>
                      <a:pt x="138" y="393"/>
                      <a:pt x="124" y="402"/>
                    </a:cubicBezTo>
                    <a:lnTo>
                      <a:pt x="118" y="406"/>
                    </a:lnTo>
                    <a:cubicBezTo>
                      <a:pt x="114" y="408"/>
                      <a:pt x="110" y="411"/>
                      <a:pt x="105" y="413"/>
                    </a:cubicBezTo>
                    <a:cubicBezTo>
                      <a:pt x="97" y="418"/>
                      <a:pt x="74" y="431"/>
                      <a:pt x="69" y="437"/>
                    </a:cubicBezTo>
                    <a:cubicBezTo>
                      <a:pt x="70" y="436"/>
                      <a:pt x="72" y="432"/>
                      <a:pt x="71" y="427"/>
                    </a:cubicBezTo>
                    <a:lnTo>
                      <a:pt x="1" y="435"/>
                    </a:lnTo>
                    <a:cubicBezTo>
                      <a:pt x="-4" y="393"/>
                      <a:pt x="41" y="368"/>
                      <a:pt x="71" y="351"/>
                    </a:cubicBezTo>
                    <a:cubicBezTo>
                      <a:pt x="74" y="349"/>
                      <a:pt x="78" y="348"/>
                      <a:pt x="80" y="346"/>
                    </a:cubicBezTo>
                    <a:lnTo>
                      <a:pt x="86" y="342"/>
                    </a:lnTo>
                    <a:cubicBezTo>
                      <a:pt x="105" y="330"/>
                      <a:pt x="129" y="315"/>
                      <a:pt x="155" y="310"/>
                    </a:cubicBezTo>
                    <a:cubicBezTo>
                      <a:pt x="160" y="309"/>
                      <a:pt x="164" y="308"/>
                      <a:pt x="169" y="307"/>
                    </a:cubicBezTo>
                    <a:cubicBezTo>
                      <a:pt x="208" y="299"/>
                      <a:pt x="252" y="290"/>
                      <a:pt x="299" y="318"/>
                    </a:cubicBezTo>
                    <a:cubicBezTo>
                      <a:pt x="310" y="325"/>
                      <a:pt x="321" y="330"/>
                      <a:pt x="331" y="335"/>
                    </a:cubicBezTo>
                    <a:cubicBezTo>
                      <a:pt x="357" y="348"/>
                      <a:pt x="383" y="362"/>
                      <a:pt x="407" y="387"/>
                    </a:cubicBezTo>
                    <a:cubicBezTo>
                      <a:pt x="420" y="400"/>
                      <a:pt x="433" y="411"/>
                      <a:pt x="446" y="422"/>
                    </a:cubicBezTo>
                    <a:cubicBezTo>
                      <a:pt x="455" y="430"/>
                      <a:pt x="465" y="438"/>
                      <a:pt x="474" y="447"/>
                    </a:cubicBezTo>
                    <a:cubicBezTo>
                      <a:pt x="487" y="458"/>
                      <a:pt x="493" y="471"/>
                      <a:pt x="498" y="481"/>
                    </a:cubicBezTo>
                    <a:cubicBezTo>
                      <a:pt x="501" y="487"/>
                      <a:pt x="504" y="493"/>
                      <a:pt x="506" y="495"/>
                    </a:cubicBezTo>
                    <a:cubicBezTo>
                      <a:pt x="515" y="503"/>
                      <a:pt x="534" y="512"/>
                      <a:pt x="547" y="519"/>
                    </a:cubicBezTo>
                    <a:lnTo>
                      <a:pt x="554" y="522"/>
                    </a:lnTo>
                    <a:cubicBezTo>
                      <a:pt x="584" y="537"/>
                      <a:pt x="612" y="537"/>
                      <a:pt x="651" y="537"/>
                    </a:cubicBezTo>
                    <a:cubicBezTo>
                      <a:pt x="657" y="537"/>
                      <a:pt x="663" y="537"/>
                      <a:pt x="669" y="537"/>
                    </a:cubicBezTo>
                    <a:lnTo>
                      <a:pt x="669" y="537"/>
                    </a:lnTo>
                    <a:cubicBezTo>
                      <a:pt x="708" y="537"/>
                      <a:pt x="742" y="525"/>
                      <a:pt x="781" y="512"/>
                    </a:cubicBezTo>
                    <a:cubicBezTo>
                      <a:pt x="796" y="507"/>
                      <a:pt x="812" y="502"/>
                      <a:pt x="828" y="497"/>
                    </a:cubicBezTo>
                    <a:cubicBezTo>
                      <a:pt x="848" y="491"/>
                      <a:pt x="868" y="489"/>
                      <a:pt x="885" y="488"/>
                    </a:cubicBezTo>
                    <a:cubicBezTo>
                      <a:pt x="900" y="486"/>
                      <a:pt x="914" y="485"/>
                      <a:pt x="926" y="482"/>
                    </a:cubicBezTo>
                    <a:cubicBezTo>
                      <a:pt x="932" y="480"/>
                      <a:pt x="938" y="477"/>
                      <a:pt x="944" y="474"/>
                    </a:cubicBezTo>
                    <a:cubicBezTo>
                      <a:pt x="957" y="469"/>
                      <a:pt x="972" y="462"/>
                      <a:pt x="992" y="460"/>
                    </a:cubicBezTo>
                    <a:cubicBezTo>
                      <a:pt x="1039" y="457"/>
                      <a:pt x="1077" y="464"/>
                      <a:pt x="1111" y="484"/>
                    </a:cubicBezTo>
                    <a:cubicBezTo>
                      <a:pt x="1122" y="490"/>
                      <a:pt x="1130" y="495"/>
                      <a:pt x="1136" y="500"/>
                    </a:cubicBezTo>
                    <a:cubicBezTo>
                      <a:pt x="1148" y="508"/>
                      <a:pt x="1154" y="512"/>
                      <a:pt x="1169" y="517"/>
                    </a:cubicBezTo>
                    <a:cubicBezTo>
                      <a:pt x="1172" y="517"/>
                      <a:pt x="1178" y="518"/>
                      <a:pt x="1183" y="519"/>
                    </a:cubicBezTo>
                    <a:cubicBezTo>
                      <a:pt x="1201" y="521"/>
                      <a:pt x="1221" y="524"/>
                      <a:pt x="1236" y="536"/>
                    </a:cubicBezTo>
                    <a:cubicBezTo>
                      <a:pt x="1249" y="546"/>
                      <a:pt x="1257" y="562"/>
                      <a:pt x="1265" y="578"/>
                    </a:cubicBezTo>
                    <a:cubicBezTo>
                      <a:pt x="1268" y="584"/>
                      <a:pt x="1272" y="592"/>
                      <a:pt x="1275" y="595"/>
                    </a:cubicBezTo>
                    <a:cubicBezTo>
                      <a:pt x="1277" y="598"/>
                      <a:pt x="1279" y="601"/>
                      <a:pt x="1281" y="604"/>
                    </a:cubicBezTo>
                    <a:cubicBezTo>
                      <a:pt x="1285" y="610"/>
                      <a:pt x="1289" y="615"/>
                      <a:pt x="1294" y="621"/>
                    </a:cubicBezTo>
                    <a:cubicBezTo>
                      <a:pt x="1312" y="642"/>
                      <a:pt x="1325" y="664"/>
                      <a:pt x="1334" y="688"/>
                    </a:cubicBezTo>
                    <a:lnTo>
                      <a:pt x="1335" y="691"/>
                    </a:lnTo>
                    <a:cubicBezTo>
                      <a:pt x="1342" y="713"/>
                      <a:pt x="1343" y="716"/>
                      <a:pt x="1356" y="727"/>
                    </a:cubicBezTo>
                    <a:cubicBezTo>
                      <a:pt x="1357" y="728"/>
                      <a:pt x="1359" y="729"/>
                      <a:pt x="1361" y="731"/>
                    </a:cubicBezTo>
                    <a:cubicBezTo>
                      <a:pt x="1370" y="738"/>
                      <a:pt x="1377" y="744"/>
                      <a:pt x="1381" y="750"/>
                    </a:cubicBezTo>
                    <a:cubicBezTo>
                      <a:pt x="1387" y="759"/>
                      <a:pt x="1389" y="768"/>
                      <a:pt x="1390" y="774"/>
                    </a:cubicBezTo>
                    <a:cubicBezTo>
                      <a:pt x="1394" y="778"/>
                      <a:pt x="1401" y="780"/>
                      <a:pt x="1410" y="784"/>
                    </a:cubicBezTo>
                    <a:cubicBezTo>
                      <a:pt x="1419" y="788"/>
                      <a:pt x="1428" y="792"/>
                      <a:pt x="1438" y="798"/>
                    </a:cubicBezTo>
                    <a:cubicBezTo>
                      <a:pt x="1446" y="802"/>
                      <a:pt x="1455" y="806"/>
                      <a:pt x="1465" y="810"/>
                    </a:cubicBezTo>
                    <a:cubicBezTo>
                      <a:pt x="1479" y="815"/>
                      <a:pt x="1492" y="820"/>
                      <a:pt x="1505" y="828"/>
                    </a:cubicBezTo>
                    <a:cubicBezTo>
                      <a:pt x="1535" y="847"/>
                      <a:pt x="1558" y="879"/>
                      <a:pt x="1573" y="903"/>
                    </a:cubicBezTo>
                    <a:cubicBezTo>
                      <a:pt x="1576" y="907"/>
                      <a:pt x="1581" y="913"/>
                      <a:pt x="1585" y="918"/>
                    </a:cubicBezTo>
                    <a:cubicBezTo>
                      <a:pt x="1593" y="927"/>
                      <a:pt x="1601" y="936"/>
                      <a:pt x="1607" y="947"/>
                    </a:cubicBezTo>
                    <a:cubicBezTo>
                      <a:pt x="1613" y="959"/>
                      <a:pt x="1617" y="967"/>
                      <a:pt x="1619" y="974"/>
                    </a:cubicBezTo>
                    <a:cubicBezTo>
                      <a:pt x="1622" y="982"/>
                      <a:pt x="1623" y="985"/>
                      <a:pt x="1632" y="993"/>
                    </a:cubicBezTo>
                    <a:cubicBezTo>
                      <a:pt x="1676" y="1033"/>
                      <a:pt x="1713" y="1078"/>
                      <a:pt x="1744" y="1116"/>
                    </a:cubicBezTo>
                    <a:cubicBezTo>
                      <a:pt x="1752" y="1126"/>
                      <a:pt x="1762" y="1133"/>
                      <a:pt x="1776" y="1140"/>
                    </a:cubicBezTo>
                    <a:cubicBezTo>
                      <a:pt x="1788" y="1148"/>
                      <a:pt x="1802" y="1156"/>
                      <a:pt x="1815" y="1169"/>
                    </a:cubicBezTo>
                    <a:cubicBezTo>
                      <a:pt x="1829" y="1183"/>
                      <a:pt x="1840" y="1201"/>
                      <a:pt x="1849" y="1216"/>
                    </a:cubicBezTo>
                    <a:cubicBezTo>
                      <a:pt x="1852" y="1221"/>
                      <a:pt x="1855" y="1226"/>
                      <a:pt x="1858" y="1231"/>
                    </a:cubicBezTo>
                    <a:cubicBezTo>
                      <a:pt x="1867" y="1244"/>
                      <a:pt x="1873" y="1256"/>
                      <a:pt x="1879" y="1269"/>
                    </a:cubicBezTo>
                    <a:cubicBezTo>
                      <a:pt x="1891" y="1290"/>
                      <a:pt x="1900" y="1307"/>
                      <a:pt x="1916" y="1318"/>
                    </a:cubicBezTo>
                    <a:cubicBezTo>
                      <a:pt x="1921" y="1321"/>
                      <a:pt x="1926" y="1324"/>
                      <a:pt x="1930" y="1328"/>
                    </a:cubicBezTo>
                    <a:cubicBezTo>
                      <a:pt x="1938" y="1334"/>
                      <a:pt x="1946" y="1339"/>
                      <a:pt x="1953" y="1342"/>
                    </a:cubicBezTo>
                    <a:cubicBezTo>
                      <a:pt x="1957" y="1343"/>
                      <a:pt x="1963" y="1343"/>
                      <a:pt x="1969" y="1344"/>
                    </a:cubicBezTo>
                    <a:cubicBezTo>
                      <a:pt x="1981" y="1345"/>
                      <a:pt x="1996" y="1346"/>
                      <a:pt x="2013" y="1353"/>
                    </a:cubicBezTo>
                    <a:cubicBezTo>
                      <a:pt x="2032" y="1362"/>
                      <a:pt x="2043" y="1375"/>
                      <a:pt x="2051" y="1385"/>
                    </a:cubicBezTo>
                    <a:cubicBezTo>
                      <a:pt x="2055" y="1389"/>
                      <a:pt x="2058" y="1393"/>
                      <a:pt x="2062" y="1396"/>
                    </a:cubicBezTo>
                    <a:cubicBezTo>
                      <a:pt x="2076" y="1406"/>
                      <a:pt x="2098" y="1417"/>
                      <a:pt x="2116" y="1425"/>
                    </a:cubicBezTo>
                    <a:lnTo>
                      <a:pt x="2120" y="1426"/>
                    </a:lnTo>
                    <a:cubicBezTo>
                      <a:pt x="2159" y="1444"/>
                      <a:pt x="2193" y="1459"/>
                      <a:pt x="2234" y="1468"/>
                    </a:cubicBezTo>
                    <a:cubicBezTo>
                      <a:pt x="2240" y="1470"/>
                      <a:pt x="2247" y="1471"/>
                      <a:pt x="2253" y="1473"/>
                    </a:cubicBezTo>
                    <a:cubicBezTo>
                      <a:pt x="2275" y="1478"/>
                      <a:pt x="2298" y="1483"/>
                      <a:pt x="2318" y="1485"/>
                    </a:cubicBezTo>
                    <a:cubicBezTo>
                      <a:pt x="2341" y="1486"/>
                      <a:pt x="2359" y="1483"/>
                      <a:pt x="2385" y="1477"/>
                    </a:cubicBezTo>
                    <a:cubicBezTo>
                      <a:pt x="2442" y="1465"/>
                      <a:pt x="2493" y="1453"/>
                      <a:pt x="2539" y="1440"/>
                    </a:cubicBezTo>
                    <a:cubicBezTo>
                      <a:pt x="2554" y="1436"/>
                      <a:pt x="2569" y="1432"/>
                      <a:pt x="2585" y="1428"/>
                    </a:cubicBezTo>
                    <a:cubicBezTo>
                      <a:pt x="2631" y="1415"/>
                      <a:pt x="2678" y="1402"/>
                      <a:pt x="2723" y="1387"/>
                    </a:cubicBezTo>
                    <a:cubicBezTo>
                      <a:pt x="2756" y="1376"/>
                      <a:pt x="2765" y="1373"/>
                      <a:pt x="2787" y="1354"/>
                    </a:cubicBezTo>
                    <a:cubicBezTo>
                      <a:pt x="2821" y="1325"/>
                      <a:pt x="2859" y="1302"/>
                      <a:pt x="2896" y="1280"/>
                    </a:cubicBezTo>
                    <a:cubicBezTo>
                      <a:pt x="2937" y="1255"/>
                      <a:pt x="2976" y="1232"/>
                      <a:pt x="3009" y="1201"/>
                    </a:cubicBezTo>
                    <a:cubicBezTo>
                      <a:pt x="3012" y="1197"/>
                      <a:pt x="3015" y="1194"/>
                      <a:pt x="3018" y="1192"/>
                    </a:cubicBezTo>
                    <a:cubicBezTo>
                      <a:pt x="3036" y="1173"/>
                      <a:pt x="3050" y="1161"/>
                      <a:pt x="3087" y="1158"/>
                    </a:cubicBezTo>
                    <a:cubicBezTo>
                      <a:pt x="3122" y="1155"/>
                      <a:pt x="3139" y="1152"/>
                      <a:pt x="3166" y="1133"/>
                    </a:cubicBezTo>
                    <a:cubicBezTo>
                      <a:pt x="3185" y="1119"/>
                      <a:pt x="3206" y="1109"/>
                      <a:pt x="3227" y="1099"/>
                    </a:cubicBezTo>
                    <a:cubicBezTo>
                      <a:pt x="3254" y="1085"/>
                      <a:pt x="3279" y="1073"/>
                      <a:pt x="3297" y="1055"/>
                    </a:cubicBezTo>
                    <a:cubicBezTo>
                      <a:pt x="3328" y="1025"/>
                      <a:pt x="3353" y="982"/>
                      <a:pt x="3360" y="946"/>
                    </a:cubicBezTo>
                    <a:cubicBezTo>
                      <a:pt x="3377" y="869"/>
                      <a:pt x="3432" y="810"/>
                      <a:pt x="3512" y="786"/>
                    </a:cubicBezTo>
                    <a:cubicBezTo>
                      <a:pt x="3534" y="779"/>
                      <a:pt x="3555" y="777"/>
                      <a:pt x="3576" y="776"/>
                    </a:cubicBezTo>
                    <a:cubicBezTo>
                      <a:pt x="3591" y="775"/>
                      <a:pt x="3606" y="773"/>
                      <a:pt x="3620" y="770"/>
                    </a:cubicBezTo>
                    <a:cubicBezTo>
                      <a:pt x="3651" y="762"/>
                      <a:pt x="3681" y="748"/>
                      <a:pt x="3713" y="733"/>
                    </a:cubicBezTo>
                    <a:cubicBezTo>
                      <a:pt x="3728" y="726"/>
                      <a:pt x="3743" y="719"/>
                      <a:pt x="3759" y="712"/>
                    </a:cubicBezTo>
                    <a:cubicBezTo>
                      <a:pt x="3780" y="703"/>
                      <a:pt x="3800" y="690"/>
                      <a:pt x="3821" y="677"/>
                    </a:cubicBezTo>
                    <a:cubicBezTo>
                      <a:pt x="3850" y="658"/>
                      <a:pt x="3880" y="638"/>
                      <a:pt x="3916" y="628"/>
                    </a:cubicBezTo>
                    <a:cubicBezTo>
                      <a:pt x="3949" y="618"/>
                      <a:pt x="3981" y="613"/>
                      <a:pt x="4013" y="613"/>
                    </a:cubicBezTo>
                    <a:cubicBezTo>
                      <a:pt x="4014" y="613"/>
                      <a:pt x="4014" y="613"/>
                      <a:pt x="4014" y="613"/>
                    </a:cubicBezTo>
                    <a:cubicBezTo>
                      <a:pt x="4069" y="613"/>
                      <a:pt x="4097" y="632"/>
                      <a:pt x="4134" y="659"/>
                    </a:cubicBezTo>
                    <a:lnTo>
                      <a:pt x="4137" y="661"/>
                    </a:lnTo>
                    <a:cubicBezTo>
                      <a:pt x="4164" y="680"/>
                      <a:pt x="4192" y="693"/>
                      <a:pt x="4229" y="705"/>
                    </a:cubicBezTo>
                    <a:cubicBezTo>
                      <a:pt x="4234" y="707"/>
                      <a:pt x="4238" y="708"/>
                      <a:pt x="4243" y="709"/>
                    </a:cubicBezTo>
                    <a:cubicBezTo>
                      <a:pt x="4257" y="712"/>
                      <a:pt x="4274" y="716"/>
                      <a:pt x="4289" y="730"/>
                    </a:cubicBezTo>
                    <a:cubicBezTo>
                      <a:pt x="4299" y="738"/>
                      <a:pt x="4306" y="746"/>
                      <a:pt x="4314" y="754"/>
                    </a:cubicBezTo>
                    <a:cubicBezTo>
                      <a:pt x="4331" y="772"/>
                      <a:pt x="4345" y="786"/>
                      <a:pt x="4367" y="793"/>
                    </a:cubicBezTo>
                    <a:cubicBezTo>
                      <a:pt x="4376" y="796"/>
                      <a:pt x="4386" y="798"/>
                      <a:pt x="4397" y="799"/>
                    </a:cubicBezTo>
                    <a:cubicBezTo>
                      <a:pt x="4414" y="802"/>
                      <a:pt x="4434" y="804"/>
                      <a:pt x="4454" y="814"/>
                    </a:cubicBezTo>
                    <a:cubicBezTo>
                      <a:pt x="4478" y="825"/>
                      <a:pt x="4499" y="844"/>
                      <a:pt x="4518" y="863"/>
                    </a:cubicBezTo>
                    <a:cubicBezTo>
                      <a:pt x="4530" y="875"/>
                      <a:pt x="4542" y="888"/>
                      <a:pt x="4553" y="901"/>
                    </a:cubicBezTo>
                    <a:cubicBezTo>
                      <a:pt x="4573" y="925"/>
                      <a:pt x="4594" y="950"/>
                      <a:pt x="4617" y="961"/>
                    </a:cubicBezTo>
                    <a:cubicBezTo>
                      <a:pt x="4652" y="979"/>
                      <a:pt x="4678" y="978"/>
                      <a:pt x="4712" y="958"/>
                    </a:cubicBezTo>
                    <a:lnTo>
                      <a:pt x="4716" y="955"/>
                    </a:lnTo>
                    <a:cubicBezTo>
                      <a:pt x="4785" y="915"/>
                      <a:pt x="4857" y="873"/>
                      <a:pt x="4911" y="819"/>
                    </a:cubicBezTo>
                    <a:cubicBezTo>
                      <a:pt x="4932" y="797"/>
                      <a:pt x="4952" y="773"/>
                      <a:pt x="4970" y="750"/>
                    </a:cubicBezTo>
                    <a:cubicBezTo>
                      <a:pt x="5009" y="701"/>
                      <a:pt x="5050" y="651"/>
                      <a:pt x="5114" y="617"/>
                    </a:cubicBezTo>
                    <a:cubicBezTo>
                      <a:pt x="5126" y="610"/>
                      <a:pt x="5142" y="598"/>
                      <a:pt x="5157" y="586"/>
                    </a:cubicBezTo>
                    <a:cubicBezTo>
                      <a:pt x="5198" y="554"/>
                      <a:pt x="5249" y="514"/>
                      <a:pt x="5308" y="526"/>
                    </a:cubicBezTo>
                    <a:cubicBezTo>
                      <a:pt x="5328" y="530"/>
                      <a:pt x="5343" y="539"/>
                      <a:pt x="5356" y="547"/>
                    </a:cubicBezTo>
                    <a:cubicBezTo>
                      <a:pt x="5369" y="555"/>
                      <a:pt x="5377" y="559"/>
                      <a:pt x="5385" y="560"/>
                    </a:cubicBezTo>
                    <a:cubicBezTo>
                      <a:pt x="5391" y="560"/>
                      <a:pt x="5393" y="560"/>
                      <a:pt x="5404" y="554"/>
                    </a:cubicBezTo>
                    <a:lnTo>
                      <a:pt x="5409" y="552"/>
                    </a:lnTo>
                    <a:cubicBezTo>
                      <a:pt x="5448" y="533"/>
                      <a:pt x="5486" y="507"/>
                      <a:pt x="5523" y="481"/>
                    </a:cubicBezTo>
                    <a:cubicBezTo>
                      <a:pt x="5537" y="471"/>
                      <a:pt x="5552" y="461"/>
                      <a:pt x="5567" y="451"/>
                    </a:cubicBezTo>
                    <a:cubicBezTo>
                      <a:pt x="5579" y="444"/>
                      <a:pt x="5590" y="436"/>
                      <a:pt x="5601" y="428"/>
                    </a:cubicBezTo>
                    <a:cubicBezTo>
                      <a:pt x="5634" y="406"/>
                      <a:pt x="5668" y="383"/>
                      <a:pt x="5705" y="363"/>
                    </a:cubicBezTo>
                    <a:cubicBezTo>
                      <a:pt x="5711" y="360"/>
                      <a:pt x="5717" y="357"/>
                      <a:pt x="5722" y="354"/>
                    </a:cubicBezTo>
                    <a:cubicBezTo>
                      <a:pt x="5762" y="333"/>
                      <a:pt x="5800" y="313"/>
                      <a:pt x="5834" y="284"/>
                    </a:cubicBezTo>
                    <a:cubicBezTo>
                      <a:pt x="5939" y="197"/>
                      <a:pt x="6066" y="101"/>
                      <a:pt x="6204" y="45"/>
                    </a:cubicBezTo>
                    <a:cubicBezTo>
                      <a:pt x="6267" y="19"/>
                      <a:pt x="6341" y="5"/>
                      <a:pt x="6430" y="2"/>
                    </a:cubicBezTo>
                    <a:lnTo>
                      <a:pt x="6443" y="1"/>
                    </a:lnTo>
                    <a:cubicBezTo>
                      <a:pt x="6511" y="-1"/>
                      <a:pt x="6595" y="-5"/>
                      <a:pt x="6654" y="54"/>
                    </a:cubicBezTo>
                    <a:cubicBezTo>
                      <a:pt x="6686" y="84"/>
                      <a:pt x="6712" y="119"/>
                      <a:pt x="6738" y="152"/>
                    </a:cubicBezTo>
                    <a:cubicBezTo>
                      <a:pt x="6764" y="185"/>
                      <a:pt x="6789" y="217"/>
                      <a:pt x="6817" y="245"/>
                    </a:cubicBezTo>
                    <a:cubicBezTo>
                      <a:pt x="6828" y="255"/>
                      <a:pt x="6838" y="259"/>
                      <a:pt x="6861" y="253"/>
                    </a:cubicBezTo>
                    <a:cubicBezTo>
                      <a:pt x="6866" y="252"/>
                      <a:pt x="6873" y="248"/>
                      <a:pt x="6879" y="245"/>
                    </a:cubicBezTo>
                    <a:cubicBezTo>
                      <a:pt x="6888" y="241"/>
                      <a:pt x="6898" y="236"/>
                      <a:pt x="6909" y="233"/>
                    </a:cubicBezTo>
                    <a:cubicBezTo>
                      <a:pt x="6920" y="230"/>
                      <a:pt x="6930" y="228"/>
                      <a:pt x="6939" y="226"/>
                    </a:cubicBezTo>
                    <a:cubicBezTo>
                      <a:pt x="6947" y="225"/>
                      <a:pt x="6953" y="224"/>
                      <a:pt x="6960" y="222"/>
                    </a:cubicBezTo>
                    <a:cubicBezTo>
                      <a:pt x="6965" y="221"/>
                      <a:pt x="6973" y="218"/>
                      <a:pt x="6981" y="216"/>
                    </a:cubicBezTo>
                    <a:cubicBezTo>
                      <a:pt x="7036" y="199"/>
                      <a:pt x="7118" y="174"/>
                      <a:pt x="7165" y="220"/>
                    </a:cubicBezTo>
                    <a:lnTo>
                      <a:pt x="7115" y="271"/>
                    </a:lnTo>
                    <a:cubicBezTo>
                      <a:pt x="7098" y="254"/>
                      <a:pt x="7028" y="276"/>
                      <a:pt x="7001" y="284"/>
                    </a:cubicBezTo>
                    <a:cubicBezTo>
                      <a:pt x="6993" y="286"/>
                      <a:pt x="6985" y="289"/>
                      <a:pt x="6978" y="291"/>
                    </a:cubicBezTo>
                    <a:cubicBezTo>
                      <a:pt x="6969" y="293"/>
                      <a:pt x="6961" y="295"/>
                      <a:pt x="6952" y="296"/>
                    </a:cubicBezTo>
                    <a:cubicBezTo>
                      <a:pt x="6944" y="298"/>
                      <a:pt x="6936" y="299"/>
                      <a:pt x="6929" y="301"/>
                    </a:cubicBezTo>
                    <a:cubicBezTo>
                      <a:pt x="6923" y="303"/>
                      <a:pt x="6917" y="306"/>
                      <a:pt x="6910" y="309"/>
                    </a:cubicBezTo>
                    <a:cubicBezTo>
                      <a:pt x="6901" y="313"/>
                      <a:pt x="6891" y="318"/>
                      <a:pt x="6880" y="321"/>
                    </a:cubicBezTo>
                    <a:cubicBezTo>
                      <a:pt x="6836" y="334"/>
                      <a:pt x="6799" y="325"/>
                      <a:pt x="6768" y="296"/>
                    </a:cubicBezTo>
                    <a:cubicBezTo>
                      <a:pt x="6736" y="265"/>
                      <a:pt x="6709" y="229"/>
                      <a:pt x="6682" y="195"/>
                    </a:cubicBezTo>
                    <a:cubicBezTo>
                      <a:pt x="6657" y="163"/>
                      <a:pt x="6632" y="132"/>
                      <a:pt x="6605" y="105"/>
                    </a:cubicBezTo>
                    <a:cubicBezTo>
                      <a:pt x="6567" y="68"/>
                      <a:pt x="6505" y="70"/>
                      <a:pt x="6446" y="72"/>
                    </a:cubicBezTo>
                    <a:lnTo>
                      <a:pt x="6433" y="73"/>
                    </a:lnTo>
                    <a:cubicBezTo>
                      <a:pt x="6352" y="76"/>
                      <a:pt x="6286" y="88"/>
                      <a:pt x="6231" y="110"/>
                    </a:cubicBezTo>
                    <a:cubicBezTo>
                      <a:pt x="6101" y="163"/>
                      <a:pt x="5980" y="256"/>
                      <a:pt x="5879" y="339"/>
                    </a:cubicBezTo>
                    <a:cubicBezTo>
                      <a:pt x="5839" y="372"/>
                      <a:pt x="5799" y="393"/>
                      <a:pt x="5756" y="416"/>
                    </a:cubicBezTo>
                    <a:cubicBezTo>
                      <a:pt x="5750" y="419"/>
                      <a:pt x="5744" y="423"/>
                      <a:pt x="5738" y="426"/>
                    </a:cubicBezTo>
                    <a:cubicBezTo>
                      <a:pt x="5705" y="444"/>
                      <a:pt x="5673" y="466"/>
                      <a:pt x="5641" y="487"/>
                    </a:cubicBezTo>
                    <a:cubicBezTo>
                      <a:pt x="5629" y="495"/>
                      <a:pt x="5618" y="503"/>
                      <a:pt x="5606" y="510"/>
                    </a:cubicBezTo>
                    <a:cubicBezTo>
                      <a:pt x="5592" y="520"/>
                      <a:pt x="5578" y="529"/>
                      <a:pt x="5563" y="540"/>
                    </a:cubicBezTo>
                    <a:cubicBezTo>
                      <a:pt x="5524" y="567"/>
                      <a:pt x="5483" y="595"/>
                      <a:pt x="5439" y="616"/>
                    </a:cubicBezTo>
                    <a:lnTo>
                      <a:pt x="5435" y="618"/>
                    </a:lnTo>
                    <a:cubicBezTo>
                      <a:pt x="5420" y="625"/>
                      <a:pt x="5406" y="632"/>
                      <a:pt x="5381" y="631"/>
                    </a:cubicBezTo>
                    <a:cubicBezTo>
                      <a:pt x="5354" y="629"/>
                      <a:pt x="5335" y="617"/>
                      <a:pt x="5319" y="607"/>
                    </a:cubicBezTo>
                    <a:cubicBezTo>
                      <a:pt x="5310" y="602"/>
                      <a:pt x="5302" y="597"/>
                      <a:pt x="5294" y="595"/>
                    </a:cubicBezTo>
                    <a:cubicBezTo>
                      <a:pt x="5267" y="590"/>
                      <a:pt x="5234" y="616"/>
                      <a:pt x="5201" y="642"/>
                    </a:cubicBezTo>
                    <a:cubicBezTo>
                      <a:pt x="5183" y="656"/>
                      <a:pt x="5165" y="670"/>
                      <a:pt x="5147" y="679"/>
                    </a:cubicBezTo>
                    <a:cubicBezTo>
                      <a:pt x="5096" y="707"/>
                      <a:pt x="5062" y="750"/>
                      <a:pt x="5025" y="795"/>
                    </a:cubicBezTo>
                    <a:cubicBezTo>
                      <a:pt x="5006" y="819"/>
                      <a:pt x="4985" y="845"/>
                      <a:pt x="4961" y="869"/>
                    </a:cubicBezTo>
                    <a:cubicBezTo>
                      <a:pt x="4900" y="930"/>
                      <a:pt x="4825" y="974"/>
                      <a:pt x="4752" y="1016"/>
                    </a:cubicBezTo>
                    <a:lnTo>
                      <a:pt x="4748" y="1019"/>
                    </a:lnTo>
                    <a:cubicBezTo>
                      <a:pt x="4693" y="1051"/>
                      <a:pt x="4641" y="1053"/>
                      <a:pt x="4585" y="1025"/>
                    </a:cubicBezTo>
                    <a:cubicBezTo>
                      <a:pt x="4550" y="1007"/>
                      <a:pt x="4523" y="975"/>
                      <a:pt x="4499" y="947"/>
                    </a:cubicBezTo>
                    <a:cubicBezTo>
                      <a:pt x="4488" y="935"/>
                      <a:pt x="4478" y="923"/>
                      <a:pt x="4468" y="914"/>
                    </a:cubicBezTo>
                    <a:cubicBezTo>
                      <a:pt x="4457" y="902"/>
                      <a:pt x="4439" y="885"/>
                      <a:pt x="4424" y="878"/>
                    </a:cubicBezTo>
                    <a:cubicBezTo>
                      <a:pt x="4413" y="873"/>
                      <a:pt x="4401" y="872"/>
                      <a:pt x="4388" y="870"/>
                    </a:cubicBezTo>
                    <a:cubicBezTo>
                      <a:pt x="4374" y="868"/>
                      <a:pt x="4360" y="866"/>
                      <a:pt x="4344" y="861"/>
                    </a:cubicBezTo>
                    <a:cubicBezTo>
                      <a:pt x="4306" y="847"/>
                      <a:pt x="4283" y="824"/>
                      <a:pt x="4263" y="804"/>
                    </a:cubicBezTo>
                    <a:cubicBezTo>
                      <a:pt x="4256" y="796"/>
                      <a:pt x="4249" y="790"/>
                      <a:pt x="4242" y="783"/>
                    </a:cubicBezTo>
                    <a:cubicBezTo>
                      <a:pt x="4240" y="781"/>
                      <a:pt x="4236" y="780"/>
                      <a:pt x="4227" y="778"/>
                    </a:cubicBezTo>
                    <a:cubicBezTo>
                      <a:pt x="4221" y="777"/>
                      <a:pt x="4215" y="775"/>
                      <a:pt x="4208" y="773"/>
                    </a:cubicBezTo>
                    <a:cubicBezTo>
                      <a:pt x="4163" y="759"/>
                      <a:pt x="4129" y="742"/>
                      <a:pt x="4096" y="719"/>
                    </a:cubicBezTo>
                    <a:lnTo>
                      <a:pt x="4093" y="717"/>
                    </a:lnTo>
                    <a:cubicBezTo>
                      <a:pt x="4059" y="693"/>
                      <a:pt x="4046" y="684"/>
                      <a:pt x="4013" y="684"/>
                    </a:cubicBezTo>
                    <a:cubicBezTo>
                      <a:pt x="3988" y="684"/>
                      <a:pt x="3963" y="688"/>
                      <a:pt x="3936" y="696"/>
                    </a:cubicBezTo>
                    <a:cubicBezTo>
                      <a:pt x="3910" y="703"/>
                      <a:pt x="3886" y="719"/>
                      <a:pt x="3859" y="736"/>
                    </a:cubicBezTo>
                    <a:cubicBezTo>
                      <a:pt x="3837" y="751"/>
                      <a:pt x="3813" y="766"/>
                      <a:pt x="3787" y="777"/>
                    </a:cubicBezTo>
                    <a:cubicBezTo>
                      <a:pt x="3772" y="783"/>
                      <a:pt x="3758" y="790"/>
                      <a:pt x="3743" y="797"/>
                    </a:cubicBezTo>
                    <a:cubicBezTo>
                      <a:pt x="3709" y="813"/>
                      <a:pt x="3675" y="829"/>
                      <a:pt x="3637" y="839"/>
                    </a:cubicBezTo>
                    <a:cubicBezTo>
                      <a:pt x="3618" y="844"/>
                      <a:pt x="3599" y="845"/>
                      <a:pt x="3581" y="846"/>
                    </a:cubicBezTo>
                    <a:cubicBezTo>
                      <a:pt x="3564" y="848"/>
                      <a:pt x="3547" y="849"/>
                      <a:pt x="3533" y="853"/>
                    </a:cubicBezTo>
                    <a:cubicBezTo>
                      <a:pt x="3478" y="870"/>
                      <a:pt x="3441" y="909"/>
                      <a:pt x="3430" y="961"/>
                    </a:cubicBezTo>
                    <a:cubicBezTo>
                      <a:pt x="3419" y="1011"/>
                      <a:pt x="3388" y="1065"/>
                      <a:pt x="3347" y="1105"/>
                    </a:cubicBezTo>
                    <a:cubicBezTo>
                      <a:pt x="3321" y="1131"/>
                      <a:pt x="3289" y="1147"/>
                      <a:pt x="3258" y="1162"/>
                    </a:cubicBezTo>
                    <a:cubicBezTo>
                      <a:pt x="3239" y="1171"/>
                      <a:pt x="3221" y="1180"/>
                      <a:pt x="3206" y="1191"/>
                    </a:cubicBezTo>
                    <a:cubicBezTo>
                      <a:pt x="3164" y="1220"/>
                      <a:pt x="3133" y="1225"/>
                      <a:pt x="3093" y="1229"/>
                    </a:cubicBezTo>
                    <a:cubicBezTo>
                      <a:pt x="3080" y="1230"/>
                      <a:pt x="3080" y="1230"/>
                      <a:pt x="3068" y="1242"/>
                    </a:cubicBezTo>
                    <a:cubicBezTo>
                      <a:pt x="3065" y="1245"/>
                      <a:pt x="3061" y="1248"/>
                      <a:pt x="3057" y="1252"/>
                    </a:cubicBezTo>
                    <a:cubicBezTo>
                      <a:pt x="3019" y="1287"/>
                      <a:pt x="2975" y="1314"/>
                      <a:pt x="2933" y="1340"/>
                    </a:cubicBezTo>
                    <a:cubicBezTo>
                      <a:pt x="2897" y="1362"/>
                      <a:pt x="2863" y="1382"/>
                      <a:pt x="2834" y="1408"/>
                    </a:cubicBezTo>
                    <a:cubicBezTo>
                      <a:pt x="2801" y="1436"/>
                      <a:pt x="2781" y="1443"/>
                      <a:pt x="2746" y="1455"/>
                    </a:cubicBezTo>
                    <a:cubicBezTo>
                      <a:pt x="2699" y="1470"/>
                      <a:pt x="2650" y="1484"/>
                      <a:pt x="2603" y="1496"/>
                    </a:cubicBezTo>
                    <a:cubicBezTo>
                      <a:pt x="2588" y="1500"/>
                      <a:pt x="2573" y="1505"/>
                      <a:pt x="2558" y="1509"/>
                    </a:cubicBezTo>
                    <a:cubicBezTo>
                      <a:pt x="2511" y="1522"/>
                      <a:pt x="2458" y="1535"/>
                      <a:pt x="2400" y="1547"/>
                    </a:cubicBezTo>
                    <a:cubicBezTo>
                      <a:pt x="2376" y="1552"/>
                      <a:pt x="2354" y="1556"/>
                      <a:pt x="2330" y="1556"/>
                    </a:cubicBezTo>
                    <a:moveTo>
                      <a:pt x="1195" y="593"/>
                    </a:moveTo>
                    <a:lnTo>
                      <a:pt x="1195" y="593"/>
                    </a:lnTo>
                    <a:moveTo>
                      <a:pt x="1191" y="590"/>
                    </a:moveTo>
                    <a:lnTo>
                      <a:pt x="1191" y="59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9" name="Google Shape;1599;p28"/>
              <p:cNvSpPr/>
              <p:nvPr/>
            </p:nvSpPr>
            <p:spPr>
              <a:xfrm>
                <a:off x="5497640" y="1058607"/>
                <a:ext cx="49012" cy="260434"/>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0" name="Google Shape;1600;p28"/>
              <p:cNvSpPr/>
              <p:nvPr/>
            </p:nvSpPr>
            <p:spPr>
              <a:xfrm>
                <a:off x="5581568" y="1218456"/>
                <a:ext cx="49012" cy="260434"/>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1" name="Google Shape;1601;p28"/>
              <p:cNvSpPr/>
              <p:nvPr/>
            </p:nvSpPr>
            <p:spPr>
              <a:xfrm>
                <a:off x="5665496" y="1325448"/>
                <a:ext cx="48691" cy="260434"/>
              </a:xfrm>
              <a:custGeom>
                <a:avLst/>
                <a:gdLst/>
                <a:ahLst/>
                <a:cxnLst/>
                <a:rect l="l" t="t" r="r" b="b"/>
                <a:pathLst>
                  <a:path w="152" h="813" extrusionOk="0">
                    <a:moveTo>
                      <a:pt x="0" y="0"/>
                    </a:moveTo>
                    <a:lnTo>
                      <a:pt x="152" y="0"/>
                    </a:lnTo>
                    <a:lnTo>
                      <a:pt x="152"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2" name="Google Shape;1602;p28"/>
              <p:cNvSpPr/>
              <p:nvPr/>
            </p:nvSpPr>
            <p:spPr>
              <a:xfrm>
                <a:off x="7128155" y="595400"/>
                <a:ext cx="669505" cy="669185"/>
              </a:xfrm>
              <a:custGeom>
                <a:avLst/>
                <a:gdLst/>
                <a:ahLst/>
                <a:cxnLst/>
                <a:rect l="l" t="t" r="r" b="b"/>
                <a:pathLst>
                  <a:path w="2090" h="2089" extrusionOk="0">
                    <a:moveTo>
                      <a:pt x="1784" y="306"/>
                    </a:moveTo>
                    <a:cubicBezTo>
                      <a:pt x="1914" y="436"/>
                      <a:pt x="2007" y="597"/>
                      <a:pt x="2055" y="774"/>
                    </a:cubicBezTo>
                    <a:cubicBezTo>
                      <a:pt x="2102" y="951"/>
                      <a:pt x="2102" y="1138"/>
                      <a:pt x="2055" y="1315"/>
                    </a:cubicBezTo>
                    <a:cubicBezTo>
                      <a:pt x="2007" y="1492"/>
                      <a:pt x="1913" y="1654"/>
                      <a:pt x="1784" y="1784"/>
                    </a:cubicBezTo>
                    <a:cubicBezTo>
                      <a:pt x="1654" y="1913"/>
                      <a:pt x="1493" y="2007"/>
                      <a:pt x="1316" y="2054"/>
                    </a:cubicBezTo>
                    <a:cubicBezTo>
                      <a:pt x="1139" y="2101"/>
                      <a:pt x="952" y="2101"/>
                      <a:pt x="775" y="2054"/>
                    </a:cubicBezTo>
                    <a:cubicBezTo>
                      <a:pt x="598" y="2007"/>
                      <a:pt x="436" y="1913"/>
                      <a:pt x="307" y="1784"/>
                    </a:cubicBezTo>
                    <a:cubicBezTo>
                      <a:pt x="177" y="1654"/>
                      <a:pt x="84" y="1492"/>
                      <a:pt x="36" y="1315"/>
                    </a:cubicBezTo>
                    <a:cubicBezTo>
                      <a:pt x="-11" y="1138"/>
                      <a:pt x="-11" y="951"/>
                      <a:pt x="36" y="774"/>
                    </a:cubicBezTo>
                    <a:cubicBezTo>
                      <a:pt x="84" y="597"/>
                      <a:pt x="177" y="436"/>
                      <a:pt x="307" y="306"/>
                    </a:cubicBezTo>
                    <a:cubicBezTo>
                      <a:pt x="436" y="176"/>
                      <a:pt x="598" y="83"/>
                      <a:pt x="775" y="35"/>
                    </a:cubicBezTo>
                    <a:cubicBezTo>
                      <a:pt x="952" y="-12"/>
                      <a:pt x="1139" y="-12"/>
                      <a:pt x="1316" y="35"/>
                    </a:cubicBezTo>
                    <a:cubicBezTo>
                      <a:pt x="1493" y="83"/>
                      <a:pt x="1655" y="176"/>
                      <a:pt x="1784" y="306"/>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3" name="Google Shape;1603;p28"/>
              <p:cNvSpPr/>
              <p:nvPr/>
            </p:nvSpPr>
            <p:spPr>
              <a:xfrm>
                <a:off x="7148977" y="616222"/>
                <a:ext cx="628182" cy="627861"/>
              </a:xfrm>
              <a:custGeom>
                <a:avLst/>
                <a:gdLst/>
                <a:ahLst/>
                <a:cxnLst/>
                <a:rect l="l" t="t" r="r" b="b"/>
                <a:pathLst>
                  <a:path w="1961" h="1960" extrusionOk="0">
                    <a:moveTo>
                      <a:pt x="981" y="0"/>
                    </a:moveTo>
                    <a:cubicBezTo>
                      <a:pt x="440" y="0"/>
                      <a:pt x="0" y="439"/>
                      <a:pt x="0" y="980"/>
                    </a:cubicBezTo>
                    <a:cubicBezTo>
                      <a:pt x="0" y="1520"/>
                      <a:pt x="440" y="1960"/>
                      <a:pt x="981" y="1960"/>
                    </a:cubicBezTo>
                    <a:cubicBezTo>
                      <a:pt x="1521" y="1960"/>
                      <a:pt x="1961" y="1520"/>
                      <a:pt x="1961" y="980"/>
                    </a:cubicBezTo>
                    <a:cubicBezTo>
                      <a:pt x="1961" y="439"/>
                      <a:pt x="1521" y="0"/>
                      <a:pt x="981" y="0"/>
                    </a:cubicBezTo>
                    <a:moveTo>
                      <a:pt x="1890" y="965"/>
                    </a:moveTo>
                    <a:lnTo>
                      <a:pt x="1438" y="965"/>
                    </a:lnTo>
                    <a:cubicBezTo>
                      <a:pt x="1437" y="786"/>
                      <a:pt x="1414" y="621"/>
                      <a:pt x="1376" y="479"/>
                    </a:cubicBezTo>
                    <a:cubicBezTo>
                      <a:pt x="1462" y="441"/>
                      <a:pt x="1542" y="391"/>
                      <a:pt x="1615" y="329"/>
                    </a:cubicBezTo>
                    <a:cubicBezTo>
                      <a:pt x="1781" y="491"/>
                      <a:pt x="1886" y="716"/>
                      <a:pt x="1890" y="965"/>
                    </a:cubicBezTo>
                    <a:moveTo>
                      <a:pt x="1002" y="72"/>
                    </a:moveTo>
                    <a:cubicBezTo>
                      <a:pt x="1118" y="88"/>
                      <a:pt x="1221" y="229"/>
                      <a:pt x="1288" y="437"/>
                    </a:cubicBezTo>
                    <a:cubicBezTo>
                      <a:pt x="1197" y="470"/>
                      <a:pt x="1101" y="488"/>
                      <a:pt x="1002" y="491"/>
                    </a:cubicBezTo>
                    <a:lnTo>
                      <a:pt x="1002" y="72"/>
                    </a:lnTo>
                    <a:moveTo>
                      <a:pt x="931" y="78"/>
                    </a:moveTo>
                    <a:lnTo>
                      <a:pt x="931" y="490"/>
                    </a:lnTo>
                    <a:cubicBezTo>
                      <a:pt x="842" y="485"/>
                      <a:pt x="755" y="467"/>
                      <a:pt x="673" y="437"/>
                    </a:cubicBezTo>
                    <a:cubicBezTo>
                      <a:pt x="734" y="246"/>
                      <a:pt x="827" y="111"/>
                      <a:pt x="931" y="78"/>
                    </a:cubicBezTo>
                    <a:moveTo>
                      <a:pt x="931" y="561"/>
                    </a:moveTo>
                    <a:lnTo>
                      <a:pt x="931" y="965"/>
                    </a:lnTo>
                    <a:lnTo>
                      <a:pt x="594" y="965"/>
                    </a:lnTo>
                    <a:cubicBezTo>
                      <a:pt x="595" y="798"/>
                      <a:pt x="617" y="641"/>
                      <a:pt x="653" y="506"/>
                    </a:cubicBezTo>
                    <a:cubicBezTo>
                      <a:pt x="742" y="537"/>
                      <a:pt x="835" y="556"/>
                      <a:pt x="931" y="561"/>
                    </a:cubicBezTo>
                    <a:moveTo>
                      <a:pt x="931" y="1036"/>
                    </a:moveTo>
                    <a:lnTo>
                      <a:pt x="931" y="1468"/>
                    </a:lnTo>
                    <a:cubicBezTo>
                      <a:pt x="842" y="1472"/>
                      <a:pt x="755" y="1489"/>
                      <a:pt x="671" y="1517"/>
                    </a:cubicBezTo>
                    <a:cubicBezTo>
                      <a:pt x="627" y="1380"/>
                      <a:pt x="600" y="1214"/>
                      <a:pt x="595" y="1036"/>
                    </a:cubicBezTo>
                    <a:lnTo>
                      <a:pt x="931" y="1036"/>
                    </a:lnTo>
                    <a:moveTo>
                      <a:pt x="931" y="1539"/>
                    </a:moveTo>
                    <a:lnTo>
                      <a:pt x="931" y="1881"/>
                    </a:lnTo>
                    <a:cubicBezTo>
                      <a:pt x="839" y="1852"/>
                      <a:pt x="755" y="1742"/>
                      <a:pt x="694" y="1583"/>
                    </a:cubicBezTo>
                    <a:cubicBezTo>
                      <a:pt x="770" y="1558"/>
                      <a:pt x="850" y="1543"/>
                      <a:pt x="931" y="1539"/>
                    </a:cubicBezTo>
                    <a:moveTo>
                      <a:pt x="1002" y="1887"/>
                    </a:moveTo>
                    <a:lnTo>
                      <a:pt x="1002" y="1538"/>
                    </a:lnTo>
                    <a:cubicBezTo>
                      <a:pt x="1093" y="1540"/>
                      <a:pt x="1182" y="1556"/>
                      <a:pt x="1267" y="1584"/>
                    </a:cubicBezTo>
                    <a:cubicBezTo>
                      <a:pt x="1200" y="1758"/>
                      <a:pt x="1106" y="1873"/>
                      <a:pt x="1002" y="1887"/>
                    </a:cubicBezTo>
                    <a:moveTo>
                      <a:pt x="1002" y="1467"/>
                    </a:moveTo>
                    <a:lnTo>
                      <a:pt x="1002" y="1036"/>
                    </a:lnTo>
                    <a:lnTo>
                      <a:pt x="1366" y="1036"/>
                    </a:lnTo>
                    <a:cubicBezTo>
                      <a:pt x="1362" y="1214"/>
                      <a:pt x="1334" y="1380"/>
                      <a:pt x="1290" y="1517"/>
                    </a:cubicBezTo>
                    <a:cubicBezTo>
                      <a:pt x="1198" y="1486"/>
                      <a:pt x="1101" y="1469"/>
                      <a:pt x="1002" y="1467"/>
                    </a:cubicBezTo>
                    <a:moveTo>
                      <a:pt x="1002" y="965"/>
                    </a:moveTo>
                    <a:lnTo>
                      <a:pt x="1002" y="562"/>
                    </a:lnTo>
                    <a:cubicBezTo>
                      <a:pt x="1108" y="559"/>
                      <a:pt x="1211" y="540"/>
                      <a:pt x="1308" y="505"/>
                    </a:cubicBezTo>
                    <a:cubicBezTo>
                      <a:pt x="1344" y="641"/>
                      <a:pt x="1366" y="798"/>
                      <a:pt x="1367" y="965"/>
                    </a:cubicBezTo>
                    <a:lnTo>
                      <a:pt x="1002" y="965"/>
                    </a:lnTo>
                    <a:moveTo>
                      <a:pt x="1562" y="281"/>
                    </a:moveTo>
                    <a:cubicBezTo>
                      <a:pt x="1498" y="333"/>
                      <a:pt x="1429" y="377"/>
                      <a:pt x="1355" y="410"/>
                    </a:cubicBezTo>
                    <a:cubicBezTo>
                      <a:pt x="1310" y="274"/>
                      <a:pt x="1250" y="164"/>
                      <a:pt x="1178" y="92"/>
                    </a:cubicBezTo>
                    <a:cubicBezTo>
                      <a:pt x="1321" y="124"/>
                      <a:pt x="1452" y="190"/>
                      <a:pt x="1562" y="281"/>
                    </a:cubicBezTo>
                    <a:moveTo>
                      <a:pt x="606" y="410"/>
                    </a:moveTo>
                    <a:cubicBezTo>
                      <a:pt x="532" y="377"/>
                      <a:pt x="463" y="334"/>
                      <a:pt x="399" y="281"/>
                    </a:cubicBezTo>
                    <a:cubicBezTo>
                      <a:pt x="509" y="190"/>
                      <a:pt x="640" y="124"/>
                      <a:pt x="783" y="92"/>
                    </a:cubicBezTo>
                    <a:cubicBezTo>
                      <a:pt x="712" y="164"/>
                      <a:pt x="651" y="274"/>
                      <a:pt x="606" y="410"/>
                    </a:cubicBezTo>
                    <a:moveTo>
                      <a:pt x="346" y="329"/>
                    </a:moveTo>
                    <a:cubicBezTo>
                      <a:pt x="419" y="391"/>
                      <a:pt x="499" y="441"/>
                      <a:pt x="585" y="479"/>
                    </a:cubicBezTo>
                    <a:cubicBezTo>
                      <a:pt x="547" y="621"/>
                      <a:pt x="524" y="786"/>
                      <a:pt x="523" y="965"/>
                    </a:cubicBezTo>
                    <a:lnTo>
                      <a:pt x="72" y="965"/>
                    </a:lnTo>
                    <a:cubicBezTo>
                      <a:pt x="76" y="716"/>
                      <a:pt x="180" y="491"/>
                      <a:pt x="346" y="329"/>
                    </a:cubicBezTo>
                    <a:moveTo>
                      <a:pt x="73" y="1036"/>
                    </a:moveTo>
                    <a:lnTo>
                      <a:pt x="524" y="1036"/>
                    </a:lnTo>
                    <a:cubicBezTo>
                      <a:pt x="528" y="1225"/>
                      <a:pt x="557" y="1398"/>
                      <a:pt x="604" y="1542"/>
                    </a:cubicBezTo>
                    <a:cubicBezTo>
                      <a:pt x="526" y="1574"/>
                      <a:pt x="453" y="1616"/>
                      <a:pt x="386" y="1667"/>
                    </a:cubicBezTo>
                    <a:cubicBezTo>
                      <a:pt x="207" y="1512"/>
                      <a:pt x="89" y="1288"/>
                      <a:pt x="73" y="1036"/>
                    </a:cubicBezTo>
                    <a:moveTo>
                      <a:pt x="444" y="1713"/>
                    </a:moveTo>
                    <a:cubicBezTo>
                      <a:pt x="501" y="1671"/>
                      <a:pt x="563" y="1636"/>
                      <a:pt x="627" y="1608"/>
                    </a:cubicBezTo>
                    <a:cubicBezTo>
                      <a:pt x="669" y="1718"/>
                      <a:pt x="722" y="1806"/>
                      <a:pt x="783" y="1867"/>
                    </a:cubicBezTo>
                    <a:cubicBezTo>
                      <a:pt x="659" y="1839"/>
                      <a:pt x="543" y="1786"/>
                      <a:pt x="444" y="1713"/>
                    </a:cubicBezTo>
                    <a:moveTo>
                      <a:pt x="1334" y="1609"/>
                    </a:moveTo>
                    <a:cubicBezTo>
                      <a:pt x="1399" y="1636"/>
                      <a:pt x="1460" y="1671"/>
                      <a:pt x="1517" y="1713"/>
                    </a:cubicBezTo>
                    <a:cubicBezTo>
                      <a:pt x="1418" y="1786"/>
                      <a:pt x="1303" y="1839"/>
                      <a:pt x="1178" y="1867"/>
                    </a:cubicBezTo>
                    <a:cubicBezTo>
                      <a:pt x="1239" y="1806"/>
                      <a:pt x="1292" y="1718"/>
                      <a:pt x="1334" y="1609"/>
                    </a:cubicBezTo>
                    <a:moveTo>
                      <a:pt x="1575" y="1667"/>
                    </a:moveTo>
                    <a:cubicBezTo>
                      <a:pt x="1508" y="1616"/>
                      <a:pt x="1435" y="1574"/>
                      <a:pt x="1358" y="1542"/>
                    </a:cubicBezTo>
                    <a:cubicBezTo>
                      <a:pt x="1404" y="1398"/>
                      <a:pt x="1433" y="1225"/>
                      <a:pt x="1437" y="1036"/>
                    </a:cubicBezTo>
                    <a:lnTo>
                      <a:pt x="1888" y="1036"/>
                    </a:lnTo>
                    <a:cubicBezTo>
                      <a:pt x="1873" y="1288"/>
                      <a:pt x="1754" y="1512"/>
                      <a:pt x="1575" y="166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4" name="Google Shape;1604;p28"/>
              <p:cNvSpPr/>
              <p:nvPr/>
            </p:nvSpPr>
            <p:spPr>
              <a:xfrm>
                <a:off x="7210201" y="2034677"/>
                <a:ext cx="284780" cy="383124"/>
              </a:xfrm>
              <a:custGeom>
                <a:avLst/>
                <a:gdLst/>
                <a:ahLst/>
                <a:cxnLst/>
                <a:rect l="l" t="t" r="r" b="b"/>
                <a:pathLst>
                  <a:path w="889" h="1196" extrusionOk="0">
                    <a:moveTo>
                      <a:pt x="889" y="445"/>
                    </a:moveTo>
                    <a:lnTo>
                      <a:pt x="444" y="0"/>
                    </a:lnTo>
                    <a:lnTo>
                      <a:pt x="0" y="445"/>
                    </a:lnTo>
                    <a:lnTo>
                      <a:pt x="164" y="445"/>
                    </a:lnTo>
                    <a:lnTo>
                      <a:pt x="164" y="1196"/>
                    </a:lnTo>
                    <a:lnTo>
                      <a:pt x="724" y="1196"/>
                    </a:lnTo>
                    <a:lnTo>
                      <a:pt x="724" y="445"/>
                    </a:lnTo>
                    <a:lnTo>
                      <a:pt x="889" y="445"/>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5" name="Google Shape;1605;p28"/>
              <p:cNvSpPr/>
              <p:nvPr/>
            </p:nvSpPr>
            <p:spPr>
              <a:xfrm>
                <a:off x="6270292" y="1302704"/>
                <a:ext cx="192523" cy="258833"/>
              </a:xfrm>
              <a:custGeom>
                <a:avLst/>
                <a:gdLst/>
                <a:ahLst/>
                <a:cxnLst/>
                <a:rect l="l" t="t" r="r" b="b"/>
                <a:pathLst>
                  <a:path w="601" h="808" extrusionOk="0">
                    <a:moveTo>
                      <a:pt x="601" y="300"/>
                    </a:moveTo>
                    <a:lnTo>
                      <a:pt x="301" y="0"/>
                    </a:lnTo>
                    <a:lnTo>
                      <a:pt x="0" y="300"/>
                    </a:lnTo>
                    <a:lnTo>
                      <a:pt x="112" y="300"/>
                    </a:lnTo>
                    <a:lnTo>
                      <a:pt x="112" y="808"/>
                    </a:lnTo>
                    <a:lnTo>
                      <a:pt x="490" y="808"/>
                    </a:lnTo>
                    <a:lnTo>
                      <a:pt x="490" y="300"/>
                    </a:lnTo>
                    <a:lnTo>
                      <a:pt x="601" y="30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6" name="Google Shape;1606;p28"/>
              <p:cNvSpPr/>
              <p:nvPr/>
            </p:nvSpPr>
            <p:spPr>
              <a:xfrm>
                <a:off x="6477230" y="1555130"/>
                <a:ext cx="135503" cy="182592"/>
              </a:xfrm>
              <a:custGeom>
                <a:avLst/>
                <a:gdLst/>
                <a:ahLst/>
                <a:cxnLst/>
                <a:rect l="l" t="t" r="r" b="b"/>
                <a:pathLst>
                  <a:path w="423" h="570" extrusionOk="0">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7" name="Google Shape;1607;p28"/>
              <p:cNvSpPr/>
              <p:nvPr/>
            </p:nvSpPr>
            <p:spPr>
              <a:xfrm>
                <a:off x="6424054" y="602127"/>
                <a:ext cx="655731" cy="655731"/>
              </a:xfrm>
              <a:custGeom>
                <a:avLst/>
                <a:gdLst/>
                <a:ahLst/>
                <a:cxnLst/>
                <a:rect l="l" t="t" r="r" b="b"/>
                <a:pathLst>
                  <a:path w="2047" h="2047" extrusionOk="0">
                    <a:moveTo>
                      <a:pt x="2047" y="1024"/>
                    </a:moveTo>
                    <a:cubicBezTo>
                      <a:pt x="2047" y="1203"/>
                      <a:pt x="2000" y="1379"/>
                      <a:pt x="1910" y="1535"/>
                    </a:cubicBezTo>
                    <a:cubicBezTo>
                      <a:pt x="1820" y="1690"/>
                      <a:pt x="1690" y="1820"/>
                      <a:pt x="1535" y="1910"/>
                    </a:cubicBezTo>
                    <a:cubicBezTo>
                      <a:pt x="1379" y="2000"/>
                      <a:pt x="1203" y="2047"/>
                      <a:pt x="1024" y="2047"/>
                    </a:cubicBezTo>
                    <a:cubicBezTo>
                      <a:pt x="844" y="2047"/>
                      <a:pt x="668" y="2000"/>
                      <a:pt x="512" y="1910"/>
                    </a:cubicBezTo>
                    <a:cubicBezTo>
                      <a:pt x="356" y="1820"/>
                      <a:pt x="226" y="1690"/>
                      <a:pt x="137" y="1535"/>
                    </a:cubicBezTo>
                    <a:cubicBezTo>
                      <a:pt x="47" y="1379"/>
                      <a:pt x="0" y="1203"/>
                      <a:pt x="0" y="1024"/>
                    </a:cubicBezTo>
                    <a:cubicBezTo>
                      <a:pt x="0" y="844"/>
                      <a:pt x="48" y="668"/>
                      <a:pt x="137" y="512"/>
                    </a:cubicBezTo>
                    <a:cubicBezTo>
                      <a:pt x="227" y="356"/>
                      <a:pt x="356" y="226"/>
                      <a:pt x="512" y="137"/>
                    </a:cubicBezTo>
                    <a:cubicBezTo>
                      <a:pt x="668" y="47"/>
                      <a:pt x="844" y="0"/>
                      <a:pt x="1024" y="0"/>
                    </a:cubicBezTo>
                    <a:cubicBezTo>
                      <a:pt x="1203" y="0"/>
                      <a:pt x="1379" y="47"/>
                      <a:pt x="1535" y="137"/>
                    </a:cubicBezTo>
                    <a:cubicBezTo>
                      <a:pt x="1690" y="226"/>
                      <a:pt x="1820" y="356"/>
                      <a:pt x="1910" y="512"/>
                    </a:cubicBezTo>
                    <a:cubicBezTo>
                      <a:pt x="2000" y="668"/>
                      <a:pt x="2047" y="844"/>
                      <a:pt x="2047" y="102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8" name="Google Shape;1608;p28"/>
              <p:cNvSpPr/>
              <p:nvPr/>
            </p:nvSpPr>
            <p:spPr>
              <a:xfrm>
                <a:off x="6752079" y="930152"/>
                <a:ext cx="327705" cy="318095"/>
              </a:xfrm>
              <a:custGeom>
                <a:avLst/>
                <a:gdLst/>
                <a:ahLst/>
                <a:cxnLst/>
                <a:rect l="l" t="t" r="r" b="b"/>
                <a:pathLst>
                  <a:path w="1023" h="993" extrusionOk="0">
                    <a:moveTo>
                      <a:pt x="0" y="0"/>
                    </a:moveTo>
                    <a:lnTo>
                      <a:pt x="1023" y="0"/>
                    </a:lnTo>
                    <a:cubicBezTo>
                      <a:pt x="1023" y="228"/>
                      <a:pt x="946" y="451"/>
                      <a:pt x="805" y="631"/>
                    </a:cubicBezTo>
                    <a:cubicBezTo>
                      <a:pt x="664" y="811"/>
                      <a:pt x="467" y="938"/>
                      <a:pt x="245" y="993"/>
                    </a:cubicBezTo>
                    <a:lnTo>
                      <a:pt x="0"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609" name="Google Shape;1609;p28"/>
            <p:cNvGrpSpPr/>
            <p:nvPr/>
          </p:nvGrpSpPr>
          <p:grpSpPr>
            <a:xfrm>
              <a:off x="591012" y="2447110"/>
              <a:ext cx="802893" cy="1193184"/>
              <a:chOff x="5563690" y="3218280"/>
              <a:chExt cx="919800" cy="1366920"/>
            </a:xfrm>
          </p:grpSpPr>
          <p:sp>
            <p:nvSpPr>
              <p:cNvPr id="1610" name="Google Shape;1610;p28"/>
              <p:cNvSpPr/>
              <p:nvPr/>
            </p:nvSpPr>
            <p:spPr>
              <a:xfrm>
                <a:off x="5766370" y="3218280"/>
                <a:ext cx="320040" cy="754920"/>
              </a:xfrm>
              <a:custGeom>
                <a:avLst/>
                <a:gdLst/>
                <a:ahLst/>
                <a:cxnLst/>
                <a:rect l="l" t="t" r="r" b="b"/>
                <a:pathLst>
                  <a:path w="889" h="2097" extrusionOk="0">
                    <a:moveTo>
                      <a:pt x="889" y="444"/>
                    </a:moveTo>
                    <a:lnTo>
                      <a:pt x="444" y="0"/>
                    </a:lnTo>
                    <a:lnTo>
                      <a:pt x="0" y="444"/>
                    </a:lnTo>
                    <a:lnTo>
                      <a:pt x="164" y="444"/>
                    </a:lnTo>
                    <a:lnTo>
                      <a:pt x="164" y="2097"/>
                    </a:lnTo>
                    <a:lnTo>
                      <a:pt x="724" y="2097"/>
                    </a:lnTo>
                    <a:lnTo>
                      <a:pt x="724" y="444"/>
                    </a:lnTo>
                    <a:lnTo>
                      <a:pt x="889" y="444"/>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1" name="Google Shape;1611;p28"/>
              <p:cNvSpPr/>
              <p:nvPr/>
            </p:nvSpPr>
            <p:spPr>
              <a:xfrm>
                <a:off x="5563690" y="4078320"/>
                <a:ext cx="919800" cy="86040"/>
              </a:xfrm>
              <a:custGeom>
                <a:avLst/>
                <a:gdLst/>
                <a:ahLst/>
                <a:cxnLst/>
                <a:rect l="l" t="t" r="r" b="b"/>
                <a:pathLst>
                  <a:path w="2555" h="239" extrusionOk="0">
                    <a:moveTo>
                      <a:pt x="0" y="0"/>
                    </a:moveTo>
                    <a:lnTo>
                      <a:pt x="2555" y="0"/>
                    </a:lnTo>
                    <a:lnTo>
                      <a:pt x="2555" y="239"/>
                    </a:lnTo>
                    <a:lnTo>
                      <a:pt x="0" y="239"/>
                    </a:lnTo>
                    <a:lnTo>
                      <a:pt x="0" y="0"/>
                    </a:lnTo>
                    <a:close/>
                  </a:path>
                </a:pathLst>
              </a:custGeom>
              <a:solidFill>
                <a:schemeClr val="accent3"/>
              </a:solidFill>
              <a:ln>
                <a:noFill/>
              </a:ln>
            </p:spPr>
            <p:txBody>
              <a:bodyPr spcFirstLastPara="1" wrap="square" lIns="90000" tIns="41025" rIns="90000" bIns="41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2" name="Google Shape;1612;p28"/>
              <p:cNvSpPr/>
              <p:nvPr/>
            </p:nvSpPr>
            <p:spPr>
              <a:xfrm>
                <a:off x="5563690" y="4218720"/>
                <a:ext cx="919800" cy="85680"/>
              </a:xfrm>
              <a:custGeom>
                <a:avLst/>
                <a:gdLst/>
                <a:ahLst/>
                <a:cxnLst/>
                <a:rect l="l" t="t" r="r" b="b"/>
                <a:pathLst>
                  <a:path w="2555" h="238" extrusionOk="0">
                    <a:moveTo>
                      <a:pt x="0" y="0"/>
                    </a:moveTo>
                    <a:lnTo>
                      <a:pt x="2555" y="0"/>
                    </a:lnTo>
                    <a:lnTo>
                      <a:pt x="2555" y="238"/>
                    </a:lnTo>
                    <a:lnTo>
                      <a:pt x="0" y="238"/>
                    </a:lnTo>
                    <a:lnTo>
                      <a:pt x="0" y="0"/>
                    </a:lnTo>
                    <a:close/>
                  </a:path>
                </a:pathLst>
              </a:custGeom>
              <a:solidFill>
                <a:schemeClr val="accent3"/>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3" name="Google Shape;1613;p28"/>
              <p:cNvSpPr/>
              <p:nvPr/>
            </p:nvSpPr>
            <p:spPr>
              <a:xfrm>
                <a:off x="5563690" y="4359120"/>
                <a:ext cx="919800" cy="85680"/>
              </a:xfrm>
              <a:custGeom>
                <a:avLst/>
                <a:gdLst/>
                <a:ahLst/>
                <a:cxnLst/>
                <a:rect l="l" t="t" r="r" b="b"/>
                <a:pathLst>
                  <a:path w="2555" h="238" extrusionOk="0">
                    <a:moveTo>
                      <a:pt x="0" y="0"/>
                    </a:moveTo>
                    <a:lnTo>
                      <a:pt x="2555" y="0"/>
                    </a:lnTo>
                    <a:lnTo>
                      <a:pt x="2555" y="238"/>
                    </a:lnTo>
                    <a:lnTo>
                      <a:pt x="0" y="238"/>
                    </a:lnTo>
                    <a:lnTo>
                      <a:pt x="0" y="0"/>
                    </a:lnTo>
                    <a:close/>
                  </a:path>
                </a:pathLst>
              </a:custGeom>
              <a:solidFill>
                <a:schemeClr val="accent3"/>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4" name="Google Shape;1614;p28"/>
              <p:cNvSpPr/>
              <p:nvPr/>
            </p:nvSpPr>
            <p:spPr>
              <a:xfrm>
                <a:off x="5563690" y="4499520"/>
                <a:ext cx="467640" cy="85680"/>
              </a:xfrm>
              <a:custGeom>
                <a:avLst/>
                <a:gdLst/>
                <a:ahLst/>
                <a:cxnLst/>
                <a:rect l="l" t="t" r="r" b="b"/>
                <a:pathLst>
                  <a:path w="1299" h="238" extrusionOk="0">
                    <a:moveTo>
                      <a:pt x="0" y="0"/>
                    </a:moveTo>
                    <a:lnTo>
                      <a:pt x="1299" y="0"/>
                    </a:lnTo>
                    <a:lnTo>
                      <a:pt x="1299" y="238"/>
                    </a:lnTo>
                    <a:lnTo>
                      <a:pt x="0" y="238"/>
                    </a:lnTo>
                    <a:lnTo>
                      <a:pt x="0" y="0"/>
                    </a:lnTo>
                    <a:close/>
                  </a:path>
                </a:pathLst>
              </a:custGeom>
              <a:solidFill>
                <a:schemeClr val="accent3"/>
              </a:solidFill>
              <a:ln>
                <a:noFill/>
              </a:ln>
            </p:spPr>
            <p:txBody>
              <a:bodyPr spcFirstLastPara="1" wrap="square" lIns="90000" tIns="40675" rIns="90000" bIns="406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15" name="Google Shape;1615;p28"/>
            <p:cNvSpPr/>
            <p:nvPr/>
          </p:nvSpPr>
          <p:spPr>
            <a:xfrm flipH="1">
              <a:off x="1101733" y="4546510"/>
              <a:ext cx="1842574" cy="77904"/>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6" name="Google Shape;1616;p28"/>
            <p:cNvSpPr/>
            <p:nvPr/>
          </p:nvSpPr>
          <p:spPr>
            <a:xfrm flipH="1">
              <a:off x="1101390" y="2725554"/>
              <a:ext cx="1850810" cy="1850467"/>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7" name="Google Shape;1617;p28"/>
            <p:cNvSpPr/>
            <p:nvPr/>
          </p:nvSpPr>
          <p:spPr>
            <a:xfrm flipH="1">
              <a:off x="1197139" y="2821304"/>
              <a:ext cx="1659655" cy="1658968"/>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8" name="Google Shape;1618;p28"/>
            <p:cNvSpPr/>
            <p:nvPr/>
          </p:nvSpPr>
          <p:spPr>
            <a:xfrm flipH="1">
              <a:off x="2148111" y="4119584"/>
              <a:ext cx="72413" cy="28141"/>
            </a:xfrm>
            <a:custGeom>
              <a:avLst/>
              <a:gdLst/>
              <a:ahLst/>
              <a:cxnLst/>
              <a:rect l="l" t="t" r="r" b="b"/>
              <a:pathLst>
                <a:path w="211" h="82" extrusionOk="0">
                  <a:moveTo>
                    <a:pt x="206" y="82"/>
                  </a:moveTo>
                  <a:lnTo>
                    <a:pt x="0" y="15"/>
                  </a:lnTo>
                  <a:lnTo>
                    <a:pt x="5" y="0"/>
                  </a:lnTo>
                  <a:lnTo>
                    <a:pt x="211" y="66"/>
                  </a:lnTo>
                  <a:lnTo>
                    <a:pt x="206" y="82"/>
                  </a:lnTo>
                  <a:close/>
                </a:path>
              </a:pathLst>
            </a:custGeom>
            <a:solidFill>
              <a:srgbClr val="FDD568"/>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9" name="Google Shape;1619;p28"/>
            <p:cNvSpPr/>
            <p:nvPr/>
          </p:nvSpPr>
          <p:spPr>
            <a:xfrm flipH="1">
              <a:off x="2146052" y="4113064"/>
              <a:ext cx="74472" cy="34662"/>
            </a:xfrm>
            <a:custGeom>
              <a:avLst/>
              <a:gdLst/>
              <a:ahLst/>
              <a:cxnLst/>
              <a:rect l="l" t="t" r="r" b="b"/>
              <a:pathLst>
                <a:path w="217" h="101" extrusionOk="0">
                  <a:moveTo>
                    <a:pt x="206" y="101"/>
                  </a:moveTo>
                  <a:lnTo>
                    <a:pt x="0" y="34"/>
                  </a:lnTo>
                  <a:lnTo>
                    <a:pt x="11" y="0"/>
                  </a:lnTo>
                  <a:lnTo>
                    <a:pt x="217" y="67"/>
                  </a:lnTo>
                  <a:lnTo>
                    <a:pt x="206" y="101"/>
                  </a:lnTo>
                  <a:close/>
                </a:path>
              </a:pathLst>
            </a:custGeom>
            <a:solidFill>
              <a:srgbClr val="FDD467"/>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0" name="Google Shape;1620;p28"/>
            <p:cNvSpPr/>
            <p:nvPr/>
          </p:nvSpPr>
          <p:spPr>
            <a:xfrm flipH="1">
              <a:off x="2143993" y="4106886"/>
              <a:ext cx="76188" cy="39467"/>
            </a:xfrm>
            <a:custGeom>
              <a:avLst/>
              <a:gdLst/>
              <a:ahLst/>
              <a:cxnLst/>
              <a:rect l="l" t="t" r="r" b="b"/>
              <a:pathLst>
                <a:path w="222" h="115" extrusionOk="0">
                  <a:moveTo>
                    <a:pt x="206" y="115"/>
                  </a:moveTo>
                  <a:lnTo>
                    <a:pt x="0" y="49"/>
                  </a:lnTo>
                  <a:lnTo>
                    <a:pt x="16" y="0"/>
                  </a:lnTo>
                  <a:lnTo>
                    <a:pt x="222" y="66"/>
                  </a:lnTo>
                  <a:lnTo>
                    <a:pt x="206" y="115"/>
                  </a:lnTo>
                  <a:close/>
                </a:path>
              </a:pathLst>
            </a:custGeom>
            <a:solidFill>
              <a:srgbClr val="FDD36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1" name="Google Shape;1621;p28"/>
            <p:cNvSpPr/>
            <p:nvPr/>
          </p:nvSpPr>
          <p:spPr>
            <a:xfrm flipH="1">
              <a:off x="2141934" y="4100366"/>
              <a:ext cx="76188" cy="39810"/>
            </a:xfrm>
            <a:custGeom>
              <a:avLst/>
              <a:gdLst/>
              <a:ahLst/>
              <a:cxnLst/>
              <a:rect l="l" t="t" r="r" b="b"/>
              <a:pathLst>
                <a:path w="222" h="116" extrusionOk="0">
                  <a:moveTo>
                    <a:pt x="206" y="116"/>
                  </a:moveTo>
                  <a:lnTo>
                    <a:pt x="0" y="49"/>
                  </a:lnTo>
                  <a:lnTo>
                    <a:pt x="16" y="0"/>
                  </a:lnTo>
                  <a:lnTo>
                    <a:pt x="222" y="66"/>
                  </a:lnTo>
                  <a:lnTo>
                    <a:pt x="206" y="116"/>
                  </a:lnTo>
                  <a:close/>
                </a:path>
              </a:pathLst>
            </a:custGeom>
            <a:solidFill>
              <a:srgbClr val="FDD366"/>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2" name="Google Shape;1622;p28"/>
            <p:cNvSpPr/>
            <p:nvPr/>
          </p:nvSpPr>
          <p:spPr>
            <a:xfrm flipH="1">
              <a:off x="2139874" y="4094188"/>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D26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3" name="Google Shape;1623;p28"/>
            <p:cNvSpPr/>
            <p:nvPr/>
          </p:nvSpPr>
          <p:spPr>
            <a:xfrm flipH="1">
              <a:off x="2137815" y="4087668"/>
              <a:ext cx="76188" cy="39810"/>
            </a:xfrm>
            <a:custGeom>
              <a:avLst/>
              <a:gdLst/>
              <a:ahLst/>
              <a:cxnLst/>
              <a:rect l="l" t="t" r="r" b="b"/>
              <a:pathLst>
                <a:path w="222" h="116" extrusionOk="0">
                  <a:moveTo>
                    <a:pt x="206" y="116"/>
                  </a:moveTo>
                  <a:lnTo>
                    <a:pt x="0" y="49"/>
                  </a:lnTo>
                  <a:lnTo>
                    <a:pt x="16" y="0"/>
                  </a:lnTo>
                  <a:lnTo>
                    <a:pt x="222" y="66"/>
                  </a:lnTo>
                  <a:lnTo>
                    <a:pt x="206" y="116"/>
                  </a:lnTo>
                  <a:close/>
                </a:path>
              </a:pathLst>
            </a:custGeom>
            <a:solidFill>
              <a:srgbClr val="FDD164"/>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4" name="Google Shape;1624;p28"/>
            <p:cNvSpPr/>
            <p:nvPr/>
          </p:nvSpPr>
          <p:spPr>
            <a:xfrm flipH="1">
              <a:off x="2135756" y="4081490"/>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D163"/>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5" name="Google Shape;1625;p28"/>
            <p:cNvSpPr/>
            <p:nvPr/>
          </p:nvSpPr>
          <p:spPr>
            <a:xfrm flipH="1">
              <a:off x="2133697" y="4074970"/>
              <a:ext cx="76188" cy="39810"/>
            </a:xfrm>
            <a:custGeom>
              <a:avLst/>
              <a:gdLst/>
              <a:ahLst/>
              <a:cxnLst/>
              <a:rect l="l" t="t" r="r" b="b"/>
              <a:pathLst>
                <a:path w="222" h="116" extrusionOk="0">
                  <a:moveTo>
                    <a:pt x="206" y="116"/>
                  </a:moveTo>
                  <a:lnTo>
                    <a:pt x="0" y="49"/>
                  </a:lnTo>
                  <a:lnTo>
                    <a:pt x="15" y="0"/>
                  </a:lnTo>
                  <a:lnTo>
                    <a:pt x="222" y="66"/>
                  </a:lnTo>
                  <a:lnTo>
                    <a:pt x="206" y="116"/>
                  </a:lnTo>
                  <a:close/>
                </a:path>
              </a:pathLst>
            </a:custGeom>
            <a:solidFill>
              <a:srgbClr val="FDD0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6" name="Google Shape;1626;p28"/>
            <p:cNvSpPr/>
            <p:nvPr/>
          </p:nvSpPr>
          <p:spPr>
            <a:xfrm flipH="1">
              <a:off x="2131638" y="4068449"/>
              <a:ext cx="76188" cy="39810"/>
            </a:xfrm>
            <a:custGeom>
              <a:avLst/>
              <a:gdLst/>
              <a:ahLst/>
              <a:cxnLst/>
              <a:rect l="l" t="t" r="r" b="b"/>
              <a:pathLst>
                <a:path w="222" h="116" extrusionOk="0">
                  <a:moveTo>
                    <a:pt x="206" y="116"/>
                  </a:moveTo>
                  <a:lnTo>
                    <a:pt x="0" y="50"/>
                  </a:lnTo>
                  <a:lnTo>
                    <a:pt x="15" y="0"/>
                  </a:lnTo>
                  <a:lnTo>
                    <a:pt x="222" y="67"/>
                  </a:lnTo>
                  <a:lnTo>
                    <a:pt x="206" y="116"/>
                  </a:lnTo>
                  <a:close/>
                </a:path>
              </a:pathLst>
            </a:custGeom>
            <a:solidFill>
              <a:srgbClr val="FDCF6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7" name="Google Shape;1627;p28"/>
            <p:cNvSpPr/>
            <p:nvPr/>
          </p:nvSpPr>
          <p:spPr>
            <a:xfrm flipH="1">
              <a:off x="2129579" y="4062272"/>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CF6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8" name="Google Shape;1628;p28"/>
            <p:cNvSpPr/>
            <p:nvPr/>
          </p:nvSpPr>
          <p:spPr>
            <a:xfrm flipH="1">
              <a:off x="2127520" y="4055751"/>
              <a:ext cx="76531" cy="39810"/>
            </a:xfrm>
            <a:custGeom>
              <a:avLst/>
              <a:gdLst/>
              <a:ahLst/>
              <a:cxnLst/>
              <a:rect l="l" t="t" r="r" b="b"/>
              <a:pathLst>
                <a:path w="223" h="116" extrusionOk="0">
                  <a:moveTo>
                    <a:pt x="207" y="116"/>
                  </a:moveTo>
                  <a:lnTo>
                    <a:pt x="0" y="50"/>
                  </a:lnTo>
                  <a:lnTo>
                    <a:pt x="16" y="0"/>
                  </a:lnTo>
                  <a:lnTo>
                    <a:pt x="223" y="67"/>
                  </a:lnTo>
                  <a:lnTo>
                    <a:pt x="207" y="116"/>
                  </a:lnTo>
                  <a:close/>
                </a:path>
              </a:pathLst>
            </a:custGeom>
            <a:solidFill>
              <a:srgbClr val="FDCE6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9" name="Google Shape;1629;p28"/>
            <p:cNvSpPr/>
            <p:nvPr/>
          </p:nvSpPr>
          <p:spPr>
            <a:xfrm flipH="1">
              <a:off x="2125461" y="4049574"/>
              <a:ext cx="76188" cy="39467"/>
            </a:xfrm>
            <a:custGeom>
              <a:avLst/>
              <a:gdLst/>
              <a:ahLst/>
              <a:cxnLst/>
              <a:rect l="l" t="t" r="r" b="b"/>
              <a:pathLst>
                <a:path w="222" h="115" extrusionOk="0">
                  <a:moveTo>
                    <a:pt x="206" y="115"/>
                  </a:moveTo>
                  <a:lnTo>
                    <a:pt x="0" y="49"/>
                  </a:lnTo>
                  <a:lnTo>
                    <a:pt x="15" y="0"/>
                  </a:lnTo>
                  <a:lnTo>
                    <a:pt x="222" y="66"/>
                  </a:lnTo>
                  <a:lnTo>
                    <a:pt x="206" y="115"/>
                  </a:lnTo>
                  <a:close/>
                </a:path>
              </a:pathLst>
            </a:custGeom>
            <a:solidFill>
              <a:srgbClr val="FDCD5F"/>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0" name="Google Shape;1630;p28"/>
            <p:cNvSpPr/>
            <p:nvPr/>
          </p:nvSpPr>
          <p:spPr>
            <a:xfrm flipH="1">
              <a:off x="2123401" y="4043053"/>
              <a:ext cx="76531" cy="39810"/>
            </a:xfrm>
            <a:custGeom>
              <a:avLst/>
              <a:gdLst/>
              <a:ahLst/>
              <a:cxnLst/>
              <a:rect l="l" t="t" r="r" b="b"/>
              <a:pathLst>
                <a:path w="223" h="116" extrusionOk="0">
                  <a:moveTo>
                    <a:pt x="207" y="116"/>
                  </a:moveTo>
                  <a:lnTo>
                    <a:pt x="0" y="49"/>
                  </a:lnTo>
                  <a:lnTo>
                    <a:pt x="16" y="0"/>
                  </a:lnTo>
                  <a:lnTo>
                    <a:pt x="223" y="67"/>
                  </a:lnTo>
                  <a:lnTo>
                    <a:pt x="207" y="116"/>
                  </a:lnTo>
                  <a:close/>
                </a:path>
              </a:pathLst>
            </a:custGeom>
            <a:solidFill>
              <a:srgbClr val="FDCD5E"/>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1" name="Google Shape;1631;p28"/>
            <p:cNvSpPr/>
            <p:nvPr/>
          </p:nvSpPr>
          <p:spPr>
            <a:xfrm flipH="1">
              <a:off x="2070894" y="4020060"/>
              <a:ext cx="150659" cy="50105"/>
            </a:xfrm>
            <a:custGeom>
              <a:avLst/>
              <a:gdLst/>
              <a:ahLst/>
              <a:cxnLst/>
              <a:rect l="l" t="t" r="r" b="b"/>
              <a:pathLst>
                <a:path w="439" h="146" extrusionOk="0">
                  <a:moveTo>
                    <a:pt x="88" y="41"/>
                  </a:moveTo>
                  <a:cubicBezTo>
                    <a:pt x="57" y="28"/>
                    <a:pt x="28" y="15"/>
                    <a:pt x="0" y="0"/>
                  </a:cubicBezTo>
                  <a:lnTo>
                    <a:pt x="439" y="142"/>
                  </a:lnTo>
                  <a:cubicBezTo>
                    <a:pt x="392" y="135"/>
                    <a:pt x="343" y="125"/>
                    <a:pt x="293" y="111"/>
                  </a:cubicBezTo>
                  <a:lnTo>
                    <a:pt x="282" y="146"/>
                  </a:lnTo>
                  <a:lnTo>
                    <a:pt x="75" y="79"/>
                  </a:lnTo>
                  <a:lnTo>
                    <a:pt x="88" y="41"/>
                  </a:lnTo>
                  <a:close/>
                </a:path>
              </a:pathLst>
            </a:custGeom>
            <a:solidFill>
              <a:srgbClr val="FDCB5D"/>
            </a:solidFill>
            <a:ln>
              <a:noFill/>
            </a:ln>
          </p:spPr>
          <p:txBody>
            <a:bodyPr spcFirstLastPara="1" wrap="square" lIns="90000" tIns="7550" rIns="90000" bIns="75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2" name="Google Shape;1632;p28"/>
            <p:cNvSpPr/>
            <p:nvPr/>
          </p:nvSpPr>
          <p:spPr>
            <a:xfrm flipH="1">
              <a:off x="2038634" y="4003587"/>
              <a:ext cx="212776" cy="68638"/>
            </a:xfrm>
            <a:custGeom>
              <a:avLst/>
              <a:gdLst/>
              <a:ahLst/>
              <a:cxnLst/>
              <a:rect l="l" t="t" r="r" b="b"/>
              <a:pathLst>
                <a:path w="620" h="200" extrusionOk="0">
                  <a:moveTo>
                    <a:pt x="175" y="89"/>
                  </a:moveTo>
                  <a:cubicBezTo>
                    <a:pt x="112" y="63"/>
                    <a:pt x="54" y="33"/>
                    <a:pt x="0" y="0"/>
                  </a:cubicBezTo>
                  <a:lnTo>
                    <a:pt x="620" y="200"/>
                  </a:lnTo>
                  <a:cubicBezTo>
                    <a:pt x="544" y="195"/>
                    <a:pt x="464" y="182"/>
                    <a:pt x="380" y="159"/>
                  </a:cubicBezTo>
                  <a:lnTo>
                    <a:pt x="375" y="175"/>
                  </a:lnTo>
                  <a:lnTo>
                    <a:pt x="168" y="109"/>
                  </a:lnTo>
                  <a:lnTo>
                    <a:pt x="175" y="89"/>
                  </a:lnTo>
                  <a:close/>
                </a:path>
              </a:pathLst>
            </a:custGeom>
            <a:solidFill>
              <a:srgbClr val="FDCB5C"/>
            </a:solidFill>
            <a:ln>
              <a:noFill/>
            </a:ln>
          </p:spPr>
          <p:txBody>
            <a:bodyPr spcFirstLastPara="1" wrap="square" lIns="90000" tIns="27000" rIns="90000" bIns="27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3" name="Google Shape;1633;p28"/>
            <p:cNvSpPr/>
            <p:nvPr/>
          </p:nvSpPr>
          <p:spPr>
            <a:xfrm flipH="1">
              <a:off x="2013925" y="3989516"/>
              <a:ext cx="259450" cy="83738"/>
            </a:xfrm>
            <a:custGeom>
              <a:avLst/>
              <a:gdLst/>
              <a:ahLst/>
              <a:cxnLst/>
              <a:rect l="l" t="t" r="r" b="b"/>
              <a:pathLst>
                <a:path w="756" h="244" extrusionOk="0">
                  <a:moveTo>
                    <a:pt x="239" y="130"/>
                  </a:moveTo>
                  <a:cubicBezTo>
                    <a:pt x="151" y="93"/>
                    <a:pt x="71" y="49"/>
                    <a:pt x="0" y="0"/>
                  </a:cubicBezTo>
                  <a:lnTo>
                    <a:pt x="756" y="244"/>
                  </a:lnTo>
                  <a:cubicBezTo>
                    <a:pt x="670" y="244"/>
                    <a:pt x="578" y="233"/>
                    <a:pt x="480" y="209"/>
                  </a:cubicBezTo>
                  <a:lnTo>
                    <a:pt x="238" y="131"/>
                  </a:lnTo>
                  <a:lnTo>
                    <a:pt x="239" y="130"/>
                  </a:lnTo>
                  <a:close/>
                </a:path>
              </a:pathLst>
            </a:custGeom>
            <a:solidFill>
              <a:srgbClr val="FDCA5B"/>
            </a:solidFill>
            <a:ln>
              <a:noFill/>
            </a:ln>
          </p:spPr>
          <p:txBody>
            <a:bodyPr spcFirstLastPara="1" wrap="square" lIns="90000" tIns="42825" rIns="90000" bIns="42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4" name="Google Shape;1634;p28"/>
            <p:cNvSpPr/>
            <p:nvPr/>
          </p:nvSpPr>
          <p:spPr>
            <a:xfrm flipH="1">
              <a:off x="1994020" y="3977161"/>
              <a:ext cx="296171" cy="96093"/>
            </a:xfrm>
            <a:custGeom>
              <a:avLst/>
              <a:gdLst/>
              <a:ahLst/>
              <a:cxnLst/>
              <a:rect l="l" t="t" r="r" b="b"/>
              <a:pathLst>
                <a:path w="863" h="280" extrusionOk="0">
                  <a:moveTo>
                    <a:pt x="0" y="0"/>
                  </a:moveTo>
                  <a:lnTo>
                    <a:pt x="863" y="278"/>
                  </a:lnTo>
                  <a:cubicBezTo>
                    <a:pt x="803" y="282"/>
                    <a:pt x="740" y="280"/>
                    <a:pt x="675" y="272"/>
                  </a:cubicBezTo>
                  <a:lnTo>
                    <a:pt x="166" y="108"/>
                  </a:lnTo>
                  <a:cubicBezTo>
                    <a:pt x="106" y="75"/>
                    <a:pt x="50" y="39"/>
                    <a:pt x="0" y="0"/>
                  </a:cubicBezTo>
                  <a:close/>
                </a:path>
              </a:pathLst>
            </a:custGeom>
            <a:solidFill>
              <a:srgbClr val="FDC95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5" name="Google Shape;1635;p28"/>
            <p:cNvSpPr/>
            <p:nvPr/>
          </p:nvSpPr>
          <p:spPr>
            <a:xfrm flipH="1">
              <a:off x="1977547" y="3965493"/>
              <a:ext cx="326371" cy="107761"/>
            </a:xfrm>
            <a:custGeom>
              <a:avLst/>
              <a:gdLst/>
              <a:ahLst/>
              <a:cxnLst/>
              <a:rect l="l" t="t" r="r" b="b"/>
              <a:pathLst>
                <a:path w="951" h="314" extrusionOk="0">
                  <a:moveTo>
                    <a:pt x="0" y="0"/>
                  </a:moveTo>
                  <a:lnTo>
                    <a:pt x="951" y="307"/>
                  </a:lnTo>
                  <a:cubicBezTo>
                    <a:pt x="903" y="313"/>
                    <a:pt x="853" y="315"/>
                    <a:pt x="801" y="313"/>
                  </a:cubicBezTo>
                  <a:lnTo>
                    <a:pt x="127" y="95"/>
                  </a:lnTo>
                  <a:cubicBezTo>
                    <a:pt x="81" y="66"/>
                    <a:pt x="39" y="34"/>
                    <a:pt x="0" y="0"/>
                  </a:cubicBezTo>
                  <a:close/>
                </a:path>
              </a:pathLst>
            </a:custGeom>
            <a:solidFill>
              <a:srgbClr val="FDC9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6" name="Google Shape;1636;p28"/>
            <p:cNvSpPr/>
            <p:nvPr/>
          </p:nvSpPr>
          <p:spPr>
            <a:xfrm flipH="1">
              <a:off x="1962103" y="3954854"/>
              <a:ext cx="353483" cy="118057"/>
            </a:xfrm>
            <a:custGeom>
              <a:avLst/>
              <a:gdLst/>
              <a:ahLst/>
              <a:cxnLst/>
              <a:rect l="l" t="t" r="r" b="b"/>
              <a:pathLst>
                <a:path w="1030" h="344" extrusionOk="0">
                  <a:moveTo>
                    <a:pt x="0" y="0"/>
                  </a:moveTo>
                  <a:lnTo>
                    <a:pt x="1030" y="332"/>
                  </a:lnTo>
                  <a:cubicBezTo>
                    <a:pt x="988" y="339"/>
                    <a:pt x="944" y="343"/>
                    <a:pt x="898" y="344"/>
                  </a:cubicBezTo>
                  <a:lnTo>
                    <a:pt x="106" y="89"/>
                  </a:lnTo>
                  <a:cubicBezTo>
                    <a:pt x="68" y="61"/>
                    <a:pt x="32" y="32"/>
                    <a:pt x="0" y="0"/>
                  </a:cubicBezTo>
                  <a:close/>
                </a:path>
              </a:pathLst>
            </a:custGeom>
            <a:solidFill>
              <a:srgbClr val="FDC859"/>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7" name="Google Shape;1637;p28"/>
            <p:cNvSpPr/>
            <p:nvPr/>
          </p:nvSpPr>
          <p:spPr>
            <a:xfrm flipH="1">
              <a:off x="1949062" y="3944558"/>
              <a:ext cx="376477" cy="127323"/>
            </a:xfrm>
            <a:custGeom>
              <a:avLst/>
              <a:gdLst/>
              <a:ahLst/>
              <a:cxnLst/>
              <a:rect l="l" t="t" r="r" b="b"/>
              <a:pathLst>
                <a:path w="1097" h="371" extrusionOk="0">
                  <a:moveTo>
                    <a:pt x="0" y="0"/>
                  </a:moveTo>
                  <a:lnTo>
                    <a:pt x="1097" y="354"/>
                  </a:lnTo>
                  <a:cubicBezTo>
                    <a:pt x="1061" y="362"/>
                    <a:pt x="1023" y="368"/>
                    <a:pt x="983" y="371"/>
                  </a:cubicBezTo>
                  <a:lnTo>
                    <a:pt x="88" y="83"/>
                  </a:lnTo>
                  <a:cubicBezTo>
                    <a:pt x="56" y="56"/>
                    <a:pt x="27" y="29"/>
                    <a:pt x="0" y="0"/>
                  </a:cubicBezTo>
                  <a:close/>
                </a:path>
              </a:pathLst>
            </a:custGeom>
            <a:solidFill>
              <a:srgbClr val="FDC7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8" name="Google Shape;1638;p28"/>
            <p:cNvSpPr/>
            <p:nvPr/>
          </p:nvSpPr>
          <p:spPr>
            <a:xfrm flipH="1">
              <a:off x="1936364" y="3934949"/>
              <a:ext cx="398097" cy="135216"/>
            </a:xfrm>
            <a:custGeom>
              <a:avLst/>
              <a:gdLst/>
              <a:ahLst/>
              <a:cxnLst/>
              <a:rect l="l" t="t" r="r" b="b"/>
              <a:pathLst>
                <a:path w="1160" h="394" extrusionOk="0">
                  <a:moveTo>
                    <a:pt x="0" y="0"/>
                  </a:moveTo>
                  <a:lnTo>
                    <a:pt x="1160" y="373"/>
                  </a:lnTo>
                  <a:cubicBezTo>
                    <a:pt x="1126" y="382"/>
                    <a:pt x="1091" y="389"/>
                    <a:pt x="1055" y="394"/>
                  </a:cubicBezTo>
                  <a:lnTo>
                    <a:pt x="77" y="79"/>
                  </a:lnTo>
                  <a:cubicBezTo>
                    <a:pt x="49" y="54"/>
                    <a:pt x="24" y="27"/>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9" name="Google Shape;1639;p28"/>
            <p:cNvSpPr/>
            <p:nvPr/>
          </p:nvSpPr>
          <p:spPr>
            <a:xfrm flipH="1">
              <a:off x="1925382" y="3925340"/>
              <a:ext cx="416973" cy="142423"/>
            </a:xfrm>
            <a:custGeom>
              <a:avLst/>
              <a:gdLst/>
              <a:ahLst/>
              <a:cxnLst/>
              <a:rect l="l" t="t" r="r" b="b"/>
              <a:pathLst>
                <a:path w="1215" h="415" extrusionOk="0">
                  <a:moveTo>
                    <a:pt x="0" y="0"/>
                  </a:moveTo>
                  <a:lnTo>
                    <a:pt x="1215" y="391"/>
                  </a:lnTo>
                  <a:cubicBezTo>
                    <a:pt x="1185" y="401"/>
                    <a:pt x="1154" y="409"/>
                    <a:pt x="1121" y="415"/>
                  </a:cubicBezTo>
                  <a:lnTo>
                    <a:pt x="67" y="75"/>
                  </a:lnTo>
                  <a:cubicBezTo>
                    <a:pt x="43" y="51"/>
                    <a:pt x="21" y="2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0" name="Google Shape;1640;p28"/>
            <p:cNvSpPr/>
            <p:nvPr/>
          </p:nvSpPr>
          <p:spPr>
            <a:xfrm flipH="1">
              <a:off x="1914744" y="3915730"/>
              <a:ext cx="434475" cy="149287"/>
            </a:xfrm>
            <a:custGeom>
              <a:avLst/>
              <a:gdLst/>
              <a:ahLst/>
              <a:cxnLst/>
              <a:rect l="l" t="t" r="r" b="b"/>
              <a:pathLst>
                <a:path w="1266" h="435" extrusionOk="0">
                  <a:moveTo>
                    <a:pt x="0" y="0"/>
                  </a:moveTo>
                  <a:lnTo>
                    <a:pt x="1266" y="409"/>
                  </a:lnTo>
                  <a:cubicBezTo>
                    <a:pt x="1239" y="419"/>
                    <a:pt x="1210" y="428"/>
                    <a:pt x="1180" y="435"/>
                  </a:cubicBezTo>
                  <a:lnTo>
                    <a:pt x="59" y="74"/>
                  </a:lnTo>
                  <a:cubicBezTo>
                    <a:pt x="38" y="50"/>
                    <a:pt x="18" y="26"/>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1" name="Google Shape;1641;p28"/>
            <p:cNvSpPr/>
            <p:nvPr/>
          </p:nvSpPr>
          <p:spPr>
            <a:xfrm flipH="1">
              <a:off x="1905134" y="3907151"/>
              <a:ext cx="449919" cy="154778"/>
            </a:xfrm>
            <a:custGeom>
              <a:avLst/>
              <a:gdLst/>
              <a:ahLst/>
              <a:cxnLst/>
              <a:rect l="l" t="t" r="r" b="b"/>
              <a:pathLst>
                <a:path w="1311" h="451" extrusionOk="0">
                  <a:moveTo>
                    <a:pt x="0" y="0"/>
                  </a:moveTo>
                  <a:lnTo>
                    <a:pt x="1311" y="423"/>
                  </a:lnTo>
                  <a:cubicBezTo>
                    <a:pt x="1286" y="434"/>
                    <a:pt x="1259" y="443"/>
                    <a:pt x="1231" y="451"/>
                  </a:cubicBezTo>
                  <a:lnTo>
                    <a:pt x="51" y="70"/>
                  </a:lnTo>
                  <a:cubicBezTo>
                    <a:pt x="33" y="47"/>
                    <a:pt x="15" y="24"/>
                    <a:pt x="0" y="0"/>
                  </a:cubicBez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2" name="Google Shape;1642;p28"/>
            <p:cNvSpPr/>
            <p:nvPr/>
          </p:nvSpPr>
          <p:spPr>
            <a:xfrm flipH="1">
              <a:off x="1895525" y="3898228"/>
              <a:ext cx="465019" cy="160269"/>
            </a:xfrm>
            <a:custGeom>
              <a:avLst/>
              <a:gdLst/>
              <a:ahLst/>
              <a:cxnLst/>
              <a:rect l="l" t="t" r="r" b="b"/>
              <a:pathLst>
                <a:path w="1355" h="467" extrusionOk="0">
                  <a:moveTo>
                    <a:pt x="0" y="0"/>
                  </a:moveTo>
                  <a:lnTo>
                    <a:pt x="1355" y="437"/>
                  </a:lnTo>
                  <a:cubicBezTo>
                    <a:pt x="1331" y="448"/>
                    <a:pt x="1306" y="458"/>
                    <a:pt x="1280" y="467"/>
                  </a:cubicBezTo>
                  <a:lnTo>
                    <a:pt x="47" y="70"/>
                  </a:lnTo>
                  <a:cubicBezTo>
                    <a:pt x="29" y="47"/>
                    <a:pt x="14" y="24"/>
                    <a:pt x="0" y="0"/>
                  </a:cubicBez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3" name="Google Shape;1643;p28"/>
            <p:cNvSpPr/>
            <p:nvPr/>
          </p:nvSpPr>
          <p:spPr>
            <a:xfrm flipH="1">
              <a:off x="1887289" y="3889648"/>
              <a:ext cx="478060" cy="165073"/>
            </a:xfrm>
            <a:custGeom>
              <a:avLst/>
              <a:gdLst/>
              <a:ahLst/>
              <a:cxnLst/>
              <a:rect l="l" t="t" r="r" b="b"/>
              <a:pathLst>
                <a:path w="1393" h="481" extrusionOk="0">
                  <a:moveTo>
                    <a:pt x="0" y="0"/>
                  </a:moveTo>
                  <a:lnTo>
                    <a:pt x="1393" y="450"/>
                  </a:lnTo>
                  <a:cubicBezTo>
                    <a:pt x="1371" y="461"/>
                    <a:pt x="1347" y="472"/>
                    <a:pt x="1323" y="481"/>
                  </a:cubicBezTo>
                  <a:lnTo>
                    <a:pt x="41" y="68"/>
                  </a:lnTo>
                  <a:cubicBezTo>
                    <a:pt x="26" y="46"/>
                    <a:pt x="12" y="23"/>
                    <a:pt x="0" y="0"/>
                  </a:cubicBez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4" name="Google Shape;1644;p28"/>
            <p:cNvSpPr/>
            <p:nvPr/>
          </p:nvSpPr>
          <p:spPr>
            <a:xfrm flipH="1">
              <a:off x="1879052" y="3881068"/>
              <a:ext cx="490415" cy="169535"/>
            </a:xfrm>
            <a:custGeom>
              <a:avLst/>
              <a:gdLst/>
              <a:ahLst/>
              <a:cxnLst/>
              <a:rect l="l" t="t" r="r" b="b"/>
              <a:pathLst>
                <a:path w="1429" h="494" extrusionOk="0">
                  <a:moveTo>
                    <a:pt x="0" y="0"/>
                  </a:moveTo>
                  <a:lnTo>
                    <a:pt x="1429" y="461"/>
                  </a:lnTo>
                  <a:cubicBezTo>
                    <a:pt x="1408" y="473"/>
                    <a:pt x="1386" y="484"/>
                    <a:pt x="1363" y="494"/>
                  </a:cubicBezTo>
                  <a:lnTo>
                    <a:pt x="36" y="67"/>
                  </a:lnTo>
                  <a:cubicBezTo>
                    <a:pt x="23" y="45"/>
                    <a:pt x="10" y="23"/>
                    <a:pt x="0" y="0"/>
                  </a:cubicBezTo>
                  <a:close/>
                </a:path>
              </a:pathLst>
            </a:custGeom>
            <a:solidFill>
              <a:srgbClr val="FDC35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5" name="Google Shape;1645;p28"/>
            <p:cNvSpPr/>
            <p:nvPr/>
          </p:nvSpPr>
          <p:spPr>
            <a:xfrm flipH="1">
              <a:off x="1871159" y="3873175"/>
              <a:ext cx="502083" cy="173653"/>
            </a:xfrm>
            <a:custGeom>
              <a:avLst/>
              <a:gdLst/>
              <a:ahLst/>
              <a:cxnLst/>
              <a:rect l="l" t="t" r="r" b="b"/>
              <a:pathLst>
                <a:path w="1463" h="506" extrusionOk="0">
                  <a:moveTo>
                    <a:pt x="0" y="0"/>
                  </a:moveTo>
                  <a:lnTo>
                    <a:pt x="1463" y="471"/>
                  </a:lnTo>
                  <a:cubicBezTo>
                    <a:pt x="1443" y="483"/>
                    <a:pt x="1422" y="495"/>
                    <a:pt x="1400" y="506"/>
                  </a:cubicBezTo>
                  <a:lnTo>
                    <a:pt x="32" y="64"/>
                  </a:lnTo>
                  <a:cubicBezTo>
                    <a:pt x="20" y="43"/>
                    <a:pt x="9" y="22"/>
                    <a:pt x="0" y="0"/>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6" name="Google Shape;1646;p28"/>
            <p:cNvSpPr/>
            <p:nvPr/>
          </p:nvSpPr>
          <p:spPr>
            <a:xfrm flipH="1">
              <a:off x="1863952" y="3864939"/>
              <a:ext cx="512722" cy="177428"/>
            </a:xfrm>
            <a:custGeom>
              <a:avLst/>
              <a:gdLst/>
              <a:ahLst/>
              <a:cxnLst/>
              <a:rect l="l" t="t" r="r" b="b"/>
              <a:pathLst>
                <a:path w="1494" h="517" extrusionOk="0">
                  <a:moveTo>
                    <a:pt x="0" y="0"/>
                  </a:moveTo>
                  <a:lnTo>
                    <a:pt x="1494" y="482"/>
                  </a:lnTo>
                  <a:cubicBezTo>
                    <a:pt x="1475" y="494"/>
                    <a:pt x="1455" y="506"/>
                    <a:pt x="1435" y="517"/>
                  </a:cubicBezTo>
                  <a:lnTo>
                    <a:pt x="28" y="63"/>
                  </a:lnTo>
                  <a:cubicBezTo>
                    <a:pt x="18" y="42"/>
                    <a:pt x="8"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7" name="Google Shape;1647;p28"/>
            <p:cNvSpPr/>
            <p:nvPr/>
          </p:nvSpPr>
          <p:spPr>
            <a:xfrm flipH="1">
              <a:off x="1857088" y="3857045"/>
              <a:ext cx="522331" cy="180860"/>
            </a:xfrm>
            <a:custGeom>
              <a:avLst/>
              <a:gdLst/>
              <a:ahLst/>
              <a:cxnLst/>
              <a:rect l="l" t="t" r="r" b="b"/>
              <a:pathLst>
                <a:path w="1522" h="527" extrusionOk="0">
                  <a:moveTo>
                    <a:pt x="0" y="0"/>
                  </a:moveTo>
                  <a:lnTo>
                    <a:pt x="1522" y="490"/>
                  </a:lnTo>
                  <a:cubicBezTo>
                    <a:pt x="1504" y="503"/>
                    <a:pt x="1485" y="516"/>
                    <a:pt x="1466" y="527"/>
                  </a:cubicBezTo>
                  <a:lnTo>
                    <a:pt x="25" y="62"/>
                  </a:lnTo>
                  <a:cubicBezTo>
                    <a:pt x="15" y="42"/>
                    <a:pt x="7" y="21"/>
                    <a:pt x="0" y="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8" name="Google Shape;1648;p28"/>
            <p:cNvSpPr/>
            <p:nvPr/>
          </p:nvSpPr>
          <p:spPr>
            <a:xfrm flipH="1">
              <a:off x="1850911" y="3849152"/>
              <a:ext cx="531254" cy="183949"/>
            </a:xfrm>
            <a:custGeom>
              <a:avLst/>
              <a:gdLst/>
              <a:ahLst/>
              <a:cxnLst/>
              <a:rect l="l" t="t" r="r" b="b"/>
              <a:pathLst>
                <a:path w="1548" h="536" extrusionOk="0">
                  <a:moveTo>
                    <a:pt x="0" y="0"/>
                  </a:moveTo>
                  <a:lnTo>
                    <a:pt x="1548" y="499"/>
                  </a:lnTo>
                  <a:cubicBezTo>
                    <a:pt x="1532" y="512"/>
                    <a:pt x="1514" y="525"/>
                    <a:pt x="1496" y="536"/>
                  </a:cubicBezTo>
                  <a:lnTo>
                    <a:pt x="22" y="61"/>
                  </a:lnTo>
                  <a:cubicBezTo>
                    <a:pt x="14" y="41"/>
                    <a:pt x="7" y="21"/>
                    <a:pt x="0" y="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9" name="Google Shape;1649;p28"/>
            <p:cNvSpPr/>
            <p:nvPr/>
          </p:nvSpPr>
          <p:spPr>
            <a:xfrm flipH="1">
              <a:off x="1844390" y="3841602"/>
              <a:ext cx="539834" cy="186694"/>
            </a:xfrm>
            <a:custGeom>
              <a:avLst/>
              <a:gdLst/>
              <a:ahLst/>
              <a:cxnLst/>
              <a:rect l="l" t="t" r="r" b="b"/>
              <a:pathLst>
                <a:path w="1573" h="544" extrusionOk="0">
                  <a:moveTo>
                    <a:pt x="0" y="0"/>
                  </a:moveTo>
                  <a:lnTo>
                    <a:pt x="1573" y="506"/>
                  </a:lnTo>
                  <a:cubicBezTo>
                    <a:pt x="1557" y="520"/>
                    <a:pt x="1540" y="532"/>
                    <a:pt x="1523" y="544"/>
                  </a:cubicBezTo>
                  <a:lnTo>
                    <a:pt x="19" y="60"/>
                  </a:lnTo>
                  <a:cubicBezTo>
                    <a:pt x="12" y="40"/>
                    <a:pt x="5" y="20"/>
                    <a:pt x="0" y="0"/>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0" name="Google Shape;1650;p28"/>
            <p:cNvSpPr/>
            <p:nvPr/>
          </p:nvSpPr>
          <p:spPr>
            <a:xfrm flipH="1">
              <a:off x="1838899" y="3833709"/>
              <a:ext cx="547041" cy="190126"/>
            </a:xfrm>
            <a:custGeom>
              <a:avLst/>
              <a:gdLst/>
              <a:ahLst/>
              <a:cxnLst/>
              <a:rect l="l" t="t" r="r" b="b"/>
              <a:pathLst>
                <a:path w="1594" h="554" extrusionOk="0">
                  <a:moveTo>
                    <a:pt x="0" y="0"/>
                  </a:moveTo>
                  <a:lnTo>
                    <a:pt x="1594" y="515"/>
                  </a:lnTo>
                  <a:cubicBezTo>
                    <a:pt x="1579" y="528"/>
                    <a:pt x="1564" y="541"/>
                    <a:pt x="1547" y="554"/>
                  </a:cubicBezTo>
                  <a:lnTo>
                    <a:pt x="16" y="60"/>
                  </a:lnTo>
                  <a:cubicBezTo>
                    <a:pt x="10" y="40"/>
                    <a:pt x="4" y="20"/>
                    <a:pt x="0" y="0"/>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1" name="Google Shape;1651;p28"/>
            <p:cNvSpPr/>
            <p:nvPr/>
          </p:nvSpPr>
          <p:spPr>
            <a:xfrm flipH="1">
              <a:off x="1833065" y="3826158"/>
              <a:ext cx="554591" cy="192528"/>
            </a:xfrm>
            <a:custGeom>
              <a:avLst/>
              <a:gdLst/>
              <a:ahLst/>
              <a:cxnLst/>
              <a:rect l="l" t="t" r="r" b="b"/>
              <a:pathLst>
                <a:path w="1616" h="561" extrusionOk="0">
                  <a:moveTo>
                    <a:pt x="0" y="0"/>
                  </a:moveTo>
                  <a:lnTo>
                    <a:pt x="1616" y="521"/>
                  </a:lnTo>
                  <a:cubicBezTo>
                    <a:pt x="1602" y="535"/>
                    <a:pt x="1587" y="548"/>
                    <a:pt x="1571" y="561"/>
                  </a:cubicBezTo>
                  <a:lnTo>
                    <a:pt x="14" y="59"/>
                  </a:lnTo>
                  <a:cubicBezTo>
                    <a:pt x="8" y="40"/>
                    <a:pt x="4" y="20"/>
                    <a:pt x="0" y="0"/>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2" name="Google Shape;1652;p28"/>
            <p:cNvSpPr/>
            <p:nvPr/>
          </p:nvSpPr>
          <p:spPr>
            <a:xfrm flipH="1">
              <a:off x="1827917" y="3818951"/>
              <a:ext cx="561112" cy="194587"/>
            </a:xfrm>
            <a:custGeom>
              <a:avLst/>
              <a:gdLst/>
              <a:ahLst/>
              <a:cxnLst/>
              <a:rect l="l" t="t" r="r" b="b"/>
              <a:pathLst>
                <a:path w="1635" h="567" extrusionOk="0">
                  <a:moveTo>
                    <a:pt x="0" y="0"/>
                  </a:moveTo>
                  <a:lnTo>
                    <a:pt x="1635" y="527"/>
                  </a:lnTo>
                  <a:cubicBezTo>
                    <a:pt x="1622" y="541"/>
                    <a:pt x="1607" y="555"/>
                    <a:pt x="1592" y="567"/>
                  </a:cubicBezTo>
                  <a:lnTo>
                    <a:pt x="12" y="58"/>
                  </a:lnTo>
                  <a:cubicBezTo>
                    <a:pt x="7" y="39"/>
                    <a:pt x="3" y="19"/>
                    <a:pt x="0" y="0"/>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3" name="Google Shape;1653;p28"/>
            <p:cNvSpPr/>
            <p:nvPr/>
          </p:nvSpPr>
          <p:spPr>
            <a:xfrm flipH="1">
              <a:off x="1822769" y="3811401"/>
              <a:ext cx="567289" cy="196990"/>
            </a:xfrm>
            <a:custGeom>
              <a:avLst/>
              <a:gdLst/>
              <a:ahLst/>
              <a:cxnLst/>
              <a:rect l="l" t="t" r="r" b="b"/>
              <a:pathLst>
                <a:path w="1653" h="574" extrusionOk="0">
                  <a:moveTo>
                    <a:pt x="0" y="0"/>
                  </a:moveTo>
                  <a:lnTo>
                    <a:pt x="1653" y="533"/>
                  </a:lnTo>
                  <a:cubicBezTo>
                    <a:pt x="1640" y="547"/>
                    <a:pt x="1627" y="561"/>
                    <a:pt x="1613" y="574"/>
                  </a:cubicBezTo>
                  <a:lnTo>
                    <a:pt x="10" y="58"/>
                  </a:lnTo>
                  <a:cubicBezTo>
                    <a:pt x="6" y="39"/>
                    <a:pt x="3" y="19"/>
                    <a:pt x="0" y="0"/>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4" name="Google Shape;1654;p28"/>
            <p:cNvSpPr/>
            <p:nvPr/>
          </p:nvSpPr>
          <p:spPr>
            <a:xfrm flipH="1">
              <a:off x="1812817" y="3795958"/>
              <a:ext cx="578271" cy="207285"/>
            </a:xfrm>
            <a:custGeom>
              <a:avLst/>
              <a:gdLst/>
              <a:ahLst/>
              <a:cxnLst/>
              <a:rect l="l" t="t" r="r" b="b"/>
              <a:pathLst>
                <a:path w="1685" h="604" extrusionOk="0">
                  <a:moveTo>
                    <a:pt x="0" y="0"/>
                  </a:moveTo>
                  <a:lnTo>
                    <a:pt x="675" y="218"/>
                  </a:lnTo>
                  <a:cubicBezTo>
                    <a:pt x="689" y="233"/>
                    <a:pt x="705" y="246"/>
                    <a:pt x="722" y="259"/>
                  </a:cubicBezTo>
                  <a:lnTo>
                    <a:pt x="730" y="236"/>
                  </a:lnTo>
                  <a:lnTo>
                    <a:pt x="936" y="302"/>
                  </a:lnTo>
                  <a:lnTo>
                    <a:pt x="925" y="335"/>
                  </a:lnTo>
                  <a:cubicBezTo>
                    <a:pt x="963" y="340"/>
                    <a:pt x="998" y="340"/>
                    <a:pt x="1031" y="333"/>
                  </a:cubicBezTo>
                  <a:lnTo>
                    <a:pt x="1685" y="544"/>
                  </a:lnTo>
                  <a:cubicBezTo>
                    <a:pt x="1668" y="565"/>
                    <a:pt x="1650" y="585"/>
                    <a:pt x="1631" y="604"/>
                  </a:cubicBezTo>
                  <a:lnTo>
                    <a:pt x="9" y="81"/>
                  </a:lnTo>
                  <a:cubicBezTo>
                    <a:pt x="4" y="54"/>
                    <a:pt x="1" y="28"/>
                    <a:pt x="0" y="0"/>
                  </a:cubicBezTo>
                  <a:close/>
                </a:path>
              </a:pathLst>
            </a:custGeom>
            <a:solidFill>
              <a:srgbClr val="FDBC4A"/>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5" name="Google Shape;1655;p28"/>
            <p:cNvSpPr/>
            <p:nvPr/>
          </p:nvSpPr>
          <p:spPr>
            <a:xfrm flipH="1">
              <a:off x="1804237" y="3781544"/>
              <a:ext cx="587194" cy="210374"/>
            </a:xfrm>
            <a:custGeom>
              <a:avLst/>
              <a:gdLst/>
              <a:ahLst/>
              <a:cxnLst/>
              <a:rect l="l" t="t" r="r" b="b"/>
              <a:pathLst>
                <a:path w="1711" h="613" extrusionOk="0">
                  <a:moveTo>
                    <a:pt x="0" y="0"/>
                  </a:moveTo>
                  <a:lnTo>
                    <a:pt x="637" y="205"/>
                  </a:lnTo>
                  <a:cubicBezTo>
                    <a:pt x="656" y="242"/>
                    <a:pt x="685" y="274"/>
                    <a:pt x="723" y="301"/>
                  </a:cubicBezTo>
                  <a:lnTo>
                    <a:pt x="743" y="239"/>
                  </a:lnTo>
                  <a:lnTo>
                    <a:pt x="949" y="306"/>
                  </a:lnTo>
                  <a:lnTo>
                    <a:pt x="927" y="375"/>
                  </a:lnTo>
                  <a:lnTo>
                    <a:pt x="4" y="77"/>
                  </a:lnTo>
                  <a:cubicBezTo>
                    <a:pt x="1" y="52"/>
                    <a:pt x="0" y="26"/>
                    <a:pt x="0" y="0"/>
                  </a:cubicBezTo>
                  <a:moveTo>
                    <a:pt x="1663" y="613"/>
                  </a:moveTo>
                  <a:lnTo>
                    <a:pt x="936" y="378"/>
                  </a:lnTo>
                  <a:cubicBezTo>
                    <a:pt x="996" y="385"/>
                    <a:pt x="1051" y="376"/>
                    <a:pt x="1096" y="353"/>
                  </a:cubicBezTo>
                  <a:lnTo>
                    <a:pt x="1711" y="551"/>
                  </a:lnTo>
                  <a:cubicBezTo>
                    <a:pt x="1696" y="573"/>
                    <a:pt x="1680" y="593"/>
                    <a:pt x="1663" y="613"/>
                  </a:cubicBezTo>
                  <a:close/>
                </a:path>
              </a:pathLst>
            </a:custGeom>
            <a:solidFill>
              <a:srgbClr val="FDBD4B"/>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6" name="Google Shape;1656;p28"/>
            <p:cNvSpPr/>
            <p:nvPr/>
          </p:nvSpPr>
          <p:spPr>
            <a:xfrm flipH="1">
              <a:off x="1796687" y="3767130"/>
              <a:ext cx="594744" cy="213119"/>
            </a:xfrm>
            <a:custGeom>
              <a:avLst/>
              <a:gdLst/>
              <a:ahLst/>
              <a:cxnLst/>
              <a:rect l="l" t="t" r="r" b="b"/>
              <a:pathLst>
                <a:path w="1733" h="621" extrusionOk="0">
                  <a:moveTo>
                    <a:pt x="2" y="0"/>
                  </a:moveTo>
                  <a:lnTo>
                    <a:pt x="617" y="198"/>
                  </a:lnTo>
                  <a:cubicBezTo>
                    <a:pt x="626" y="232"/>
                    <a:pt x="643" y="263"/>
                    <a:pt x="666" y="290"/>
                  </a:cubicBezTo>
                  <a:lnTo>
                    <a:pt x="0" y="76"/>
                  </a:lnTo>
                  <a:cubicBezTo>
                    <a:pt x="0" y="51"/>
                    <a:pt x="0" y="25"/>
                    <a:pt x="2" y="0"/>
                  </a:cubicBezTo>
                  <a:moveTo>
                    <a:pt x="756" y="242"/>
                  </a:moveTo>
                  <a:lnTo>
                    <a:pt x="962" y="309"/>
                  </a:lnTo>
                  <a:lnTo>
                    <a:pt x="939" y="378"/>
                  </a:lnTo>
                  <a:lnTo>
                    <a:pt x="733" y="312"/>
                  </a:lnTo>
                  <a:lnTo>
                    <a:pt x="756" y="242"/>
                  </a:lnTo>
                  <a:moveTo>
                    <a:pt x="1691" y="621"/>
                  </a:moveTo>
                  <a:lnTo>
                    <a:pt x="1048" y="413"/>
                  </a:lnTo>
                  <a:cubicBezTo>
                    <a:pt x="1082" y="404"/>
                    <a:pt x="1113" y="388"/>
                    <a:pt x="1139" y="366"/>
                  </a:cubicBezTo>
                  <a:lnTo>
                    <a:pt x="1733" y="557"/>
                  </a:lnTo>
                  <a:cubicBezTo>
                    <a:pt x="1721" y="579"/>
                    <a:pt x="1706" y="601"/>
                    <a:pt x="1691" y="621"/>
                  </a:cubicBezTo>
                  <a:close/>
                </a:path>
              </a:pathLst>
            </a:custGeom>
            <a:solidFill>
              <a:srgbClr val="FDBD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7" name="Google Shape;1657;p28"/>
            <p:cNvSpPr/>
            <p:nvPr/>
          </p:nvSpPr>
          <p:spPr>
            <a:xfrm flipH="1">
              <a:off x="1789823" y="3752716"/>
              <a:ext cx="601608" cy="215522"/>
            </a:xfrm>
            <a:custGeom>
              <a:avLst/>
              <a:gdLst/>
              <a:ahLst/>
              <a:cxnLst/>
              <a:rect l="l" t="t" r="r" b="b"/>
              <a:pathLst>
                <a:path w="1753" h="628" extrusionOk="0">
                  <a:moveTo>
                    <a:pt x="6" y="0"/>
                  </a:moveTo>
                  <a:lnTo>
                    <a:pt x="608" y="194"/>
                  </a:lnTo>
                  <a:cubicBezTo>
                    <a:pt x="611" y="224"/>
                    <a:pt x="619" y="252"/>
                    <a:pt x="631" y="278"/>
                  </a:cubicBezTo>
                  <a:lnTo>
                    <a:pt x="0" y="74"/>
                  </a:lnTo>
                  <a:cubicBezTo>
                    <a:pt x="1" y="50"/>
                    <a:pt x="3" y="25"/>
                    <a:pt x="6" y="0"/>
                  </a:cubicBezTo>
                  <a:moveTo>
                    <a:pt x="768" y="246"/>
                  </a:moveTo>
                  <a:lnTo>
                    <a:pt x="974" y="312"/>
                  </a:lnTo>
                  <a:lnTo>
                    <a:pt x="952" y="381"/>
                  </a:lnTo>
                  <a:lnTo>
                    <a:pt x="746" y="315"/>
                  </a:lnTo>
                  <a:lnTo>
                    <a:pt x="768" y="246"/>
                  </a:lnTo>
                  <a:moveTo>
                    <a:pt x="1716" y="628"/>
                  </a:moveTo>
                  <a:lnTo>
                    <a:pt x="1106" y="431"/>
                  </a:lnTo>
                  <a:cubicBezTo>
                    <a:pt x="1131" y="417"/>
                    <a:pt x="1152" y="398"/>
                    <a:pt x="1170" y="376"/>
                  </a:cubicBezTo>
                  <a:lnTo>
                    <a:pt x="1753" y="564"/>
                  </a:lnTo>
                  <a:cubicBezTo>
                    <a:pt x="1742" y="586"/>
                    <a:pt x="1729" y="607"/>
                    <a:pt x="1716" y="628"/>
                  </a:cubicBezTo>
                  <a:close/>
                </a:path>
              </a:pathLst>
            </a:custGeom>
            <a:solidFill>
              <a:srgbClr val="FDBE4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8" name="Google Shape;1658;p28"/>
            <p:cNvSpPr/>
            <p:nvPr/>
          </p:nvSpPr>
          <p:spPr>
            <a:xfrm flipH="1">
              <a:off x="1783989" y="3738645"/>
              <a:ext cx="606412" cy="217238"/>
            </a:xfrm>
            <a:custGeom>
              <a:avLst/>
              <a:gdLst/>
              <a:ahLst/>
              <a:cxnLst/>
              <a:rect l="l" t="t" r="r" b="b"/>
              <a:pathLst>
                <a:path w="1767" h="633" extrusionOk="0">
                  <a:moveTo>
                    <a:pt x="10" y="0"/>
                  </a:moveTo>
                  <a:lnTo>
                    <a:pt x="604" y="192"/>
                  </a:lnTo>
                  <a:cubicBezTo>
                    <a:pt x="603" y="220"/>
                    <a:pt x="605" y="246"/>
                    <a:pt x="611" y="271"/>
                  </a:cubicBezTo>
                  <a:lnTo>
                    <a:pt x="0" y="74"/>
                  </a:lnTo>
                  <a:cubicBezTo>
                    <a:pt x="2" y="50"/>
                    <a:pt x="5" y="25"/>
                    <a:pt x="10" y="0"/>
                  </a:cubicBezTo>
                  <a:moveTo>
                    <a:pt x="778" y="248"/>
                  </a:moveTo>
                  <a:lnTo>
                    <a:pt x="984" y="314"/>
                  </a:lnTo>
                  <a:lnTo>
                    <a:pt x="961" y="384"/>
                  </a:lnTo>
                  <a:lnTo>
                    <a:pt x="755" y="318"/>
                  </a:lnTo>
                  <a:lnTo>
                    <a:pt x="778" y="248"/>
                  </a:lnTo>
                  <a:moveTo>
                    <a:pt x="1735" y="633"/>
                  </a:moveTo>
                  <a:lnTo>
                    <a:pt x="1143" y="443"/>
                  </a:lnTo>
                  <a:cubicBezTo>
                    <a:pt x="1162" y="425"/>
                    <a:pt x="1178" y="405"/>
                    <a:pt x="1190" y="381"/>
                  </a:cubicBezTo>
                  <a:lnTo>
                    <a:pt x="1767" y="567"/>
                  </a:lnTo>
                  <a:cubicBezTo>
                    <a:pt x="1758" y="590"/>
                    <a:pt x="1747" y="612"/>
                    <a:pt x="1735" y="633"/>
                  </a:cubicBezTo>
                  <a:close/>
                </a:path>
              </a:pathLst>
            </a:custGeom>
            <a:solidFill>
              <a:srgbClr val="FDBF4D"/>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9" name="Google Shape;1659;p28"/>
            <p:cNvSpPr/>
            <p:nvPr/>
          </p:nvSpPr>
          <p:spPr>
            <a:xfrm flipH="1">
              <a:off x="1778841" y="3724918"/>
              <a:ext cx="610187" cy="218267"/>
            </a:xfrm>
            <a:custGeom>
              <a:avLst/>
              <a:gdLst/>
              <a:ahLst/>
              <a:cxnLst/>
              <a:rect l="l" t="t" r="r" b="b"/>
              <a:pathLst>
                <a:path w="1778" h="636" extrusionOk="0">
                  <a:moveTo>
                    <a:pt x="14" y="0"/>
                  </a:moveTo>
                  <a:lnTo>
                    <a:pt x="603" y="190"/>
                  </a:lnTo>
                  <a:cubicBezTo>
                    <a:pt x="599" y="217"/>
                    <a:pt x="598" y="242"/>
                    <a:pt x="600" y="266"/>
                  </a:cubicBezTo>
                  <a:lnTo>
                    <a:pt x="0" y="73"/>
                  </a:lnTo>
                  <a:cubicBezTo>
                    <a:pt x="4" y="49"/>
                    <a:pt x="8" y="25"/>
                    <a:pt x="14" y="0"/>
                  </a:cubicBezTo>
                  <a:moveTo>
                    <a:pt x="786" y="249"/>
                  </a:moveTo>
                  <a:lnTo>
                    <a:pt x="992" y="316"/>
                  </a:lnTo>
                  <a:lnTo>
                    <a:pt x="970" y="385"/>
                  </a:lnTo>
                  <a:lnTo>
                    <a:pt x="764" y="318"/>
                  </a:lnTo>
                  <a:lnTo>
                    <a:pt x="786" y="249"/>
                  </a:lnTo>
                  <a:moveTo>
                    <a:pt x="1750" y="636"/>
                  </a:moveTo>
                  <a:lnTo>
                    <a:pt x="1169" y="449"/>
                  </a:lnTo>
                  <a:cubicBezTo>
                    <a:pt x="1183" y="430"/>
                    <a:pt x="1194" y="408"/>
                    <a:pt x="1202" y="383"/>
                  </a:cubicBezTo>
                  <a:lnTo>
                    <a:pt x="1778" y="569"/>
                  </a:lnTo>
                  <a:cubicBezTo>
                    <a:pt x="1770" y="592"/>
                    <a:pt x="1761" y="614"/>
                    <a:pt x="1750" y="636"/>
                  </a:cubicBezTo>
                  <a:close/>
                </a:path>
              </a:pathLst>
            </a:custGeom>
            <a:solidFill>
              <a:srgbClr val="FDBF4E"/>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0" name="Google Shape;1660;p28"/>
            <p:cNvSpPr/>
            <p:nvPr/>
          </p:nvSpPr>
          <p:spPr>
            <a:xfrm flipH="1">
              <a:off x="1770605" y="3713936"/>
              <a:ext cx="612933" cy="203510"/>
            </a:xfrm>
            <a:custGeom>
              <a:avLst/>
              <a:gdLst/>
              <a:ahLst/>
              <a:cxnLst/>
              <a:rect l="l" t="t" r="r" b="b"/>
              <a:pathLst>
                <a:path w="1786" h="593" extrusionOk="0">
                  <a:moveTo>
                    <a:pt x="7" y="0"/>
                  </a:moveTo>
                  <a:lnTo>
                    <a:pt x="593" y="190"/>
                  </a:lnTo>
                  <a:cubicBezTo>
                    <a:pt x="591" y="198"/>
                    <a:pt x="590" y="206"/>
                    <a:pt x="589" y="213"/>
                  </a:cubicBezTo>
                  <a:lnTo>
                    <a:pt x="0" y="24"/>
                  </a:lnTo>
                  <a:cubicBezTo>
                    <a:pt x="2" y="16"/>
                    <a:pt x="4" y="8"/>
                    <a:pt x="7" y="0"/>
                  </a:cubicBezTo>
                  <a:moveTo>
                    <a:pt x="795" y="204"/>
                  </a:moveTo>
                  <a:lnTo>
                    <a:pt x="1001" y="270"/>
                  </a:lnTo>
                  <a:lnTo>
                    <a:pt x="979" y="339"/>
                  </a:lnTo>
                  <a:lnTo>
                    <a:pt x="773" y="273"/>
                  </a:lnTo>
                  <a:lnTo>
                    <a:pt x="795" y="204"/>
                  </a:lnTo>
                  <a:moveTo>
                    <a:pt x="1770" y="580"/>
                  </a:moveTo>
                  <a:cubicBezTo>
                    <a:pt x="1768" y="584"/>
                    <a:pt x="1767" y="589"/>
                    <a:pt x="1765" y="593"/>
                  </a:cubicBezTo>
                  <a:lnTo>
                    <a:pt x="1188" y="407"/>
                  </a:lnTo>
                  <a:cubicBezTo>
                    <a:pt x="1196" y="381"/>
                    <a:pt x="1199" y="357"/>
                    <a:pt x="1197" y="333"/>
                  </a:cubicBezTo>
                  <a:lnTo>
                    <a:pt x="1786" y="523"/>
                  </a:lnTo>
                  <a:cubicBezTo>
                    <a:pt x="1781" y="541"/>
                    <a:pt x="1776" y="560"/>
                    <a:pt x="1770" y="580"/>
                  </a:cubicBezTo>
                  <a:close/>
                </a:path>
              </a:pathLst>
            </a:custGeom>
            <a:solidFill>
              <a:srgbClr val="FDC04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1" name="Google Shape;1661;p28"/>
            <p:cNvSpPr/>
            <p:nvPr/>
          </p:nvSpPr>
          <p:spPr>
            <a:xfrm flipH="1">
              <a:off x="1767516" y="3770219"/>
              <a:ext cx="346619" cy="133843"/>
            </a:xfrm>
            <a:custGeom>
              <a:avLst/>
              <a:gdLst/>
              <a:ahLst/>
              <a:cxnLst/>
              <a:rect l="l" t="t" r="r" b="b"/>
              <a:pathLst>
                <a:path w="1010" h="390" extrusionOk="0">
                  <a:moveTo>
                    <a:pt x="23" y="0"/>
                  </a:moveTo>
                  <a:lnTo>
                    <a:pt x="229" y="67"/>
                  </a:lnTo>
                  <a:lnTo>
                    <a:pt x="207" y="136"/>
                  </a:lnTo>
                  <a:lnTo>
                    <a:pt x="0" y="70"/>
                  </a:lnTo>
                  <a:lnTo>
                    <a:pt x="23" y="0"/>
                  </a:lnTo>
                  <a:moveTo>
                    <a:pt x="992" y="390"/>
                  </a:moveTo>
                  <a:lnTo>
                    <a:pt x="411" y="203"/>
                  </a:lnTo>
                  <a:cubicBezTo>
                    <a:pt x="414" y="175"/>
                    <a:pt x="411" y="148"/>
                    <a:pt x="403" y="123"/>
                  </a:cubicBezTo>
                  <a:lnTo>
                    <a:pt x="1010" y="318"/>
                  </a:lnTo>
                  <a:cubicBezTo>
                    <a:pt x="1005" y="341"/>
                    <a:pt x="1000" y="365"/>
                    <a:pt x="992" y="390"/>
                  </a:cubicBezTo>
                  <a:close/>
                </a:path>
              </a:pathLst>
            </a:custGeom>
            <a:solidFill>
              <a:srgbClr val="FDC15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2" name="Google Shape;1662;p28"/>
            <p:cNvSpPr/>
            <p:nvPr/>
          </p:nvSpPr>
          <p:spPr>
            <a:xfrm flipH="1">
              <a:off x="1765457" y="3757178"/>
              <a:ext cx="344217" cy="133157"/>
            </a:xfrm>
            <a:custGeom>
              <a:avLst/>
              <a:gdLst/>
              <a:ahLst/>
              <a:cxnLst/>
              <a:rect l="l" t="t" r="r" b="b"/>
              <a:pathLst>
                <a:path w="1003" h="388" extrusionOk="0">
                  <a:moveTo>
                    <a:pt x="22" y="0"/>
                  </a:moveTo>
                  <a:lnTo>
                    <a:pt x="228" y="67"/>
                  </a:lnTo>
                  <a:lnTo>
                    <a:pt x="206" y="135"/>
                  </a:lnTo>
                  <a:lnTo>
                    <a:pt x="0" y="69"/>
                  </a:lnTo>
                  <a:lnTo>
                    <a:pt x="22" y="0"/>
                  </a:lnTo>
                  <a:moveTo>
                    <a:pt x="990" y="388"/>
                  </a:moveTo>
                  <a:lnTo>
                    <a:pt x="398" y="197"/>
                  </a:lnTo>
                  <a:cubicBezTo>
                    <a:pt x="394" y="167"/>
                    <a:pt x="383" y="139"/>
                    <a:pt x="366" y="111"/>
                  </a:cubicBezTo>
                  <a:lnTo>
                    <a:pt x="1003" y="316"/>
                  </a:lnTo>
                  <a:cubicBezTo>
                    <a:pt x="1000" y="340"/>
                    <a:pt x="996" y="364"/>
                    <a:pt x="990" y="388"/>
                  </a:cubicBezTo>
                  <a:close/>
                </a:path>
              </a:pathLst>
            </a:custGeom>
            <a:solidFill>
              <a:srgbClr val="FDC25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3" name="Google Shape;1663;p28"/>
            <p:cNvSpPr/>
            <p:nvPr/>
          </p:nvSpPr>
          <p:spPr>
            <a:xfrm flipH="1">
              <a:off x="1763741" y="3730409"/>
              <a:ext cx="337353" cy="132127"/>
            </a:xfrm>
            <a:custGeom>
              <a:avLst/>
              <a:gdLst/>
              <a:ahLst/>
              <a:cxnLst/>
              <a:rect l="l" t="t" r="r" b="b"/>
              <a:pathLst>
                <a:path w="983" h="385" extrusionOk="0">
                  <a:moveTo>
                    <a:pt x="22" y="0"/>
                  </a:moveTo>
                  <a:lnTo>
                    <a:pt x="983" y="310"/>
                  </a:lnTo>
                  <a:cubicBezTo>
                    <a:pt x="983" y="334"/>
                    <a:pt x="982" y="359"/>
                    <a:pt x="979" y="385"/>
                  </a:cubicBezTo>
                  <a:lnTo>
                    <a:pt x="333" y="177"/>
                  </a:lnTo>
                  <a:cubicBezTo>
                    <a:pt x="308" y="139"/>
                    <a:pt x="271" y="104"/>
                    <a:pt x="228" y="69"/>
                  </a:cubicBezTo>
                  <a:lnTo>
                    <a:pt x="206" y="136"/>
                  </a:lnTo>
                  <a:lnTo>
                    <a:pt x="0" y="69"/>
                  </a:lnTo>
                  <a:lnTo>
                    <a:pt x="22" y="0"/>
                  </a:lnTo>
                  <a:close/>
                </a:path>
              </a:pathLst>
            </a:custGeom>
            <a:solidFill>
              <a:srgbClr val="FDC3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4" name="Google Shape;1664;p28"/>
            <p:cNvSpPr/>
            <p:nvPr/>
          </p:nvSpPr>
          <p:spPr>
            <a:xfrm flipH="1">
              <a:off x="1763741" y="3717025"/>
              <a:ext cx="333235" cy="131441"/>
            </a:xfrm>
            <a:custGeom>
              <a:avLst/>
              <a:gdLst/>
              <a:ahLst/>
              <a:cxnLst/>
              <a:rect l="l" t="t" r="r" b="b"/>
              <a:pathLst>
                <a:path w="971" h="383" extrusionOk="0">
                  <a:moveTo>
                    <a:pt x="23" y="0"/>
                  </a:moveTo>
                  <a:lnTo>
                    <a:pt x="968" y="305"/>
                  </a:lnTo>
                  <a:cubicBezTo>
                    <a:pt x="971" y="330"/>
                    <a:pt x="971" y="356"/>
                    <a:pt x="970" y="383"/>
                  </a:cubicBezTo>
                  <a:lnTo>
                    <a:pt x="272" y="158"/>
                  </a:lnTo>
                  <a:cubicBezTo>
                    <a:pt x="255" y="141"/>
                    <a:pt x="236" y="124"/>
                    <a:pt x="216" y="108"/>
                  </a:cubicBezTo>
                  <a:lnTo>
                    <a:pt x="206" y="136"/>
                  </a:lnTo>
                  <a:lnTo>
                    <a:pt x="0" y="70"/>
                  </a:lnTo>
                  <a:lnTo>
                    <a:pt x="23" y="0"/>
                  </a:lnTo>
                  <a:close/>
                </a:path>
              </a:pathLst>
            </a:custGeom>
            <a:solidFill>
              <a:srgbClr val="FDC45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5" name="Google Shape;1665;p28"/>
            <p:cNvSpPr/>
            <p:nvPr/>
          </p:nvSpPr>
          <p:spPr>
            <a:xfrm flipH="1">
              <a:off x="1764084" y="3695747"/>
              <a:ext cx="345590" cy="137961"/>
            </a:xfrm>
            <a:custGeom>
              <a:avLst/>
              <a:gdLst/>
              <a:ahLst/>
              <a:cxnLst/>
              <a:rect l="l" t="t" r="r" b="b"/>
              <a:pathLst>
                <a:path w="1007" h="402" extrusionOk="0">
                  <a:moveTo>
                    <a:pt x="66" y="42"/>
                  </a:moveTo>
                  <a:cubicBezTo>
                    <a:pt x="45" y="28"/>
                    <a:pt x="22" y="14"/>
                    <a:pt x="0" y="0"/>
                  </a:cubicBezTo>
                  <a:lnTo>
                    <a:pt x="999" y="322"/>
                  </a:lnTo>
                  <a:cubicBezTo>
                    <a:pt x="1004" y="348"/>
                    <a:pt x="1007" y="374"/>
                    <a:pt x="1007" y="402"/>
                  </a:cubicBezTo>
                  <a:lnTo>
                    <a:pt x="50" y="93"/>
                  </a:lnTo>
                  <a:lnTo>
                    <a:pt x="66" y="42"/>
                  </a:lnTo>
                  <a:close/>
                </a:path>
              </a:pathLst>
            </a:custGeom>
            <a:solidFill>
              <a:srgbClr val="FDC45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6" name="Google Shape;1666;p28"/>
            <p:cNvSpPr/>
            <p:nvPr/>
          </p:nvSpPr>
          <p:spPr>
            <a:xfrm flipH="1">
              <a:off x="1765114" y="3667262"/>
              <a:ext cx="387459" cy="151346"/>
            </a:xfrm>
            <a:custGeom>
              <a:avLst/>
              <a:gdLst/>
              <a:ahLst/>
              <a:cxnLst/>
              <a:rect l="l" t="t" r="r" b="b"/>
              <a:pathLst>
                <a:path w="1129" h="441" extrusionOk="0">
                  <a:moveTo>
                    <a:pt x="191" y="125"/>
                  </a:moveTo>
                  <a:cubicBezTo>
                    <a:pt x="129" y="85"/>
                    <a:pt x="63" y="44"/>
                    <a:pt x="0" y="0"/>
                  </a:cubicBezTo>
                  <a:lnTo>
                    <a:pt x="1114" y="359"/>
                  </a:lnTo>
                  <a:cubicBezTo>
                    <a:pt x="1121" y="385"/>
                    <a:pt x="1126" y="412"/>
                    <a:pt x="1129" y="441"/>
                  </a:cubicBezTo>
                  <a:lnTo>
                    <a:pt x="187" y="137"/>
                  </a:lnTo>
                  <a:lnTo>
                    <a:pt x="191" y="125"/>
                  </a:lnTo>
                  <a:close/>
                </a:path>
              </a:pathLst>
            </a:custGeom>
            <a:solidFill>
              <a:srgbClr val="FDC55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7" name="Google Shape;1667;p28"/>
            <p:cNvSpPr/>
            <p:nvPr/>
          </p:nvSpPr>
          <p:spPr>
            <a:xfrm flipH="1">
              <a:off x="1767516" y="3640837"/>
              <a:ext cx="420748" cy="162328"/>
            </a:xfrm>
            <a:custGeom>
              <a:avLst/>
              <a:gdLst/>
              <a:ahLst/>
              <a:cxnLst/>
              <a:rect l="l" t="t" r="r" b="b"/>
              <a:pathLst>
                <a:path w="1226" h="473" extrusionOk="0">
                  <a:moveTo>
                    <a:pt x="0" y="0"/>
                  </a:moveTo>
                  <a:lnTo>
                    <a:pt x="1202" y="387"/>
                  </a:lnTo>
                  <a:cubicBezTo>
                    <a:pt x="1212" y="414"/>
                    <a:pt x="1221" y="443"/>
                    <a:pt x="1226" y="473"/>
                  </a:cubicBezTo>
                  <a:lnTo>
                    <a:pt x="201" y="142"/>
                  </a:lnTo>
                  <a:cubicBezTo>
                    <a:pt x="133" y="98"/>
                    <a:pt x="64" y="51"/>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8" name="Google Shape;1668;p28"/>
            <p:cNvSpPr/>
            <p:nvPr/>
          </p:nvSpPr>
          <p:spPr>
            <a:xfrm flipH="1">
              <a:off x="1771291" y="3617500"/>
              <a:ext cx="444085" cy="169535"/>
            </a:xfrm>
            <a:custGeom>
              <a:avLst/>
              <a:gdLst/>
              <a:ahLst/>
              <a:cxnLst/>
              <a:rect l="l" t="t" r="r" b="b"/>
              <a:pathLst>
                <a:path w="1294" h="494" extrusionOk="0">
                  <a:moveTo>
                    <a:pt x="0" y="0"/>
                  </a:moveTo>
                  <a:lnTo>
                    <a:pt x="1259" y="406"/>
                  </a:lnTo>
                  <a:cubicBezTo>
                    <a:pt x="1273" y="434"/>
                    <a:pt x="1285" y="463"/>
                    <a:pt x="1294" y="494"/>
                  </a:cubicBezTo>
                  <a:lnTo>
                    <a:pt x="157" y="127"/>
                  </a:lnTo>
                  <a:cubicBezTo>
                    <a:pt x="102" y="88"/>
                    <a:pt x="48" y="46"/>
                    <a:pt x="0" y="0"/>
                  </a:cubicBezTo>
                  <a:close/>
                </a:path>
              </a:pathLst>
            </a:custGeom>
            <a:solidFill>
              <a:srgbClr val="FDC656"/>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9" name="Google Shape;1669;p28"/>
            <p:cNvSpPr/>
            <p:nvPr/>
          </p:nvSpPr>
          <p:spPr>
            <a:xfrm flipH="1">
              <a:off x="1777125" y="3595879"/>
              <a:ext cx="459185" cy="174339"/>
            </a:xfrm>
            <a:custGeom>
              <a:avLst/>
              <a:gdLst/>
              <a:ahLst/>
              <a:cxnLst/>
              <a:rect l="l" t="t" r="r" b="b"/>
              <a:pathLst>
                <a:path w="1338" h="508" extrusionOk="0">
                  <a:moveTo>
                    <a:pt x="0" y="0"/>
                  </a:moveTo>
                  <a:lnTo>
                    <a:pt x="1290" y="417"/>
                  </a:lnTo>
                  <a:cubicBezTo>
                    <a:pt x="1309" y="446"/>
                    <a:pt x="1325" y="476"/>
                    <a:pt x="1338" y="508"/>
                  </a:cubicBezTo>
                  <a:lnTo>
                    <a:pt x="122" y="117"/>
                  </a:lnTo>
                  <a:cubicBezTo>
                    <a:pt x="78" y="81"/>
                    <a:pt x="37" y="42"/>
                    <a:pt x="0" y="0"/>
                  </a:cubicBezTo>
                  <a:close/>
                </a:path>
              </a:pathLst>
            </a:custGeom>
            <a:solidFill>
              <a:srgbClr val="FDC757"/>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0" name="Google Shape;1670;p28"/>
            <p:cNvSpPr/>
            <p:nvPr/>
          </p:nvSpPr>
          <p:spPr>
            <a:xfrm flipH="1">
              <a:off x="1785362" y="3576318"/>
              <a:ext cx="466735" cy="176742"/>
            </a:xfrm>
            <a:custGeom>
              <a:avLst/>
              <a:gdLst/>
              <a:ahLst/>
              <a:cxnLst/>
              <a:rect l="l" t="t" r="r" b="b"/>
              <a:pathLst>
                <a:path w="1360" h="515" extrusionOk="0">
                  <a:moveTo>
                    <a:pt x="0" y="0"/>
                  </a:moveTo>
                  <a:lnTo>
                    <a:pt x="1297" y="418"/>
                  </a:lnTo>
                  <a:cubicBezTo>
                    <a:pt x="1321" y="449"/>
                    <a:pt x="1342" y="481"/>
                    <a:pt x="1360" y="515"/>
                  </a:cubicBezTo>
                  <a:lnTo>
                    <a:pt x="93" y="106"/>
                  </a:lnTo>
                  <a:cubicBezTo>
                    <a:pt x="59" y="73"/>
                    <a:pt x="27" y="38"/>
                    <a:pt x="0" y="0"/>
                  </a:cubicBezTo>
                  <a:close/>
                </a:path>
              </a:pathLst>
            </a:custGeom>
            <a:solidFill>
              <a:srgbClr val="FDC8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1" name="Google Shape;1671;p28"/>
            <p:cNvSpPr/>
            <p:nvPr/>
          </p:nvSpPr>
          <p:spPr>
            <a:xfrm flipH="1">
              <a:off x="1289800" y="2913622"/>
              <a:ext cx="1474334" cy="1473990"/>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672" name="Google Shape;1672;p28"/>
            <p:cNvGrpSpPr/>
            <p:nvPr/>
          </p:nvGrpSpPr>
          <p:grpSpPr>
            <a:xfrm>
              <a:off x="2867090" y="3001478"/>
              <a:ext cx="1364859" cy="1565280"/>
              <a:chOff x="7426940" y="3153878"/>
              <a:chExt cx="1364859" cy="1565280"/>
            </a:xfrm>
          </p:grpSpPr>
          <p:sp>
            <p:nvSpPr>
              <p:cNvPr id="1673" name="Google Shape;1673;p28"/>
              <p:cNvSpPr/>
              <p:nvPr/>
            </p:nvSpPr>
            <p:spPr>
              <a:xfrm flipH="1">
                <a:off x="7576570" y="4641254"/>
                <a:ext cx="1215229" cy="77904"/>
              </a:xfrm>
              <a:custGeom>
                <a:avLst/>
                <a:gdLst/>
                <a:ahLst/>
                <a:cxnLst/>
                <a:rect l="l" t="t" r="r" b="b"/>
                <a:pathLst>
                  <a:path w="3541" h="227" extrusionOk="0">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4" name="Google Shape;1674;p28"/>
              <p:cNvSpPr/>
              <p:nvPr/>
            </p:nvSpPr>
            <p:spPr>
              <a:xfrm flipH="1">
                <a:off x="8530632" y="4527659"/>
                <a:ext cx="75845" cy="78933"/>
              </a:xfrm>
              <a:custGeom>
                <a:avLst/>
                <a:gdLst/>
                <a:ahLst/>
                <a:cxnLst/>
                <a:rect l="l" t="t" r="r" b="b"/>
                <a:pathLst>
                  <a:path w="221" h="230" extrusionOk="0">
                    <a:moveTo>
                      <a:pt x="154" y="230"/>
                    </a:moveTo>
                    <a:cubicBezTo>
                      <a:pt x="145" y="205"/>
                      <a:pt x="138" y="182"/>
                      <a:pt x="138" y="182"/>
                    </a:cubicBezTo>
                    <a:lnTo>
                      <a:pt x="221" y="101"/>
                    </a:lnTo>
                    <a:lnTo>
                      <a:pt x="84" y="0"/>
                    </a:lnTo>
                    <a:lnTo>
                      <a:pt x="3" y="92"/>
                    </a:lnTo>
                    <a:cubicBezTo>
                      <a:pt x="3" y="92"/>
                      <a:pt x="2" y="92"/>
                      <a:pt x="0" y="92"/>
                    </a:cubicBezTo>
                    <a:cubicBezTo>
                      <a:pt x="0" y="105"/>
                      <a:pt x="0" y="117"/>
                      <a:pt x="0" y="129"/>
                    </a:cubicBezTo>
                    <a:cubicBezTo>
                      <a:pt x="42" y="171"/>
                      <a:pt x="95" y="213"/>
                      <a:pt x="154" y="230"/>
                    </a:cubicBezTo>
                    <a:close/>
                  </a:path>
                </a:pathLst>
              </a:custGeom>
              <a:solidFill>
                <a:schemeClr val="accent2"/>
              </a:solidFill>
              <a:ln>
                <a:noFill/>
              </a:ln>
            </p:spPr>
            <p:txBody>
              <a:bodyPr spcFirstLastPara="1" wrap="square" lIns="90000" tIns="37800" rIns="90000" bIns="37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5" name="Google Shape;1675;p28"/>
              <p:cNvSpPr/>
              <p:nvPr/>
            </p:nvSpPr>
            <p:spPr>
              <a:xfrm flipH="1">
                <a:off x="8484645" y="4559576"/>
                <a:ext cx="146198" cy="103643"/>
              </a:xfrm>
              <a:custGeom>
                <a:avLst/>
                <a:gdLst/>
                <a:ahLst/>
                <a:cxnLst/>
                <a:rect l="l" t="t" r="r" b="b"/>
                <a:pathLst>
                  <a:path w="426" h="302" extrusionOk="0">
                    <a:moveTo>
                      <a:pt x="400" y="232"/>
                    </a:moveTo>
                    <a:cubicBezTo>
                      <a:pt x="373" y="221"/>
                      <a:pt x="275" y="201"/>
                      <a:pt x="256" y="193"/>
                    </a:cubicBezTo>
                    <a:cubicBezTo>
                      <a:pt x="247" y="188"/>
                      <a:pt x="235" y="162"/>
                      <a:pt x="225" y="137"/>
                    </a:cubicBezTo>
                    <a:cubicBezTo>
                      <a:pt x="166" y="120"/>
                      <a:pt x="113" y="78"/>
                      <a:pt x="71" y="36"/>
                    </a:cubicBezTo>
                    <a:cubicBezTo>
                      <a:pt x="71" y="24"/>
                      <a:pt x="71" y="12"/>
                      <a:pt x="71" y="0"/>
                    </a:cubicBezTo>
                    <a:cubicBezTo>
                      <a:pt x="59" y="3"/>
                      <a:pt x="19" y="17"/>
                      <a:pt x="2" y="76"/>
                    </a:cubicBezTo>
                    <a:cubicBezTo>
                      <a:pt x="-19" y="146"/>
                      <a:pt x="132" y="266"/>
                      <a:pt x="132" y="266"/>
                    </a:cubicBezTo>
                    <a:cubicBezTo>
                      <a:pt x="132" y="266"/>
                      <a:pt x="155" y="297"/>
                      <a:pt x="188" y="300"/>
                    </a:cubicBezTo>
                    <a:cubicBezTo>
                      <a:pt x="221" y="304"/>
                      <a:pt x="426" y="300"/>
                      <a:pt x="426" y="300"/>
                    </a:cubicBezTo>
                    <a:cubicBezTo>
                      <a:pt x="426" y="300"/>
                      <a:pt x="427" y="243"/>
                      <a:pt x="400" y="23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6" name="Google Shape;1676;p28"/>
              <p:cNvSpPr/>
              <p:nvPr/>
            </p:nvSpPr>
            <p:spPr>
              <a:xfrm flipH="1">
                <a:off x="7780080" y="4595267"/>
                <a:ext cx="76874" cy="56283"/>
              </a:xfrm>
              <a:custGeom>
                <a:avLst/>
                <a:gdLst/>
                <a:ahLst/>
                <a:cxnLst/>
                <a:rect l="l" t="t" r="r" b="b"/>
                <a:pathLst>
                  <a:path w="224" h="164" extrusionOk="0">
                    <a:moveTo>
                      <a:pt x="224" y="69"/>
                    </a:moveTo>
                    <a:cubicBezTo>
                      <a:pt x="223" y="69"/>
                      <a:pt x="222" y="69"/>
                      <a:pt x="221" y="68"/>
                    </a:cubicBezTo>
                    <a:cubicBezTo>
                      <a:pt x="190" y="61"/>
                      <a:pt x="163" y="0"/>
                      <a:pt x="163" y="0"/>
                    </a:cubicBezTo>
                    <a:lnTo>
                      <a:pt x="0" y="57"/>
                    </a:lnTo>
                    <a:lnTo>
                      <a:pt x="18" y="125"/>
                    </a:lnTo>
                    <a:cubicBezTo>
                      <a:pt x="18" y="125"/>
                      <a:pt x="17" y="139"/>
                      <a:pt x="17" y="156"/>
                    </a:cubicBezTo>
                    <a:cubicBezTo>
                      <a:pt x="90" y="180"/>
                      <a:pt x="185" y="146"/>
                      <a:pt x="224" y="69"/>
                    </a:cubicBezTo>
                    <a:close/>
                  </a:path>
                </a:pathLst>
              </a:custGeom>
              <a:solidFill>
                <a:schemeClr val="accent2"/>
              </a:solidFill>
              <a:ln>
                <a:noFill/>
              </a:ln>
            </p:spPr>
            <p:txBody>
              <a:bodyPr spcFirstLastPara="1" wrap="square" lIns="90000" tIns="14025" rIns="90000" bIns="140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7" name="Google Shape;1677;p28"/>
              <p:cNvSpPr/>
              <p:nvPr/>
            </p:nvSpPr>
            <p:spPr>
              <a:xfrm flipH="1">
                <a:off x="7697715" y="4615172"/>
                <a:ext cx="153405" cy="57999"/>
              </a:xfrm>
              <a:custGeom>
                <a:avLst/>
                <a:gdLst/>
                <a:ahLst/>
                <a:cxnLst/>
                <a:rect l="l" t="t" r="r" b="b"/>
                <a:pathLst>
                  <a:path w="447" h="169" extrusionOk="0">
                    <a:moveTo>
                      <a:pt x="425" y="0"/>
                    </a:moveTo>
                    <a:cubicBezTo>
                      <a:pt x="405" y="0"/>
                      <a:pt x="243" y="17"/>
                      <a:pt x="207" y="11"/>
                    </a:cubicBezTo>
                    <a:cubicBezTo>
                      <a:pt x="168" y="88"/>
                      <a:pt x="73" y="122"/>
                      <a:pt x="0" y="98"/>
                    </a:cubicBezTo>
                    <a:cubicBezTo>
                      <a:pt x="0" y="117"/>
                      <a:pt x="2" y="140"/>
                      <a:pt x="10" y="154"/>
                    </a:cubicBezTo>
                    <a:cubicBezTo>
                      <a:pt x="25" y="179"/>
                      <a:pt x="165" y="167"/>
                      <a:pt x="212" y="154"/>
                    </a:cubicBezTo>
                    <a:cubicBezTo>
                      <a:pt x="259" y="141"/>
                      <a:pt x="384" y="83"/>
                      <a:pt x="423" y="69"/>
                    </a:cubicBezTo>
                    <a:cubicBezTo>
                      <a:pt x="463" y="54"/>
                      <a:pt x="445" y="0"/>
                      <a:pt x="425" y="0"/>
                    </a:cubicBezTo>
                    <a:close/>
                  </a:path>
                </a:pathLst>
              </a:custGeom>
              <a:solidFill>
                <a:schemeClr val="dk1"/>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78" name="Google Shape;1678;p28"/>
              <p:cNvSpPr/>
              <p:nvPr/>
            </p:nvSpPr>
            <p:spPr>
              <a:xfrm flipH="1">
                <a:off x="7818174" y="3199865"/>
                <a:ext cx="135216" cy="161298"/>
              </a:xfrm>
              <a:custGeom>
                <a:avLst/>
                <a:gdLst/>
                <a:ahLst/>
                <a:cxnLst/>
                <a:rect l="l" t="t" r="r" b="b"/>
                <a:pathLst>
                  <a:path w="394" h="470" extrusionOk="0">
                    <a:moveTo>
                      <a:pt x="53" y="340"/>
                    </a:moveTo>
                    <a:lnTo>
                      <a:pt x="0" y="329"/>
                    </a:lnTo>
                    <a:cubicBezTo>
                      <a:pt x="0" y="329"/>
                      <a:pt x="77" y="253"/>
                      <a:pt x="84" y="216"/>
                    </a:cubicBezTo>
                    <a:cubicBezTo>
                      <a:pt x="91" y="178"/>
                      <a:pt x="135" y="12"/>
                      <a:pt x="135" y="12"/>
                    </a:cubicBezTo>
                    <a:cubicBezTo>
                      <a:pt x="135" y="12"/>
                      <a:pt x="305" y="-18"/>
                      <a:pt x="358" y="16"/>
                    </a:cubicBezTo>
                    <a:cubicBezTo>
                      <a:pt x="411" y="49"/>
                      <a:pt x="395" y="239"/>
                      <a:pt x="378" y="313"/>
                    </a:cubicBezTo>
                    <a:cubicBezTo>
                      <a:pt x="360" y="388"/>
                      <a:pt x="255" y="370"/>
                      <a:pt x="255" y="370"/>
                    </a:cubicBezTo>
                    <a:cubicBezTo>
                      <a:pt x="255" y="370"/>
                      <a:pt x="220" y="400"/>
                      <a:pt x="224" y="458"/>
                    </a:cubicBezTo>
                    <a:cubicBezTo>
                      <a:pt x="227" y="517"/>
                      <a:pt x="53" y="340"/>
                      <a:pt x="53" y="340"/>
                    </a:cubicBezTo>
                    <a:close/>
                  </a:path>
                </a:pathLst>
              </a:custGeom>
              <a:solidFill>
                <a:srgbClr val="886E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9" name="Google Shape;1679;p28"/>
              <p:cNvSpPr/>
              <p:nvPr/>
            </p:nvSpPr>
            <p:spPr>
              <a:xfrm flipH="1">
                <a:off x="7857984" y="3304194"/>
                <a:ext cx="117713" cy="97465"/>
              </a:xfrm>
              <a:custGeom>
                <a:avLst/>
                <a:gdLst/>
                <a:ahLst/>
                <a:cxnLst/>
                <a:rect l="l" t="t" r="r" b="b"/>
                <a:pathLst>
                  <a:path w="343" h="284" extrusionOk="0">
                    <a:moveTo>
                      <a:pt x="0" y="41"/>
                    </a:moveTo>
                    <a:cubicBezTo>
                      <a:pt x="0" y="41"/>
                      <a:pt x="44" y="-1"/>
                      <a:pt x="79" y="0"/>
                    </a:cubicBezTo>
                    <a:cubicBezTo>
                      <a:pt x="114" y="1"/>
                      <a:pt x="287" y="110"/>
                      <a:pt x="305" y="139"/>
                    </a:cubicBezTo>
                    <a:cubicBezTo>
                      <a:pt x="323" y="168"/>
                      <a:pt x="343" y="284"/>
                      <a:pt x="343" y="284"/>
                    </a:cubicBezTo>
                    <a:cubicBezTo>
                      <a:pt x="343" y="284"/>
                      <a:pt x="193" y="106"/>
                      <a:pt x="0" y="41"/>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0" name="Google Shape;1680;p28"/>
              <p:cNvSpPr/>
              <p:nvPr/>
            </p:nvSpPr>
            <p:spPr>
              <a:xfrm flipH="1">
                <a:off x="8058062" y="3884182"/>
                <a:ext cx="525421" cy="692897"/>
              </a:xfrm>
              <a:custGeom>
                <a:avLst/>
                <a:gdLst/>
                <a:ahLst/>
                <a:cxnLst/>
                <a:rect l="l" t="t" r="r" b="b"/>
                <a:pathLst>
                  <a:path w="1531" h="2019" extrusionOk="0">
                    <a:moveTo>
                      <a:pt x="994" y="0"/>
                    </a:moveTo>
                    <a:lnTo>
                      <a:pt x="606" y="1071"/>
                    </a:lnTo>
                    <a:lnTo>
                      <a:pt x="1" y="1856"/>
                    </a:lnTo>
                    <a:cubicBezTo>
                      <a:pt x="-10" y="1936"/>
                      <a:pt x="59" y="1983"/>
                      <a:pt x="154" y="2019"/>
                    </a:cubicBezTo>
                    <a:lnTo>
                      <a:pt x="1003" y="1247"/>
                    </a:lnTo>
                    <a:lnTo>
                      <a:pt x="1531" y="136"/>
                    </a:lnTo>
                    <a:lnTo>
                      <a:pt x="99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1" name="Google Shape;1681;p28"/>
              <p:cNvSpPr/>
              <p:nvPr/>
            </p:nvSpPr>
            <p:spPr>
              <a:xfrm flipH="1">
                <a:off x="7791405" y="3771959"/>
                <a:ext cx="460215" cy="848361"/>
              </a:xfrm>
              <a:custGeom>
                <a:avLst/>
                <a:gdLst/>
                <a:ahLst/>
                <a:cxnLst/>
                <a:rect l="l" t="t" r="r" b="b"/>
                <a:pathLst>
                  <a:path w="1341" h="2472" extrusionOk="0">
                    <a:moveTo>
                      <a:pt x="81" y="0"/>
                    </a:moveTo>
                    <a:cubicBezTo>
                      <a:pt x="81" y="0"/>
                      <a:pt x="16" y="142"/>
                      <a:pt x="2" y="266"/>
                    </a:cubicBezTo>
                    <a:cubicBezTo>
                      <a:pt x="-2" y="297"/>
                      <a:pt x="2" y="330"/>
                      <a:pt x="8" y="363"/>
                    </a:cubicBezTo>
                    <a:cubicBezTo>
                      <a:pt x="30" y="466"/>
                      <a:pt x="86" y="559"/>
                      <a:pt x="164" y="630"/>
                    </a:cubicBezTo>
                    <a:lnTo>
                      <a:pt x="221" y="683"/>
                    </a:lnTo>
                    <a:lnTo>
                      <a:pt x="752" y="1493"/>
                    </a:lnTo>
                    <a:lnTo>
                      <a:pt x="1096" y="2457"/>
                    </a:lnTo>
                    <a:cubicBezTo>
                      <a:pt x="1107" y="2501"/>
                      <a:pt x="1352" y="2439"/>
                      <a:pt x="1341" y="2395"/>
                    </a:cubicBezTo>
                    <a:cubicBezTo>
                      <a:pt x="1341" y="2395"/>
                      <a:pt x="1149" y="1543"/>
                      <a:pt x="1085" y="1335"/>
                    </a:cubicBezTo>
                    <a:cubicBezTo>
                      <a:pt x="1020" y="1128"/>
                      <a:pt x="709" y="432"/>
                      <a:pt x="709" y="432"/>
                    </a:cubicBezTo>
                    <a:lnTo>
                      <a:pt x="689" y="292"/>
                    </a:lnTo>
                    <a:lnTo>
                      <a:pt x="8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2" name="Google Shape;1682;p28"/>
              <p:cNvSpPr/>
              <p:nvPr/>
            </p:nvSpPr>
            <p:spPr>
              <a:xfrm flipH="1">
                <a:off x="8012418" y="3825840"/>
                <a:ext cx="231995" cy="96436"/>
              </a:xfrm>
              <a:custGeom>
                <a:avLst/>
                <a:gdLst/>
                <a:ahLst/>
                <a:cxnLst/>
                <a:rect l="l" t="t" r="r" b="b"/>
                <a:pathLst>
                  <a:path w="676" h="281" extrusionOk="0">
                    <a:moveTo>
                      <a:pt x="0" y="0"/>
                    </a:moveTo>
                    <a:cubicBezTo>
                      <a:pt x="0" y="0"/>
                      <a:pt x="89" y="154"/>
                      <a:pt x="294" y="220"/>
                    </a:cubicBezTo>
                    <a:cubicBezTo>
                      <a:pt x="499" y="286"/>
                      <a:pt x="676" y="281"/>
                      <a:pt x="676" y="281"/>
                    </a:cubicBezTo>
                    <a:lnTo>
                      <a:pt x="665" y="198"/>
                    </a:lnTo>
                    <a:lnTo>
                      <a:pt x="0"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3" name="Google Shape;1683;p28"/>
              <p:cNvSpPr/>
              <p:nvPr/>
            </p:nvSpPr>
            <p:spPr>
              <a:xfrm flipH="1">
                <a:off x="7843227" y="3315176"/>
                <a:ext cx="423837" cy="594058"/>
              </a:xfrm>
              <a:custGeom>
                <a:avLst/>
                <a:gdLst/>
                <a:ahLst/>
                <a:cxnLst/>
                <a:rect l="l" t="t" r="r" b="b"/>
                <a:pathLst>
                  <a:path w="1235" h="1731" extrusionOk="0">
                    <a:moveTo>
                      <a:pt x="842" y="0"/>
                    </a:moveTo>
                    <a:cubicBezTo>
                      <a:pt x="840" y="1"/>
                      <a:pt x="839" y="1"/>
                      <a:pt x="838" y="2"/>
                    </a:cubicBezTo>
                    <a:cubicBezTo>
                      <a:pt x="667" y="71"/>
                      <a:pt x="539" y="216"/>
                      <a:pt x="485" y="392"/>
                    </a:cubicBezTo>
                    <a:cubicBezTo>
                      <a:pt x="426" y="583"/>
                      <a:pt x="358" y="825"/>
                      <a:pt x="358" y="825"/>
                    </a:cubicBezTo>
                    <a:lnTo>
                      <a:pt x="0" y="1441"/>
                    </a:lnTo>
                    <a:cubicBezTo>
                      <a:pt x="0" y="1441"/>
                      <a:pt x="430" y="1786"/>
                      <a:pt x="793" y="1723"/>
                    </a:cubicBezTo>
                    <a:cubicBezTo>
                      <a:pt x="857" y="1552"/>
                      <a:pt x="1027" y="1010"/>
                      <a:pt x="1027" y="1010"/>
                    </a:cubicBezTo>
                    <a:cubicBezTo>
                      <a:pt x="1027" y="1010"/>
                      <a:pt x="1273" y="722"/>
                      <a:pt x="1230" y="344"/>
                    </a:cubicBezTo>
                    <a:cubicBezTo>
                      <a:pt x="1220" y="259"/>
                      <a:pt x="1153" y="181"/>
                      <a:pt x="1098" y="122"/>
                    </a:cubicBezTo>
                    <a:cubicBezTo>
                      <a:pt x="991" y="8"/>
                      <a:pt x="842" y="0"/>
                      <a:pt x="842"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4" name="Google Shape;1684;p28"/>
              <p:cNvSpPr/>
              <p:nvPr/>
            </p:nvSpPr>
            <p:spPr>
              <a:xfrm flipH="1">
                <a:off x="7987709" y="3523148"/>
                <a:ext cx="146198" cy="329460"/>
              </a:xfrm>
              <a:custGeom>
                <a:avLst/>
                <a:gdLst/>
                <a:ahLst/>
                <a:cxnLst/>
                <a:rect l="l" t="t" r="r" b="b"/>
                <a:pathLst>
                  <a:path w="426" h="960" extrusionOk="0">
                    <a:moveTo>
                      <a:pt x="4" y="960"/>
                    </a:moveTo>
                    <a:cubicBezTo>
                      <a:pt x="3" y="960"/>
                      <a:pt x="3" y="960"/>
                      <a:pt x="2" y="960"/>
                    </a:cubicBezTo>
                    <a:cubicBezTo>
                      <a:pt x="0" y="959"/>
                      <a:pt x="-1" y="956"/>
                      <a:pt x="0" y="954"/>
                    </a:cubicBezTo>
                    <a:lnTo>
                      <a:pt x="321" y="316"/>
                    </a:lnTo>
                    <a:lnTo>
                      <a:pt x="417" y="3"/>
                    </a:lnTo>
                    <a:cubicBezTo>
                      <a:pt x="418" y="0"/>
                      <a:pt x="421" y="-1"/>
                      <a:pt x="423" y="0"/>
                    </a:cubicBezTo>
                    <a:cubicBezTo>
                      <a:pt x="425" y="0"/>
                      <a:pt x="427" y="3"/>
                      <a:pt x="426" y="5"/>
                    </a:cubicBezTo>
                    <a:lnTo>
                      <a:pt x="329" y="320"/>
                    </a:lnTo>
                    <a:lnTo>
                      <a:pt x="8" y="958"/>
                    </a:lnTo>
                    <a:cubicBezTo>
                      <a:pt x="7" y="959"/>
                      <a:pt x="6" y="960"/>
                      <a:pt x="4" y="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5" name="Google Shape;1685;p28"/>
              <p:cNvSpPr/>
              <p:nvPr/>
            </p:nvSpPr>
            <p:spPr>
              <a:xfrm flipH="1">
                <a:off x="7989082" y="3620957"/>
                <a:ext cx="52851" cy="19219"/>
              </a:xfrm>
              <a:custGeom>
                <a:avLst/>
                <a:gdLst/>
                <a:ahLst/>
                <a:cxnLst/>
                <a:rect l="l" t="t" r="r" b="b"/>
                <a:pathLst>
                  <a:path w="154" h="56" extrusionOk="0">
                    <a:moveTo>
                      <a:pt x="149" y="56"/>
                    </a:moveTo>
                    <a:lnTo>
                      <a:pt x="149" y="56"/>
                    </a:lnTo>
                    <a:cubicBezTo>
                      <a:pt x="67" y="49"/>
                      <a:pt x="5" y="10"/>
                      <a:pt x="2" y="8"/>
                    </a:cubicBezTo>
                    <a:cubicBezTo>
                      <a:pt x="0" y="7"/>
                      <a:pt x="-1" y="4"/>
                      <a:pt x="1" y="2"/>
                    </a:cubicBezTo>
                    <a:cubicBezTo>
                      <a:pt x="2" y="0"/>
                      <a:pt x="5" y="-1"/>
                      <a:pt x="7" y="1"/>
                    </a:cubicBezTo>
                    <a:cubicBezTo>
                      <a:pt x="8" y="1"/>
                      <a:pt x="70" y="40"/>
                      <a:pt x="150" y="47"/>
                    </a:cubicBezTo>
                    <a:cubicBezTo>
                      <a:pt x="152" y="47"/>
                      <a:pt x="154" y="49"/>
                      <a:pt x="154" y="52"/>
                    </a:cubicBezTo>
                    <a:cubicBezTo>
                      <a:pt x="154" y="54"/>
                      <a:pt x="152" y="56"/>
                      <a:pt x="149" y="56"/>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6" name="Google Shape;1686;p28"/>
              <p:cNvSpPr/>
              <p:nvPr/>
            </p:nvSpPr>
            <p:spPr>
              <a:xfrm flipH="1">
                <a:off x="7800328" y="3153878"/>
                <a:ext cx="147228" cy="127323"/>
              </a:xfrm>
              <a:custGeom>
                <a:avLst/>
                <a:gdLst/>
                <a:ahLst/>
                <a:cxnLst/>
                <a:rect l="l" t="t" r="r" b="b"/>
                <a:pathLst>
                  <a:path w="429" h="371" extrusionOk="0">
                    <a:moveTo>
                      <a:pt x="6" y="133"/>
                    </a:moveTo>
                    <a:cubicBezTo>
                      <a:pt x="6" y="133"/>
                      <a:pt x="-6" y="214"/>
                      <a:pt x="4" y="257"/>
                    </a:cubicBezTo>
                    <a:cubicBezTo>
                      <a:pt x="14" y="301"/>
                      <a:pt x="62" y="366"/>
                      <a:pt x="62" y="366"/>
                    </a:cubicBezTo>
                    <a:lnTo>
                      <a:pt x="103" y="371"/>
                    </a:lnTo>
                    <a:cubicBezTo>
                      <a:pt x="103" y="371"/>
                      <a:pt x="158" y="229"/>
                      <a:pt x="197" y="233"/>
                    </a:cubicBezTo>
                    <a:cubicBezTo>
                      <a:pt x="236" y="237"/>
                      <a:pt x="236" y="303"/>
                      <a:pt x="236" y="303"/>
                    </a:cubicBezTo>
                    <a:lnTo>
                      <a:pt x="234" y="320"/>
                    </a:lnTo>
                    <a:lnTo>
                      <a:pt x="261" y="320"/>
                    </a:lnTo>
                    <a:cubicBezTo>
                      <a:pt x="261" y="320"/>
                      <a:pt x="261" y="262"/>
                      <a:pt x="286" y="240"/>
                    </a:cubicBezTo>
                    <a:cubicBezTo>
                      <a:pt x="311" y="218"/>
                      <a:pt x="352" y="205"/>
                      <a:pt x="367" y="199"/>
                    </a:cubicBezTo>
                    <a:cubicBezTo>
                      <a:pt x="419" y="179"/>
                      <a:pt x="423" y="148"/>
                      <a:pt x="423" y="148"/>
                    </a:cubicBezTo>
                    <a:cubicBezTo>
                      <a:pt x="423" y="148"/>
                      <a:pt x="435" y="95"/>
                      <a:pt x="425" y="48"/>
                    </a:cubicBezTo>
                    <a:cubicBezTo>
                      <a:pt x="415" y="0"/>
                      <a:pt x="348" y="-17"/>
                      <a:pt x="280" y="19"/>
                    </a:cubicBezTo>
                    <a:cubicBezTo>
                      <a:pt x="248" y="36"/>
                      <a:pt x="190" y="41"/>
                      <a:pt x="157" y="49"/>
                    </a:cubicBezTo>
                    <a:cubicBezTo>
                      <a:pt x="124" y="58"/>
                      <a:pt x="32" y="29"/>
                      <a:pt x="6" y="1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7" name="Google Shape;1687;p28"/>
              <p:cNvSpPr/>
              <p:nvPr/>
            </p:nvSpPr>
            <p:spPr>
              <a:xfrm flipH="1">
                <a:off x="7426940" y="3471327"/>
                <a:ext cx="118743" cy="99868"/>
              </a:xfrm>
              <a:custGeom>
                <a:avLst/>
                <a:gdLst/>
                <a:ahLst/>
                <a:cxnLst/>
                <a:rect l="l" t="t" r="r" b="b"/>
                <a:pathLst>
                  <a:path w="346" h="291" extrusionOk="0">
                    <a:moveTo>
                      <a:pt x="4" y="169"/>
                    </a:moveTo>
                    <a:lnTo>
                      <a:pt x="88" y="152"/>
                    </a:lnTo>
                    <a:cubicBezTo>
                      <a:pt x="88" y="152"/>
                      <a:pt x="141" y="71"/>
                      <a:pt x="164" y="49"/>
                    </a:cubicBezTo>
                    <a:cubicBezTo>
                      <a:pt x="187" y="27"/>
                      <a:pt x="242" y="27"/>
                      <a:pt x="281" y="17"/>
                    </a:cubicBezTo>
                    <a:cubicBezTo>
                      <a:pt x="320" y="7"/>
                      <a:pt x="337" y="-8"/>
                      <a:pt x="346" y="6"/>
                    </a:cubicBezTo>
                    <a:cubicBezTo>
                      <a:pt x="354" y="21"/>
                      <a:pt x="274" y="67"/>
                      <a:pt x="266" y="77"/>
                    </a:cubicBezTo>
                    <a:cubicBezTo>
                      <a:pt x="258" y="87"/>
                      <a:pt x="215" y="176"/>
                      <a:pt x="176" y="211"/>
                    </a:cubicBezTo>
                    <a:cubicBezTo>
                      <a:pt x="137" y="246"/>
                      <a:pt x="0" y="291"/>
                      <a:pt x="0" y="291"/>
                    </a:cubicBezTo>
                    <a:lnTo>
                      <a:pt x="4" y="169"/>
                    </a:lnTo>
                    <a:close/>
                  </a:path>
                </a:pathLst>
              </a:custGeom>
              <a:solidFill>
                <a:srgbClr val="886E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8" name="Google Shape;1688;p28"/>
              <p:cNvSpPr/>
              <p:nvPr/>
            </p:nvSpPr>
            <p:spPr>
              <a:xfrm flipH="1">
                <a:off x="7532298" y="3396168"/>
                <a:ext cx="460215" cy="193215"/>
              </a:xfrm>
              <a:custGeom>
                <a:avLst/>
                <a:gdLst/>
                <a:ahLst/>
                <a:cxnLst/>
                <a:rect l="l" t="t" r="r" b="b"/>
                <a:pathLst>
                  <a:path w="1341" h="563" extrusionOk="0">
                    <a:moveTo>
                      <a:pt x="116" y="404"/>
                    </a:moveTo>
                    <a:cubicBezTo>
                      <a:pt x="116" y="404"/>
                      <a:pt x="562" y="524"/>
                      <a:pt x="685" y="554"/>
                    </a:cubicBezTo>
                    <a:cubicBezTo>
                      <a:pt x="808" y="585"/>
                      <a:pt x="1337" y="525"/>
                      <a:pt x="1337" y="525"/>
                    </a:cubicBezTo>
                    <a:cubicBezTo>
                      <a:pt x="1346" y="458"/>
                      <a:pt x="1340" y="399"/>
                      <a:pt x="1302" y="354"/>
                    </a:cubicBezTo>
                    <a:cubicBezTo>
                      <a:pt x="1302" y="354"/>
                      <a:pt x="873" y="297"/>
                      <a:pt x="801" y="290"/>
                    </a:cubicBezTo>
                    <a:cubicBezTo>
                      <a:pt x="729" y="284"/>
                      <a:pt x="297" y="12"/>
                      <a:pt x="297" y="12"/>
                    </a:cubicBezTo>
                    <a:cubicBezTo>
                      <a:pt x="297" y="12"/>
                      <a:pt x="127" y="-50"/>
                      <a:pt x="29" y="105"/>
                    </a:cubicBezTo>
                    <a:cubicBezTo>
                      <a:pt x="-69" y="260"/>
                      <a:pt x="116" y="404"/>
                      <a:pt x="116" y="4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689" name="Google Shape;1689;p28"/>
              <p:cNvSpPr/>
              <p:nvPr/>
            </p:nvSpPr>
            <p:spPr>
              <a:xfrm flipH="1">
                <a:off x="7431744" y="3421907"/>
                <a:ext cx="111879" cy="110163"/>
              </a:xfrm>
              <a:custGeom>
                <a:avLst/>
                <a:gdLst/>
                <a:ahLst/>
                <a:cxnLst/>
                <a:rect l="l" t="t" r="r" b="b"/>
                <a:pathLst>
                  <a:path w="326" h="321" extrusionOk="0">
                    <a:moveTo>
                      <a:pt x="0" y="199"/>
                    </a:moveTo>
                    <a:lnTo>
                      <a:pt x="82" y="174"/>
                    </a:lnTo>
                    <a:cubicBezTo>
                      <a:pt x="82" y="174"/>
                      <a:pt x="128" y="89"/>
                      <a:pt x="149" y="64"/>
                    </a:cubicBezTo>
                    <a:cubicBezTo>
                      <a:pt x="169" y="40"/>
                      <a:pt x="224" y="36"/>
                      <a:pt x="262" y="22"/>
                    </a:cubicBezTo>
                    <a:cubicBezTo>
                      <a:pt x="299" y="8"/>
                      <a:pt x="315" y="-8"/>
                      <a:pt x="325" y="5"/>
                    </a:cubicBezTo>
                    <a:cubicBezTo>
                      <a:pt x="335" y="19"/>
                      <a:pt x="259" y="73"/>
                      <a:pt x="252" y="83"/>
                    </a:cubicBezTo>
                    <a:cubicBezTo>
                      <a:pt x="244" y="94"/>
                      <a:pt x="210" y="187"/>
                      <a:pt x="175" y="225"/>
                    </a:cubicBezTo>
                    <a:cubicBezTo>
                      <a:pt x="139" y="263"/>
                      <a:pt x="7" y="321"/>
                      <a:pt x="7" y="321"/>
                    </a:cubicBezTo>
                    <a:lnTo>
                      <a:pt x="0" y="199"/>
                    </a:lnTo>
                    <a:close/>
                  </a:path>
                </a:pathLst>
              </a:custGeom>
              <a:solidFill>
                <a:srgbClr val="886E58"/>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0" name="Google Shape;1690;p28"/>
              <p:cNvSpPr/>
              <p:nvPr/>
            </p:nvSpPr>
            <p:spPr>
              <a:xfrm flipH="1">
                <a:off x="7500725" y="3392393"/>
                <a:ext cx="491102" cy="184635"/>
              </a:xfrm>
              <a:custGeom>
                <a:avLst/>
                <a:gdLst/>
                <a:ahLst/>
                <a:cxnLst/>
                <a:rect l="l" t="t" r="r" b="b"/>
                <a:pathLst>
                  <a:path w="1431" h="538" extrusionOk="0">
                    <a:moveTo>
                      <a:pt x="143" y="433"/>
                    </a:moveTo>
                    <a:cubicBezTo>
                      <a:pt x="143" y="433"/>
                      <a:pt x="622" y="516"/>
                      <a:pt x="754" y="536"/>
                    </a:cubicBezTo>
                    <a:cubicBezTo>
                      <a:pt x="886" y="556"/>
                      <a:pt x="1430" y="420"/>
                      <a:pt x="1430" y="420"/>
                    </a:cubicBezTo>
                    <a:cubicBezTo>
                      <a:pt x="1434" y="348"/>
                      <a:pt x="1421" y="286"/>
                      <a:pt x="1377" y="243"/>
                    </a:cubicBezTo>
                    <a:cubicBezTo>
                      <a:pt x="1377" y="243"/>
                      <a:pt x="926" y="249"/>
                      <a:pt x="850" y="249"/>
                    </a:cubicBezTo>
                    <a:cubicBezTo>
                      <a:pt x="774" y="249"/>
                      <a:pt x="295" y="6"/>
                      <a:pt x="295" y="6"/>
                    </a:cubicBezTo>
                    <a:cubicBezTo>
                      <a:pt x="295" y="6"/>
                      <a:pt x="110" y="-43"/>
                      <a:pt x="22" y="129"/>
                    </a:cubicBezTo>
                    <a:cubicBezTo>
                      <a:pt x="-66" y="301"/>
                      <a:pt x="143" y="433"/>
                      <a:pt x="143" y="43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1" name="Google Shape;1691;p28"/>
              <p:cNvSpPr/>
              <p:nvPr/>
            </p:nvSpPr>
            <p:spPr>
              <a:xfrm flipH="1">
                <a:off x="7892646" y="3365281"/>
                <a:ext cx="107075" cy="149630"/>
              </a:xfrm>
              <a:custGeom>
                <a:avLst/>
                <a:gdLst/>
                <a:ahLst/>
                <a:cxnLst/>
                <a:rect l="l" t="t" r="r" b="b"/>
                <a:pathLst>
                  <a:path w="312" h="436" extrusionOk="0">
                    <a:moveTo>
                      <a:pt x="129" y="436"/>
                    </a:moveTo>
                    <a:cubicBezTo>
                      <a:pt x="128" y="436"/>
                      <a:pt x="127" y="435"/>
                      <a:pt x="127" y="435"/>
                    </a:cubicBezTo>
                    <a:cubicBezTo>
                      <a:pt x="59" y="397"/>
                      <a:pt x="9" y="319"/>
                      <a:pt x="1" y="236"/>
                    </a:cubicBezTo>
                    <a:cubicBezTo>
                      <a:pt x="-6" y="164"/>
                      <a:pt x="19" y="100"/>
                      <a:pt x="70" y="56"/>
                    </a:cubicBezTo>
                    <a:cubicBezTo>
                      <a:pt x="195" y="-52"/>
                      <a:pt x="309" y="28"/>
                      <a:pt x="310" y="28"/>
                    </a:cubicBezTo>
                    <a:cubicBezTo>
                      <a:pt x="312" y="30"/>
                      <a:pt x="312" y="33"/>
                      <a:pt x="311" y="34"/>
                    </a:cubicBezTo>
                    <a:cubicBezTo>
                      <a:pt x="309" y="36"/>
                      <a:pt x="307" y="37"/>
                      <a:pt x="305" y="36"/>
                    </a:cubicBezTo>
                    <a:cubicBezTo>
                      <a:pt x="301" y="32"/>
                      <a:pt x="196" y="-41"/>
                      <a:pt x="76" y="62"/>
                    </a:cubicBezTo>
                    <a:cubicBezTo>
                      <a:pt x="27" y="105"/>
                      <a:pt x="3" y="166"/>
                      <a:pt x="10" y="236"/>
                    </a:cubicBezTo>
                    <a:cubicBezTo>
                      <a:pt x="18" y="315"/>
                      <a:pt x="65" y="390"/>
                      <a:pt x="131" y="427"/>
                    </a:cubicBezTo>
                    <a:cubicBezTo>
                      <a:pt x="133" y="429"/>
                      <a:pt x="134" y="431"/>
                      <a:pt x="133" y="433"/>
                    </a:cubicBezTo>
                    <a:cubicBezTo>
                      <a:pt x="132" y="435"/>
                      <a:pt x="130" y="436"/>
                      <a:pt x="129" y="43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92" name="Google Shape;1692;p28"/>
            <p:cNvSpPr txBox="1"/>
            <p:nvPr/>
          </p:nvSpPr>
          <p:spPr>
            <a:xfrm>
              <a:off x="1241750" y="2895700"/>
              <a:ext cx="1546500" cy="15462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9000" strike="noStrike">
                  <a:solidFill>
                    <a:schemeClr val="accent2"/>
                  </a:solidFill>
                  <a:latin typeface="Be Vietnam Pro SemiBold"/>
                  <a:ea typeface="Be Vietnam Pro SemiBold"/>
                  <a:cs typeface="Be Vietnam Pro SemiBold"/>
                  <a:sym typeface="Be Vietnam Pro SemiBold"/>
                </a:rPr>
                <a:t>$</a:t>
              </a:r>
              <a:endParaRPr sz="9000" strike="noStrike">
                <a:solidFill>
                  <a:schemeClr val="accent2"/>
                </a:solidFill>
                <a:latin typeface="Be Vietnam Pro SemiBold"/>
                <a:ea typeface="Be Vietnam Pro SemiBold"/>
                <a:cs typeface="Be Vietnam Pro SemiBold"/>
                <a:sym typeface="Be Vietnam Pro SemiBold"/>
              </a:endParaRPr>
            </a:p>
          </p:txBody>
        </p:sp>
      </p:grpSp>
      <p:sp>
        <p:nvSpPr>
          <p:cNvPr id="3" name="Subtitle 2">
            <a:extLst>
              <a:ext uri="{FF2B5EF4-FFF2-40B4-BE49-F238E27FC236}">
                <a16:creationId xmlns:a16="http://schemas.microsoft.com/office/drawing/2014/main" id="{19CEFFE6-A8D9-4DA6-8F82-08579D817ADC}"/>
              </a:ext>
            </a:extLst>
          </p:cNvPr>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Income Categories</a:t>
            </a:r>
            <a:endParaRPr dirty="0"/>
          </a:p>
        </p:txBody>
      </p:sp>
      <p:pic>
        <p:nvPicPr>
          <p:cNvPr id="3074" name="Picture 2">
            <a:extLst>
              <a:ext uri="{FF2B5EF4-FFF2-40B4-BE49-F238E27FC236}">
                <a16:creationId xmlns:a16="http://schemas.microsoft.com/office/drawing/2014/main" id="{7030E715-78CB-4F5B-B8B5-096C07A8B76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8800"/>
                    </a14:imgEffect>
                    <a14:imgEffect>
                      <a14:brightnessContrast bright="20000" contrast="20000"/>
                    </a14:imgEffect>
                  </a14:imgLayer>
                </a14:imgProps>
              </a:ext>
              <a:ext uri="{28A0092B-C50C-407E-A947-70E740481C1C}">
                <a14:useLocalDpi xmlns:a14="http://schemas.microsoft.com/office/drawing/2010/main" val="0"/>
              </a:ext>
            </a:extLst>
          </a:blip>
          <a:srcRect l="919" t="8450" r="1158" b="5897"/>
          <a:stretch/>
        </p:blipFill>
        <p:spPr bwMode="auto">
          <a:xfrm>
            <a:off x="2271713" y="1278730"/>
            <a:ext cx="4264818" cy="31341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298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Income Categories</a:t>
            </a:r>
            <a:endParaRPr dirty="0"/>
          </a:p>
        </p:txBody>
      </p:sp>
      <p:pic>
        <p:nvPicPr>
          <p:cNvPr id="4098" name="Picture 2">
            <a:extLst>
              <a:ext uri="{FF2B5EF4-FFF2-40B4-BE49-F238E27FC236}">
                <a16:creationId xmlns:a16="http://schemas.microsoft.com/office/drawing/2014/main" id="{EDA09485-F1EE-48AD-B49F-740170C46B8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8800"/>
                    </a14:imgEffect>
                    <a14:imgEffect>
                      <a14:brightnessContrast bright="20000" contrast="20000"/>
                    </a14:imgEffect>
                  </a14:imgLayer>
                </a14:imgProps>
              </a:ext>
              <a:ext uri="{28A0092B-C50C-407E-A947-70E740481C1C}">
                <a14:useLocalDpi xmlns:a14="http://schemas.microsoft.com/office/drawing/2010/main" val="0"/>
              </a:ext>
            </a:extLst>
          </a:blip>
          <a:srcRect l="4558" t="10891" r="482" b="9861"/>
          <a:stretch/>
        </p:blipFill>
        <p:spPr bwMode="auto">
          <a:xfrm>
            <a:off x="2193132" y="1150144"/>
            <a:ext cx="4336256" cy="3422330"/>
          </a:xfrm>
          <a:prstGeom prst="rect">
            <a:avLst/>
          </a:prstGeom>
          <a:solidFill>
            <a:srgbClr val="FFFFFF">
              <a:shade val="85000"/>
            </a:srgbClr>
          </a:solidFill>
          <a:ln w="3175"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973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Gender</a:t>
            </a:r>
            <a:endParaRPr dirty="0"/>
          </a:p>
        </p:txBody>
      </p:sp>
      <p:pic>
        <p:nvPicPr>
          <p:cNvPr id="5122" name="Picture 2">
            <a:extLst>
              <a:ext uri="{FF2B5EF4-FFF2-40B4-BE49-F238E27FC236}">
                <a16:creationId xmlns:a16="http://schemas.microsoft.com/office/drawing/2014/main" id="{5A2D3340-0D2B-4F0E-B274-E90BFF8679DB}"/>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l="9751" t="5462" r="4606" b="5147"/>
          <a:stretch/>
        </p:blipFill>
        <p:spPr bwMode="auto">
          <a:xfrm>
            <a:off x="2800350" y="1017725"/>
            <a:ext cx="3400425" cy="33756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1212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dirty="0"/>
              <a:t>Age Distribution</a:t>
            </a:r>
          </a:p>
        </p:txBody>
      </p:sp>
      <p:pic>
        <p:nvPicPr>
          <p:cNvPr id="3" name="Picture 4">
            <a:extLst>
              <a:ext uri="{FF2B5EF4-FFF2-40B4-BE49-F238E27FC236}">
                <a16:creationId xmlns:a16="http://schemas.microsoft.com/office/drawing/2014/main" id="{A6911C73-531E-404B-8695-38645F2F231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484257" y="897645"/>
            <a:ext cx="4700589" cy="4217280"/>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777775" y="2038306"/>
            <a:ext cx="2287518" cy="1066887"/>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Age is normally distributed with some outliers. </a:t>
            </a:r>
          </a:p>
          <a:p>
            <a:pPr marL="285750" indent="-285750">
              <a:buFont typeface="Arial" panose="020B0604020202020204" pitchFamily="34" charset="0"/>
              <a:buChar char="•"/>
            </a:pPr>
            <a:r>
              <a:rPr lang="en-US" dirty="0"/>
              <a:t>Average age is 46.1</a:t>
            </a:r>
          </a:p>
        </p:txBody>
      </p:sp>
      <p:grpSp>
        <p:nvGrpSpPr>
          <p:cNvPr id="7" name="Google Shape;2622;p49">
            <a:extLst>
              <a:ext uri="{FF2B5EF4-FFF2-40B4-BE49-F238E27FC236}">
                <a16:creationId xmlns:a16="http://schemas.microsoft.com/office/drawing/2014/main" id="{24DA1A8F-5AB7-4CBF-BF91-93034B80E72F}"/>
              </a:ext>
            </a:extLst>
          </p:cNvPr>
          <p:cNvGrpSpPr/>
          <p:nvPr/>
        </p:nvGrpSpPr>
        <p:grpSpPr>
          <a:xfrm>
            <a:off x="7893844" y="152132"/>
            <a:ext cx="1030817" cy="745514"/>
            <a:chOff x="4833000" y="2444760"/>
            <a:chExt cx="696960" cy="508320"/>
          </a:xfrm>
        </p:grpSpPr>
        <p:sp>
          <p:nvSpPr>
            <p:cNvPr id="8" name="Google Shape;2623;p49">
              <a:extLst>
                <a:ext uri="{FF2B5EF4-FFF2-40B4-BE49-F238E27FC236}">
                  <a16:creationId xmlns:a16="http://schemas.microsoft.com/office/drawing/2014/main" id="{CDAF712B-11FF-4D26-A5CD-716C03B38F6F}"/>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737C0CE7-8FC4-47D1-A159-ACD0A715B02F}"/>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22FA6FA3-68BA-49F7-8773-FA10EF6F477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256689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dirty="0"/>
              <a:t>Dependent Count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299142" y="2271712"/>
            <a:ext cx="2751864" cy="1228725"/>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 most common number of dependents is 3</a:t>
            </a:r>
          </a:p>
          <a:p>
            <a:pPr marL="285750" indent="-285750">
              <a:buFont typeface="Arial" panose="020B0604020202020204" pitchFamily="34" charset="0"/>
              <a:buChar char="•"/>
            </a:pPr>
            <a:r>
              <a:rPr lang="en-US" dirty="0"/>
              <a:t>The median number of dependents is 2</a:t>
            </a:r>
          </a:p>
        </p:txBody>
      </p:sp>
      <p:pic>
        <p:nvPicPr>
          <p:cNvPr id="7170" name="Picture 2">
            <a:extLst>
              <a:ext uri="{FF2B5EF4-FFF2-40B4-BE49-F238E27FC236}">
                <a16:creationId xmlns:a16="http://schemas.microsoft.com/office/drawing/2014/main" id="{74341787-7934-4AAF-B08F-597BCCB4F31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440531" y="792956"/>
            <a:ext cx="4452938" cy="428625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oogle Shape;2622;p49">
            <a:extLst>
              <a:ext uri="{FF2B5EF4-FFF2-40B4-BE49-F238E27FC236}">
                <a16:creationId xmlns:a16="http://schemas.microsoft.com/office/drawing/2014/main" id="{C17348CA-00EC-4D9C-B1FD-F3CAB8BA18D4}"/>
              </a:ext>
            </a:extLst>
          </p:cNvPr>
          <p:cNvGrpSpPr/>
          <p:nvPr/>
        </p:nvGrpSpPr>
        <p:grpSpPr>
          <a:xfrm>
            <a:off x="7915275" y="152131"/>
            <a:ext cx="950120" cy="640825"/>
            <a:chOff x="4833000" y="2444760"/>
            <a:chExt cx="696960" cy="508320"/>
          </a:xfrm>
        </p:grpSpPr>
        <p:sp>
          <p:nvSpPr>
            <p:cNvPr id="8" name="Google Shape;2623;p49">
              <a:extLst>
                <a:ext uri="{FF2B5EF4-FFF2-40B4-BE49-F238E27FC236}">
                  <a16:creationId xmlns:a16="http://schemas.microsoft.com/office/drawing/2014/main" id="{BFA7AAFE-4AFF-463F-99A2-69EAA492C8B0}"/>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BBC003FF-88B3-41F7-8FFC-B39742BD1FF8}"/>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0734E4F3-BEBE-41EB-9B02-BED24F3A0246}"/>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620838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dirty="0"/>
              <a:t>Months on Book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563461" y="2093116"/>
            <a:ext cx="2394677" cy="1900239"/>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 number of months customers had their credit card open range from 13 to 56 months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most common number of months is 35.9</a:t>
            </a:r>
          </a:p>
        </p:txBody>
      </p:sp>
      <p:pic>
        <p:nvPicPr>
          <p:cNvPr id="9218" name="Picture 2">
            <a:extLst>
              <a:ext uri="{FF2B5EF4-FFF2-40B4-BE49-F238E27FC236}">
                <a16:creationId xmlns:a16="http://schemas.microsoft.com/office/drawing/2014/main" id="{B36494E3-9B48-4406-AB88-D4B833B3769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323055" y="842963"/>
            <a:ext cx="4927602" cy="4300537"/>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044808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dirty="0"/>
              <a:t>Months Inactive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706336" y="2089545"/>
            <a:ext cx="2394677" cy="964409"/>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In the last 12 months most customers were inactive for 3 months</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0242" name="Picture 2">
            <a:extLst>
              <a:ext uri="{FF2B5EF4-FFF2-40B4-BE49-F238E27FC236}">
                <a16:creationId xmlns:a16="http://schemas.microsoft.com/office/drawing/2014/main" id="{0CFE7DBC-D8AB-4634-8A26-0D512E62330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6588" y="724831"/>
            <a:ext cx="4991231" cy="4411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861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sz="2800" dirty="0"/>
              <a:t>Total Relationship Count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959527" y="2198362"/>
            <a:ext cx="2394677" cy="1687838"/>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Majority of Customers hold 3 products offered by the bank.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least number of products held is 1 and the most is 6</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1268" name="Picture 4">
            <a:extLst>
              <a:ext uri="{FF2B5EF4-FFF2-40B4-BE49-F238E27FC236}">
                <a16:creationId xmlns:a16="http://schemas.microsoft.com/office/drawing/2014/main" id="{9EBA0B17-3D6D-4DD0-AF9D-3DB4AB9AAE4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484257" y="724831"/>
            <a:ext cx="5157788" cy="4418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41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sz="2800" dirty="0"/>
              <a:t>Contacts Count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902377" y="2176931"/>
            <a:ext cx="2394677" cy="1687838"/>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Majority of Customers have contacted the bank 3 times in the last 12 months.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number of contacts range from 0 to 6. </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2290" name="Picture 2">
            <a:extLst>
              <a:ext uri="{FF2B5EF4-FFF2-40B4-BE49-F238E27FC236}">
                <a16:creationId xmlns:a16="http://schemas.microsoft.com/office/drawing/2014/main" id="{7F568C7A-F250-4E56-9F14-45F72C665421}"/>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338786" y="686721"/>
            <a:ext cx="5131128" cy="4399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281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84257" y="152131"/>
            <a:ext cx="7704000" cy="572700"/>
          </a:xfrm>
        </p:spPr>
        <p:txBody>
          <a:bodyPr/>
          <a:lstStyle/>
          <a:p>
            <a:r>
              <a:rPr lang="en-US" sz="2800" dirty="0"/>
              <a:t>Credit Limit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791237" y="2134068"/>
            <a:ext cx="2505817" cy="1680694"/>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Credit Limit is heavily right skewed with large number of outliers.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customers have lower credit limit with a few exceptions. </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3314" name="Picture 2">
            <a:extLst>
              <a:ext uri="{FF2B5EF4-FFF2-40B4-BE49-F238E27FC236}">
                <a16:creationId xmlns:a16="http://schemas.microsoft.com/office/drawing/2014/main" id="{7B894C8C-E29C-4F0A-A7EA-A64431390F7D}"/>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462246" y="709264"/>
            <a:ext cx="4882920" cy="4282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405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30"/>
          <p:cNvSpPr txBox="1">
            <a:spLocks noGrp="1"/>
          </p:cNvSpPr>
          <p:nvPr>
            <p:ph type="title"/>
          </p:nvPr>
        </p:nvSpPr>
        <p:spPr>
          <a:xfrm>
            <a:off x="1440000" y="445025"/>
            <a:ext cx="6990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707" name="Google Shape;1707;p30"/>
          <p:cNvSpPr txBox="1">
            <a:spLocks noGrp="1"/>
          </p:cNvSpPr>
          <p:nvPr>
            <p:ph type="title" idx="2"/>
          </p:nvPr>
        </p:nvSpPr>
        <p:spPr>
          <a:xfrm>
            <a:off x="926007" y="1661594"/>
            <a:ext cx="8364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708" name="Google Shape;1708;p30"/>
          <p:cNvSpPr txBox="1">
            <a:spLocks noGrp="1"/>
          </p:cNvSpPr>
          <p:nvPr>
            <p:ph type="title" idx="3"/>
          </p:nvPr>
        </p:nvSpPr>
        <p:spPr>
          <a:xfrm>
            <a:off x="4767382" y="1661594"/>
            <a:ext cx="8364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1709" name="Google Shape;1709;p30"/>
          <p:cNvSpPr txBox="1">
            <a:spLocks noGrp="1"/>
          </p:cNvSpPr>
          <p:nvPr>
            <p:ph type="title" idx="4"/>
          </p:nvPr>
        </p:nvSpPr>
        <p:spPr>
          <a:xfrm>
            <a:off x="926007" y="2586038"/>
            <a:ext cx="8364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710" name="Google Shape;1710;p30"/>
          <p:cNvSpPr txBox="1">
            <a:spLocks noGrp="1"/>
          </p:cNvSpPr>
          <p:nvPr>
            <p:ph type="title" idx="5"/>
          </p:nvPr>
        </p:nvSpPr>
        <p:spPr>
          <a:xfrm>
            <a:off x="4767382" y="2586038"/>
            <a:ext cx="8364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711" name="Google Shape;1711;p30"/>
          <p:cNvSpPr txBox="1">
            <a:spLocks noGrp="1"/>
          </p:cNvSpPr>
          <p:nvPr>
            <p:ph type="title" idx="6"/>
          </p:nvPr>
        </p:nvSpPr>
        <p:spPr>
          <a:xfrm>
            <a:off x="926007" y="3510482"/>
            <a:ext cx="8364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712" name="Google Shape;1712;p30"/>
          <p:cNvSpPr txBox="1">
            <a:spLocks noGrp="1"/>
          </p:cNvSpPr>
          <p:nvPr>
            <p:ph type="title" idx="7"/>
          </p:nvPr>
        </p:nvSpPr>
        <p:spPr>
          <a:xfrm>
            <a:off x="4767382" y="3510482"/>
            <a:ext cx="836400" cy="539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1713" name="Google Shape;1713;p30"/>
          <p:cNvSpPr txBox="1">
            <a:spLocks noGrp="1"/>
          </p:cNvSpPr>
          <p:nvPr>
            <p:ph type="subTitle" idx="1"/>
          </p:nvPr>
        </p:nvSpPr>
        <p:spPr>
          <a:xfrm>
            <a:off x="1869099" y="1421812"/>
            <a:ext cx="2852575" cy="7244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Business Problem</a:t>
            </a:r>
            <a:endParaRPr dirty="0"/>
          </a:p>
        </p:txBody>
      </p:sp>
      <p:sp>
        <p:nvSpPr>
          <p:cNvPr id="1714" name="Google Shape;1714;p30"/>
          <p:cNvSpPr txBox="1">
            <a:spLocks noGrp="1"/>
          </p:cNvSpPr>
          <p:nvPr>
            <p:ph type="subTitle" idx="8"/>
          </p:nvPr>
        </p:nvSpPr>
        <p:spPr>
          <a:xfrm>
            <a:off x="1914808" y="2586038"/>
            <a:ext cx="1916100" cy="53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Insights</a:t>
            </a:r>
            <a:endParaRPr dirty="0"/>
          </a:p>
        </p:txBody>
      </p:sp>
      <p:sp>
        <p:nvSpPr>
          <p:cNvPr id="1715" name="Google Shape;1715;p30"/>
          <p:cNvSpPr txBox="1">
            <a:spLocks noGrp="1"/>
          </p:cNvSpPr>
          <p:nvPr>
            <p:ph type="subTitle" idx="9"/>
          </p:nvPr>
        </p:nvSpPr>
        <p:spPr>
          <a:xfrm>
            <a:off x="1804807" y="3325463"/>
            <a:ext cx="2852574" cy="72441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Attrited Customer</a:t>
            </a:r>
            <a:endParaRPr dirty="0"/>
          </a:p>
        </p:txBody>
      </p:sp>
      <p:sp>
        <p:nvSpPr>
          <p:cNvPr id="1716" name="Google Shape;1716;p30"/>
          <p:cNvSpPr txBox="1">
            <a:spLocks noGrp="1"/>
          </p:cNvSpPr>
          <p:nvPr>
            <p:ph type="subTitle" idx="13"/>
          </p:nvPr>
        </p:nvSpPr>
        <p:spPr>
          <a:xfrm>
            <a:off x="5603782" y="1302943"/>
            <a:ext cx="3152076" cy="81728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Returning Customer</a:t>
            </a:r>
            <a:endParaRPr dirty="0"/>
          </a:p>
        </p:txBody>
      </p:sp>
      <p:sp>
        <p:nvSpPr>
          <p:cNvPr id="1717" name="Google Shape;1717;p30"/>
          <p:cNvSpPr txBox="1">
            <a:spLocks noGrp="1"/>
          </p:cNvSpPr>
          <p:nvPr>
            <p:ph type="subTitle" idx="14"/>
          </p:nvPr>
        </p:nvSpPr>
        <p:spPr>
          <a:xfrm>
            <a:off x="5668075" y="3660906"/>
            <a:ext cx="2963955" cy="53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Marketing Campaigne</a:t>
            </a:r>
            <a:endParaRPr dirty="0"/>
          </a:p>
        </p:txBody>
      </p:sp>
      <p:sp>
        <p:nvSpPr>
          <p:cNvPr id="1718" name="Google Shape;1718;p30"/>
          <p:cNvSpPr txBox="1">
            <a:spLocks noGrp="1"/>
          </p:cNvSpPr>
          <p:nvPr>
            <p:ph type="subTitle" idx="15"/>
          </p:nvPr>
        </p:nvSpPr>
        <p:spPr>
          <a:xfrm>
            <a:off x="5668075" y="2527797"/>
            <a:ext cx="2652012" cy="53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Predicting Churn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66130" y="83547"/>
            <a:ext cx="7704000" cy="572700"/>
          </a:xfrm>
        </p:spPr>
        <p:txBody>
          <a:bodyPr/>
          <a:lstStyle/>
          <a:p>
            <a:r>
              <a:rPr lang="en-US" sz="2800" dirty="0"/>
              <a:t>Average Open to Buy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791237" y="2134068"/>
            <a:ext cx="2505817" cy="1680694"/>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Defined as how much credit the customer has available to use.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distribution is very similar to credit limit 	</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4338" name="Picture 2">
            <a:extLst>
              <a:ext uri="{FF2B5EF4-FFF2-40B4-BE49-F238E27FC236}">
                <a16:creationId xmlns:a16="http://schemas.microsoft.com/office/drawing/2014/main" id="{D068418F-3043-4588-99CD-7E961D4FB39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35745" y="626659"/>
            <a:ext cx="5122068" cy="4445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0620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425F-9CE8-476F-81EF-0B5ED752633E}"/>
              </a:ext>
            </a:extLst>
          </p:cNvPr>
          <p:cNvSpPr>
            <a:spLocks noGrp="1"/>
          </p:cNvSpPr>
          <p:nvPr>
            <p:ph type="title"/>
          </p:nvPr>
        </p:nvSpPr>
        <p:spPr>
          <a:xfrm>
            <a:off x="669994" y="385924"/>
            <a:ext cx="7704000" cy="572700"/>
          </a:xfrm>
        </p:spPr>
        <p:txBody>
          <a:bodyPr/>
          <a:lstStyle/>
          <a:p>
            <a:r>
              <a:rPr lang="en-US" dirty="0"/>
              <a:t>Credit Limit and Avg Open to Buy</a:t>
            </a:r>
          </a:p>
        </p:txBody>
      </p:sp>
      <p:sp>
        <p:nvSpPr>
          <p:cNvPr id="5" name="Google Shape;1855;p36">
            <a:extLst>
              <a:ext uri="{FF2B5EF4-FFF2-40B4-BE49-F238E27FC236}">
                <a16:creationId xmlns:a16="http://schemas.microsoft.com/office/drawing/2014/main" id="{2353EBC4-94D9-4663-809D-A3708A7FB448}"/>
              </a:ext>
            </a:extLst>
          </p:cNvPr>
          <p:cNvSpPr txBox="1">
            <a:spLocks/>
          </p:cNvSpPr>
          <p:nvPr/>
        </p:nvSpPr>
        <p:spPr>
          <a:xfrm>
            <a:off x="6622377" y="2050026"/>
            <a:ext cx="2329894" cy="1275735"/>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This extract from a correlation matrix shows that credit limit and AOTB have a correlation of 0.99	</a:t>
            </a:r>
          </a:p>
        </p:txBody>
      </p:sp>
      <p:grpSp>
        <p:nvGrpSpPr>
          <p:cNvPr id="7" name="Group 6">
            <a:extLst>
              <a:ext uri="{FF2B5EF4-FFF2-40B4-BE49-F238E27FC236}">
                <a16:creationId xmlns:a16="http://schemas.microsoft.com/office/drawing/2014/main" id="{ED0AC2F1-2DDD-4DBB-B39D-186521D12C5B}"/>
              </a:ext>
            </a:extLst>
          </p:cNvPr>
          <p:cNvGrpSpPr/>
          <p:nvPr/>
        </p:nvGrpSpPr>
        <p:grpSpPr>
          <a:xfrm>
            <a:off x="2121273" y="1087416"/>
            <a:ext cx="4244906" cy="3921919"/>
            <a:chOff x="720000" y="1092289"/>
            <a:chExt cx="3976724" cy="3958342"/>
          </a:xfrm>
        </p:grpSpPr>
        <p:pic>
          <p:nvPicPr>
            <p:cNvPr id="4" name="Picture 3">
              <a:extLst>
                <a:ext uri="{FF2B5EF4-FFF2-40B4-BE49-F238E27FC236}">
                  <a16:creationId xmlns:a16="http://schemas.microsoft.com/office/drawing/2014/main" id="{0D713419-01E2-4028-AEB4-2C711FC5CDC6}"/>
                </a:ext>
              </a:extLst>
            </p:cNvPr>
            <p:cNvPicPr>
              <a:picLocks noChangeAspect="1"/>
            </p:cNvPicPr>
            <p:nvPr/>
          </p:nvPicPr>
          <p:blipFill>
            <a:blip r:embed="rId3"/>
            <a:stretch>
              <a:fillRect/>
            </a:stretch>
          </p:blipFill>
          <p:spPr>
            <a:xfrm>
              <a:off x="720000" y="1092289"/>
              <a:ext cx="3976724" cy="3958342"/>
            </a:xfrm>
            <a:prstGeom prst="rect">
              <a:avLst/>
            </a:prstGeom>
          </p:spPr>
        </p:pic>
        <p:sp>
          <p:nvSpPr>
            <p:cNvPr id="6" name="Rectangle 5">
              <a:extLst>
                <a:ext uri="{FF2B5EF4-FFF2-40B4-BE49-F238E27FC236}">
                  <a16:creationId xmlns:a16="http://schemas.microsoft.com/office/drawing/2014/main" id="{21074236-4D83-4C07-A8D1-87859A5126EF}"/>
                </a:ext>
              </a:extLst>
            </p:cNvPr>
            <p:cNvSpPr/>
            <p:nvPr/>
          </p:nvSpPr>
          <p:spPr>
            <a:xfrm>
              <a:off x="720000" y="1464468"/>
              <a:ext cx="3559106" cy="3586163"/>
            </a:xfrm>
            <a:prstGeom prst="rect">
              <a:avLst/>
            </a:prstGeom>
            <a:solidFill>
              <a:srgbClr val="EFEEEA"/>
            </a:solidFill>
            <a:ln>
              <a:solidFill>
                <a:srgbClr val="EFEE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BE25A907-7579-4C7D-B0D7-3801ED68D2D9}"/>
              </a:ext>
            </a:extLst>
          </p:cNvPr>
          <p:cNvPicPr>
            <a:picLocks noChangeAspect="1"/>
          </p:cNvPicPr>
          <p:nvPr/>
        </p:nvPicPr>
        <p:blipFill>
          <a:blip r:embed="rId4"/>
          <a:stretch>
            <a:fillRect/>
          </a:stretch>
        </p:blipFill>
        <p:spPr>
          <a:xfrm>
            <a:off x="191729" y="1659729"/>
            <a:ext cx="5457276" cy="2777292"/>
          </a:xfrm>
          <a:prstGeom prst="rect">
            <a:avLst/>
          </a:prstGeom>
        </p:spPr>
      </p:pic>
    </p:spTree>
    <p:extLst>
      <p:ext uri="{BB962C8B-B14F-4D97-AF65-F5344CB8AC3E}">
        <p14:creationId xmlns:p14="http://schemas.microsoft.com/office/powerpoint/2010/main" val="14741782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66130" y="83547"/>
            <a:ext cx="7704000" cy="572700"/>
          </a:xfrm>
        </p:spPr>
        <p:txBody>
          <a:bodyPr/>
          <a:lstStyle/>
          <a:p>
            <a:r>
              <a:rPr lang="en-US" sz="2800" dirty="0"/>
              <a:t>Total Revolving Balance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664313" y="2098350"/>
            <a:ext cx="2505817" cy="1902150"/>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It represents the unpaid portion of the credit card balance that is subject to interest charges.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Most customers have lower total revolving balance. </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5362" name="Picture 2">
            <a:extLst>
              <a:ext uri="{FF2B5EF4-FFF2-40B4-BE49-F238E27FC236}">
                <a16:creationId xmlns:a16="http://schemas.microsoft.com/office/drawing/2014/main" id="{9628531E-F7AB-47CA-B85E-35B34FD6298C}"/>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416589" y="629869"/>
            <a:ext cx="4799310" cy="4430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779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F13BC-4A51-41DA-86DB-AEE98599479F}"/>
              </a:ext>
            </a:extLst>
          </p:cNvPr>
          <p:cNvSpPr>
            <a:spLocks noGrp="1"/>
          </p:cNvSpPr>
          <p:nvPr>
            <p:ph type="title"/>
          </p:nvPr>
        </p:nvSpPr>
        <p:spPr>
          <a:xfrm>
            <a:off x="466130" y="83547"/>
            <a:ext cx="7704000" cy="572700"/>
          </a:xfrm>
        </p:spPr>
        <p:txBody>
          <a:bodyPr/>
          <a:lstStyle/>
          <a:p>
            <a:r>
              <a:rPr lang="en-US" sz="2800" dirty="0"/>
              <a:t>Total Transaction Count Distribution</a:t>
            </a:r>
          </a:p>
        </p:txBody>
      </p:sp>
      <p:sp>
        <p:nvSpPr>
          <p:cNvPr id="6" name="Google Shape;1855;p36">
            <a:extLst>
              <a:ext uri="{FF2B5EF4-FFF2-40B4-BE49-F238E27FC236}">
                <a16:creationId xmlns:a16="http://schemas.microsoft.com/office/drawing/2014/main" id="{DEA7B9B5-03A2-43A1-A318-9498135B9F30}"/>
              </a:ext>
            </a:extLst>
          </p:cNvPr>
          <p:cNvSpPr txBox="1">
            <a:spLocks/>
          </p:cNvSpPr>
          <p:nvPr/>
        </p:nvSpPr>
        <p:spPr>
          <a:xfrm>
            <a:off x="5664313" y="2098350"/>
            <a:ext cx="2505817" cy="1180631"/>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Most customers made between 45 to 80 total transactions in the last 12 months. </a:t>
            </a:r>
          </a:p>
        </p:txBody>
      </p:sp>
      <p:grpSp>
        <p:nvGrpSpPr>
          <p:cNvPr id="7" name="Google Shape;2622;p49">
            <a:extLst>
              <a:ext uri="{FF2B5EF4-FFF2-40B4-BE49-F238E27FC236}">
                <a16:creationId xmlns:a16="http://schemas.microsoft.com/office/drawing/2014/main" id="{26068253-46D7-4A20-916D-508097C8C68C}"/>
              </a:ext>
            </a:extLst>
          </p:cNvPr>
          <p:cNvGrpSpPr/>
          <p:nvPr/>
        </p:nvGrpSpPr>
        <p:grpSpPr>
          <a:xfrm>
            <a:off x="7849103" y="235032"/>
            <a:ext cx="896365" cy="630562"/>
            <a:chOff x="4833000" y="2444760"/>
            <a:chExt cx="696960" cy="508320"/>
          </a:xfrm>
        </p:grpSpPr>
        <p:sp>
          <p:nvSpPr>
            <p:cNvPr id="8" name="Google Shape;2623;p49">
              <a:extLst>
                <a:ext uri="{FF2B5EF4-FFF2-40B4-BE49-F238E27FC236}">
                  <a16:creationId xmlns:a16="http://schemas.microsoft.com/office/drawing/2014/main" id="{4970ECDD-410C-4E78-A15E-D4FA2DF6BB88}"/>
                </a:ext>
              </a:extLst>
            </p:cNvPr>
            <p:cNvSpPr/>
            <p:nvPr/>
          </p:nvSpPr>
          <p:spPr>
            <a:xfrm>
              <a:off x="4847040" y="2458800"/>
              <a:ext cx="668880" cy="480240"/>
            </a:xfrm>
            <a:custGeom>
              <a:avLst/>
              <a:gdLst/>
              <a:ahLst/>
              <a:cxnLst/>
              <a:rect l="l" t="t" r="r" b="b"/>
              <a:pathLst>
                <a:path w="1858" h="1334" extrusionOk="0">
                  <a:moveTo>
                    <a:pt x="1760" y="1334"/>
                  </a:moveTo>
                  <a:lnTo>
                    <a:pt x="97" y="1334"/>
                  </a:lnTo>
                  <a:cubicBezTo>
                    <a:pt x="44" y="1334"/>
                    <a:pt x="0" y="1290"/>
                    <a:pt x="0" y="1237"/>
                  </a:cubicBezTo>
                  <a:lnTo>
                    <a:pt x="0" y="97"/>
                  </a:lnTo>
                  <a:cubicBezTo>
                    <a:pt x="0" y="43"/>
                    <a:pt x="44" y="0"/>
                    <a:pt x="97" y="0"/>
                  </a:cubicBezTo>
                  <a:lnTo>
                    <a:pt x="1760" y="0"/>
                  </a:lnTo>
                  <a:cubicBezTo>
                    <a:pt x="1814" y="0"/>
                    <a:pt x="1858" y="44"/>
                    <a:pt x="1858" y="97"/>
                  </a:cubicBezTo>
                  <a:lnTo>
                    <a:pt x="1858" y="1237"/>
                  </a:lnTo>
                  <a:cubicBezTo>
                    <a:pt x="1857" y="1290"/>
                    <a:pt x="1814" y="1334"/>
                    <a:pt x="1760" y="1334"/>
                  </a:cubicBez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24;p49">
              <a:extLst>
                <a:ext uri="{FF2B5EF4-FFF2-40B4-BE49-F238E27FC236}">
                  <a16:creationId xmlns:a16="http://schemas.microsoft.com/office/drawing/2014/main" id="{27BE9A76-4F82-4356-BBAD-E37B72F56EC9}"/>
                </a:ext>
              </a:extLst>
            </p:cNvPr>
            <p:cNvSpPr/>
            <p:nvPr/>
          </p:nvSpPr>
          <p:spPr>
            <a:xfrm>
              <a:off x="4833000" y="2444760"/>
              <a:ext cx="696960" cy="508320"/>
            </a:xfrm>
            <a:custGeom>
              <a:avLst/>
              <a:gdLst/>
              <a:ahLst/>
              <a:cxnLst/>
              <a:rect l="l" t="t" r="r" b="b"/>
              <a:pathLst>
                <a:path w="1936" h="1412" extrusionOk="0">
                  <a:moveTo>
                    <a:pt x="1799" y="1412"/>
                  </a:moveTo>
                  <a:lnTo>
                    <a:pt x="136" y="1412"/>
                  </a:lnTo>
                  <a:cubicBezTo>
                    <a:pt x="61" y="1412"/>
                    <a:pt x="0" y="1351"/>
                    <a:pt x="0" y="1276"/>
                  </a:cubicBezTo>
                  <a:lnTo>
                    <a:pt x="0" y="136"/>
                  </a:lnTo>
                  <a:cubicBezTo>
                    <a:pt x="0" y="61"/>
                    <a:pt x="61" y="0"/>
                    <a:pt x="136" y="0"/>
                  </a:cubicBezTo>
                  <a:lnTo>
                    <a:pt x="1799" y="0"/>
                  </a:lnTo>
                  <a:cubicBezTo>
                    <a:pt x="1874" y="0"/>
                    <a:pt x="1936" y="61"/>
                    <a:pt x="1936" y="136"/>
                  </a:cubicBezTo>
                  <a:lnTo>
                    <a:pt x="1936" y="1276"/>
                  </a:lnTo>
                  <a:cubicBezTo>
                    <a:pt x="1936" y="1351"/>
                    <a:pt x="1874" y="1412"/>
                    <a:pt x="1799" y="1412"/>
                  </a:cubicBezTo>
                  <a:moveTo>
                    <a:pt x="136" y="78"/>
                  </a:moveTo>
                  <a:cubicBezTo>
                    <a:pt x="104" y="78"/>
                    <a:pt x="78" y="104"/>
                    <a:pt x="78" y="136"/>
                  </a:cubicBezTo>
                  <a:lnTo>
                    <a:pt x="78" y="1276"/>
                  </a:lnTo>
                  <a:cubicBezTo>
                    <a:pt x="78" y="1308"/>
                    <a:pt x="104" y="1334"/>
                    <a:pt x="136" y="1334"/>
                  </a:cubicBezTo>
                  <a:lnTo>
                    <a:pt x="1799" y="1334"/>
                  </a:lnTo>
                  <a:cubicBezTo>
                    <a:pt x="1831" y="1334"/>
                    <a:pt x="1857" y="1308"/>
                    <a:pt x="1857" y="1276"/>
                  </a:cubicBezTo>
                  <a:lnTo>
                    <a:pt x="1857" y="136"/>
                  </a:lnTo>
                  <a:cubicBezTo>
                    <a:pt x="1857" y="104"/>
                    <a:pt x="1831" y="78"/>
                    <a:pt x="1799" y="78"/>
                  </a:cubicBezTo>
                  <a:lnTo>
                    <a:pt x="136" y="78"/>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25;p49">
              <a:extLst>
                <a:ext uri="{FF2B5EF4-FFF2-40B4-BE49-F238E27FC236}">
                  <a16:creationId xmlns:a16="http://schemas.microsoft.com/office/drawing/2014/main" id="{E8D0884C-2934-40C0-971A-29C97CF90D95}"/>
                </a:ext>
              </a:extLst>
            </p:cNvPr>
            <p:cNvSpPr/>
            <p:nvPr/>
          </p:nvSpPr>
          <p:spPr>
            <a:xfrm>
              <a:off x="4885200" y="2567520"/>
              <a:ext cx="592200" cy="321480"/>
            </a:xfrm>
            <a:custGeom>
              <a:avLst/>
              <a:gdLst/>
              <a:ahLst/>
              <a:cxnLst/>
              <a:rect l="l" t="t" r="r" b="b"/>
              <a:pathLst>
                <a:path w="1645" h="893" extrusionOk="0">
                  <a:moveTo>
                    <a:pt x="29" y="893"/>
                  </a:moveTo>
                  <a:cubicBezTo>
                    <a:pt x="13" y="893"/>
                    <a:pt x="0" y="881"/>
                    <a:pt x="0" y="865"/>
                  </a:cubicBezTo>
                  <a:cubicBezTo>
                    <a:pt x="0" y="850"/>
                    <a:pt x="13" y="836"/>
                    <a:pt x="29" y="836"/>
                  </a:cubicBezTo>
                  <a:cubicBezTo>
                    <a:pt x="78" y="836"/>
                    <a:pt x="103" y="806"/>
                    <a:pt x="138" y="758"/>
                  </a:cubicBezTo>
                  <a:cubicBezTo>
                    <a:pt x="173" y="710"/>
                    <a:pt x="213" y="656"/>
                    <a:pt x="294" y="656"/>
                  </a:cubicBezTo>
                  <a:cubicBezTo>
                    <a:pt x="341" y="656"/>
                    <a:pt x="371" y="584"/>
                    <a:pt x="400" y="514"/>
                  </a:cubicBezTo>
                  <a:cubicBezTo>
                    <a:pt x="434" y="431"/>
                    <a:pt x="473" y="337"/>
                    <a:pt x="557" y="337"/>
                  </a:cubicBezTo>
                  <a:cubicBezTo>
                    <a:pt x="642" y="337"/>
                    <a:pt x="673" y="404"/>
                    <a:pt x="697" y="458"/>
                  </a:cubicBezTo>
                  <a:cubicBezTo>
                    <a:pt x="723" y="513"/>
                    <a:pt x="740" y="545"/>
                    <a:pt x="785" y="545"/>
                  </a:cubicBezTo>
                  <a:cubicBezTo>
                    <a:pt x="830" y="545"/>
                    <a:pt x="876" y="399"/>
                    <a:pt x="909" y="293"/>
                  </a:cubicBezTo>
                  <a:cubicBezTo>
                    <a:pt x="957" y="136"/>
                    <a:pt x="999" y="0"/>
                    <a:pt x="1087" y="0"/>
                  </a:cubicBezTo>
                  <a:cubicBezTo>
                    <a:pt x="1170" y="0"/>
                    <a:pt x="1209" y="71"/>
                    <a:pt x="1244" y="134"/>
                  </a:cubicBezTo>
                  <a:cubicBezTo>
                    <a:pt x="1280" y="200"/>
                    <a:pt x="1306" y="239"/>
                    <a:pt x="1351" y="239"/>
                  </a:cubicBezTo>
                  <a:cubicBezTo>
                    <a:pt x="1397" y="239"/>
                    <a:pt x="1423" y="200"/>
                    <a:pt x="1459" y="134"/>
                  </a:cubicBezTo>
                  <a:cubicBezTo>
                    <a:pt x="1494" y="71"/>
                    <a:pt x="1533" y="0"/>
                    <a:pt x="1616" y="0"/>
                  </a:cubicBezTo>
                  <a:cubicBezTo>
                    <a:pt x="1632" y="0"/>
                    <a:pt x="1645" y="13"/>
                    <a:pt x="1645" y="29"/>
                  </a:cubicBezTo>
                  <a:cubicBezTo>
                    <a:pt x="1645" y="44"/>
                    <a:pt x="1632" y="57"/>
                    <a:pt x="1616" y="57"/>
                  </a:cubicBezTo>
                  <a:cubicBezTo>
                    <a:pt x="1570" y="57"/>
                    <a:pt x="1545" y="97"/>
                    <a:pt x="1509" y="162"/>
                  </a:cubicBezTo>
                  <a:cubicBezTo>
                    <a:pt x="1474" y="225"/>
                    <a:pt x="1435" y="296"/>
                    <a:pt x="1351" y="296"/>
                  </a:cubicBezTo>
                  <a:cubicBezTo>
                    <a:pt x="1268" y="296"/>
                    <a:pt x="1229" y="225"/>
                    <a:pt x="1194" y="162"/>
                  </a:cubicBezTo>
                  <a:cubicBezTo>
                    <a:pt x="1158" y="97"/>
                    <a:pt x="1133" y="57"/>
                    <a:pt x="1087" y="57"/>
                  </a:cubicBezTo>
                  <a:cubicBezTo>
                    <a:pt x="1042" y="57"/>
                    <a:pt x="997" y="203"/>
                    <a:pt x="963" y="310"/>
                  </a:cubicBezTo>
                  <a:cubicBezTo>
                    <a:pt x="915" y="467"/>
                    <a:pt x="873" y="602"/>
                    <a:pt x="785" y="602"/>
                  </a:cubicBezTo>
                  <a:cubicBezTo>
                    <a:pt x="701" y="602"/>
                    <a:pt x="670" y="535"/>
                    <a:pt x="645" y="481"/>
                  </a:cubicBezTo>
                  <a:cubicBezTo>
                    <a:pt x="620" y="426"/>
                    <a:pt x="603" y="394"/>
                    <a:pt x="557" y="394"/>
                  </a:cubicBezTo>
                  <a:cubicBezTo>
                    <a:pt x="510" y="394"/>
                    <a:pt x="481" y="466"/>
                    <a:pt x="453" y="536"/>
                  </a:cubicBezTo>
                  <a:cubicBezTo>
                    <a:pt x="418" y="619"/>
                    <a:pt x="379" y="713"/>
                    <a:pt x="294" y="713"/>
                  </a:cubicBezTo>
                  <a:cubicBezTo>
                    <a:pt x="245" y="713"/>
                    <a:pt x="220" y="743"/>
                    <a:pt x="185" y="791"/>
                  </a:cubicBezTo>
                  <a:cubicBezTo>
                    <a:pt x="150" y="839"/>
                    <a:pt x="110" y="893"/>
                    <a:pt x="29" y="8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pic>
        <p:nvPicPr>
          <p:cNvPr id="17410" name="Picture 2">
            <a:extLst>
              <a:ext uri="{FF2B5EF4-FFF2-40B4-BE49-F238E27FC236}">
                <a16:creationId xmlns:a16="http://schemas.microsoft.com/office/drawing/2014/main" id="{48B3E5D0-53EA-469F-8623-509F27CEBBE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416588" y="586344"/>
            <a:ext cx="4834067" cy="4517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1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972F-A0A1-416B-810E-AC1F8692D1C1}"/>
              </a:ext>
            </a:extLst>
          </p:cNvPr>
          <p:cNvSpPr>
            <a:spLocks noGrp="1"/>
          </p:cNvSpPr>
          <p:nvPr>
            <p:ph type="title"/>
          </p:nvPr>
        </p:nvSpPr>
        <p:spPr>
          <a:xfrm>
            <a:off x="548481" y="172209"/>
            <a:ext cx="7704000" cy="572700"/>
          </a:xfrm>
        </p:spPr>
        <p:txBody>
          <a:bodyPr/>
          <a:lstStyle/>
          <a:p>
            <a:r>
              <a:rPr lang="en-US" sz="2000" dirty="0"/>
              <a:t>Transaction count change from Q1 to Q4 Distribution</a:t>
            </a:r>
          </a:p>
        </p:txBody>
      </p:sp>
      <p:pic>
        <p:nvPicPr>
          <p:cNvPr id="18434" name="Picture 2">
            <a:extLst>
              <a:ext uri="{FF2B5EF4-FFF2-40B4-BE49-F238E27FC236}">
                <a16:creationId xmlns:a16="http://schemas.microsoft.com/office/drawing/2014/main" id="{A9D6F037-BA33-411B-9280-1321D9A35A0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7200"/>
                    </a14:imgEffect>
                  </a14:imgLayer>
                </a14:imgProps>
              </a:ext>
              <a:ext uri="{28A0092B-C50C-407E-A947-70E740481C1C}">
                <a14:useLocalDpi xmlns:a14="http://schemas.microsoft.com/office/drawing/2010/main" val="0"/>
              </a:ext>
            </a:extLst>
          </a:blip>
          <a:srcRect/>
          <a:stretch>
            <a:fillRect/>
          </a:stretch>
        </p:blipFill>
        <p:spPr bwMode="auto">
          <a:xfrm>
            <a:off x="390638" y="744909"/>
            <a:ext cx="5487988" cy="4305722"/>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855;p36">
            <a:extLst>
              <a:ext uri="{FF2B5EF4-FFF2-40B4-BE49-F238E27FC236}">
                <a16:creationId xmlns:a16="http://schemas.microsoft.com/office/drawing/2014/main" id="{07A66F73-63E0-4F16-B0EB-133CE7E2E6AD}"/>
              </a:ext>
            </a:extLst>
          </p:cNvPr>
          <p:cNvSpPr txBox="1">
            <a:spLocks/>
          </p:cNvSpPr>
          <p:nvPr/>
        </p:nvSpPr>
        <p:spPr>
          <a:xfrm>
            <a:off x="6028646" y="1328761"/>
            <a:ext cx="2286679" cy="2385990"/>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 majority of customers have had a change between 0.5 and 1 from Q1 to Q4 in the number of transactions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On Average a change of 0.71 was observed</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762695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972F-A0A1-416B-810E-AC1F8692D1C1}"/>
              </a:ext>
            </a:extLst>
          </p:cNvPr>
          <p:cNvSpPr>
            <a:spLocks noGrp="1"/>
          </p:cNvSpPr>
          <p:nvPr>
            <p:ph type="title"/>
          </p:nvPr>
        </p:nvSpPr>
        <p:spPr>
          <a:xfrm>
            <a:off x="548481" y="172209"/>
            <a:ext cx="7704000" cy="572700"/>
          </a:xfrm>
        </p:spPr>
        <p:txBody>
          <a:bodyPr/>
          <a:lstStyle/>
          <a:p>
            <a:r>
              <a:rPr lang="en-US" sz="2800" dirty="0"/>
              <a:t>Total Transaction Amount Distribution </a:t>
            </a:r>
          </a:p>
        </p:txBody>
      </p:sp>
      <p:sp>
        <p:nvSpPr>
          <p:cNvPr id="4" name="Google Shape;1855;p36">
            <a:extLst>
              <a:ext uri="{FF2B5EF4-FFF2-40B4-BE49-F238E27FC236}">
                <a16:creationId xmlns:a16="http://schemas.microsoft.com/office/drawing/2014/main" id="{07A66F73-63E0-4F16-B0EB-133CE7E2E6AD}"/>
              </a:ext>
            </a:extLst>
          </p:cNvPr>
          <p:cNvSpPr txBox="1">
            <a:spLocks/>
          </p:cNvSpPr>
          <p:nvPr/>
        </p:nvSpPr>
        <p:spPr>
          <a:xfrm>
            <a:off x="5965802" y="1599981"/>
            <a:ext cx="2286679" cy="2385990"/>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There is a large variation in the data as it has a standard deviation of 3395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large portion of the data is concentrated between 2500 and 5000</a:t>
            </a:r>
          </a:p>
        </p:txBody>
      </p:sp>
      <p:pic>
        <p:nvPicPr>
          <p:cNvPr id="19458" name="Picture 2">
            <a:extLst>
              <a:ext uri="{FF2B5EF4-FFF2-40B4-BE49-F238E27FC236}">
                <a16:creationId xmlns:a16="http://schemas.microsoft.com/office/drawing/2014/main" id="{869DE3B9-BF04-4409-898D-129C469567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 y="738232"/>
            <a:ext cx="5147469" cy="4290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547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972F-A0A1-416B-810E-AC1F8692D1C1}"/>
              </a:ext>
            </a:extLst>
          </p:cNvPr>
          <p:cNvSpPr>
            <a:spLocks noGrp="1"/>
          </p:cNvSpPr>
          <p:nvPr>
            <p:ph type="title"/>
          </p:nvPr>
        </p:nvSpPr>
        <p:spPr>
          <a:xfrm>
            <a:off x="381166" y="172209"/>
            <a:ext cx="9927957" cy="572700"/>
          </a:xfrm>
        </p:spPr>
        <p:txBody>
          <a:bodyPr/>
          <a:lstStyle/>
          <a:p>
            <a:r>
              <a:rPr lang="en-US" sz="2400" dirty="0"/>
              <a:t>Transaction amount change from Q1 to Q4 Distribution</a:t>
            </a:r>
          </a:p>
        </p:txBody>
      </p:sp>
      <p:sp>
        <p:nvSpPr>
          <p:cNvPr id="4" name="Google Shape;1855;p36">
            <a:extLst>
              <a:ext uri="{FF2B5EF4-FFF2-40B4-BE49-F238E27FC236}">
                <a16:creationId xmlns:a16="http://schemas.microsoft.com/office/drawing/2014/main" id="{07A66F73-63E0-4F16-B0EB-133CE7E2E6AD}"/>
              </a:ext>
            </a:extLst>
          </p:cNvPr>
          <p:cNvSpPr txBox="1">
            <a:spLocks/>
          </p:cNvSpPr>
          <p:nvPr/>
        </p:nvSpPr>
        <p:spPr>
          <a:xfrm>
            <a:off x="5965802" y="1599981"/>
            <a:ext cx="2286679" cy="2385990"/>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 transaction amount is relatively stable with an average of 0.76 change from Q1 to Q4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Large number of outliers</a:t>
            </a:r>
          </a:p>
        </p:txBody>
      </p:sp>
      <p:pic>
        <p:nvPicPr>
          <p:cNvPr id="20482" name="Picture 2">
            <a:extLst>
              <a:ext uri="{FF2B5EF4-FFF2-40B4-BE49-F238E27FC236}">
                <a16:creationId xmlns:a16="http://schemas.microsoft.com/office/drawing/2014/main" id="{EA5BD54A-1724-48F8-B6C0-688D5D404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81" y="744909"/>
            <a:ext cx="5163726" cy="4291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5123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8972F-A0A1-416B-810E-AC1F8692D1C1}"/>
              </a:ext>
            </a:extLst>
          </p:cNvPr>
          <p:cNvSpPr>
            <a:spLocks noGrp="1"/>
          </p:cNvSpPr>
          <p:nvPr>
            <p:ph type="title"/>
          </p:nvPr>
        </p:nvSpPr>
        <p:spPr>
          <a:xfrm>
            <a:off x="381166" y="172209"/>
            <a:ext cx="9927957" cy="572700"/>
          </a:xfrm>
        </p:spPr>
        <p:txBody>
          <a:bodyPr/>
          <a:lstStyle/>
          <a:p>
            <a:r>
              <a:rPr lang="en-US" sz="2800" dirty="0"/>
              <a:t>Average Utilization Ratio Distribution</a:t>
            </a:r>
          </a:p>
        </p:txBody>
      </p:sp>
      <p:sp>
        <p:nvSpPr>
          <p:cNvPr id="4" name="Google Shape;1855;p36">
            <a:extLst>
              <a:ext uri="{FF2B5EF4-FFF2-40B4-BE49-F238E27FC236}">
                <a16:creationId xmlns:a16="http://schemas.microsoft.com/office/drawing/2014/main" id="{07A66F73-63E0-4F16-B0EB-133CE7E2E6AD}"/>
              </a:ext>
            </a:extLst>
          </p:cNvPr>
          <p:cNvSpPr txBox="1">
            <a:spLocks/>
          </p:cNvSpPr>
          <p:nvPr/>
        </p:nvSpPr>
        <p:spPr>
          <a:xfrm>
            <a:off x="5781447" y="1680527"/>
            <a:ext cx="2286679" cy="2385990"/>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It is how much of the available credit is the customer using on average.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High number of customers have lower utilization ratios which suggests inactivity. </a:t>
            </a:r>
          </a:p>
        </p:txBody>
      </p:sp>
      <p:pic>
        <p:nvPicPr>
          <p:cNvPr id="21506" name="Picture 2">
            <a:extLst>
              <a:ext uri="{FF2B5EF4-FFF2-40B4-BE49-F238E27FC236}">
                <a16:creationId xmlns:a16="http://schemas.microsoft.com/office/drawing/2014/main" id="{CF1361C2-8421-4C1B-B30F-CA57E5DB29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57" y="744909"/>
            <a:ext cx="4561553" cy="425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4502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32"/>
          <p:cNvSpPr txBox="1">
            <a:spLocks noGrp="1"/>
          </p:cNvSpPr>
          <p:nvPr>
            <p:ph type="title"/>
          </p:nvPr>
        </p:nvSpPr>
        <p:spPr>
          <a:xfrm>
            <a:off x="827774" y="2163875"/>
            <a:ext cx="3476541" cy="16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Attrited</a:t>
            </a:r>
            <a:br>
              <a:rPr lang="en" dirty="0"/>
            </a:br>
            <a:r>
              <a:rPr lang="en" dirty="0"/>
              <a:t>Customer</a:t>
            </a:r>
            <a:endParaRPr dirty="0"/>
          </a:p>
        </p:txBody>
      </p:sp>
      <p:sp>
        <p:nvSpPr>
          <p:cNvPr id="1732" name="Google Shape;1732;p32"/>
          <p:cNvSpPr txBox="1">
            <a:spLocks noGrp="1"/>
          </p:cNvSpPr>
          <p:nvPr>
            <p:ph type="title" idx="2"/>
          </p:nvPr>
        </p:nvSpPr>
        <p:spPr>
          <a:xfrm>
            <a:off x="942075" y="1283075"/>
            <a:ext cx="1076700" cy="8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grpSp>
        <p:nvGrpSpPr>
          <p:cNvPr id="1733" name="Google Shape;1733;p32"/>
          <p:cNvGrpSpPr/>
          <p:nvPr/>
        </p:nvGrpSpPr>
        <p:grpSpPr>
          <a:xfrm>
            <a:off x="4334983" y="1618444"/>
            <a:ext cx="4308265" cy="2309781"/>
            <a:chOff x="4487383" y="1618444"/>
            <a:chExt cx="4308265" cy="2309781"/>
          </a:xfrm>
        </p:grpSpPr>
        <p:sp>
          <p:nvSpPr>
            <p:cNvPr id="1734" name="Google Shape;1734;p32"/>
            <p:cNvSpPr/>
            <p:nvPr/>
          </p:nvSpPr>
          <p:spPr>
            <a:xfrm flipH="1">
              <a:off x="5660561" y="3850300"/>
              <a:ext cx="133375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5" name="Google Shape;1735;p32"/>
            <p:cNvSpPr/>
            <p:nvPr/>
          </p:nvSpPr>
          <p:spPr>
            <a:xfrm flipH="1">
              <a:off x="7746170" y="3850300"/>
              <a:ext cx="1049478"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36" name="Google Shape;1736;p32"/>
            <p:cNvGrpSpPr/>
            <p:nvPr/>
          </p:nvGrpSpPr>
          <p:grpSpPr>
            <a:xfrm>
              <a:off x="5100639" y="1823929"/>
              <a:ext cx="2441940" cy="1895275"/>
              <a:chOff x="1677639" y="1666042"/>
              <a:chExt cx="2441940" cy="1895275"/>
            </a:xfrm>
          </p:grpSpPr>
          <p:sp>
            <p:nvSpPr>
              <p:cNvPr id="1737" name="Google Shape;1737;p32"/>
              <p:cNvSpPr/>
              <p:nvPr/>
            </p:nvSpPr>
            <p:spPr>
              <a:xfrm>
                <a:off x="1677639" y="1870002"/>
                <a:ext cx="342532" cy="1691315"/>
              </a:xfrm>
              <a:custGeom>
                <a:avLst/>
                <a:gdLst/>
                <a:ahLst/>
                <a:cxnLst/>
                <a:rect l="l" t="t" r="r" b="b"/>
                <a:pathLst>
                  <a:path w="2022" h="9984" extrusionOk="0">
                    <a:moveTo>
                      <a:pt x="0" y="0"/>
                    </a:moveTo>
                    <a:lnTo>
                      <a:pt x="2022" y="0"/>
                    </a:lnTo>
                    <a:lnTo>
                      <a:pt x="2022" y="9984"/>
                    </a:lnTo>
                    <a:lnTo>
                      <a:pt x="0" y="9984"/>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8" name="Google Shape;1738;p32"/>
              <p:cNvSpPr/>
              <p:nvPr/>
            </p:nvSpPr>
            <p:spPr>
              <a:xfrm>
                <a:off x="209758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2"/>
              <p:cNvSpPr/>
              <p:nvPr/>
            </p:nvSpPr>
            <p:spPr>
              <a:xfrm>
                <a:off x="2517538" y="2266912"/>
                <a:ext cx="342362" cy="1294405"/>
              </a:xfrm>
              <a:custGeom>
                <a:avLst/>
                <a:gdLst/>
                <a:ahLst/>
                <a:cxnLst/>
                <a:rect l="l" t="t" r="r" b="b"/>
                <a:pathLst>
                  <a:path w="2021" h="7641" extrusionOk="0">
                    <a:moveTo>
                      <a:pt x="0" y="0"/>
                    </a:moveTo>
                    <a:lnTo>
                      <a:pt x="2021" y="0"/>
                    </a:lnTo>
                    <a:lnTo>
                      <a:pt x="2021" y="7641"/>
                    </a:lnTo>
                    <a:lnTo>
                      <a:pt x="0" y="7641"/>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2"/>
              <p:cNvSpPr/>
              <p:nvPr/>
            </p:nvSpPr>
            <p:spPr>
              <a:xfrm>
                <a:off x="293714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2"/>
              <p:cNvSpPr/>
              <p:nvPr/>
            </p:nvSpPr>
            <p:spPr>
              <a:xfrm>
                <a:off x="3357098" y="2115805"/>
                <a:ext cx="342532" cy="1445512"/>
              </a:xfrm>
              <a:custGeom>
                <a:avLst/>
                <a:gdLst/>
                <a:ahLst/>
                <a:cxnLst/>
                <a:rect l="l" t="t" r="r" b="b"/>
                <a:pathLst>
                  <a:path w="2022" h="8533" extrusionOk="0">
                    <a:moveTo>
                      <a:pt x="0" y="0"/>
                    </a:moveTo>
                    <a:lnTo>
                      <a:pt x="2022" y="0"/>
                    </a:lnTo>
                    <a:lnTo>
                      <a:pt x="2022" y="8533"/>
                    </a:lnTo>
                    <a:lnTo>
                      <a:pt x="0" y="8533"/>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2"/>
              <p:cNvSpPr/>
              <p:nvPr/>
            </p:nvSpPr>
            <p:spPr>
              <a:xfrm>
                <a:off x="3777047" y="1790722"/>
                <a:ext cx="342532" cy="1770595"/>
              </a:xfrm>
              <a:custGeom>
                <a:avLst/>
                <a:gdLst/>
                <a:ahLst/>
                <a:cxnLst/>
                <a:rect l="l" t="t" r="r" b="b"/>
                <a:pathLst>
                  <a:path w="2022" h="10452" extrusionOk="0">
                    <a:moveTo>
                      <a:pt x="0" y="0"/>
                    </a:moveTo>
                    <a:lnTo>
                      <a:pt x="2022" y="0"/>
                    </a:lnTo>
                    <a:lnTo>
                      <a:pt x="2022" y="10452"/>
                    </a:lnTo>
                    <a:lnTo>
                      <a:pt x="0" y="10452"/>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43" name="Google Shape;1743;p32"/>
            <p:cNvSpPr/>
            <p:nvPr/>
          </p:nvSpPr>
          <p:spPr>
            <a:xfrm>
              <a:off x="5936475" y="2131587"/>
              <a:ext cx="342362" cy="364554"/>
            </a:xfrm>
            <a:custGeom>
              <a:avLst/>
              <a:gdLst/>
              <a:ahLst/>
              <a:cxnLst/>
              <a:rect l="l" t="t" r="r" b="b"/>
              <a:pathLst>
                <a:path w="2021" h="2152" extrusionOk="0">
                  <a:moveTo>
                    <a:pt x="0" y="0"/>
                  </a:moveTo>
                  <a:lnTo>
                    <a:pt x="2021" y="0"/>
                  </a:lnTo>
                  <a:lnTo>
                    <a:pt x="2021" y="2152"/>
                  </a:lnTo>
                  <a:lnTo>
                    <a:pt x="0" y="215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4" name="Google Shape;1744;p32"/>
            <p:cNvGrpSpPr/>
            <p:nvPr/>
          </p:nvGrpSpPr>
          <p:grpSpPr>
            <a:xfrm>
              <a:off x="5100639" y="1823929"/>
              <a:ext cx="2441940" cy="1294404"/>
              <a:chOff x="1677639" y="1666042"/>
              <a:chExt cx="2441940" cy="1294404"/>
            </a:xfrm>
          </p:grpSpPr>
          <p:sp>
            <p:nvSpPr>
              <p:cNvPr id="1745" name="Google Shape;1745;p32"/>
              <p:cNvSpPr/>
              <p:nvPr/>
            </p:nvSpPr>
            <p:spPr>
              <a:xfrm>
                <a:off x="1677639" y="1870002"/>
                <a:ext cx="342532" cy="500923"/>
              </a:xfrm>
              <a:custGeom>
                <a:avLst/>
                <a:gdLst/>
                <a:ahLst/>
                <a:cxnLst/>
                <a:rect l="l" t="t" r="r" b="b"/>
                <a:pathLst>
                  <a:path w="2022" h="2957" extrusionOk="0">
                    <a:moveTo>
                      <a:pt x="0" y="0"/>
                    </a:moveTo>
                    <a:lnTo>
                      <a:pt x="2022" y="0"/>
                    </a:lnTo>
                    <a:lnTo>
                      <a:pt x="2022" y="2957"/>
                    </a:lnTo>
                    <a:lnTo>
                      <a:pt x="0" y="29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2"/>
              <p:cNvSpPr/>
              <p:nvPr/>
            </p:nvSpPr>
            <p:spPr>
              <a:xfrm>
                <a:off x="2097588" y="1666042"/>
                <a:ext cx="342532" cy="1073165"/>
              </a:xfrm>
              <a:custGeom>
                <a:avLst/>
                <a:gdLst/>
                <a:ahLst/>
                <a:cxnLst/>
                <a:rect l="l" t="t" r="r" b="b"/>
                <a:pathLst>
                  <a:path w="2022" h="6335" extrusionOk="0">
                    <a:moveTo>
                      <a:pt x="0" y="0"/>
                    </a:moveTo>
                    <a:lnTo>
                      <a:pt x="2022" y="0"/>
                    </a:lnTo>
                    <a:lnTo>
                      <a:pt x="2022" y="6335"/>
                    </a:lnTo>
                    <a:lnTo>
                      <a:pt x="0" y="633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2"/>
              <p:cNvSpPr/>
              <p:nvPr/>
            </p:nvSpPr>
            <p:spPr>
              <a:xfrm>
                <a:off x="2937148" y="1666042"/>
                <a:ext cx="342532" cy="738934"/>
              </a:xfrm>
              <a:custGeom>
                <a:avLst/>
                <a:gdLst/>
                <a:ahLst/>
                <a:cxnLst/>
                <a:rect l="l" t="t" r="r" b="b"/>
                <a:pathLst>
                  <a:path w="2022" h="4362" extrusionOk="0">
                    <a:moveTo>
                      <a:pt x="0" y="0"/>
                    </a:moveTo>
                    <a:lnTo>
                      <a:pt x="2022" y="0"/>
                    </a:lnTo>
                    <a:lnTo>
                      <a:pt x="2022" y="4362"/>
                    </a:lnTo>
                    <a:lnTo>
                      <a:pt x="0" y="43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2"/>
              <p:cNvSpPr/>
              <p:nvPr/>
            </p:nvSpPr>
            <p:spPr>
              <a:xfrm>
                <a:off x="3357098" y="2115805"/>
                <a:ext cx="342532" cy="844641"/>
              </a:xfrm>
              <a:custGeom>
                <a:avLst/>
                <a:gdLst/>
                <a:ahLst/>
                <a:cxnLst/>
                <a:rect l="l" t="t" r="r" b="b"/>
                <a:pathLst>
                  <a:path w="2022" h="4986" extrusionOk="0">
                    <a:moveTo>
                      <a:pt x="0" y="0"/>
                    </a:moveTo>
                    <a:lnTo>
                      <a:pt x="2022" y="0"/>
                    </a:lnTo>
                    <a:lnTo>
                      <a:pt x="2022" y="4986"/>
                    </a:lnTo>
                    <a:lnTo>
                      <a:pt x="0" y="49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2"/>
              <p:cNvSpPr/>
              <p:nvPr/>
            </p:nvSpPr>
            <p:spPr>
              <a:xfrm>
                <a:off x="3777047" y="1790722"/>
                <a:ext cx="342532" cy="733343"/>
              </a:xfrm>
              <a:custGeom>
                <a:avLst/>
                <a:gdLst/>
                <a:ahLst/>
                <a:cxnLst/>
                <a:rect l="l" t="t" r="r" b="b"/>
                <a:pathLst>
                  <a:path w="2022" h="4329" extrusionOk="0">
                    <a:moveTo>
                      <a:pt x="0" y="0"/>
                    </a:moveTo>
                    <a:lnTo>
                      <a:pt x="2022" y="0"/>
                    </a:lnTo>
                    <a:lnTo>
                      <a:pt x="2022" y="4329"/>
                    </a:lnTo>
                    <a:lnTo>
                      <a:pt x="0" y="432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50" name="Google Shape;1750;p32"/>
            <p:cNvSpPr/>
            <p:nvPr/>
          </p:nvSpPr>
          <p:spPr>
            <a:xfrm>
              <a:off x="4487383" y="1763453"/>
              <a:ext cx="3688909" cy="1855635"/>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145425"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2"/>
            <p:cNvSpPr/>
            <p:nvPr/>
          </p:nvSpPr>
          <p:spPr>
            <a:xfrm>
              <a:off x="7964544" y="1618444"/>
              <a:ext cx="355406" cy="355406"/>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2"/>
            <p:cNvSpPr/>
            <p:nvPr/>
          </p:nvSpPr>
          <p:spPr>
            <a:xfrm>
              <a:off x="7592874" y="28386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2"/>
            <p:cNvSpPr/>
            <p:nvPr/>
          </p:nvSpPr>
          <p:spPr>
            <a:xfrm>
              <a:off x="7250435" y="2590750"/>
              <a:ext cx="355401" cy="361630"/>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2"/>
            <p:cNvSpPr/>
            <p:nvPr/>
          </p:nvSpPr>
          <p:spPr>
            <a:xfrm>
              <a:off x="5747909" y="3375835"/>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5" name="Google Shape;1755;p32"/>
            <p:cNvSpPr/>
            <p:nvPr/>
          </p:nvSpPr>
          <p:spPr>
            <a:xfrm>
              <a:off x="5812451" y="3440208"/>
              <a:ext cx="383866" cy="383866"/>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6" name="Google Shape;1756;p32"/>
            <p:cNvSpPr txBox="1"/>
            <p:nvPr/>
          </p:nvSpPr>
          <p:spPr>
            <a:xfrm>
              <a:off x="5889500" y="3446988"/>
              <a:ext cx="230100" cy="350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60" b="1" strike="noStrike">
                  <a:solidFill>
                    <a:schemeClr val="dk1"/>
                  </a:solidFill>
                  <a:latin typeface="Jost"/>
                  <a:ea typeface="Jost"/>
                  <a:cs typeface="Jost"/>
                  <a:sym typeface="Jost"/>
                </a:rPr>
                <a:t>$</a:t>
              </a:r>
              <a:endParaRPr sz="2260" b="1" strike="noStrike">
                <a:solidFill>
                  <a:schemeClr val="dk1"/>
                </a:solidFill>
                <a:latin typeface="Jost"/>
                <a:ea typeface="Jost"/>
                <a:cs typeface="Jost"/>
                <a:sym typeface="Jost"/>
              </a:endParaRPr>
            </a:p>
          </p:txBody>
        </p:sp>
        <p:sp>
          <p:nvSpPr>
            <p:cNvPr id="1757" name="Google Shape;1757;p32"/>
            <p:cNvSpPr/>
            <p:nvPr/>
          </p:nvSpPr>
          <p:spPr>
            <a:xfrm>
              <a:off x="6436192" y="3795942"/>
              <a:ext cx="158730" cy="88089"/>
            </a:xfrm>
            <a:custGeom>
              <a:avLst/>
              <a:gdLst/>
              <a:ahLst/>
              <a:cxnLst/>
              <a:rect l="l" t="t" r="r" b="b"/>
              <a:pathLst>
                <a:path w="937" h="520" extrusionOk="0">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2"/>
            <p:cNvSpPr/>
            <p:nvPr/>
          </p:nvSpPr>
          <p:spPr>
            <a:xfrm>
              <a:off x="6753822" y="3755793"/>
              <a:ext cx="134675" cy="132473"/>
            </a:xfrm>
            <a:custGeom>
              <a:avLst/>
              <a:gdLst/>
              <a:ahLst/>
              <a:cxnLst/>
              <a:rect l="l" t="t" r="r" b="b"/>
              <a:pathLst>
                <a:path w="795" h="782" extrusionOk="0">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2"/>
            <p:cNvSpPr/>
            <p:nvPr/>
          </p:nvSpPr>
          <p:spPr>
            <a:xfrm>
              <a:off x="6468718" y="3330255"/>
              <a:ext cx="127052" cy="525656"/>
            </a:xfrm>
            <a:custGeom>
              <a:avLst/>
              <a:gdLst/>
              <a:ahLst/>
              <a:cxnLst/>
              <a:rect l="l" t="t" r="r" b="b"/>
              <a:pathLst>
                <a:path w="750" h="3103" extrusionOk="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0" name="Google Shape;1760;p32"/>
            <p:cNvSpPr/>
            <p:nvPr/>
          </p:nvSpPr>
          <p:spPr>
            <a:xfrm>
              <a:off x="6635579" y="3333304"/>
              <a:ext cx="215819" cy="515661"/>
            </a:xfrm>
            <a:custGeom>
              <a:avLst/>
              <a:gdLst/>
              <a:ahLst/>
              <a:cxnLst/>
              <a:rect l="l" t="t" r="r" b="b"/>
              <a:pathLst>
                <a:path w="1274" h="3044" extrusionOk="0">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1" name="Google Shape;1761;p32"/>
            <p:cNvSpPr/>
            <p:nvPr/>
          </p:nvSpPr>
          <p:spPr>
            <a:xfrm>
              <a:off x="6461772" y="3011778"/>
              <a:ext cx="334909" cy="409107"/>
            </a:xfrm>
            <a:custGeom>
              <a:avLst/>
              <a:gdLst/>
              <a:ahLst/>
              <a:cxnLst/>
              <a:rect l="l" t="t" r="r" b="b"/>
              <a:pathLst>
                <a:path w="1977" h="2415" extrusionOk="0">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2" name="Google Shape;1762;p32"/>
            <p:cNvSpPr/>
            <p:nvPr/>
          </p:nvSpPr>
          <p:spPr>
            <a:xfrm>
              <a:off x="6294063" y="2649088"/>
              <a:ext cx="274093" cy="311023"/>
            </a:xfrm>
            <a:custGeom>
              <a:avLst/>
              <a:gdLst/>
              <a:ahLst/>
              <a:cxnLst/>
              <a:rect l="l" t="t" r="r" b="b"/>
              <a:pathLst>
                <a:path w="1618" h="1836" extrusionOk="0">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3" name="Google Shape;1763;p32"/>
            <p:cNvSpPr/>
            <p:nvPr/>
          </p:nvSpPr>
          <p:spPr>
            <a:xfrm>
              <a:off x="6539359" y="2432423"/>
              <a:ext cx="287476" cy="352357"/>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2"/>
            <p:cNvSpPr/>
            <p:nvPr/>
          </p:nvSpPr>
          <p:spPr>
            <a:xfrm>
              <a:off x="6490232" y="2648410"/>
              <a:ext cx="266978" cy="381664"/>
            </a:xfrm>
            <a:custGeom>
              <a:avLst/>
              <a:gdLst/>
              <a:ahLst/>
              <a:cxnLst/>
              <a:rect l="l" t="t" r="r" b="b"/>
              <a:pathLst>
                <a:path w="1576" h="2253" extrusionOk="0">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5" name="Google Shape;1765;p32"/>
            <p:cNvSpPr/>
            <p:nvPr/>
          </p:nvSpPr>
          <p:spPr>
            <a:xfrm>
              <a:off x="6535801" y="2439199"/>
              <a:ext cx="137385" cy="174146"/>
            </a:xfrm>
            <a:custGeom>
              <a:avLst/>
              <a:gdLst/>
              <a:ahLst/>
              <a:cxnLst/>
              <a:rect l="l" t="t" r="r" b="b"/>
              <a:pathLst>
                <a:path w="811" h="1028" extrusionOk="0">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2"/>
            <p:cNvSpPr/>
            <p:nvPr/>
          </p:nvSpPr>
          <p:spPr>
            <a:xfrm>
              <a:off x="6543763" y="2552359"/>
              <a:ext cx="136030" cy="168725"/>
            </a:xfrm>
            <a:custGeom>
              <a:avLst/>
              <a:gdLst/>
              <a:ahLst/>
              <a:cxnLst/>
              <a:rect l="l" t="t" r="r" b="b"/>
              <a:pathLst>
                <a:path w="803" h="996" extrusionOk="0">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2"/>
            <p:cNvSpPr/>
            <p:nvPr/>
          </p:nvSpPr>
          <p:spPr>
            <a:xfrm>
              <a:off x="6568326" y="2435302"/>
              <a:ext cx="119090" cy="130609"/>
            </a:xfrm>
            <a:custGeom>
              <a:avLst/>
              <a:gdLst/>
              <a:ahLst/>
              <a:cxnLst/>
              <a:rect l="l" t="t" r="r" b="b"/>
              <a:pathLst>
                <a:path w="703" h="771" extrusionOk="0">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2"/>
            <p:cNvSpPr/>
            <p:nvPr/>
          </p:nvSpPr>
          <p:spPr>
            <a:xfrm>
              <a:off x="6644727" y="2552359"/>
              <a:ext cx="43028" cy="29984"/>
            </a:xfrm>
            <a:custGeom>
              <a:avLst/>
              <a:gdLst/>
              <a:ahLst/>
              <a:cxnLst/>
              <a:rect l="l" t="t" r="r" b="b"/>
              <a:pathLst>
                <a:path w="254" h="177" extrusionOk="0">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2"/>
            <p:cNvSpPr/>
            <p:nvPr/>
          </p:nvSpPr>
          <p:spPr>
            <a:xfrm>
              <a:off x="6094338" y="2674498"/>
              <a:ext cx="147550" cy="159408"/>
            </a:xfrm>
            <a:custGeom>
              <a:avLst/>
              <a:gdLst/>
              <a:ahLst/>
              <a:cxnLst/>
              <a:rect l="l" t="t" r="r" b="b"/>
              <a:pathLst>
                <a:path w="871" h="941" extrusionOk="0">
                  <a:moveTo>
                    <a:pt x="377" y="0"/>
                  </a:moveTo>
                  <a:lnTo>
                    <a:pt x="871" y="269"/>
                  </a:lnTo>
                  <a:lnTo>
                    <a:pt x="557" y="941"/>
                  </a:lnTo>
                  <a:lnTo>
                    <a:pt x="0" y="618"/>
                  </a:lnTo>
                  <a:lnTo>
                    <a:pt x="377"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2"/>
            <p:cNvSpPr/>
            <p:nvPr/>
          </p:nvSpPr>
          <p:spPr>
            <a:xfrm>
              <a:off x="6153120" y="2688559"/>
              <a:ext cx="786536" cy="512781"/>
            </a:xfrm>
            <a:custGeom>
              <a:avLst/>
              <a:gdLst/>
              <a:ahLst/>
              <a:cxnLst/>
              <a:rect l="l" t="t" r="r" b="b"/>
              <a:pathLst>
                <a:path w="4643" h="3027" extrusionOk="0">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2"/>
            <p:cNvSpPr/>
            <p:nvPr/>
          </p:nvSpPr>
          <p:spPr>
            <a:xfrm>
              <a:off x="5300516" y="2114793"/>
              <a:ext cx="881909" cy="881909"/>
            </a:xfrm>
            <a:custGeom>
              <a:avLst/>
              <a:gdLst/>
              <a:ahLst/>
              <a:cxnLst/>
              <a:rect l="l" t="t" r="r" b="b"/>
              <a:pathLst>
                <a:path w="5206" h="5206" extrusionOk="0">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2"/>
            <p:cNvSpPr/>
            <p:nvPr/>
          </p:nvSpPr>
          <p:spPr>
            <a:xfrm>
              <a:off x="6265265" y="2891503"/>
              <a:ext cx="83007" cy="75384"/>
            </a:xfrm>
            <a:custGeom>
              <a:avLst/>
              <a:gdLst/>
              <a:ahLst/>
              <a:cxnLst/>
              <a:rect l="l" t="t" r="r" b="b"/>
              <a:pathLst>
                <a:path w="490" h="445" extrusionOk="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2"/>
            <p:cNvSpPr/>
            <p:nvPr/>
          </p:nvSpPr>
          <p:spPr>
            <a:xfrm>
              <a:off x="6722483" y="3117485"/>
              <a:ext cx="80466" cy="76909"/>
            </a:xfrm>
            <a:custGeom>
              <a:avLst/>
              <a:gdLst/>
              <a:ahLst/>
              <a:cxnLst/>
              <a:rect l="l" t="t" r="r" b="b"/>
              <a:pathLst>
                <a:path w="475" h="454" extrusionOk="0">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2"/>
            <p:cNvSpPr/>
            <p:nvPr/>
          </p:nvSpPr>
          <p:spPr>
            <a:xfrm>
              <a:off x="6751112" y="3084791"/>
              <a:ext cx="71488" cy="72674"/>
            </a:xfrm>
            <a:custGeom>
              <a:avLst/>
              <a:gdLst/>
              <a:ahLst/>
              <a:cxnLst/>
              <a:rect l="l" t="t" r="r" b="b"/>
              <a:pathLst>
                <a:path w="422" h="429" extrusionOk="0">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2"/>
            <p:cNvSpPr/>
            <p:nvPr/>
          </p:nvSpPr>
          <p:spPr>
            <a:xfrm>
              <a:off x="6669968" y="2662301"/>
              <a:ext cx="230049" cy="471108"/>
            </a:xfrm>
            <a:custGeom>
              <a:avLst/>
              <a:gdLst/>
              <a:ahLst/>
              <a:cxnLst/>
              <a:rect l="l" t="t" r="r" b="b"/>
              <a:pathLst>
                <a:path w="1358" h="2781" extrusionOk="0">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2"/>
            <p:cNvSpPr/>
            <p:nvPr/>
          </p:nvSpPr>
          <p:spPr>
            <a:xfrm>
              <a:off x="8007742" y="3807631"/>
              <a:ext cx="195490" cy="80636"/>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777;p32"/>
            <p:cNvSpPr/>
            <p:nvPr/>
          </p:nvSpPr>
          <p:spPr>
            <a:xfrm>
              <a:off x="8421423" y="3723099"/>
              <a:ext cx="83177" cy="153648"/>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778;p32"/>
            <p:cNvSpPr/>
            <p:nvPr/>
          </p:nvSpPr>
          <p:spPr>
            <a:xfrm>
              <a:off x="8051447" y="3087840"/>
              <a:ext cx="438922" cy="733852"/>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2"/>
            <p:cNvSpPr/>
            <p:nvPr/>
          </p:nvSpPr>
          <p:spPr>
            <a:xfrm>
              <a:off x="7996053" y="2395662"/>
              <a:ext cx="235808" cy="370144"/>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2"/>
            <p:cNvSpPr/>
            <p:nvPr/>
          </p:nvSpPr>
          <p:spPr>
            <a:xfrm>
              <a:off x="8029425" y="2691439"/>
              <a:ext cx="251563" cy="45128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2"/>
            <p:cNvSpPr/>
            <p:nvPr/>
          </p:nvSpPr>
          <p:spPr>
            <a:xfrm>
              <a:off x="7759736" y="1916423"/>
              <a:ext cx="511426" cy="511596"/>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2" name="Google Shape;1782;p32"/>
            <p:cNvSpPr/>
            <p:nvPr/>
          </p:nvSpPr>
          <p:spPr>
            <a:xfrm>
              <a:off x="7823940" y="1980627"/>
              <a:ext cx="383019" cy="383188"/>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3" name="Google Shape;1783;p32"/>
            <p:cNvSpPr txBox="1"/>
            <p:nvPr/>
          </p:nvSpPr>
          <p:spPr>
            <a:xfrm>
              <a:off x="7950483" y="1996550"/>
              <a:ext cx="1659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784" name="Google Shape;1784;p32"/>
            <p:cNvSpPr txBox="1"/>
            <p:nvPr/>
          </p:nvSpPr>
          <p:spPr>
            <a:xfrm>
              <a:off x="7919438" y="2009713"/>
              <a:ext cx="1920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150" b="1" strike="noStrike">
                  <a:solidFill>
                    <a:schemeClr val="dk1"/>
                  </a:solidFill>
                  <a:latin typeface="Jost"/>
                  <a:ea typeface="Jost"/>
                  <a:cs typeface="Jost"/>
                  <a:sym typeface="Jost"/>
                </a:rPr>
                <a:t>$</a:t>
              </a:r>
              <a:endParaRPr sz="2150" b="1" strike="noStrike">
                <a:solidFill>
                  <a:schemeClr val="dk1"/>
                </a:solidFill>
                <a:latin typeface="Jost"/>
                <a:ea typeface="Jost"/>
                <a:cs typeface="Jost"/>
                <a:sym typeface="Jost"/>
              </a:endParaRPr>
            </a:p>
          </p:txBody>
        </p:sp>
        <p:sp>
          <p:nvSpPr>
            <p:cNvPr id="1785" name="Google Shape;1785;p32"/>
            <p:cNvSpPr/>
            <p:nvPr/>
          </p:nvSpPr>
          <p:spPr>
            <a:xfrm>
              <a:off x="8090241" y="2502724"/>
              <a:ext cx="149582" cy="139757"/>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6" name="Google Shape;1786;p32"/>
            <p:cNvSpPr/>
            <p:nvPr/>
          </p:nvSpPr>
          <p:spPr>
            <a:xfrm>
              <a:off x="8109722" y="2586579"/>
              <a:ext cx="91816" cy="133659"/>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2"/>
            <p:cNvSpPr/>
            <p:nvPr/>
          </p:nvSpPr>
          <p:spPr>
            <a:xfrm>
              <a:off x="7771764" y="2288261"/>
              <a:ext cx="110281" cy="203622"/>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8" name="Google Shape;1788;p32"/>
            <p:cNvSpPr/>
            <p:nvPr/>
          </p:nvSpPr>
          <p:spPr>
            <a:xfrm>
              <a:off x="8170199" y="2452243"/>
              <a:ext cx="110112" cy="202605"/>
            </a:xfrm>
            <a:custGeom>
              <a:avLst/>
              <a:gdLst/>
              <a:ahLst/>
              <a:cxnLst/>
              <a:rect l="l" t="t" r="r" b="b"/>
              <a:pathLst>
                <a:path w="650" h="1196" extrusionOk="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789;p32"/>
            <p:cNvSpPr/>
            <p:nvPr/>
          </p:nvSpPr>
          <p:spPr>
            <a:xfrm>
              <a:off x="8184937" y="2595218"/>
              <a:ext cx="34050" cy="39979"/>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0" name="Google Shape;1790;p32"/>
            <p:cNvSpPr/>
            <p:nvPr/>
          </p:nvSpPr>
          <p:spPr>
            <a:xfrm>
              <a:off x="7823431" y="2450887"/>
              <a:ext cx="327963" cy="42909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3627019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94"/>
        <p:cNvGrpSpPr/>
        <p:nvPr/>
      </p:nvGrpSpPr>
      <p:grpSpPr>
        <a:xfrm>
          <a:off x="0" y="0"/>
          <a:ext cx="0" cy="0"/>
          <a:chOff x="0" y="0"/>
          <a:chExt cx="0" cy="0"/>
        </a:xfrm>
      </p:grpSpPr>
      <p:sp>
        <p:nvSpPr>
          <p:cNvPr id="1796" name="Google Shape;1796;p33"/>
          <p:cNvSpPr txBox="1">
            <a:spLocks noGrp="1"/>
          </p:cNvSpPr>
          <p:nvPr>
            <p:ph type="title"/>
          </p:nvPr>
        </p:nvSpPr>
        <p:spPr>
          <a:xfrm>
            <a:off x="73742" y="471976"/>
            <a:ext cx="9625994"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Understanding the Attrited Customer</a:t>
            </a:r>
            <a:endParaRPr dirty="0"/>
          </a:p>
        </p:txBody>
      </p:sp>
      <p:sp>
        <p:nvSpPr>
          <p:cNvPr id="10" name="Subtitle 9">
            <a:extLst>
              <a:ext uri="{FF2B5EF4-FFF2-40B4-BE49-F238E27FC236}">
                <a16:creationId xmlns:a16="http://schemas.microsoft.com/office/drawing/2014/main" id="{AE7207EF-3163-4FEA-B67F-BA7AE8B9A8B1}"/>
              </a:ext>
            </a:extLst>
          </p:cNvPr>
          <p:cNvSpPr>
            <a:spLocks noGrp="1"/>
          </p:cNvSpPr>
          <p:nvPr>
            <p:ph type="subTitle" idx="1"/>
          </p:nvPr>
        </p:nvSpPr>
        <p:spPr>
          <a:xfrm>
            <a:off x="857285" y="2699024"/>
            <a:ext cx="2178000" cy="1501800"/>
          </a:xfrm>
        </p:spPr>
        <p:txBody>
          <a:bodyPr/>
          <a:lstStyle/>
          <a:p>
            <a:pPr>
              <a:buFont typeface="Arial" panose="020B0604020202020204" pitchFamily="34" charset="0"/>
              <a:buChar char="•"/>
            </a:pPr>
            <a:r>
              <a:rPr lang="en-US" dirty="0"/>
              <a:t>Age</a:t>
            </a:r>
          </a:p>
          <a:p>
            <a:pPr>
              <a:buFont typeface="Arial" panose="020B0604020202020204" pitchFamily="34" charset="0"/>
              <a:buChar char="•"/>
            </a:pPr>
            <a:r>
              <a:rPr lang="en-US" dirty="0"/>
              <a:t>Marital Status</a:t>
            </a:r>
          </a:p>
          <a:p>
            <a:pPr>
              <a:buFont typeface="Arial" panose="020B0604020202020204" pitchFamily="34" charset="0"/>
              <a:buChar char="•"/>
            </a:pPr>
            <a:r>
              <a:rPr lang="en-US" dirty="0"/>
              <a:t>Education Level</a:t>
            </a:r>
          </a:p>
          <a:p>
            <a:pPr marL="152400" indent="0"/>
            <a:endParaRPr lang="en-US" dirty="0"/>
          </a:p>
        </p:txBody>
      </p:sp>
      <p:sp>
        <p:nvSpPr>
          <p:cNvPr id="11" name="Subtitle 10">
            <a:extLst>
              <a:ext uri="{FF2B5EF4-FFF2-40B4-BE49-F238E27FC236}">
                <a16:creationId xmlns:a16="http://schemas.microsoft.com/office/drawing/2014/main" id="{5FA33D19-CA59-4A6E-B5BF-557E5DADE1B3}"/>
              </a:ext>
            </a:extLst>
          </p:cNvPr>
          <p:cNvSpPr>
            <a:spLocks noGrp="1"/>
          </p:cNvSpPr>
          <p:nvPr>
            <p:ph type="subTitle" idx="2"/>
          </p:nvPr>
        </p:nvSpPr>
        <p:spPr/>
        <p:txBody>
          <a:bodyPr/>
          <a:lstStyle/>
          <a:p>
            <a:pPr>
              <a:buFont typeface="Arial" panose="020B0604020202020204" pitchFamily="34" charset="0"/>
              <a:buChar char="•"/>
            </a:pPr>
            <a:r>
              <a:rPr lang="en-US" dirty="0"/>
              <a:t>Income</a:t>
            </a:r>
          </a:p>
          <a:p>
            <a:pPr>
              <a:buFont typeface="Arial" panose="020B0604020202020204" pitchFamily="34" charset="0"/>
              <a:buChar char="•"/>
            </a:pPr>
            <a:r>
              <a:rPr lang="en-US" dirty="0"/>
              <a:t>Balance</a:t>
            </a:r>
          </a:p>
          <a:p>
            <a:pPr>
              <a:buFont typeface="Arial" panose="020B0604020202020204" pitchFamily="34" charset="0"/>
              <a:buChar char="•"/>
            </a:pPr>
            <a:r>
              <a:rPr lang="en-US" dirty="0"/>
              <a:t>Credit Limit</a:t>
            </a:r>
          </a:p>
        </p:txBody>
      </p:sp>
      <p:sp>
        <p:nvSpPr>
          <p:cNvPr id="12" name="Subtitle 11">
            <a:extLst>
              <a:ext uri="{FF2B5EF4-FFF2-40B4-BE49-F238E27FC236}">
                <a16:creationId xmlns:a16="http://schemas.microsoft.com/office/drawing/2014/main" id="{9F673944-DA64-4E46-BC41-0E108549C00F}"/>
              </a:ext>
            </a:extLst>
          </p:cNvPr>
          <p:cNvSpPr>
            <a:spLocks noGrp="1"/>
          </p:cNvSpPr>
          <p:nvPr>
            <p:ph type="subTitle" idx="3"/>
          </p:nvPr>
        </p:nvSpPr>
        <p:spPr/>
        <p:txBody>
          <a:bodyPr/>
          <a:lstStyle/>
          <a:p>
            <a:pPr>
              <a:buFont typeface="Arial" panose="020B0604020202020204" pitchFamily="34" charset="0"/>
              <a:buChar char="•"/>
            </a:pPr>
            <a:r>
              <a:rPr lang="en-US" dirty="0"/>
              <a:t>Months on Book </a:t>
            </a:r>
          </a:p>
          <a:p>
            <a:pPr>
              <a:buFont typeface="Arial" panose="020B0604020202020204" pitchFamily="34" charset="0"/>
              <a:buChar char="•"/>
            </a:pPr>
            <a:r>
              <a:rPr lang="en-US" dirty="0"/>
              <a:t>Inactivity</a:t>
            </a:r>
          </a:p>
          <a:p>
            <a:pPr>
              <a:buFont typeface="Arial" panose="020B0604020202020204" pitchFamily="34" charset="0"/>
              <a:buChar char="•"/>
            </a:pPr>
            <a:r>
              <a:rPr lang="en-US" dirty="0"/>
              <a:t>Contact Frequency</a:t>
            </a:r>
          </a:p>
        </p:txBody>
      </p:sp>
      <p:sp>
        <p:nvSpPr>
          <p:cNvPr id="13" name="Subtitle 12">
            <a:extLst>
              <a:ext uri="{FF2B5EF4-FFF2-40B4-BE49-F238E27FC236}">
                <a16:creationId xmlns:a16="http://schemas.microsoft.com/office/drawing/2014/main" id="{FEBBBC34-E28A-47F6-928A-7A5DB68603B8}"/>
              </a:ext>
            </a:extLst>
          </p:cNvPr>
          <p:cNvSpPr>
            <a:spLocks noGrp="1"/>
          </p:cNvSpPr>
          <p:nvPr>
            <p:ph type="subTitle" idx="4"/>
          </p:nvPr>
        </p:nvSpPr>
        <p:spPr>
          <a:xfrm>
            <a:off x="652999" y="2352300"/>
            <a:ext cx="2257093" cy="438900"/>
          </a:xfrm>
        </p:spPr>
        <p:txBody>
          <a:bodyPr/>
          <a:lstStyle/>
          <a:p>
            <a:pPr algn="ctr"/>
            <a:r>
              <a:rPr lang="en-US" dirty="0"/>
              <a:t>Demographic</a:t>
            </a:r>
          </a:p>
          <a:p>
            <a:pPr algn="ctr"/>
            <a:r>
              <a:rPr lang="en-US" dirty="0"/>
              <a:t> Analysis</a:t>
            </a:r>
          </a:p>
        </p:txBody>
      </p:sp>
      <p:sp>
        <p:nvSpPr>
          <p:cNvPr id="14" name="Subtitle 13">
            <a:extLst>
              <a:ext uri="{FF2B5EF4-FFF2-40B4-BE49-F238E27FC236}">
                <a16:creationId xmlns:a16="http://schemas.microsoft.com/office/drawing/2014/main" id="{E4916B6D-87E2-4C8C-B78C-B5AC4DE4851D}"/>
              </a:ext>
            </a:extLst>
          </p:cNvPr>
          <p:cNvSpPr>
            <a:spLocks noGrp="1"/>
          </p:cNvSpPr>
          <p:nvPr>
            <p:ph type="subTitle" idx="5"/>
          </p:nvPr>
        </p:nvSpPr>
        <p:spPr>
          <a:xfrm>
            <a:off x="3244594" y="2274237"/>
            <a:ext cx="2381937" cy="438900"/>
          </a:xfrm>
        </p:spPr>
        <p:txBody>
          <a:bodyPr/>
          <a:lstStyle/>
          <a:p>
            <a:pPr algn="ctr"/>
            <a:r>
              <a:rPr lang="en-US" dirty="0"/>
              <a:t>Financial Analysis </a:t>
            </a:r>
          </a:p>
        </p:txBody>
      </p:sp>
      <p:sp>
        <p:nvSpPr>
          <p:cNvPr id="15" name="Subtitle 14">
            <a:extLst>
              <a:ext uri="{FF2B5EF4-FFF2-40B4-BE49-F238E27FC236}">
                <a16:creationId xmlns:a16="http://schemas.microsoft.com/office/drawing/2014/main" id="{EAE26C30-5136-4E65-A6C0-F8953DCCD63E}"/>
              </a:ext>
            </a:extLst>
          </p:cNvPr>
          <p:cNvSpPr>
            <a:spLocks noGrp="1"/>
          </p:cNvSpPr>
          <p:nvPr>
            <p:ph type="subTitle" idx="6"/>
          </p:nvPr>
        </p:nvSpPr>
        <p:spPr/>
        <p:txBody>
          <a:bodyPr/>
          <a:lstStyle/>
          <a:p>
            <a:r>
              <a:rPr lang="en-US" dirty="0"/>
              <a:t>Behavioral Analysis</a:t>
            </a:r>
          </a:p>
        </p:txBody>
      </p:sp>
      <p:grpSp>
        <p:nvGrpSpPr>
          <p:cNvPr id="30" name="Google Shape;9565;p67">
            <a:extLst>
              <a:ext uri="{FF2B5EF4-FFF2-40B4-BE49-F238E27FC236}">
                <a16:creationId xmlns:a16="http://schemas.microsoft.com/office/drawing/2014/main" id="{90A6D186-9912-4587-A079-4C4C996F25DF}"/>
              </a:ext>
            </a:extLst>
          </p:cNvPr>
          <p:cNvGrpSpPr/>
          <p:nvPr/>
        </p:nvGrpSpPr>
        <p:grpSpPr>
          <a:xfrm>
            <a:off x="1642239" y="1551178"/>
            <a:ext cx="420811" cy="418507"/>
            <a:chOff x="-5971525" y="3273750"/>
            <a:chExt cx="292250" cy="290650"/>
          </a:xfrm>
          <a:solidFill>
            <a:schemeClr val="bg2">
              <a:lumMod val="50000"/>
            </a:schemeClr>
          </a:solidFill>
        </p:grpSpPr>
        <p:sp>
          <p:nvSpPr>
            <p:cNvPr id="31" name="Google Shape;9566;p67">
              <a:extLst>
                <a:ext uri="{FF2B5EF4-FFF2-40B4-BE49-F238E27FC236}">
                  <a16:creationId xmlns:a16="http://schemas.microsoft.com/office/drawing/2014/main" id="{069E1361-990A-4238-8776-DE2BA623A0B7}"/>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567;p67">
              <a:extLst>
                <a:ext uri="{FF2B5EF4-FFF2-40B4-BE49-F238E27FC236}">
                  <a16:creationId xmlns:a16="http://schemas.microsoft.com/office/drawing/2014/main" id="{F6FC9E58-3D98-407D-8F1B-5D6DC371A305}"/>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3" name="Google Shape;6729;p61">
            <a:extLst>
              <a:ext uri="{FF2B5EF4-FFF2-40B4-BE49-F238E27FC236}">
                <a16:creationId xmlns:a16="http://schemas.microsoft.com/office/drawing/2014/main" id="{CD5F5004-029C-4576-9062-E87F4B727EE1}"/>
              </a:ext>
            </a:extLst>
          </p:cNvPr>
          <p:cNvGrpSpPr/>
          <p:nvPr/>
        </p:nvGrpSpPr>
        <p:grpSpPr>
          <a:xfrm>
            <a:off x="7000831" y="1551178"/>
            <a:ext cx="352332" cy="339288"/>
            <a:chOff x="2071000" y="1435025"/>
            <a:chExt cx="500400" cy="481875"/>
          </a:xfrm>
          <a:solidFill>
            <a:schemeClr val="bg2">
              <a:lumMod val="50000"/>
            </a:schemeClr>
          </a:solidFill>
        </p:grpSpPr>
        <p:sp>
          <p:nvSpPr>
            <p:cNvPr id="34" name="Google Shape;6730;p61">
              <a:extLst>
                <a:ext uri="{FF2B5EF4-FFF2-40B4-BE49-F238E27FC236}">
                  <a16:creationId xmlns:a16="http://schemas.microsoft.com/office/drawing/2014/main" id="{B889E1E3-8E9F-4271-827C-BF93D118B004}"/>
                </a:ext>
              </a:extLst>
            </p:cNvPr>
            <p:cNvSpPr/>
            <p:nvPr/>
          </p:nvSpPr>
          <p:spPr>
            <a:xfrm>
              <a:off x="2425125" y="1718700"/>
              <a:ext cx="146275" cy="141750"/>
            </a:xfrm>
            <a:custGeom>
              <a:avLst/>
              <a:gdLst/>
              <a:ahLst/>
              <a:cxnLst/>
              <a:rect l="l" t="t" r="r" b="b"/>
              <a:pathLst>
                <a:path w="5851" h="5670" extrusionOk="0">
                  <a:moveTo>
                    <a:pt x="1598" y="0"/>
                  </a:moveTo>
                  <a:cubicBezTo>
                    <a:pt x="1159" y="0"/>
                    <a:pt x="720" y="160"/>
                    <a:pt x="401" y="481"/>
                  </a:cubicBezTo>
                  <a:lnTo>
                    <a:pt x="0" y="879"/>
                  </a:lnTo>
                  <a:lnTo>
                    <a:pt x="4791" y="5669"/>
                  </a:lnTo>
                  <a:lnTo>
                    <a:pt x="5191" y="5272"/>
                  </a:lnTo>
                  <a:cubicBezTo>
                    <a:pt x="5851" y="4610"/>
                    <a:pt x="5851" y="3538"/>
                    <a:pt x="5191" y="2875"/>
                  </a:cubicBezTo>
                  <a:lnTo>
                    <a:pt x="2795" y="481"/>
                  </a:lnTo>
                  <a:cubicBezTo>
                    <a:pt x="2475" y="160"/>
                    <a:pt x="2036" y="0"/>
                    <a:pt x="159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5" name="Google Shape;6731;p61">
              <a:extLst>
                <a:ext uri="{FF2B5EF4-FFF2-40B4-BE49-F238E27FC236}">
                  <a16:creationId xmlns:a16="http://schemas.microsoft.com/office/drawing/2014/main" id="{0DD19D1F-C21B-4EBC-81C0-147BDD7F0D44}"/>
                </a:ext>
              </a:extLst>
            </p:cNvPr>
            <p:cNvSpPr/>
            <p:nvPr/>
          </p:nvSpPr>
          <p:spPr>
            <a:xfrm>
              <a:off x="2071000" y="1477850"/>
              <a:ext cx="453126" cy="439050"/>
            </a:xfrm>
            <a:custGeom>
              <a:avLst/>
              <a:gdLst/>
              <a:ahLst/>
              <a:cxnLst/>
              <a:rect l="l" t="t" r="r" b="b"/>
              <a:pathLst>
                <a:path w="18125" h="17562" extrusionOk="0">
                  <a:moveTo>
                    <a:pt x="2057" y="0"/>
                  </a:moveTo>
                  <a:cubicBezTo>
                    <a:pt x="0" y="2397"/>
                    <a:pt x="81" y="6008"/>
                    <a:pt x="2352" y="8278"/>
                  </a:cubicBezTo>
                  <a:lnTo>
                    <a:pt x="9847" y="15776"/>
                  </a:lnTo>
                  <a:cubicBezTo>
                    <a:pt x="11008" y="16937"/>
                    <a:pt x="12564" y="17561"/>
                    <a:pt x="14149" y="17561"/>
                  </a:cubicBezTo>
                  <a:cubicBezTo>
                    <a:pt x="15535" y="17561"/>
                    <a:pt x="16943" y="17083"/>
                    <a:pt x="18125" y="16068"/>
                  </a:cubicBezTo>
                  <a:lnTo>
                    <a:pt x="13346" y="11289"/>
                  </a:lnTo>
                  <a:cubicBezTo>
                    <a:pt x="13108" y="11473"/>
                    <a:pt x="12823" y="11568"/>
                    <a:pt x="12540" y="11568"/>
                  </a:cubicBezTo>
                  <a:cubicBezTo>
                    <a:pt x="12221" y="11568"/>
                    <a:pt x="11904" y="11448"/>
                    <a:pt x="11660" y="11202"/>
                  </a:cubicBezTo>
                  <a:lnTo>
                    <a:pt x="6926" y="6465"/>
                  </a:lnTo>
                  <a:cubicBezTo>
                    <a:pt x="6462" y="6002"/>
                    <a:pt x="6447" y="5282"/>
                    <a:pt x="6839" y="4779"/>
                  </a:cubicBezTo>
                  <a:lnTo>
                    <a:pt x="2057"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36" name="Google Shape;6732;p61">
              <a:extLst>
                <a:ext uri="{FF2B5EF4-FFF2-40B4-BE49-F238E27FC236}">
                  <a16:creationId xmlns:a16="http://schemas.microsoft.com/office/drawing/2014/main" id="{723F3CC9-112E-4C78-A3B0-28EE000D7AB6}"/>
                </a:ext>
              </a:extLst>
            </p:cNvPr>
            <p:cNvSpPr/>
            <p:nvPr/>
          </p:nvSpPr>
          <p:spPr>
            <a:xfrm>
              <a:off x="2141600" y="1435025"/>
              <a:ext cx="146300" cy="141850"/>
            </a:xfrm>
            <a:custGeom>
              <a:avLst/>
              <a:gdLst/>
              <a:ahLst/>
              <a:cxnLst/>
              <a:rect l="l" t="t" r="r" b="b"/>
              <a:pathLst>
                <a:path w="5852" h="5674" extrusionOk="0">
                  <a:moveTo>
                    <a:pt x="1597" y="1"/>
                  </a:moveTo>
                  <a:cubicBezTo>
                    <a:pt x="1158" y="1"/>
                    <a:pt x="719" y="161"/>
                    <a:pt x="398" y="482"/>
                  </a:cubicBezTo>
                  <a:lnTo>
                    <a:pt x="1" y="882"/>
                  </a:lnTo>
                  <a:lnTo>
                    <a:pt x="4792" y="5673"/>
                  </a:lnTo>
                  <a:lnTo>
                    <a:pt x="5189" y="5273"/>
                  </a:lnTo>
                  <a:cubicBezTo>
                    <a:pt x="5852" y="4610"/>
                    <a:pt x="5852" y="3538"/>
                    <a:pt x="5189" y="2879"/>
                  </a:cubicBezTo>
                  <a:lnTo>
                    <a:pt x="2795" y="482"/>
                  </a:lnTo>
                  <a:cubicBezTo>
                    <a:pt x="2474" y="161"/>
                    <a:pt x="2036" y="1"/>
                    <a:pt x="159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37" name="Google Shape;7420;p63">
            <a:extLst>
              <a:ext uri="{FF2B5EF4-FFF2-40B4-BE49-F238E27FC236}">
                <a16:creationId xmlns:a16="http://schemas.microsoft.com/office/drawing/2014/main" id="{D75ABB67-3CB9-4F6B-9807-407410318DFB}"/>
              </a:ext>
            </a:extLst>
          </p:cNvPr>
          <p:cNvSpPr/>
          <p:nvPr/>
        </p:nvSpPr>
        <p:spPr>
          <a:xfrm>
            <a:off x="4388369" y="1553879"/>
            <a:ext cx="367261" cy="366364"/>
          </a:xfrm>
          <a:custGeom>
            <a:avLst/>
            <a:gdLst/>
            <a:ahLst/>
            <a:cxnLst/>
            <a:rect l="l" t="t" r="r" b="b"/>
            <a:pathLst>
              <a:path w="12697" h="12666" extrusionOk="0">
                <a:moveTo>
                  <a:pt x="6301" y="1356"/>
                </a:moveTo>
                <a:cubicBezTo>
                  <a:pt x="6522" y="1356"/>
                  <a:pt x="6711" y="1576"/>
                  <a:pt x="6711" y="1797"/>
                </a:cubicBezTo>
                <a:lnTo>
                  <a:pt x="6711" y="2269"/>
                </a:lnTo>
                <a:cubicBezTo>
                  <a:pt x="7656" y="2458"/>
                  <a:pt x="8349" y="3309"/>
                  <a:pt x="8349" y="4285"/>
                </a:cubicBezTo>
                <a:cubicBezTo>
                  <a:pt x="8349" y="4538"/>
                  <a:pt x="8160" y="4727"/>
                  <a:pt x="7971" y="4727"/>
                </a:cubicBezTo>
                <a:cubicBezTo>
                  <a:pt x="7719" y="4727"/>
                  <a:pt x="7530" y="4538"/>
                  <a:pt x="7530" y="4285"/>
                </a:cubicBezTo>
                <a:cubicBezTo>
                  <a:pt x="7530" y="3624"/>
                  <a:pt x="6994" y="3057"/>
                  <a:pt x="6301" y="3057"/>
                </a:cubicBezTo>
                <a:cubicBezTo>
                  <a:pt x="5640" y="3057"/>
                  <a:pt x="5073" y="3624"/>
                  <a:pt x="5073" y="4285"/>
                </a:cubicBezTo>
                <a:cubicBezTo>
                  <a:pt x="5073" y="4947"/>
                  <a:pt x="5829" y="5483"/>
                  <a:pt x="6585" y="6018"/>
                </a:cubicBezTo>
                <a:cubicBezTo>
                  <a:pt x="7435" y="6648"/>
                  <a:pt x="8412" y="7310"/>
                  <a:pt x="8412" y="8413"/>
                </a:cubicBezTo>
                <a:cubicBezTo>
                  <a:pt x="8412" y="9421"/>
                  <a:pt x="7687" y="10271"/>
                  <a:pt x="6742" y="10429"/>
                </a:cubicBezTo>
                <a:lnTo>
                  <a:pt x="6742" y="10901"/>
                </a:lnTo>
                <a:cubicBezTo>
                  <a:pt x="6742" y="11154"/>
                  <a:pt x="6553" y="11311"/>
                  <a:pt x="6364" y="11311"/>
                </a:cubicBezTo>
                <a:cubicBezTo>
                  <a:pt x="6144" y="11311"/>
                  <a:pt x="5955" y="11091"/>
                  <a:pt x="5955" y="10901"/>
                </a:cubicBezTo>
                <a:lnTo>
                  <a:pt x="5955" y="10429"/>
                </a:lnTo>
                <a:cubicBezTo>
                  <a:pt x="5010" y="10240"/>
                  <a:pt x="4316" y="9421"/>
                  <a:pt x="4316" y="8413"/>
                </a:cubicBezTo>
                <a:cubicBezTo>
                  <a:pt x="4316" y="8192"/>
                  <a:pt x="4505" y="8035"/>
                  <a:pt x="4694" y="8035"/>
                </a:cubicBezTo>
                <a:cubicBezTo>
                  <a:pt x="4884" y="8035"/>
                  <a:pt x="5136" y="8224"/>
                  <a:pt x="5136" y="8413"/>
                </a:cubicBezTo>
                <a:cubicBezTo>
                  <a:pt x="5136" y="9106"/>
                  <a:pt x="5671" y="9641"/>
                  <a:pt x="6364" y="9641"/>
                </a:cubicBezTo>
                <a:cubicBezTo>
                  <a:pt x="7026" y="9641"/>
                  <a:pt x="7561" y="9106"/>
                  <a:pt x="7561" y="8413"/>
                </a:cubicBezTo>
                <a:cubicBezTo>
                  <a:pt x="7561" y="7751"/>
                  <a:pt x="6868" y="7247"/>
                  <a:pt x="6081" y="6680"/>
                </a:cubicBezTo>
                <a:cubicBezTo>
                  <a:pt x="5199" y="6050"/>
                  <a:pt x="4253" y="5388"/>
                  <a:pt x="4253" y="4285"/>
                </a:cubicBezTo>
                <a:cubicBezTo>
                  <a:pt x="4253" y="3309"/>
                  <a:pt x="4978" y="2427"/>
                  <a:pt x="5923" y="2269"/>
                </a:cubicBezTo>
                <a:lnTo>
                  <a:pt x="5923" y="1797"/>
                </a:lnTo>
                <a:cubicBezTo>
                  <a:pt x="5923" y="1576"/>
                  <a:pt x="6112" y="1356"/>
                  <a:pt x="6301" y="1356"/>
                </a:cubicBezTo>
                <a:close/>
                <a:moveTo>
                  <a:pt x="6333" y="1"/>
                </a:moveTo>
                <a:cubicBezTo>
                  <a:pt x="2836" y="1"/>
                  <a:pt x="0" y="2836"/>
                  <a:pt x="0" y="6333"/>
                </a:cubicBezTo>
                <a:cubicBezTo>
                  <a:pt x="0" y="9830"/>
                  <a:pt x="2836" y="12666"/>
                  <a:pt x="6333" y="12666"/>
                </a:cubicBezTo>
                <a:cubicBezTo>
                  <a:pt x="9861" y="12666"/>
                  <a:pt x="12697" y="9830"/>
                  <a:pt x="12697" y="6333"/>
                </a:cubicBezTo>
                <a:cubicBezTo>
                  <a:pt x="12697" y="2836"/>
                  <a:pt x="9861" y="1"/>
                  <a:pt x="6333" y="1"/>
                </a:cubicBezTo>
                <a:close/>
              </a:path>
            </a:pathLst>
          </a:custGeom>
          <a:solidFill>
            <a:schemeClr val="bg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32"/>
          <p:cNvSpPr txBox="1">
            <a:spLocks noGrp="1"/>
          </p:cNvSpPr>
          <p:nvPr>
            <p:ph type="title"/>
          </p:nvPr>
        </p:nvSpPr>
        <p:spPr>
          <a:xfrm>
            <a:off x="827775" y="2163875"/>
            <a:ext cx="3283800" cy="16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Business</a:t>
            </a:r>
            <a:br>
              <a:rPr lang="en" dirty="0"/>
            </a:br>
            <a:r>
              <a:rPr lang="en" dirty="0"/>
              <a:t>Problem</a:t>
            </a:r>
            <a:endParaRPr dirty="0"/>
          </a:p>
        </p:txBody>
      </p:sp>
      <p:sp>
        <p:nvSpPr>
          <p:cNvPr id="1732" name="Google Shape;1732;p32"/>
          <p:cNvSpPr txBox="1">
            <a:spLocks noGrp="1"/>
          </p:cNvSpPr>
          <p:nvPr>
            <p:ph type="title" idx="2"/>
          </p:nvPr>
        </p:nvSpPr>
        <p:spPr>
          <a:xfrm>
            <a:off x="942075" y="1283075"/>
            <a:ext cx="1076700" cy="8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733" name="Google Shape;1733;p32"/>
          <p:cNvGrpSpPr/>
          <p:nvPr/>
        </p:nvGrpSpPr>
        <p:grpSpPr>
          <a:xfrm>
            <a:off x="4334983" y="1618444"/>
            <a:ext cx="4308265" cy="2309781"/>
            <a:chOff x="4487383" y="1618444"/>
            <a:chExt cx="4308265" cy="2309781"/>
          </a:xfrm>
        </p:grpSpPr>
        <p:sp>
          <p:nvSpPr>
            <p:cNvPr id="1734" name="Google Shape;1734;p32"/>
            <p:cNvSpPr/>
            <p:nvPr/>
          </p:nvSpPr>
          <p:spPr>
            <a:xfrm flipH="1">
              <a:off x="5660561" y="3850300"/>
              <a:ext cx="133375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5" name="Google Shape;1735;p32"/>
            <p:cNvSpPr/>
            <p:nvPr/>
          </p:nvSpPr>
          <p:spPr>
            <a:xfrm flipH="1">
              <a:off x="7746170" y="3850300"/>
              <a:ext cx="1049478"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36" name="Google Shape;1736;p32"/>
            <p:cNvGrpSpPr/>
            <p:nvPr/>
          </p:nvGrpSpPr>
          <p:grpSpPr>
            <a:xfrm>
              <a:off x="5100639" y="1823929"/>
              <a:ext cx="2441940" cy="1895275"/>
              <a:chOff x="1677639" y="1666042"/>
              <a:chExt cx="2441940" cy="1895275"/>
            </a:xfrm>
          </p:grpSpPr>
          <p:sp>
            <p:nvSpPr>
              <p:cNvPr id="1737" name="Google Shape;1737;p32"/>
              <p:cNvSpPr/>
              <p:nvPr/>
            </p:nvSpPr>
            <p:spPr>
              <a:xfrm>
                <a:off x="1677639" y="1870002"/>
                <a:ext cx="342532" cy="1691315"/>
              </a:xfrm>
              <a:custGeom>
                <a:avLst/>
                <a:gdLst/>
                <a:ahLst/>
                <a:cxnLst/>
                <a:rect l="l" t="t" r="r" b="b"/>
                <a:pathLst>
                  <a:path w="2022" h="9984" extrusionOk="0">
                    <a:moveTo>
                      <a:pt x="0" y="0"/>
                    </a:moveTo>
                    <a:lnTo>
                      <a:pt x="2022" y="0"/>
                    </a:lnTo>
                    <a:lnTo>
                      <a:pt x="2022" y="9984"/>
                    </a:lnTo>
                    <a:lnTo>
                      <a:pt x="0" y="9984"/>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8" name="Google Shape;1738;p32"/>
              <p:cNvSpPr/>
              <p:nvPr/>
            </p:nvSpPr>
            <p:spPr>
              <a:xfrm>
                <a:off x="209758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2"/>
              <p:cNvSpPr/>
              <p:nvPr/>
            </p:nvSpPr>
            <p:spPr>
              <a:xfrm>
                <a:off x="2517538" y="2266912"/>
                <a:ext cx="342362" cy="1294405"/>
              </a:xfrm>
              <a:custGeom>
                <a:avLst/>
                <a:gdLst/>
                <a:ahLst/>
                <a:cxnLst/>
                <a:rect l="l" t="t" r="r" b="b"/>
                <a:pathLst>
                  <a:path w="2021" h="7641" extrusionOk="0">
                    <a:moveTo>
                      <a:pt x="0" y="0"/>
                    </a:moveTo>
                    <a:lnTo>
                      <a:pt x="2021" y="0"/>
                    </a:lnTo>
                    <a:lnTo>
                      <a:pt x="2021" y="7641"/>
                    </a:lnTo>
                    <a:lnTo>
                      <a:pt x="0" y="7641"/>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2"/>
              <p:cNvSpPr/>
              <p:nvPr/>
            </p:nvSpPr>
            <p:spPr>
              <a:xfrm>
                <a:off x="293714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2"/>
              <p:cNvSpPr/>
              <p:nvPr/>
            </p:nvSpPr>
            <p:spPr>
              <a:xfrm>
                <a:off x="3357098" y="2115805"/>
                <a:ext cx="342532" cy="1445512"/>
              </a:xfrm>
              <a:custGeom>
                <a:avLst/>
                <a:gdLst/>
                <a:ahLst/>
                <a:cxnLst/>
                <a:rect l="l" t="t" r="r" b="b"/>
                <a:pathLst>
                  <a:path w="2022" h="8533" extrusionOk="0">
                    <a:moveTo>
                      <a:pt x="0" y="0"/>
                    </a:moveTo>
                    <a:lnTo>
                      <a:pt x="2022" y="0"/>
                    </a:lnTo>
                    <a:lnTo>
                      <a:pt x="2022" y="8533"/>
                    </a:lnTo>
                    <a:lnTo>
                      <a:pt x="0" y="8533"/>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2"/>
              <p:cNvSpPr/>
              <p:nvPr/>
            </p:nvSpPr>
            <p:spPr>
              <a:xfrm>
                <a:off x="3777047" y="1790722"/>
                <a:ext cx="342532" cy="1770595"/>
              </a:xfrm>
              <a:custGeom>
                <a:avLst/>
                <a:gdLst/>
                <a:ahLst/>
                <a:cxnLst/>
                <a:rect l="l" t="t" r="r" b="b"/>
                <a:pathLst>
                  <a:path w="2022" h="10452" extrusionOk="0">
                    <a:moveTo>
                      <a:pt x="0" y="0"/>
                    </a:moveTo>
                    <a:lnTo>
                      <a:pt x="2022" y="0"/>
                    </a:lnTo>
                    <a:lnTo>
                      <a:pt x="2022" y="10452"/>
                    </a:lnTo>
                    <a:lnTo>
                      <a:pt x="0" y="10452"/>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43" name="Google Shape;1743;p32"/>
            <p:cNvSpPr/>
            <p:nvPr/>
          </p:nvSpPr>
          <p:spPr>
            <a:xfrm>
              <a:off x="5936475" y="2131587"/>
              <a:ext cx="342362" cy="364554"/>
            </a:xfrm>
            <a:custGeom>
              <a:avLst/>
              <a:gdLst/>
              <a:ahLst/>
              <a:cxnLst/>
              <a:rect l="l" t="t" r="r" b="b"/>
              <a:pathLst>
                <a:path w="2021" h="2152" extrusionOk="0">
                  <a:moveTo>
                    <a:pt x="0" y="0"/>
                  </a:moveTo>
                  <a:lnTo>
                    <a:pt x="2021" y="0"/>
                  </a:lnTo>
                  <a:lnTo>
                    <a:pt x="2021" y="2152"/>
                  </a:lnTo>
                  <a:lnTo>
                    <a:pt x="0" y="215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4" name="Google Shape;1744;p32"/>
            <p:cNvGrpSpPr/>
            <p:nvPr/>
          </p:nvGrpSpPr>
          <p:grpSpPr>
            <a:xfrm>
              <a:off x="5100639" y="1823929"/>
              <a:ext cx="2441940" cy="1294404"/>
              <a:chOff x="1677639" y="1666042"/>
              <a:chExt cx="2441940" cy="1294404"/>
            </a:xfrm>
          </p:grpSpPr>
          <p:sp>
            <p:nvSpPr>
              <p:cNvPr id="1745" name="Google Shape;1745;p32"/>
              <p:cNvSpPr/>
              <p:nvPr/>
            </p:nvSpPr>
            <p:spPr>
              <a:xfrm>
                <a:off x="1677639" y="1870002"/>
                <a:ext cx="342532" cy="500923"/>
              </a:xfrm>
              <a:custGeom>
                <a:avLst/>
                <a:gdLst/>
                <a:ahLst/>
                <a:cxnLst/>
                <a:rect l="l" t="t" r="r" b="b"/>
                <a:pathLst>
                  <a:path w="2022" h="2957" extrusionOk="0">
                    <a:moveTo>
                      <a:pt x="0" y="0"/>
                    </a:moveTo>
                    <a:lnTo>
                      <a:pt x="2022" y="0"/>
                    </a:lnTo>
                    <a:lnTo>
                      <a:pt x="2022" y="2957"/>
                    </a:lnTo>
                    <a:lnTo>
                      <a:pt x="0" y="29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2"/>
              <p:cNvSpPr/>
              <p:nvPr/>
            </p:nvSpPr>
            <p:spPr>
              <a:xfrm>
                <a:off x="2097588" y="1666042"/>
                <a:ext cx="342532" cy="1073165"/>
              </a:xfrm>
              <a:custGeom>
                <a:avLst/>
                <a:gdLst/>
                <a:ahLst/>
                <a:cxnLst/>
                <a:rect l="l" t="t" r="r" b="b"/>
                <a:pathLst>
                  <a:path w="2022" h="6335" extrusionOk="0">
                    <a:moveTo>
                      <a:pt x="0" y="0"/>
                    </a:moveTo>
                    <a:lnTo>
                      <a:pt x="2022" y="0"/>
                    </a:lnTo>
                    <a:lnTo>
                      <a:pt x="2022" y="6335"/>
                    </a:lnTo>
                    <a:lnTo>
                      <a:pt x="0" y="633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2"/>
              <p:cNvSpPr/>
              <p:nvPr/>
            </p:nvSpPr>
            <p:spPr>
              <a:xfrm>
                <a:off x="2937148" y="1666042"/>
                <a:ext cx="342532" cy="738934"/>
              </a:xfrm>
              <a:custGeom>
                <a:avLst/>
                <a:gdLst/>
                <a:ahLst/>
                <a:cxnLst/>
                <a:rect l="l" t="t" r="r" b="b"/>
                <a:pathLst>
                  <a:path w="2022" h="4362" extrusionOk="0">
                    <a:moveTo>
                      <a:pt x="0" y="0"/>
                    </a:moveTo>
                    <a:lnTo>
                      <a:pt x="2022" y="0"/>
                    </a:lnTo>
                    <a:lnTo>
                      <a:pt x="2022" y="4362"/>
                    </a:lnTo>
                    <a:lnTo>
                      <a:pt x="0" y="43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2"/>
              <p:cNvSpPr/>
              <p:nvPr/>
            </p:nvSpPr>
            <p:spPr>
              <a:xfrm>
                <a:off x="3357098" y="2115805"/>
                <a:ext cx="342532" cy="844641"/>
              </a:xfrm>
              <a:custGeom>
                <a:avLst/>
                <a:gdLst/>
                <a:ahLst/>
                <a:cxnLst/>
                <a:rect l="l" t="t" r="r" b="b"/>
                <a:pathLst>
                  <a:path w="2022" h="4986" extrusionOk="0">
                    <a:moveTo>
                      <a:pt x="0" y="0"/>
                    </a:moveTo>
                    <a:lnTo>
                      <a:pt x="2022" y="0"/>
                    </a:lnTo>
                    <a:lnTo>
                      <a:pt x="2022" y="4986"/>
                    </a:lnTo>
                    <a:lnTo>
                      <a:pt x="0" y="49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2"/>
              <p:cNvSpPr/>
              <p:nvPr/>
            </p:nvSpPr>
            <p:spPr>
              <a:xfrm>
                <a:off x="3777047" y="1790722"/>
                <a:ext cx="342532" cy="733343"/>
              </a:xfrm>
              <a:custGeom>
                <a:avLst/>
                <a:gdLst/>
                <a:ahLst/>
                <a:cxnLst/>
                <a:rect l="l" t="t" r="r" b="b"/>
                <a:pathLst>
                  <a:path w="2022" h="4329" extrusionOk="0">
                    <a:moveTo>
                      <a:pt x="0" y="0"/>
                    </a:moveTo>
                    <a:lnTo>
                      <a:pt x="2022" y="0"/>
                    </a:lnTo>
                    <a:lnTo>
                      <a:pt x="2022" y="4329"/>
                    </a:lnTo>
                    <a:lnTo>
                      <a:pt x="0" y="432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50" name="Google Shape;1750;p32"/>
            <p:cNvSpPr/>
            <p:nvPr/>
          </p:nvSpPr>
          <p:spPr>
            <a:xfrm>
              <a:off x="4487383" y="1763453"/>
              <a:ext cx="3688909" cy="1855635"/>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145425"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2"/>
            <p:cNvSpPr/>
            <p:nvPr/>
          </p:nvSpPr>
          <p:spPr>
            <a:xfrm>
              <a:off x="7964544" y="1618444"/>
              <a:ext cx="355406" cy="355406"/>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2"/>
            <p:cNvSpPr/>
            <p:nvPr/>
          </p:nvSpPr>
          <p:spPr>
            <a:xfrm>
              <a:off x="7592874" y="28386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2"/>
            <p:cNvSpPr/>
            <p:nvPr/>
          </p:nvSpPr>
          <p:spPr>
            <a:xfrm>
              <a:off x="7250435" y="2590750"/>
              <a:ext cx="355401" cy="361630"/>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2"/>
            <p:cNvSpPr/>
            <p:nvPr/>
          </p:nvSpPr>
          <p:spPr>
            <a:xfrm>
              <a:off x="5747909" y="3375835"/>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5" name="Google Shape;1755;p32"/>
            <p:cNvSpPr/>
            <p:nvPr/>
          </p:nvSpPr>
          <p:spPr>
            <a:xfrm>
              <a:off x="5812451" y="3440208"/>
              <a:ext cx="383866" cy="383866"/>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6" name="Google Shape;1756;p32"/>
            <p:cNvSpPr txBox="1"/>
            <p:nvPr/>
          </p:nvSpPr>
          <p:spPr>
            <a:xfrm>
              <a:off x="5889500" y="3446988"/>
              <a:ext cx="230100" cy="350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60" b="1" strike="noStrike">
                  <a:solidFill>
                    <a:schemeClr val="dk1"/>
                  </a:solidFill>
                  <a:latin typeface="Jost"/>
                  <a:ea typeface="Jost"/>
                  <a:cs typeface="Jost"/>
                  <a:sym typeface="Jost"/>
                </a:rPr>
                <a:t>$</a:t>
              </a:r>
              <a:endParaRPr sz="2260" b="1" strike="noStrike">
                <a:solidFill>
                  <a:schemeClr val="dk1"/>
                </a:solidFill>
                <a:latin typeface="Jost"/>
                <a:ea typeface="Jost"/>
                <a:cs typeface="Jost"/>
                <a:sym typeface="Jost"/>
              </a:endParaRPr>
            </a:p>
          </p:txBody>
        </p:sp>
        <p:sp>
          <p:nvSpPr>
            <p:cNvPr id="1757" name="Google Shape;1757;p32"/>
            <p:cNvSpPr/>
            <p:nvPr/>
          </p:nvSpPr>
          <p:spPr>
            <a:xfrm>
              <a:off x="6436192" y="3795942"/>
              <a:ext cx="158730" cy="88089"/>
            </a:xfrm>
            <a:custGeom>
              <a:avLst/>
              <a:gdLst/>
              <a:ahLst/>
              <a:cxnLst/>
              <a:rect l="l" t="t" r="r" b="b"/>
              <a:pathLst>
                <a:path w="937" h="520" extrusionOk="0">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2"/>
            <p:cNvSpPr/>
            <p:nvPr/>
          </p:nvSpPr>
          <p:spPr>
            <a:xfrm>
              <a:off x="6753822" y="3755793"/>
              <a:ext cx="134675" cy="132473"/>
            </a:xfrm>
            <a:custGeom>
              <a:avLst/>
              <a:gdLst/>
              <a:ahLst/>
              <a:cxnLst/>
              <a:rect l="l" t="t" r="r" b="b"/>
              <a:pathLst>
                <a:path w="795" h="782" extrusionOk="0">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2"/>
            <p:cNvSpPr/>
            <p:nvPr/>
          </p:nvSpPr>
          <p:spPr>
            <a:xfrm>
              <a:off x="6468718" y="3330255"/>
              <a:ext cx="127052" cy="525656"/>
            </a:xfrm>
            <a:custGeom>
              <a:avLst/>
              <a:gdLst/>
              <a:ahLst/>
              <a:cxnLst/>
              <a:rect l="l" t="t" r="r" b="b"/>
              <a:pathLst>
                <a:path w="750" h="3103" extrusionOk="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0" name="Google Shape;1760;p32"/>
            <p:cNvSpPr/>
            <p:nvPr/>
          </p:nvSpPr>
          <p:spPr>
            <a:xfrm>
              <a:off x="6635579" y="3333304"/>
              <a:ext cx="215819" cy="515661"/>
            </a:xfrm>
            <a:custGeom>
              <a:avLst/>
              <a:gdLst/>
              <a:ahLst/>
              <a:cxnLst/>
              <a:rect l="l" t="t" r="r" b="b"/>
              <a:pathLst>
                <a:path w="1274" h="3044" extrusionOk="0">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1" name="Google Shape;1761;p32"/>
            <p:cNvSpPr/>
            <p:nvPr/>
          </p:nvSpPr>
          <p:spPr>
            <a:xfrm>
              <a:off x="6461772" y="3011778"/>
              <a:ext cx="334909" cy="409107"/>
            </a:xfrm>
            <a:custGeom>
              <a:avLst/>
              <a:gdLst/>
              <a:ahLst/>
              <a:cxnLst/>
              <a:rect l="l" t="t" r="r" b="b"/>
              <a:pathLst>
                <a:path w="1977" h="2415" extrusionOk="0">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2" name="Google Shape;1762;p32"/>
            <p:cNvSpPr/>
            <p:nvPr/>
          </p:nvSpPr>
          <p:spPr>
            <a:xfrm>
              <a:off x="6294063" y="2649088"/>
              <a:ext cx="274093" cy="311023"/>
            </a:xfrm>
            <a:custGeom>
              <a:avLst/>
              <a:gdLst/>
              <a:ahLst/>
              <a:cxnLst/>
              <a:rect l="l" t="t" r="r" b="b"/>
              <a:pathLst>
                <a:path w="1618" h="1836" extrusionOk="0">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3" name="Google Shape;1763;p32"/>
            <p:cNvSpPr/>
            <p:nvPr/>
          </p:nvSpPr>
          <p:spPr>
            <a:xfrm>
              <a:off x="6539359" y="2432423"/>
              <a:ext cx="287476" cy="352357"/>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2"/>
            <p:cNvSpPr/>
            <p:nvPr/>
          </p:nvSpPr>
          <p:spPr>
            <a:xfrm>
              <a:off x="6490232" y="2648410"/>
              <a:ext cx="266978" cy="381664"/>
            </a:xfrm>
            <a:custGeom>
              <a:avLst/>
              <a:gdLst/>
              <a:ahLst/>
              <a:cxnLst/>
              <a:rect l="l" t="t" r="r" b="b"/>
              <a:pathLst>
                <a:path w="1576" h="2253" extrusionOk="0">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5" name="Google Shape;1765;p32"/>
            <p:cNvSpPr/>
            <p:nvPr/>
          </p:nvSpPr>
          <p:spPr>
            <a:xfrm>
              <a:off x="6535801" y="2439199"/>
              <a:ext cx="137385" cy="174146"/>
            </a:xfrm>
            <a:custGeom>
              <a:avLst/>
              <a:gdLst/>
              <a:ahLst/>
              <a:cxnLst/>
              <a:rect l="l" t="t" r="r" b="b"/>
              <a:pathLst>
                <a:path w="811" h="1028" extrusionOk="0">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2"/>
            <p:cNvSpPr/>
            <p:nvPr/>
          </p:nvSpPr>
          <p:spPr>
            <a:xfrm>
              <a:off x="6543763" y="2552359"/>
              <a:ext cx="136030" cy="168725"/>
            </a:xfrm>
            <a:custGeom>
              <a:avLst/>
              <a:gdLst/>
              <a:ahLst/>
              <a:cxnLst/>
              <a:rect l="l" t="t" r="r" b="b"/>
              <a:pathLst>
                <a:path w="803" h="996" extrusionOk="0">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2"/>
            <p:cNvSpPr/>
            <p:nvPr/>
          </p:nvSpPr>
          <p:spPr>
            <a:xfrm>
              <a:off x="6568326" y="2435302"/>
              <a:ext cx="119090" cy="130609"/>
            </a:xfrm>
            <a:custGeom>
              <a:avLst/>
              <a:gdLst/>
              <a:ahLst/>
              <a:cxnLst/>
              <a:rect l="l" t="t" r="r" b="b"/>
              <a:pathLst>
                <a:path w="703" h="771" extrusionOk="0">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2"/>
            <p:cNvSpPr/>
            <p:nvPr/>
          </p:nvSpPr>
          <p:spPr>
            <a:xfrm>
              <a:off x="6644727" y="2552359"/>
              <a:ext cx="43028" cy="29984"/>
            </a:xfrm>
            <a:custGeom>
              <a:avLst/>
              <a:gdLst/>
              <a:ahLst/>
              <a:cxnLst/>
              <a:rect l="l" t="t" r="r" b="b"/>
              <a:pathLst>
                <a:path w="254" h="177" extrusionOk="0">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2"/>
            <p:cNvSpPr/>
            <p:nvPr/>
          </p:nvSpPr>
          <p:spPr>
            <a:xfrm>
              <a:off x="6094338" y="2674498"/>
              <a:ext cx="147550" cy="159408"/>
            </a:xfrm>
            <a:custGeom>
              <a:avLst/>
              <a:gdLst/>
              <a:ahLst/>
              <a:cxnLst/>
              <a:rect l="l" t="t" r="r" b="b"/>
              <a:pathLst>
                <a:path w="871" h="941" extrusionOk="0">
                  <a:moveTo>
                    <a:pt x="377" y="0"/>
                  </a:moveTo>
                  <a:lnTo>
                    <a:pt x="871" y="269"/>
                  </a:lnTo>
                  <a:lnTo>
                    <a:pt x="557" y="941"/>
                  </a:lnTo>
                  <a:lnTo>
                    <a:pt x="0" y="618"/>
                  </a:lnTo>
                  <a:lnTo>
                    <a:pt x="377"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2"/>
            <p:cNvSpPr/>
            <p:nvPr/>
          </p:nvSpPr>
          <p:spPr>
            <a:xfrm>
              <a:off x="6153120" y="2688559"/>
              <a:ext cx="786536" cy="512781"/>
            </a:xfrm>
            <a:custGeom>
              <a:avLst/>
              <a:gdLst/>
              <a:ahLst/>
              <a:cxnLst/>
              <a:rect l="l" t="t" r="r" b="b"/>
              <a:pathLst>
                <a:path w="4643" h="3027" extrusionOk="0">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2"/>
            <p:cNvSpPr/>
            <p:nvPr/>
          </p:nvSpPr>
          <p:spPr>
            <a:xfrm>
              <a:off x="5300516" y="2114793"/>
              <a:ext cx="881909" cy="881909"/>
            </a:xfrm>
            <a:custGeom>
              <a:avLst/>
              <a:gdLst/>
              <a:ahLst/>
              <a:cxnLst/>
              <a:rect l="l" t="t" r="r" b="b"/>
              <a:pathLst>
                <a:path w="5206" h="5206" extrusionOk="0">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2"/>
            <p:cNvSpPr/>
            <p:nvPr/>
          </p:nvSpPr>
          <p:spPr>
            <a:xfrm>
              <a:off x="6265265" y="2891503"/>
              <a:ext cx="83007" cy="75384"/>
            </a:xfrm>
            <a:custGeom>
              <a:avLst/>
              <a:gdLst/>
              <a:ahLst/>
              <a:cxnLst/>
              <a:rect l="l" t="t" r="r" b="b"/>
              <a:pathLst>
                <a:path w="490" h="445" extrusionOk="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2"/>
            <p:cNvSpPr/>
            <p:nvPr/>
          </p:nvSpPr>
          <p:spPr>
            <a:xfrm>
              <a:off x="6722483" y="3117485"/>
              <a:ext cx="80466" cy="76909"/>
            </a:xfrm>
            <a:custGeom>
              <a:avLst/>
              <a:gdLst/>
              <a:ahLst/>
              <a:cxnLst/>
              <a:rect l="l" t="t" r="r" b="b"/>
              <a:pathLst>
                <a:path w="475" h="454" extrusionOk="0">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2"/>
            <p:cNvSpPr/>
            <p:nvPr/>
          </p:nvSpPr>
          <p:spPr>
            <a:xfrm>
              <a:off x="6751112" y="3084791"/>
              <a:ext cx="71488" cy="72674"/>
            </a:xfrm>
            <a:custGeom>
              <a:avLst/>
              <a:gdLst/>
              <a:ahLst/>
              <a:cxnLst/>
              <a:rect l="l" t="t" r="r" b="b"/>
              <a:pathLst>
                <a:path w="422" h="429" extrusionOk="0">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2"/>
            <p:cNvSpPr/>
            <p:nvPr/>
          </p:nvSpPr>
          <p:spPr>
            <a:xfrm>
              <a:off x="6669968" y="2662301"/>
              <a:ext cx="230049" cy="471108"/>
            </a:xfrm>
            <a:custGeom>
              <a:avLst/>
              <a:gdLst/>
              <a:ahLst/>
              <a:cxnLst/>
              <a:rect l="l" t="t" r="r" b="b"/>
              <a:pathLst>
                <a:path w="1358" h="2781" extrusionOk="0">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2"/>
            <p:cNvSpPr/>
            <p:nvPr/>
          </p:nvSpPr>
          <p:spPr>
            <a:xfrm>
              <a:off x="8007742" y="3807631"/>
              <a:ext cx="195490" cy="80636"/>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777;p32"/>
            <p:cNvSpPr/>
            <p:nvPr/>
          </p:nvSpPr>
          <p:spPr>
            <a:xfrm>
              <a:off x="8421423" y="3723099"/>
              <a:ext cx="83177" cy="153648"/>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778;p32"/>
            <p:cNvSpPr/>
            <p:nvPr/>
          </p:nvSpPr>
          <p:spPr>
            <a:xfrm>
              <a:off x="8051447" y="3087840"/>
              <a:ext cx="438922" cy="733852"/>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2"/>
            <p:cNvSpPr/>
            <p:nvPr/>
          </p:nvSpPr>
          <p:spPr>
            <a:xfrm>
              <a:off x="7996053" y="2395662"/>
              <a:ext cx="235808" cy="370144"/>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2"/>
            <p:cNvSpPr/>
            <p:nvPr/>
          </p:nvSpPr>
          <p:spPr>
            <a:xfrm>
              <a:off x="8029425" y="2691439"/>
              <a:ext cx="251563" cy="45128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2"/>
            <p:cNvSpPr/>
            <p:nvPr/>
          </p:nvSpPr>
          <p:spPr>
            <a:xfrm>
              <a:off x="7759736" y="1916423"/>
              <a:ext cx="511426" cy="511596"/>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2" name="Google Shape;1782;p32"/>
            <p:cNvSpPr/>
            <p:nvPr/>
          </p:nvSpPr>
          <p:spPr>
            <a:xfrm>
              <a:off x="7823940" y="1980627"/>
              <a:ext cx="383019" cy="383188"/>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3" name="Google Shape;1783;p32"/>
            <p:cNvSpPr txBox="1"/>
            <p:nvPr/>
          </p:nvSpPr>
          <p:spPr>
            <a:xfrm>
              <a:off x="7950483" y="1996550"/>
              <a:ext cx="1659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784" name="Google Shape;1784;p32"/>
            <p:cNvSpPr txBox="1"/>
            <p:nvPr/>
          </p:nvSpPr>
          <p:spPr>
            <a:xfrm>
              <a:off x="7919438" y="2009713"/>
              <a:ext cx="1920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150" b="1" strike="noStrike">
                  <a:solidFill>
                    <a:schemeClr val="dk1"/>
                  </a:solidFill>
                  <a:latin typeface="Jost"/>
                  <a:ea typeface="Jost"/>
                  <a:cs typeface="Jost"/>
                  <a:sym typeface="Jost"/>
                </a:rPr>
                <a:t>$</a:t>
              </a:r>
              <a:endParaRPr sz="2150" b="1" strike="noStrike">
                <a:solidFill>
                  <a:schemeClr val="dk1"/>
                </a:solidFill>
                <a:latin typeface="Jost"/>
                <a:ea typeface="Jost"/>
                <a:cs typeface="Jost"/>
                <a:sym typeface="Jost"/>
              </a:endParaRPr>
            </a:p>
          </p:txBody>
        </p:sp>
        <p:sp>
          <p:nvSpPr>
            <p:cNvPr id="1785" name="Google Shape;1785;p32"/>
            <p:cNvSpPr/>
            <p:nvPr/>
          </p:nvSpPr>
          <p:spPr>
            <a:xfrm>
              <a:off x="8090241" y="2502724"/>
              <a:ext cx="149582" cy="139757"/>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6" name="Google Shape;1786;p32"/>
            <p:cNvSpPr/>
            <p:nvPr/>
          </p:nvSpPr>
          <p:spPr>
            <a:xfrm>
              <a:off x="8109722" y="2586579"/>
              <a:ext cx="91816" cy="133659"/>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2"/>
            <p:cNvSpPr/>
            <p:nvPr/>
          </p:nvSpPr>
          <p:spPr>
            <a:xfrm>
              <a:off x="7771764" y="2288261"/>
              <a:ext cx="110281" cy="203622"/>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8" name="Google Shape;1788;p32"/>
            <p:cNvSpPr/>
            <p:nvPr/>
          </p:nvSpPr>
          <p:spPr>
            <a:xfrm>
              <a:off x="8170199" y="2452243"/>
              <a:ext cx="110112" cy="202605"/>
            </a:xfrm>
            <a:custGeom>
              <a:avLst/>
              <a:gdLst/>
              <a:ahLst/>
              <a:cxnLst/>
              <a:rect l="l" t="t" r="r" b="b"/>
              <a:pathLst>
                <a:path w="650" h="1196" extrusionOk="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789;p32"/>
            <p:cNvSpPr/>
            <p:nvPr/>
          </p:nvSpPr>
          <p:spPr>
            <a:xfrm>
              <a:off x="8184937" y="2595218"/>
              <a:ext cx="34050" cy="39979"/>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0" name="Google Shape;1790;p32"/>
            <p:cNvSpPr/>
            <p:nvPr/>
          </p:nvSpPr>
          <p:spPr>
            <a:xfrm>
              <a:off x="7823431" y="2450887"/>
              <a:ext cx="327963" cy="42909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37"/>
          <p:cNvSpPr txBox="1">
            <a:spLocks noGrp="1"/>
          </p:cNvSpPr>
          <p:nvPr>
            <p:ph type="subTitle" idx="1"/>
          </p:nvPr>
        </p:nvSpPr>
        <p:spPr>
          <a:xfrm>
            <a:off x="1023941" y="2702223"/>
            <a:ext cx="3730200" cy="4634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mn-lt"/>
              </a:rPr>
              <a:t>Demographic Analysis</a:t>
            </a:r>
            <a:endParaRPr sz="3600" b="1" dirty="0">
              <a:latin typeface="+mn-lt"/>
            </a:endParaRPr>
          </a:p>
        </p:txBody>
      </p:sp>
      <p:grpSp>
        <p:nvGrpSpPr>
          <p:cNvPr id="103" name="Google Shape;2601;p49">
            <a:extLst>
              <a:ext uri="{FF2B5EF4-FFF2-40B4-BE49-F238E27FC236}">
                <a16:creationId xmlns:a16="http://schemas.microsoft.com/office/drawing/2014/main" id="{6B6C282F-F38B-4D7A-A9AB-0E899F157D84}"/>
              </a:ext>
            </a:extLst>
          </p:cNvPr>
          <p:cNvGrpSpPr/>
          <p:nvPr/>
        </p:nvGrpSpPr>
        <p:grpSpPr>
          <a:xfrm>
            <a:off x="6814598" y="2075559"/>
            <a:ext cx="716171" cy="1872461"/>
            <a:chOff x="1419045" y="1588290"/>
            <a:chExt cx="1153440" cy="3015720"/>
          </a:xfrm>
        </p:grpSpPr>
        <p:sp>
          <p:nvSpPr>
            <p:cNvPr id="104" name="Google Shape;2602;p49">
              <a:extLst>
                <a:ext uri="{FF2B5EF4-FFF2-40B4-BE49-F238E27FC236}">
                  <a16:creationId xmlns:a16="http://schemas.microsoft.com/office/drawing/2014/main" id="{C2CC9252-39F4-4689-8B41-9E17A6CDD894}"/>
                </a:ext>
              </a:extLst>
            </p:cNvPr>
            <p:cNvSpPr/>
            <p:nvPr/>
          </p:nvSpPr>
          <p:spPr>
            <a:xfrm>
              <a:off x="2010165" y="4341210"/>
              <a:ext cx="113760" cy="173880"/>
            </a:xfrm>
            <a:custGeom>
              <a:avLst/>
              <a:gdLst/>
              <a:ahLst/>
              <a:cxnLst/>
              <a:rect l="l" t="t" r="r" b="b"/>
              <a:pathLst>
                <a:path w="316" h="483" extrusionOk="0">
                  <a:moveTo>
                    <a:pt x="316" y="483"/>
                  </a:moveTo>
                  <a:lnTo>
                    <a:pt x="29" y="483"/>
                  </a:lnTo>
                  <a:lnTo>
                    <a:pt x="0" y="18"/>
                  </a:lnTo>
                  <a:lnTo>
                    <a:pt x="280" y="0"/>
                  </a:lnTo>
                  <a:lnTo>
                    <a:pt x="316" y="483"/>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2603;p49">
              <a:extLst>
                <a:ext uri="{FF2B5EF4-FFF2-40B4-BE49-F238E27FC236}">
                  <a16:creationId xmlns:a16="http://schemas.microsoft.com/office/drawing/2014/main" id="{7CBB2F04-398A-4C4D-9A43-A110A5A02F5C}"/>
                </a:ext>
              </a:extLst>
            </p:cNvPr>
            <p:cNvSpPr/>
            <p:nvPr/>
          </p:nvSpPr>
          <p:spPr>
            <a:xfrm>
              <a:off x="1473045" y="4361730"/>
              <a:ext cx="111240" cy="149760"/>
            </a:xfrm>
            <a:custGeom>
              <a:avLst/>
              <a:gdLst/>
              <a:ahLst/>
              <a:cxnLst/>
              <a:rect l="l" t="t" r="r" b="b"/>
              <a:pathLst>
                <a:path w="309" h="416" extrusionOk="0">
                  <a:moveTo>
                    <a:pt x="280" y="416"/>
                  </a:moveTo>
                  <a:lnTo>
                    <a:pt x="0" y="407"/>
                  </a:lnTo>
                  <a:lnTo>
                    <a:pt x="50" y="0"/>
                  </a:lnTo>
                  <a:lnTo>
                    <a:pt x="309" y="39"/>
                  </a:lnTo>
                  <a:lnTo>
                    <a:pt x="280" y="416"/>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2604;p49">
              <a:extLst>
                <a:ext uri="{FF2B5EF4-FFF2-40B4-BE49-F238E27FC236}">
                  <a16:creationId xmlns:a16="http://schemas.microsoft.com/office/drawing/2014/main" id="{D0E7B198-7EC4-4432-B2DC-9305DEA92D19}"/>
                </a:ext>
              </a:extLst>
            </p:cNvPr>
            <p:cNvSpPr/>
            <p:nvPr/>
          </p:nvSpPr>
          <p:spPr>
            <a:xfrm>
              <a:off x="1462245" y="2772330"/>
              <a:ext cx="664920" cy="1676520"/>
            </a:xfrm>
            <a:custGeom>
              <a:avLst/>
              <a:gdLst/>
              <a:ahLst/>
              <a:cxnLst/>
              <a:rect l="l" t="t" r="r" b="b"/>
              <a:pathLst>
                <a:path w="1847" h="4657" extrusionOk="0">
                  <a:moveTo>
                    <a:pt x="561" y="0"/>
                  </a:moveTo>
                  <a:lnTo>
                    <a:pt x="0" y="4657"/>
                  </a:lnTo>
                  <a:lnTo>
                    <a:pt x="344" y="4657"/>
                  </a:lnTo>
                  <a:lnTo>
                    <a:pt x="1160" y="1268"/>
                  </a:lnTo>
                  <a:lnTo>
                    <a:pt x="1507" y="4657"/>
                  </a:lnTo>
                  <a:lnTo>
                    <a:pt x="1847" y="4657"/>
                  </a:lnTo>
                  <a:lnTo>
                    <a:pt x="1764" y="0"/>
                  </a:lnTo>
                  <a:lnTo>
                    <a:pt x="56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07" name="Google Shape;2605;p49">
              <a:extLst>
                <a:ext uri="{FF2B5EF4-FFF2-40B4-BE49-F238E27FC236}">
                  <a16:creationId xmlns:a16="http://schemas.microsoft.com/office/drawing/2014/main" id="{FD90FB82-FDFF-4D12-8D8D-95AE2123D494}"/>
                </a:ext>
              </a:extLst>
            </p:cNvPr>
            <p:cNvSpPr/>
            <p:nvPr/>
          </p:nvSpPr>
          <p:spPr>
            <a:xfrm>
              <a:off x="2401125" y="2000850"/>
              <a:ext cx="171360" cy="173160"/>
            </a:xfrm>
            <a:custGeom>
              <a:avLst/>
              <a:gdLst/>
              <a:ahLst/>
              <a:cxnLst/>
              <a:rect l="l" t="t" r="r" b="b"/>
              <a:pathLst>
                <a:path w="476" h="481" extrusionOk="0">
                  <a:moveTo>
                    <a:pt x="0" y="430"/>
                  </a:moveTo>
                  <a:cubicBezTo>
                    <a:pt x="0" y="430"/>
                    <a:pt x="57" y="321"/>
                    <a:pt x="53" y="271"/>
                  </a:cubicBezTo>
                  <a:cubicBezTo>
                    <a:pt x="49" y="220"/>
                    <a:pt x="38" y="148"/>
                    <a:pt x="90" y="71"/>
                  </a:cubicBezTo>
                  <a:cubicBezTo>
                    <a:pt x="102" y="53"/>
                    <a:pt x="135" y="5"/>
                    <a:pt x="135" y="5"/>
                  </a:cubicBezTo>
                  <a:cubicBezTo>
                    <a:pt x="135" y="5"/>
                    <a:pt x="162" y="34"/>
                    <a:pt x="148" y="65"/>
                  </a:cubicBezTo>
                  <a:cubicBezTo>
                    <a:pt x="134" y="96"/>
                    <a:pt x="124" y="129"/>
                    <a:pt x="124" y="129"/>
                  </a:cubicBezTo>
                  <a:cubicBezTo>
                    <a:pt x="124" y="129"/>
                    <a:pt x="149" y="84"/>
                    <a:pt x="243" y="57"/>
                  </a:cubicBezTo>
                  <a:cubicBezTo>
                    <a:pt x="287" y="44"/>
                    <a:pt x="461" y="0"/>
                    <a:pt x="461" y="0"/>
                  </a:cubicBezTo>
                  <a:cubicBezTo>
                    <a:pt x="486" y="0"/>
                    <a:pt x="483" y="35"/>
                    <a:pt x="434" y="58"/>
                  </a:cubicBezTo>
                  <a:cubicBezTo>
                    <a:pt x="434" y="58"/>
                    <a:pt x="456" y="81"/>
                    <a:pt x="416" y="103"/>
                  </a:cubicBezTo>
                  <a:cubicBezTo>
                    <a:pt x="416" y="103"/>
                    <a:pt x="444" y="124"/>
                    <a:pt x="389" y="154"/>
                  </a:cubicBezTo>
                  <a:cubicBezTo>
                    <a:pt x="389" y="154"/>
                    <a:pt x="411" y="172"/>
                    <a:pt x="354" y="206"/>
                  </a:cubicBezTo>
                  <a:cubicBezTo>
                    <a:pt x="303" y="236"/>
                    <a:pt x="221" y="280"/>
                    <a:pt x="203" y="309"/>
                  </a:cubicBezTo>
                  <a:cubicBezTo>
                    <a:pt x="179" y="348"/>
                    <a:pt x="140" y="481"/>
                    <a:pt x="140" y="481"/>
                  </a:cubicBezTo>
                  <a:lnTo>
                    <a:pt x="0" y="43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2606;p49">
              <a:extLst>
                <a:ext uri="{FF2B5EF4-FFF2-40B4-BE49-F238E27FC236}">
                  <a16:creationId xmlns:a16="http://schemas.microsoft.com/office/drawing/2014/main" id="{4E3A40CC-0DDA-4360-AB6F-94040030909D}"/>
                </a:ext>
              </a:extLst>
            </p:cNvPr>
            <p:cNvSpPr/>
            <p:nvPr/>
          </p:nvSpPr>
          <p:spPr>
            <a:xfrm>
              <a:off x="1586085" y="1975650"/>
              <a:ext cx="522000" cy="796680"/>
            </a:xfrm>
            <a:custGeom>
              <a:avLst/>
              <a:gdLst/>
              <a:ahLst/>
              <a:cxnLst/>
              <a:rect l="l" t="t" r="r" b="b"/>
              <a:pathLst>
                <a:path w="1450" h="2213" extrusionOk="0">
                  <a:moveTo>
                    <a:pt x="461" y="1"/>
                  </a:moveTo>
                  <a:cubicBezTo>
                    <a:pt x="461" y="1"/>
                    <a:pt x="111" y="103"/>
                    <a:pt x="32" y="124"/>
                  </a:cubicBezTo>
                  <a:cubicBezTo>
                    <a:pt x="-48" y="145"/>
                    <a:pt x="32" y="650"/>
                    <a:pt x="141" y="1231"/>
                  </a:cubicBezTo>
                  <a:cubicBezTo>
                    <a:pt x="249" y="1812"/>
                    <a:pt x="217" y="2213"/>
                    <a:pt x="217" y="2213"/>
                  </a:cubicBezTo>
                  <a:lnTo>
                    <a:pt x="1420" y="2213"/>
                  </a:lnTo>
                  <a:cubicBezTo>
                    <a:pt x="1420" y="2213"/>
                    <a:pt x="1470" y="338"/>
                    <a:pt x="1442" y="275"/>
                  </a:cubicBezTo>
                  <a:cubicBezTo>
                    <a:pt x="1392" y="159"/>
                    <a:pt x="888" y="0"/>
                    <a:pt x="888" y="0"/>
                  </a:cubicBezTo>
                  <a:lnTo>
                    <a:pt x="461" y="1"/>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2607;p49">
              <a:extLst>
                <a:ext uri="{FF2B5EF4-FFF2-40B4-BE49-F238E27FC236}">
                  <a16:creationId xmlns:a16="http://schemas.microsoft.com/office/drawing/2014/main" id="{E3FB00D4-A489-497B-8F9F-AD8E25D551B0}"/>
                </a:ext>
              </a:extLst>
            </p:cNvPr>
            <p:cNvSpPr/>
            <p:nvPr/>
          </p:nvSpPr>
          <p:spPr>
            <a:xfrm>
              <a:off x="1763565" y="1826250"/>
              <a:ext cx="127800" cy="222840"/>
            </a:xfrm>
            <a:custGeom>
              <a:avLst/>
              <a:gdLst/>
              <a:ahLst/>
              <a:cxnLst/>
              <a:rect l="l" t="t" r="r" b="b"/>
              <a:pathLst>
                <a:path w="355" h="619" extrusionOk="0">
                  <a:moveTo>
                    <a:pt x="38" y="0"/>
                  </a:moveTo>
                  <a:cubicBezTo>
                    <a:pt x="38" y="0"/>
                    <a:pt x="50" y="288"/>
                    <a:pt x="0" y="404"/>
                  </a:cubicBezTo>
                  <a:lnTo>
                    <a:pt x="61" y="520"/>
                  </a:lnTo>
                  <a:lnTo>
                    <a:pt x="223" y="619"/>
                  </a:lnTo>
                  <a:lnTo>
                    <a:pt x="325" y="542"/>
                  </a:lnTo>
                  <a:lnTo>
                    <a:pt x="355" y="454"/>
                  </a:lnTo>
                  <a:lnTo>
                    <a:pt x="355" y="0"/>
                  </a:lnTo>
                  <a:lnTo>
                    <a:pt x="38" y="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2608;p49">
              <a:extLst>
                <a:ext uri="{FF2B5EF4-FFF2-40B4-BE49-F238E27FC236}">
                  <a16:creationId xmlns:a16="http://schemas.microsoft.com/office/drawing/2014/main" id="{BAA95ED4-536A-47F5-A8B7-CE6022C4CB98}"/>
                </a:ext>
              </a:extLst>
            </p:cNvPr>
            <p:cNvSpPr/>
            <p:nvPr/>
          </p:nvSpPr>
          <p:spPr>
            <a:xfrm>
              <a:off x="1727565" y="1643370"/>
              <a:ext cx="114120" cy="162000"/>
            </a:xfrm>
            <a:custGeom>
              <a:avLst/>
              <a:gdLst/>
              <a:ahLst/>
              <a:cxnLst/>
              <a:rect l="l" t="t" r="r" b="b"/>
              <a:pathLst>
                <a:path w="317" h="450" extrusionOk="0">
                  <a:moveTo>
                    <a:pt x="10" y="296"/>
                  </a:moveTo>
                  <a:cubicBezTo>
                    <a:pt x="-4" y="259"/>
                    <a:pt x="-3" y="216"/>
                    <a:pt x="14" y="180"/>
                  </a:cubicBezTo>
                  <a:cubicBezTo>
                    <a:pt x="27" y="151"/>
                    <a:pt x="50" y="126"/>
                    <a:pt x="64" y="97"/>
                  </a:cubicBezTo>
                  <a:cubicBezTo>
                    <a:pt x="76" y="72"/>
                    <a:pt x="83" y="43"/>
                    <a:pt x="103" y="23"/>
                  </a:cubicBezTo>
                  <a:cubicBezTo>
                    <a:pt x="123" y="3"/>
                    <a:pt x="155" y="-4"/>
                    <a:pt x="183" y="2"/>
                  </a:cubicBezTo>
                  <a:cubicBezTo>
                    <a:pt x="211" y="7"/>
                    <a:pt x="236" y="24"/>
                    <a:pt x="256" y="44"/>
                  </a:cubicBezTo>
                  <a:cubicBezTo>
                    <a:pt x="283" y="72"/>
                    <a:pt x="303" y="108"/>
                    <a:pt x="311" y="146"/>
                  </a:cubicBezTo>
                  <a:cubicBezTo>
                    <a:pt x="322" y="192"/>
                    <a:pt x="317" y="241"/>
                    <a:pt x="307" y="288"/>
                  </a:cubicBezTo>
                  <a:cubicBezTo>
                    <a:pt x="299" y="330"/>
                    <a:pt x="287" y="374"/>
                    <a:pt x="258" y="406"/>
                  </a:cubicBezTo>
                  <a:cubicBezTo>
                    <a:pt x="235" y="431"/>
                    <a:pt x="202" y="447"/>
                    <a:pt x="168" y="450"/>
                  </a:cubicBezTo>
                  <a:cubicBezTo>
                    <a:pt x="135" y="452"/>
                    <a:pt x="86" y="443"/>
                    <a:pt x="67" y="412"/>
                  </a:cubicBezTo>
                  <a:cubicBezTo>
                    <a:pt x="58" y="396"/>
                    <a:pt x="54" y="378"/>
                    <a:pt x="45" y="362"/>
                  </a:cubicBezTo>
                  <a:cubicBezTo>
                    <a:pt x="34" y="340"/>
                    <a:pt x="19" y="319"/>
                    <a:pt x="10" y="29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1" name="Google Shape;2609;p49">
              <a:extLst>
                <a:ext uri="{FF2B5EF4-FFF2-40B4-BE49-F238E27FC236}">
                  <a16:creationId xmlns:a16="http://schemas.microsoft.com/office/drawing/2014/main" id="{6F99C55E-F433-4805-A40A-0BFEBAA5FE0B}"/>
                </a:ext>
              </a:extLst>
            </p:cNvPr>
            <p:cNvSpPr/>
            <p:nvPr/>
          </p:nvSpPr>
          <p:spPr>
            <a:xfrm>
              <a:off x="1785885" y="1658130"/>
              <a:ext cx="171360" cy="273240"/>
            </a:xfrm>
            <a:custGeom>
              <a:avLst/>
              <a:gdLst/>
              <a:ahLst/>
              <a:cxnLst/>
              <a:rect l="l" t="t" r="r" b="b"/>
              <a:pathLst>
                <a:path w="476" h="759" extrusionOk="0">
                  <a:moveTo>
                    <a:pt x="463" y="8"/>
                  </a:moveTo>
                  <a:cubicBezTo>
                    <a:pt x="463" y="8"/>
                    <a:pt x="533" y="647"/>
                    <a:pt x="346" y="739"/>
                  </a:cubicBezTo>
                  <a:cubicBezTo>
                    <a:pt x="226" y="798"/>
                    <a:pt x="33" y="734"/>
                    <a:pt x="4" y="450"/>
                  </a:cubicBezTo>
                  <a:cubicBezTo>
                    <a:pt x="-26" y="166"/>
                    <a:pt x="102" y="27"/>
                    <a:pt x="252" y="8"/>
                  </a:cubicBezTo>
                  <a:cubicBezTo>
                    <a:pt x="383" y="-8"/>
                    <a:pt x="463" y="8"/>
                    <a:pt x="463" y="8"/>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2610;p49">
              <a:extLst>
                <a:ext uri="{FF2B5EF4-FFF2-40B4-BE49-F238E27FC236}">
                  <a16:creationId xmlns:a16="http://schemas.microsoft.com/office/drawing/2014/main" id="{0D542241-1770-4C13-B222-97983EB4485C}"/>
                </a:ext>
              </a:extLst>
            </p:cNvPr>
            <p:cNvSpPr/>
            <p:nvPr/>
          </p:nvSpPr>
          <p:spPr>
            <a:xfrm>
              <a:off x="1750605" y="1767930"/>
              <a:ext cx="37800" cy="61920"/>
            </a:xfrm>
            <a:custGeom>
              <a:avLst/>
              <a:gdLst/>
              <a:ahLst/>
              <a:cxnLst/>
              <a:rect l="l" t="t" r="r" b="b"/>
              <a:pathLst>
                <a:path w="105" h="172" extrusionOk="0">
                  <a:moveTo>
                    <a:pt x="97" y="21"/>
                  </a:moveTo>
                  <a:cubicBezTo>
                    <a:pt x="97" y="21"/>
                    <a:pt x="53" y="-26"/>
                    <a:pt x="12" y="21"/>
                  </a:cubicBezTo>
                  <a:cubicBezTo>
                    <a:pt x="-30" y="68"/>
                    <a:pt x="47" y="168"/>
                    <a:pt x="105" y="172"/>
                  </a:cubicBezTo>
                  <a:lnTo>
                    <a:pt x="97" y="21"/>
                  </a:lnTo>
                  <a:close/>
                </a:path>
              </a:pathLst>
            </a:custGeom>
            <a:solidFill>
              <a:srgbClr val="DFAB91"/>
            </a:solidFill>
            <a:ln>
              <a:noFill/>
            </a:ln>
          </p:spPr>
          <p:txBody>
            <a:bodyPr spcFirstLastPara="1" wrap="square" lIns="90000" tIns="16900" rIns="90000" bIns="169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2611;p49">
              <a:extLst>
                <a:ext uri="{FF2B5EF4-FFF2-40B4-BE49-F238E27FC236}">
                  <a16:creationId xmlns:a16="http://schemas.microsoft.com/office/drawing/2014/main" id="{2611E01C-44A3-4995-B46B-EBC383DE8C1A}"/>
                </a:ext>
              </a:extLst>
            </p:cNvPr>
            <p:cNvSpPr/>
            <p:nvPr/>
          </p:nvSpPr>
          <p:spPr>
            <a:xfrm>
              <a:off x="1765725" y="1588290"/>
              <a:ext cx="266760" cy="131040"/>
            </a:xfrm>
            <a:custGeom>
              <a:avLst/>
              <a:gdLst/>
              <a:ahLst/>
              <a:cxnLst/>
              <a:rect l="l" t="t" r="r" b="b"/>
              <a:pathLst>
                <a:path w="741" h="364" extrusionOk="0">
                  <a:moveTo>
                    <a:pt x="153" y="294"/>
                  </a:moveTo>
                  <a:cubicBezTo>
                    <a:pt x="188" y="298"/>
                    <a:pt x="223" y="294"/>
                    <a:pt x="257" y="299"/>
                  </a:cubicBezTo>
                  <a:cubicBezTo>
                    <a:pt x="298" y="304"/>
                    <a:pt x="336" y="321"/>
                    <a:pt x="374" y="335"/>
                  </a:cubicBezTo>
                  <a:cubicBezTo>
                    <a:pt x="431" y="356"/>
                    <a:pt x="492" y="369"/>
                    <a:pt x="553" y="363"/>
                  </a:cubicBezTo>
                  <a:cubicBezTo>
                    <a:pt x="613" y="357"/>
                    <a:pt x="673" y="328"/>
                    <a:pt x="708" y="279"/>
                  </a:cubicBezTo>
                  <a:cubicBezTo>
                    <a:pt x="745" y="229"/>
                    <a:pt x="750" y="159"/>
                    <a:pt x="725" y="103"/>
                  </a:cubicBezTo>
                  <a:cubicBezTo>
                    <a:pt x="699" y="47"/>
                    <a:pt x="642" y="6"/>
                    <a:pt x="580" y="1"/>
                  </a:cubicBezTo>
                  <a:cubicBezTo>
                    <a:pt x="511" y="-4"/>
                    <a:pt x="447" y="30"/>
                    <a:pt x="382" y="54"/>
                  </a:cubicBezTo>
                  <a:cubicBezTo>
                    <a:pt x="312" y="79"/>
                    <a:pt x="239" y="93"/>
                    <a:pt x="165" y="94"/>
                  </a:cubicBezTo>
                  <a:cubicBezTo>
                    <a:pt x="134" y="95"/>
                    <a:pt x="103" y="93"/>
                    <a:pt x="74" y="101"/>
                  </a:cubicBezTo>
                  <a:cubicBezTo>
                    <a:pt x="44" y="108"/>
                    <a:pt x="16" y="126"/>
                    <a:pt x="4" y="154"/>
                  </a:cubicBezTo>
                  <a:cubicBezTo>
                    <a:pt x="-10" y="191"/>
                    <a:pt x="14" y="219"/>
                    <a:pt x="40" y="239"/>
                  </a:cubicBezTo>
                  <a:cubicBezTo>
                    <a:pt x="75" y="266"/>
                    <a:pt x="109" y="287"/>
                    <a:pt x="153" y="29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14" name="Google Shape;2612;p49">
              <a:extLst>
                <a:ext uri="{FF2B5EF4-FFF2-40B4-BE49-F238E27FC236}">
                  <a16:creationId xmlns:a16="http://schemas.microsoft.com/office/drawing/2014/main" id="{99C54CF8-76C8-41BC-A795-FEBD3B3B4499}"/>
                </a:ext>
              </a:extLst>
            </p:cNvPr>
            <p:cNvSpPr/>
            <p:nvPr/>
          </p:nvSpPr>
          <p:spPr>
            <a:xfrm>
              <a:off x="1752045" y="1959090"/>
              <a:ext cx="91800" cy="118440"/>
            </a:xfrm>
            <a:custGeom>
              <a:avLst/>
              <a:gdLst/>
              <a:ahLst/>
              <a:cxnLst/>
              <a:rect l="l" t="t" r="r" b="b"/>
              <a:pathLst>
                <a:path w="255" h="329" extrusionOk="0">
                  <a:moveTo>
                    <a:pt x="44" y="0"/>
                  </a:moveTo>
                  <a:cubicBezTo>
                    <a:pt x="44" y="0"/>
                    <a:pt x="84" y="139"/>
                    <a:pt x="255" y="250"/>
                  </a:cubicBezTo>
                  <a:cubicBezTo>
                    <a:pt x="249" y="302"/>
                    <a:pt x="103" y="408"/>
                    <a:pt x="41" y="233"/>
                  </a:cubicBezTo>
                  <a:cubicBezTo>
                    <a:pt x="10" y="147"/>
                    <a:pt x="0" y="47"/>
                    <a:pt x="0" y="47"/>
                  </a:cubicBezTo>
                  <a:lnTo>
                    <a:pt x="44"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2613;p49">
              <a:extLst>
                <a:ext uri="{FF2B5EF4-FFF2-40B4-BE49-F238E27FC236}">
                  <a16:creationId xmlns:a16="http://schemas.microsoft.com/office/drawing/2014/main" id="{B4A3E75B-3B97-497F-B823-7C67ADD35E41}"/>
                </a:ext>
              </a:extLst>
            </p:cNvPr>
            <p:cNvSpPr/>
            <p:nvPr/>
          </p:nvSpPr>
          <p:spPr>
            <a:xfrm>
              <a:off x="1843845" y="1960890"/>
              <a:ext cx="64440" cy="113400"/>
            </a:xfrm>
            <a:custGeom>
              <a:avLst/>
              <a:gdLst/>
              <a:ahLst/>
              <a:cxnLst/>
              <a:rect l="l" t="t" r="r" b="b"/>
              <a:pathLst>
                <a:path w="179" h="315" extrusionOk="0">
                  <a:moveTo>
                    <a:pt x="0" y="245"/>
                  </a:moveTo>
                  <a:cubicBezTo>
                    <a:pt x="129" y="156"/>
                    <a:pt x="132" y="0"/>
                    <a:pt x="132" y="0"/>
                  </a:cubicBezTo>
                  <a:lnTo>
                    <a:pt x="172" y="41"/>
                  </a:lnTo>
                  <a:cubicBezTo>
                    <a:pt x="172" y="41"/>
                    <a:pt x="201" y="215"/>
                    <a:pt x="139" y="295"/>
                  </a:cubicBezTo>
                  <a:cubicBezTo>
                    <a:pt x="97" y="350"/>
                    <a:pt x="6" y="278"/>
                    <a:pt x="0" y="2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2614;p49">
              <a:extLst>
                <a:ext uri="{FF2B5EF4-FFF2-40B4-BE49-F238E27FC236}">
                  <a16:creationId xmlns:a16="http://schemas.microsoft.com/office/drawing/2014/main" id="{BF30BCC6-C06A-4078-A5FE-92C9C3837124}"/>
                </a:ext>
              </a:extLst>
            </p:cNvPr>
            <p:cNvSpPr/>
            <p:nvPr/>
          </p:nvSpPr>
          <p:spPr>
            <a:xfrm>
              <a:off x="1576005" y="2778810"/>
              <a:ext cx="154440" cy="203760"/>
            </a:xfrm>
            <a:custGeom>
              <a:avLst/>
              <a:gdLst/>
              <a:ahLst/>
              <a:cxnLst/>
              <a:rect l="l" t="t" r="r" b="b"/>
              <a:pathLst>
                <a:path w="429" h="566" extrusionOk="0">
                  <a:moveTo>
                    <a:pt x="163" y="0"/>
                  </a:moveTo>
                  <a:cubicBezTo>
                    <a:pt x="163" y="0"/>
                    <a:pt x="284" y="184"/>
                    <a:pt x="336" y="226"/>
                  </a:cubicBezTo>
                  <a:cubicBezTo>
                    <a:pt x="389" y="268"/>
                    <a:pt x="429" y="356"/>
                    <a:pt x="429" y="356"/>
                  </a:cubicBezTo>
                  <a:lnTo>
                    <a:pt x="275" y="566"/>
                  </a:lnTo>
                  <a:cubicBezTo>
                    <a:pt x="275" y="566"/>
                    <a:pt x="182" y="535"/>
                    <a:pt x="153" y="424"/>
                  </a:cubicBezTo>
                  <a:cubicBezTo>
                    <a:pt x="124" y="314"/>
                    <a:pt x="96" y="302"/>
                    <a:pt x="48" y="195"/>
                  </a:cubicBezTo>
                  <a:cubicBezTo>
                    <a:pt x="0" y="89"/>
                    <a:pt x="0" y="88"/>
                    <a:pt x="0" y="88"/>
                  </a:cubicBezTo>
                  <a:lnTo>
                    <a:pt x="163" y="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2615;p49">
              <a:extLst>
                <a:ext uri="{FF2B5EF4-FFF2-40B4-BE49-F238E27FC236}">
                  <a16:creationId xmlns:a16="http://schemas.microsoft.com/office/drawing/2014/main" id="{567C8DCE-8A99-4F55-9C8B-F4A2D8B06453}"/>
                </a:ext>
              </a:extLst>
            </p:cNvPr>
            <p:cNvSpPr/>
            <p:nvPr/>
          </p:nvSpPr>
          <p:spPr>
            <a:xfrm>
              <a:off x="1419045" y="2026770"/>
              <a:ext cx="250920" cy="853920"/>
            </a:xfrm>
            <a:custGeom>
              <a:avLst/>
              <a:gdLst/>
              <a:ahLst/>
              <a:cxnLst/>
              <a:rect l="l" t="t" r="r" b="b"/>
              <a:pathLst>
                <a:path w="697" h="2372" extrusionOk="0">
                  <a:moveTo>
                    <a:pt x="478" y="0"/>
                  </a:moveTo>
                  <a:cubicBezTo>
                    <a:pt x="478" y="0"/>
                    <a:pt x="299" y="11"/>
                    <a:pt x="216" y="337"/>
                  </a:cubicBezTo>
                  <a:cubicBezTo>
                    <a:pt x="132" y="662"/>
                    <a:pt x="28" y="1199"/>
                    <a:pt x="0" y="1427"/>
                  </a:cubicBezTo>
                  <a:cubicBezTo>
                    <a:pt x="-11" y="1524"/>
                    <a:pt x="503" y="2372"/>
                    <a:pt x="503" y="2372"/>
                  </a:cubicBezTo>
                  <a:cubicBezTo>
                    <a:pt x="503" y="2372"/>
                    <a:pt x="606" y="2279"/>
                    <a:pt x="697" y="2202"/>
                  </a:cubicBezTo>
                  <a:cubicBezTo>
                    <a:pt x="697" y="2202"/>
                    <a:pt x="412" y="1607"/>
                    <a:pt x="412" y="1390"/>
                  </a:cubicBezTo>
                  <a:cubicBezTo>
                    <a:pt x="412" y="1390"/>
                    <a:pt x="667" y="681"/>
                    <a:pt x="676" y="466"/>
                  </a:cubicBezTo>
                  <a:cubicBezTo>
                    <a:pt x="684" y="250"/>
                    <a:pt x="685" y="23"/>
                    <a:pt x="478" y="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2616;p49">
              <a:extLst>
                <a:ext uri="{FF2B5EF4-FFF2-40B4-BE49-F238E27FC236}">
                  <a16:creationId xmlns:a16="http://schemas.microsoft.com/office/drawing/2014/main" id="{DFDEEA37-73A3-4D51-B6B1-03BA8426D7CC}"/>
                </a:ext>
              </a:extLst>
            </p:cNvPr>
            <p:cNvSpPr/>
            <p:nvPr/>
          </p:nvSpPr>
          <p:spPr>
            <a:xfrm>
              <a:off x="1999005" y="2072490"/>
              <a:ext cx="469800" cy="550080"/>
            </a:xfrm>
            <a:custGeom>
              <a:avLst/>
              <a:gdLst/>
              <a:ahLst/>
              <a:cxnLst/>
              <a:rect l="l" t="t" r="r" b="b"/>
              <a:pathLst>
                <a:path w="1305" h="1528" extrusionOk="0">
                  <a:moveTo>
                    <a:pt x="295" y="6"/>
                  </a:moveTo>
                  <a:cubicBezTo>
                    <a:pt x="362" y="16"/>
                    <a:pt x="565" y="469"/>
                    <a:pt x="695" y="703"/>
                  </a:cubicBezTo>
                  <a:cubicBezTo>
                    <a:pt x="825" y="937"/>
                    <a:pt x="825" y="937"/>
                    <a:pt x="825" y="937"/>
                  </a:cubicBezTo>
                  <a:lnTo>
                    <a:pt x="1138" y="135"/>
                  </a:lnTo>
                  <a:cubicBezTo>
                    <a:pt x="1138" y="135"/>
                    <a:pt x="1243" y="118"/>
                    <a:pt x="1305" y="210"/>
                  </a:cubicBezTo>
                  <a:cubicBezTo>
                    <a:pt x="1305" y="210"/>
                    <a:pt x="1138" y="1292"/>
                    <a:pt x="1096" y="1413"/>
                  </a:cubicBezTo>
                  <a:cubicBezTo>
                    <a:pt x="1054" y="1535"/>
                    <a:pt x="925" y="1622"/>
                    <a:pt x="695" y="1334"/>
                  </a:cubicBezTo>
                  <a:cubicBezTo>
                    <a:pt x="465" y="1046"/>
                    <a:pt x="68" y="485"/>
                    <a:pt x="34" y="423"/>
                  </a:cubicBezTo>
                  <a:cubicBezTo>
                    <a:pt x="1" y="360"/>
                    <a:pt x="-91" y="-53"/>
                    <a:pt x="295" y="6"/>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2617;p49">
              <a:extLst>
                <a:ext uri="{FF2B5EF4-FFF2-40B4-BE49-F238E27FC236}">
                  <a16:creationId xmlns:a16="http://schemas.microsoft.com/office/drawing/2014/main" id="{52CDC5B4-A11F-4279-B55B-FA45FAF24AEA}"/>
                </a:ext>
              </a:extLst>
            </p:cNvPr>
            <p:cNvSpPr/>
            <p:nvPr/>
          </p:nvSpPr>
          <p:spPr>
            <a:xfrm>
              <a:off x="2002245" y="4503210"/>
              <a:ext cx="314640" cy="100800"/>
            </a:xfrm>
            <a:custGeom>
              <a:avLst/>
              <a:gdLst/>
              <a:ahLst/>
              <a:cxnLst/>
              <a:rect l="l" t="t" r="r" b="b"/>
              <a:pathLst>
                <a:path w="874" h="280" extrusionOk="0">
                  <a:moveTo>
                    <a:pt x="51" y="0"/>
                  </a:moveTo>
                  <a:lnTo>
                    <a:pt x="318" y="0"/>
                  </a:lnTo>
                  <a:cubicBezTo>
                    <a:pt x="318" y="0"/>
                    <a:pt x="347" y="1"/>
                    <a:pt x="435" y="92"/>
                  </a:cubicBezTo>
                  <a:cubicBezTo>
                    <a:pt x="523" y="184"/>
                    <a:pt x="778" y="96"/>
                    <a:pt x="874" y="280"/>
                  </a:cubicBezTo>
                  <a:lnTo>
                    <a:pt x="30" y="280"/>
                  </a:lnTo>
                  <a:cubicBezTo>
                    <a:pt x="30" y="280"/>
                    <a:pt x="-50" y="133"/>
                    <a:pt x="51"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0" name="Google Shape;2618;p49">
              <a:extLst>
                <a:ext uri="{FF2B5EF4-FFF2-40B4-BE49-F238E27FC236}">
                  <a16:creationId xmlns:a16="http://schemas.microsoft.com/office/drawing/2014/main" id="{99F5384C-2ECC-4B5B-958A-713863B692E7}"/>
                </a:ext>
              </a:extLst>
            </p:cNvPr>
            <p:cNvSpPr/>
            <p:nvPr/>
          </p:nvSpPr>
          <p:spPr>
            <a:xfrm>
              <a:off x="1435245" y="4483770"/>
              <a:ext cx="153360" cy="120240"/>
            </a:xfrm>
            <a:custGeom>
              <a:avLst/>
              <a:gdLst/>
              <a:ahLst/>
              <a:cxnLst/>
              <a:rect l="l" t="t" r="r" b="b"/>
              <a:pathLst>
                <a:path w="426" h="334" extrusionOk="0">
                  <a:moveTo>
                    <a:pt x="8" y="334"/>
                  </a:moveTo>
                  <a:cubicBezTo>
                    <a:pt x="-24" y="226"/>
                    <a:pt x="51" y="148"/>
                    <a:pt x="75" y="54"/>
                  </a:cubicBezTo>
                  <a:cubicBezTo>
                    <a:pt x="89" y="-5"/>
                    <a:pt x="383" y="-41"/>
                    <a:pt x="412" y="87"/>
                  </a:cubicBezTo>
                  <a:cubicBezTo>
                    <a:pt x="440" y="210"/>
                    <a:pt x="417" y="334"/>
                    <a:pt x="417" y="334"/>
                  </a:cubicBezTo>
                  <a:lnTo>
                    <a:pt x="8" y="334"/>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1" name="Google Shape;2619;p49">
              <a:extLst>
                <a:ext uri="{FF2B5EF4-FFF2-40B4-BE49-F238E27FC236}">
                  <a16:creationId xmlns:a16="http://schemas.microsoft.com/office/drawing/2014/main" id="{4E686B70-2310-4AD1-A964-A2D11DFB9BB1}"/>
                </a:ext>
              </a:extLst>
            </p:cNvPr>
            <p:cNvSpPr/>
            <p:nvPr/>
          </p:nvSpPr>
          <p:spPr>
            <a:xfrm>
              <a:off x="1664205" y="2772330"/>
              <a:ext cx="433440" cy="31320"/>
            </a:xfrm>
            <a:custGeom>
              <a:avLst/>
              <a:gdLst/>
              <a:ahLst/>
              <a:cxnLst/>
              <a:rect l="l" t="t" r="r" b="b"/>
              <a:pathLst>
                <a:path w="1204" h="87" extrusionOk="0">
                  <a:moveTo>
                    <a:pt x="0" y="0"/>
                  </a:moveTo>
                  <a:lnTo>
                    <a:pt x="1204" y="0"/>
                  </a:lnTo>
                  <a:lnTo>
                    <a:pt x="1204" y="87"/>
                  </a:lnTo>
                  <a:lnTo>
                    <a:pt x="0" y="87"/>
                  </a:lnTo>
                  <a:lnTo>
                    <a:pt x="0" y="0"/>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22" name="Google Shape;2620;p49">
              <a:extLst>
                <a:ext uri="{FF2B5EF4-FFF2-40B4-BE49-F238E27FC236}">
                  <a16:creationId xmlns:a16="http://schemas.microsoft.com/office/drawing/2014/main" id="{3ACFB1AB-D3B2-4A82-B03C-A85221177640}"/>
                </a:ext>
              </a:extLst>
            </p:cNvPr>
            <p:cNvSpPr/>
            <p:nvPr/>
          </p:nvSpPr>
          <p:spPr>
            <a:xfrm>
              <a:off x="2106285" y="2196690"/>
              <a:ext cx="40320" cy="220320"/>
            </a:xfrm>
            <a:custGeom>
              <a:avLst/>
              <a:gdLst/>
              <a:ahLst/>
              <a:cxnLst/>
              <a:rect l="l" t="t" r="r" b="b"/>
              <a:pathLst>
                <a:path w="112" h="612" extrusionOk="0">
                  <a:moveTo>
                    <a:pt x="0" y="458"/>
                  </a:moveTo>
                  <a:lnTo>
                    <a:pt x="5" y="0"/>
                  </a:lnTo>
                  <a:lnTo>
                    <a:pt x="112" y="612"/>
                  </a:lnTo>
                  <a:lnTo>
                    <a:pt x="0" y="458"/>
                  </a:lnTo>
                  <a:close/>
                </a:path>
              </a:pathLst>
            </a:custGeom>
            <a:solidFill>
              <a:srgbClr val="243B50">
                <a:alpha val="4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2621;p49">
              <a:extLst>
                <a:ext uri="{FF2B5EF4-FFF2-40B4-BE49-F238E27FC236}">
                  <a16:creationId xmlns:a16="http://schemas.microsoft.com/office/drawing/2014/main" id="{ED63F573-ADB5-4651-8CD7-F2317C38EC10}"/>
                </a:ext>
              </a:extLst>
            </p:cNvPr>
            <p:cNvSpPr/>
            <p:nvPr/>
          </p:nvSpPr>
          <p:spPr>
            <a:xfrm>
              <a:off x="1624965" y="2251770"/>
              <a:ext cx="27720" cy="199800"/>
            </a:xfrm>
            <a:custGeom>
              <a:avLst/>
              <a:gdLst/>
              <a:ahLst/>
              <a:cxnLst/>
              <a:rect l="l" t="t" r="r" b="b"/>
              <a:pathLst>
                <a:path w="77" h="555" extrusionOk="0">
                  <a:moveTo>
                    <a:pt x="0" y="284"/>
                  </a:moveTo>
                  <a:lnTo>
                    <a:pt x="77" y="0"/>
                  </a:lnTo>
                  <a:lnTo>
                    <a:pt x="49" y="555"/>
                  </a:lnTo>
                  <a:cubicBezTo>
                    <a:pt x="49" y="555"/>
                    <a:pt x="1" y="313"/>
                    <a:pt x="0" y="284"/>
                  </a:cubicBezTo>
                  <a:close/>
                </a:path>
              </a:pathLst>
            </a:custGeom>
            <a:solidFill>
              <a:srgbClr val="243B50">
                <a:alpha val="4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4" name="Google Shape;2758;p55">
            <a:extLst>
              <a:ext uri="{FF2B5EF4-FFF2-40B4-BE49-F238E27FC236}">
                <a16:creationId xmlns:a16="http://schemas.microsoft.com/office/drawing/2014/main" id="{70D3E944-B6C5-4DCE-9726-09ABD43C3281}"/>
              </a:ext>
            </a:extLst>
          </p:cNvPr>
          <p:cNvGrpSpPr/>
          <p:nvPr/>
        </p:nvGrpSpPr>
        <p:grpSpPr>
          <a:xfrm>
            <a:off x="5569134" y="2035963"/>
            <a:ext cx="1133259" cy="971500"/>
            <a:chOff x="3161917" y="2170682"/>
            <a:chExt cx="458870" cy="404737"/>
          </a:xfrm>
        </p:grpSpPr>
        <p:sp>
          <p:nvSpPr>
            <p:cNvPr id="125" name="Google Shape;2759;p55">
              <a:extLst>
                <a:ext uri="{FF2B5EF4-FFF2-40B4-BE49-F238E27FC236}">
                  <a16:creationId xmlns:a16="http://schemas.microsoft.com/office/drawing/2014/main" id="{87E475B2-E689-4480-B664-BEDB80BFA643}"/>
                </a:ext>
              </a:extLst>
            </p:cNvPr>
            <p:cNvSpPr/>
            <p:nvPr/>
          </p:nvSpPr>
          <p:spPr>
            <a:xfrm>
              <a:off x="3161917" y="2170682"/>
              <a:ext cx="277174" cy="291676"/>
            </a:xfrm>
            <a:custGeom>
              <a:avLst/>
              <a:gdLst/>
              <a:ahLst/>
              <a:cxnLst/>
              <a:rect l="l" t="t" r="r" b="b"/>
              <a:pathLst>
                <a:path w="12729" h="13395" extrusionOk="0">
                  <a:moveTo>
                    <a:pt x="11294" y="0"/>
                  </a:moveTo>
                  <a:cubicBezTo>
                    <a:pt x="4442" y="46"/>
                    <a:pt x="0" y="7242"/>
                    <a:pt x="3019" y="13394"/>
                  </a:cubicBezTo>
                  <a:lnTo>
                    <a:pt x="4522" y="10915"/>
                  </a:lnTo>
                  <a:lnTo>
                    <a:pt x="7598" y="10835"/>
                  </a:lnTo>
                  <a:cubicBezTo>
                    <a:pt x="6531" y="8195"/>
                    <a:pt x="8436" y="5291"/>
                    <a:pt x="11294" y="5234"/>
                  </a:cubicBezTo>
                  <a:lnTo>
                    <a:pt x="12729" y="2606"/>
                  </a:lnTo>
                  <a:lnTo>
                    <a:pt x="11294" y="0"/>
                  </a:lnTo>
                  <a:close/>
                </a:path>
              </a:pathLst>
            </a:custGeom>
            <a:solidFill>
              <a:srgbClr val="374957"/>
            </a:solid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
          <p:nvSpPr>
            <p:cNvPr id="126" name="Google Shape;2760;p55">
              <a:extLst>
                <a:ext uri="{FF2B5EF4-FFF2-40B4-BE49-F238E27FC236}">
                  <a16:creationId xmlns:a16="http://schemas.microsoft.com/office/drawing/2014/main" id="{1D79AD71-D2D2-4923-8A19-663EDFB80E27}"/>
                </a:ext>
              </a:extLst>
            </p:cNvPr>
            <p:cNvSpPr/>
            <p:nvPr/>
          </p:nvSpPr>
          <p:spPr>
            <a:xfrm>
              <a:off x="3420326" y="2170922"/>
              <a:ext cx="200461" cy="302934"/>
            </a:xfrm>
            <a:custGeom>
              <a:avLst/>
              <a:gdLst/>
              <a:ahLst/>
              <a:cxnLst/>
              <a:rect l="l" t="t" r="r" b="b"/>
              <a:pathLst>
                <a:path w="9206" h="13912" extrusionOk="0">
                  <a:moveTo>
                    <a:pt x="24" y="1"/>
                  </a:moveTo>
                  <a:lnTo>
                    <a:pt x="1447" y="2583"/>
                  </a:lnTo>
                  <a:lnTo>
                    <a:pt x="1" y="5246"/>
                  </a:lnTo>
                  <a:cubicBezTo>
                    <a:pt x="2893" y="5602"/>
                    <a:pt x="4488" y="8815"/>
                    <a:pt x="3008" y="11329"/>
                  </a:cubicBezTo>
                  <a:lnTo>
                    <a:pt x="4557" y="13854"/>
                  </a:lnTo>
                  <a:lnTo>
                    <a:pt x="7564" y="13911"/>
                  </a:lnTo>
                  <a:cubicBezTo>
                    <a:pt x="9171" y="11122"/>
                    <a:pt x="9206" y="7691"/>
                    <a:pt x="7679" y="4856"/>
                  </a:cubicBezTo>
                  <a:cubicBezTo>
                    <a:pt x="6141" y="2021"/>
                    <a:pt x="3237" y="184"/>
                    <a:pt x="24" y="1"/>
                  </a:cubicBezTo>
                  <a:close/>
                </a:path>
              </a:pathLst>
            </a:custGeom>
            <a:solidFill>
              <a:srgbClr val="F8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761;p55">
              <a:extLst>
                <a:ext uri="{FF2B5EF4-FFF2-40B4-BE49-F238E27FC236}">
                  <a16:creationId xmlns:a16="http://schemas.microsoft.com/office/drawing/2014/main" id="{4036DAE6-1116-4BDD-BE5F-FBE7430BBF82}"/>
                </a:ext>
              </a:extLst>
            </p:cNvPr>
            <p:cNvSpPr/>
            <p:nvPr/>
          </p:nvSpPr>
          <p:spPr>
            <a:xfrm>
              <a:off x="3233645" y="2417594"/>
              <a:ext cx="344393" cy="157825"/>
            </a:xfrm>
            <a:custGeom>
              <a:avLst/>
              <a:gdLst/>
              <a:ahLst/>
              <a:cxnLst/>
              <a:rect l="l" t="t" r="r" b="b"/>
              <a:pathLst>
                <a:path w="15816" h="7248" extrusionOk="0">
                  <a:moveTo>
                    <a:pt x="4557" y="1"/>
                  </a:moveTo>
                  <a:lnTo>
                    <a:pt x="1515" y="81"/>
                  </a:lnTo>
                  <a:lnTo>
                    <a:pt x="0" y="2583"/>
                  </a:lnTo>
                  <a:cubicBezTo>
                    <a:pt x="1607" y="5372"/>
                    <a:pt x="4545" y="7140"/>
                    <a:pt x="7770" y="7243"/>
                  </a:cubicBezTo>
                  <a:cubicBezTo>
                    <a:pt x="7870" y="7246"/>
                    <a:pt x="7970" y="7248"/>
                    <a:pt x="8070" y="7248"/>
                  </a:cubicBezTo>
                  <a:cubicBezTo>
                    <a:pt x="11183" y="7248"/>
                    <a:pt x="14092" y="5691"/>
                    <a:pt x="15816" y="3088"/>
                  </a:cubicBezTo>
                  <a:lnTo>
                    <a:pt x="12832" y="3019"/>
                  </a:lnTo>
                  <a:lnTo>
                    <a:pt x="11260" y="471"/>
                  </a:lnTo>
                  <a:cubicBezTo>
                    <a:pt x="10437" y="1506"/>
                    <a:pt x="9252" y="2011"/>
                    <a:pt x="8072" y="2011"/>
                  </a:cubicBezTo>
                  <a:cubicBezTo>
                    <a:pt x="6699" y="2011"/>
                    <a:pt x="5334" y="1328"/>
                    <a:pt x="4557"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 name="Google Shape;7828;p63">
            <a:extLst>
              <a:ext uri="{FF2B5EF4-FFF2-40B4-BE49-F238E27FC236}">
                <a16:creationId xmlns:a16="http://schemas.microsoft.com/office/drawing/2014/main" id="{FA74AAFB-BB7D-4D7C-AB07-C61A308B4798}"/>
              </a:ext>
            </a:extLst>
          </p:cNvPr>
          <p:cNvGrpSpPr/>
          <p:nvPr/>
        </p:nvGrpSpPr>
        <p:grpSpPr>
          <a:xfrm>
            <a:off x="6367532" y="1064449"/>
            <a:ext cx="1000868" cy="910859"/>
            <a:chOff x="3497300" y="3955025"/>
            <a:chExt cx="295375" cy="295400"/>
          </a:xfrm>
          <a:gradFill flip="none" rotWithShape="1">
            <a:gsLst>
              <a:gs pos="0">
                <a:schemeClr val="accent2">
                  <a:lumMod val="60000"/>
                  <a:lumOff val="40000"/>
                  <a:tint val="66000"/>
                  <a:satMod val="160000"/>
                </a:schemeClr>
              </a:gs>
              <a:gs pos="50000">
                <a:schemeClr val="accent2">
                  <a:lumMod val="60000"/>
                  <a:lumOff val="40000"/>
                  <a:tint val="44500"/>
                  <a:satMod val="160000"/>
                </a:schemeClr>
              </a:gs>
              <a:gs pos="100000">
                <a:schemeClr val="accent2">
                  <a:lumMod val="60000"/>
                  <a:lumOff val="40000"/>
                  <a:tint val="23500"/>
                  <a:satMod val="160000"/>
                </a:schemeClr>
              </a:gs>
            </a:gsLst>
            <a:lin ang="10800000" scaled="1"/>
            <a:tileRect/>
          </a:gradFill>
        </p:grpSpPr>
        <p:sp>
          <p:nvSpPr>
            <p:cNvPr id="129" name="Google Shape;7829;p63">
              <a:extLst>
                <a:ext uri="{FF2B5EF4-FFF2-40B4-BE49-F238E27FC236}">
                  <a16:creationId xmlns:a16="http://schemas.microsoft.com/office/drawing/2014/main" id="{630D4B98-C58F-4944-B62D-A6C772EE9C1D}"/>
                </a:ext>
              </a:extLst>
            </p:cNvPr>
            <p:cNvSpPr/>
            <p:nvPr/>
          </p:nvSpPr>
          <p:spPr>
            <a:xfrm>
              <a:off x="3660350" y="4035375"/>
              <a:ext cx="132325" cy="155175"/>
            </a:xfrm>
            <a:custGeom>
              <a:avLst/>
              <a:gdLst/>
              <a:ahLst/>
              <a:cxnLst/>
              <a:rect l="l" t="t" r="r" b="b"/>
              <a:pathLst>
                <a:path w="5293" h="6207" extrusionOk="0">
                  <a:moveTo>
                    <a:pt x="4663" y="0"/>
                  </a:moveTo>
                  <a:lnTo>
                    <a:pt x="0" y="2773"/>
                  </a:lnTo>
                  <a:lnTo>
                    <a:pt x="4127" y="6207"/>
                  </a:lnTo>
                  <a:cubicBezTo>
                    <a:pt x="4852" y="5199"/>
                    <a:pt x="5293" y="4033"/>
                    <a:pt x="5293" y="2678"/>
                  </a:cubicBezTo>
                  <a:cubicBezTo>
                    <a:pt x="5293" y="1733"/>
                    <a:pt x="5041" y="851"/>
                    <a:pt x="466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7830;p63">
              <a:extLst>
                <a:ext uri="{FF2B5EF4-FFF2-40B4-BE49-F238E27FC236}">
                  <a16:creationId xmlns:a16="http://schemas.microsoft.com/office/drawing/2014/main" id="{33E98378-9AA8-4043-B069-8FC4A2D45AC5}"/>
                </a:ext>
              </a:extLst>
            </p:cNvPr>
            <p:cNvSpPr/>
            <p:nvPr/>
          </p:nvSpPr>
          <p:spPr>
            <a:xfrm>
              <a:off x="3653250" y="3955025"/>
              <a:ext cx="114225" cy="133150"/>
            </a:xfrm>
            <a:custGeom>
              <a:avLst/>
              <a:gdLst/>
              <a:ahLst/>
              <a:cxnLst/>
              <a:rect l="l" t="t" r="r" b="b"/>
              <a:pathLst>
                <a:path w="4569" h="5326" extrusionOk="0">
                  <a:moveTo>
                    <a:pt x="1" y="1"/>
                  </a:moveTo>
                  <a:lnTo>
                    <a:pt x="1" y="5325"/>
                  </a:lnTo>
                  <a:lnTo>
                    <a:pt x="4569" y="2679"/>
                  </a:lnTo>
                  <a:cubicBezTo>
                    <a:pt x="3561" y="1167"/>
                    <a:pt x="1891" y="127"/>
                    <a:pt x="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7831;p63">
              <a:extLst>
                <a:ext uri="{FF2B5EF4-FFF2-40B4-BE49-F238E27FC236}">
                  <a16:creationId xmlns:a16="http://schemas.microsoft.com/office/drawing/2014/main" id="{53EE030A-C4E0-41E1-A73B-A07D2A526239}"/>
                </a:ext>
              </a:extLst>
            </p:cNvPr>
            <p:cNvSpPr/>
            <p:nvPr/>
          </p:nvSpPr>
          <p:spPr>
            <a:xfrm>
              <a:off x="3497300" y="3955025"/>
              <a:ext cx="256000" cy="295400"/>
            </a:xfrm>
            <a:custGeom>
              <a:avLst/>
              <a:gdLst/>
              <a:ahLst/>
              <a:cxnLst/>
              <a:rect l="l" t="t" r="r" b="b"/>
              <a:pathLst>
                <a:path w="10240" h="11816" extrusionOk="0">
                  <a:moveTo>
                    <a:pt x="5577" y="1"/>
                  </a:moveTo>
                  <a:cubicBezTo>
                    <a:pt x="2521" y="190"/>
                    <a:pt x="1" y="2805"/>
                    <a:pt x="1" y="5892"/>
                  </a:cubicBezTo>
                  <a:cubicBezTo>
                    <a:pt x="1" y="9137"/>
                    <a:pt x="2678" y="11815"/>
                    <a:pt x="5923" y="11815"/>
                  </a:cubicBezTo>
                  <a:cubicBezTo>
                    <a:pt x="7625" y="11815"/>
                    <a:pt x="9168" y="11059"/>
                    <a:pt x="10240" y="9925"/>
                  </a:cubicBezTo>
                  <a:lnTo>
                    <a:pt x="5703" y="6176"/>
                  </a:lnTo>
                  <a:cubicBezTo>
                    <a:pt x="5608" y="6144"/>
                    <a:pt x="5577" y="5987"/>
                    <a:pt x="5577" y="5892"/>
                  </a:cubicBezTo>
                  <a:lnTo>
                    <a:pt x="5577"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F8986-915E-4384-896C-D81BAA9C6390}"/>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9FE63394-01A4-4B4D-A3A3-81DD6DCDDF23}"/>
              </a:ext>
            </a:extLst>
          </p:cNvPr>
          <p:cNvSpPr>
            <a:spLocks noGrp="1"/>
          </p:cNvSpPr>
          <p:nvPr>
            <p:ph type="subTitle" idx="1"/>
          </p:nvPr>
        </p:nvSpPr>
        <p:spPr/>
        <p:txBody>
          <a:bodyPr/>
          <a:lstStyle/>
          <a:p>
            <a:endParaRPr lang="en-US"/>
          </a:p>
        </p:txBody>
      </p:sp>
      <p:pic>
        <p:nvPicPr>
          <p:cNvPr id="22530" name="Picture 2">
            <a:extLst>
              <a:ext uri="{FF2B5EF4-FFF2-40B4-BE49-F238E27FC236}">
                <a16:creationId xmlns:a16="http://schemas.microsoft.com/office/drawing/2014/main" id="{10A19620-6277-4B40-8ABC-E6C6B9C25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1" y="0"/>
            <a:ext cx="5343371" cy="493917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3DDA409C-8814-4636-B3A3-C7B92BE2BD85}"/>
              </a:ext>
            </a:extLst>
          </p:cNvPr>
          <p:cNvCxnSpPr>
            <a:stCxn id="22530" idx="0"/>
            <a:endCxn id="22530" idx="2"/>
          </p:cNvCxnSpPr>
          <p:nvPr/>
        </p:nvCxnSpPr>
        <p:spPr>
          <a:xfrm>
            <a:off x="2748347" y="0"/>
            <a:ext cx="0" cy="4939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ADE6706-467D-4F50-BF7C-6747B713DC8B}"/>
              </a:ext>
            </a:extLst>
          </p:cNvPr>
          <p:cNvCxnSpPr>
            <a:cxnSpLocks/>
            <a:stCxn id="22530" idx="1"/>
          </p:cNvCxnSpPr>
          <p:nvPr/>
        </p:nvCxnSpPr>
        <p:spPr>
          <a:xfrm>
            <a:off x="76661" y="2469588"/>
            <a:ext cx="5343371"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Google Shape;1855;p36">
            <a:extLst>
              <a:ext uri="{FF2B5EF4-FFF2-40B4-BE49-F238E27FC236}">
                <a16:creationId xmlns:a16="http://schemas.microsoft.com/office/drawing/2014/main" id="{AF6CCECF-045B-46E6-A9DB-D0EB352F9561}"/>
              </a:ext>
            </a:extLst>
          </p:cNvPr>
          <p:cNvSpPr txBox="1">
            <a:spLocks/>
          </p:cNvSpPr>
          <p:nvPr/>
        </p:nvSpPr>
        <p:spPr>
          <a:xfrm>
            <a:off x="5789855" y="1905465"/>
            <a:ext cx="2720997" cy="1128243"/>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Average age is 46</a:t>
            </a:r>
          </a:p>
          <a:p>
            <a:pPr marL="285750" indent="-285750">
              <a:buFont typeface="Arial" panose="020B0604020202020204" pitchFamily="34" charset="0"/>
              <a:buChar char="•"/>
            </a:pPr>
            <a:r>
              <a:rPr lang="en-US" dirty="0"/>
              <a:t>Majority female</a:t>
            </a:r>
          </a:p>
          <a:p>
            <a:pPr marL="285750" indent="-285750">
              <a:buFont typeface="Arial" panose="020B0604020202020204" pitchFamily="34" charset="0"/>
              <a:buChar char="•"/>
            </a:pPr>
            <a:r>
              <a:rPr lang="en-US" dirty="0"/>
              <a:t>Majority Married</a:t>
            </a:r>
          </a:p>
          <a:p>
            <a:pPr marL="285750" indent="-285750">
              <a:buFont typeface="Arial" panose="020B0604020202020204" pitchFamily="34" charset="0"/>
              <a:buChar char="•"/>
            </a:pPr>
            <a:r>
              <a:rPr lang="en-US" dirty="0"/>
              <a:t>Majority have 3 dependents</a:t>
            </a:r>
          </a:p>
        </p:txBody>
      </p:sp>
    </p:spTree>
    <p:extLst>
      <p:ext uri="{BB962C8B-B14F-4D97-AF65-F5344CB8AC3E}">
        <p14:creationId xmlns:p14="http://schemas.microsoft.com/office/powerpoint/2010/main" val="1545684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EC358-B963-49E6-81E2-6285DE3BB59F}"/>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19452CA4-3889-4D3C-BA1E-D8BEF6F263FC}"/>
              </a:ext>
            </a:extLst>
          </p:cNvPr>
          <p:cNvSpPr>
            <a:spLocks noGrp="1"/>
          </p:cNvSpPr>
          <p:nvPr>
            <p:ph type="subTitle" idx="1"/>
          </p:nvPr>
        </p:nvSpPr>
        <p:spPr/>
        <p:txBody>
          <a:bodyPr/>
          <a:lstStyle/>
          <a:p>
            <a:endParaRPr lang="en-US"/>
          </a:p>
        </p:txBody>
      </p:sp>
      <p:pic>
        <p:nvPicPr>
          <p:cNvPr id="23554" name="Picture 2">
            <a:extLst>
              <a:ext uri="{FF2B5EF4-FFF2-40B4-BE49-F238E27FC236}">
                <a16:creationId xmlns:a16="http://schemas.microsoft.com/office/drawing/2014/main" id="{152A01C5-86DA-40FB-ADE0-351ED9C3A8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41" y="525872"/>
            <a:ext cx="4695825" cy="3914775"/>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855;p36">
            <a:extLst>
              <a:ext uri="{FF2B5EF4-FFF2-40B4-BE49-F238E27FC236}">
                <a16:creationId xmlns:a16="http://schemas.microsoft.com/office/drawing/2014/main" id="{49170EF8-FFF0-4371-B422-7F2A416FFE73}"/>
              </a:ext>
            </a:extLst>
          </p:cNvPr>
          <p:cNvSpPr txBox="1">
            <a:spLocks/>
          </p:cNvSpPr>
          <p:nvPr/>
        </p:nvSpPr>
        <p:spPr>
          <a:xfrm>
            <a:off x="5317907" y="2067698"/>
            <a:ext cx="1776068" cy="646006"/>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70% are educated</a:t>
            </a:r>
          </a:p>
        </p:txBody>
      </p:sp>
    </p:spTree>
    <p:extLst>
      <p:ext uri="{BB962C8B-B14F-4D97-AF65-F5344CB8AC3E}">
        <p14:creationId xmlns:p14="http://schemas.microsoft.com/office/powerpoint/2010/main" val="220653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37"/>
          <p:cNvSpPr txBox="1">
            <a:spLocks noGrp="1"/>
          </p:cNvSpPr>
          <p:nvPr>
            <p:ph type="subTitle" idx="1"/>
          </p:nvPr>
        </p:nvSpPr>
        <p:spPr>
          <a:xfrm>
            <a:off x="1023941" y="2702223"/>
            <a:ext cx="3730200" cy="4634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mn-lt"/>
              </a:rPr>
              <a:t>Financial Analysis</a:t>
            </a:r>
            <a:endParaRPr sz="3600" b="1" dirty="0">
              <a:latin typeface="+mn-lt"/>
            </a:endParaRPr>
          </a:p>
        </p:txBody>
      </p:sp>
      <p:grpSp>
        <p:nvGrpSpPr>
          <p:cNvPr id="32" name="Google Shape;2068;p39">
            <a:extLst>
              <a:ext uri="{FF2B5EF4-FFF2-40B4-BE49-F238E27FC236}">
                <a16:creationId xmlns:a16="http://schemas.microsoft.com/office/drawing/2014/main" id="{74C02BA5-5175-4D92-810B-C95765DEA058}"/>
              </a:ext>
            </a:extLst>
          </p:cNvPr>
          <p:cNvGrpSpPr/>
          <p:nvPr/>
        </p:nvGrpSpPr>
        <p:grpSpPr>
          <a:xfrm>
            <a:off x="5557981" y="811895"/>
            <a:ext cx="2760616" cy="3387254"/>
            <a:chOff x="6000201" y="811896"/>
            <a:chExt cx="2760616" cy="3387254"/>
          </a:xfrm>
        </p:grpSpPr>
        <p:sp>
          <p:nvSpPr>
            <p:cNvPr id="33" name="Google Shape;2069;p39">
              <a:extLst>
                <a:ext uri="{FF2B5EF4-FFF2-40B4-BE49-F238E27FC236}">
                  <a16:creationId xmlns:a16="http://schemas.microsoft.com/office/drawing/2014/main" id="{509AEB43-18F8-4CA0-A765-97B88FBC94E8}"/>
                </a:ext>
              </a:extLst>
            </p:cNvPr>
            <p:cNvSpPr/>
            <p:nvPr/>
          </p:nvSpPr>
          <p:spPr>
            <a:xfrm flipH="1">
              <a:off x="6000201" y="4114200"/>
              <a:ext cx="1224274" cy="84950"/>
            </a:xfrm>
            <a:custGeom>
              <a:avLst/>
              <a:gdLst/>
              <a:ahLst/>
              <a:cxnLst/>
              <a:rect l="l" t="t" r="r" b="b"/>
              <a:pathLst>
                <a:path w="3541" h="227" extrusionOk="0">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34" name="Google Shape;2070;p39">
              <a:extLst>
                <a:ext uri="{FF2B5EF4-FFF2-40B4-BE49-F238E27FC236}">
                  <a16:creationId xmlns:a16="http://schemas.microsoft.com/office/drawing/2014/main" id="{0892642A-D7E4-4781-AFA7-4FA351C69D6E}"/>
                </a:ext>
              </a:extLst>
            </p:cNvPr>
            <p:cNvGrpSpPr/>
            <p:nvPr/>
          </p:nvGrpSpPr>
          <p:grpSpPr>
            <a:xfrm>
              <a:off x="6356675" y="1116900"/>
              <a:ext cx="2404142" cy="1577857"/>
              <a:chOff x="6335175" y="617825"/>
              <a:chExt cx="2404142" cy="1577857"/>
            </a:xfrm>
          </p:grpSpPr>
          <p:grpSp>
            <p:nvGrpSpPr>
              <p:cNvPr id="60" name="Google Shape;2071;p39">
                <a:extLst>
                  <a:ext uri="{FF2B5EF4-FFF2-40B4-BE49-F238E27FC236}">
                    <a16:creationId xmlns:a16="http://schemas.microsoft.com/office/drawing/2014/main" id="{3431A071-FBAE-4287-83B6-B636534B2A73}"/>
                  </a:ext>
                </a:extLst>
              </p:cNvPr>
              <p:cNvGrpSpPr/>
              <p:nvPr/>
            </p:nvGrpSpPr>
            <p:grpSpPr>
              <a:xfrm>
                <a:off x="6335175" y="617825"/>
                <a:ext cx="2404142" cy="1577857"/>
                <a:chOff x="6335175" y="617825"/>
                <a:chExt cx="2404142" cy="1577857"/>
              </a:xfrm>
            </p:grpSpPr>
            <p:sp>
              <p:nvSpPr>
                <p:cNvPr id="70" name="Google Shape;2072;p39">
                  <a:extLst>
                    <a:ext uri="{FF2B5EF4-FFF2-40B4-BE49-F238E27FC236}">
                      <a16:creationId xmlns:a16="http://schemas.microsoft.com/office/drawing/2014/main" id="{E065B399-2A51-49DA-AE68-1BC43584C215}"/>
                    </a:ext>
                  </a:extLst>
                </p:cNvPr>
                <p:cNvSpPr/>
                <p:nvPr/>
              </p:nvSpPr>
              <p:spPr>
                <a:xfrm>
                  <a:off x="6335175" y="617825"/>
                  <a:ext cx="2404142" cy="1577857"/>
                </a:xfrm>
                <a:custGeom>
                  <a:avLst/>
                  <a:gdLst/>
                  <a:ahLst/>
                  <a:cxnLst/>
                  <a:rect l="l" t="t" r="r" b="b"/>
                  <a:pathLst>
                    <a:path w="10378" h="6318" extrusionOk="0">
                      <a:moveTo>
                        <a:pt x="449" y="6318"/>
                      </a:moveTo>
                      <a:cubicBezTo>
                        <a:pt x="201" y="6318"/>
                        <a:pt x="0" y="6117"/>
                        <a:pt x="0" y="5869"/>
                      </a:cubicBezTo>
                      <a:lnTo>
                        <a:pt x="0" y="430"/>
                      </a:lnTo>
                      <a:cubicBezTo>
                        <a:pt x="0" y="193"/>
                        <a:pt x="192" y="0"/>
                        <a:pt x="430" y="0"/>
                      </a:cubicBezTo>
                      <a:lnTo>
                        <a:pt x="9949" y="0"/>
                      </a:lnTo>
                      <a:cubicBezTo>
                        <a:pt x="10186" y="0"/>
                        <a:pt x="10378" y="193"/>
                        <a:pt x="10378" y="430"/>
                      </a:cubicBezTo>
                      <a:lnTo>
                        <a:pt x="10378" y="5869"/>
                      </a:lnTo>
                      <a:cubicBezTo>
                        <a:pt x="10378" y="6117"/>
                        <a:pt x="10177" y="6318"/>
                        <a:pt x="9930" y="6318"/>
                      </a:cubicBezTo>
                      <a:lnTo>
                        <a:pt x="449" y="6318"/>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 name="Google Shape;2073;p39">
                  <a:extLst>
                    <a:ext uri="{FF2B5EF4-FFF2-40B4-BE49-F238E27FC236}">
                      <a16:creationId xmlns:a16="http://schemas.microsoft.com/office/drawing/2014/main" id="{6E393827-1F08-4666-A23F-2C831A96C17E}"/>
                    </a:ext>
                  </a:extLst>
                </p:cNvPr>
                <p:cNvSpPr/>
                <p:nvPr/>
              </p:nvSpPr>
              <p:spPr>
                <a:xfrm>
                  <a:off x="6409546" y="669294"/>
                  <a:ext cx="2255400" cy="1474920"/>
                </a:xfrm>
                <a:custGeom>
                  <a:avLst/>
                  <a:gdLst/>
                  <a:ahLst/>
                  <a:cxnLst/>
                  <a:rect l="l" t="t" r="r" b="b"/>
                  <a:pathLst>
                    <a:path w="6265" h="4097" extrusionOk="0">
                      <a:moveTo>
                        <a:pt x="0" y="0"/>
                      </a:moveTo>
                      <a:lnTo>
                        <a:pt x="0" y="4097"/>
                      </a:lnTo>
                      <a:lnTo>
                        <a:pt x="6265" y="4097"/>
                      </a:lnTo>
                      <a:lnTo>
                        <a:pt x="6265" y="0"/>
                      </a:lnTo>
                      <a:lnTo>
                        <a:pt x="0" y="0"/>
                      </a:lnTo>
                      <a:moveTo>
                        <a:pt x="6247" y="510"/>
                      </a:moveTo>
                      <a:lnTo>
                        <a:pt x="5484" y="510"/>
                      </a:lnTo>
                      <a:lnTo>
                        <a:pt x="5484" y="18"/>
                      </a:lnTo>
                      <a:lnTo>
                        <a:pt x="6247" y="18"/>
                      </a:lnTo>
                      <a:lnTo>
                        <a:pt x="6247" y="510"/>
                      </a:lnTo>
                      <a:moveTo>
                        <a:pt x="3141" y="1530"/>
                      </a:moveTo>
                      <a:lnTo>
                        <a:pt x="3141" y="1038"/>
                      </a:lnTo>
                      <a:lnTo>
                        <a:pt x="3904" y="1038"/>
                      </a:lnTo>
                      <a:lnTo>
                        <a:pt x="3904" y="1530"/>
                      </a:lnTo>
                      <a:lnTo>
                        <a:pt x="3141" y="1530"/>
                      </a:lnTo>
                      <a:moveTo>
                        <a:pt x="3904" y="1547"/>
                      </a:moveTo>
                      <a:lnTo>
                        <a:pt x="3904" y="2040"/>
                      </a:lnTo>
                      <a:lnTo>
                        <a:pt x="3141" y="2040"/>
                      </a:lnTo>
                      <a:lnTo>
                        <a:pt x="3141" y="1547"/>
                      </a:lnTo>
                      <a:lnTo>
                        <a:pt x="3904" y="1547"/>
                      </a:lnTo>
                      <a:moveTo>
                        <a:pt x="3124" y="1530"/>
                      </a:moveTo>
                      <a:lnTo>
                        <a:pt x="2360" y="1530"/>
                      </a:lnTo>
                      <a:lnTo>
                        <a:pt x="2360" y="1038"/>
                      </a:lnTo>
                      <a:lnTo>
                        <a:pt x="3124" y="1038"/>
                      </a:lnTo>
                      <a:lnTo>
                        <a:pt x="3124" y="1530"/>
                      </a:lnTo>
                      <a:moveTo>
                        <a:pt x="3124" y="1547"/>
                      </a:moveTo>
                      <a:lnTo>
                        <a:pt x="3124" y="2040"/>
                      </a:lnTo>
                      <a:lnTo>
                        <a:pt x="2360" y="2040"/>
                      </a:lnTo>
                      <a:lnTo>
                        <a:pt x="2360" y="1547"/>
                      </a:lnTo>
                      <a:lnTo>
                        <a:pt x="3124" y="1547"/>
                      </a:lnTo>
                      <a:moveTo>
                        <a:pt x="2343" y="2040"/>
                      </a:moveTo>
                      <a:lnTo>
                        <a:pt x="1580" y="2040"/>
                      </a:lnTo>
                      <a:lnTo>
                        <a:pt x="1580" y="1547"/>
                      </a:lnTo>
                      <a:lnTo>
                        <a:pt x="2343" y="1547"/>
                      </a:lnTo>
                      <a:lnTo>
                        <a:pt x="2343" y="2040"/>
                      </a:lnTo>
                      <a:moveTo>
                        <a:pt x="2343" y="2057"/>
                      </a:moveTo>
                      <a:lnTo>
                        <a:pt x="2343" y="2550"/>
                      </a:lnTo>
                      <a:lnTo>
                        <a:pt x="1580" y="2550"/>
                      </a:lnTo>
                      <a:lnTo>
                        <a:pt x="1580" y="2057"/>
                      </a:lnTo>
                      <a:lnTo>
                        <a:pt x="2343" y="2057"/>
                      </a:lnTo>
                      <a:moveTo>
                        <a:pt x="2360" y="2057"/>
                      </a:moveTo>
                      <a:lnTo>
                        <a:pt x="3124" y="2057"/>
                      </a:lnTo>
                      <a:lnTo>
                        <a:pt x="3124" y="2550"/>
                      </a:lnTo>
                      <a:lnTo>
                        <a:pt x="2360" y="2550"/>
                      </a:lnTo>
                      <a:lnTo>
                        <a:pt x="2360" y="2057"/>
                      </a:lnTo>
                      <a:moveTo>
                        <a:pt x="3124" y="2567"/>
                      </a:moveTo>
                      <a:lnTo>
                        <a:pt x="3124" y="3060"/>
                      </a:lnTo>
                      <a:lnTo>
                        <a:pt x="2360" y="3060"/>
                      </a:lnTo>
                      <a:lnTo>
                        <a:pt x="2360" y="2567"/>
                      </a:lnTo>
                      <a:lnTo>
                        <a:pt x="3124" y="2567"/>
                      </a:lnTo>
                      <a:moveTo>
                        <a:pt x="3141" y="2567"/>
                      </a:moveTo>
                      <a:lnTo>
                        <a:pt x="3904" y="2567"/>
                      </a:lnTo>
                      <a:lnTo>
                        <a:pt x="3904" y="3060"/>
                      </a:lnTo>
                      <a:lnTo>
                        <a:pt x="3141" y="3060"/>
                      </a:lnTo>
                      <a:lnTo>
                        <a:pt x="3141" y="2567"/>
                      </a:lnTo>
                      <a:moveTo>
                        <a:pt x="3141" y="2550"/>
                      </a:moveTo>
                      <a:lnTo>
                        <a:pt x="3141" y="2057"/>
                      </a:lnTo>
                      <a:lnTo>
                        <a:pt x="3904" y="2057"/>
                      </a:lnTo>
                      <a:lnTo>
                        <a:pt x="3904" y="2550"/>
                      </a:lnTo>
                      <a:lnTo>
                        <a:pt x="3141" y="2550"/>
                      </a:lnTo>
                      <a:moveTo>
                        <a:pt x="3922" y="2057"/>
                      </a:moveTo>
                      <a:lnTo>
                        <a:pt x="4685" y="2057"/>
                      </a:lnTo>
                      <a:lnTo>
                        <a:pt x="4685" y="2550"/>
                      </a:lnTo>
                      <a:lnTo>
                        <a:pt x="3922" y="2550"/>
                      </a:lnTo>
                      <a:lnTo>
                        <a:pt x="3922" y="2057"/>
                      </a:lnTo>
                      <a:moveTo>
                        <a:pt x="3922" y="2040"/>
                      </a:moveTo>
                      <a:lnTo>
                        <a:pt x="3922" y="1547"/>
                      </a:lnTo>
                      <a:lnTo>
                        <a:pt x="4685" y="1547"/>
                      </a:lnTo>
                      <a:lnTo>
                        <a:pt x="4685" y="2040"/>
                      </a:lnTo>
                      <a:lnTo>
                        <a:pt x="3922" y="2040"/>
                      </a:lnTo>
                      <a:moveTo>
                        <a:pt x="3922" y="1530"/>
                      </a:moveTo>
                      <a:lnTo>
                        <a:pt x="3922" y="1038"/>
                      </a:lnTo>
                      <a:lnTo>
                        <a:pt x="4685" y="1038"/>
                      </a:lnTo>
                      <a:lnTo>
                        <a:pt x="4685" y="1530"/>
                      </a:lnTo>
                      <a:lnTo>
                        <a:pt x="3922" y="1530"/>
                      </a:lnTo>
                      <a:moveTo>
                        <a:pt x="3922" y="1020"/>
                      </a:moveTo>
                      <a:lnTo>
                        <a:pt x="3922" y="528"/>
                      </a:lnTo>
                      <a:lnTo>
                        <a:pt x="4685" y="528"/>
                      </a:lnTo>
                      <a:lnTo>
                        <a:pt x="4685" y="1020"/>
                      </a:lnTo>
                      <a:lnTo>
                        <a:pt x="3922" y="1020"/>
                      </a:lnTo>
                      <a:moveTo>
                        <a:pt x="3904" y="1020"/>
                      </a:moveTo>
                      <a:lnTo>
                        <a:pt x="3141" y="1020"/>
                      </a:lnTo>
                      <a:lnTo>
                        <a:pt x="3141" y="528"/>
                      </a:lnTo>
                      <a:lnTo>
                        <a:pt x="3904" y="528"/>
                      </a:lnTo>
                      <a:lnTo>
                        <a:pt x="3904" y="1020"/>
                      </a:lnTo>
                      <a:moveTo>
                        <a:pt x="3124" y="1020"/>
                      </a:moveTo>
                      <a:lnTo>
                        <a:pt x="2360" y="1020"/>
                      </a:lnTo>
                      <a:lnTo>
                        <a:pt x="2360" y="528"/>
                      </a:lnTo>
                      <a:lnTo>
                        <a:pt x="3124" y="528"/>
                      </a:lnTo>
                      <a:lnTo>
                        <a:pt x="3124" y="1020"/>
                      </a:lnTo>
                      <a:moveTo>
                        <a:pt x="2343" y="1020"/>
                      </a:moveTo>
                      <a:lnTo>
                        <a:pt x="1580" y="1020"/>
                      </a:lnTo>
                      <a:lnTo>
                        <a:pt x="1580" y="528"/>
                      </a:lnTo>
                      <a:lnTo>
                        <a:pt x="2343" y="528"/>
                      </a:lnTo>
                      <a:lnTo>
                        <a:pt x="2343" y="1020"/>
                      </a:lnTo>
                      <a:moveTo>
                        <a:pt x="2343" y="1038"/>
                      </a:moveTo>
                      <a:lnTo>
                        <a:pt x="2343" y="1530"/>
                      </a:lnTo>
                      <a:lnTo>
                        <a:pt x="1580" y="1530"/>
                      </a:lnTo>
                      <a:lnTo>
                        <a:pt x="1580" y="1038"/>
                      </a:lnTo>
                      <a:lnTo>
                        <a:pt x="2343" y="1038"/>
                      </a:lnTo>
                      <a:moveTo>
                        <a:pt x="1562" y="1530"/>
                      </a:moveTo>
                      <a:lnTo>
                        <a:pt x="799" y="1530"/>
                      </a:lnTo>
                      <a:lnTo>
                        <a:pt x="799" y="1038"/>
                      </a:lnTo>
                      <a:lnTo>
                        <a:pt x="1562" y="1038"/>
                      </a:lnTo>
                      <a:lnTo>
                        <a:pt x="1562" y="1530"/>
                      </a:lnTo>
                      <a:moveTo>
                        <a:pt x="1562" y="1547"/>
                      </a:moveTo>
                      <a:lnTo>
                        <a:pt x="1562" y="2040"/>
                      </a:lnTo>
                      <a:lnTo>
                        <a:pt x="799" y="2040"/>
                      </a:lnTo>
                      <a:lnTo>
                        <a:pt x="799" y="1547"/>
                      </a:lnTo>
                      <a:lnTo>
                        <a:pt x="1562" y="1547"/>
                      </a:lnTo>
                      <a:moveTo>
                        <a:pt x="1562" y="2057"/>
                      </a:moveTo>
                      <a:lnTo>
                        <a:pt x="1562" y="2550"/>
                      </a:lnTo>
                      <a:lnTo>
                        <a:pt x="799" y="2550"/>
                      </a:lnTo>
                      <a:lnTo>
                        <a:pt x="799" y="2057"/>
                      </a:lnTo>
                      <a:lnTo>
                        <a:pt x="1562" y="2057"/>
                      </a:lnTo>
                      <a:moveTo>
                        <a:pt x="1562" y="2567"/>
                      </a:moveTo>
                      <a:lnTo>
                        <a:pt x="1562" y="3060"/>
                      </a:lnTo>
                      <a:lnTo>
                        <a:pt x="799" y="3060"/>
                      </a:lnTo>
                      <a:lnTo>
                        <a:pt x="799" y="2567"/>
                      </a:lnTo>
                      <a:lnTo>
                        <a:pt x="1562" y="2567"/>
                      </a:lnTo>
                      <a:moveTo>
                        <a:pt x="1580" y="2567"/>
                      </a:moveTo>
                      <a:lnTo>
                        <a:pt x="2343" y="2567"/>
                      </a:lnTo>
                      <a:lnTo>
                        <a:pt x="2343" y="3060"/>
                      </a:lnTo>
                      <a:lnTo>
                        <a:pt x="1580" y="3060"/>
                      </a:lnTo>
                      <a:lnTo>
                        <a:pt x="1580" y="2567"/>
                      </a:lnTo>
                      <a:moveTo>
                        <a:pt x="2343" y="3077"/>
                      </a:moveTo>
                      <a:lnTo>
                        <a:pt x="2343" y="3569"/>
                      </a:lnTo>
                      <a:lnTo>
                        <a:pt x="1580" y="3569"/>
                      </a:lnTo>
                      <a:lnTo>
                        <a:pt x="1580" y="3077"/>
                      </a:lnTo>
                      <a:lnTo>
                        <a:pt x="2343" y="3077"/>
                      </a:lnTo>
                      <a:moveTo>
                        <a:pt x="2360" y="3077"/>
                      </a:moveTo>
                      <a:lnTo>
                        <a:pt x="3124" y="3077"/>
                      </a:lnTo>
                      <a:lnTo>
                        <a:pt x="3124" y="3569"/>
                      </a:lnTo>
                      <a:lnTo>
                        <a:pt x="2360" y="3569"/>
                      </a:lnTo>
                      <a:lnTo>
                        <a:pt x="2360" y="3077"/>
                      </a:lnTo>
                      <a:moveTo>
                        <a:pt x="3141" y="3077"/>
                      </a:moveTo>
                      <a:lnTo>
                        <a:pt x="3904" y="3077"/>
                      </a:lnTo>
                      <a:lnTo>
                        <a:pt x="3904" y="3569"/>
                      </a:lnTo>
                      <a:lnTo>
                        <a:pt x="3141" y="3569"/>
                      </a:lnTo>
                      <a:lnTo>
                        <a:pt x="3141" y="3077"/>
                      </a:lnTo>
                      <a:moveTo>
                        <a:pt x="3922" y="3077"/>
                      </a:moveTo>
                      <a:lnTo>
                        <a:pt x="4685" y="3077"/>
                      </a:lnTo>
                      <a:lnTo>
                        <a:pt x="4685" y="3569"/>
                      </a:lnTo>
                      <a:lnTo>
                        <a:pt x="3922" y="3569"/>
                      </a:lnTo>
                      <a:lnTo>
                        <a:pt x="3922" y="3077"/>
                      </a:lnTo>
                      <a:moveTo>
                        <a:pt x="3922" y="3060"/>
                      </a:moveTo>
                      <a:lnTo>
                        <a:pt x="3922" y="2567"/>
                      </a:lnTo>
                      <a:lnTo>
                        <a:pt x="4685" y="2567"/>
                      </a:lnTo>
                      <a:lnTo>
                        <a:pt x="4685" y="3060"/>
                      </a:lnTo>
                      <a:lnTo>
                        <a:pt x="3922" y="3060"/>
                      </a:lnTo>
                      <a:moveTo>
                        <a:pt x="4703" y="2567"/>
                      </a:moveTo>
                      <a:lnTo>
                        <a:pt x="5466" y="2567"/>
                      </a:lnTo>
                      <a:lnTo>
                        <a:pt x="5466" y="3060"/>
                      </a:lnTo>
                      <a:lnTo>
                        <a:pt x="4703" y="3060"/>
                      </a:lnTo>
                      <a:lnTo>
                        <a:pt x="4703" y="2567"/>
                      </a:lnTo>
                      <a:moveTo>
                        <a:pt x="4703" y="2550"/>
                      </a:moveTo>
                      <a:lnTo>
                        <a:pt x="4703" y="2057"/>
                      </a:lnTo>
                      <a:lnTo>
                        <a:pt x="5466" y="2057"/>
                      </a:lnTo>
                      <a:lnTo>
                        <a:pt x="5466" y="2550"/>
                      </a:lnTo>
                      <a:lnTo>
                        <a:pt x="4703" y="2550"/>
                      </a:lnTo>
                      <a:moveTo>
                        <a:pt x="4703" y="2040"/>
                      </a:moveTo>
                      <a:lnTo>
                        <a:pt x="4703" y="1547"/>
                      </a:lnTo>
                      <a:lnTo>
                        <a:pt x="5466" y="1547"/>
                      </a:lnTo>
                      <a:lnTo>
                        <a:pt x="5466" y="2040"/>
                      </a:lnTo>
                      <a:lnTo>
                        <a:pt x="4703" y="2040"/>
                      </a:lnTo>
                      <a:moveTo>
                        <a:pt x="4703" y="1530"/>
                      </a:moveTo>
                      <a:lnTo>
                        <a:pt x="4703" y="1038"/>
                      </a:lnTo>
                      <a:lnTo>
                        <a:pt x="5466" y="1038"/>
                      </a:lnTo>
                      <a:lnTo>
                        <a:pt x="5466" y="1530"/>
                      </a:lnTo>
                      <a:lnTo>
                        <a:pt x="4703" y="1530"/>
                      </a:lnTo>
                      <a:moveTo>
                        <a:pt x="4703" y="1020"/>
                      </a:moveTo>
                      <a:lnTo>
                        <a:pt x="4703" y="528"/>
                      </a:lnTo>
                      <a:lnTo>
                        <a:pt x="5466" y="528"/>
                      </a:lnTo>
                      <a:lnTo>
                        <a:pt x="5466" y="1020"/>
                      </a:lnTo>
                      <a:lnTo>
                        <a:pt x="4703" y="1020"/>
                      </a:lnTo>
                      <a:moveTo>
                        <a:pt x="4703" y="510"/>
                      </a:moveTo>
                      <a:lnTo>
                        <a:pt x="4703" y="18"/>
                      </a:lnTo>
                      <a:lnTo>
                        <a:pt x="5466" y="18"/>
                      </a:lnTo>
                      <a:lnTo>
                        <a:pt x="5466" y="510"/>
                      </a:lnTo>
                      <a:lnTo>
                        <a:pt x="4703" y="510"/>
                      </a:lnTo>
                      <a:moveTo>
                        <a:pt x="4685" y="510"/>
                      </a:moveTo>
                      <a:lnTo>
                        <a:pt x="3922" y="510"/>
                      </a:lnTo>
                      <a:lnTo>
                        <a:pt x="3922" y="18"/>
                      </a:lnTo>
                      <a:lnTo>
                        <a:pt x="4685" y="18"/>
                      </a:lnTo>
                      <a:lnTo>
                        <a:pt x="4685" y="510"/>
                      </a:lnTo>
                      <a:moveTo>
                        <a:pt x="3904" y="510"/>
                      </a:moveTo>
                      <a:lnTo>
                        <a:pt x="3141" y="510"/>
                      </a:lnTo>
                      <a:lnTo>
                        <a:pt x="3141" y="18"/>
                      </a:lnTo>
                      <a:lnTo>
                        <a:pt x="3904" y="18"/>
                      </a:lnTo>
                      <a:lnTo>
                        <a:pt x="3904" y="510"/>
                      </a:lnTo>
                      <a:moveTo>
                        <a:pt x="3124" y="510"/>
                      </a:moveTo>
                      <a:lnTo>
                        <a:pt x="2360" y="510"/>
                      </a:lnTo>
                      <a:lnTo>
                        <a:pt x="2360" y="18"/>
                      </a:lnTo>
                      <a:lnTo>
                        <a:pt x="3124" y="18"/>
                      </a:lnTo>
                      <a:lnTo>
                        <a:pt x="3124" y="510"/>
                      </a:lnTo>
                      <a:moveTo>
                        <a:pt x="2343" y="510"/>
                      </a:moveTo>
                      <a:lnTo>
                        <a:pt x="1580" y="510"/>
                      </a:lnTo>
                      <a:lnTo>
                        <a:pt x="1580" y="18"/>
                      </a:lnTo>
                      <a:lnTo>
                        <a:pt x="2343" y="18"/>
                      </a:lnTo>
                      <a:lnTo>
                        <a:pt x="2343" y="510"/>
                      </a:lnTo>
                      <a:moveTo>
                        <a:pt x="1562" y="510"/>
                      </a:moveTo>
                      <a:lnTo>
                        <a:pt x="799" y="510"/>
                      </a:lnTo>
                      <a:lnTo>
                        <a:pt x="799" y="18"/>
                      </a:lnTo>
                      <a:lnTo>
                        <a:pt x="1562" y="18"/>
                      </a:lnTo>
                      <a:lnTo>
                        <a:pt x="1562" y="510"/>
                      </a:lnTo>
                      <a:moveTo>
                        <a:pt x="1562" y="528"/>
                      </a:moveTo>
                      <a:lnTo>
                        <a:pt x="1562" y="1020"/>
                      </a:lnTo>
                      <a:lnTo>
                        <a:pt x="799" y="1020"/>
                      </a:lnTo>
                      <a:lnTo>
                        <a:pt x="799" y="528"/>
                      </a:lnTo>
                      <a:lnTo>
                        <a:pt x="1562" y="528"/>
                      </a:lnTo>
                      <a:moveTo>
                        <a:pt x="781" y="1020"/>
                      </a:moveTo>
                      <a:lnTo>
                        <a:pt x="18" y="1020"/>
                      </a:lnTo>
                      <a:lnTo>
                        <a:pt x="18" y="528"/>
                      </a:lnTo>
                      <a:lnTo>
                        <a:pt x="781" y="528"/>
                      </a:lnTo>
                      <a:lnTo>
                        <a:pt x="781" y="1020"/>
                      </a:lnTo>
                      <a:moveTo>
                        <a:pt x="781" y="1038"/>
                      </a:moveTo>
                      <a:lnTo>
                        <a:pt x="781" y="1530"/>
                      </a:lnTo>
                      <a:lnTo>
                        <a:pt x="18" y="1530"/>
                      </a:lnTo>
                      <a:lnTo>
                        <a:pt x="18" y="1038"/>
                      </a:lnTo>
                      <a:lnTo>
                        <a:pt x="781" y="1038"/>
                      </a:lnTo>
                      <a:moveTo>
                        <a:pt x="781" y="1547"/>
                      </a:moveTo>
                      <a:lnTo>
                        <a:pt x="781" y="2040"/>
                      </a:lnTo>
                      <a:lnTo>
                        <a:pt x="18" y="2040"/>
                      </a:lnTo>
                      <a:lnTo>
                        <a:pt x="18" y="1547"/>
                      </a:lnTo>
                      <a:lnTo>
                        <a:pt x="781" y="1547"/>
                      </a:lnTo>
                      <a:moveTo>
                        <a:pt x="781" y="2057"/>
                      </a:moveTo>
                      <a:lnTo>
                        <a:pt x="781" y="2550"/>
                      </a:lnTo>
                      <a:lnTo>
                        <a:pt x="18" y="2550"/>
                      </a:lnTo>
                      <a:lnTo>
                        <a:pt x="18" y="2057"/>
                      </a:lnTo>
                      <a:lnTo>
                        <a:pt x="781" y="2057"/>
                      </a:lnTo>
                      <a:moveTo>
                        <a:pt x="781" y="2567"/>
                      </a:moveTo>
                      <a:lnTo>
                        <a:pt x="781" y="3060"/>
                      </a:lnTo>
                      <a:lnTo>
                        <a:pt x="18" y="3060"/>
                      </a:lnTo>
                      <a:lnTo>
                        <a:pt x="18" y="2567"/>
                      </a:lnTo>
                      <a:lnTo>
                        <a:pt x="781" y="2567"/>
                      </a:lnTo>
                      <a:moveTo>
                        <a:pt x="781" y="3077"/>
                      </a:moveTo>
                      <a:lnTo>
                        <a:pt x="781" y="3569"/>
                      </a:lnTo>
                      <a:lnTo>
                        <a:pt x="18" y="3569"/>
                      </a:lnTo>
                      <a:lnTo>
                        <a:pt x="18" y="3077"/>
                      </a:lnTo>
                      <a:lnTo>
                        <a:pt x="781" y="3077"/>
                      </a:lnTo>
                      <a:moveTo>
                        <a:pt x="799" y="3077"/>
                      </a:moveTo>
                      <a:lnTo>
                        <a:pt x="1562" y="3077"/>
                      </a:lnTo>
                      <a:lnTo>
                        <a:pt x="1562" y="3569"/>
                      </a:lnTo>
                      <a:lnTo>
                        <a:pt x="799" y="3569"/>
                      </a:lnTo>
                      <a:lnTo>
                        <a:pt x="799" y="3077"/>
                      </a:lnTo>
                      <a:moveTo>
                        <a:pt x="1562" y="3587"/>
                      </a:moveTo>
                      <a:lnTo>
                        <a:pt x="1562" y="4079"/>
                      </a:lnTo>
                      <a:lnTo>
                        <a:pt x="799" y="4079"/>
                      </a:lnTo>
                      <a:lnTo>
                        <a:pt x="799" y="3587"/>
                      </a:lnTo>
                      <a:lnTo>
                        <a:pt x="1562" y="3587"/>
                      </a:lnTo>
                      <a:moveTo>
                        <a:pt x="1580" y="3587"/>
                      </a:moveTo>
                      <a:lnTo>
                        <a:pt x="2343" y="3587"/>
                      </a:lnTo>
                      <a:lnTo>
                        <a:pt x="2343" y="4079"/>
                      </a:lnTo>
                      <a:lnTo>
                        <a:pt x="1580" y="4079"/>
                      </a:lnTo>
                      <a:lnTo>
                        <a:pt x="1580" y="3587"/>
                      </a:lnTo>
                      <a:moveTo>
                        <a:pt x="2360" y="3587"/>
                      </a:moveTo>
                      <a:lnTo>
                        <a:pt x="3124" y="3587"/>
                      </a:lnTo>
                      <a:lnTo>
                        <a:pt x="3124" y="4079"/>
                      </a:lnTo>
                      <a:lnTo>
                        <a:pt x="2360" y="4079"/>
                      </a:lnTo>
                      <a:lnTo>
                        <a:pt x="2360" y="3587"/>
                      </a:lnTo>
                      <a:moveTo>
                        <a:pt x="3141" y="3587"/>
                      </a:moveTo>
                      <a:lnTo>
                        <a:pt x="3904" y="3587"/>
                      </a:lnTo>
                      <a:lnTo>
                        <a:pt x="3904" y="4079"/>
                      </a:lnTo>
                      <a:lnTo>
                        <a:pt x="3141" y="4079"/>
                      </a:lnTo>
                      <a:lnTo>
                        <a:pt x="3141" y="3587"/>
                      </a:lnTo>
                      <a:moveTo>
                        <a:pt x="3922" y="3587"/>
                      </a:moveTo>
                      <a:lnTo>
                        <a:pt x="4685" y="3587"/>
                      </a:lnTo>
                      <a:lnTo>
                        <a:pt x="4685" y="4079"/>
                      </a:lnTo>
                      <a:lnTo>
                        <a:pt x="3922" y="4079"/>
                      </a:lnTo>
                      <a:lnTo>
                        <a:pt x="3922" y="3587"/>
                      </a:lnTo>
                      <a:moveTo>
                        <a:pt x="4703" y="3587"/>
                      </a:moveTo>
                      <a:lnTo>
                        <a:pt x="5466" y="3587"/>
                      </a:lnTo>
                      <a:lnTo>
                        <a:pt x="5466" y="4079"/>
                      </a:lnTo>
                      <a:lnTo>
                        <a:pt x="4703" y="4079"/>
                      </a:lnTo>
                      <a:lnTo>
                        <a:pt x="4703" y="3587"/>
                      </a:lnTo>
                      <a:moveTo>
                        <a:pt x="4703" y="3569"/>
                      </a:moveTo>
                      <a:lnTo>
                        <a:pt x="4703" y="3077"/>
                      </a:lnTo>
                      <a:lnTo>
                        <a:pt x="5466" y="3077"/>
                      </a:lnTo>
                      <a:lnTo>
                        <a:pt x="5466" y="3569"/>
                      </a:lnTo>
                      <a:lnTo>
                        <a:pt x="4703" y="3569"/>
                      </a:lnTo>
                      <a:moveTo>
                        <a:pt x="5484" y="3077"/>
                      </a:moveTo>
                      <a:lnTo>
                        <a:pt x="6247" y="3077"/>
                      </a:lnTo>
                      <a:lnTo>
                        <a:pt x="6247" y="3569"/>
                      </a:lnTo>
                      <a:lnTo>
                        <a:pt x="5484" y="3569"/>
                      </a:lnTo>
                      <a:lnTo>
                        <a:pt x="5484" y="3077"/>
                      </a:lnTo>
                      <a:moveTo>
                        <a:pt x="5484" y="3060"/>
                      </a:moveTo>
                      <a:lnTo>
                        <a:pt x="5484" y="2567"/>
                      </a:lnTo>
                      <a:lnTo>
                        <a:pt x="6247" y="2567"/>
                      </a:lnTo>
                      <a:lnTo>
                        <a:pt x="6247" y="3060"/>
                      </a:lnTo>
                      <a:lnTo>
                        <a:pt x="5484" y="3060"/>
                      </a:lnTo>
                      <a:moveTo>
                        <a:pt x="5484" y="2550"/>
                      </a:moveTo>
                      <a:lnTo>
                        <a:pt x="5484" y="2057"/>
                      </a:lnTo>
                      <a:lnTo>
                        <a:pt x="6247" y="2057"/>
                      </a:lnTo>
                      <a:lnTo>
                        <a:pt x="6247" y="2550"/>
                      </a:lnTo>
                      <a:lnTo>
                        <a:pt x="5484" y="2550"/>
                      </a:lnTo>
                      <a:moveTo>
                        <a:pt x="5484" y="2040"/>
                      </a:moveTo>
                      <a:lnTo>
                        <a:pt x="5484" y="1547"/>
                      </a:lnTo>
                      <a:lnTo>
                        <a:pt x="6247" y="1547"/>
                      </a:lnTo>
                      <a:lnTo>
                        <a:pt x="6247" y="2040"/>
                      </a:lnTo>
                      <a:lnTo>
                        <a:pt x="5484" y="2040"/>
                      </a:lnTo>
                      <a:moveTo>
                        <a:pt x="5484" y="1530"/>
                      </a:moveTo>
                      <a:lnTo>
                        <a:pt x="5484" y="1038"/>
                      </a:lnTo>
                      <a:lnTo>
                        <a:pt x="6247" y="1038"/>
                      </a:lnTo>
                      <a:lnTo>
                        <a:pt x="6247" y="1530"/>
                      </a:lnTo>
                      <a:lnTo>
                        <a:pt x="5484" y="1530"/>
                      </a:lnTo>
                      <a:moveTo>
                        <a:pt x="5484" y="1020"/>
                      </a:moveTo>
                      <a:lnTo>
                        <a:pt x="5484" y="528"/>
                      </a:lnTo>
                      <a:lnTo>
                        <a:pt x="6247" y="528"/>
                      </a:lnTo>
                      <a:lnTo>
                        <a:pt x="6247" y="1020"/>
                      </a:lnTo>
                      <a:lnTo>
                        <a:pt x="5484" y="1020"/>
                      </a:lnTo>
                      <a:moveTo>
                        <a:pt x="781" y="18"/>
                      </a:moveTo>
                      <a:lnTo>
                        <a:pt x="781" y="510"/>
                      </a:lnTo>
                      <a:lnTo>
                        <a:pt x="18" y="510"/>
                      </a:lnTo>
                      <a:lnTo>
                        <a:pt x="18" y="18"/>
                      </a:lnTo>
                      <a:lnTo>
                        <a:pt x="781" y="18"/>
                      </a:lnTo>
                      <a:moveTo>
                        <a:pt x="18" y="3587"/>
                      </a:moveTo>
                      <a:lnTo>
                        <a:pt x="781" y="3587"/>
                      </a:lnTo>
                      <a:lnTo>
                        <a:pt x="781" y="4079"/>
                      </a:lnTo>
                      <a:lnTo>
                        <a:pt x="18" y="4079"/>
                      </a:lnTo>
                      <a:lnTo>
                        <a:pt x="18" y="3587"/>
                      </a:lnTo>
                      <a:moveTo>
                        <a:pt x="5484" y="4079"/>
                      </a:moveTo>
                      <a:lnTo>
                        <a:pt x="5484" y="3587"/>
                      </a:lnTo>
                      <a:lnTo>
                        <a:pt x="6247" y="3587"/>
                      </a:lnTo>
                      <a:lnTo>
                        <a:pt x="6247" y="4079"/>
                      </a:lnTo>
                      <a:lnTo>
                        <a:pt x="5484" y="4079"/>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 name="Google Shape;2074;p39">
                  <a:extLst>
                    <a:ext uri="{FF2B5EF4-FFF2-40B4-BE49-F238E27FC236}">
                      <a16:creationId xmlns:a16="http://schemas.microsoft.com/office/drawing/2014/main" id="{2EE1E353-9E30-4913-A555-213188D1045D}"/>
                    </a:ext>
                  </a:extLst>
                </p:cNvPr>
                <p:cNvSpPr/>
                <p:nvPr/>
              </p:nvSpPr>
              <p:spPr>
                <a:xfrm>
                  <a:off x="6490195" y="947570"/>
                  <a:ext cx="2119680" cy="899280"/>
                </a:xfrm>
                <a:custGeom>
                  <a:avLst/>
                  <a:gdLst/>
                  <a:ahLst/>
                  <a:cxnLst/>
                  <a:rect l="l" t="t" r="r" b="b"/>
                  <a:pathLst>
                    <a:path w="5888" h="2498" extrusionOk="0">
                      <a:moveTo>
                        <a:pt x="5887" y="1899"/>
                      </a:moveTo>
                      <a:cubicBezTo>
                        <a:pt x="5882" y="1887"/>
                        <a:pt x="5877" y="1879"/>
                        <a:pt x="5871" y="1872"/>
                      </a:cubicBezTo>
                      <a:cubicBezTo>
                        <a:pt x="5868" y="1867"/>
                        <a:pt x="5864" y="1862"/>
                        <a:pt x="5861" y="1857"/>
                      </a:cubicBezTo>
                      <a:cubicBezTo>
                        <a:pt x="5858" y="1852"/>
                        <a:pt x="5858" y="1846"/>
                        <a:pt x="5858" y="1840"/>
                      </a:cubicBezTo>
                      <a:cubicBezTo>
                        <a:pt x="5858" y="1834"/>
                        <a:pt x="5858" y="1827"/>
                        <a:pt x="5855" y="1819"/>
                      </a:cubicBezTo>
                      <a:lnTo>
                        <a:pt x="5853" y="1813"/>
                      </a:lnTo>
                      <a:lnTo>
                        <a:pt x="5847" y="1813"/>
                      </a:lnTo>
                      <a:cubicBezTo>
                        <a:pt x="5831" y="1814"/>
                        <a:pt x="5810" y="1785"/>
                        <a:pt x="5798" y="1765"/>
                      </a:cubicBezTo>
                      <a:lnTo>
                        <a:pt x="5798" y="1255"/>
                      </a:lnTo>
                      <a:lnTo>
                        <a:pt x="5730" y="1255"/>
                      </a:lnTo>
                      <a:lnTo>
                        <a:pt x="5730" y="828"/>
                      </a:lnTo>
                      <a:lnTo>
                        <a:pt x="5712" y="828"/>
                      </a:lnTo>
                      <a:lnTo>
                        <a:pt x="5712" y="1255"/>
                      </a:lnTo>
                      <a:lnTo>
                        <a:pt x="5645" y="1255"/>
                      </a:lnTo>
                      <a:lnTo>
                        <a:pt x="5645" y="1553"/>
                      </a:lnTo>
                      <a:cubicBezTo>
                        <a:pt x="5640" y="1549"/>
                        <a:pt x="5635" y="1547"/>
                        <a:pt x="5629" y="1546"/>
                      </a:cubicBezTo>
                      <a:cubicBezTo>
                        <a:pt x="5620" y="1544"/>
                        <a:pt x="5610" y="1546"/>
                        <a:pt x="5602" y="1553"/>
                      </a:cubicBezTo>
                      <a:cubicBezTo>
                        <a:pt x="5580" y="1570"/>
                        <a:pt x="5567" y="1598"/>
                        <a:pt x="5553" y="1624"/>
                      </a:cubicBezTo>
                      <a:cubicBezTo>
                        <a:pt x="5548" y="1636"/>
                        <a:pt x="5542" y="1647"/>
                        <a:pt x="5536" y="1657"/>
                      </a:cubicBezTo>
                      <a:lnTo>
                        <a:pt x="5536" y="1398"/>
                      </a:lnTo>
                      <a:lnTo>
                        <a:pt x="5470" y="1398"/>
                      </a:lnTo>
                      <a:lnTo>
                        <a:pt x="5470" y="958"/>
                      </a:lnTo>
                      <a:lnTo>
                        <a:pt x="5452" y="958"/>
                      </a:lnTo>
                      <a:lnTo>
                        <a:pt x="5452" y="1398"/>
                      </a:lnTo>
                      <a:lnTo>
                        <a:pt x="5384" y="1398"/>
                      </a:lnTo>
                      <a:lnTo>
                        <a:pt x="5384" y="1884"/>
                      </a:lnTo>
                      <a:lnTo>
                        <a:pt x="5382" y="1887"/>
                      </a:lnTo>
                      <a:cubicBezTo>
                        <a:pt x="5373" y="1902"/>
                        <a:pt x="5364" y="1916"/>
                        <a:pt x="5356" y="1930"/>
                      </a:cubicBezTo>
                      <a:cubicBezTo>
                        <a:pt x="5344" y="1949"/>
                        <a:pt x="5332" y="1969"/>
                        <a:pt x="5320" y="1989"/>
                      </a:cubicBezTo>
                      <a:cubicBezTo>
                        <a:pt x="5317" y="1994"/>
                        <a:pt x="5314" y="2000"/>
                        <a:pt x="5311" y="2006"/>
                      </a:cubicBezTo>
                      <a:cubicBezTo>
                        <a:pt x="5305" y="2018"/>
                        <a:pt x="5299" y="2031"/>
                        <a:pt x="5292" y="2038"/>
                      </a:cubicBezTo>
                      <a:cubicBezTo>
                        <a:pt x="5288" y="2042"/>
                        <a:pt x="5284" y="2044"/>
                        <a:pt x="5278" y="2046"/>
                      </a:cubicBezTo>
                      <a:cubicBezTo>
                        <a:pt x="5277" y="2046"/>
                        <a:pt x="5276" y="2047"/>
                        <a:pt x="5275" y="2048"/>
                      </a:cubicBezTo>
                      <a:lnTo>
                        <a:pt x="5275" y="1298"/>
                      </a:lnTo>
                      <a:lnTo>
                        <a:pt x="5216" y="1298"/>
                      </a:lnTo>
                      <a:lnTo>
                        <a:pt x="5216" y="1131"/>
                      </a:lnTo>
                      <a:lnTo>
                        <a:pt x="5198" y="1131"/>
                      </a:lnTo>
                      <a:lnTo>
                        <a:pt x="5198" y="1298"/>
                      </a:lnTo>
                      <a:lnTo>
                        <a:pt x="5122" y="1298"/>
                      </a:lnTo>
                      <a:lnTo>
                        <a:pt x="5122" y="2098"/>
                      </a:lnTo>
                      <a:cubicBezTo>
                        <a:pt x="5110" y="2098"/>
                        <a:pt x="5098" y="2096"/>
                        <a:pt x="5087" y="2092"/>
                      </a:cubicBezTo>
                      <a:cubicBezTo>
                        <a:pt x="5032" y="2074"/>
                        <a:pt x="4998" y="2020"/>
                        <a:pt x="4979" y="1979"/>
                      </a:cubicBezTo>
                      <a:cubicBezTo>
                        <a:pt x="4967" y="1952"/>
                        <a:pt x="4951" y="1925"/>
                        <a:pt x="4928" y="1895"/>
                      </a:cubicBezTo>
                      <a:cubicBezTo>
                        <a:pt x="4903" y="1861"/>
                        <a:pt x="4898" y="1830"/>
                        <a:pt x="4892" y="1794"/>
                      </a:cubicBezTo>
                      <a:cubicBezTo>
                        <a:pt x="4889" y="1781"/>
                        <a:pt x="4887" y="1767"/>
                        <a:pt x="4883" y="1752"/>
                      </a:cubicBezTo>
                      <a:cubicBezTo>
                        <a:pt x="4860" y="1655"/>
                        <a:pt x="4815" y="1551"/>
                        <a:pt x="4758" y="1466"/>
                      </a:cubicBezTo>
                      <a:cubicBezTo>
                        <a:pt x="4733" y="1430"/>
                        <a:pt x="4710" y="1391"/>
                        <a:pt x="4688" y="1354"/>
                      </a:cubicBezTo>
                      <a:cubicBezTo>
                        <a:pt x="4658" y="1304"/>
                        <a:pt x="4628" y="1252"/>
                        <a:pt x="4592" y="1204"/>
                      </a:cubicBezTo>
                      <a:cubicBezTo>
                        <a:pt x="4579" y="1186"/>
                        <a:pt x="4567" y="1168"/>
                        <a:pt x="4555" y="1150"/>
                      </a:cubicBezTo>
                      <a:cubicBezTo>
                        <a:pt x="4540" y="1128"/>
                        <a:pt x="4525" y="1106"/>
                        <a:pt x="4509" y="1084"/>
                      </a:cubicBezTo>
                      <a:cubicBezTo>
                        <a:pt x="4495" y="1066"/>
                        <a:pt x="4484" y="1048"/>
                        <a:pt x="4473" y="1029"/>
                      </a:cubicBezTo>
                      <a:cubicBezTo>
                        <a:pt x="4465" y="1016"/>
                        <a:pt x="4458" y="1004"/>
                        <a:pt x="4449" y="991"/>
                      </a:cubicBezTo>
                      <a:cubicBezTo>
                        <a:pt x="4431" y="963"/>
                        <a:pt x="4422" y="943"/>
                        <a:pt x="4414" y="912"/>
                      </a:cubicBezTo>
                      <a:cubicBezTo>
                        <a:pt x="4412" y="904"/>
                        <a:pt x="4411" y="897"/>
                        <a:pt x="4409" y="888"/>
                      </a:cubicBezTo>
                      <a:cubicBezTo>
                        <a:pt x="4401" y="856"/>
                        <a:pt x="4393" y="818"/>
                        <a:pt x="4378" y="791"/>
                      </a:cubicBezTo>
                      <a:cubicBezTo>
                        <a:pt x="4363" y="765"/>
                        <a:pt x="4338" y="744"/>
                        <a:pt x="4321" y="732"/>
                      </a:cubicBezTo>
                      <a:cubicBezTo>
                        <a:pt x="4316" y="728"/>
                        <a:pt x="4311" y="725"/>
                        <a:pt x="4306" y="721"/>
                      </a:cubicBezTo>
                      <a:cubicBezTo>
                        <a:pt x="4284" y="704"/>
                        <a:pt x="4256" y="684"/>
                        <a:pt x="4228" y="671"/>
                      </a:cubicBezTo>
                      <a:lnTo>
                        <a:pt x="4228" y="256"/>
                      </a:lnTo>
                      <a:lnTo>
                        <a:pt x="4165" y="256"/>
                      </a:lnTo>
                      <a:lnTo>
                        <a:pt x="4165" y="64"/>
                      </a:lnTo>
                      <a:lnTo>
                        <a:pt x="4148" y="64"/>
                      </a:lnTo>
                      <a:lnTo>
                        <a:pt x="4148" y="256"/>
                      </a:lnTo>
                      <a:lnTo>
                        <a:pt x="4076" y="256"/>
                      </a:lnTo>
                      <a:lnTo>
                        <a:pt x="4076" y="781"/>
                      </a:lnTo>
                      <a:cubicBezTo>
                        <a:pt x="4058" y="810"/>
                        <a:pt x="4040" y="835"/>
                        <a:pt x="4010" y="858"/>
                      </a:cubicBezTo>
                      <a:cubicBezTo>
                        <a:pt x="3996" y="869"/>
                        <a:pt x="3981" y="880"/>
                        <a:pt x="3967" y="890"/>
                      </a:cubicBezTo>
                      <a:lnTo>
                        <a:pt x="3967" y="511"/>
                      </a:lnTo>
                      <a:lnTo>
                        <a:pt x="3905" y="511"/>
                      </a:lnTo>
                      <a:lnTo>
                        <a:pt x="3905" y="319"/>
                      </a:lnTo>
                      <a:lnTo>
                        <a:pt x="3888" y="319"/>
                      </a:lnTo>
                      <a:lnTo>
                        <a:pt x="3888" y="511"/>
                      </a:lnTo>
                      <a:lnTo>
                        <a:pt x="3814" y="511"/>
                      </a:lnTo>
                      <a:lnTo>
                        <a:pt x="3814" y="1002"/>
                      </a:lnTo>
                      <a:cubicBezTo>
                        <a:pt x="3811" y="1005"/>
                        <a:pt x="3808" y="1008"/>
                        <a:pt x="3805" y="1011"/>
                      </a:cubicBezTo>
                      <a:cubicBezTo>
                        <a:pt x="3768" y="1050"/>
                        <a:pt x="3736" y="1092"/>
                        <a:pt x="3705" y="1134"/>
                      </a:cubicBezTo>
                      <a:lnTo>
                        <a:pt x="3705" y="750"/>
                      </a:lnTo>
                      <a:lnTo>
                        <a:pt x="3646" y="750"/>
                      </a:lnTo>
                      <a:lnTo>
                        <a:pt x="3646" y="573"/>
                      </a:lnTo>
                      <a:lnTo>
                        <a:pt x="3628" y="573"/>
                      </a:lnTo>
                      <a:lnTo>
                        <a:pt x="3628" y="750"/>
                      </a:lnTo>
                      <a:lnTo>
                        <a:pt x="3553" y="750"/>
                      </a:lnTo>
                      <a:lnTo>
                        <a:pt x="3553" y="1367"/>
                      </a:lnTo>
                      <a:cubicBezTo>
                        <a:pt x="3544" y="1380"/>
                        <a:pt x="3534" y="1393"/>
                        <a:pt x="3525" y="1405"/>
                      </a:cubicBezTo>
                      <a:cubicBezTo>
                        <a:pt x="3510" y="1425"/>
                        <a:pt x="3494" y="1446"/>
                        <a:pt x="3480" y="1469"/>
                      </a:cubicBezTo>
                      <a:cubicBezTo>
                        <a:pt x="3467" y="1490"/>
                        <a:pt x="3457" y="1506"/>
                        <a:pt x="3444" y="1519"/>
                      </a:cubicBezTo>
                      <a:lnTo>
                        <a:pt x="3444" y="1010"/>
                      </a:lnTo>
                      <a:lnTo>
                        <a:pt x="3386" y="1010"/>
                      </a:lnTo>
                      <a:lnTo>
                        <a:pt x="3386" y="877"/>
                      </a:lnTo>
                      <a:lnTo>
                        <a:pt x="3368" y="877"/>
                      </a:lnTo>
                      <a:lnTo>
                        <a:pt x="3368" y="1010"/>
                      </a:lnTo>
                      <a:lnTo>
                        <a:pt x="3291" y="1010"/>
                      </a:lnTo>
                      <a:lnTo>
                        <a:pt x="3291" y="1593"/>
                      </a:lnTo>
                      <a:cubicBezTo>
                        <a:pt x="3290" y="1594"/>
                        <a:pt x="3289" y="1594"/>
                        <a:pt x="3288" y="1594"/>
                      </a:cubicBezTo>
                      <a:cubicBezTo>
                        <a:pt x="3253" y="1604"/>
                        <a:pt x="3184" y="1606"/>
                        <a:pt x="3157" y="1585"/>
                      </a:cubicBezTo>
                      <a:cubicBezTo>
                        <a:pt x="3114" y="1552"/>
                        <a:pt x="3090" y="1519"/>
                        <a:pt x="3080" y="1477"/>
                      </a:cubicBezTo>
                      <a:cubicBezTo>
                        <a:pt x="3078" y="1471"/>
                        <a:pt x="3078" y="1464"/>
                        <a:pt x="3078" y="1457"/>
                      </a:cubicBezTo>
                      <a:cubicBezTo>
                        <a:pt x="3077" y="1447"/>
                        <a:pt x="3077" y="1436"/>
                        <a:pt x="3073" y="1427"/>
                      </a:cubicBezTo>
                      <a:cubicBezTo>
                        <a:pt x="3067" y="1412"/>
                        <a:pt x="3049" y="1399"/>
                        <a:pt x="3035" y="1389"/>
                      </a:cubicBezTo>
                      <a:cubicBezTo>
                        <a:pt x="3032" y="1387"/>
                        <a:pt x="3030" y="1385"/>
                        <a:pt x="3027" y="1384"/>
                      </a:cubicBezTo>
                      <a:cubicBezTo>
                        <a:pt x="2988" y="1354"/>
                        <a:pt x="2915" y="1300"/>
                        <a:pt x="2871" y="1356"/>
                      </a:cubicBezTo>
                      <a:cubicBezTo>
                        <a:pt x="2861" y="1369"/>
                        <a:pt x="2852" y="1382"/>
                        <a:pt x="2843" y="1396"/>
                      </a:cubicBezTo>
                      <a:cubicBezTo>
                        <a:pt x="2825" y="1422"/>
                        <a:pt x="2808" y="1446"/>
                        <a:pt x="2785" y="1466"/>
                      </a:cubicBezTo>
                      <a:cubicBezTo>
                        <a:pt x="2739" y="1505"/>
                        <a:pt x="2702" y="1541"/>
                        <a:pt x="2672" y="1574"/>
                      </a:cubicBezTo>
                      <a:cubicBezTo>
                        <a:pt x="2668" y="1580"/>
                        <a:pt x="2663" y="1585"/>
                        <a:pt x="2659" y="1590"/>
                      </a:cubicBezTo>
                      <a:lnTo>
                        <a:pt x="2659" y="993"/>
                      </a:lnTo>
                      <a:lnTo>
                        <a:pt x="2601" y="993"/>
                      </a:lnTo>
                      <a:lnTo>
                        <a:pt x="2601" y="530"/>
                      </a:lnTo>
                      <a:lnTo>
                        <a:pt x="2583" y="530"/>
                      </a:lnTo>
                      <a:lnTo>
                        <a:pt x="2583" y="993"/>
                      </a:lnTo>
                      <a:lnTo>
                        <a:pt x="2506" y="993"/>
                      </a:lnTo>
                      <a:lnTo>
                        <a:pt x="2506" y="1829"/>
                      </a:lnTo>
                      <a:cubicBezTo>
                        <a:pt x="2502" y="1837"/>
                        <a:pt x="2498" y="1845"/>
                        <a:pt x="2493" y="1853"/>
                      </a:cubicBezTo>
                      <a:cubicBezTo>
                        <a:pt x="2491" y="1856"/>
                        <a:pt x="2490" y="1859"/>
                        <a:pt x="2488" y="1863"/>
                      </a:cubicBezTo>
                      <a:cubicBezTo>
                        <a:pt x="2479" y="1879"/>
                        <a:pt x="2471" y="1893"/>
                        <a:pt x="2458" y="1907"/>
                      </a:cubicBezTo>
                      <a:cubicBezTo>
                        <a:pt x="2442" y="1925"/>
                        <a:pt x="2438" y="1940"/>
                        <a:pt x="2433" y="1958"/>
                      </a:cubicBezTo>
                      <a:cubicBezTo>
                        <a:pt x="2431" y="1964"/>
                        <a:pt x="2429" y="1971"/>
                        <a:pt x="2426" y="1979"/>
                      </a:cubicBezTo>
                      <a:cubicBezTo>
                        <a:pt x="2423" y="1988"/>
                        <a:pt x="2421" y="1999"/>
                        <a:pt x="2420" y="2008"/>
                      </a:cubicBezTo>
                      <a:cubicBezTo>
                        <a:pt x="2418" y="2020"/>
                        <a:pt x="2417" y="2030"/>
                        <a:pt x="2413" y="2039"/>
                      </a:cubicBezTo>
                      <a:cubicBezTo>
                        <a:pt x="2410" y="2044"/>
                        <a:pt x="2404" y="2049"/>
                        <a:pt x="2397" y="2055"/>
                      </a:cubicBezTo>
                      <a:lnTo>
                        <a:pt x="2397" y="1210"/>
                      </a:lnTo>
                      <a:lnTo>
                        <a:pt x="2341" y="1210"/>
                      </a:lnTo>
                      <a:lnTo>
                        <a:pt x="2341" y="733"/>
                      </a:lnTo>
                      <a:lnTo>
                        <a:pt x="2323" y="733"/>
                      </a:lnTo>
                      <a:lnTo>
                        <a:pt x="2323" y="1210"/>
                      </a:lnTo>
                      <a:lnTo>
                        <a:pt x="2245" y="1210"/>
                      </a:lnTo>
                      <a:lnTo>
                        <a:pt x="2245" y="2115"/>
                      </a:lnTo>
                      <a:cubicBezTo>
                        <a:pt x="2236" y="2117"/>
                        <a:pt x="2227" y="2120"/>
                        <a:pt x="2219" y="2122"/>
                      </a:cubicBezTo>
                      <a:cubicBezTo>
                        <a:pt x="2191" y="2129"/>
                        <a:pt x="2163" y="2128"/>
                        <a:pt x="2136" y="2125"/>
                      </a:cubicBezTo>
                      <a:lnTo>
                        <a:pt x="2136" y="1474"/>
                      </a:lnTo>
                      <a:lnTo>
                        <a:pt x="2081" y="1474"/>
                      </a:lnTo>
                      <a:lnTo>
                        <a:pt x="2081" y="936"/>
                      </a:lnTo>
                      <a:lnTo>
                        <a:pt x="2063" y="936"/>
                      </a:lnTo>
                      <a:lnTo>
                        <a:pt x="2063" y="1474"/>
                      </a:lnTo>
                      <a:lnTo>
                        <a:pt x="1983" y="1474"/>
                      </a:lnTo>
                      <a:lnTo>
                        <a:pt x="1983" y="2086"/>
                      </a:lnTo>
                      <a:cubicBezTo>
                        <a:pt x="1976" y="2080"/>
                        <a:pt x="1969" y="2074"/>
                        <a:pt x="1962" y="2066"/>
                      </a:cubicBezTo>
                      <a:cubicBezTo>
                        <a:pt x="1959" y="2064"/>
                        <a:pt x="1957" y="2062"/>
                        <a:pt x="1955" y="2060"/>
                      </a:cubicBezTo>
                      <a:cubicBezTo>
                        <a:pt x="1944" y="2049"/>
                        <a:pt x="1936" y="2041"/>
                        <a:pt x="1930" y="2029"/>
                      </a:cubicBezTo>
                      <a:cubicBezTo>
                        <a:pt x="1923" y="2014"/>
                        <a:pt x="1918" y="1996"/>
                        <a:pt x="1913" y="1980"/>
                      </a:cubicBezTo>
                      <a:cubicBezTo>
                        <a:pt x="1910" y="1968"/>
                        <a:pt x="1908" y="1957"/>
                        <a:pt x="1905" y="1946"/>
                      </a:cubicBezTo>
                      <a:cubicBezTo>
                        <a:pt x="1892" y="1892"/>
                        <a:pt x="1879" y="1836"/>
                        <a:pt x="1828" y="1799"/>
                      </a:cubicBezTo>
                      <a:cubicBezTo>
                        <a:pt x="1808" y="1785"/>
                        <a:pt x="1783" y="1773"/>
                        <a:pt x="1759" y="1762"/>
                      </a:cubicBezTo>
                      <a:cubicBezTo>
                        <a:pt x="1726" y="1747"/>
                        <a:pt x="1692" y="1731"/>
                        <a:pt x="1670" y="1708"/>
                      </a:cubicBezTo>
                      <a:cubicBezTo>
                        <a:pt x="1661" y="1697"/>
                        <a:pt x="1658" y="1687"/>
                        <a:pt x="1656" y="1673"/>
                      </a:cubicBezTo>
                      <a:cubicBezTo>
                        <a:pt x="1654" y="1666"/>
                        <a:pt x="1653" y="1660"/>
                        <a:pt x="1651" y="1653"/>
                      </a:cubicBezTo>
                      <a:cubicBezTo>
                        <a:pt x="1648" y="1643"/>
                        <a:pt x="1644" y="1635"/>
                        <a:pt x="1641" y="1626"/>
                      </a:cubicBezTo>
                      <a:cubicBezTo>
                        <a:pt x="1635" y="1615"/>
                        <a:pt x="1630" y="1604"/>
                        <a:pt x="1628" y="1592"/>
                      </a:cubicBezTo>
                      <a:cubicBezTo>
                        <a:pt x="1627" y="1586"/>
                        <a:pt x="1627" y="1581"/>
                        <a:pt x="1626" y="1576"/>
                      </a:cubicBezTo>
                      <a:cubicBezTo>
                        <a:pt x="1624" y="1561"/>
                        <a:pt x="1622" y="1546"/>
                        <a:pt x="1613" y="1528"/>
                      </a:cubicBezTo>
                      <a:cubicBezTo>
                        <a:pt x="1609" y="1520"/>
                        <a:pt x="1604" y="1513"/>
                        <a:pt x="1599" y="1507"/>
                      </a:cubicBezTo>
                      <a:cubicBezTo>
                        <a:pt x="1595" y="1501"/>
                        <a:pt x="1591" y="1496"/>
                        <a:pt x="1588" y="1491"/>
                      </a:cubicBezTo>
                      <a:cubicBezTo>
                        <a:pt x="1584" y="1484"/>
                        <a:pt x="1582" y="1478"/>
                        <a:pt x="1579" y="1472"/>
                      </a:cubicBezTo>
                      <a:cubicBezTo>
                        <a:pt x="1574" y="1461"/>
                        <a:pt x="1569" y="1450"/>
                        <a:pt x="1560" y="1439"/>
                      </a:cubicBezTo>
                      <a:lnTo>
                        <a:pt x="1554" y="1431"/>
                      </a:lnTo>
                      <a:cubicBezTo>
                        <a:pt x="1543" y="1416"/>
                        <a:pt x="1532" y="1401"/>
                        <a:pt x="1521" y="1385"/>
                      </a:cubicBezTo>
                      <a:cubicBezTo>
                        <a:pt x="1511" y="1369"/>
                        <a:pt x="1503" y="1350"/>
                        <a:pt x="1495" y="1331"/>
                      </a:cubicBezTo>
                      <a:cubicBezTo>
                        <a:pt x="1489" y="1316"/>
                        <a:pt x="1482" y="1300"/>
                        <a:pt x="1474" y="1286"/>
                      </a:cubicBezTo>
                      <a:cubicBezTo>
                        <a:pt x="1468" y="1275"/>
                        <a:pt x="1460" y="1266"/>
                        <a:pt x="1452" y="1256"/>
                      </a:cubicBezTo>
                      <a:cubicBezTo>
                        <a:pt x="1441" y="1243"/>
                        <a:pt x="1430" y="1230"/>
                        <a:pt x="1426" y="1217"/>
                      </a:cubicBezTo>
                      <a:cubicBezTo>
                        <a:pt x="1420" y="1201"/>
                        <a:pt x="1422" y="1178"/>
                        <a:pt x="1423" y="1158"/>
                      </a:cubicBezTo>
                      <a:cubicBezTo>
                        <a:pt x="1424" y="1149"/>
                        <a:pt x="1424" y="1141"/>
                        <a:pt x="1424" y="1133"/>
                      </a:cubicBezTo>
                      <a:cubicBezTo>
                        <a:pt x="1424" y="1129"/>
                        <a:pt x="1424" y="1125"/>
                        <a:pt x="1424" y="1122"/>
                      </a:cubicBezTo>
                      <a:cubicBezTo>
                        <a:pt x="1424" y="1089"/>
                        <a:pt x="1425" y="1067"/>
                        <a:pt x="1402" y="1036"/>
                      </a:cubicBezTo>
                      <a:cubicBezTo>
                        <a:pt x="1395" y="1026"/>
                        <a:pt x="1388" y="1016"/>
                        <a:pt x="1381" y="1006"/>
                      </a:cubicBezTo>
                      <a:cubicBezTo>
                        <a:pt x="1356" y="968"/>
                        <a:pt x="1330" y="928"/>
                        <a:pt x="1285" y="903"/>
                      </a:cubicBezTo>
                      <a:lnTo>
                        <a:pt x="1280" y="900"/>
                      </a:lnTo>
                      <a:lnTo>
                        <a:pt x="1275" y="903"/>
                      </a:lnTo>
                      <a:cubicBezTo>
                        <a:pt x="1268" y="908"/>
                        <a:pt x="1264" y="913"/>
                        <a:pt x="1260" y="917"/>
                      </a:cubicBezTo>
                      <a:cubicBezTo>
                        <a:pt x="1253" y="923"/>
                        <a:pt x="1248" y="928"/>
                        <a:pt x="1236" y="934"/>
                      </a:cubicBezTo>
                      <a:cubicBezTo>
                        <a:pt x="1225" y="938"/>
                        <a:pt x="1218" y="945"/>
                        <a:pt x="1211" y="951"/>
                      </a:cubicBezTo>
                      <a:cubicBezTo>
                        <a:pt x="1207" y="955"/>
                        <a:pt x="1202" y="959"/>
                        <a:pt x="1197" y="963"/>
                      </a:cubicBezTo>
                      <a:cubicBezTo>
                        <a:pt x="1186" y="970"/>
                        <a:pt x="1174" y="975"/>
                        <a:pt x="1162" y="980"/>
                      </a:cubicBezTo>
                      <a:cubicBezTo>
                        <a:pt x="1140" y="989"/>
                        <a:pt x="1117" y="998"/>
                        <a:pt x="1099" y="1021"/>
                      </a:cubicBezTo>
                      <a:cubicBezTo>
                        <a:pt x="1096" y="1025"/>
                        <a:pt x="1092" y="1029"/>
                        <a:pt x="1089" y="1033"/>
                      </a:cubicBezTo>
                      <a:lnTo>
                        <a:pt x="1089" y="435"/>
                      </a:lnTo>
                      <a:lnTo>
                        <a:pt x="1019" y="435"/>
                      </a:lnTo>
                      <a:lnTo>
                        <a:pt x="1019" y="0"/>
                      </a:lnTo>
                      <a:lnTo>
                        <a:pt x="1002" y="0"/>
                      </a:lnTo>
                      <a:lnTo>
                        <a:pt x="1002" y="435"/>
                      </a:lnTo>
                      <a:lnTo>
                        <a:pt x="937" y="435"/>
                      </a:lnTo>
                      <a:lnTo>
                        <a:pt x="937" y="1196"/>
                      </a:lnTo>
                      <a:cubicBezTo>
                        <a:pt x="931" y="1204"/>
                        <a:pt x="925" y="1211"/>
                        <a:pt x="917" y="1218"/>
                      </a:cubicBezTo>
                      <a:cubicBezTo>
                        <a:pt x="892" y="1238"/>
                        <a:pt x="876" y="1261"/>
                        <a:pt x="859" y="1284"/>
                      </a:cubicBezTo>
                      <a:cubicBezTo>
                        <a:pt x="856" y="1290"/>
                        <a:pt x="852" y="1295"/>
                        <a:pt x="848" y="1301"/>
                      </a:cubicBezTo>
                      <a:cubicBezTo>
                        <a:pt x="842" y="1309"/>
                        <a:pt x="835" y="1317"/>
                        <a:pt x="828" y="1326"/>
                      </a:cubicBezTo>
                      <a:lnTo>
                        <a:pt x="828" y="1327"/>
                      </a:lnTo>
                      <a:lnTo>
                        <a:pt x="828" y="775"/>
                      </a:lnTo>
                      <a:lnTo>
                        <a:pt x="764" y="775"/>
                      </a:lnTo>
                      <a:lnTo>
                        <a:pt x="764" y="345"/>
                      </a:lnTo>
                      <a:lnTo>
                        <a:pt x="746" y="345"/>
                      </a:lnTo>
                      <a:lnTo>
                        <a:pt x="746" y="775"/>
                      </a:lnTo>
                      <a:lnTo>
                        <a:pt x="675" y="775"/>
                      </a:lnTo>
                      <a:lnTo>
                        <a:pt x="675" y="1528"/>
                      </a:lnTo>
                      <a:cubicBezTo>
                        <a:pt x="675" y="1529"/>
                        <a:pt x="674" y="1530"/>
                        <a:pt x="674" y="1531"/>
                      </a:cubicBezTo>
                      <a:cubicBezTo>
                        <a:pt x="661" y="1553"/>
                        <a:pt x="645" y="1574"/>
                        <a:pt x="629" y="1594"/>
                      </a:cubicBezTo>
                      <a:cubicBezTo>
                        <a:pt x="611" y="1617"/>
                        <a:pt x="592" y="1640"/>
                        <a:pt x="579" y="1666"/>
                      </a:cubicBezTo>
                      <a:cubicBezTo>
                        <a:pt x="575" y="1675"/>
                        <a:pt x="570" y="1683"/>
                        <a:pt x="566" y="1691"/>
                      </a:cubicBezTo>
                      <a:lnTo>
                        <a:pt x="566" y="1168"/>
                      </a:lnTo>
                      <a:lnTo>
                        <a:pt x="492" y="1168"/>
                      </a:lnTo>
                      <a:lnTo>
                        <a:pt x="492" y="678"/>
                      </a:lnTo>
                      <a:lnTo>
                        <a:pt x="474" y="678"/>
                      </a:lnTo>
                      <a:lnTo>
                        <a:pt x="474" y="1168"/>
                      </a:lnTo>
                      <a:lnTo>
                        <a:pt x="414" y="1168"/>
                      </a:lnTo>
                      <a:lnTo>
                        <a:pt x="414" y="2063"/>
                      </a:lnTo>
                      <a:cubicBezTo>
                        <a:pt x="398" y="2082"/>
                        <a:pt x="371" y="2094"/>
                        <a:pt x="350" y="2097"/>
                      </a:cubicBezTo>
                      <a:cubicBezTo>
                        <a:pt x="342" y="2098"/>
                        <a:pt x="335" y="2100"/>
                        <a:pt x="328" y="2102"/>
                      </a:cubicBezTo>
                      <a:cubicBezTo>
                        <a:pt x="320" y="2104"/>
                        <a:pt x="312" y="2106"/>
                        <a:pt x="305" y="2107"/>
                      </a:cubicBezTo>
                      <a:lnTo>
                        <a:pt x="305" y="1543"/>
                      </a:lnTo>
                      <a:lnTo>
                        <a:pt x="228" y="1543"/>
                      </a:lnTo>
                      <a:lnTo>
                        <a:pt x="228" y="897"/>
                      </a:lnTo>
                      <a:lnTo>
                        <a:pt x="210" y="897"/>
                      </a:lnTo>
                      <a:lnTo>
                        <a:pt x="210" y="1543"/>
                      </a:lnTo>
                      <a:lnTo>
                        <a:pt x="152" y="1543"/>
                      </a:lnTo>
                      <a:lnTo>
                        <a:pt x="152" y="2122"/>
                      </a:lnTo>
                      <a:cubicBezTo>
                        <a:pt x="150" y="2121"/>
                        <a:pt x="147" y="2119"/>
                        <a:pt x="144" y="2117"/>
                      </a:cubicBezTo>
                      <a:cubicBezTo>
                        <a:pt x="140" y="2114"/>
                        <a:pt x="137" y="2111"/>
                        <a:pt x="131" y="2108"/>
                      </a:cubicBezTo>
                      <a:cubicBezTo>
                        <a:pt x="124" y="2104"/>
                        <a:pt x="117" y="2102"/>
                        <a:pt x="110" y="2099"/>
                      </a:cubicBezTo>
                      <a:cubicBezTo>
                        <a:pt x="104" y="2098"/>
                        <a:pt x="99" y="2096"/>
                        <a:pt x="95" y="2093"/>
                      </a:cubicBezTo>
                      <a:cubicBezTo>
                        <a:pt x="88" y="2090"/>
                        <a:pt x="85" y="2085"/>
                        <a:pt x="82" y="2079"/>
                      </a:cubicBezTo>
                      <a:cubicBezTo>
                        <a:pt x="81" y="2076"/>
                        <a:pt x="79" y="2073"/>
                        <a:pt x="77" y="2070"/>
                      </a:cubicBezTo>
                      <a:cubicBezTo>
                        <a:pt x="73" y="2064"/>
                        <a:pt x="69" y="2059"/>
                        <a:pt x="64" y="2054"/>
                      </a:cubicBezTo>
                      <a:cubicBezTo>
                        <a:pt x="63" y="2052"/>
                        <a:pt x="61" y="2050"/>
                        <a:pt x="59" y="2048"/>
                      </a:cubicBezTo>
                      <a:cubicBezTo>
                        <a:pt x="59" y="2047"/>
                        <a:pt x="59" y="2045"/>
                        <a:pt x="59" y="2044"/>
                      </a:cubicBezTo>
                      <a:cubicBezTo>
                        <a:pt x="58" y="2041"/>
                        <a:pt x="58" y="2036"/>
                        <a:pt x="55" y="2032"/>
                      </a:cubicBezTo>
                      <a:cubicBezTo>
                        <a:pt x="52" y="2028"/>
                        <a:pt x="48" y="2026"/>
                        <a:pt x="44" y="2024"/>
                      </a:cubicBezTo>
                      <a:cubicBezTo>
                        <a:pt x="43" y="2023"/>
                        <a:pt x="39" y="2022"/>
                        <a:pt x="39" y="2021"/>
                      </a:cubicBezTo>
                      <a:cubicBezTo>
                        <a:pt x="37" y="2017"/>
                        <a:pt x="36" y="2008"/>
                        <a:pt x="35" y="2000"/>
                      </a:cubicBezTo>
                      <a:cubicBezTo>
                        <a:pt x="34" y="1995"/>
                        <a:pt x="34" y="1990"/>
                        <a:pt x="33" y="1986"/>
                      </a:cubicBezTo>
                      <a:lnTo>
                        <a:pt x="32" y="1981"/>
                      </a:lnTo>
                      <a:cubicBezTo>
                        <a:pt x="25" y="1949"/>
                        <a:pt x="17" y="1914"/>
                        <a:pt x="18" y="1882"/>
                      </a:cubicBezTo>
                      <a:cubicBezTo>
                        <a:pt x="18" y="1877"/>
                        <a:pt x="14" y="1873"/>
                        <a:pt x="9" y="1873"/>
                      </a:cubicBezTo>
                      <a:cubicBezTo>
                        <a:pt x="4" y="1873"/>
                        <a:pt x="0" y="1877"/>
                        <a:pt x="0" y="1882"/>
                      </a:cubicBezTo>
                      <a:cubicBezTo>
                        <a:pt x="-1" y="1916"/>
                        <a:pt x="7" y="1952"/>
                        <a:pt x="14" y="1985"/>
                      </a:cubicBezTo>
                      <a:lnTo>
                        <a:pt x="15" y="1990"/>
                      </a:lnTo>
                      <a:cubicBezTo>
                        <a:pt x="16" y="1993"/>
                        <a:pt x="17" y="1997"/>
                        <a:pt x="17" y="2002"/>
                      </a:cubicBezTo>
                      <a:cubicBezTo>
                        <a:pt x="18" y="2012"/>
                        <a:pt x="19" y="2022"/>
                        <a:pt x="23" y="2029"/>
                      </a:cubicBezTo>
                      <a:cubicBezTo>
                        <a:pt x="26" y="2035"/>
                        <a:pt x="32" y="2038"/>
                        <a:pt x="36" y="2040"/>
                      </a:cubicBezTo>
                      <a:cubicBezTo>
                        <a:pt x="38" y="2041"/>
                        <a:pt x="40" y="2042"/>
                        <a:pt x="40" y="2042"/>
                      </a:cubicBezTo>
                      <a:cubicBezTo>
                        <a:pt x="41" y="2043"/>
                        <a:pt x="41" y="2045"/>
                        <a:pt x="41" y="2046"/>
                      </a:cubicBezTo>
                      <a:cubicBezTo>
                        <a:pt x="41" y="2050"/>
                        <a:pt x="42" y="2054"/>
                        <a:pt x="45" y="2058"/>
                      </a:cubicBezTo>
                      <a:cubicBezTo>
                        <a:pt x="47" y="2061"/>
                        <a:pt x="49" y="2063"/>
                        <a:pt x="51" y="2065"/>
                      </a:cubicBezTo>
                      <a:cubicBezTo>
                        <a:pt x="55" y="2070"/>
                        <a:pt x="59" y="2074"/>
                        <a:pt x="62" y="2080"/>
                      </a:cubicBezTo>
                      <a:cubicBezTo>
                        <a:pt x="64" y="2082"/>
                        <a:pt x="65" y="2085"/>
                        <a:pt x="66" y="2087"/>
                      </a:cubicBezTo>
                      <a:cubicBezTo>
                        <a:pt x="70" y="2094"/>
                        <a:pt x="75" y="2103"/>
                        <a:pt x="86" y="2109"/>
                      </a:cubicBezTo>
                      <a:cubicBezTo>
                        <a:pt x="92" y="2112"/>
                        <a:pt x="98" y="2114"/>
                        <a:pt x="104" y="2116"/>
                      </a:cubicBezTo>
                      <a:cubicBezTo>
                        <a:pt x="110" y="2118"/>
                        <a:pt x="116" y="2120"/>
                        <a:pt x="122" y="2123"/>
                      </a:cubicBezTo>
                      <a:cubicBezTo>
                        <a:pt x="127" y="2126"/>
                        <a:pt x="130" y="2129"/>
                        <a:pt x="134" y="2131"/>
                      </a:cubicBezTo>
                      <a:cubicBezTo>
                        <a:pt x="139" y="2135"/>
                        <a:pt x="145" y="2139"/>
                        <a:pt x="152" y="2142"/>
                      </a:cubicBezTo>
                      <a:lnTo>
                        <a:pt x="152" y="2498"/>
                      </a:lnTo>
                      <a:lnTo>
                        <a:pt x="304" y="2498"/>
                      </a:lnTo>
                      <a:lnTo>
                        <a:pt x="304" y="2125"/>
                      </a:lnTo>
                      <a:cubicBezTo>
                        <a:pt x="314" y="2124"/>
                        <a:pt x="323" y="2122"/>
                        <a:pt x="332" y="2119"/>
                      </a:cubicBezTo>
                      <a:cubicBezTo>
                        <a:pt x="339" y="2118"/>
                        <a:pt x="346" y="2116"/>
                        <a:pt x="352" y="2115"/>
                      </a:cubicBezTo>
                      <a:cubicBezTo>
                        <a:pt x="372" y="2112"/>
                        <a:pt x="395" y="2102"/>
                        <a:pt x="413" y="2088"/>
                      </a:cubicBezTo>
                      <a:lnTo>
                        <a:pt x="413" y="2124"/>
                      </a:lnTo>
                      <a:lnTo>
                        <a:pt x="566" y="2124"/>
                      </a:lnTo>
                      <a:lnTo>
                        <a:pt x="566" y="1731"/>
                      </a:lnTo>
                      <a:cubicBezTo>
                        <a:pt x="571" y="1720"/>
                        <a:pt x="576" y="1710"/>
                        <a:pt x="582" y="1700"/>
                      </a:cubicBezTo>
                      <a:cubicBezTo>
                        <a:pt x="586" y="1691"/>
                        <a:pt x="590" y="1683"/>
                        <a:pt x="595" y="1674"/>
                      </a:cubicBezTo>
                      <a:cubicBezTo>
                        <a:pt x="607" y="1650"/>
                        <a:pt x="624" y="1628"/>
                        <a:pt x="642" y="1605"/>
                      </a:cubicBezTo>
                      <a:cubicBezTo>
                        <a:pt x="653" y="1591"/>
                        <a:pt x="665" y="1577"/>
                        <a:pt x="675" y="1562"/>
                      </a:cubicBezTo>
                      <a:lnTo>
                        <a:pt x="675" y="1730"/>
                      </a:lnTo>
                      <a:lnTo>
                        <a:pt x="828" y="1730"/>
                      </a:lnTo>
                      <a:lnTo>
                        <a:pt x="828" y="1356"/>
                      </a:lnTo>
                      <a:cubicBezTo>
                        <a:pt x="832" y="1350"/>
                        <a:pt x="837" y="1343"/>
                        <a:pt x="842" y="1337"/>
                      </a:cubicBezTo>
                      <a:cubicBezTo>
                        <a:pt x="849" y="1328"/>
                        <a:pt x="856" y="1320"/>
                        <a:pt x="862" y="1311"/>
                      </a:cubicBezTo>
                      <a:cubicBezTo>
                        <a:pt x="866" y="1306"/>
                        <a:pt x="870" y="1300"/>
                        <a:pt x="874" y="1295"/>
                      </a:cubicBezTo>
                      <a:cubicBezTo>
                        <a:pt x="890" y="1272"/>
                        <a:pt x="905" y="1250"/>
                        <a:pt x="928" y="1231"/>
                      </a:cubicBezTo>
                      <a:cubicBezTo>
                        <a:pt x="931" y="1229"/>
                        <a:pt x="934" y="1226"/>
                        <a:pt x="937" y="1223"/>
                      </a:cubicBezTo>
                      <a:lnTo>
                        <a:pt x="937" y="1390"/>
                      </a:lnTo>
                      <a:lnTo>
                        <a:pt x="1089" y="1390"/>
                      </a:lnTo>
                      <a:lnTo>
                        <a:pt x="1089" y="1061"/>
                      </a:lnTo>
                      <a:cubicBezTo>
                        <a:pt x="1091" y="1058"/>
                        <a:pt x="1093" y="1056"/>
                        <a:pt x="1095" y="1053"/>
                      </a:cubicBezTo>
                      <a:cubicBezTo>
                        <a:pt x="1101" y="1046"/>
                        <a:pt x="1107" y="1039"/>
                        <a:pt x="1113" y="1032"/>
                      </a:cubicBezTo>
                      <a:cubicBezTo>
                        <a:pt x="1128" y="1013"/>
                        <a:pt x="1148" y="1005"/>
                        <a:pt x="1168" y="996"/>
                      </a:cubicBezTo>
                      <a:cubicBezTo>
                        <a:pt x="1181" y="991"/>
                        <a:pt x="1194" y="985"/>
                        <a:pt x="1206" y="978"/>
                      </a:cubicBezTo>
                      <a:cubicBezTo>
                        <a:pt x="1213" y="973"/>
                        <a:pt x="1218" y="969"/>
                        <a:pt x="1223" y="964"/>
                      </a:cubicBezTo>
                      <a:cubicBezTo>
                        <a:pt x="1229" y="958"/>
                        <a:pt x="1234" y="953"/>
                        <a:pt x="1243" y="950"/>
                      </a:cubicBezTo>
                      <a:cubicBezTo>
                        <a:pt x="1258" y="943"/>
                        <a:pt x="1265" y="936"/>
                        <a:pt x="1272" y="929"/>
                      </a:cubicBezTo>
                      <a:cubicBezTo>
                        <a:pt x="1275" y="927"/>
                        <a:pt x="1278" y="924"/>
                        <a:pt x="1281" y="921"/>
                      </a:cubicBezTo>
                      <a:cubicBezTo>
                        <a:pt x="1319" y="945"/>
                        <a:pt x="1342" y="979"/>
                        <a:pt x="1367" y="1015"/>
                      </a:cubicBezTo>
                      <a:cubicBezTo>
                        <a:pt x="1373" y="1025"/>
                        <a:pt x="1380" y="1036"/>
                        <a:pt x="1388" y="1046"/>
                      </a:cubicBezTo>
                      <a:cubicBezTo>
                        <a:pt x="1407" y="1073"/>
                        <a:pt x="1407" y="1090"/>
                        <a:pt x="1406" y="1122"/>
                      </a:cubicBezTo>
                      <a:cubicBezTo>
                        <a:pt x="1406" y="1125"/>
                        <a:pt x="1406" y="1129"/>
                        <a:pt x="1406" y="1133"/>
                      </a:cubicBezTo>
                      <a:cubicBezTo>
                        <a:pt x="1406" y="1140"/>
                        <a:pt x="1406" y="1148"/>
                        <a:pt x="1405" y="1157"/>
                      </a:cubicBezTo>
                      <a:cubicBezTo>
                        <a:pt x="1404" y="1178"/>
                        <a:pt x="1402" y="1203"/>
                        <a:pt x="1409" y="1222"/>
                      </a:cubicBezTo>
                      <a:cubicBezTo>
                        <a:pt x="1414" y="1239"/>
                        <a:pt x="1426" y="1253"/>
                        <a:pt x="1438" y="1267"/>
                      </a:cubicBezTo>
                      <a:cubicBezTo>
                        <a:pt x="1446" y="1277"/>
                        <a:pt x="1453" y="1285"/>
                        <a:pt x="1458" y="1294"/>
                      </a:cubicBezTo>
                      <a:cubicBezTo>
                        <a:pt x="1466" y="1308"/>
                        <a:pt x="1472" y="1323"/>
                        <a:pt x="1479" y="1338"/>
                      </a:cubicBezTo>
                      <a:cubicBezTo>
                        <a:pt x="1487" y="1357"/>
                        <a:pt x="1495" y="1377"/>
                        <a:pt x="1507" y="1395"/>
                      </a:cubicBezTo>
                      <a:cubicBezTo>
                        <a:pt x="1517" y="1411"/>
                        <a:pt x="1529" y="1426"/>
                        <a:pt x="1540" y="1441"/>
                      </a:cubicBezTo>
                      <a:lnTo>
                        <a:pt x="1546" y="1449"/>
                      </a:lnTo>
                      <a:cubicBezTo>
                        <a:pt x="1553" y="1459"/>
                        <a:pt x="1558" y="1469"/>
                        <a:pt x="1563" y="1479"/>
                      </a:cubicBezTo>
                      <a:cubicBezTo>
                        <a:pt x="1566" y="1485"/>
                        <a:pt x="1569" y="1492"/>
                        <a:pt x="1573" y="1499"/>
                      </a:cubicBezTo>
                      <a:cubicBezTo>
                        <a:pt x="1576" y="1506"/>
                        <a:pt x="1581" y="1512"/>
                        <a:pt x="1585" y="1517"/>
                      </a:cubicBezTo>
                      <a:cubicBezTo>
                        <a:pt x="1589" y="1523"/>
                        <a:pt x="1594" y="1529"/>
                        <a:pt x="1597" y="1536"/>
                      </a:cubicBezTo>
                      <a:cubicBezTo>
                        <a:pt x="1605" y="1552"/>
                        <a:pt x="1607" y="1563"/>
                        <a:pt x="1608" y="1578"/>
                      </a:cubicBezTo>
                      <a:cubicBezTo>
                        <a:pt x="1609" y="1583"/>
                        <a:pt x="1610" y="1589"/>
                        <a:pt x="1611" y="1595"/>
                      </a:cubicBezTo>
                      <a:cubicBezTo>
                        <a:pt x="1613" y="1609"/>
                        <a:pt x="1619" y="1621"/>
                        <a:pt x="1624" y="1633"/>
                      </a:cubicBezTo>
                      <a:cubicBezTo>
                        <a:pt x="1628" y="1642"/>
                        <a:pt x="1631" y="1650"/>
                        <a:pt x="1634" y="1658"/>
                      </a:cubicBezTo>
                      <a:cubicBezTo>
                        <a:pt x="1636" y="1664"/>
                        <a:pt x="1637" y="1670"/>
                        <a:pt x="1638" y="1676"/>
                      </a:cubicBezTo>
                      <a:cubicBezTo>
                        <a:pt x="1641" y="1691"/>
                        <a:pt x="1644" y="1706"/>
                        <a:pt x="1657" y="1720"/>
                      </a:cubicBezTo>
                      <a:cubicBezTo>
                        <a:pt x="1682" y="1746"/>
                        <a:pt x="1717" y="1762"/>
                        <a:pt x="1751" y="1778"/>
                      </a:cubicBezTo>
                      <a:cubicBezTo>
                        <a:pt x="1775" y="1789"/>
                        <a:pt x="1798" y="1800"/>
                        <a:pt x="1817" y="1814"/>
                      </a:cubicBezTo>
                      <a:cubicBezTo>
                        <a:pt x="1863" y="1847"/>
                        <a:pt x="1875" y="1897"/>
                        <a:pt x="1887" y="1950"/>
                      </a:cubicBezTo>
                      <a:cubicBezTo>
                        <a:pt x="1890" y="1961"/>
                        <a:pt x="1893" y="1973"/>
                        <a:pt x="1896" y="1984"/>
                      </a:cubicBezTo>
                      <a:cubicBezTo>
                        <a:pt x="1901" y="2001"/>
                        <a:pt x="1906" y="2020"/>
                        <a:pt x="1914" y="2036"/>
                      </a:cubicBezTo>
                      <a:cubicBezTo>
                        <a:pt x="1921" y="2052"/>
                        <a:pt x="1931" y="2062"/>
                        <a:pt x="1942" y="2072"/>
                      </a:cubicBezTo>
                      <a:cubicBezTo>
                        <a:pt x="1944" y="2074"/>
                        <a:pt x="1947" y="2076"/>
                        <a:pt x="1949" y="2079"/>
                      </a:cubicBezTo>
                      <a:cubicBezTo>
                        <a:pt x="1961" y="2091"/>
                        <a:pt x="1972" y="2100"/>
                        <a:pt x="1983" y="2107"/>
                      </a:cubicBezTo>
                      <a:lnTo>
                        <a:pt x="1983" y="2429"/>
                      </a:lnTo>
                      <a:lnTo>
                        <a:pt x="2135" y="2429"/>
                      </a:lnTo>
                      <a:lnTo>
                        <a:pt x="2135" y="2143"/>
                      </a:lnTo>
                      <a:cubicBezTo>
                        <a:pt x="2164" y="2146"/>
                        <a:pt x="2193" y="2146"/>
                        <a:pt x="2223" y="2139"/>
                      </a:cubicBezTo>
                      <a:cubicBezTo>
                        <a:pt x="2230" y="2137"/>
                        <a:pt x="2237" y="2135"/>
                        <a:pt x="2244" y="2133"/>
                      </a:cubicBezTo>
                      <a:lnTo>
                        <a:pt x="2244" y="2166"/>
                      </a:lnTo>
                      <a:lnTo>
                        <a:pt x="2397" y="2166"/>
                      </a:lnTo>
                      <a:lnTo>
                        <a:pt x="2397" y="2076"/>
                      </a:lnTo>
                      <a:cubicBezTo>
                        <a:pt x="2410" y="2068"/>
                        <a:pt x="2423" y="2058"/>
                        <a:pt x="2428" y="2046"/>
                      </a:cubicBezTo>
                      <a:cubicBezTo>
                        <a:pt x="2434" y="2036"/>
                        <a:pt x="2435" y="2023"/>
                        <a:pt x="2437" y="2011"/>
                      </a:cubicBezTo>
                      <a:cubicBezTo>
                        <a:pt x="2438" y="2001"/>
                        <a:pt x="2440" y="1993"/>
                        <a:pt x="2442" y="1985"/>
                      </a:cubicBezTo>
                      <a:cubicBezTo>
                        <a:pt x="2445" y="1976"/>
                        <a:pt x="2447" y="1969"/>
                        <a:pt x="2449" y="1962"/>
                      </a:cubicBezTo>
                      <a:cubicBezTo>
                        <a:pt x="2454" y="1945"/>
                        <a:pt x="2457" y="1933"/>
                        <a:pt x="2471" y="1919"/>
                      </a:cubicBezTo>
                      <a:cubicBezTo>
                        <a:pt x="2485" y="1903"/>
                        <a:pt x="2494" y="1888"/>
                        <a:pt x="2503" y="1871"/>
                      </a:cubicBezTo>
                      <a:cubicBezTo>
                        <a:pt x="2504" y="1869"/>
                        <a:pt x="2505" y="1867"/>
                        <a:pt x="2506" y="1865"/>
                      </a:cubicBezTo>
                      <a:lnTo>
                        <a:pt x="2506" y="1948"/>
                      </a:lnTo>
                      <a:lnTo>
                        <a:pt x="2659" y="1948"/>
                      </a:lnTo>
                      <a:lnTo>
                        <a:pt x="2659" y="1619"/>
                      </a:lnTo>
                      <a:cubicBezTo>
                        <a:pt x="2667" y="1608"/>
                        <a:pt x="2676" y="1597"/>
                        <a:pt x="2685" y="1586"/>
                      </a:cubicBezTo>
                      <a:cubicBezTo>
                        <a:pt x="2715" y="1553"/>
                        <a:pt x="2751" y="1518"/>
                        <a:pt x="2796" y="1480"/>
                      </a:cubicBezTo>
                      <a:cubicBezTo>
                        <a:pt x="2821" y="1458"/>
                        <a:pt x="2839" y="1431"/>
                        <a:pt x="2857" y="1405"/>
                      </a:cubicBezTo>
                      <a:cubicBezTo>
                        <a:pt x="2866" y="1393"/>
                        <a:pt x="2875" y="1379"/>
                        <a:pt x="2884" y="1367"/>
                      </a:cubicBezTo>
                      <a:cubicBezTo>
                        <a:pt x="2916" y="1328"/>
                        <a:pt x="2969" y="1362"/>
                        <a:pt x="3016" y="1398"/>
                      </a:cubicBezTo>
                      <a:cubicBezTo>
                        <a:pt x="3019" y="1400"/>
                        <a:pt x="3021" y="1402"/>
                        <a:pt x="3024" y="1404"/>
                      </a:cubicBezTo>
                      <a:cubicBezTo>
                        <a:pt x="3036" y="1412"/>
                        <a:pt x="3052" y="1423"/>
                        <a:pt x="3056" y="1434"/>
                      </a:cubicBezTo>
                      <a:cubicBezTo>
                        <a:pt x="3059" y="1440"/>
                        <a:pt x="3059" y="1448"/>
                        <a:pt x="3060" y="1458"/>
                      </a:cubicBezTo>
                      <a:cubicBezTo>
                        <a:pt x="3060" y="1465"/>
                        <a:pt x="3060" y="1473"/>
                        <a:pt x="3062" y="1481"/>
                      </a:cubicBezTo>
                      <a:cubicBezTo>
                        <a:pt x="3074" y="1527"/>
                        <a:pt x="3100" y="1564"/>
                        <a:pt x="3146" y="1599"/>
                      </a:cubicBezTo>
                      <a:cubicBezTo>
                        <a:pt x="3179" y="1624"/>
                        <a:pt x="3252" y="1622"/>
                        <a:pt x="3291" y="1612"/>
                      </a:cubicBezTo>
                      <a:lnTo>
                        <a:pt x="3291" y="1823"/>
                      </a:lnTo>
                      <a:lnTo>
                        <a:pt x="3368" y="1823"/>
                      </a:lnTo>
                      <a:lnTo>
                        <a:pt x="3368" y="2204"/>
                      </a:lnTo>
                      <a:lnTo>
                        <a:pt x="3385" y="2204"/>
                      </a:lnTo>
                      <a:lnTo>
                        <a:pt x="3385" y="1823"/>
                      </a:lnTo>
                      <a:lnTo>
                        <a:pt x="3443" y="1823"/>
                      </a:lnTo>
                      <a:lnTo>
                        <a:pt x="3443" y="1543"/>
                      </a:lnTo>
                      <a:cubicBezTo>
                        <a:pt x="3465" y="1526"/>
                        <a:pt x="3479" y="1505"/>
                        <a:pt x="3495" y="1478"/>
                      </a:cubicBezTo>
                      <a:cubicBezTo>
                        <a:pt x="3508" y="1456"/>
                        <a:pt x="3524" y="1436"/>
                        <a:pt x="3539" y="1416"/>
                      </a:cubicBezTo>
                      <a:cubicBezTo>
                        <a:pt x="3543" y="1410"/>
                        <a:pt x="3548" y="1404"/>
                        <a:pt x="3552" y="1397"/>
                      </a:cubicBezTo>
                      <a:lnTo>
                        <a:pt x="3552" y="1563"/>
                      </a:lnTo>
                      <a:lnTo>
                        <a:pt x="3627" y="1563"/>
                      </a:lnTo>
                      <a:lnTo>
                        <a:pt x="3627" y="1901"/>
                      </a:lnTo>
                      <a:lnTo>
                        <a:pt x="3645" y="1901"/>
                      </a:lnTo>
                      <a:lnTo>
                        <a:pt x="3645" y="1563"/>
                      </a:lnTo>
                      <a:lnTo>
                        <a:pt x="3705" y="1563"/>
                      </a:lnTo>
                      <a:lnTo>
                        <a:pt x="3705" y="1165"/>
                      </a:lnTo>
                      <a:cubicBezTo>
                        <a:pt x="3738" y="1118"/>
                        <a:pt x="3773" y="1070"/>
                        <a:pt x="3814" y="1027"/>
                      </a:cubicBezTo>
                      <a:lnTo>
                        <a:pt x="3814" y="1324"/>
                      </a:lnTo>
                      <a:lnTo>
                        <a:pt x="3887" y="1324"/>
                      </a:lnTo>
                      <a:lnTo>
                        <a:pt x="3887" y="1647"/>
                      </a:lnTo>
                      <a:lnTo>
                        <a:pt x="3905" y="1647"/>
                      </a:lnTo>
                      <a:lnTo>
                        <a:pt x="3905" y="1324"/>
                      </a:lnTo>
                      <a:lnTo>
                        <a:pt x="3966" y="1324"/>
                      </a:lnTo>
                      <a:lnTo>
                        <a:pt x="3966" y="911"/>
                      </a:lnTo>
                      <a:cubicBezTo>
                        <a:pt x="3985" y="899"/>
                        <a:pt x="4003" y="886"/>
                        <a:pt x="4021" y="872"/>
                      </a:cubicBezTo>
                      <a:cubicBezTo>
                        <a:pt x="4044" y="854"/>
                        <a:pt x="4061" y="835"/>
                        <a:pt x="4075" y="814"/>
                      </a:cubicBezTo>
                      <a:lnTo>
                        <a:pt x="4075" y="1069"/>
                      </a:lnTo>
                      <a:lnTo>
                        <a:pt x="4147" y="1069"/>
                      </a:lnTo>
                      <a:lnTo>
                        <a:pt x="4147" y="1392"/>
                      </a:lnTo>
                      <a:lnTo>
                        <a:pt x="4165" y="1392"/>
                      </a:lnTo>
                      <a:lnTo>
                        <a:pt x="4165" y="1069"/>
                      </a:lnTo>
                      <a:lnTo>
                        <a:pt x="4228" y="1069"/>
                      </a:lnTo>
                      <a:lnTo>
                        <a:pt x="4228" y="691"/>
                      </a:lnTo>
                      <a:cubicBezTo>
                        <a:pt x="4252" y="703"/>
                        <a:pt x="4276" y="721"/>
                        <a:pt x="4295" y="735"/>
                      </a:cubicBezTo>
                      <a:cubicBezTo>
                        <a:pt x="4300" y="739"/>
                        <a:pt x="4305" y="743"/>
                        <a:pt x="4310" y="746"/>
                      </a:cubicBezTo>
                      <a:cubicBezTo>
                        <a:pt x="4326" y="758"/>
                        <a:pt x="4349" y="776"/>
                        <a:pt x="4362" y="799"/>
                      </a:cubicBezTo>
                      <a:cubicBezTo>
                        <a:pt x="4376" y="825"/>
                        <a:pt x="4384" y="861"/>
                        <a:pt x="4391" y="892"/>
                      </a:cubicBezTo>
                      <a:cubicBezTo>
                        <a:pt x="4393" y="901"/>
                        <a:pt x="4395" y="909"/>
                        <a:pt x="4397" y="916"/>
                      </a:cubicBezTo>
                      <a:cubicBezTo>
                        <a:pt x="4405" y="949"/>
                        <a:pt x="4415" y="971"/>
                        <a:pt x="4434" y="1001"/>
                      </a:cubicBezTo>
                      <a:cubicBezTo>
                        <a:pt x="4442" y="1013"/>
                        <a:pt x="4450" y="1026"/>
                        <a:pt x="4457" y="1038"/>
                      </a:cubicBezTo>
                      <a:cubicBezTo>
                        <a:pt x="4468" y="1057"/>
                        <a:pt x="4479" y="1076"/>
                        <a:pt x="4494" y="1095"/>
                      </a:cubicBezTo>
                      <a:cubicBezTo>
                        <a:pt x="4510" y="1116"/>
                        <a:pt x="4525" y="1138"/>
                        <a:pt x="4540" y="1160"/>
                      </a:cubicBezTo>
                      <a:cubicBezTo>
                        <a:pt x="4552" y="1178"/>
                        <a:pt x="4564" y="1197"/>
                        <a:pt x="4577" y="1214"/>
                      </a:cubicBezTo>
                      <a:cubicBezTo>
                        <a:pt x="4612" y="1262"/>
                        <a:pt x="4643" y="1313"/>
                        <a:pt x="4672" y="1363"/>
                      </a:cubicBezTo>
                      <a:cubicBezTo>
                        <a:pt x="4695" y="1400"/>
                        <a:pt x="4718" y="1439"/>
                        <a:pt x="4743" y="1476"/>
                      </a:cubicBezTo>
                      <a:cubicBezTo>
                        <a:pt x="4798" y="1559"/>
                        <a:pt x="4843" y="1661"/>
                        <a:pt x="4866" y="1756"/>
                      </a:cubicBezTo>
                      <a:cubicBezTo>
                        <a:pt x="4869" y="1771"/>
                        <a:pt x="4872" y="1784"/>
                        <a:pt x="4874" y="1798"/>
                      </a:cubicBezTo>
                      <a:cubicBezTo>
                        <a:pt x="4880" y="1836"/>
                        <a:pt x="4886" y="1869"/>
                        <a:pt x="4914" y="1906"/>
                      </a:cubicBezTo>
                      <a:cubicBezTo>
                        <a:pt x="4935" y="1935"/>
                        <a:pt x="4951" y="1961"/>
                        <a:pt x="4963" y="1986"/>
                      </a:cubicBezTo>
                      <a:cubicBezTo>
                        <a:pt x="4983" y="2031"/>
                        <a:pt x="5020" y="2089"/>
                        <a:pt x="5081" y="2109"/>
                      </a:cubicBezTo>
                      <a:cubicBezTo>
                        <a:pt x="5095" y="2114"/>
                        <a:pt x="5108" y="2115"/>
                        <a:pt x="5122" y="2116"/>
                      </a:cubicBezTo>
                      <a:lnTo>
                        <a:pt x="5122" y="2253"/>
                      </a:lnTo>
                      <a:lnTo>
                        <a:pt x="5198" y="2253"/>
                      </a:lnTo>
                      <a:lnTo>
                        <a:pt x="5198" y="2459"/>
                      </a:lnTo>
                      <a:lnTo>
                        <a:pt x="5215" y="2459"/>
                      </a:lnTo>
                      <a:lnTo>
                        <a:pt x="5215" y="2253"/>
                      </a:lnTo>
                      <a:lnTo>
                        <a:pt x="5274" y="2253"/>
                      </a:lnTo>
                      <a:lnTo>
                        <a:pt x="5274" y="2068"/>
                      </a:lnTo>
                      <a:cubicBezTo>
                        <a:pt x="5275" y="2068"/>
                        <a:pt x="5275" y="2067"/>
                        <a:pt x="5275" y="2067"/>
                      </a:cubicBezTo>
                      <a:cubicBezTo>
                        <a:pt x="5278" y="2065"/>
                        <a:pt x="5281" y="2064"/>
                        <a:pt x="5285" y="2062"/>
                      </a:cubicBezTo>
                      <a:cubicBezTo>
                        <a:pt x="5291" y="2060"/>
                        <a:pt x="5298" y="2057"/>
                        <a:pt x="5304" y="2051"/>
                      </a:cubicBezTo>
                      <a:cubicBezTo>
                        <a:pt x="5313" y="2042"/>
                        <a:pt x="5320" y="2028"/>
                        <a:pt x="5326" y="2014"/>
                      </a:cubicBezTo>
                      <a:cubicBezTo>
                        <a:pt x="5329" y="2008"/>
                        <a:pt x="5332" y="2002"/>
                        <a:pt x="5335" y="1998"/>
                      </a:cubicBezTo>
                      <a:cubicBezTo>
                        <a:pt x="5346" y="1978"/>
                        <a:pt x="5359" y="1958"/>
                        <a:pt x="5371" y="1939"/>
                      </a:cubicBezTo>
                      <a:cubicBezTo>
                        <a:pt x="5375" y="1932"/>
                        <a:pt x="5379" y="1925"/>
                        <a:pt x="5383" y="1918"/>
                      </a:cubicBezTo>
                      <a:lnTo>
                        <a:pt x="5383" y="2060"/>
                      </a:lnTo>
                      <a:lnTo>
                        <a:pt x="5452" y="2060"/>
                      </a:lnTo>
                      <a:lnTo>
                        <a:pt x="5452" y="2286"/>
                      </a:lnTo>
                      <a:lnTo>
                        <a:pt x="5470" y="2286"/>
                      </a:lnTo>
                      <a:lnTo>
                        <a:pt x="5470" y="2060"/>
                      </a:lnTo>
                      <a:lnTo>
                        <a:pt x="5536" y="2060"/>
                      </a:lnTo>
                      <a:lnTo>
                        <a:pt x="5536" y="1688"/>
                      </a:lnTo>
                      <a:cubicBezTo>
                        <a:pt x="5539" y="1685"/>
                        <a:pt x="5542" y="1681"/>
                        <a:pt x="5544" y="1677"/>
                      </a:cubicBezTo>
                      <a:cubicBezTo>
                        <a:pt x="5554" y="1664"/>
                        <a:pt x="5561" y="1648"/>
                        <a:pt x="5569" y="1633"/>
                      </a:cubicBezTo>
                      <a:cubicBezTo>
                        <a:pt x="5581" y="1608"/>
                        <a:pt x="5594" y="1582"/>
                        <a:pt x="5613" y="1567"/>
                      </a:cubicBezTo>
                      <a:cubicBezTo>
                        <a:pt x="5617" y="1564"/>
                        <a:pt x="5621" y="1563"/>
                        <a:pt x="5626" y="1564"/>
                      </a:cubicBezTo>
                      <a:cubicBezTo>
                        <a:pt x="5632" y="1565"/>
                        <a:pt x="5638" y="1569"/>
                        <a:pt x="5645" y="1575"/>
                      </a:cubicBezTo>
                      <a:lnTo>
                        <a:pt x="5645" y="1918"/>
                      </a:lnTo>
                      <a:lnTo>
                        <a:pt x="5712" y="1918"/>
                      </a:lnTo>
                      <a:lnTo>
                        <a:pt x="5712" y="2156"/>
                      </a:lnTo>
                      <a:lnTo>
                        <a:pt x="5730" y="2156"/>
                      </a:lnTo>
                      <a:lnTo>
                        <a:pt x="5730" y="1917"/>
                      </a:lnTo>
                      <a:lnTo>
                        <a:pt x="5797" y="1917"/>
                      </a:lnTo>
                      <a:lnTo>
                        <a:pt x="5797" y="1797"/>
                      </a:lnTo>
                      <a:cubicBezTo>
                        <a:pt x="5810" y="1813"/>
                        <a:pt x="5824" y="1828"/>
                        <a:pt x="5840" y="1831"/>
                      </a:cubicBezTo>
                      <a:cubicBezTo>
                        <a:pt x="5840" y="1834"/>
                        <a:pt x="5840" y="1837"/>
                        <a:pt x="5840" y="1840"/>
                      </a:cubicBezTo>
                      <a:cubicBezTo>
                        <a:pt x="5840" y="1848"/>
                        <a:pt x="5840" y="1856"/>
                        <a:pt x="5845" y="1865"/>
                      </a:cubicBezTo>
                      <a:cubicBezTo>
                        <a:pt x="5849" y="1872"/>
                        <a:pt x="5853" y="1877"/>
                        <a:pt x="5857" y="1883"/>
                      </a:cubicBezTo>
                      <a:cubicBezTo>
                        <a:pt x="5862" y="1889"/>
                        <a:pt x="5866" y="1896"/>
                        <a:pt x="5871" y="1906"/>
                      </a:cubicBezTo>
                      <a:cubicBezTo>
                        <a:pt x="5873" y="1910"/>
                        <a:pt x="5878" y="1912"/>
                        <a:pt x="5882" y="1910"/>
                      </a:cubicBezTo>
                      <a:cubicBezTo>
                        <a:pt x="5887" y="1908"/>
                        <a:pt x="5889" y="1903"/>
                        <a:pt x="5887" y="189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1" name="Google Shape;2075;p39">
                <a:extLst>
                  <a:ext uri="{FF2B5EF4-FFF2-40B4-BE49-F238E27FC236}">
                    <a16:creationId xmlns:a16="http://schemas.microsoft.com/office/drawing/2014/main" id="{42CF8D63-E8A8-4FCE-A443-053C011963D5}"/>
                  </a:ext>
                </a:extLst>
              </p:cNvPr>
              <p:cNvGrpSpPr/>
              <p:nvPr/>
            </p:nvGrpSpPr>
            <p:grpSpPr>
              <a:xfrm>
                <a:off x="6921475" y="1070330"/>
                <a:ext cx="1373400" cy="795240"/>
                <a:chOff x="6921475" y="1070330"/>
                <a:chExt cx="1373400" cy="795240"/>
              </a:xfrm>
            </p:grpSpPr>
            <p:sp>
              <p:nvSpPr>
                <p:cNvPr id="62" name="Google Shape;2076;p39">
                  <a:extLst>
                    <a:ext uri="{FF2B5EF4-FFF2-40B4-BE49-F238E27FC236}">
                      <a16:creationId xmlns:a16="http://schemas.microsoft.com/office/drawing/2014/main" id="{FC64F09F-121F-497F-8466-105B9703D07D}"/>
                    </a:ext>
                  </a:extLst>
                </p:cNvPr>
                <p:cNvSpPr/>
                <p:nvPr/>
              </p:nvSpPr>
              <p:spPr>
                <a:xfrm>
                  <a:off x="6921475" y="1070330"/>
                  <a:ext cx="55080" cy="477720"/>
                </a:xfrm>
                <a:custGeom>
                  <a:avLst/>
                  <a:gdLst/>
                  <a:ahLst/>
                  <a:cxnLst/>
                  <a:rect l="l" t="t" r="r" b="b"/>
                  <a:pathLst>
                    <a:path w="153" h="1327" extrusionOk="0">
                      <a:moveTo>
                        <a:pt x="86" y="0"/>
                      </a:moveTo>
                      <a:lnTo>
                        <a:pt x="68" y="0"/>
                      </a:lnTo>
                      <a:lnTo>
                        <a:pt x="68" y="392"/>
                      </a:lnTo>
                      <a:lnTo>
                        <a:pt x="0" y="392"/>
                      </a:lnTo>
                      <a:lnTo>
                        <a:pt x="0" y="935"/>
                      </a:lnTo>
                      <a:lnTo>
                        <a:pt x="68" y="935"/>
                      </a:lnTo>
                      <a:lnTo>
                        <a:pt x="68" y="1327"/>
                      </a:lnTo>
                      <a:lnTo>
                        <a:pt x="86" y="1327"/>
                      </a:lnTo>
                      <a:lnTo>
                        <a:pt x="86" y="935"/>
                      </a:lnTo>
                      <a:lnTo>
                        <a:pt x="153" y="935"/>
                      </a:lnTo>
                      <a:lnTo>
                        <a:pt x="153" y="392"/>
                      </a:lnTo>
                      <a:lnTo>
                        <a:pt x="86" y="392"/>
                      </a:lnTo>
                      <a:lnTo>
                        <a:pt x="86"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2077;p39">
                  <a:extLst>
                    <a:ext uri="{FF2B5EF4-FFF2-40B4-BE49-F238E27FC236}">
                      <a16:creationId xmlns:a16="http://schemas.microsoft.com/office/drawing/2014/main" id="{BCC536D0-A7A8-4B78-AA5D-893657942ADD}"/>
                    </a:ext>
                  </a:extLst>
                </p:cNvPr>
                <p:cNvSpPr/>
                <p:nvPr/>
              </p:nvSpPr>
              <p:spPr>
                <a:xfrm>
                  <a:off x="7015795" y="1258610"/>
                  <a:ext cx="54720" cy="478080"/>
                </a:xfrm>
                <a:custGeom>
                  <a:avLst/>
                  <a:gdLst/>
                  <a:ahLst/>
                  <a:cxnLst/>
                  <a:rect l="l" t="t" r="r" b="b"/>
                  <a:pathLst>
                    <a:path w="152" h="1328" extrusionOk="0">
                      <a:moveTo>
                        <a:pt x="79" y="0"/>
                      </a:moveTo>
                      <a:lnTo>
                        <a:pt x="62" y="0"/>
                      </a:lnTo>
                      <a:lnTo>
                        <a:pt x="62" y="396"/>
                      </a:lnTo>
                      <a:lnTo>
                        <a:pt x="0" y="396"/>
                      </a:lnTo>
                      <a:lnTo>
                        <a:pt x="0" y="939"/>
                      </a:lnTo>
                      <a:lnTo>
                        <a:pt x="62" y="939"/>
                      </a:lnTo>
                      <a:lnTo>
                        <a:pt x="62" y="1328"/>
                      </a:lnTo>
                      <a:lnTo>
                        <a:pt x="79" y="1328"/>
                      </a:lnTo>
                      <a:lnTo>
                        <a:pt x="79" y="939"/>
                      </a:lnTo>
                      <a:lnTo>
                        <a:pt x="152" y="939"/>
                      </a:lnTo>
                      <a:lnTo>
                        <a:pt x="152" y="396"/>
                      </a:lnTo>
                      <a:lnTo>
                        <a:pt x="79" y="396"/>
                      </a:lnTo>
                      <a:lnTo>
                        <a:pt x="79"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2078;p39">
                  <a:extLst>
                    <a:ext uri="{FF2B5EF4-FFF2-40B4-BE49-F238E27FC236}">
                      <a16:creationId xmlns:a16="http://schemas.microsoft.com/office/drawing/2014/main" id="{3D1B42BF-899F-4DA8-81CA-1AEDEDB3BCCF}"/>
                    </a:ext>
                  </a:extLst>
                </p:cNvPr>
                <p:cNvSpPr/>
                <p:nvPr/>
              </p:nvSpPr>
              <p:spPr>
                <a:xfrm>
                  <a:off x="7110115" y="1387490"/>
                  <a:ext cx="54720" cy="478080"/>
                </a:xfrm>
                <a:custGeom>
                  <a:avLst/>
                  <a:gdLst/>
                  <a:ahLst/>
                  <a:cxnLst/>
                  <a:rect l="l" t="t" r="r" b="b"/>
                  <a:pathLst>
                    <a:path w="152" h="1328" extrusionOk="0">
                      <a:moveTo>
                        <a:pt x="81" y="0"/>
                      </a:moveTo>
                      <a:lnTo>
                        <a:pt x="64" y="0"/>
                      </a:lnTo>
                      <a:lnTo>
                        <a:pt x="64" y="371"/>
                      </a:lnTo>
                      <a:lnTo>
                        <a:pt x="0" y="371"/>
                      </a:lnTo>
                      <a:lnTo>
                        <a:pt x="0" y="913"/>
                      </a:lnTo>
                      <a:lnTo>
                        <a:pt x="64" y="913"/>
                      </a:lnTo>
                      <a:lnTo>
                        <a:pt x="64" y="1328"/>
                      </a:lnTo>
                      <a:lnTo>
                        <a:pt x="81" y="1328"/>
                      </a:lnTo>
                      <a:lnTo>
                        <a:pt x="81" y="913"/>
                      </a:lnTo>
                      <a:lnTo>
                        <a:pt x="152" y="913"/>
                      </a:lnTo>
                      <a:lnTo>
                        <a:pt x="152" y="371"/>
                      </a:lnTo>
                      <a:lnTo>
                        <a:pt x="81" y="371"/>
                      </a:lnTo>
                      <a:lnTo>
                        <a:pt x="81"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2079;p39">
                  <a:extLst>
                    <a:ext uri="{FF2B5EF4-FFF2-40B4-BE49-F238E27FC236}">
                      <a16:creationId xmlns:a16="http://schemas.microsoft.com/office/drawing/2014/main" id="{7FD758A7-F2E0-4826-A5E4-CD10ED8AA537}"/>
                    </a:ext>
                  </a:extLst>
                </p:cNvPr>
                <p:cNvSpPr/>
                <p:nvPr/>
              </p:nvSpPr>
              <p:spPr>
                <a:xfrm>
                  <a:off x="7486675" y="1339610"/>
                  <a:ext cx="54720" cy="195480"/>
                </a:xfrm>
                <a:custGeom>
                  <a:avLst/>
                  <a:gdLst/>
                  <a:ahLst/>
                  <a:cxnLst/>
                  <a:rect l="l" t="t" r="r" b="b"/>
                  <a:pathLst>
                    <a:path w="152" h="543" extrusionOk="0">
                      <a:moveTo>
                        <a:pt x="0" y="0"/>
                      </a:moveTo>
                      <a:lnTo>
                        <a:pt x="152" y="0"/>
                      </a:lnTo>
                      <a:lnTo>
                        <a:pt x="152" y="543"/>
                      </a:lnTo>
                      <a:lnTo>
                        <a:pt x="0" y="54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2080;p39">
                  <a:extLst>
                    <a:ext uri="{FF2B5EF4-FFF2-40B4-BE49-F238E27FC236}">
                      <a16:creationId xmlns:a16="http://schemas.microsoft.com/office/drawing/2014/main" id="{5B0C90AB-E38D-4059-B153-137AAD5B3632}"/>
                    </a:ext>
                  </a:extLst>
                </p:cNvPr>
                <p:cNvSpPr/>
                <p:nvPr/>
              </p:nvSpPr>
              <p:spPr>
                <a:xfrm>
                  <a:off x="7580635" y="1405850"/>
                  <a:ext cx="55080" cy="292680"/>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2081;p39">
                  <a:extLst>
                    <a:ext uri="{FF2B5EF4-FFF2-40B4-BE49-F238E27FC236}">
                      <a16:creationId xmlns:a16="http://schemas.microsoft.com/office/drawing/2014/main" id="{00409C5E-E283-4AD4-B7CC-B39F7881E816}"/>
                    </a:ext>
                  </a:extLst>
                </p:cNvPr>
                <p:cNvSpPr/>
                <p:nvPr/>
              </p:nvSpPr>
              <p:spPr>
                <a:xfrm>
                  <a:off x="8051515" y="1164650"/>
                  <a:ext cx="55080" cy="292680"/>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 name="Google Shape;2082;p39">
                  <a:extLst>
                    <a:ext uri="{FF2B5EF4-FFF2-40B4-BE49-F238E27FC236}">
                      <a16:creationId xmlns:a16="http://schemas.microsoft.com/office/drawing/2014/main" id="{768375AF-8A41-4BB8-A013-AB2DCC819F87}"/>
                    </a:ext>
                  </a:extLst>
                </p:cNvPr>
                <p:cNvSpPr/>
                <p:nvPr/>
              </p:nvSpPr>
              <p:spPr>
                <a:xfrm>
                  <a:off x="8145835" y="1344290"/>
                  <a:ext cx="55080" cy="292680"/>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2083;p39">
                  <a:extLst>
                    <a:ext uri="{FF2B5EF4-FFF2-40B4-BE49-F238E27FC236}">
                      <a16:creationId xmlns:a16="http://schemas.microsoft.com/office/drawing/2014/main" id="{E6F1D83A-2C32-4583-B8F0-717AA3053F50}"/>
                    </a:ext>
                  </a:extLst>
                </p:cNvPr>
                <p:cNvSpPr/>
                <p:nvPr/>
              </p:nvSpPr>
              <p:spPr>
                <a:xfrm>
                  <a:off x="8240155" y="1464530"/>
                  <a:ext cx="54720" cy="292680"/>
                </a:xfrm>
                <a:custGeom>
                  <a:avLst/>
                  <a:gdLst/>
                  <a:ahLst/>
                  <a:cxnLst/>
                  <a:rect l="l" t="t" r="r" b="b"/>
                  <a:pathLst>
                    <a:path w="152" h="813" extrusionOk="0">
                      <a:moveTo>
                        <a:pt x="0" y="0"/>
                      </a:moveTo>
                      <a:lnTo>
                        <a:pt x="152" y="0"/>
                      </a:lnTo>
                      <a:lnTo>
                        <a:pt x="152"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35" name="Google Shape;2084;p39">
              <a:extLst>
                <a:ext uri="{FF2B5EF4-FFF2-40B4-BE49-F238E27FC236}">
                  <a16:creationId xmlns:a16="http://schemas.microsoft.com/office/drawing/2014/main" id="{26374F5A-7D0D-4CEF-924F-46F73E09E761}"/>
                </a:ext>
              </a:extLst>
            </p:cNvPr>
            <p:cNvGrpSpPr/>
            <p:nvPr/>
          </p:nvGrpSpPr>
          <p:grpSpPr>
            <a:xfrm>
              <a:off x="6286059" y="2451538"/>
              <a:ext cx="854726" cy="1712710"/>
              <a:chOff x="4605800" y="3306060"/>
              <a:chExt cx="754859" cy="1512593"/>
            </a:xfrm>
          </p:grpSpPr>
          <p:sp>
            <p:nvSpPr>
              <p:cNvPr id="46" name="Google Shape;2085;p39">
                <a:extLst>
                  <a:ext uri="{FF2B5EF4-FFF2-40B4-BE49-F238E27FC236}">
                    <a16:creationId xmlns:a16="http://schemas.microsoft.com/office/drawing/2014/main" id="{28D7D784-C3B0-405E-A3ED-9AA16A4F3238}"/>
                  </a:ext>
                </a:extLst>
              </p:cNvPr>
              <p:cNvSpPr/>
              <p:nvPr/>
            </p:nvSpPr>
            <p:spPr>
              <a:xfrm>
                <a:off x="4669157" y="4701427"/>
                <a:ext cx="110789" cy="117227"/>
              </a:xfrm>
              <a:custGeom>
                <a:avLst/>
                <a:gdLst/>
                <a:ahLst/>
                <a:cxnLst/>
                <a:rect l="l" t="t" r="r" b="b"/>
                <a:pathLst>
                  <a:path w="654" h="692" extrusionOk="0">
                    <a:moveTo>
                      <a:pt x="121" y="81"/>
                    </a:moveTo>
                    <a:cubicBezTo>
                      <a:pt x="119" y="100"/>
                      <a:pt x="-85" y="614"/>
                      <a:pt x="42" y="663"/>
                    </a:cubicBezTo>
                    <a:cubicBezTo>
                      <a:pt x="170" y="712"/>
                      <a:pt x="600" y="694"/>
                      <a:pt x="649" y="645"/>
                    </a:cubicBezTo>
                    <a:cubicBezTo>
                      <a:pt x="697" y="597"/>
                      <a:pt x="394" y="160"/>
                      <a:pt x="394" y="69"/>
                    </a:cubicBezTo>
                    <a:cubicBezTo>
                      <a:pt x="394" y="-22"/>
                      <a:pt x="133" y="-28"/>
                      <a:pt x="121" y="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2086;p39">
                <a:extLst>
                  <a:ext uri="{FF2B5EF4-FFF2-40B4-BE49-F238E27FC236}">
                    <a16:creationId xmlns:a16="http://schemas.microsoft.com/office/drawing/2014/main" id="{9ED608A6-7AB3-4538-93B5-BF0F02295D12}"/>
                  </a:ext>
                </a:extLst>
              </p:cNvPr>
              <p:cNvSpPr/>
              <p:nvPr/>
            </p:nvSpPr>
            <p:spPr>
              <a:xfrm>
                <a:off x="4946977" y="4709558"/>
                <a:ext cx="192102" cy="85040"/>
              </a:xfrm>
              <a:custGeom>
                <a:avLst/>
                <a:gdLst/>
                <a:ahLst/>
                <a:cxnLst/>
                <a:rect l="l" t="t" r="r" b="b"/>
                <a:pathLst>
                  <a:path w="1134" h="502" extrusionOk="0">
                    <a:moveTo>
                      <a:pt x="31" y="18"/>
                    </a:moveTo>
                    <a:cubicBezTo>
                      <a:pt x="31" y="18"/>
                      <a:pt x="-26" y="426"/>
                      <a:pt x="15" y="466"/>
                    </a:cubicBezTo>
                    <a:cubicBezTo>
                      <a:pt x="57" y="506"/>
                      <a:pt x="1118" y="518"/>
                      <a:pt x="1131" y="471"/>
                    </a:cubicBezTo>
                    <a:cubicBezTo>
                      <a:pt x="1186" y="286"/>
                      <a:pt x="391" y="66"/>
                      <a:pt x="349" y="21"/>
                    </a:cubicBezTo>
                    <a:cubicBezTo>
                      <a:pt x="307" y="-25"/>
                      <a:pt x="31" y="18"/>
                      <a:pt x="31" y="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48" name="Google Shape;2087;p39">
                <a:extLst>
                  <a:ext uri="{FF2B5EF4-FFF2-40B4-BE49-F238E27FC236}">
                    <a16:creationId xmlns:a16="http://schemas.microsoft.com/office/drawing/2014/main" id="{C8528FF4-CC64-4232-9011-D000799B5DD5}"/>
                  </a:ext>
                </a:extLst>
              </p:cNvPr>
              <p:cNvGrpSpPr/>
              <p:nvPr/>
            </p:nvGrpSpPr>
            <p:grpSpPr>
              <a:xfrm>
                <a:off x="4605800" y="3306060"/>
                <a:ext cx="754859" cy="1412477"/>
                <a:chOff x="4605800" y="3306060"/>
                <a:chExt cx="754859" cy="1412477"/>
              </a:xfrm>
            </p:grpSpPr>
            <p:sp>
              <p:nvSpPr>
                <p:cNvPr id="49" name="Google Shape;2088;p39">
                  <a:extLst>
                    <a:ext uri="{FF2B5EF4-FFF2-40B4-BE49-F238E27FC236}">
                      <a16:creationId xmlns:a16="http://schemas.microsoft.com/office/drawing/2014/main" id="{A78E4508-2E8C-46FE-956C-D8C663AC053D}"/>
                    </a:ext>
                  </a:extLst>
                </p:cNvPr>
                <p:cNvSpPr/>
                <p:nvPr/>
              </p:nvSpPr>
              <p:spPr>
                <a:xfrm>
                  <a:off x="4674408" y="4085141"/>
                  <a:ext cx="351341" cy="633396"/>
                </a:xfrm>
                <a:custGeom>
                  <a:avLst/>
                  <a:gdLst/>
                  <a:ahLst/>
                  <a:cxnLst/>
                  <a:rect l="l" t="t" r="r" b="b"/>
                  <a:pathLst>
                    <a:path w="2074" h="3739" extrusionOk="0">
                      <a:moveTo>
                        <a:pt x="38" y="0"/>
                      </a:moveTo>
                      <a:cubicBezTo>
                        <a:pt x="38" y="0"/>
                        <a:pt x="40" y="892"/>
                        <a:pt x="11" y="1665"/>
                      </a:cubicBezTo>
                      <a:cubicBezTo>
                        <a:pt x="-31" y="2788"/>
                        <a:pt x="58" y="3739"/>
                        <a:pt x="58" y="3739"/>
                      </a:cubicBezTo>
                      <a:lnTo>
                        <a:pt x="404" y="3739"/>
                      </a:lnTo>
                      <a:lnTo>
                        <a:pt x="830" y="656"/>
                      </a:lnTo>
                      <a:cubicBezTo>
                        <a:pt x="830" y="656"/>
                        <a:pt x="898" y="1180"/>
                        <a:pt x="1148" y="2193"/>
                      </a:cubicBezTo>
                      <a:cubicBezTo>
                        <a:pt x="1358" y="3039"/>
                        <a:pt x="1625" y="3739"/>
                        <a:pt x="1625" y="3739"/>
                      </a:cubicBezTo>
                      <a:lnTo>
                        <a:pt x="2074" y="3739"/>
                      </a:lnTo>
                      <a:cubicBezTo>
                        <a:pt x="2074" y="3739"/>
                        <a:pt x="1782" y="2357"/>
                        <a:pt x="1673" y="1629"/>
                      </a:cubicBezTo>
                      <a:cubicBezTo>
                        <a:pt x="1564" y="901"/>
                        <a:pt x="1491" y="37"/>
                        <a:pt x="1491" y="37"/>
                      </a:cubicBezTo>
                      <a:lnTo>
                        <a:pt x="3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0" name="Google Shape;2089;p39">
                  <a:extLst>
                    <a:ext uri="{FF2B5EF4-FFF2-40B4-BE49-F238E27FC236}">
                      <a16:creationId xmlns:a16="http://schemas.microsoft.com/office/drawing/2014/main" id="{FBDD546D-4B31-403C-A039-8E54BDE4B0AF}"/>
                    </a:ext>
                  </a:extLst>
                </p:cNvPr>
                <p:cNvSpPr/>
                <p:nvPr/>
              </p:nvSpPr>
              <p:spPr>
                <a:xfrm>
                  <a:off x="5266132" y="3318257"/>
                  <a:ext cx="94527" cy="160932"/>
                </a:xfrm>
                <a:custGeom>
                  <a:avLst/>
                  <a:gdLst/>
                  <a:ahLst/>
                  <a:cxnLst/>
                  <a:rect l="l" t="t" r="r" b="b"/>
                  <a:pathLst>
                    <a:path w="558" h="950" extrusionOk="0">
                      <a:moveTo>
                        <a:pt x="164" y="580"/>
                      </a:moveTo>
                      <a:cubicBezTo>
                        <a:pt x="164" y="580"/>
                        <a:pt x="133" y="440"/>
                        <a:pt x="218" y="337"/>
                      </a:cubicBezTo>
                      <a:cubicBezTo>
                        <a:pt x="303" y="234"/>
                        <a:pt x="558" y="-70"/>
                        <a:pt x="558" y="15"/>
                      </a:cubicBezTo>
                      <a:cubicBezTo>
                        <a:pt x="558" y="99"/>
                        <a:pt x="455" y="246"/>
                        <a:pt x="437" y="288"/>
                      </a:cubicBezTo>
                      <a:cubicBezTo>
                        <a:pt x="418" y="331"/>
                        <a:pt x="449" y="392"/>
                        <a:pt x="461" y="464"/>
                      </a:cubicBezTo>
                      <a:cubicBezTo>
                        <a:pt x="473" y="537"/>
                        <a:pt x="497" y="592"/>
                        <a:pt x="449" y="646"/>
                      </a:cubicBezTo>
                      <a:cubicBezTo>
                        <a:pt x="400" y="701"/>
                        <a:pt x="309" y="749"/>
                        <a:pt x="309" y="749"/>
                      </a:cubicBezTo>
                      <a:lnTo>
                        <a:pt x="212" y="950"/>
                      </a:lnTo>
                      <a:cubicBezTo>
                        <a:pt x="212" y="950"/>
                        <a:pt x="145" y="944"/>
                        <a:pt x="97" y="913"/>
                      </a:cubicBezTo>
                      <a:cubicBezTo>
                        <a:pt x="48" y="883"/>
                        <a:pt x="0" y="834"/>
                        <a:pt x="0" y="834"/>
                      </a:cubicBezTo>
                      <a:lnTo>
                        <a:pt x="164" y="58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 name="Google Shape;2090;p39">
                  <a:extLst>
                    <a:ext uri="{FF2B5EF4-FFF2-40B4-BE49-F238E27FC236}">
                      <a16:creationId xmlns:a16="http://schemas.microsoft.com/office/drawing/2014/main" id="{F69C0C3E-FD1E-4C96-B57D-1B6089DFFF01}"/>
                    </a:ext>
                  </a:extLst>
                </p:cNvPr>
                <p:cNvSpPr/>
                <p:nvPr/>
              </p:nvSpPr>
              <p:spPr>
                <a:xfrm>
                  <a:off x="4673222" y="3450391"/>
                  <a:ext cx="637123" cy="661517"/>
                </a:xfrm>
                <a:custGeom>
                  <a:avLst/>
                  <a:gdLst/>
                  <a:ahLst/>
                  <a:cxnLst/>
                  <a:rect l="l" t="t" r="r" b="b"/>
                  <a:pathLst>
                    <a:path w="3761" h="3905" extrusionOk="0">
                      <a:moveTo>
                        <a:pt x="952" y="946"/>
                      </a:moveTo>
                      <a:cubicBezTo>
                        <a:pt x="952" y="946"/>
                        <a:pt x="600" y="1121"/>
                        <a:pt x="509" y="1266"/>
                      </a:cubicBezTo>
                      <a:cubicBezTo>
                        <a:pt x="418" y="1412"/>
                        <a:pt x="206" y="2006"/>
                        <a:pt x="109" y="2692"/>
                      </a:cubicBezTo>
                      <a:cubicBezTo>
                        <a:pt x="12" y="3377"/>
                        <a:pt x="0" y="3832"/>
                        <a:pt x="0" y="3832"/>
                      </a:cubicBezTo>
                      <a:cubicBezTo>
                        <a:pt x="0" y="3832"/>
                        <a:pt x="509" y="3905"/>
                        <a:pt x="904" y="3905"/>
                      </a:cubicBezTo>
                      <a:cubicBezTo>
                        <a:pt x="1340" y="3905"/>
                        <a:pt x="1522" y="3844"/>
                        <a:pt x="1522" y="3844"/>
                      </a:cubicBezTo>
                      <a:cubicBezTo>
                        <a:pt x="1522" y="3844"/>
                        <a:pt x="1528" y="3292"/>
                        <a:pt x="1607" y="2777"/>
                      </a:cubicBezTo>
                      <a:cubicBezTo>
                        <a:pt x="1686" y="2261"/>
                        <a:pt x="1826" y="1691"/>
                        <a:pt x="1826" y="1691"/>
                      </a:cubicBezTo>
                      <a:cubicBezTo>
                        <a:pt x="1826" y="1691"/>
                        <a:pt x="2421" y="1593"/>
                        <a:pt x="2796" y="1363"/>
                      </a:cubicBezTo>
                      <a:cubicBezTo>
                        <a:pt x="3203" y="1116"/>
                        <a:pt x="3427" y="812"/>
                        <a:pt x="3579" y="515"/>
                      </a:cubicBezTo>
                      <a:cubicBezTo>
                        <a:pt x="3730" y="218"/>
                        <a:pt x="3761" y="121"/>
                        <a:pt x="3761" y="121"/>
                      </a:cubicBezTo>
                      <a:lnTo>
                        <a:pt x="3518" y="0"/>
                      </a:lnTo>
                      <a:cubicBezTo>
                        <a:pt x="3518" y="0"/>
                        <a:pt x="3112" y="515"/>
                        <a:pt x="2663" y="691"/>
                      </a:cubicBezTo>
                      <a:cubicBezTo>
                        <a:pt x="2214" y="867"/>
                        <a:pt x="1704" y="922"/>
                        <a:pt x="1547" y="928"/>
                      </a:cubicBezTo>
                      <a:cubicBezTo>
                        <a:pt x="1389" y="934"/>
                        <a:pt x="1262" y="909"/>
                        <a:pt x="1262" y="909"/>
                      </a:cubicBezTo>
                      <a:lnTo>
                        <a:pt x="952" y="94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2091;p39">
                  <a:extLst>
                    <a:ext uri="{FF2B5EF4-FFF2-40B4-BE49-F238E27FC236}">
                      <a16:creationId xmlns:a16="http://schemas.microsoft.com/office/drawing/2014/main" id="{949C2A53-BBE9-43E3-9216-C82F6B9910EB}"/>
                    </a:ext>
                  </a:extLst>
                </p:cNvPr>
                <p:cNvSpPr/>
                <p:nvPr/>
              </p:nvSpPr>
              <p:spPr>
                <a:xfrm>
                  <a:off x="4846352" y="3375346"/>
                  <a:ext cx="132473" cy="180414"/>
                </a:xfrm>
                <a:custGeom>
                  <a:avLst/>
                  <a:gdLst/>
                  <a:ahLst/>
                  <a:cxnLst/>
                  <a:rect l="l" t="t" r="r" b="b"/>
                  <a:pathLst>
                    <a:path w="782" h="1065" extrusionOk="0">
                      <a:moveTo>
                        <a:pt x="15" y="603"/>
                      </a:moveTo>
                      <a:cubicBezTo>
                        <a:pt x="15" y="603"/>
                        <a:pt x="121" y="979"/>
                        <a:pt x="419" y="1052"/>
                      </a:cubicBezTo>
                      <a:cubicBezTo>
                        <a:pt x="716" y="1124"/>
                        <a:pt x="801" y="895"/>
                        <a:pt x="779" y="658"/>
                      </a:cubicBezTo>
                      <a:cubicBezTo>
                        <a:pt x="752" y="361"/>
                        <a:pt x="506" y="6"/>
                        <a:pt x="409" y="0"/>
                      </a:cubicBezTo>
                      <a:cubicBezTo>
                        <a:pt x="312" y="-6"/>
                        <a:pt x="33" y="297"/>
                        <a:pt x="9" y="394"/>
                      </a:cubicBezTo>
                      <a:cubicBezTo>
                        <a:pt x="-15" y="491"/>
                        <a:pt x="15" y="603"/>
                        <a:pt x="15" y="60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2092;p39">
                  <a:extLst>
                    <a:ext uri="{FF2B5EF4-FFF2-40B4-BE49-F238E27FC236}">
                      <a16:creationId xmlns:a16="http://schemas.microsoft.com/office/drawing/2014/main" id="{7DB19CB7-7FD4-4819-A251-71047C5963D7}"/>
                    </a:ext>
                  </a:extLst>
                </p:cNvPr>
                <p:cNvSpPr/>
                <p:nvPr/>
              </p:nvSpPr>
              <p:spPr>
                <a:xfrm>
                  <a:off x="4826871" y="3491386"/>
                  <a:ext cx="87242" cy="162288"/>
                </a:xfrm>
                <a:custGeom>
                  <a:avLst/>
                  <a:gdLst/>
                  <a:ahLst/>
                  <a:cxnLst/>
                  <a:rect l="l" t="t" r="r" b="b"/>
                  <a:pathLst>
                    <a:path w="515" h="958" extrusionOk="0">
                      <a:moveTo>
                        <a:pt x="200" y="0"/>
                      </a:moveTo>
                      <a:lnTo>
                        <a:pt x="0" y="783"/>
                      </a:lnTo>
                      <a:cubicBezTo>
                        <a:pt x="0" y="783"/>
                        <a:pt x="91" y="1003"/>
                        <a:pt x="318" y="950"/>
                      </a:cubicBezTo>
                      <a:cubicBezTo>
                        <a:pt x="514" y="903"/>
                        <a:pt x="491" y="725"/>
                        <a:pt x="491" y="725"/>
                      </a:cubicBezTo>
                      <a:cubicBezTo>
                        <a:pt x="491" y="725"/>
                        <a:pt x="415" y="719"/>
                        <a:pt x="436" y="583"/>
                      </a:cubicBezTo>
                      <a:cubicBezTo>
                        <a:pt x="458" y="446"/>
                        <a:pt x="515" y="231"/>
                        <a:pt x="515" y="231"/>
                      </a:cubicBezTo>
                      <a:lnTo>
                        <a:pt x="200" y="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2093;p39">
                  <a:extLst>
                    <a:ext uri="{FF2B5EF4-FFF2-40B4-BE49-F238E27FC236}">
                      <a16:creationId xmlns:a16="http://schemas.microsoft.com/office/drawing/2014/main" id="{4D5B4526-8B81-4D3C-91A6-FEFA5E388C7B}"/>
                    </a:ext>
                  </a:extLst>
                </p:cNvPr>
                <p:cNvSpPr/>
                <p:nvPr/>
              </p:nvSpPr>
              <p:spPr>
                <a:xfrm>
                  <a:off x="4796548" y="3306060"/>
                  <a:ext cx="144500" cy="196168"/>
                </a:xfrm>
                <a:custGeom>
                  <a:avLst/>
                  <a:gdLst/>
                  <a:ahLst/>
                  <a:cxnLst/>
                  <a:rect l="l" t="t" r="r" b="b"/>
                  <a:pathLst>
                    <a:path w="853" h="1158" extrusionOk="0">
                      <a:moveTo>
                        <a:pt x="399" y="1158"/>
                      </a:moveTo>
                      <a:cubicBezTo>
                        <a:pt x="399" y="1158"/>
                        <a:pt x="376" y="976"/>
                        <a:pt x="346" y="912"/>
                      </a:cubicBezTo>
                      <a:cubicBezTo>
                        <a:pt x="315" y="849"/>
                        <a:pt x="297" y="837"/>
                        <a:pt x="297" y="837"/>
                      </a:cubicBezTo>
                      <a:cubicBezTo>
                        <a:pt x="297" y="837"/>
                        <a:pt x="361" y="676"/>
                        <a:pt x="464" y="609"/>
                      </a:cubicBezTo>
                      <a:cubicBezTo>
                        <a:pt x="567" y="542"/>
                        <a:pt x="651" y="480"/>
                        <a:pt x="705" y="471"/>
                      </a:cubicBezTo>
                      <a:cubicBezTo>
                        <a:pt x="787" y="457"/>
                        <a:pt x="846" y="527"/>
                        <a:pt x="846" y="527"/>
                      </a:cubicBezTo>
                      <a:cubicBezTo>
                        <a:pt x="855" y="476"/>
                        <a:pt x="874" y="378"/>
                        <a:pt x="755" y="151"/>
                      </a:cubicBezTo>
                      <a:cubicBezTo>
                        <a:pt x="671" y="-9"/>
                        <a:pt x="418" y="-68"/>
                        <a:pt x="319" y="106"/>
                      </a:cubicBezTo>
                      <a:cubicBezTo>
                        <a:pt x="265" y="201"/>
                        <a:pt x="268" y="282"/>
                        <a:pt x="195" y="370"/>
                      </a:cubicBezTo>
                      <a:cubicBezTo>
                        <a:pt x="134" y="443"/>
                        <a:pt x="72" y="488"/>
                        <a:pt x="27" y="574"/>
                      </a:cubicBezTo>
                      <a:cubicBezTo>
                        <a:pt x="-37" y="695"/>
                        <a:pt x="33" y="808"/>
                        <a:pt x="32" y="927"/>
                      </a:cubicBezTo>
                      <a:cubicBezTo>
                        <a:pt x="31" y="971"/>
                        <a:pt x="17" y="1027"/>
                        <a:pt x="54" y="1061"/>
                      </a:cubicBezTo>
                      <a:cubicBezTo>
                        <a:pt x="148" y="1146"/>
                        <a:pt x="399" y="1158"/>
                        <a:pt x="399" y="11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5" name="Google Shape;2094;p39">
                  <a:extLst>
                    <a:ext uri="{FF2B5EF4-FFF2-40B4-BE49-F238E27FC236}">
                      <a16:creationId xmlns:a16="http://schemas.microsoft.com/office/drawing/2014/main" id="{B77B9DB9-9A57-4437-AFDD-8D63154353DD}"/>
                    </a:ext>
                  </a:extLst>
                </p:cNvPr>
                <p:cNvSpPr/>
                <p:nvPr/>
              </p:nvSpPr>
              <p:spPr>
                <a:xfrm>
                  <a:off x="4835171" y="3489184"/>
                  <a:ext cx="43536" cy="30492"/>
                </a:xfrm>
                <a:custGeom>
                  <a:avLst/>
                  <a:gdLst/>
                  <a:ahLst/>
                  <a:cxnLst/>
                  <a:rect l="l" t="t" r="r" b="b"/>
                  <a:pathLst>
                    <a:path w="257" h="180" extrusionOk="0">
                      <a:moveTo>
                        <a:pt x="178" y="25"/>
                      </a:moveTo>
                      <a:cubicBezTo>
                        <a:pt x="178" y="25"/>
                        <a:pt x="39" y="-41"/>
                        <a:pt x="8" y="44"/>
                      </a:cubicBezTo>
                      <a:cubicBezTo>
                        <a:pt x="-22" y="129"/>
                        <a:pt x="33" y="195"/>
                        <a:pt x="118" y="177"/>
                      </a:cubicBezTo>
                      <a:cubicBezTo>
                        <a:pt x="203" y="159"/>
                        <a:pt x="257" y="68"/>
                        <a:pt x="257" y="68"/>
                      </a:cubicBezTo>
                      <a:lnTo>
                        <a:pt x="178" y="25"/>
                      </a:lnTo>
                      <a:close/>
                    </a:path>
                  </a:pathLst>
                </a:custGeom>
                <a:solidFill>
                  <a:srgbClr val="DFAB91"/>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2095;p39">
                  <a:extLst>
                    <a:ext uri="{FF2B5EF4-FFF2-40B4-BE49-F238E27FC236}">
                      <a16:creationId xmlns:a16="http://schemas.microsoft.com/office/drawing/2014/main" id="{DB44F236-C684-4BFA-B038-B4BAA7C328E8}"/>
                    </a:ext>
                  </a:extLst>
                </p:cNvPr>
                <p:cNvSpPr/>
                <p:nvPr/>
              </p:nvSpPr>
              <p:spPr>
                <a:xfrm>
                  <a:off x="4874642" y="3696702"/>
                  <a:ext cx="241399" cy="268334"/>
                </a:xfrm>
                <a:custGeom>
                  <a:avLst/>
                  <a:gdLst/>
                  <a:ahLst/>
                  <a:cxnLst/>
                  <a:rect l="l" t="t" r="r" b="b"/>
                  <a:pathLst>
                    <a:path w="1425" h="1584" extrusionOk="0">
                      <a:moveTo>
                        <a:pt x="321" y="0"/>
                      </a:moveTo>
                      <a:lnTo>
                        <a:pt x="0" y="1584"/>
                      </a:lnTo>
                      <a:lnTo>
                        <a:pt x="1110" y="1572"/>
                      </a:lnTo>
                      <a:lnTo>
                        <a:pt x="1425" y="7"/>
                      </a:lnTo>
                      <a:lnTo>
                        <a:pt x="32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57" name="Google Shape;2096;p39">
                  <a:extLst>
                    <a:ext uri="{FF2B5EF4-FFF2-40B4-BE49-F238E27FC236}">
                      <a16:creationId xmlns:a16="http://schemas.microsoft.com/office/drawing/2014/main" id="{9EB2110D-7258-43C3-B128-330D46C80372}"/>
                    </a:ext>
                  </a:extLst>
                </p:cNvPr>
                <p:cNvSpPr/>
                <p:nvPr/>
              </p:nvSpPr>
              <p:spPr>
                <a:xfrm>
                  <a:off x="4835510" y="3783605"/>
                  <a:ext cx="128068" cy="109434"/>
                </a:xfrm>
                <a:custGeom>
                  <a:avLst/>
                  <a:gdLst/>
                  <a:ahLst/>
                  <a:cxnLst/>
                  <a:rect l="l" t="t" r="r" b="b"/>
                  <a:pathLst>
                    <a:path w="756" h="646" extrusionOk="0">
                      <a:moveTo>
                        <a:pt x="0" y="428"/>
                      </a:moveTo>
                      <a:lnTo>
                        <a:pt x="164" y="349"/>
                      </a:lnTo>
                      <a:cubicBezTo>
                        <a:pt x="164" y="349"/>
                        <a:pt x="213" y="191"/>
                        <a:pt x="304" y="106"/>
                      </a:cubicBezTo>
                      <a:cubicBezTo>
                        <a:pt x="395" y="21"/>
                        <a:pt x="448" y="0"/>
                        <a:pt x="448" y="0"/>
                      </a:cubicBezTo>
                      <a:lnTo>
                        <a:pt x="425" y="135"/>
                      </a:lnTo>
                      <a:cubicBezTo>
                        <a:pt x="425" y="135"/>
                        <a:pt x="679" y="16"/>
                        <a:pt x="734" y="58"/>
                      </a:cubicBezTo>
                      <a:cubicBezTo>
                        <a:pt x="788" y="101"/>
                        <a:pt x="739" y="279"/>
                        <a:pt x="605" y="363"/>
                      </a:cubicBezTo>
                      <a:cubicBezTo>
                        <a:pt x="473" y="446"/>
                        <a:pt x="243" y="497"/>
                        <a:pt x="243" y="497"/>
                      </a:cubicBezTo>
                      <a:lnTo>
                        <a:pt x="73" y="646"/>
                      </a:lnTo>
                      <a:lnTo>
                        <a:pt x="0" y="428"/>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2097;p39">
                  <a:extLst>
                    <a:ext uri="{FF2B5EF4-FFF2-40B4-BE49-F238E27FC236}">
                      <a16:creationId xmlns:a16="http://schemas.microsoft.com/office/drawing/2014/main" id="{1AE3594C-5969-4D74-B989-3A6F126E8BFB}"/>
                    </a:ext>
                  </a:extLst>
                </p:cNvPr>
                <p:cNvSpPr/>
                <p:nvPr/>
              </p:nvSpPr>
              <p:spPr>
                <a:xfrm>
                  <a:off x="4605800" y="3613525"/>
                  <a:ext cx="256475" cy="340330"/>
                </a:xfrm>
                <a:custGeom>
                  <a:avLst/>
                  <a:gdLst/>
                  <a:ahLst/>
                  <a:cxnLst/>
                  <a:rect l="l" t="t" r="r" b="b"/>
                  <a:pathLst>
                    <a:path w="1514" h="2009" extrusionOk="0">
                      <a:moveTo>
                        <a:pt x="1314" y="1"/>
                      </a:moveTo>
                      <a:cubicBezTo>
                        <a:pt x="1314" y="1"/>
                        <a:pt x="465" y="-41"/>
                        <a:pt x="119" y="819"/>
                      </a:cubicBezTo>
                      <a:cubicBezTo>
                        <a:pt x="-227" y="1680"/>
                        <a:pt x="246" y="2026"/>
                        <a:pt x="683" y="2008"/>
                      </a:cubicBezTo>
                      <a:cubicBezTo>
                        <a:pt x="1120" y="1990"/>
                        <a:pt x="1514" y="1626"/>
                        <a:pt x="1514" y="1626"/>
                      </a:cubicBezTo>
                      <a:lnTo>
                        <a:pt x="1411" y="1401"/>
                      </a:lnTo>
                      <a:cubicBezTo>
                        <a:pt x="1411" y="1401"/>
                        <a:pt x="979" y="1577"/>
                        <a:pt x="731" y="1401"/>
                      </a:cubicBezTo>
                      <a:cubicBezTo>
                        <a:pt x="398" y="1165"/>
                        <a:pt x="816" y="940"/>
                        <a:pt x="816" y="940"/>
                      </a:cubicBezTo>
                      <a:cubicBezTo>
                        <a:pt x="816" y="940"/>
                        <a:pt x="773" y="738"/>
                        <a:pt x="1004" y="328"/>
                      </a:cubicBezTo>
                      <a:cubicBezTo>
                        <a:pt x="1083" y="189"/>
                        <a:pt x="1314" y="1"/>
                        <a:pt x="1314" y="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2098;p39">
                  <a:extLst>
                    <a:ext uri="{FF2B5EF4-FFF2-40B4-BE49-F238E27FC236}">
                      <a16:creationId xmlns:a16="http://schemas.microsoft.com/office/drawing/2014/main" id="{2AFB63AA-E243-40AA-A3FC-BB7F6E7A0DEE}"/>
                    </a:ext>
                  </a:extLst>
                </p:cNvPr>
                <p:cNvSpPr/>
                <p:nvPr/>
              </p:nvSpPr>
              <p:spPr>
                <a:xfrm>
                  <a:off x="4986109" y="3672647"/>
                  <a:ext cx="79111" cy="48788"/>
                </a:xfrm>
                <a:custGeom>
                  <a:avLst/>
                  <a:gdLst/>
                  <a:ahLst/>
                  <a:cxnLst/>
                  <a:rect l="l" t="t" r="r" b="b"/>
                  <a:pathLst>
                    <a:path w="467" h="288" extrusionOk="0">
                      <a:moveTo>
                        <a:pt x="0" y="276"/>
                      </a:moveTo>
                      <a:lnTo>
                        <a:pt x="55" y="0"/>
                      </a:lnTo>
                      <a:lnTo>
                        <a:pt x="467" y="9"/>
                      </a:lnTo>
                      <a:lnTo>
                        <a:pt x="434" y="288"/>
                      </a:lnTo>
                      <a:lnTo>
                        <a:pt x="0" y="27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36" name="Google Shape;2099;p39">
              <a:extLst>
                <a:ext uri="{FF2B5EF4-FFF2-40B4-BE49-F238E27FC236}">
                  <a16:creationId xmlns:a16="http://schemas.microsoft.com/office/drawing/2014/main" id="{9F50A6E9-C618-46EA-AFC5-E7105A834B02}"/>
                </a:ext>
              </a:extLst>
            </p:cNvPr>
            <p:cNvGrpSpPr/>
            <p:nvPr/>
          </p:nvGrpSpPr>
          <p:grpSpPr>
            <a:xfrm>
              <a:off x="7653018" y="2451543"/>
              <a:ext cx="777751" cy="777634"/>
              <a:chOff x="7329443" y="3322343"/>
              <a:chExt cx="777751" cy="777634"/>
            </a:xfrm>
          </p:grpSpPr>
          <p:sp>
            <p:nvSpPr>
              <p:cNvPr id="42" name="Google Shape;2100;p39">
                <a:extLst>
                  <a:ext uri="{FF2B5EF4-FFF2-40B4-BE49-F238E27FC236}">
                    <a16:creationId xmlns:a16="http://schemas.microsoft.com/office/drawing/2014/main" id="{8B6A3FFB-FFE7-4BFA-BA99-B8E447FB01D6}"/>
                  </a:ext>
                </a:extLst>
              </p:cNvPr>
              <p:cNvSpPr/>
              <p:nvPr/>
            </p:nvSpPr>
            <p:spPr>
              <a:xfrm flipH="1">
                <a:off x="7329443" y="3322343"/>
                <a:ext cx="777751" cy="777634"/>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2101;p39">
                <a:extLst>
                  <a:ext uri="{FF2B5EF4-FFF2-40B4-BE49-F238E27FC236}">
                    <a16:creationId xmlns:a16="http://schemas.microsoft.com/office/drawing/2014/main" id="{10CD9919-823A-4A42-871B-FA4A2237A585}"/>
                  </a:ext>
                </a:extLst>
              </p:cNvPr>
              <p:cNvSpPr/>
              <p:nvPr/>
            </p:nvSpPr>
            <p:spPr>
              <a:xfrm flipH="1">
                <a:off x="7369679" y="3362581"/>
                <a:ext cx="697424" cy="697159"/>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2102;p39">
                <a:extLst>
                  <a:ext uri="{FF2B5EF4-FFF2-40B4-BE49-F238E27FC236}">
                    <a16:creationId xmlns:a16="http://schemas.microsoft.com/office/drawing/2014/main" id="{DBD65D93-1BC2-4F1E-B08E-3A7204C3C3BF}"/>
                  </a:ext>
                </a:extLst>
              </p:cNvPr>
              <p:cNvSpPr/>
              <p:nvPr/>
            </p:nvSpPr>
            <p:spPr>
              <a:xfrm flipH="1">
                <a:off x="7408617" y="3401377"/>
                <a:ext cx="619548" cy="619425"/>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2103;p39">
                <a:extLst>
                  <a:ext uri="{FF2B5EF4-FFF2-40B4-BE49-F238E27FC236}">
                    <a16:creationId xmlns:a16="http://schemas.microsoft.com/office/drawing/2014/main" id="{7560E88C-AE3D-47C1-BCBD-35DB7B960197}"/>
                  </a:ext>
                </a:extLst>
              </p:cNvPr>
              <p:cNvSpPr txBox="1"/>
              <p:nvPr/>
            </p:nvSpPr>
            <p:spPr>
              <a:xfrm>
                <a:off x="7388427" y="3393845"/>
                <a:ext cx="649800" cy="649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4000" strike="noStrike">
                    <a:solidFill>
                      <a:schemeClr val="accent2"/>
                    </a:solidFill>
                    <a:latin typeface="Be Vietnam Pro SemiBold"/>
                    <a:ea typeface="Be Vietnam Pro SemiBold"/>
                    <a:cs typeface="Be Vietnam Pro SemiBold"/>
                    <a:sym typeface="Be Vietnam Pro SemiBold"/>
                  </a:rPr>
                  <a:t>$</a:t>
                </a:r>
                <a:endParaRPr sz="4000" strike="noStrike">
                  <a:solidFill>
                    <a:schemeClr val="accent2"/>
                  </a:solidFill>
                  <a:latin typeface="Be Vietnam Pro SemiBold"/>
                  <a:ea typeface="Be Vietnam Pro SemiBold"/>
                  <a:cs typeface="Be Vietnam Pro SemiBold"/>
                  <a:sym typeface="Be Vietnam Pro SemiBold"/>
                </a:endParaRPr>
              </a:p>
            </p:txBody>
          </p:sp>
        </p:grpSp>
        <p:grpSp>
          <p:nvGrpSpPr>
            <p:cNvPr id="37" name="Google Shape;2104;p39">
              <a:extLst>
                <a:ext uri="{FF2B5EF4-FFF2-40B4-BE49-F238E27FC236}">
                  <a16:creationId xmlns:a16="http://schemas.microsoft.com/office/drawing/2014/main" id="{469E902E-D963-4448-883B-63934F676337}"/>
                </a:ext>
              </a:extLst>
            </p:cNvPr>
            <p:cNvGrpSpPr/>
            <p:nvPr/>
          </p:nvGrpSpPr>
          <p:grpSpPr>
            <a:xfrm>
              <a:off x="6727267" y="811896"/>
              <a:ext cx="497217" cy="497064"/>
              <a:chOff x="7329443" y="3322343"/>
              <a:chExt cx="777751" cy="777634"/>
            </a:xfrm>
          </p:grpSpPr>
          <p:sp>
            <p:nvSpPr>
              <p:cNvPr id="38" name="Google Shape;2105;p39">
                <a:extLst>
                  <a:ext uri="{FF2B5EF4-FFF2-40B4-BE49-F238E27FC236}">
                    <a16:creationId xmlns:a16="http://schemas.microsoft.com/office/drawing/2014/main" id="{77043C3A-9BD2-4F6A-821E-3024C8149306}"/>
                  </a:ext>
                </a:extLst>
              </p:cNvPr>
              <p:cNvSpPr/>
              <p:nvPr/>
            </p:nvSpPr>
            <p:spPr>
              <a:xfrm flipH="1">
                <a:off x="7329443" y="3322343"/>
                <a:ext cx="777751" cy="777634"/>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2106;p39">
                <a:extLst>
                  <a:ext uri="{FF2B5EF4-FFF2-40B4-BE49-F238E27FC236}">
                    <a16:creationId xmlns:a16="http://schemas.microsoft.com/office/drawing/2014/main" id="{4752022D-3FF6-4B0B-8A19-A74B3F9C2FA4}"/>
                  </a:ext>
                </a:extLst>
              </p:cNvPr>
              <p:cNvSpPr/>
              <p:nvPr/>
            </p:nvSpPr>
            <p:spPr>
              <a:xfrm flipH="1">
                <a:off x="7369679" y="3362581"/>
                <a:ext cx="697424" cy="697159"/>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2107;p39">
                <a:extLst>
                  <a:ext uri="{FF2B5EF4-FFF2-40B4-BE49-F238E27FC236}">
                    <a16:creationId xmlns:a16="http://schemas.microsoft.com/office/drawing/2014/main" id="{630326DF-E15F-4D49-BD81-33084760FFD7}"/>
                  </a:ext>
                </a:extLst>
              </p:cNvPr>
              <p:cNvSpPr/>
              <p:nvPr/>
            </p:nvSpPr>
            <p:spPr>
              <a:xfrm flipH="1">
                <a:off x="7408617" y="3401377"/>
                <a:ext cx="619548" cy="619425"/>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2108;p39">
                <a:extLst>
                  <a:ext uri="{FF2B5EF4-FFF2-40B4-BE49-F238E27FC236}">
                    <a16:creationId xmlns:a16="http://schemas.microsoft.com/office/drawing/2014/main" id="{EB9D39A8-2FF5-42C4-88F2-18655074F166}"/>
                  </a:ext>
                </a:extLst>
              </p:cNvPr>
              <p:cNvSpPr txBox="1"/>
              <p:nvPr/>
            </p:nvSpPr>
            <p:spPr>
              <a:xfrm>
                <a:off x="7388427" y="3393845"/>
                <a:ext cx="649800" cy="649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3000" strike="noStrike">
                    <a:solidFill>
                      <a:schemeClr val="accent2"/>
                    </a:solidFill>
                    <a:latin typeface="Be Vietnam Pro SemiBold"/>
                    <a:ea typeface="Be Vietnam Pro SemiBold"/>
                    <a:cs typeface="Be Vietnam Pro SemiBold"/>
                    <a:sym typeface="Be Vietnam Pro SemiBold"/>
                  </a:rPr>
                  <a:t>$</a:t>
                </a:r>
                <a:endParaRPr sz="3000" strike="noStrike">
                  <a:solidFill>
                    <a:schemeClr val="accent2"/>
                  </a:solidFill>
                  <a:latin typeface="Be Vietnam Pro SemiBold"/>
                  <a:ea typeface="Be Vietnam Pro SemiBold"/>
                  <a:cs typeface="Be Vietnam Pro SemiBold"/>
                  <a:sym typeface="Be Vietnam Pro SemiBold"/>
                </a:endParaRPr>
              </a:p>
            </p:txBody>
          </p:sp>
        </p:grpSp>
      </p:grpSp>
    </p:spTree>
    <p:extLst>
      <p:ext uri="{BB962C8B-B14F-4D97-AF65-F5344CB8AC3E}">
        <p14:creationId xmlns:p14="http://schemas.microsoft.com/office/powerpoint/2010/main" val="3945165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A13F-A2D2-4A80-BEEB-3292C791C17E}"/>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AFE9EEB2-0BC9-41EC-900F-78CC128778DA}"/>
              </a:ext>
            </a:extLst>
          </p:cNvPr>
          <p:cNvSpPr>
            <a:spLocks noGrp="1"/>
          </p:cNvSpPr>
          <p:nvPr>
            <p:ph type="subTitle" idx="1"/>
          </p:nvPr>
        </p:nvSpPr>
        <p:spPr/>
        <p:txBody>
          <a:bodyPr/>
          <a:lstStyle/>
          <a:p>
            <a:endParaRPr lang="en-US"/>
          </a:p>
        </p:txBody>
      </p:sp>
      <p:pic>
        <p:nvPicPr>
          <p:cNvPr id="24578" name="Picture 2">
            <a:extLst>
              <a:ext uri="{FF2B5EF4-FFF2-40B4-BE49-F238E27FC236}">
                <a16:creationId xmlns:a16="http://schemas.microsoft.com/office/drawing/2014/main" id="{B1B87F39-A63A-4CD3-B9BB-8744B0D70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51" y="73741"/>
            <a:ext cx="5729747" cy="481691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B5C38EC-4A96-42A3-BC48-620C701E03CC}"/>
              </a:ext>
            </a:extLst>
          </p:cNvPr>
          <p:cNvSpPr/>
          <p:nvPr/>
        </p:nvSpPr>
        <p:spPr>
          <a:xfrm>
            <a:off x="324465" y="1069258"/>
            <a:ext cx="287593" cy="55306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 name="Rectangle 5">
            <a:extLst>
              <a:ext uri="{FF2B5EF4-FFF2-40B4-BE49-F238E27FC236}">
                <a16:creationId xmlns:a16="http://schemas.microsoft.com/office/drawing/2014/main" id="{CB5D18B2-73B5-43A8-83BA-9BB9B65BFAB4}"/>
              </a:ext>
            </a:extLst>
          </p:cNvPr>
          <p:cNvSpPr/>
          <p:nvPr/>
        </p:nvSpPr>
        <p:spPr>
          <a:xfrm>
            <a:off x="2864873" y="964692"/>
            <a:ext cx="287593" cy="55306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978BB16-CFAC-413A-BBF7-0948DE82D2D5}"/>
              </a:ext>
            </a:extLst>
          </p:cNvPr>
          <p:cNvSpPr/>
          <p:nvPr/>
        </p:nvSpPr>
        <p:spPr>
          <a:xfrm>
            <a:off x="324464" y="3561542"/>
            <a:ext cx="287593" cy="55306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723CE71-8087-4253-A310-6961CFF187D5}"/>
              </a:ext>
            </a:extLst>
          </p:cNvPr>
          <p:cNvSpPr/>
          <p:nvPr/>
        </p:nvSpPr>
        <p:spPr>
          <a:xfrm>
            <a:off x="2864873" y="3527393"/>
            <a:ext cx="287593" cy="55306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855;p36">
            <a:extLst>
              <a:ext uri="{FF2B5EF4-FFF2-40B4-BE49-F238E27FC236}">
                <a16:creationId xmlns:a16="http://schemas.microsoft.com/office/drawing/2014/main" id="{AA0C7599-5222-452C-BAE2-AAFE560D07AB}"/>
              </a:ext>
            </a:extLst>
          </p:cNvPr>
          <p:cNvSpPr txBox="1">
            <a:spLocks/>
          </p:cNvSpPr>
          <p:nvPr/>
        </p:nvSpPr>
        <p:spPr>
          <a:xfrm>
            <a:off x="5952087" y="2085453"/>
            <a:ext cx="2173887" cy="1306676"/>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Larger Proportion of Attrited customers with Platinum cards</a:t>
            </a:r>
          </a:p>
        </p:txBody>
      </p:sp>
    </p:spTree>
    <p:extLst>
      <p:ext uri="{BB962C8B-B14F-4D97-AF65-F5344CB8AC3E}">
        <p14:creationId xmlns:p14="http://schemas.microsoft.com/office/powerpoint/2010/main" val="38647262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a:extLst>
              <a:ext uri="{FF2B5EF4-FFF2-40B4-BE49-F238E27FC236}">
                <a16:creationId xmlns:a16="http://schemas.microsoft.com/office/drawing/2014/main" id="{1F0BFFA1-D176-4AF9-9311-922B99ED4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46" y="405580"/>
            <a:ext cx="6993541" cy="4048432"/>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855;p36">
            <a:extLst>
              <a:ext uri="{FF2B5EF4-FFF2-40B4-BE49-F238E27FC236}">
                <a16:creationId xmlns:a16="http://schemas.microsoft.com/office/drawing/2014/main" id="{3D2AE3FB-530A-44B9-A7AC-D30F37FDF8CA}"/>
              </a:ext>
            </a:extLst>
          </p:cNvPr>
          <p:cNvSpPr txBox="1">
            <a:spLocks/>
          </p:cNvSpPr>
          <p:nvPr/>
        </p:nvSpPr>
        <p:spPr>
          <a:xfrm>
            <a:off x="7109835" y="2429796"/>
            <a:ext cx="1979319" cy="1235178"/>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Largest Percentages of attrition in the highest and lowest income categories</a:t>
            </a:r>
          </a:p>
        </p:txBody>
      </p:sp>
    </p:spTree>
    <p:extLst>
      <p:ext uri="{BB962C8B-B14F-4D97-AF65-F5344CB8AC3E}">
        <p14:creationId xmlns:p14="http://schemas.microsoft.com/office/powerpoint/2010/main" val="2594035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8" name="Picture 4">
            <a:extLst>
              <a:ext uri="{FF2B5EF4-FFF2-40B4-BE49-F238E27FC236}">
                <a16:creationId xmlns:a16="http://schemas.microsoft.com/office/drawing/2014/main" id="{F5907354-BB0B-40A4-BA5F-BB5B8F269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89" y="266700"/>
            <a:ext cx="6635568" cy="3472016"/>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1855;p36">
            <a:extLst>
              <a:ext uri="{FF2B5EF4-FFF2-40B4-BE49-F238E27FC236}">
                <a16:creationId xmlns:a16="http://schemas.microsoft.com/office/drawing/2014/main" id="{A711ECFE-0C33-4B2C-A05B-95D5AD3C4C17}"/>
              </a:ext>
            </a:extLst>
          </p:cNvPr>
          <p:cNvSpPr txBox="1">
            <a:spLocks/>
          </p:cNvSpPr>
          <p:nvPr/>
        </p:nvSpPr>
        <p:spPr>
          <a:xfrm>
            <a:off x="5478697" y="2337618"/>
            <a:ext cx="3023748" cy="2212259"/>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Existing customers have higher average credit limit as well as Total Transaction amount and revolving balance.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This suggests that attrited customers likely left because of a lack of trust in the bank.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nvGrpSpPr>
          <p:cNvPr id="30" name="Google Shape;2633;p49">
            <a:extLst>
              <a:ext uri="{FF2B5EF4-FFF2-40B4-BE49-F238E27FC236}">
                <a16:creationId xmlns:a16="http://schemas.microsoft.com/office/drawing/2014/main" id="{9B51D61E-ED68-4035-A191-22231D0636F4}"/>
              </a:ext>
            </a:extLst>
          </p:cNvPr>
          <p:cNvGrpSpPr/>
          <p:nvPr/>
        </p:nvGrpSpPr>
        <p:grpSpPr>
          <a:xfrm rot="-5400000">
            <a:off x="135577" y="4448252"/>
            <a:ext cx="573959" cy="673970"/>
            <a:chOff x="6112352" y="2855648"/>
            <a:chExt cx="2150564" cy="1156200"/>
          </a:xfrm>
        </p:grpSpPr>
        <p:sp>
          <p:nvSpPr>
            <p:cNvPr id="31" name="Google Shape;2634;p49">
              <a:extLst>
                <a:ext uri="{FF2B5EF4-FFF2-40B4-BE49-F238E27FC236}">
                  <a16:creationId xmlns:a16="http://schemas.microsoft.com/office/drawing/2014/main" id="{06369121-AD6B-4ADA-B077-922A93CBA4E5}"/>
                </a:ext>
              </a:extLst>
            </p:cNvPr>
            <p:cNvSpPr/>
            <p:nvPr/>
          </p:nvSpPr>
          <p:spPr>
            <a:xfrm>
              <a:off x="6112352" y="3836658"/>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2635;p49">
              <a:extLst>
                <a:ext uri="{FF2B5EF4-FFF2-40B4-BE49-F238E27FC236}">
                  <a16:creationId xmlns:a16="http://schemas.microsoft.com/office/drawing/2014/main" id="{279B6F7F-2785-4BBD-A622-F2695B2408C8}"/>
                </a:ext>
              </a:extLst>
            </p:cNvPr>
            <p:cNvSpPr/>
            <p:nvPr/>
          </p:nvSpPr>
          <p:spPr>
            <a:xfrm>
              <a:off x="6112352" y="3836658"/>
              <a:ext cx="1083430" cy="175191"/>
            </a:xfrm>
            <a:custGeom>
              <a:avLst/>
              <a:gdLst/>
              <a:ahLst/>
              <a:cxnLst/>
              <a:rect l="l" t="t" r="r" b="b"/>
              <a:pathLst>
                <a:path w="3723" h="602" extrusionOk="0">
                  <a:moveTo>
                    <a:pt x="3723" y="0"/>
                  </a:moveTo>
                  <a:lnTo>
                    <a:pt x="3723" y="602"/>
                  </a:lnTo>
                  <a:lnTo>
                    <a:pt x="0" y="602"/>
                  </a:lnTo>
                  <a:lnTo>
                    <a:pt x="0" y="0"/>
                  </a:lnTo>
                  <a:lnTo>
                    <a:pt x="372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2636;p49">
              <a:extLst>
                <a:ext uri="{FF2B5EF4-FFF2-40B4-BE49-F238E27FC236}">
                  <a16:creationId xmlns:a16="http://schemas.microsoft.com/office/drawing/2014/main" id="{EEE6E568-FF1F-4FA1-9CB1-58939EC1786B}"/>
                </a:ext>
              </a:extLst>
            </p:cNvPr>
            <p:cNvSpPr/>
            <p:nvPr/>
          </p:nvSpPr>
          <p:spPr>
            <a:xfrm>
              <a:off x="6112352" y="3093989"/>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2637;p49">
              <a:extLst>
                <a:ext uri="{FF2B5EF4-FFF2-40B4-BE49-F238E27FC236}">
                  <a16:creationId xmlns:a16="http://schemas.microsoft.com/office/drawing/2014/main" id="{55F7A915-44A1-4B63-A956-E1650AC45F39}"/>
                </a:ext>
              </a:extLst>
            </p:cNvPr>
            <p:cNvSpPr/>
            <p:nvPr/>
          </p:nvSpPr>
          <p:spPr>
            <a:xfrm>
              <a:off x="6112352" y="3093989"/>
              <a:ext cx="1863046" cy="175191"/>
            </a:xfrm>
            <a:custGeom>
              <a:avLst/>
              <a:gdLst/>
              <a:ahLst/>
              <a:cxnLst/>
              <a:rect l="l" t="t" r="r" b="b"/>
              <a:pathLst>
                <a:path w="6402" h="602" extrusionOk="0">
                  <a:moveTo>
                    <a:pt x="6402" y="0"/>
                  </a:moveTo>
                  <a:lnTo>
                    <a:pt x="6402" y="602"/>
                  </a:lnTo>
                  <a:lnTo>
                    <a:pt x="0" y="602"/>
                  </a:lnTo>
                  <a:lnTo>
                    <a:pt x="0" y="0"/>
                  </a:lnTo>
                  <a:lnTo>
                    <a:pt x="640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2638;p49">
              <a:extLst>
                <a:ext uri="{FF2B5EF4-FFF2-40B4-BE49-F238E27FC236}">
                  <a16:creationId xmlns:a16="http://schemas.microsoft.com/office/drawing/2014/main" id="{2A03D692-2523-4AA3-805D-3281CF9CAC83}"/>
                </a:ext>
              </a:extLst>
            </p:cNvPr>
            <p:cNvSpPr/>
            <p:nvPr/>
          </p:nvSpPr>
          <p:spPr>
            <a:xfrm>
              <a:off x="6112352" y="2855648"/>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2639;p49">
              <a:extLst>
                <a:ext uri="{FF2B5EF4-FFF2-40B4-BE49-F238E27FC236}">
                  <a16:creationId xmlns:a16="http://schemas.microsoft.com/office/drawing/2014/main" id="{497444DF-EA9C-46F6-BA7E-B6EBD9EF2A23}"/>
                </a:ext>
              </a:extLst>
            </p:cNvPr>
            <p:cNvSpPr/>
            <p:nvPr/>
          </p:nvSpPr>
          <p:spPr>
            <a:xfrm>
              <a:off x="6112352" y="2855648"/>
              <a:ext cx="750806" cy="175191"/>
            </a:xfrm>
            <a:custGeom>
              <a:avLst/>
              <a:gdLst/>
              <a:ahLst/>
              <a:cxnLst/>
              <a:rect l="l" t="t" r="r" b="b"/>
              <a:pathLst>
                <a:path w="2580" h="602" extrusionOk="0">
                  <a:moveTo>
                    <a:pt x="2580" y="0"/>
                  </a:moveTo>
                  <a:lnTo>
                    <a:pt x="2580" y="602"/>
                  </a:lnTo>
                  <a:lnTo>
                    <a:pt x="0" y="602"/>
                  </a:lnTo>
                  <a:lnTo>
                    <a:pt x="0" y="0"/>
                  </a:lnTo>
                  <a:lnTo>
                    <a:pt x="258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2640;p49">
              <a:extLst>
                <a:ext uri="{FF2B5EF4-FFF2-40B4-BE49-F238E27FC236}">
                  <a16:creationId xmlns:a16="http://schemas.microsoft.com/office/drawing/2014/main" id="{8B72F3B6-F6C7-4EA4-8BE5-901A42DC816C}"/>
                </a:ext>
              </a:extLst>
            </p:cNvPr>
            <p:cNvSpPr/>
            <p:nvPr/>
          </p:nvSpPr>
          <p:spPr>
            <a:xfrm>
              <a:off x="6112352" y="3587840"/>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2641;p49">
              <a:extLst>
                <a:ext uri="{FF2B5EF4-FFF2-40B4-BE49-F238E27FC236}">
                  <a16:creationId xmlns:a16="http://schemas.microsoft.com/office/drawing/2014/main" id="{BF8DF3D2-B858-44DB-A3AF-9A26C53E361C}"/>
                </a:ext>
              </a:extLst>
            </p:cNvPr>
            <p:cNvSpPr/>
            <p:nvPr/>
          </p:nvSpPr>
          <p:spPr>
            <a:xfrm>
              <a:off x="6112352" y="3587840"/>
              <a:ext cx="1702991" cy="175191"/>
            </a:xfrm>
            <a:custGeom>
              <a:avLst/>
              <a:gdLst/>
              <a:ahLst/>
              <a:cxnLst/>
              <a:rect l="l" t="t" r="r" b="b"/>
              <a:pathLst>
                <a:path w="5852" h="602" extrusionOk="0">
                  <a:moveTo>
                    <a:pt x="5852" y="0"/>
                  </a:moveTo>
                  <a:lnTo>
                    <a:pt x="5852" y="602"/>
                  </a:lnTo>
                  <a:lnTo>
                    <a:pt x="0" y="602"/>
                  </a:lnTo>
                  <a:lnTo>
                    <a:pt x="0" y="0"/>
                  </a:lnTo>
                  <a:lnTo>
                    <a:pt x="5852"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2642;p49">
              <a:extLst>
                <a:ext uri="{FF2B5EF4-FFF2-40B4-BE49-F238E27FC236}">
                  <a16:creationId xmlns:a16="http://schemas.microsoft.com/office/drawing/2014/main" id="{0DE2B760-84A5-40AE-BAFC-FC588EA419B7}"/>
                </a:ext>
              </a:extLst>
            </p:cNvPr>
            <p:cNvSpPr/>
            <p:nvPr/>
          </p:nvSpPr>
          <p:spPr>
            <a:xfrm>
              <a:off x="6112352" y="3335531"/>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2643;p49">
              <a:extLst>
                <a:ext uri="{FF2B5EF4-FFF2-40B4-BE49-F238E27FC236}">
                  <a16:creationId xmlns:a16="http://schemas.microsoft.com/office/drawing/2014/main" id="{EB81F8BD-807E-4648-B019-2023186480D9}"/>
                </a:ext>
              </a:extLst>
            </p:cNvPr>
            <p:cNvSpPr/>
            <p:nvPr/>
          </p:nvSpPr>
          <p:spPr>
            <a:xfrm>
              <a:off x="6112352" y="3335531"/>
              <a:ext cx="1423912" cy="175191"/>
            </a:xfrm>
            <a:custGeom>
              <a:avLst/>
              <a:gdLst/>
              <a:ahLst/>
              <a:cxnLst/>
              <a:rect l="l" t="t" r="r" b="b"/>
              <a:pathLst>
                <a:path w="4893" h="602" extrusionOk="0">
                  <a:moveTo>
                    <a:pt x="4893" y="0"/>
                  </a:moveTo>
                  <a:lnTo>
                    <a:pt x="4893" y="602"/>
                  </a:lnTo>
                  <a:lnTo>
                    <a:pt x="0" y="602"/>
                  </a:lnTo>
                  <a:lnTo>
                    <a:pt x="0" y="0"/>
                  </a:lnTo>
                  <a:lnTo>
                    <a:pt x="489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8209420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FC35BEB4-36C6-43A5-8E08-6E12F82DB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67" y="140109"/>
            <a:ext cx="6585093" cy="3510116"/>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855;p36">
            <a:extLst>
              <a:ext uri="{FF2B5EF4-FFF2-40B4-BE49-F238E27FC236}">
                <a16:creationId xmlns:a16="http://schemas.microsoft.com/office/drawing/2014/main" id="{ECC6CD1C-CF94-4A92-BF86-0034B9E3B217}"/>
              </a:ext>
            </a:extLst>
          </p:cNvPr>
          <p:cNvSpPr txBox="1">
            <a:spLocks/>
          </p:cNvSpPr>
          <p:nvPr/>
        </p:nvSpPr>
        <p:spPr>
          <a:xfrm>
            <a:off x="5478697" y="2337618"/>
            <a:ext cx="3023748" cy="2212259"/>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This shows that on average both existing customers and attrited have the same number of months on book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Attrited customers have made significantly less total transactions in the last 12 months.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0694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70"/>
        <p:cNvGrpSpPr/>
        <p:nvPr/>
      </p:nvGrpSpPr>
      <p:grpSpPr>
        <a:xfrm>
          <a:off x="0" y="0"/>
          <a:ext cx="0" cy="0"/>
          <a:chOff x="0" y="0"/>
          <a:chExt cx="0" cy="0"/>
        </a:xfrm>
      </p:grpSpPr>
      <p:sp>
        <p:nvSpPr>
          <p:cNvPr id="1872" name="Google Shape;1872;p37"/>
          <p:cNvSpPr txBox="1">
            <a:spLocks noGrp="1"/>
          </p:cNvSpPr>
          <p:nvPr>
            <p:ph type="subTitle" idx="1"/>
          </p:nvPr>
        </p:nvSpPr>
        <p:spPr>
          <a:xfrm>
            <a:off x="1023941" y="2702223"/>
            <a:ext cx="3730200" cy="46349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600" b="1" dirty="0">
                <a:latin typeface="+mn-lt"/>
              </a:rPr>
              <a:t>Behavioral Analysis</a:t>
            </a:r>
            <a:endParaRPr sz="3600" b="1" dirty="0">
              <a:latin typeface="+mn-lt"/>
            </a:endParaRPr>
          </a:p>
        </p:txBody>
      </p:sp>
      <p:grpSp>
        <p:nvGrpSpPr>
          <p:cNvPr id="73" name="Google Shape;2626;p49">
            <a:extLst>
              <a:ext uri="{FF2B5EF4-FFF2-40B4-BE49-F238E27FC236}">
                <a16:creationId xmlns:a16="http://schemas.microsoft.com/office/drawing/2014/main" id="{924D1251-0C74-46CC-B8A1-7CD0BA4AF0FF}"/>
              </a:ext>
            </a:extLst>
          </p:cNvPr>
          <p:cNvGrpSpPr/>
          <p:nvPr/>
        </p:nvGrpSpPr>
        <p:grpSpPr>
          <a:xfrm>
            <a:off x="6054390" y="1529932"/>
            <a:ext cx="1434876" cy="771292"/>
            <a:chOff x="3695573" y="2100590"/>
            <a:chExt cx="1752842" cy="942324"/>
          </a:xfrm>
        </p:grpSpPr>
        <p:sp>
          <p:nvSpPr>
            <p:cNvPr id="74" name="Google Shape;2627;p49">
              <a:extLst>
                <a:ext uri="{FF2B5EF4-FFF2-40B4-BE49-F238E27FC236}">
                  <a16:creationId xmlns:a16="http://schemas.microsoft.com/office/drawing/2014/main" id="{5D3AA0EB-8281-4977-9092-AF28FAB5C577}"/>
                </a:ext>
              </a:extLst>
            </p:cNvPr>
            <p:cNvSpPr/>
            <p:nvPr/>
          </p:nvSpPr>
          <p:spPr>
            <a:xfrm>
              <a:off x="3706308" y="2111325"/>
              <a:ext cx="1731371" cy="920654"/>
            </a:xfrm>
            <a:custGeom>
              <a:avLst/>
              <a:gdLst/>
              <a:ahLst/>
              <a:cxnLst/>
              <a:rect l="l" t="t" r="r" b="b"/>
              <a:pathLst>
                <a:path w="8709" h="4631" extrusionOk="0">
                  <a:moveTo>
                    <a:pt x="0" y="4631"/>
                  </a:moveTo>
                  <a:cubicBezTo>
                    <a:pt x="674" y="4631"/>
                    <a:pt x="1235" y="1079"/>
                    <a:pt x="1797" y="1079"/>
                  </a:cubicBezTo>
                  <a:cubicBezTo>
                    <a:pt x="2358" y="1079"/>
                    <a:pt x="2422" y="2649"/>
                    <a:pt x="2967" y="2649"/>
                  </a:cubicBezTo>
                  <a:cubicBezTo>
                    <a:pt x="3513" y="2649"/>
                    <a:pt x="3817" y="0"/>
                    <a:pt x="4443" y="0"/>
                  </a:cubicBezTo>
                  <a:cubicBezTo>
                    <a:pt x="5068" y="0"/>
                    <a:pt x="5165" y="3984"/>
                    <a:pt x="5951" y="3984"/>
                  </a:cubicBezTo>
                  <a:cubicBezTo>
                    <a:pt x="6736" y="3984"/>
                    <a:pt x="6785" y="1001"/>
                    <a:pt x="7346" y="1001"/>
                  </a:cubicBezTo>
                  <a:cubicBezTo>
                    <a:pt x="7907" y="1001"/>
                    <a:pt x="7811" y="4631"/>
                    <a:pt x="8709" y="4631"/>
                  </a:cubicBezTo>
                  <a:lnTo>
                    <a:pt x="0" y="463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 name="Google Shape;2628;p49">
              <a:extLst>
                <a:ext uri="{FF2B5EF4-FFF2-40B4-BE49-F238E27FC236}">
                  <a16:creationId xmlns:a16="http://schemas.microsoft.com/office/drawing/2014/main" id="{CBEE85DC-D3AC-407E-B528-DE33C2ED3AE4}"/>
                </a:ext>
              </a:extLst>
            </p:cNvPr>
            <p:cNvSpPr/>
            <p:nvPr/>
          </p:nvSpPr>
          <p:spPr>
            <a:xfrm>
              <a:off x="3695573" y="2100590"/>
              <a:ext cx="1752842" cy="942324"/>
            </a:xfrm>
            <a:custGeom>
              <a:avLst/>
              <a:gdLst/>
              <a:ahLst/>
              <a:cxnLst/>
              <a:rect l="l" t="t" r="r" b="b"/>
              <a:pathLst>
                <a:path w="8817" h="4740" extrusionOk="0">
                  <a:moveTo>
                    <a:pt x="8763" y="4739"/>
                  </a:moveTo>
                  <a:cubicBezTo>
                    <a:pt x="8627" y="4739"/>
                    <a:pt x="8504" y="4667"/>
                    <a:pt x="8397" y="4525"/>
                  </a:cubicBezTo>
                  <a:cubicBezTo>
                    <a:pt x="8308" y="4406"/>
                    <a:pt x="8229" y="4238"/>
                    <a:pt x="8156" y="4011"/>
                  </a:cubicBezTo>
                  <a:cubicBezTo>
                    <a:pt x="8023" y="3599"/>
                    <a:pt x="7934" y="3072"/>
                    <a:pt x="7847" y="2562"/>
                  </a:cubicBezTo>
                  <a:cubicBezTo>
                    <a:pt x="7781" y="2167"/>
                    <a:pt x="7718" y="1795"/>
                    <a:pt x="7641" y="1522"/>
                  </a:cubicBezTo>
                  <a:cubicBezTo>
                    <a:pt x="7545" y="1180"/>
                    <a:pt x="7457" y="1109"/>
                    <a:pt x="7400" y="1109"/>
                  </a:cubicBezTo>
                  <a:cubicBezTo>
                    <a:pt x="7311" y="1109"/>
                    <a:pt x="7220" y="1231"/>
                    <a:pt x="7131" y="1471"/>
                  </a:cubicBezTo>
                  <a:cubicBezTo>
                    <a:pt x="7042" y="1709"/>
                    <a:pt x="6965" y="2031"/>
                    <a:pt x="6884" y="2371"/>
                  </a:cubicBezTo>
                  <a:cubicBezTo>
                    <a:pt x="6682" y="3217"/>
                    <a:pt x="6473" y="4092"/>
                    <a:pt x="6005" y="4092"/>
                  </a:cubicBezTo>
                  <a:cubicBezTo>
                    <a:pt x="5789" y="4092"/>
                    <a:pt x="5614" y="3861"/>
                    <a:pt x="5452" y="3367"/>
                  </a:cubicBezTo>
                  <a:cubicBezTo>
                    <a:pt x="5317" y="2954"/>
                    <a:pt x="5208" y="2411"/>
                    <a:pt x="5103" y="1886"/>
                  </a:cubicBezTo>
                  <a:cubicBezTo>
                    <a:pt x="5008" y="1413"/>
                    <a:pt x="4919" y="965"/>
                    <a:pt x="4815" y="630"/>
                  </a:cubicBezTo>
                  <a:cubicBezTo>
                    <a:pt x="4682" y="199"/>
                    <a:pt x="4569" y="108"/>
                    <a:pt x="4497" y="108"/>
                  </a:cubicBezTo>
                  <a:cubicBezTo>
                    <a:pt x="4376" y="108"/>
                    <a:pt x="4248" y="246"/>
                    <a:pt x="4115" y="517"/>
                  </a:cubicBezTo>
                  <a:cubicBezTo>
                    <a:pt x="3988" y="777"/>
                    <a:pt x="3871" y="1126"/>
                    <a:pt x="3758" y="1464"/>
                  </a:cubicBezTo>
                  <a:cubicBezTo>
                    <a:pt x="3525" y="2158"/>
                    <a:pt x="3324" y="2757"/>
                    <a:pt x="3021" y="2757"/>
                  </a:cubicBezTo>
                  <a:cubicBezTo>
                    <a:pt x="2880" y="2757"/>
                    <a:pt x="2756" y="2670"/>
                    <a:pt x="2643" y="2490"/>
                  </a:cubicBezTo>
                  <a:cubicBezTo>
                    <a:pt x="2550" y="2340"/>
                    <a:pt x="2471" y="2140"/>
                    <a:pt x="2395" y="1947"/>
                  </a:cubicBezTo>
                  <a:cubicBezTo>
                    <a:pt x="2248" y="1573"/>
                    <a:pt x="2096" y="1187"/>
                    <a:pt x="1850" y="1187"/>
                  </a:cubicBezTo>
                  <a:cubicBezTo>
                    <a:pt x="1785" y="1187"/>
                    <a:pt x="1671" y="1270"/>
                    <a:pt x="1497" y="1665"/>
                  </a:cubicBezTo>
                  <a:cubicBezTo>
                    <a:pt x="1362" y="1971"/>
                    <a:pt x="1228" y="2376"/>
                    <a:pt x="1086" y="2805"/>
                  </a:cubicBezTo>
                  <a:cubicBezTo>
                    <a:pt x="933" y="3267"/>
                    <a:pt x="775" y="3745"/>
                    <a:pt x="611" y="4106"/>
                  </a:cubicBezTo>
                  <a:cubicBezTo>
                    <a:pt x="415" y="4538"/>
                    <a:pt x="238" y="4740"/>
                    <a:pt x="54" y="4740"/>
                  </a:cubicBezTo>
                  <a:cubicBezTo>
                    <a:pt x="24" y="4740"/>
                    <a:pt x="0" y="4715"/>
                    <a:pt x="0" y="4685"/>
                  </a:cubicBezTo>
                  <a:cubicBezTo>
                    <a:pt x="0" y="4655"/>
                    <a:pt x="24" y="4631"/>
                    <a:pt x="54" y="4631"/>
                  </a:cubicBezTo>
                  <a:cubicBezTo>
                    <a:pt x="186" y="4631"/>
                    <a:pt x="340" y="4439"/>
                    <a:pt x="512" y="4062"/>
                  </a:cubicBezTo>
                  <a:cubicBezTo>
                    <a:pt x="673" y="3706"/>
                    <a:pt x="831" y="3231"/>
                    <a:pt x="983" y="2771"/>
                  </a:cubicBezTo>
                  <a:cubicBezTo>
                    <a:pt x="1126" y="2339"/>
                    <a:pt x="1261" y="1932"/>
                    <a:pt x="1397" y="1622"/>
                  </a:cubicBezTo>
                  <a:cubicBezTo>
                    <a:pt x="1563" y="1246"/>
                    <a:pt x="1702" y="1079"/>
                    <a:pt x="1850" y="1079"/>
                  </a:cubicBezTo>
                  <a:cubicBezTo>
                    <a:pt x="2170" y="1079"/>
                    <a:pt x="2336" y="1500"/>
                    <a:pt x="2496" y="1907"/>
                  </a:cubicBezTo>
                  <a:cubicBezTo>
                    <a:pt x="2639" y="2272"/>
                    <a:pt x="2788" y="2649"/>
                    <a:pt x="3021" y="2649"/>
                  </a:cubicBezTo>
                  <a:cubicBezTo>
                    <a:pt x="3115" y="2649"/>
                    <a:pt x="3220" y="2529"/>
                    <a:pt x="3333" y="2291"/>
                  </a:cubicBezTo>
                  <a:cubicBezTo>
                    <a:pt x="3443" y="2060"/>
                    <a:pt x="3546" y="1754"/>
                    <a:pt x="3655" y="1429"/>
                  </a:cubicBezTo>
                  <a:cubicBezTo>
                    <a:pt x="3901" y="694"/>
                    <a:pt x="4134" y="0"/>
                    <a:pt x="4497" y="0"/>
                  </a:cubicBezTo>
                  <a:cubicBezTo>
                    <a:pt x="4587" y="0"/>
                    <a:pt x="4670" y="60"/>
                    <a:pt x="4744" y="178"/>
                  </a:cubicBezTo>
                  <a:cubicBezTo>
                    <a:pt x="4804" y="274"/>
                    <a:pt x="4861" y="412"/>
                    <a:pt x="4919" y="598"/>
                  </a:cubicBezTo>
                  <a:cubicBezTo>
                    <a:pt x="5024" y="939"/>
                    <a:pt x="5114" y="1389"/>
                    <a:pt x="5210" y="1865"/>
                  </a:cubicBezTo>
                  <a:cubicBezTo>
                    <a:pt x="5314" y="2387"/>
                    <a:pt x="5422" y="2927"/>
                    <a:pt x="5555" y="3333"/>
                  </a:cubicBezTo>
                  <a:cubicBezTo>
                    <a:pt x="5696" y="3765"/>
                    <a:pt x="5847" y="3983"/>
                    <a:pt x="6004" y="3983"/>
                  </a:cubicBezTo>
                  <a:cubicBezTo>
                    <a:pt x="6170" y="3983"/>
                    <a:pt x="6318" y="3818"/>
                    <a:pt x="6455" y="3479"/>
                  </a:cubicBezTo>
                  <a:cubicBezTo>
                    <a:pt x="6583" y="3163"/>
                    <a:pt x="6683" y="2748"/>
                    <a:pt x="6778" y="2346"/>
                  </a:cubicBezTo>
                  <a:cubicBezTo>
                    <a:pt x="6861" y="2003"/>
                    <a:pt x="6938" y="1678"/>
                    <a:pt x="7029" y="1434"/>
                  </a:cubicBezTo>
                  <a:cubicBezTo>
                    <a:pt x="7079" y="1299"/>
                    <a:pt x="7129" y="1200"/>
                    <a:pt x="7182" y="1130"/>
                  </a:cubicBezTo>
                  <a:cubicBezTo>
                    <a:pt x="7248" y="1044"/>
                    <a:pt x="7321" y="1001"/>
                    <a:pt x="7400" y="1001"/>
                  </a:cubicBezTo>
                  <a:cubicBezTo>
                    <a:pt x="7583" y="1001"/>
                    <a:pt x="7681" y="1264"/>
                    <a:pt x="7745" y="1493"/>
                  </a:cubicBezTo>
                  <a:cubicBezTo>
                    <a:pt x="7824" y="1771"/>
                    <a:pt x="7887" y="2147"/>
                    <a:pt x="7954" y="2544"/>
                  </a:cubicBezTo>
                  <a:cubicBezTo>
                    <a:pt x="8040" y="3050"/>
                    <a:pt x="8128" y="3573"/>
                    <a:pt x="8259" y="3978"/>
                  </a:cubicBezTo>
                  <a:cubicBezTo>
                    <a:pt x="8401" y="4417"/>
                    <a:pt x="8566" y="4631"/>
                    <a:pt x="8763" y="4631"/>
                  </a:cubicBezTo>
                  <a:cubicBezTo>
                    <a:pt x="8793" y="4631"/>
                    <a:pt x="8817" y="4655"/>
                    <a:pt x="8817" y="4685"/>
                  </a:cubicBezTo>
                  <a:cubicBezTo>
                    <a:pt x="8817" y="4715"/>
                    <a:pt x="8793" y="4739"/>
                    <a:pt x="8763" y="473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 name="Google Shape;2629;p49">
              <a:extLst>
                <a:ext uri="{FF2B5EF4-FFF2-40B4-BE49-F238E27FC236}">
                  <a16:creationId xmlns:a16="http://schemas.microsoft.com/office/drawing/2014/main" id="{4642C784-F555-411D-BE1E-1DB53BF4AD69}"/>
                </a:ext>
              </a:extLst>
            </p:cNvPr>
            <p:cNvSpPr/>
            <p:nvPr/>
          </p:nvSpPr>
          <p:spPr>
            <a:xfrm>
              <a:off x="4013857" y="2274741"/>
              <a:ext cx="95226" cy="95226"/>
            </a:xfrm>
            <a:custGeom>
              <a:avLst/>
              <a:gdLst/>
              <a:ahLst/>
              <a:cxnLst/>
              <a:rect l="l" t="t" r="r" b="b"/>
              <a:pathLst>
                <a:path w="479" h="479" extrusionOk="0">
                  <a:moveTo>
                    <a:pt x="240" y="109"/>
                  </a:moveTo>
                  <a:cubicBezTo>
                    <a:pt x="312" y="109"/>
                    <a:pt x="371" y="168"/>
                    <a:pt x="371" y="240"/>
                  </a:cubicBezTo>
                  <a:cubicBezTo>
                    <a:pt x="371" y="312"/>
                    <a:pt x="312" y="371"/>
                    <a:pt x="240" y="371"/>
                  </a:cubicBezTo>
                  <a:cubicBezTo>
                    <a:pt x="167" y="371"/>
                    <a:pt x="109" y="312"/>
                    <a:pt x="109" y="240"/>
                  </a:cubicBezTo>
                  <a:cubicBezTo>
                    <a:pt x="109" y="168"/>
                    <a:pt x="167" y="109"/>
                    <a:pt x="240" y="109"/>
                  </a:cubicBezTo>
                  <a:moveTo>
                    <a:pt x="240" y="0"/>
                  </a:moveTo>
                  <a:cubicBezTo>
                    <a:pt x="108" y="0"/>
                    <a:pt x="0" y="108"/>
                    <a:pt x="0" y="240"/>
                  </a:cubicBezTo>
                  <a:cubicBezTo>
                    <a:pt x="0" y="372"/>
                    <a:pt x="108" y="479"/>
                    <a:pt x="240" y="479"/>
                  </a:cubicBezTo>
                  <a:cubicBezTo>
                    <a:pt x="372" y="479"/>
                    <a:pt x="479" y="372"/>
                    <a:pt x="479" y="240"/>
                  </a:cubicBezTo>
                  <a:cubicBezTo>
                    <a:pt x="479" y="108"/>
                    <a:pt x="372" y="0"/>
                    <a:pt x="24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 name="Google Shape;2630;p49">
              <a:extLst>
                <a:ext uri="{FF2B5EF4-FFF2-40B4-BE49-F238E27FC236}">
                  <a16:creationId xmlns:a16="http://schemas.microsoft.com/office/drawing/2014/main" id="{40DADA9A-A52F-4C38-B0E0-C6DA56711D36}"/>
                </a:ext>
              </a:extLst>
            </p:cNvPr>
            <p:cNvSpPr/>
            <p:nvPr/>
          </p:nvSpPr>
          <p:spPr>
            <a:xfrm>
              <a:off x="4835909" y="2855643"/>
              <a:ext cx="95226" cy="95226"/>
            </a:xfrm>
            <a:custGeom>
              <a:avLst/>
              <a:gdLst/>
              <a:ahLst/>
              <a:cxnLst/>
              <a:rect l="l" t="t" r="r" b="b"/>
              <a:pathLst>
                <a:path w="479" h="479" extrusionOk="0">
                  <a:moveTo>
                    <a:pt x="239" y="109"/>
                  </a:moveTo>
                  <a:cubicBezTo>
                    <a:pt x="312" y="109"/>
                    <a:pt x="370" y="168"/>
                    <a:pt x="370" y="240"/>
                  </a:cubicBezTo>
                  <a:cubicBezTo>
                    <a:pt x="370" y="313"/>
                    <a:pt x="311" y="370"/>
                    <a:pt x="239" y="370"/>
                  </a:cubicBezTo>
                  <a:cubicBezTo>
                    <a:pt x="166" y="370"/>
                    <a:pt x="108" y="313"/>
                    <a:pt x="108" y="240"/>
                  </a:cubicBezTo>
                  <a:cubicBezTo>
                    <a:pt x="108" y="168"/>
                    <a:pt x="167" y="109"/>
                    <a:pt x="239" y="109"/>
                  </a:cubicBezTo>
                  <a:moveTo>
                    <a:pt x="239" y="0"/>
                  </a:moveTo>
                  <a:cubicBezTo>
                    <a:pt x="107" y="0"/>
                    <a:pt x="0" y="108"/>
                    <a:pt x="0" y="240"/>
                  </a:cubicBezTo>
                  <a:cubicBezTo>
                    <a:pt x="0" y="372"/>
                    <a:pt x="107" y="479"/>
                    <a:pt x="239" y="479"/>
                  </a:cubicBezTo>
                  <a:cubicBezTo>
                    <a:pt x="371" y="479"/>
                    <a:pt x="479" y="372"/>
                    <a:pt x="479" y="240"/>
                  </a:cubicBezTo>
                  <a:cubicBezTo>
                    <a:pt x="479" y="108"/>
                    <a:pt x="371" y="0"/>
                    <a:pt x="23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 name="Google Shape;2631;p49">
              <a:extLst>
                <a:ext uri="{FF2B5EF4-FFF2-40B4-BE49-F238E27FC236}">
                  <a16:creationId xmlns:a16="http://schemas.microsoft.com/office/drawing/2014/main" id="{302B4E16-4495-4AFF-93E9-E8CCA9B355B5}"/>
                </a:ext>
              </a:extLst>
            </p:cNvPr>
            <p:cNvSpPr/>
            <p:nvPr/>
          </p:nvSpPr>
          <p:spPr>
            <a:xfrm>
              <a:off x="4035527" y="2296410"/>
              <a:ext cx="52086" cy="52086"/>
            </a:xfrm>
            <a:custGeom>
              <a:avLst/>
              <a:gdLst/>
              <a:ahLst/>
              <a:cxnLst/>
              <a:rect l="l" t="t" r="r" b="b"/>
              <a:pathLst>
                <a:path w="262" h="262" extrusionOk="0">
                  <a:moveTo>
                    <a:pt x="262" y="131"/>
                  </a:moveTo>
                  <a:cubicBezTo>
                    <a:pt x="262" y="203"/>
                    <a:pt x="203" y="262"/>
                    <a:pt x="131" y="262"/>
                  </a:cubicBezTo>
                  <a:cubicBezTo>
                    <a:pt x="58" y="262"/>
                    <a:pt x="0" y="203"/>
                    <a:pt x="0" y="131"/>
                  </a:cubicBezTo>
                  <a:cubicBezTo>
                    <a:pt x="0" y="59"/>
                    <a:pt x="58" y="0"/>
                    <a:pt x="131" y="0"/>
                  </a:cubicBezTo>
                  <a:cubicBezTo>
                    <a:pt x="203" y="0"/>
                    <a:pt x="262" y="59"/>
                    <a:pt x="262" y="13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2632;p49">
              <a:extLst>
                <a:ext uri="{FF2B5EF4-FFF2-40B4-BE49-F238E27FC236}">
                  <a16:creationId xmlns:a16="http://schemas.microsoft.com/office/drawing/2014/main" id="{4F18DEDA-9F50-4611-B4B9-4ED784FDAC9B}"/>
                </a:ext>
              </a:extLst>
            </p:cNvPr>
            <p:cNvSpPr/>
            <p:nvPr/>
          </p:nvSpPr>
          <p:spPr>
            <a:xfrm>
              <a:off x="4857380" y="2877312"/>
              <a:ext cx="52086" cy="51887"/>
            </a:xfrm>
            <a:custGeom>
              <a:avLst/>
              <a:gdLst/>
              <a:ahLst/>
              <a:cxnLst/>
              <a:rect l="l" t="t" r="r" b="b"/>
              <a:pathLst>
                <a:path w="262" h="261" extrusionOk="0">
                  <a:moveTo>
                    <a:pt x="262" y="131"/>
                  </a:moveTo>
                  <a:cubicBezTo>
                    <a:pt x="262" y="203"/>
                    <a:pt x="203" y="261"/>
                    <a:pt x="131" y="261"/>
                  </a:cubicBezTo>
                  <a:cubicBezTo>
                    <a:pt x="58" y="261"/>
                    <a:pt x="0" y="204"/>
                    <a:pt x="0" y="131"/>
                  </a:cubicBezTo>
                  <a:cubicBezTo>
                    <a:pt x="0" y="59"/>
                    <a:pt x="59" y="0"/>
                    <a:pt x="131" y="0"/>
                  </a:cubicBezTo>
                  <a:cubicBezTo>
                    <a:pt x="204" y="0"/>
                    <a:pt x="262" y="58"/>
                    <a:pt x="262" y="131"/>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 name="Google Shape;1980;p38">
            <a:extLst>
              <a:ext uri="{FF2B5EF4-FFF2-40B4-BE49-F238E27FC236}">
                <a16:creationId xmlns:a16="http://schemas.microsoft.com/office/drawing/2014/main" id="{FB0082A2-188D-40DA-8E1F-51AF7352D5DD}"/>
              </a:ext>
            </a:extLst>
          </p:cNvPr>
          <p:cNvGrpSpPr/>
          <p:nvPr/>
        </p:nvGrpSpPr>
        <p:grpSpPr>
          <a:xfrm>
            <a:off x="6277171" y="1414755"/>
            <a:ext cx="2866829" cy="3038425"/>
            <a:chOff x="526371" y="1200275"/>
            <a:chExt cx="2866829" cy="3038425"/>
          </a:xfrm>
        </p:grpSpPr>
        <p:sp>
          <p:nvSpPr>
            <p:cNvPr id="81" name="Google Shape;1981;p38">
              <a:extLst>
                <a:ext uri="{FF2B5EF4-FFF2-40B4-BE49-F238E27FC236}">
                  <a16:creationId xmlns:a16="http://schemas.microsoft.com/office/drawing/2014/main" id="{46698FC4-B7D8-4176-941C-A3CEDF734DB8}"/>
                </a:ext>
              </a:extLst>
            </p:cNvPr>
            <p:cNvSpPr/>
            <p:nvPr/>
          </p:nvSpPr>
          <p:spPr>
            <a:xfrm>
              <a:off x="3087307" y="3114743"/>
              <a:ext cx="305894" cy="245282"/>
            </a:xfrm>
            <a:custGeom>
              <a:avLst/>
              <a:gdLst/>
              <a:ahLst/>
              <a:cxnLst/>
              <a:rect l="l" t="t" r="r" b="b"/>
              <a:pathLst>
                <a:path w="1080" h="866" extrusionOk="0">
                  <a:moveTo>
                    <a:pt x="1038" y="27"/>
                  </a:moveTo>
                  <a:cubicBezTo>
                    <a:pt x="998" y="-6"/>
                    <a:pt x="942" y="-10"/>
                    <a:pt x="899" y="18"/>
                  </a:cubicBezTo>
                  <a:cubicBezTo>
                    <a:pt x="840" y="56"/>
                    <a:pt x="757" y="108"/>
                    <a:pt x="699" y="143"/>
                  </a:cubicBezTo>
                  <a:cubicBezTo>
                    <a:pt x="653" y="171"/>
                    <a:pt x="570" y="217"/>
                    <a:pt x="479" y="235"/>
                  </a:cubicBezTo>
                  <a:cubicBezTo>
                    <a:pt x="422" y="448"/>
                    <a:pt x="241" y="572"/>
                    <a:pt x="0" y="632"/>
                  </a:cubicBezTo>
                  <a:cubicBezTo>
                    <a:pt x="16" y="681"/>
                    <a:pt x="22" y="746"/>
                    <a:pt x="73" y="805"/>
                  </a:cubicBezTo>
                  <a:cubicBezTo>
                    <a:pt x="138" y="880"/>
                    <a:pt x="280" y="886"/>
                    <a:pt x="391" y="820"/>
                  </a:cubicBezTo>
                  <a:cubicBezTo>
                    <a:pt x="502" y="755"/>
                    <a:pt x="744" y="492"/>
                    <a:pt x="845" y="421"/>
                  </a:cubicBezTo>
                  <a:cubicBezTo>
                    <a:pt x="906" y="378"/>
                    <a:pt x="996" y="268"/>
                    <a:pt x="1056" y="188"/>
                  </a:cubicBezTo>
                  <a:cubicBezTo>
                    <a:pt x="1094" y="138"/>
                    <a:pt x="1086" y="67"/>
                    <a:pt x="1038" y="2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1982;p38">
              <a:extLst>
                <a:ext uri="{FF2B5EF4-FFF2-40B4-BE49-F238E27FC236}">
                  <a16:creationId xmlns:a16="http://schemas.microsoft.com/office/drawing/2014/main" id="{C9B00301-B013-4850-ABF2-555A8C09355D}"/>
                </a:ext>
              </a:extLst>
            </p:cNvPr>
            <p:cNvSpPr/>
            <p:nvPr/>
          </p:nvSpPr>
          <p:spPr>
            <a:xfrm flipH="1">
              <a:off x="526371" y="4153757"/>
              <a:ext cx="2098043" cy="84943"/>
            </a:xfrm>
            <a:custGeom>
              <a:avLst/>
              <a:gdLst/>
              <a:ahLst/>
              <a:cxnLst/>
              <a:rect l="l" t="t" r="r" b="b"/>
              <a:pathLst>
                <a:path w="3541" h="227" extrusionOk="0">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83" name="Google Shape;1983;p38">
              <a:extLst>
                <a:ext uri="{FF2B5EF4-FFF2-40B4-BE49-F238E27FC236}">
                  <a16:creationId xmlns:a16="http://schemas.microsoft.com/office/drawing/2014/main" id="{93ACBF98-236F-4F98-B5C8-5A97851DDED6}"/>
                </a:ext>
              </a:extLst>
            </p:cNvPr>
            <p:cNvGrpSpPr/>
            <p:nvPr/>
          </p:nvGrpSpPr>
          <p:grpSpPr>
            <a:xfrm>
              <a:off x="702970" y="3043832"/>
              <a:ext cx="1774261" cy="1136315"/>
              <a:chOff x="7504675" y="948450"/>
              <a:chExt cx="1903305" cy="1218960"/>
            </a:xfrm>
          </p:grpSpPr>
          <p:sp>
            <p:nvSpPr>
              <p:cNvPr id="114" name="Google Shape;1984;p38">
                <a:extLst>
                  <a:ext uri="{FF2B5EF4-FFF2-40B4-BE49-F238E27FC236}">
                    <a16:creationId xmlns:a16="http://schemas.microsoft.com/office/drawing/2014/main" id="{8909F43F-F508-43BF-B334-55F2C09056B8}"/>
                  </a:ext>
                </a:extLst>
              </p:cNvPr>
              <p:cNvSpPr/>
              <p:nvPr/>
            </p:nvSpPr>
            <p:spPr>
              <a:xfrm>
                <a:off x="7740108" y="119469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15" name="Google Shape;1985;p38">
                <a:extLst>
                  <a:ext uri="{FF2B5EF4-FFF2-40B4-BE49-F238E27FC236}">
                    <a16:creationId xmlns:a16="http://schemas.microsoft.com/office/drawing/2014/main" id="{BA9C9DE0-0B7B-4959-8FDC-2EE5AC125049}"/>
                  </a:ext>
                </a:extLst>
              </p:cNvPr>
              <p:cNvGrpSpPr/>
              <p:nvPr/>
            </p:nvGrpSpPr>
            <p:grpSpPr>
              <a:xfrm>
                <a:off x="7849188" y="1194690"/>
                <a:ext cx="1222560" cy="248760"/>
                <a:chOff x="7849188" y="1194690"/>
                <a:chExt cx="1222560" cy="248760"/>
              </a:xfrm>
            </p:grpSpPr>
            <p:sp>
              <p:nvSpPr>
                <p:cNvPr id="155" name="Google Shape;1986;p38">
                  <a:extLst>
                    <a:ext uri="{FF2B5EF4-FFF2-40B4-BE49-F238E27FC236}">
                      <a16:creationId xmlns:a16="http://schemas.microsoft.com/office/drawing/2014/main" id="{403A3FF9-D8A3-4783-A183-0E0C07529D38}"/>
                    </a:ext>
                  </a:extLst>
                </p:cNvPr>
                <p:cNvSpPr/>
                <p:nvPr/>
              </p:nvSpPr>
              <p:spPr>
                <a:xfrm>
                  <a:off x="784918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987;p38">
                  <a:extLst>
                    <a:ext uri="{FF2B5EF4-FFF2-40B4-BE49-F238E27FC236}">
                      <a16:creationId xmlns:a16="http://schemas.microsoft.com/office/drawing/2014/main" id="{B2999EEA-30E8-44DD-A122-176E16C30BC2}"/>
                    </a:ext>
                  </a:extLst>
                </p:cNvPr>
                <p:cNvSpPr/>
                <p:nvPr/>
              </p:nvSpPr>
              <p:spPr>
                <a:xfrm>
                  <a:off x="80396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1988;p38">
                  <a:extLst>
                    <a:ext uri="{FF2B5EF4-FFF2-40B4-BE49-F238E27FC236}">
                      <a16:creationId xmlns:a16="http://schemas.microsoft.com/office/drawing/2014/main" id="{4CE290FE-A757-490D-90EB-7A6B7DDAB890}"/>
                    </a:ext>
                  </a:extLst>
                </p:cNvPr>
                <p:cNvSpPr/>
                <p:nvPr/>
              </p:nvSpPr>
              <p:spPr>
                <a:xfrm>
                  <a:off x="82304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1989;p38">
                  <a:extLst>
                    <a:ext uri="{FF2B5EF4-FFF2-40B4-BE49-F238E27FC236}">
                      <a16:creationId xmlns:a16="http://schemas.microsoft.com/office/drawing/2014/main" id="{E6EE448E-E3EB-42F7-8871-EEB8C9F8FC4C}"/>
                    </a:ext>
                  </a:extLst>
                </p:cNvPr>
                <p:cNvSpPr/>
                <p:nvPr/>
              </p:nvSpPr>
              <p:spPr>
                <a:xfrm>
                  <a:off x="84212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990;p38">
                  <a:extLst>
                    <a:ext uri="{FF2B5EF4-FFF2-40B4-BE49-F238E27FC236}">
                      <a16:creationId xmlns:a16="http://schemas.microsoft.com/office/drawing/2014/main" id="{B9D9F93D-63CF-4D05-A796-B2BBF514132B}"/>
                    </a:ext>
                  </a:extLst>
                </p:cNvPr>
                <p:cNvSpPr/>
                <p:nvPr/>
              </p:nvSpPr>
              <p:spPr>
                <a:xfrm>
                  <a:off x="8612028" y="119469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991;p38">
                  <a:extLst>
                    <a:ext uri="{FF2B5EF4-FFF2-40B4-BE49-F238E27FC236}">
                      <a16:creationId xmlns:a16="http://schemas.microsoft.com/office/drawing/2014/main" id="{38B847D3-A51C-4A9C-98CE-458FE13C38A5}"/>
                    </a:ext>
                  </a:extLst>
                </p:cNvPr>
                <p:cNvSpPr/>
                <p:nvPr/>
              </p:nvSpPr>
              <p:spPr>
                <a:xfrm>
                  <a:off x="880282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992;p38">
                  <a:extLst>
                    <a:ext uri="{FF2B5EF4-FFF2-40B4-BE49-F238E27FC236}">
                      <a16:creationId xmlns:a16="http://schemas.microsoft.com/office/drawing/2014/main" id="{BCE66D2E-E388-4385-811D-791707BC79E5}"/>
                    </a:ext>
                  </a:extLst>
                </p:cNvPr>
                <p:cNvSpPr/>
                <p:nvPr/>
              </p:nvSpPr>
              <p:spPr>
                <a:xfrm>
                  <a:off x="8993628" y="119469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16" name="Google Shape;1993;p38">
                <a:extLst>
                  <a:ext uri="{FF2B5EF4-FFF2-40B4-BE49-F238E27FC236}">
                    <a16:creationId xmlns:a16="http://schemas.microsoft.com/office/drawing/2014/main" id="{D01CC8CC-6280-480C-A5CD-C7E8E38E9D2A}"/>
                  </a:ext>
                </a:extLst>
              </p:cNvPr>
              <p:cNvSpPr/>
              <p:nvPr/>
            </p:nvSpPr>
            <p:spPr>
              <a:xfrm>
                <a:off x="7960420" y="94845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17" name="Google Shape;1994;p38">
                <a:extLst>
                  <a:ext uri="{FF2B5EF4-FFF2-40B4-BE49-F238E27FC236}">
                    <a16:creationId xmlns:a16="http://schemas.microsoft.com/office/drawing/2014/main" id="{C5886752-A512-4A6C-B6A0-750190D24DD3}"/>
                  </a:ext>
                </a:extLst>
              </p:cNvPr>
              <p:cNvGrpSpPr/>
              <p:nvPr/>
            </p:nvGrpSpPr>
            <p:grpSpPr>
              <a:xfrm>
                <a:off x="8069500" y="948450"/>
                <a:ext cx="1222920" cy="248760"/>
                <a:chOff x="8069500" y="948450"/>
                <a:chExt cx="1222920" cy="248760"/>
              </a:xfrm>
            </p:grpSpPr>
            <p:sp>
              <p:nvSpPr>
                <p:cNvPr id="148" name="Google Shape;1995;p38">
                  <a:extLst>
                    <a:ext uri="{FF2B5EF4-FFF2-40B4-BE49-F238E27FC236}">
                      <a16:creationId xmlns:a16="http://schemas.microsoft.com/office/drawing/2014/main" id="{22AAAB4A-8478-40F6-AA39-33E7463815D1}"/>
                    </a:ext>
                  </a:extLst>
                </p:cNvPr>
                <p:cNvSpPr/>
                <p:nvPr/>
              </p:nvSpPr>
              <p:spPr>
                <a:xfrm>
                  <a:off x="806950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996;p38">
                  <a:extLst>
                    <a:ext uri="{FF2B5EF4-FFF2-40B4-BE49-F238E27FC236}">
                      <a16:creationId xmlns:a16="http://schemas.microsoft.com/office/drawing/2014/main" id="{F6A01DC9-4E70-49D0-8BB7-72ACB56E2DF2}"/>
                    </a:ext>
                  </a:extLst>
                </p:cNvPr>
                <p:cNvSpPr/>
                <p:nvPr/>
              </p:nvSpPr>
              <p:spPr>
                <a:xfrm>
                  <a:off x="82603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997;p38">
                  <a:extLst>
                    <a:ext uri="{FF2B5EF4-FFF2-40B4-BE49-F238E27FC236}">
                      <a16:creationId xmlns:a16="http://schemas.microsoft.com/office/drawing/2014/main" id="{63861CC4-A000-47E0-A12D-AE2633E808A9}"/>
                    </a:ext>
                  </a:extLst>
                </p:cNvPr>
                <p:cNvSpPr/>
                <p:nvPr/>
              </p:nvSpPr>
              <p:spPr>
                <a:xfrm>
                  <a:off x="84511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998;p38">
                  <a:extLst>
                    <a:ext uri="{FF2B5EF4-FFF2-40B4-BE49-F238E27FC236}">
                      <a16:creationId xmlns:a16="http://schemas.microsoft.com/office/drawing/2014/main" id="{D27EF66D-57F1-44F3-93B1-3F308CBA9A94}"/>
                    </a:ext>
                  </a:extLst>
                </p:cNvPr>
                <p:cNvSpPr/>
                <p:nvPr/>
              </p:nvSpPr>
              <p:spPr>
                <a:xfrm>
                  <a:off x="8641900" y="94845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999;p38">
                  <a:extLst>
                    <a:ext uri="{FF2B5EF4-FFF2-40B4-BE49-F238E27FC236}">
                      <a16:creationId xmlns:a16="http://schemas.microsoft.com/office/drawing/2014/main" id="{7B98669D-DEFD-4A3C-B5D3-91CF9A3FF7A0}"/>
                    </a:ext>
                  </a:extLst>
                </p:cNvPr>
                <p:cNvSpPr/>
                <p:nvPr/>
              </p:nvSpPr>
              <p:spPr>
                <a:xfrm>
                  <a:off x="88323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2000;p38">
                  <a:extLst>
                    <a:ext uri="{FF2B5EF4-FFF2-40B4-BE49-F238E27FC236}">
                      <a16:creationId xmlns:a16="http://schemas.microsoft.com/office/drawing/2014/main" id="{AC8B59EC-A5C2-4CA0-A0BA-D752A8C7D84B}"/>
                    </a:ext>
                  </a:extLst>
                </p:cNvPr>
                <p:cNvSpPr/>
                <p:nvPr/>
              </p:nvSpPr>
              <p:spPr>
                <a:xfrm>
                  <a:off x="90231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2001;p38">
                  <a:extLst>
                    <a:ext uri="{FF2B5EF4-FFF2-40B4-BE49-F238E27FC236}">
                      <a16:creationId xmlns:a16="http://schemas.microsoft.com/office/drawing/2014/main" id="{9CA7B029-B932-4A07-A969-BE826585101A}"/>
                    </a:ext>
                  </a:extLst>
                </p:cNvPr>
                <p:cNvSpPr/>
                <p:nvPr/>
              </p:nvSpPr>
              <p:spPr>
                <a:xfrm>
                  <a:off x="9213940" y="94845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18" name="Google Shape;2002;p38">
                <a:extLst>
                  <a:ext uri="{FF2B5EF4-FFF2-40B4-BE49-F238E27FC236}">
                    <a16:creationId xmlns:a16="http://schemas.microsoft.com/office/drawing/2014/main" id="{4A935762-2C38-4175-A75B-853804F6A97D}"/>
                  </a:ext>
                </a:extLst>
              </p:cNvPr>
              <p:cNvSpPr/>
              <p:nvPr/>
            </p:nvSpPr>
            <p:spPr>
              <a:xfrm>
                <a:off x="7778268" y="1442010"/>
                <a:ext cx="1447560" cy="248400"/>
              </a:xfrm>
              <a:custGeom>
                <a:avLst/>
                <a:gdLst/>
                <a:ahLst/>
                <a:cxnLst/>
                <a:rect l="l" t="t" r="r" b="b"/>
                <a:pathLst>
                  <a:path w="4021" h="690" extrusionOk="0">
                    <a:moveTo>
                      <a:pt x="0" y="0"/>
                    </a:moveTo>
                    <a:lnTo>
                      <a:pt x="4021" y="0"/>
                    </a:lnTo>
                    <a:lnTo>
                      <a:pt x="4021" y="690"/>
                    </a:lnTo>
                    <a:lnTo>
                      <a:pt x="0" y="6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2003;p38">
                <a:extLst>
                  <a:ext uri="{FF2B5EF4-FFF2-40B4-BE49-F238E27FC236}">
                    <a16:creationId xmlns:a16="http://schemas.microsoft.com/office/drawing/2014/main" id="{D6DC6A46-577D-457F-8A56-6C5291A5B101}"/>
                  </a:ext>
                </a:extLst>
              </p:cNvPr>
              <p:cNvSpPr/>
              <p:nvPr/>
            </p:nvSpPr>
            <p:spPr>
              <a:xfrm>
                <a:off x="7504675" y="1678530"/>
                <a:ext cx="1447560" cy="248760"/>
              </a:xfrm>
              <a:custGeom>
                <a:avLst/>
                <a:gdLst/>
                <a:ahLst/>
                <a:cxnLst/>
                <a:rect l="l" t="t" r="r" b="b"/>
                <a:pathLst>
                  <a:path w="4021" h="691" extrusionOk="0">
                    <a:moveTo>
                      <a:pt x="0" y="0"/>
                    </a:moveTo>
                    <a:lnTo>
                      <a:pt x="4021" y="0"/>
                    </a:lnTo>
                    <a:lnTo>
                      <a:pt x="4021" y="691"/>
                    </a:lnTo>
                    <a:lnTo>
                      <a:pt x="0" y="69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2004;p38">
                <a:extLst>
                  <a:ext uri="{FF2B5EF4-FFF2-40B4-BE49-F238E27FC236}">
                    <a16:creationId xmlns:a16="http://schemas.microsoft.com/office/drawing/2014/main" id="{8455B639-4505-42C3-9974-4160F2BA286F}"/>
                  </a:ext>
                </a:extLst>
              </p:cNvPr>
              <p:cNvSpPr/>
              <p:nvPr/>
            </p:nvSpPr>
            <p:spPr>
              <a:xfrm>
                <a:off x="7778268" y="1919010"/>
                <a:ext cx="1447560" cy="248400"/>
              </a:xfrm>
              <a:custGeom>
                <a:avLst/>
                <a:gdLst/>
                <a:ahLst/>
                <a:cxnLst/>
                <a:rect l="l" t="t" r="r" b="b"/>
                <a:pathLst>
                  <a:path w="4021" h="690" extrusionOk="0">
                    <a:moveTo>
                      <a:pt x="0" y="0"/>
                    </a:moveTo>
                    <a:lnTo>
                      <a:pt x="4021" y="0"/>
                    </a:lnTo>
                    <a:lnTo>
                      <a:pt x="4021" y="690"/>
                    </a:lnTo>
                    <a:lnTo>
                      <a:pt x="0" y="69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21" name="Google Shape;2005;p38">
                <a:extLst>
                  <a:ext uri="{FF2B5EF4-FFF2-40B4-BE49-F238E27FC236}">
                    <a16:creationId xmlns:a16="http://schemas.microsoft.com/office/drawing/2014/main" id="{9818B16F-41BD-43E3-9C04-2137E670F5BF}"/>
                  </a:ext>
                </a:extLst>
              </p:cNvPr>
              <p:cNvGrpSpPr/>
              <p:nvPr/>
            </p:nvGrpSpPr>
            <p:grpSpPr>
              <a:xfrm>
                <a:off x="7613755" y="1442010"/>
                <a:ext cx="1496512" cy="725400"/>
                <a:chOff x="7613755" y="1442010"/>
                <a:chExt cx="1496512" cy="725400"/>
              </a:xfrm>
            </p:grpSpPr>
            <p:sp>
              <p:nvSpPr>
                <p:cNvPr id="127" name="Google Shape;2006;p38">
                  <a:extLst>
                    <a:ext uri="{FF2B5EF4-FFF2-40B4-BE49-F238E27FC236}">
                      <a16:creationId xmlns:a16="http://schemas.microsoft.com/office/drawing/2014/main" id="{E138D638-EF9F-42FE-84EE-30DCE0475BFC}"/>
                    </a:ext>
                  </a:extLst>
                </p:cNvPr>
                <p:cNvSpPr/>
                <p:nvPr/>
              </p:nvSpPr>
              <p:spPr>
                <a:xfrm>
                  <a:off x="788734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2007;p38">
                  <a:extLst>
                    <a:ext uri="{FF2B5EF4-FFF2-40B4-BE49-F238E27FC236}">
                      <a16:creationId xmlns:a16="http://schemas.microsoft.com/office/drawing/2014/main" id="{2C7E5856-93BA-49BC-8C40-4B4649A09BDD}"/>
                    </a:ext>
                  </a:extLst>
                </p:cNvPr>
                <p:cNvSpPr/>
                <p:nvPr/>
              </p:nvSpPr>
              <p:spPr>
                <a:xfrm>
                  <a:off x="807814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2008;p38">
                  <a:extLst>
                    <a:ext uri="{FF2B5EF4-FFF2-40B4-BE49-F238E27FC236}">
                      <a16:creationId xmlns:a16="http://schemas.microsoft.com/office/drawing/2014/main" id="{71B6B5BF-BB8D-4ABA-979A-BBCE96DD7702}"/>
                    </a:ext>
                  </a:extLst>
                </p:cNvPr>
                <p:cNvSpPr/>
                <p:nvPr/>
              </p:nvSpPr>
              <p:spPr>
                <a:xfrm>
                  <a:off x="8268948" y="1442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2009;p38">
                  <a:extLst>
                    <a:ext uri="{FF2B5EF4-FFF2-40B4-BE49-F238E27FC236}">
                      <a16:creationId xmlns:a16="http://schemas.microsoft.com/office/drawing/2014/main" id="{808599A6-6667-4800-B8BE-3329FD230173}"/>
                    </a:ext>
                  </a:extLst>
                </p:cNvPr>
                <p:cNvSpPr/>
                <p:nvPr/>
              </p:nvSpPr>
              <p:spPr>
                <a:xfrm>
                  <a:off x="8459748" y="1442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2010;p38">
                  <a:extLst>
                    <a:ext uri="{FF2B5EF4-FFF2-40B4-BE49-F238E27FC236}">
                      <a16:creationId xmlns:a16="http://schemas.microsoft.com/office/drawing/2014/main" id="{4896755A-2BA1-4AFD-82B5-EF8EED094344}"/>
                    </a:ext>
                  </a:extLst>
                </p:cNvPr>
                <p:cNvSpPr/>
                <p:nvPr/>
              </p:nvSpPr>
              <p:spPr>
                <a:xfrm>
                  <a:off x="86501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2011;p38">
                  <a:extLst>
                    <a:ext uri="{FF2B5EF4-FFF2-40B4-BE49-F238E27FC236}">
                      <a16:creationId xmlns:a16="http://schemas.microsoft.com/office/drawing/2014/main" id="{88BD13F3-E6ED-4344-9C63-968B76AF0EA0}"/>
                    </a:ext>
                  </a:extLst>
                </p:cNvPr>
                <p:cNvSpPr/>
                <p:nvPr/>
              </p:nvSpPr>
              <p:spPr>
                <a:xfrm>
                  <a:off x="88409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2012;p38">
                  <a:extLst>
                    <a:ext uri="{FF2B5EF4-FFF2-40B4-BE49-F238E27FC236}">
                      <a16:creationId xmlns:a16="http://schemas.microsoft.com/office/drawing/2014/main" id="{3F5825A2-1D33-4970-9F49-C709765BD937}"/>
                    </a:ext>
                  </a:extLst>
                </p:cNvPr>
                <p:cNvSpPr/>
                <p:nvPr/>
              </p:nvSpPr>
              <p:spPr>
                <a:xfrm>
                  <a:off x="9031788" y="1442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2013;p38">
                  <a:extLst>
                    <a:ext uri="{FF2B5EF4-FFF2-40B4-BE49-F238E27FC236}">
                      <a16:creationId xmlns:a16="http://schemas.microsoft.com/office/drawing/2014/main" id="{66E458CF-FD4C-47E4-B2CF-2387C8A6C63E}"/>
                    </a:ext>
                  </a:extLst>
                </p:cNvPr>
                <p:cNvSpPr/>
                <p:nvPr/>
              </p:nvSpPr>
              <p:spPr>
                <a:xfrm>
                  <a:off x="76137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2014;p38">
                  <a:extLst>
                    <a:ext uri="{FF2B5EF4-FFF2-40B4-BE49-F238E27FC236}">
                      <a16:creationId xmlns:a16="http://schemas.microsoft.com/office/drawing/2014/main" id="{439ED89A-8A84-44AD-A322-AD6D123D2394}"/>
                    </a:ext>
                  </a:extLst>
                </p:cNvPr>
                <p:cNvSpPr/>
                <p:nvPr/>
              </p:nvSpPr>
              <p:spPr>
                <a:xfrm>
                  <a:off x="78045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2015;p38">
                  <a:extLst>
                    <a:ext uri="{FF2B5EF4-FFF2-40B4-BE49-F238E27FC236}">
                      <a16:creationId xmlns:a16="http://schemas.microsoft.com/office/drawing/2014/main" id="{FF6B001D-C5DB-4042-B0DE-6CE47460B251}"/>
                    </a:ext>
                  </a:extLst>
                </p:cNvPr>
                <p:cNvSpPr/>
                <p:nvPr/>
              </p:nvSpPr>
              <p:spPr>
                <a:xfrm>
                  <a:off x="7995355" y="1678530"/>
                  <a:ext cx="78120" cy="248760"/>
                </a:xfrm>
                <a:custGeom>
                  <a:avLst/>
                  <a:gdLst/>
                  <a:ahLst/>
                  <a:cxnLst/>
                  <a:rect l="l" t="t" r="r" b="b"/>
                  <a:pathLst>
                    <a:path w="217" h="691" extrusionOk="0">
                      <a:moveTo>
                        <a:pt x="0" y="0"/>
                      </a:moveTo>
                      <a:lnTo>
                        <a:pt x="217" y="0"/>
                      </a:lnTo>
                      <a:lnTo>
                        <a:pt x="217"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2016;p38">
                  <a:extLst>
                    <a:ext uri="{FF2B5EF4-FFF2-40B4-BE49-F238E27FC236}">
                      <a16:creationId xmlns:a16="http://schemas.microsoft.com/office/drawing/2014/main" id="{8DCA1B9A-DD88-46C0-A9E0-F9C386D21244}"/>
                    </a:ext>
                  </a:extLst>
                </p:cNvPr>
                <p:cNvSpPr/>
                <p:nvPr/>
              </p:nvSpPr>
              <p:spPr>
                <a:xfrm>
                  <a:off x="81857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2017;p38">
                  <a:extLst>
                    <a:ext uri="{FF2B5EF4-FFF2-40B4-BE49-F238E27FC236}">
                      <a16:creationId xmlns:a16="http://schemas.microsoft.com/office/drawing/2014/main" id="{78D90601-65AB-4E00-AE53-D354AE6652AF}"/>
                    </a:ext>
                  </a:extLst>
                </p:cNvPr>
                <p:cNvSpPr/>
                <p:nvPr/>
              </p:nvSpPr>
              <p:spPr>
                <a:xfrm>
                  <a:off x="83765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2018;p38">
                  <a:extLst>
                    <a:ext uri="{FF2B5EF4-FFF2-40B4-BE49-F238E27FC236}">
                      <a16:creationId xmlns:a16="http://schemas.microsoft.com/office/drawing/2014/main" id="{8C336EB1-FA54-4E38-A178-260CEEAB72D7}"/>
                    </a:ext>
                  </a:extLst>
                </p:cNvPr>
                <p:cNvSpPr/>
                <p:nvPr/>
              </p:nvSpPr>
              <p:spPr>
                <a:xfrm>
                  <a:off x="85673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2019;p38">
                  <a:extLst>
                    <a:ext uri="{FF2B5EF4-FFF2-40B4-BE49-F238E27FC236}">
                      <a16:creationId xmlns:a16="http://schemas.microsoft.com/office/drawing/2014/main" id="{602E1A76-7B82-488F-A4FE-5F00226D3C6E}"/>
                    </a:ext>
                  </a:extLst>
                </p:cNvPr>
                <p:cNvSpPr/>
                <p:nvPr/>
              </p:nvSpPr>
              <p:spPr>
                <a:xfrm>
                  <a:off x="8758195" y="1678530"/>
                  <a:ext cx="78480" cy="248760"/>
                </a:xfrm>
                <a:custGeom>
                  <a:avLst/>
                  <a:gdLst/>
                  <a:ahLst/>
                  <a:cxnLst/>
                  <a:rect l="l" t="t" r="r" b="b"/>
                  <a:pathLst>
                    <a:path w="218" h="691" extrusionOk="0">
                      <a:moveTo>
                        <a:pt x="0" y="0"/>
                      </a:moveTo>
                      <a:lnTo>
                        <a:pt x="218" y="0"/>
                      </a:lnTo>
                      <a:lnTo>
                        <a:pt x="218" y="691"/>
                      </a:lnTo>
                      <a:lnTo>
                        <a:pt x="0" y="69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2020;p38">
                  <a:extLst>
                    <a:ext uri="{FF2B5EF4-FFF2-40B4-BE49-F238E27FC236}">
                      <a16:creationId xmlns:a16="http://schemas.microsoft.com/office/drawing/2014/main" id="{A3743EA5-281E-410D-8E46-3F6E52EB51C9}"/>
                    </a:ext>
                  </a:extLst>
                </p:cNvPr>
                <p:cNvSpPr/>
                <p:nvPr/>
              </p:nvSpPr>
              <p:spPr>
                <a:xfrm>
                  <a:off x="788734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2021;p38">
                  <a:extLst>
                    <a:ext uri="{FF2B5EF4-FFF2-40B4-BE49-F238E27FC236}">
                      <a16:creationId xmlns:a16="http://schemas.microsoft.com/office/drawing/2014/main" id="{EB0DDF75-F59C-4669-8A91-41273CBA5F33}"/>
                    </a:ext>
                  </a:extLst>
                </p:cNvPr>
                <p:cNvSpPr/>
                <p:nvPr/>
              </p:nvSpPr>
              <p:spPr>
                <a:xfrm>
                  <a:off x="807814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2022;p38">
                  <a:extLst>
                    <a:ext uri="{FF2B5EF4-FFF2-40B4-BE49-F238E27FC236}">
                      <a16:creationId xmlns:a16="http://schemas.microsoft.com/office/drawing/2014/main" id="{E83F1B60-A085-46CB-BA6F-0DE42C9E9D47}"/>
                    </a:ext>
                  </a:extLst>
                </p:cNvPr>
                <p:cNvSpPr/>
                <p:nvPr/>
              </p:nvSpPr>
              <p:spPr>
                <a:xfrm>
                  <a:off x="8268948" y="1919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2023;p38">
                  <a:extLst>
                    <a:ext uri="{FF2B5EF4-FFF2-40B4-BE49-F238E27FC236}">
                      <a16:creationId xmlns:a16="http://schemas.microsoft.com/office/drawing/2014/main" id="{388021D6-85EA-4E91-A2C2-D0ACF854D5B9}"/>
                    </a:ext>
                  </a:extLst>
                </p:cNvPr>
                <p:cNvSpPr/>
                <p:nvPr/>
              </p:nvSpPr>
              <p:spPr>
                <a:xfrm>
                  <a:off x="8459748" y="1919010"/>
                  <a:ext cx="78120" cy="248400"/>
                </a:xfrm>
                <a:custGeom>
                  <a:avLst/>
                  <a:gdLst/>
                  <a:ahLst/>
                  <a:cxnLst/>
                  <a:rect l="l" t="t" r="r" b="b"/>
                  <a:pathLst>
                    <a:path w="217" h="690" extrusionOk="0">
                      <a:moveTo>
                        <a:pt x="0" y="0"/>
                      </a:moveTo>
                      <a:lnTo>
                        <a:pt x="217" y="0"/>
                      </a:lnTo>
                      <a:lnTo>
                        <a:pt x="217"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2024;p38">
                  <a:extLst>
                    <a:ext uri="{FF2B5EF4-FFF2-40B4-BE49-F238E27FC236}">
                      <a16:creationId xmlns:a16="http://schemas.microsoft.com/office/drawing/2014/main" id="{284E5293-E1EE-41E6-AD28-5035284FDFF3}"/>
                    </a:ext>
                  </a:extLst>
                </p:cNvPr>
                <p:cNvSpPr/>
                <p:nvPr/>
              </p:nvSpPr>
              <p:spPr>
                <a:xfrm>
                  <a:off x="86501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2025;p38">
                  <a:extLst>
                    <a:ext uri="{FF2B5EF4-FFF2-40B4-BE49-F238E27FC236}">
                      <a16:creationId xmlns:a16="http://schemas.microsoft.com/office/drawing/2014/main" id="{FB6A8DC3-1F36-467E-B6C8-1D81D0FEBD01}"/>
                    </a:ext>
                  </a:extLst>
                </p:cNvPr>
                <p:cNvSpPr/>
                <p:nvPr/>
              </p:nvSpPr>
              <p:spPr>
                <a:xfrm>
                  <a:off x="88409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2026;p38">
                  <a:extLst>
                    <a:ext uri="{FF2B5EF4-FFF2-40B4-BE49-F238E27FC236}">
                      <a16:creationId xmlns:a16="http://schemas.microsoft.com/office/drawing/2014/main" id="{7A936EBB-7D22-4025-BA3A-0B23821699E2}"/>
                    </a:ext>
                  </a:extLst>
                </p:cNvPr>
                <p:cNvSpPr/>
                <p:nvPr/>
              </p:nvSpPr>
              <p:spPr>
                <a:xfrm>
                  <a:off x="9031788" y="1919010"/>
                  <a:ext cx="78480" cy="248400"/>
                </a:xfrm>
                <a:custGeom>
                  <a:avLst/>
                  <a:gdLst/>
                  <a:ahLst/>
                  <a:cxnLst/>
                  <a:rect l="l" t="t" r="r" b="b"/>
                  <a:pathLst>
                    <a:path w="218" h="690" extrusionOk="0">
                      <a:moveTo>
                        <a:pt x="0" y="0"/>
                      </a:moveTo>
                      <a:lnTo>
                        <a:pt x="218" y="0"/>
                      </a:lnTo>
                      <a:lnTo>
                        <a:pt x="218" y="690"/>
                      </a:lnTo>
                      <a:lnTo>
                        <a:pt x="0" y="69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2" name="Google Shape;2027;p38">
                <a:extLst>
                  <a:ext uri="{FF2B5EF4-FFF2-40B4-BE49-F238E27FC236}">
                    <a16:creationId xmlns:a16="http://schemas.microsoft.com/office/drawing/2014/main" id="{426868AB-2E12-4824-A707-ADA0559B3513}"/>
                  </a:ext>
                </a:extLst>
              </p:cNvPr>
              <p:cNvGrpSpPr/>
              <p:nvPr/>
            </p:nvGrpSpPr>
            <p:grpSpPr>
              <a:xfrm>
                <a:off x="7541395" y="1194690"/>
                <a:ext cx="1683352" cy="772200"/>
                <a:chOff x="7541395" y="1194690"/>
                <a:chExt cx="1683352" cy="772200"/>
              </a:xfrm>
            </p:grpSpPr>
            <p:sp>
              <p:nvSpPr>
                <p:cNvPr id="123" name="Google Shape;2028;p38">
                  <a:extLst>
                    <a:ext uri="{FF2B5EF4-FFF2-40B4-BE49-F238E27FC236}">
                      <a16:creationId xmlns:a16="http://schemas.microsoft.com/office/drawing/2014/main" id="{651C75BD-5A0D-45F3-97E6-EC3AEB573A6F}"/>
                    </a:ext>
                  </a:extLst>
                </p:cNvPr>
                <p:cNvSpPr/>
                <p:nvPr/>
              </p:nvSpPr>
              <p:spPr>
                <a:xfrm>
                  <a:off x="7776828" y="1194690"/>
                  <a:ext cx="1409400" cy="48240"/>
                </a:xfrm>
                <a:custGeom>
                  <a:avLst/>
                  <a:gdLst/>
                  <a:ahLst/>
                  <a:cxnLst/>
                  <a:rect l="l" t="t" r="r" b="b"/>
                  <a:pathLst>
                    <a:path w="3915" h="134" extrusionOk="0">
                      <a:moveTo>
                        <a:pt x="0" y="0"/>
                      </a:moveTo>
                      <a:lnTo>
                        <a:pt x="3915" y="0"/>
                      </a:lnTo>
                      <a:lnTo>
                        <a:pt x="3915" y="134"/>
                      </a:lnTo>
                      <a:lnTo>
                        <a:pt x="0" y="134"/>
                      </a:lnTo>
                      <a:lnTo>
                        <a:pt x="0" y="0"/>
                      </a:lnTo>
                      <a:close/>
                    </a:path>
                  </a:pathLst>
                </a:custGeom>
                <a:solidFill>
                  <a:schemeClr val="accent2"/>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2029;p38">
                  <a:extLst>
                    <a:ext uri="{FF2B5EF4-FFF2-40B4-BE49-F238E27FC236}">
                      <a16:creationId xmlns:a16="http://schemas.microsoft.com/office/drawing/2014/main" id="{C2926922-5A14-45E0-A559-CBFC6BCD8FF8}"/>
                    </a:ext>
                  </a:extLst>
                </p:cNvPr>
                <p:cNvSpPr/>
                <p:nvPr/>
              </p:nvSpPr>
              <p:spPr>
                <a:xfrm>
                  <a:off x="7814988" y="1442010"/>
                  <a:ext cx="1409760" cy="47880"/>
                </a:xfrm>
                <a:custGeom>
                  <a:avLst/>
                  <a:gdLst/>
                  <a:ahLst/>
                  <a:cxnLst/>
                  <a:rect l="l" t="t" r="r" b="b"/>
                  <a:pathLst>
                    <a:path w="3916" h="133" extrusionOk="0">
                      <a:moveTo>
                        <a:pt x="0" y="0"/>
                      </a:moveTo>
                      <a:lnTo>
                        <a:pt x="3916" y="0"/>
                      </a:lnTo>
                      <a:lnTo>
                        <a:pt x="3916" y="133"/>
                      </a:lnTo>
                      <a:lnTo>
                        <a:pt x="0" y="133"/>
                      </a:lnTo>
                      <a:lnTo>
                        <a:pt x="0" y="0"/>
                      </a:lnTo>
                      <a:close/>
                    </a:path>
                  </a:pathLst>
                </a:custGeom>
                <a:solidFill>
                  <a:schemeClr val="accent2"/>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2030;p38">
                  <a:extLst>
                    <a:ext uri="{FF2B5EF4-FFF2-40B4-BE49-F238E27FC236}">
                      <a16:creationId xmlns:a16="http://schemas.microsoft.com/office/drawing/2014/main" id="{5A28AAA4-D76D-4A88-8004-177E41FDFEA6}"/>
                    </a:ext>
                  </a:extLst>
                </p:cNvPr>
                <p:cNvSpPr/>
                <p:nvPr/>
              </p:nvSpPr>
              <p:spPr>
                <a:xfrm>
                  <a:off x="7541395" y="1678530"/>
                  <a:ext cx="1409760" cy="48240"/>
                </a:xfrm>
                <a:custGeom>
                  <a:avLst/>
                  <a:gdLst/>
                  <a:ahLst/>
                  <a:cxnLst/>
                  <a:rect l="l" t="t" r="r" b="b"/>
                  <a:pathLst>
                    <a:path w="3916" h="134" extrusionOk="0">
                      <a:moveTo>
                        <a:pt x="0" y="0"/>
                      </a:moveTo>
                      <a:lnTo>
                        <a:pt x="3916" y="0"/>
                      </a:lnTo>
                      <a:lnTo>
                        <a:pt x="3916" y="134"/>
                      </a:lnTo>
                      <a:lnTo>
                        <a:pt x="0" y="134"/>
                      </a:lnTo>
                      <a:lnTo>
                        <a:pt x="0" y="0"/>
                      </a:lnTo>
                      <a:close/>
                    </a:path>
                  </a:pathLst>
                </a:custGeom>
                <a:solidFill>
                  <a:schemeClr val="accent2"/>
                </a:solidFill>
                <a:ln>
                  <a:noFill/>
                </a:ln>
              </p:spPr>
              <p:txBody>
                <a:bodyPr spcFirstLastPara="1" wrap="square" lIns="90000" tIns="3225" rIns="90000" bIns="32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2031;p38">
                  <a:extLst>
                    <a:ext uri="{FF2B5EF4-FFF2-40B4-BE49-F238E27FC236}">
                      <a16:creationId xmlns:a16="http://schemas.microsoft.com/office/drawing/2014/main" id="{CCB851E6-7B7E-4211-A5BF-9ADD47219F68}"/>
                    </a:ext>
                  </a:extLst>
                </p:cNvPr>
                <p:cNvSpPr/>
                <p:nvPr/>
              </p:nvSpPr>
              <p:spPr>
                <a:xfrm>
                  <a:off x="7814988" y="1919010"/>
                  <a:ext cx="1409760" cy="47880"/>
                </a:xfrm>
                <a:custGeom>
                  <a:avLst/>
                  <a:gdLst/>
                  <a:ahLst/>
                  <a:cxnLst/>
                  <a:rect l="l" t="t" r="r" b="b"/>
                  <a:pathLst>
                    <a:path w="3916" h="133" extrusionOk="0">
                      <a:moveTo>
                        <a:pt x="0" y="0"/>
                      </a:moveTo>
                      <a:lnTo>
                        <a:pt x="3916" y="0"/>
                      </a:lnTo>
                      <a:lnTo>
                        <a:pt x="3916" y="133"/>
                      </a:lnTo>
                      <a:lnTo>
                        <a:pt x="0" y="133"/>
                      </a:lnTo>
                      <a:lnTo>
                        <a:pt x="0" y="0"/>
                      </a:lnTo>
                      <a:close/>
                    </a:path>
                  </a:pathLst>
                </a:custGeom>
                <a:solidFill>
                  <a:schemeClr val="accent2"/>
                </a:solidFill>
                <a:ln>
                  <a:noFill/>
                </a:ln>
              </p:spPr>
              <p:txBody>
                <a:bodyPr spcFirstLastPara="1" wrap="square" lIns="90000" tIns="2875" rIns="90000" bIns="28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84" name="Google Shape;2032;p38">
              <a:extLst>
                <a:ext uri="{FF2B5EF4-FFF2-40B4-BE49-F238E27FC236}">
                  <a16:creationId xmlns:a16="http://schemas.microsoft.com/office/drawing/2014/main" id="{6F9EBEEA-D6E1-4027-8A52-8670A251F9FE}"/>
                </a:ext>
              </a:extLst>
            </p:cNvPr>
            <p:cNvSpPr/>
            <p:nvPr/>
          </p:nvSpPr>
          <p:spPr>
            <a:xfrm>
              <a:off x="1566051" y="1495207"/>
              <a:ext cx="370471" cy="411257"/>
            </a:xfrm>
            <a:custGeom>
              <a:avLst/>
              <a:gdLst/>
              <a:ahLst/>
              <a:cxnLst/>
              <a:rect l="l" t="t" r="r" b="b"/>
              <a:pathLst>
                <a:path w="1308" h="1452" extrusionOk="0">
                  <a:moveTo>
                    <a:pt x="0" y="1080"/>
                  </a:moveTo>
                  <a:cubicBezTo>
                    <a:pt x="0" y="1080"/>
                    <a:pt x="130" y="968"/>
                    <a:pt x="275" y="769"/>
                  </a:cubicBezTo>
                  <a:cubicBezTo>
                    <a:pt x="376" y="630"/>
                    <a:pt x="500" y="309"/>
                    <a:pt x="566" y="129"/>
                  </a:cubicBezTo>
                  <a:cubicBezTo>
                    <a:pt x="595" y="49"/>
                    <a:pt x="673" y="-3"/>
                    <a:pt x="759" y="0"/>
                  </a:cubicBezTo>
                  <a:cubicBezTo>
                    <a:pt x="954" y="6"/>
                    <a:pt x="1277" y="39"/>
                    <a:pt x="1302" y="185"/>
                  </a:cubicBezTo>
                  <a:cubicBezTo>
                    <a:pt x="1338" y="395"/>
                    <a:pt x="1189" y="1137"/>
                    <a:pt x="991" y="1174"/>
                  </a:cubicBezTo>
                  <a:cubicBezTo>
                    <a:pt x="825" y="1110"/>
                    <a:pt x="751" y="1038"/>
                    <a:pt x="751" y="1038"/>
                  </a:cubicBezTo>
                  <a:cubicBezTo>
                    <a:pt x="751" y="1038"/>
                    <a:pt x="652" y="1277"/>
                    <a:pt x="672" y="1452"/>
                  </a:cubicBezTo>
                  <a:cubicBezTo>
                    <a:pt x="253" y="1381"/>
                    <a:pt x="0" y="1080"/>
                    <a:pt x="0" y="1080"/>
                  </a:cubicBezTo>
                  <a:close/>
                </a:path>
              </a:pathLst>
            </a:custGeom>
            <a:solidFill>
              <a:srgbClr val="9473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2033;p38">
              <a:extLst>
                <a:ext uri="{FF2B5EF4-FFF2-40B4-BE49-F238E27FC236}">
                  <a16:creationId xmlns:a16="http://schemas.microsoft.com/office/drawing/2014/main" id="{461E0C33-A9BE-4C6C-A896-A03CFB5E248D}"/>
                </a:ext>
              </a:extLst>
            </p:cNvPr>
            <p:cNvSpPr/>
            <p:nvPr/>
          </p:nvSpPr>
          <p:spPr>
            <a:xfrm>
              <a:off x="3032076" y="3142500"/>
              <a:ext cx="190900" cy="151247"/>
            </a:xfrm>
            <a:custGeom>
              <a:avLst/>
              <a:gdLst/>
              <a:ahLst/>
              <a:cxnLst/>
              <a:rect l="l" t="t" r="r" b="b"/>
              <a:pathLst>
                <a:path w="674" h="534" extrusionOk="0">
                  <a:moveTo>
                    <a:pt x="674" y="137"/>
                  </a:moveTo>
                  <a:cubicBezTo>
                    <a:pt x="566" y="158"/>
                    <a:pt x="446" y="140"/>
                    <a:pt x="364" y="0"/>
                  </a:cubicBezTo>
                  <a:cubicBezTo>
                    <a:pt x="227" y="166"/>
                    <a:pt x="0" y="343"/>
                    <a:pt x="0" y="343"/>
                  </a:cubicBezTo>
                  <a:cubicBezTo>
                    <a:pt x="0" y="343"/>
                    <a:pt x="141" y="444"/>
                    <a:pt x="177" y="494"/>
                  </a:cubicBezTo>
                  <a:cubicBezTo>
                    <a:pt x="185" y="506"/>
                    <a:pt x="190" y="519"/>
                    <a:pt x="195" y="534"/>
                  </a:cubicBezTo>
                  <a:cubicBezTo>
                    <a:pt x="436" y="474"/>
                    <a:pt x="617" y="350"/>
                    <a:pt x="674" y="137"/>
                  </a:cubicBezTo>
                  <a:close/>
                </a:path>
              </a:pathLst>
            </a:custGeom>
            <a:solidFill>
              <a:srgbClr val="9473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2034;p38">
              <a:extLst>
                <a:ext uri="{FF2B5EF4-FFF2-40B4-BE49-F238E27FC236}">
                  <a16:creationId xmlns:a16="http://schemas.microsoft.com/office/drawing/2014/main" id="{CB10693B-8460-42AA-9A4E-01DC7F48239B}"/>
                </a:ext>
              </a:extLst>
            </p:cNvPr>
            <p:cNvSpPr/>
            <p:nvPr/>
          </p:nvSpPr>
          <p:spPr>
            <a:xfrm>
              <a:off x="2435583" y="3780344"/>
              <a:ext cx="159745" cy="141334"/>
            </a:xfrm>
            <a:custGeom>
              <a:avLst/>
              <a:gdLst/>
              <a:ahLst/>
              <a:cxnLst/>
              <a:rect l="l" t="t" r="r" b="b"/>
              <a:pathLst>
                <a:path w="564" h="499" extrusionOk="0">
                  <a:moveTo>
                    <a:pt x="535" y="396"/>
                  </a:moveTo>
                  <a:cubicBezTo>
                    <a:pt x="509" y="327"/>
                    <a:pt x="509" y="246"/>
                    <a:pt x="564" y="154"/>
                  </a:cubicBezTo>
                  <a:cubicBezTo>
                    <a:pt x="352" y="114"/>
                    <a:pt x="88" y="0"/>
                    <a:pt x="88" y="0"/>
                  </a:cubicBezTo>
                  <a:cubicBezTo>
                    <a:pt x="88" y="0"/>
                    <a:pt x="68" y="172"/>
                    <a:pt x="40" y="227"/>
                  </a:cubicBezTo>
                  <a:cubicBezTo>
                    <a:pt x="31" y="245"/>
                    <a:pt x="17" y="261"/>
                    <a:pt x="0" y="277"/>
                  </a:cubicBezTo>
                  <a:cubicBezTo>
                    <a:pt x="95" y="572"/>
                    <a:pt x="335" y="531"/>
                    <a:pt x="535" y="396"/>
                  </a:cubicBezTo>
                  <a:close/>
                </a:path>
              </a:pathLst>
            </a:custGeom>
            <a:solidFill>
              <a:srgbClr val="9473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2035;p38">
              <a:extLst>
                <a:ext uri="{FF2B5EF4-FFF2-40B4-BE49-F238E27FC236}">
                  <a16:creationId xmlns:a16="http://schemas.microsoft.com/office/drawing/2014/main" id="{10CB8ECA-8A9D-4338-AB91-57E15211575E}"/>
                </a:ext>
              </a:extLst>
            </p:cNvPr>
            <p:cNvSpPr/>
            <p:nvPr/>
          </p:nvSpPr>
          <p:spPr>
            <a:xfrm>
              <a:off x="2404144" y="3858800"/>
              <a:ext cx="327703" cy="198264"/>
            </a:xfrm>
            <a:custGeom>
              <a:avLst/>
              <a:gdLst/>
              <a:ahLst/>
              <a:cxnLst/>
              <a:rect l="l" t="t" r="r" b="b"/>
              <a:pathLst>
                <a:path w="1157" h="700" extrusionOk="0">
                  <a:moveTo>
                    <a:pt x="890" y="363"/>
                  </a:moveTo>
                  <a:cubicBezTo>
                    <a:pt x="825" y="325"/>
                    <a:pt x="693" y="241"/>
                    <a:pt x="646" y="119"/>
                  </a:cubicBezTo>
                  <a:cubicBezTo>
                    <a:pt x="446" y="254"/>
                    <a:pt x="207" y="295"/>
                    <a:pt x="111" y="0"/>
                  </a:cubicBezTo>
                  <a:cubicBezTo>
                    <a:pt x="76" y="33"/>
                    <a:pt x="33" y="68"/>
                    <a:pt x="9" y="132"/>
                  </a:cubicBezTo>
                  <a:cubicBezTo>
                    <a:pt x="-26" y="226"/>
                    <a:pt x="38" y="352"/>
                    <a:pt x="149" y="418"/>
                  </a:cubicBezTo>
                  <a:cubicBezTo>
                    <a:pt x="259" y="484"/>
                    <a:pt x="606" y="571"/>
                    <a:pt x="717" y="625"/>
                  </a:cubicBezTo>
                  <a:cubicBezTo>
                    <a:pt x="784" y="658"/>
                    <a:pt x="923" y="684"/>
                    <a:pt x="1022" y="699"/>
                  </a:cubicBezTo>
                  <a:cubicBezTo>
                    <a:pt x="1084" y="708"/>
                    <a:pt x="1143" y="667"/>
                    <a:pt x="1155" y="605"/>
                  </a:cubicBezTo>
                  <a:lnTo>
                    <a:pt x="1155" y="605"/>
                  </a:lnTo>
                  <a:cubicBezTo>
                    <a:pt x="1165" y="554"/>
                    <a:pt x="1141" y="504"/>
                    <a:pt x="1096" y="479"/>
                  </a:cubicBezTo>
                  <a:cubicBezTo>
                    <a:pt x="1035" y="445"/>
                    <a:pt x="949" y="398"/>
                    <a:pt x="890" y="36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2036;p38">
              <a:extLst>
                <a:ext uri="{FF2B5EF4-FFF2-40B4-BE49-F238E27FC236}">
                  <a16:creationId xmlns:a16="http://schemas.microsoft.com/office/drawing/2014/main" id="{1A3E9858-F79C-4B00-91E1-180FB04B7420}"/>
                </a:ext>
              </a:extLst>
            </p:cNvPr>
            <p:cNvSpPr/>
            <p:nvPr/>
          </p:nvSpPr>
          <p:spPr>
            <a:xfrm>
              <a:off x="2260543" y="2455089"/>
              <a:ext cx="361408" cy="113577"/>
            </a:xfrm>
            <a:custGeom>
              <a:avLst/>
              <a:gdLst/>
              <a:ahLst/>
              <a:cxnLst/>
              <a:rect l="l" t="t" r="r" b="b"/>
              <a:pathLst>
                <a:path w="1276" h="401" extrusionOk="0">
                  <a:moveTo>
                    <a:pt x="1066" y="225"/>
                  </a:moveTo>
                  <a:cubicBezTo>
                    <a:pt x="1002" y="178"/>
                    <a:pt x="774" y="18"/>
                    <a:pt x="701" y="31"/>
                  </a:cubicBezTo>
                  <a:cubicBezTo>
                    <a:pt x="696" y="32"/>
                    <a:pt x="691" y="34"/>
                    <a:pt x="685" y="35"/>
                  </a:cubicBezTo>
                  <a:cubicBezTo>
                    <a:pt x="638" y="12"/>
                    <a:pt x="597" y="-3"/>
                    <a:pt x="573" y="1"/>
                  </a:cubicBezTo>
                  <a:cubicBezTo>
                    <a:pt x="500" y="15"/>
                    <a:pt x="277" y="77"/>
                    <a:pt x="277" y="77"/>
                  </a:cubicBezTo>
                  <a:lnTo>
                    <a:pt x="34" y="50"/>
                  </a:lnTo>
                  <a:lnTo>
                    <a:pt x="0" y="290"/>
                  </a:lnTo>
                  <a:lnTo>
                    <a:pt x="91" y="315"/>
                  </a:lnTo>
                  <a:cubicBezTo>
                    <a:pt x="91" y="315"/>
                    <a:pt x="164" y="346"/>
                    <a:pt x="261" y="360"/>
                  </a:cubicBezTo>
                  <a:cubicBezTo>
                    <a:pt x="321" y="379"/>
                    <a:pt x="434" y="408"/>
                    <a:pt x="546" y="393"/>
                  </a:cubicBezTo>
                  <a:cubicBezTo>
                    <a:pt x="674" y="376"/>
                    <a:pt x="808" y="332"/>
                    <a:pt x="857" y="314"/>
                  </a:cubicBezTo>
                  <a:cubicBezTo>
                    <a:pt x="932" y="339"/>
                    <a:pt x="1025" y="367"/>
                    <a:pt x="1066" y="371"/>
                  </a:cubicBezTo>
                  <a:cubicBezTo>
                    <a:pt x="1067" y="371"/>
                    <a:pt x="1068" y="371"/>
                    <a:pt x="1069" y="371"/>
                  </a:cubicBezTo>
                  <a:cubicBezTo>
                    <a:pt x="1120" y="386"/>
                    <a:pt x="1168" y="399"/>
                    <a:pt x="1194" y="401"/>
                  </a:cubicBezTo>
                  <a:cubicBezTo>
                    <a:pt x="1266" y="407"/>
                    <a:pt x="1276" y="323"/>
                    <a:pt x="1276" y="323"/>
                  </a:cubicBezTo>
                  <a:cubicBezTo>
                    <a:pt x="1276" y="323"/>
                    <a:pt x="1129" y="273"/>
                    <a:pt x="1066" y="225"/>
                  </a:cubicBezTo>
                  <a:close/>
                </a:path>
              </a:pathLst>
            </a:custGeom>
            <a:solidFill>
              <a:srgbClr val="94735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2037;p38">
              <a:extLst>
                <a:ext uri="{FF2B5EF4-FFF2-40B4-BE49-F238E27FC236}">
                  <a16:creationId xmlns:a16="http://schemas.microsoft.com/office/drawing/2014/main" id="{8EE5FCBE-71A4-4C6F-991E-89C40F00FB16}"/>
                </a:ext>
              </a:extLst>
            </p:cNvPr>
            <p:cNvSpPr/>
            <p:nvPr/>
          </p:nvSpPr>
          <p:spPr>
            <a:xfrm>
              <a:off x="1291879" y="1768812"/>
              <a:ext cx="567036" cy="970080"/>
            </a:xfrm>
            <a:custGeom>
              <a:avLst/>
              <a:gdLst/>
              <a:ahLst/>
              <a:cxnLst/>
              <a:rect l="l" t="t" r="r" b="b"/>
              <a:pathLst>
                <a:path w="2002" h="3425" extrusionOk="0">
                  <a:moveTo>
                    <a:pt x="21" y="3384"/>
                  </a:moveTo>
                  <a:cubicBezTo>
                    <a:pt x="21" y="3384"/>
                    <a:pt x="-34" y="2904"/>
                    <a:pt x="33" y="2023"/>
                  </a:cubicBezTo>
                  <a:cubicBezTo>
                    <a:pt x="100" y="1142"/>
                    <a:pt x="356" y="480"/>
                    <a:pt x="590" y="246"/>
                  </a:cubicBezTo>
                  <a:cubicBezTo>
                    <a:pt x="824" y="12"/>
                    <a:pt x="1063" y="0"/>
                    <a:pt x="1063" y="0"/>
                  </a:cubicBezTo>
                  <a:cubicBezTo>
                    <a:pt x="1063" y="0"/>
                    <a:pt x="1527" y="129"/>
                    <a:pt x="1827" y="433"/>
                  </a:cubicBezTo>
                  <a:cubicBezTo>
                    <a:pt x="1902" y="509"/>
                    <a:pt x="1953" y="606"/>
                    <a:pt x="1972" y="711"/>
                  </a:cubicBezTo>
                  <a:cubicBezTo>
                    <a:pt x="2101" y="1420"/>
                    <a:pt x="1771" y="1862"/>
                    <a:pt x="1771" y="1862"/>
                  </a:cubicBezTo>
                  <a:cubicBezTo>
                    <a:pt x="1771" y="1862"/>
                    <a:pt x="1779" y="1979"/>
                    <a:pt x="1746" y="2046"/>
                  </a:cubicBezTo>
                  <a:cubicBezTo>
                    <a:pt x="1746" y="2155"/>
                    <a:pt x="1637" y="2665"/>
                    <a:pt x="1788" y="2999"/>
                  </a:cubicBezTo>
                  <a:cubicBezTo>
                    <a:pt x="1218" y="3275"/>
                    <a:pt x="582" y="3526"/>
                    <a:pt x="21" y="3384"/>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2038;p38">
              <a:extLst>
                <a:ext uri="{FF2B5EF4-FFF2-40B4-BE49-F238E27FC236}">
                  <a16:creationId xmlns:a16="http://schemas.microsoft.com/office/drawing/2014/main" id="{AA708EDE-97C2-44E2-8F24-1A28C538D93A}"/>
                </a:ext>
              </a:extLst>
            </p:cNvPr>
            <p:cNvSpPr/>
            <p:nvPr/>
          </p:nvSpPr>
          <p:spPr>
            <a:xfrm>
              <a:off x="1590409" y="2699521"/>
              <a:ext cx="1077992" cy="1162963"/>
            </a:xfrm>
            <a:custGeom>
              <a:avLst/>
              <a:gdLst/>
              <a:ahLst/>
              <a:cxnLst/>
              <a:rect l="l" t="t" r="r" b="b"/>
              <a:pathLst>
                <a:path w="3806" h="4106" extrusionOk="0">
                  <a:moveTo>
                    <a:pt x="1618" y="0"/>
                  </a:moveTo>
                  <a:lnTo>
                    <a:pt x="3628" y="798"/>
                  </a:lnTo>
                  <a:cubicBezTo>
                    <a:pt x="3628" y="798"/>
                    <a:pt x="3862" y="983"/>
                    <a:pt x="3793" y="1162"/>
                  </a:cubicBezTo>
                  <a:lnTo>
                    <a:pt x="3613" y="3985"/>
                  </a:lnTo>
                  <a:cubicBezTo>
                    <a:pt x="3618" y="4148"/>
                    <a:pt x="2981" y="4146"/>
                    <a:pt x="2975" y="3983"/>
                  </a:cubicBezTo>
                  <a:cubicBezTo>
                    <a:pt x="2975" y="3983"/>
                    <a:pt x="2737" y="2684"/>
                    <a:pt x="2738" y="2221"/>
                  </a:cubicBezTo>
                  <a:cubicBezTo>
                    <a:pt x="2740" y="1759"/>
                    <a:pt x="2804" y="1532"/>
                    <a:pt x="2804" y="1532"/>
                  </a:cubicBezTo>
                  <a:lnTo>
                    <a:pt x="0" y="1290"/>
                  </a:lnTo>
                  <a:lnTo>
                    <a:pt x="1618"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2039;p38">
              <a:extLst>
                <a:ext uri="{FF2B5EF4-FFF2-40B4-BE49-F238E27FC236}">
                  <a16:creationId xmlns:a16="http://schemas.microsoft.com/office/drawing/2014/main" id="{A58AE773-E638-425F-9F2E-94256B082F1D}"/>
                </a:ext>
              </a:extLst>
            </p:cNvPr>
            <p:cNvSpPr/>
            <p:nvPr/>
          </p:nvSpPr>
          <p:spPr>
            <a:xfrm>
              <a:off x="1290746" y="2591325"/>
              <a:ext cx="1865386" cy="673250"/>
            </a:xfrm>
            <a:custGeom>
              <a:avLst/>
              <a:gdLst/>
              <a:ahLst/>
              <a:cxnLst/>
              <a:rect l="l" t="t" r="r" b="b"/>
              <a:pathLst>
                <a:path w="6586" h="2377" extrusionOk="0">
                  <a:moveTo>
                    <a:pt x="0" y="435"/>
                  </a:moveTo>
                  <a:cubicBezTo>
                    <a:pt x="0" y="435"/>
                    <a:pt x="-21" y="1241"/>
                    <a:pt x="504" y="1562"/>
                  </a:cubicBezTo>
                  <a:cubicBezTo>
                    <a:pt x="1028" y="1882"/>
                    <a:pt x="1838" y="1660"/>
                    <a:pt x="1838" y="1660"/>
                  </a:cubicBezTo>
                  <a:lnTo>
                    <a:pt x="4621" y="1006"/>
                  </a:lnTo>
                  <a:cubicBezTo>
                    <a:pt x="4621" y="1006"/>
                    <a:pt x="4816" y="1423"/>
                    <a:pt x="5274" y="1740"/>
                  </a:cubicBezTo>
                  <a:cubicBezTo>
                    <a:pt x="5732" y="2058"/>
                    <a:pt x="6087" y="2344"/>
                    <a:pt x="6087" y="2344"/>
                  </a:cubicBezTo>
                  <a:cubicBezTo>
                    <a:pt x="6207" y="2492"/>
                    <a:pt x="6687" y="2102"/>
                    <a:pt x="6567" y="1954"/>
                  </a:cubicBezTo>
                  <a:lnTo>
                    <a:pt x="5222" y="260"/>
                  </a:lnTo>
                  <a:cubicBezTo>
                    <a:pt x="5222" y="260"/>
                    <a:pt x="4956" y="-103"/>
                    <a:pt x="4577" y="32"/>
                  </a:cubicBezTo>
                  <a:cubicBezTo>
                    <a:pt x="4162" y="-26"/>
                    <a:pt x="1862" y="170"/>
                    <a:pt x="1862" y="170"/>
                  </a:cubicBezTo>
                  <a:lnTo>
                    <a:pt x="1768" y="0"/>
                  </a:lnTo>
                  <a:lnTo>
                    <a:pt x="0" y="43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 name="Google Shape;2040;p38">
              <a:extLst>
                <a:ext uri="{FF2B5EF4-FFF2-40B4-BE49-F238E27FC236}">
                  <a16:creationId xmlns:a16="http://schemas.microsoft.com/office/drawing/2014/main" id="{8C9EA76A-98D1-4237-A9E7-D8DDB86D5C48}"/>
                </a:ext>
              </a:extLst>
            </p:cNvPr>
            <p:cNvSpPr/>
            <p:nvPr/>
          </p:nvSpPr>
          <p:spPr>
            <a:xfrm>
              <a:off x="1485612" y="1880406"/>
              <a:ext cx="855653" cy="726215"/>
            </a:xfrm>
            <a:custGeom>
              <a:avLst/>
              <a:gdLst/>
              <a:ahLst/>
              <a:cxnLst/>
              <a:rect l="l" t="t" r="r" b="b"/>
              <a:pathLst>
                <a:path w="3021" h="2564" extrusionOk="0">
                  <a:moveTo>
                    <a:pt x="3009" y="2078"/>
                  </a:moveTo>
                  <a:cubicBezTo>
                    <a:pt x="2629" y="2007"/>
                    <a:pt x="2250" y="1931"/>
                    <a:pt x="1872" y="1851"/>
                  </a:cubicBezTo>
                  <a:cubicBezTo>
                    <a:pt x="1794" y="1835"/>
                    <a:pt x="1716" y="1819"/>
                    <a:pt x="1638" y="1802"/>
                  </a:cubicBezTo>
                  <a:cubicBezTo>
                    <a:pt x="1520" y="1776"/>
                    <a:pt x="1516" y="1785"/>
                    <a:pt x="1469" y="1671"/>
                  </a:cubicBezTo>
                  <a:cubicBezTo>
                    <a:pt x="1392" y="1488"/>
                    <a:pt x="1316" y="1304"/>
                    <a:pt x="1240" y="1120"/>
                  </a:cubicBezTo>
                  <a:cubicBezTo>
                    <a:pt x="1162" y="929"/>
                    <a:pt x="1085" y="738"/>
                    <a:pt x="1010" y="547"/>
                  </a:cubicBezTo>
                  <a:cubicBezTo>
                    <a:pt x="922" y="326"/>
                    <a:pt x="871" y="137"/>
                    <a:pt x="637" y="43"/>
                  </a:cubicBezTo>
                  <a:cubicBezTo>
                    <a:pt x="238" y="-118"/>
                    <a:pt x="-87" y="204"/>
                    <a:pt x="21" y="614"/>
                  </a:cubicBezTo>
                  <a:cubicBezTo>
                    <a:pt x="77" y="826"/>
                    <a:pt x="258" y="1018"/>
                    <a:pt x="376" y="1201"/>
                  </a:cubicBezTo>
                  <a:cubicBezTo>
                    <a:pt x="452" y="1317"/>
                    <a:pt x="526" y="1433"/>
                    <a:pt x="603" y="1549"/>
                  </a:cubicBezTo>
                  <a:cubicBezTo>
                    <a:pt x="746" y="1764"/>
                    <a:pt x="878" y="2006"/>
                    <a:pt x="1045" y="2204"/>
                  </a:cubicBezTo>
                  <a:cubicBezTo>
                    <a:pt x="1192" y="2377"/>
                    <a:pt x="1404" y="2383"/>
                    <a:pt x="1613" y="2406"/>
                  </a:cubicBezTo>
                  <a:cubicBezTo>
                    <a:pt x="1918" y="2441"/>
                    <a:pt x="2222" y="2476"/>
                    <a:pt x="2526" y="2513"/>
                  </a:cubicBezTo>
                  <a:cubicBezTo>
                    <a:pt x="2589" y="2521"/>
                    <a:pt x="2912" y="2564"/>
                    <a:pt x="2912" y="2564"/>
                  </a:cubicBezTo>
                  <a:cubicBezTo>
                    <a:pt x="2912" y="2564"/>
                    <a:pt x="3064" y="2299"/>
                    <a:pt x="3009" y="2078"/>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2041;p38">
              <a:extLst>
                <a:ext uri="{FF2B5EF4-FFF2-40B4-BE49-F238E27FC236}">
                  <a16:creationId xmlns:a16="http://schemas.microsoft.com/office/drawing/2014/main" id="{A471E6B1-D923-4E62-BE64-C6D19DF5D4C1}"/>
                </a:ext>
              </a:extLst>
            </p:cNvPr>
            <p:cNvSpPr/>
            <p:nvPr/>
          </p:nvSpPr>
          <p:spPr>
            <a:xfrm>
              <a:off x="1931141" y="2354824"/>
              <a:ext cx="8497" cy="1416"/>
            </a:xfrm>
            <a:custGeom>
              <a:avLst/>
              <a:gdLst/>
              <a:ahLst/>
              <a:cxnLst/>
              <a:rect l="l" t="t" r="r" b="b"/>
              <a:pathLst>
                <a:path w="30" h="5" extrusionOk="0">
                  <a:moveTo>
                    <a:pt x="12" y="2"/>
                  </a:moveTo>
                  <a:lnTo>
                    <a:pt x="0" y="1"/>
                  </a:lnTo>
                  <a:lnTo>
                    <a:pt x="2" y="0"/>
                  </a:lnTo>
                  <a:lnTo>
                    <a:pt x="7" y="0"/>
                  </a:lnTo>
                  <a:cubicBezTo>
                    <a:pt x="14" y="0"/>
                    <a:pt x="20" y="1"/>
                    <a:pt x="27" y="3"/>
                  </a:cubicBezTo>
                  <a:cubicBezTo>
                    <a:pt x="28" y="4"/>
                    <a:pt x="29" y="4"/>
                    <a:pt x="30" y="5"/>
                  </a:cubicBezTo>
                  <a:lnTo>
                    <a:pt x="12" y="2"/>
                  </a:lnTo>
                  <a:close/>
                </a:path>
              </a:pathLst>
            </a:custGeom>
            <a:solidFill>
              <a:srgbClr val="F8963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2042;p38">
              <a:extLst>
                <a:ext uri="{FF2B5EF4-FFF2-40B4-BE49-F238E27FC236}">
                  <a16:creationId xmlns:a16="http://schemas.microsoft.com/office/drawing/2014/main" id="{B39C1AC3-B732-4FD7-A6A4-48616009DD68}"/>
                </a:ext>
              </a:extLst>
            </p:cNvPr>
            <p:cNvSpPr/>
            <p:nvPr/>
          </p:nvSpPr>
          <p:spPr>
            <a:xfrm>
              <a:off x="1524982" y="1836505"/>
              <a:ext cx="831011" cy="758503"/>
            </a:xfrm>
            <a:custGeom>
              <a:avLst/>
              <a:gdLst/>
              <a:ahLst/>
              <a:cxnLst/>
              <a:rect l="l" t="t" r="r" b="b"/>
              <a:pathLst>
                <a:path w="2934" h="2678" extrusionOk="0">
                  <a:moveTo>
                    <a:pt x="2934" y="2190"/>
                  </a:moveTo>
                  <a:cubicBezTo>
                    <a:pt x="2558" y="2102"/>
                    <a:pt x="2183" y="2009"/>
                    <a:pt x="1809" y="1913"/>
                  </a:cubicBezTo>
                  <a:cubicBezTo>
                    <a:pt x="1731" y="1893"/>
                    <a:pt x="1654" y="1873"/>
                    <a:pt x="1577" y="1853"/>
                  </a:cubicBezTo>
                  <a:cubicBezTo>
                    <a:pt x="1460" y="1822"/>
                    <a:pt x="1456" y="1831"/>
                    <a:pt x="1414" y="1715"/>
                  </a:cubicBezTo>
                  <a:cubicBezTo>
                    <a:pt x="1345" y="1528"/>
                    <a:pt x="1277" y="1342"/>
                    <a:pt x="1210" y="1154"/>
                  </a:cubicBezTo>
                  <a:cubicBezTo>
                    <a:pt x="1140" y="961"/>
                    <a:pt x="1072" y="766"/>
                    <a:pt x="1004" y="572"/>
                  </a:cubicBezTo>
                  <a:cubicBezTo>
                    <a:pt x="927" y="348"/>
                    <a:pt x="884" y="157"/>
                    <a:pt x="654" y="52"/>
                  </a:cubicBezTo>
                  <a:cubicBezTo>
                    <a:pt x="263" y="-126"/>
                    <a:pt x="-76" y="181"/>
                    <a:pt x="14" y="595"/>
                  </a:cubicBezTo>
                  <a:cubicBezTo>
                    <a:pt x="61" y="810"/>
                    <a:pt x="233" y="1010"/>
                    <a:pt x="343" y="1197"/>
                  </a:cubicBezTo>
                  <a:cubicBezTo>
                    <a:pt x="413" y="1316"/>
                    <a:pt x="483" y="1436"/>
                    <a:pt x="554" y="1555"/>
                  </a:cubicBezTo>
                  <a:cubicBezTo>
                    <a:pt x="688" y="1777"/>
                    <a:pt x="808" y="2024"/>
                    <a:pt x="967" y="2229"/>
                  </a:cubicBezTo>
                  <a:cubicBezTo>
                    <a:pt x="1106" y="2408"/>
                    <a:pt x="1318" y="2423"/>
                    <a:pt x="1526" y="2456"/>
                  </a:cubicBezTo>
                  <a:cubicBezTo>
                    <a:pt x="1828" y="2504"/>
                    <a:pt x="2131" y="2552"/>
                    <a:pt x="2432" y="2604"/>
                  </a:cubicBezTo>
                  <a:cubicBezTo>
                    <a:pt x="2495" y="2615"/>
                    <a:pt x="2778" y="2703"/>
                    <a:pt x="2816" y="2671"/>
                  </a:cubicBezTo>
                  <a:cubicBezTo>
                    <a:pt x="2833" y="2656"/>
                    <a:pt x="2837" y="2585"/>
                    <a:pt x="2843" y="2564"/>
                  </a:cubicBezTo>
                  <a:cubicBezTo>
                    <a:pt x="2873" y="2439"/>
                    <a:pt x="2904" y="2315"/>
                    <a:pt x="2934" y="2190"/>
                  </a:cubicBez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2043;p38">
              <a:extLst>
                <a:ext uri="{FF2B5EF4-FFF2-40B4-BE49-F238E27FC236}">
                  <a16:creationId xmlns:a16="http://schemas.microsoft.com/office/drawing/2014/main" id="{A7164BC4-8EFB-4B43-9459-0BF38A36CC05}"/>
                </a:ext>
              </a:extLst>
            </p:cNvPr>
            <p:cNvSpPr/>
            <p:nvPr/>
          </p:nvSpPr>
          <p:spPr>
            <a:xfrm>
              <a:off x="1779893" y="2046382"/>
              <a:ext cx="69109" cy="154930"/>
            </a:xfrm>
            <a:custGeom>
              <a:avLst/>
              <a:gdLst/>
              <a:ahLst/>
              <a:cxnLst/>
              <a:rect l="l" t="t" r="r" b="b"/>
              <a:pathLst>
                <a:path w="244" h="547" extrusionOk="0">
                  <a:moveTo>
                    <a:pt x="209" y="547"/>
                  </a:moveTo>
                  <a:lnTo>
                    <a:pt x="0" y="0"/>
                  </a:lnTo>
                  <a:lnTo>
                    <a:pt x="244" y="403"/>
                  </a:lnTo>
                  <a:lnTo>
                    <a:pt x="209" y="547"/>
                  </a:lnTo>
                  <a:close/>
                </a:path>
              </a:pathLst>
            </a:custGeom>
            <a:solidFill>
              <a:srgbClr val="E07000">
                <a:alpha val="498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2044;p38">
              <a:extLst>
                <a:ext uri="{FF2B5EF4-FFF2-40B4-BE49-F238E27FC236}">
                  <a16:creationId xmlns:a16="http://schemas.microsoft.com/office/drawing/2014/main" id="{9FA95BA3-F8CF-4159-9A85-19DCF1C4CE8A}"/>
                </a:ext>
              </a:extLst>
            </p:cNvPr>
            <p:cNvSpPr/>
            <p:nvPr/>
          </p:nvSpPr>
          <p:spPr>
            <a:xfrm>
              <a:off x="1628929" y="1338012"/>
              <a:ext cx="374720" cy="334784"/>
            </a:xfrm>
            <a:custGeom>
              <a:avLst/>
              <a:gdLst/>
              <a:ahLst/>
              <a:cxnLst/>
              <a:rect l="l" t="t" r="r" b="b"/>
              <a:pathLst>
                <a:path w="1323" h="1182" extrusionOk="0">
                  <a:moveTo>
                    <a:pt x="120" y="954"/>
                  </a:moveTo>
                  <a:lnTo>
                    <a:pt x="131" y="1176"/>
                  </a:lnTo>
                  <a:lnTo>
                    <a:pt x="313" y="1182"/>
                  </a:lnTo>
                  <a:cubicBezTo>
                    <a:pt x="313" y="1182"/>
                    <a:pt x="369" y="851"/>
                    <a:pt x="491" y="817"/>
                  </a:cubicBezTo>
                  <a:cubicBezTo>
                    <a:pt x="613" y="783"/>
                    <a:pt x="657" y="833"/>
                    <a:pt x="657" y="914"/>
                  </a:cubicBezTo>
                  <a:cubicBezTo>
                    <a:pt x="658" y="995"/>
                    <a:pt x="630" y="1076"/>
                    <a:pt x="630" y="1076"/>
                  </a:cubicBezTo>
                  <a:lnTo>
                    <a:pt x="715" y="1062"/>
                  </a:lnTo>
                  <a:cubicBezTo>
                    <a:pt x="715" y="1062"/>
                    <a:pt x="743" y="885"/>
                    <a:pt x="800" y="853"/>
                  </a:cubicBezTo>
                  <a:cubicBezTo>
                    <a:pt x="857" y="820"/>
                    <a:pt x="964" y="828"/>
                    <a:pt x="982" y="779"/>
                  </a:cubicBezTo>
                  <a:cubicBezTo>
                    <a:pt x="1050" y="739"/>
                    <a:pt x="1090" y="773"/>
                    <a:pt x="1090" y="773"/>
                  </a:cubicBezTo>
                  <a:cubicBezTo>
                    <a:pt x="1090" y="773"/>
                    <a:pt x="1352" y="487"/>
                    <a:pt x="1320" y="294"/>
                  </a:cubicBezTo>
                  <a:cubicBezTo>
                    <a:pt x="1287" y="102"/>
                    <a:pt x="1159" y="0"/>
                    <a:pt x="1159" y="0"/>
                  </a:cubicBezTo>
                  <a:lnTo>
                    <a:pt x="1149" y="165"/>
                  </a:lnTo>
                  <a:cubicBezTo>
                    <a:pt x="1149" y="165"/>
                    <a:pt x="1083" y="85"/>
                    <a:pt x="960" y="67"/>
                  </a:cubicBezTo>
                  <a:cubicBezTo>
                    <a:pt x="1021" y="159"/>
                    <a:pt x="961" y="223"/>
                    <a:pt x="961" y="223"/>
                  </a:cubicBezTo>
                  <a:cubicBezTo>
                    <a:pt x="961" y="223"/>
                    <a:pt x="656" y="161"/>
                    <a:pt x="527" y="168"/>
                  </a:cubicBezTo>
                  <a:cubicBezTo>
                    <a:pt x="398" y="176"/>
                    <a:pt x="255" y="358"/>
                    <a:pt x="255" y="358"/>
                  </a:cubicBezTo>
                  <a:cubicBezTo>
                    <a:pt x="255" y="358"/>
                    <a:pt x="78" y="368"/>
                    <a:pt x="14" y="461"/>
                  </a:cubicBezTo>
                  <a:cubicBezTo>
                    <a:pt x="-49" y="555"/>
                    <a:pt x="120" y="954"/>
                    <a:pt x="120" y="95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97" name="Google Shape;2045;p38">
              <a:extLst>
                <a:ext uri="{FF2B5EF4-FFF2-40B4-BE49-F238E27FC236}">
                  <a16:creationId xmlns:a16="http://schemas.microsoft.com/office/drawing/2014/main" id="{DC077E46-02B0-48AB-92B5-BC540CB2851D}"/>
                </a:ext>
              </a:extLst>
            </p:cNvPr>
            <p:cNvSpPr/>
            <p:nvPr/>
          </p:nvSpPr>
          <p:spPr>
            <a:xfrm>
              <a:off x="1485612" y="1880406"/>
              <a:ext cx="855653" cy="726215"/>
            </a:xfrm>
            <a:custGeom>
              <a:avLst/>
              <a:gdLst/>
              <a:ahLst/>
              <a:cxnLst/>
              <a:rect l="l" t="t" r="r" b="b"/>
              <a:pathLst>
                <a:path w="3021" h="2564" extrusionOk="0">
                  <a:moveTo>
                    <a:pt x="3009" y="2078"/>
                  </a:moveTo>
                  <a:cubicBezTo>
                    <a:pt x="2629" y="2007"/>
                    <a:pt x="2250" y="1931"/>
                    <a:pt x="1872" y="1851"/>
                  </a:cubicBezTo>
                  <a:cubicBezTo>
                    <a:pt x="1794" y="1835"/>
                    <a:pt x="1716" y="1819"/>
                    <a:pt x="1638" y="1802"/>
                  </a:cubicBezTo>
                  <a:cubicBezTo>
                    <a:pt x="1520" y="1776"/>
                    <a:pt x="1516" y="1785"/>
                    <a:pt x="1469" y="1671"/>
                  </a:cubicBezTo>
                  <a:cubicBezTo>
                    <a:pt x="1392" y="1488"/>
                    <a:pt x="1316" y="1304"/>
                    <a:pt x="1240" y="1120"/>
                  </a:cubicBezTo>
                  <a:cubicBezTo>
                    <a:pt x="1162" y="929"/>
                    <a:pt x="1085" y="738"/>
                    <a:pt x="1010" y="547"/>
                  </a:cubicBezTo>
                  <a:cubicBezTo>
                    <a:pt x="922" y="326"/>
                    <a:pt x="871" y="137"/>
                    <a:pt x="637" y="43"/>
                  </a:cubicBezTo>
                  <a:cubicBezTo>
                    <a:pt x="238" y="-118"/>
                    <a:pt x="-87" y="204"/>
                    <a:pt x="21" y="614"/>
                  </a:cubicBezTo>
                  <a:cubicBezTo>
                    <a:pt x="77" y="826"/>
                    <a:pt x="258" y="1018"/>
                    <a:pt x="376" y="1201"/>
                  </a:cubicBezTo>
                  <a:cubicBezTo>
                    <a:pt x="452" y="1317"/>
                    <a:pt x="526" y="1433"/>
                    <a:pt x="603" y="1549"/>
                  </a:cubicBezTo>
                  <a:cubicBezTo>
                    <a:pt x="746" y="1764"/>
                    <a:pt x="878" y="2006"/>
                    <a:pt x="1045" y="2204"/>
                  </a:cubicBezTo>
                  <a:cubicBezTo>
                    <a:pt x="1192" y="2377"/>
                    <a:pt x="1404" y="2383"/>
                    <a:pt x="1613" y="2406"/>
                  </a:cubicBezTo>
                  <a:cubicBezTo>
                    <a:pt x="1918" y="2441"/>
                    <a:pt x="2222" y="2476"/>
                    <a:pt x="2526" y="2513"/>
                  </a:cubicBezTo>
                  <a:cubicBezTo>
                    <a:pt x="2589" y="2521"/>
                    <a:pt x="2912" y="2564"/>
                    <a:pt x="2912" y="2564"/>
                  </a:cubicBezTo>
                  <a:cubicBezTo>
                    <a:pt x="2912" y="2564"/>
                    <a:pt x="3064" y="2299"/>
                    <a:pt x="3009" y="2078"/>
                  </a:cubicBezTo>
                  <a:close/>
                </a:path>
              </a:pathLst>
            </a:custGeom>
            <a:solidFill>
              <a:srgbClr val="243B50">
                <a:alpha val="10000"/>
              </a:srgbClr>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 name="Google Shape;2046;p38">
              <a:extLst>
                <a:ext uri="{FF2B5EF4-FFF2-40B4-BE49-F238E27FC236}">
                  <a16:creationId xmlns:a16="http://schemas.microsoft.com/office/drawing/2014/main" id="{5641007E-6B8E-44E2-87EA-CE3D2ED6339B}"/>
                </a:ext>
              </a:extLst>
            </p:cNvPr>
            <p:cNvSpPr/>
            <p:nvPr/>
          </p:nvSpPr>
          <p:spPr>
            <a:xfrm>
              <a:off x="2263092" y="2142965"/>
              <a:ext cx="715735" cy="468471"/>
            </a:xfrm>
            <a:custGeom>
              <a:avLst/>
              <a:gdLst/>
              <a:ahLst/>
              <a:cxnLst/>
              <a:rect l="l" t="t" r="r" b="b"/>
              <a:pathLst>
                <a:path w="2527" h="1654" extrusionOk="0">
                  <a:moveTo>
                    <a:pt x="2527" y="71"/>
                  </a:moveTo>
                  <a:lnTo>
                    <a:pt x="2388" y="0"/>
                  </a:lnTo>
                  <a:lnTo>
                    <a:pt x="1614" y="1499"/>
                  </a:lnTo>
                  <a:lnTo>
                    <a:pt x="0" y="1499"/>
                  </a:lnTo>
                  <a:lnTo>
                    <a:pt x="0" y="1654"/>
                  </a:lnTo>
                  <a:lnTo>
                    <a:pt x="1754" y="1654"/>
                  </a:lnTo>
                  <a:lnTo>
                    <a:pt x="1754" y="1566"/>
                  </a:lnTo>
                  <a:lnTo>
                    <a:pt x="2527" y="7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nvGrpSpPr>
            <p:cNvPr id="99" name="Google Shape;2047;p38">
              <a:extLst>
                <a:ext uri="{FF2B5EF4-FFF2-40B4-BE49-F238E27FC236}">
                  <a16:creationId xmlns:a16="http://schemas.microsoft.com/office/drawing/2014/main" id="{C15FCD25-909F-4A65-AEC7-0527A6E1EF67}"/>
                </a:ext>
              </a:extLst>
            </p:cNvPr>
            <p:cNvGrpSpPr/>
            <p:nvPr/>
          </p:nvGrpSpPr>
          <p:grpSpPr>
            <a:xfrm>
              <a:off x="2279882" y="1851880"/>
              <a:ext cx="411371" cy="411235"/>
              <a:chOff x="833034" y="460460"/>
              <a:chExt cx="512612" cy="512443"/>
            </a:xfrm>
          </p:grpSpPr>
          <p:sp>
            <p:nvSpPr>
              <p:cNvPr id="111" name="Google Shape;2048;p38">
                <a:extLst>
                  <a:ext uri="{FF2B5EF4-FFF2-40B4-BE49-F238E27FC236}">
                    <a16:creationId xmlns:a16="http://schemas.microsoft.com/office/drawing/2014/main" id="{8BE2DB1F-06FA-433A-A337-5190C551678D}"/>
                  </a:ext>
                </a:extLst>
              </p:cNvPr>
              <p:cNvSpPr/>
              <p:nvPr/>
            </p:nvSpPr>
            <p:spPr>
              <a:xfrm>
                <a:off x="833034" y="460460"/>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2049;p38">
                <a:extLst>
                  <a:ext uri="{FF2B5EF4-FFF2-40B4-BE49-F238E27FC236}">
                    <a16:creationId xmlns:a16="http://schemas.microsoft.com/office/drawing/2014/main" id="{BD1D2CEE-4EB6-483A-A0FB-BB537D41A6D2}"/>
                  </a:ext>
                </a:extLst>
              </p:cNvPr>
              <p:cNvSpPr/>
              <p:nvPr/>
            </p:nvSpPr>
            <p:spPr>
              <a:xfrm>
                <a:off x="885347" y="512607"/>
                <a:ext cx="408322" cy="408322"/>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2050;p38">
                <a:extLst>
                  <a:ext uri="{FF2B5EF4-FFF2-40B4-BE49-F238E27FC236}">
                    <a16:creationId xmlns:a16="http://schemas.microsoft.com/office/drawing/2014/main" id="{7853646E-AF71-498E-B7A7-9A4664894DCB}"/>
                  </a:ext>
                </a:extLst>
              </p:cNvPr>
              <p:cNvSpPr txBox="1"/>
              <p:nvPr/>
            </p:nvSpPr>
            <p:spPr>
              <a:xfrm>
                <a:off x="974625" y="524850"/>
                <a:ext cx="230100" cy="384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600" b="1" strike="noStrike">
                    <a:solidFill>
                      <a:schemeClr val="accent2"/>
                    </a:solidFill>
                    <a:latin typeface="Jost"/>
                    <a:ea typeface="Jost"/>
                    <a:cs typeface="Jost"/>
                    <a:sym typeface="Jost"/>
                  </a:rPr>
                  <a:t>$</a:t>
                </a:r>
                <a:endParaRPr sz="1600" b="1" strike="noStrike">
                  <a:solidFill>
                    <a:schemeClr val="accent2"/>
                  </a:solidFill>
                  <a:latin typeface="Jost"/>
                  <a:ea typeface="Jost"/>
                  <a:cs typeface="Jost"/>
                  <a:sym typeface="Jost"/>
                </a:endParaRPr>
              </a:p>
            </p:txBody>
          </p:sp>
        </p:grpSp>
        <p:grpSp>
          <p:nvGrpSpPr>
            <p:cNvPr id="100" name="Google Shape;2051;p38">
              <a:extLst>
                <a:ext uri="{FF2B5EF4-FFF2-40B4-BE49-F238E27FC236}">
                  <a16:creationId xmlns:a16="http://schemas.microsoft.com/office/drawing/2014/main" id="{ABE09F37-27BE-4D64-9675-B93C7C62BC17}"/>
                </a:ext>
              </a:extLst>
            </p:cNvPr>
            <p:cNvGrpSpPr/>
            <p:nvPr/>
          </p:nvGrpSpPr>
          <p:grpSpPr>
            <a:xfrm>
              <a:off x="2731840" y="1672802"/>
              <a:ext cx="305824" cy="305723"/>
              <a:chOff x="833034" y="460460"/>
              <a:chExt cx="512612" cy="512443"/>
            </a:xfrm>
          </p:grpSpPr>
          <p:sp>
            <p:nvSpPr>
              <p:cNvPr id="108" name="Google Shape;2052;p38">
                <a:extLst>
                  <a:ext uri="{FF2B5EF4-FFF2-40B4-BE49-F238E27FC236}">
                    <a16:creationId xmlns:a16="http://schemas.microsoft.com/office/drawing/2014/main" id="{3C24264D-FD44-4014-BF6C-545347796C94}"/>
                  </a:ext>
                </a:extLst>
              </p:cNvPr>
              <p:cNvSpPr/>
              <p:nvPr/>
            </p:nvSpPr>
            <p:spPr>
              <a:xfrm>
                <a:off x="833034" y="460460"/>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2053;p38">
                <a:extLst>
                  <a:ext uri="{FF2B5EF4-FFF2-40B4-BE49-F238E27FC236}">
                    <a16:creationId xmlns:a16="http://schemas.microsoft.com/office/drawing/2014/main" id="{BA9EF7CE-EDEA-42A0-ADDE-6D2235693FEC}"/>
                  </a:ext>
                </a:extLst>
              </p:cNvPr>
              <p:cNvSpPr/>
              <p:nvPr/>
            </p:nvSpPr>
            <p:spPr>
              <a:xfrm>
                <a:off x="885347" y="512607"/>
                <a:ext cx="408322" cy="408322"/>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2054;p38">
                <a:extLst>
                  <a:ext uri="{FF2B5EF4-FFF2-40B4-BE49-F238E27FC236}">
                    <a16:creationId xmlns:a16="http://schemas.microsoft.com/office/drawing/2014/main" id="{0E712167-CD53-466E-B76D-BF18936A8859}"/>
                  </a:ext>
                </a:extLst>
              </p:cNvPr>
              <p:cNvSpPr txBox="1"/>
              <p:nvPr/>
            </p:nvSpPr>
            <p:spPr>
              <a:xfrm>
                <a:off x="974625" y="524850"/>
                <a:ext cx="230100" cy="384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300" b="1" strike="noStrike">
                    <a:solidFill>
                      <a:schemeClr val="accent2"/>
                    </a:solidFill>
                    <a:latin typeface="Jost"/>
                    <a:ea typeface="Jost"/>
                    <a:cs typeface="Jost"/>
                    <a:sym typeface="Jost"/>
                  </a:rPr>
                  <a:t>$</a:t>
                </a:r>
                <a:endParaRPr sz="1300" b="1" strike="noStrike">
                  <a:solidFill>
                    <a:schemeClr val="accent2"/>
                  </a:solidFill>
                  <a:latin typeface="Jost"/>
                  <a:ea typeface="Jost"/>
                  <a:cs typeface="Jost"/>
                  <a:sym typeface="Jost"/>
                </a:endParaRPr>
              </a:p>
            </p:txBody>
          </p:sp>
        </p:grpSp>
        <p:grpSp>
          <p:nvGrpSpPr>
            <p:cNvPr id="101" name="Google Shape;2055;p38">
              <a:extLst>
                <a:ext uri="{FF2B5EF4-FFF2-40B4-BE49-F238E27FC236}">
                  <a16:creationId xmlns:a16="http://schemas.microsoft.com/office/drawing/2014/main" id="{3209D317-BD00-421F-922F-D8C466C567F1}"/>
                </a:ext>
              </a:extLst>
            </p:cNvPr>
            <p:cNvGrpSpPr/>
            <p:nvPr/>
          </p:nvGrpSpPr>
          <p:grpSpPr>
            <a:xfrm>
              <a:off x="2399073" y="1536294"/>
              <a:ext cx="232572" cy="232495"/>
              <a:chOff x="833034" y="460460"/>
              <a:chExt cx="512612" cy="512443"/>
            </a:xfrm>
          </p:grpSpPr>
          <p:sp>
            <p:nvSpPr>
              <p:cNvPr id="105" name="Google Shape;2056;p38">
                <a:extLst>
                  <a:ext uri="{FF2B5EF4-FFF2-40B4-BE49-F238E27FC236}">
                    <a16:creationId xmlns:a16="http://schemas.microsoft.com/office/drawing/2014/main" id="{75AAAA66-B804-407E-92C8-C4FFB7F0F6D2}"/>
                  </a:ext>
                </a:extLst>
              </p:cNvPr>
              <p:cNvSpPr/>
              <p:nvPr/>
            </p:nvSpPr>
            <p:spPr>
              <a:xfrm>
                <a:off x="833034" y="460460"/>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2057;p38">
                <a:extLst>
                  <a:ext uri="{FF2B5EF4-FFF2-40B4-BE49-F238E27FC236}">
                    <a16:creationId xmlns:a16="http://schemas.microsoft.com/office/drawing/2014/main" id="{F8155B96-802B-4797-82BE-4ABE769B2051}"/>
                  </a:ext>
                </a:extLst>
              </p:cNvPr>
              <p:cNvSpPr/>
              <p:nvPr/>
            </p:nvSpPr>
            <p:spPr>
              <a:xfrm>
                <a:off x="885347" y="512607"/>
                <a:ext cx="408322" cy="408322"/>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2058;p38">
                <a:extLst>
                  <a:ext uri="{FF2B5EF4-FFF2-40B4-BE49-F238E27FC236}">
                    <a16:creationId xmlns:a16="http://schemas.microsoft.com/office/drawing/2014/main" id="{08D4B3C7-634E-49B9-8678-DD0E86DD43E6}"/>
                  </a:ext>
                </a:extLst>
              </p:cNvPr>
              <p:cNvSpPr txBox="1"/>
              <p:nvPr/>
            </p:nvSpPr>
            <p:spPr>
              <a:xfrm>
                <a:off x="974625" y="524850"/>
                <a:ext cx="230100" cy="3840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1000" b="1" strike="noStrike">
                    <a:solidFill>
                      <a:schemeClr val="accent2"/>
                    </a:solidFill>
                    <a:latin typeface="Jost"/>
                    <a:ea typeface="Jost"/>
                    <a:cs typeface="Jost"/>
                    <a:sym typeface="Jost"/>
                  </a:rPr>
                  <a:t>$</a:t>
                </a:r>
                <a:endParaRPr sz="1000" b="1" strike="noStrike">
                  <a:solidFill>
                    <a:schemeClr val="accent2"/>
                  </a:solidFill>
                  <a:latin typeface="Jost"/>
                  <a:ea typeface="Jost"/>
                  <a:cs typeface="Jost"/>
                  <a:sym typeface="Jost"/>
                </a:endParaRPr>
              </a:p>
            </p:txBody>
          </p:sp>
        </p:grpSp>
        <p:sp>
          <p:nvSpPr>
            <p:cNvPr id="102" name="Google Shape;2059;p38">
              <a:extLst>
                <a:ext uri="{FF2B5EF4-FFF2-40B4-BE49-F238E27FC236}">
                  <a16:creationId xmlns:a16="http://schemas.microsoft.com/office/drawing/2014/main" id="{DD14A813-88E5-49F6-84C0-5DE31441FD51}"/>
                </a:ext>
              </a:extLst>
            </p:cNvPr>
            <p:cNvSpPr/>
            <p:nvPr/>
          </p:nvSpPr>
          <p:spPr>
            <a:xfrm>
              <a:off x="2638476" y="1413547"/>
              <a:ext cx="114962" cy="154920"/>
            </a:xfrm>
            <a:custGeom>
              <a:avLst/>
              <a:gdLst/>
              <a:ahLst/>
              <a:cxnLst/>
              <a:rect l="l" t="t" r="r" b="b"/>
              <a:pathLst>
                <a:path w="423" h="570" extrusionOk="0">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 name="Google Shape;2060;p38">
              <a:extLst>
                <a:ext uri="{FF2B5EF4-FFF2-40B4-BE49-F238E27FC236}">
                  <a16:creationId xmlns:a16="http://schemas.microsoft.com/office/drawing/2014/main" id="{F75CBCDC-804C-472C-A4BA-5A26F463D47C}"/>
                </a:ext>
              </a:extLst>
            </p:cNvPr>
            <p:cNvSpPr/>
            <p:nvPr/>
          </p:nvSpPr>
          <p:spPr>
            <a:xfrm>
              <a:off x="2442806" y="1200275"/>
              <a:ext cx="159743" cy="215260"/>
            </a:xfrm>
            <a:custGeom>
              <a:avLst/>
              <a:gdLst/>
              <a:ahLst/>
              <a:cxnLst/>
              <a:rect l="l" t="t" r="r" b="b"/>
              <a:pathLst>
                <a:path w="423" h="570" extrusionOk="0">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 name="Google Shape;2061;p38">
              <a:extLst>
                <a:ext uri="{FF2B5EF4-FFF2-40B4-BE49-F238E27FC236}">
                  <a16:creationId xmlns:a16="http://schemas.microsoft.com/office/drawing/2014/main" id="{860CAF63-E9D9-4A32-A09E-68C2DAC38CA0}"/>
                </a:ext>
              </a:extLst>
            </p:cNvPr>
            <p:cNvSpPr/>
            <p:nvPr/>
          </p:nvSpPr>
          <p:spPr>
            <a:xfrm>
              <a:off x="2224501" y="1632572"/>
              <a:ext cx="114962" cy="154920"/>
            </a:xfrm>
            <a:custGeom>
              <a:avLst/>
              <a:gdLst/>
              <a:ahLst/>
              <a:cxnLst/>
              <a:rect l="l" t="t" r="r" b="b"/>
              <a:pathLst>
                <a:path w="423" h="570" extrusionOk="0">
                  <a:moveTo>
                    <a:pt x="423" y="212"/>
                  </a:moveTo>
                  <a:lnTo>
                    <a:pt x="211" y="0"/>
                  </a:lnTo>
                  <a:lnTo>
                    <a:pt x="0" y="212"/>
                  </a:lnTo>
                  <a:lnTo>
                    <a:pt x="78" y="212"/>
                  </a:lnTo>
                  <a:lnTo>
                    <a:pt x="78" y="570"/>
                  </a:lnTo>
                  <a:lnTo>
                    <a:pt x="345" y="570"/>
                  </a:lnTo>
                  <a:lnTo>
                    <a:pt x="345" y="212"/>
                  </a:lnTo>
                  <a:lnTo>
                    <a:pt x="423" y="212"/>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9675195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a:extLst>
              <a:ext uri="{FF2B5EF4-FFF2-40B4-BE49-F238E27FC236}">
                <a16:creationId xmlns:a16="http://schemas.microsoft.com/office/drawing/2014/main" id="{EF8F0B58-D620-4456-AB90-5B860E690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355" y="119216"/>
            <a:ext cx="6452419" cy="3424310"/>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855;p36">
            <a:extLst>
              <a:ext uri="{FF2B5EF4-FFF2-40B4-BE49-F238E27FC236}">
                <a16:creationId xmlns:a16="http://schemas.microsoft.com/office/drawing/2014/main" id="{ECC6CD1C-CF94-4A92-BF86-0034B9E3B217}"/>
              </a:ext>
            </a:extLst>
          </p:cNvPr>
          <p:cNvSpPr txBox="1">
            <a:spLocks/>
          </p:cNvSpPr>
          <p:nvPr/>
        </p:nvSpPr>
        <p:spPr>
          <a:xfrm>
            <a:off x="5714671" y="2185218"/>
            <a:ext cx="3023748" cy="2504769"/>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Existing Customers are </a:t>
            </a:r>
            <a:r>
              <a:rPr lang="en-US" b="1" dirty="0"/>
              <a:t>satisfied</a:t>
            </a:r>
            <a:r>
              <a:rPr lang="en-US" dirty="0"/>
              <a:t> with the service they receive so they have higher total relationship count and lower periods of inactivity.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Attrited customers have contacted the bank more in the last 12 months suggesting they have had more </a:t>
            </a:r>
            <a:r>
              <a:rPr lang="en-US" b="1" u="sng" dirty="0"/>
              <a:t>complaints</a:t>
            </a:r>
            <a:r>
              <a:rPr lang="en-US" dirty="0"/>
              <a:t> that weren’t addressed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nvGrpSpPr>
          <p:cNvPr id="5" name="Google Shape;2633;p49">
            <a:extLst>
              <a:ext uri="{FF2B5EF4-FFF2-40B4-BE49-F238E27FC236}">
                <a16:creationId xmlns:a16="http://schemas.microsoft.com/office/drawing/2014/main" id="{B4DDA000-9ED5-4544-8CA2-852B08B6F6CE}"/>
              </a:ext>
            </a:extLst>
          </p:cNvPr>
          <p:cNvGrpSpPr/>
          <p:nvPr/>
        </p:nvGrpSpPr>
        <p:grpSpPr>
          <a:xfrm rot="-5400000">
            <a:off x="135577" y="4448252"/>
            <a:ext cx="573959" cy="673970"/>
            <a:chOff x="6112352" y="2855648"/>
            <a:chExt cx="2150564" cy="1156200"/>
          </a:xfrm>
        </p:grpSpPr>
        <p:sp>
          <p:nvSpPr>
            <p:cNvPr id="6" name="Google Shape;2634;p49">
              <a:extLst>
                <a:ext uri="{FF2B5EF4-FFF2-40B4-BE49-F238E27FC236}">
                  <a16:creationId xmlns:a16="http://schemas.microsoft.com/office/drawing/2014/main" id="{7A06C556-BB94-4E31-B470-72F174ED0E49}"/>
                </a:ext>
              </a:extLst>
            </p:cNvPr>
            <p:cNvSpPr/>
            <p:nvPr/>
          </p:nvSpPr>
          <p:spPr>
            <a:xfrm>
              <a:off x="6112352" y="3836658"/>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2635;p49">
              <a:extLst>
                <a:ext uri="{FF2B5EF4-FFF2-40B4-BE49-F238E27FC236}">
                  <a16:creationId xmlns:a16="http://schemas.microsoft.com/office/drawing/2014/main" id="{05D4C0B2-D4B6-46D3-ABAE-857B8E375BF4}"/>
                </a:ext>
              </a:extLst>
            </p:cNvPr>
            <p:cNvSpPr/>
            <p:nvPr/>
          </p:nvSpPr>
          <p:spPr>
            <a:xfrm>
              <a:off x="6112352" y="3836658"/>
              <a:ext cx="1083430" cy="175191"/>
            </a:xfrm>
            <a:custGeom>
              <a:avLst/>
              <a:gdLst/>
              <a:ahLst/>
              <a:cxnLst/>
              <a:rect l="l" t="t" r="r" b="b"/>
              <a:pathLst>
                <a:path w="3723" h="602" extrusionOk="0">
                  <a:moveTo>
                    <a:pt x="3723" y="0"/>
                  </a:moveTo>
                  <a:lnTo>
                    <a:pt x="3723" y="602"/>
                  </a:lnTo>
                  <a:lnTo>
                    <a:pt x="0" y="602"/>
                  </a:lnTo>
                  <a:lnTo>
                    <a:pt x="0" y="0"/>
                  </a:lnTo>
                  <a:lnTo>
                    <a:pt x="372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2636;p49">
              <a:extLst>
                <a:ext uri="{FF2B5EF4-FFF2-40B4-BE49-F238E27FC236}">
                  <a16:creationId xmlns:a16="http://schemas.microsoft.com/office/drawing/2014/main" id="{324DC9EF-8A3B-4DC8-9771-D93987C08046}"/>
                </a:ext>
              </a:extLst>
            </p:cNvPr>
            <p:cNvSpPr/>
            <p:nvPr/>
          </p:nvSpPr>
          <p:spPr>
            <a:xfrm>
              <a:off x="6112352" y="3093989"/>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37;p49">
              <a:extLst>
                <a:ext uri="{FF2B5EF4-FFF2-40B4-BE49-F238E27FC236}">
                  <a16:creationId xmlns:a16="http://schemas.microsoft.com/office/drawing/2014/main" id="{CFCDB022-A697-444B-BA32-4FFCE125DC8B}"/>
                </a:ext>
              </a:extLst>
            </p:cNvPr>
            <p:cNvSpPr/>
            <p:nvPr/>
          </p:nvSpPr>
          <p:spPr>
            <a:xfrm>
              <a:off x="6112352" y="3093989"/>
              <a:ext cx="1863046" cy="175191"/>
            </a:xfrm>
            <a:custGeom>
              <a:avLst/>
              <a:gdLst/>
              <a:ahLst/>
              <a:cxnLst/>
              <a:rect l="l" t="t" r="r" b="b"/>
              <a:pathLst>
                <a:path w="6402" h="602" extrusionOk="0">
                  <a:moveTo>
                    <a:pt x="6402" y="0"/>
                  </a:moveTo>
                  <a:lnTo>
                    <a:pt x="6402" y="602"/>
                  </a:lnTo>
                  <a:lnTo>
                    <a:pt x="0" y="602"/>
                  </a:lnTo>
                  <a:lnTo>
                    <a:pt x="0" y="0"/>
                  </a:lnTo>
                  <a:lnTo>
                    <a:pt x="640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38;p49">
              <a:extLst>
                <a:ext uri="{FF2B5EF4-FFF2-40B4-BE49-F238E27FC236}">
                  <a16:creationId xmlns:a16="http://schemas.microsoft.com/office/drawing/2014/main" id="{4E44C4F1-B3FF-4B31-BF07-0EA3BB96A9D3}"/>
                </a:ext>
              </a:extLst>
            </p:cNvPr>
            <p:cNvSpPr/>
            <p:nvPr/>
          </p:nvSpPr>
          <p:spPr>
            <a:xfrm>
              <a:off x="6112352" y="2855648"/>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2639;p49">
              <a:extLst>
                <a:ext uri="{FF2B5EF4-FFF2-40B4-BE49-F238E27FC236}">
                  <a16:creationId xmlns:a16="http://schemas.microsoft.com/office/drawing/2014/main" id="{9607508A-6294-48A7-A8C0-3FADB6A1BA21}"/>
                </a:ext>
              </a:extLst>
            </p:cNvPr>
            <p:cNvSpPr/>
            <p:nvPr/>
          </p:nvSpPr>
          <p:spPr>
            <a:xfrm>
              <a:off x="6112352" y="2855648"/>
              <a:ext cx="750806" cy="175191"/>
            </a:xfrm>
            <a:custGeom>
              <a:avLst/>
              <a:gdLst/>
              <a:ahLst/>
              <a:cxnLst/>
              <a:rect l="l" t="t" r="r" b="b"/>
              <a:pathLst>
                <a:path w="2580" h="602" extrusionOk="0">
                  <a:moveTo>
                    <a:pt x="2580" y="0"/>
                  </a:moveTo>
                  <a:lnTo>
                    <a:pt x="2580" y="602"/>
                  </a:lnTo>
                  <a:lnTo>
                    <a:pt x="0" y="602"/>
                  </a:lnTo>
                  <a:lnTo>
                    <a:pt x="0" y="0"/>
                  </a:lnTo>
                  <a:lnTo>
                    <a:pt x="258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2640;p49">
              <a:extLst>
                <a:ext uri="{FF2B5EF4-FFF2-40B4-BE49-F238E27FC236}">
                  <a16:creationId xmlns:a16="http://schemas.microsoft.com/office/drawing/2014/main" id="{2D4F23FE-8A92-4D2A-9D0E-062AA59D8F29}"/>
                </a:ext>
              </a:extLst>
            </p:cNvPr>
            <p:cNvSpPr/>
            <p:nvPr/>
          </p:nvSpPr>
          <p:spPr>
            <a:xfrm>
              <a:off x="6112352" y="3587840"/>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2641;p49">
              <a:extLst>
                <a:ext uri="{FF2B5EF4-FFF2-40B4-BE49-F238E27FC236}">
                  <a16:creationId xmlns:a16="http://schemas.microsoft.com/office/drawing/2014/main" id="{831DDEEE-EC96-417D-98BE-C05CBBB7EAA6}"/>
                </a:ext>
              </a:extLst>
            </p:cNvPr>
            <p:cNvSpPr/>
            <p:nvPr/>
          </p:nvSpPr>
          <p:spPr>
            <a:xfrm>
              <a:off x="6112352" y="3587840"/>
              <a:ext cx="1702991" cy="175191"/>
            </a:xfrm>
            <a:custGeom>
              <a:avLst/>
              <a:gdLst/>
              <a:ahLst/>
              <a:cxnLst/>
              <a:rect l="l" t="t" r="r" b="b"/>
              <a:pathLst>
                <a:path w="5852" h="602" extrusionOk="0">
                  <a:moveTo>
                    <a:pt x="5852" y="0"/>
                  </a:moveTo>
                  <a:lnTo>
                    <a:pt x="5852" y="602"/>
                  </a:lnTo>
                  <a:lnTo>
                    <a:pt x="0" y="602"/>
                  </a:lnTo>
                  <a:lnTo>
                    <a:pt x="0" y="0"/>
                  </a:lnTo>
                  <a:lnTo>
                    <a:pt x="5852"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2642;p49">
              <a:extLst>
                <a:ext uri="{FF2B5EF4-FFF2-40B4-BE49-F238E27FC236}">
                  <a16:creationId xmlns:a16="http://schemas.microsoft.com/office/drawing/2014/main" id="{6BC6B8BF-8578-4582-AE6C-B14A8FD96989}"/>
                </a:ext>
              </a:extLst>
            </p:cNvPr>
            <p:cNvSpPr/>
            <p:nvPr/>
          </p:nvSpPr>
          <p:spPr>
            <a:xfrm>
              <a:off x="6112352" y="3335531"/>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2643;p49">
              <a:extLst>
                <a:ext uri="{FF2B5EF4-FFF2-40B4-BE49-F238E27FC236}">
                  <a16:creationId xmlns:a16="http://schemas.microsoft.com/office/drawing/2014/main" id="{35944D93-B313-4B43-A96E-7D83F920CD8C}"/>
                </a:ext>
              </a:extLst>
            </p:cNvPr>
            <p:cNvSpPr/>
            <p:nvPr/>
          </p:nvSpPr>
          <p:spPr>
            <a:xfrm>
              <a:off x="6112352" y="3335531"/>
              <a:ext cx="1423912" cy="175191"/>
            </a:xfrm>
            <a:custGeom>
              <a:avLst/>
              <a:gdLst/>
              <a:ahLst/>
              <a:cxnLst/>
              <a:rect l="l" t="t" r="r" b="b"/>
              <a:pathLst>
                <a:path w="4893" h="602" extrusionOk="0">
                  <a:moveTo>
                    <a:pt x="4893" y="0"/>
                  </a:moveTo>
                  <a:lnTo>
                    <a:pt x="4893" y="602"/>
                  </a:lnTo>
                  <a:lnTo>
                    <a:pt x="0" y="602"/>
                  </a:lnTo>
                  <a:lnTo>
                    <a:pt x="0" y="0"/>
                  </a:lnTo>
                  <a:lnTo>
                    <a:pt x="489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1459734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2"/>
        <p:cNvGrpSpPr/>
        <p:nvPr/>
      </p:nvGrpSpPr>
      <p:grpSpPr>
        <a:xfrm>
          <a:off x="0" y="0"/>
          <a:ext cx="0" cy="0"/>
          <a:chOff x="0" y="0"/>
          <a:chExt cx="0" cy="0"/>
        </a:xfrm>
      </p:grpSpPr>
      <p:sp>
        <p:nvSpPr>
          <p:cNvPr id="1813" name="Google Shape;1813;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Goals</a:t>
            </a:r>
            <a:endParaRPr dirty="0"/>
          </a:p>
        </p:txBody>
      </p:sp>
      <p:sp>
        <p:nvSpPr>
          <p:cNvPr id="1814" name="Google Shape;1814;p34"/>
          <p:cNvSpPr txBox="1">
            <a:spLocks noGrp="1"/>
          </p:cNvSpPr>
          <p:nvPr>
            <p:ph type="subTitle" idx="4"/>
          </p:nvPr>
        </p:nvSpPr>
        <p:spPr>
          <a:xfrm>
            <a:off x="796925" y="2260124"/>
            <a:ext cx="2390750" cy="43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t>Understand Churn factos</a:t>
            </a:r>
            <a:endParaRPr sz="2000" dirty="0"/>
          </a:p>
        </p:txBody>
      </p:sp>
      <p:sp>
        <p:nvSpPr>
          <p:cNvPr id="1815" name="Google Shape;1815;p34"/>
          <p:cNvSpPr txBox="1">
            <a:spLocks noGrp="1"/>
          </p:cNvSpPr>
          <p:nvPr>
            <p:ph type="subTitle" idx="5"/>
          </p:nvPr>
        </p:nvSpPr>
        <p:spPr>
          <a:xfrm>
            <a:off x="3120858" y="1792769"/>
            <a:ext cx="2737133" cy="9062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t>Understand retention Factors</a:t>
            </a:r>
            <a:endParaRPr sz="2000" dirty="0"/>
          </a:p>
        </p:txBody>
      </p:sp>
      <p:sp>
        <p:nvSpPr>
          <p:cNvPr id="1816" name="Google Shape;1816;p34"/>
          <p:cNvSpPr txBox="1">
            <a:spLocks noGrp="1"/>
          </p:cNvSpPr>
          <p:nvPr>
            <p:ph type="subTitle" idx="1"/>
          </p:nvPr>
        </p:nvSpPr>
        <p:spPr>
          <a:xfrm>
            <a:off x="796925" y="2794040"/>
            <a:ext cx="2178000" cy="1501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Who is the attrited customer? </a:t>
            </a:r>
          </a:p>
          <a:p>
            <a:pPr marL="171450" lvl="0" indent="-171450" algn="l" rtl="0">
              <a:spcBef>
                <a:spcPts val="0"/>
              </a:spcBef>
              <a:spcAft>
                <a:spcPts val="0"/>
              </a:spcAft>
              <a:buFont typeface="Arial" panose="020B0604020202020204" pitchFamily="34" charset="0"/>
              <a:buChar char="•"/>
            </a:pPr>
            <a:r>
              <a:rPr lang="en-US" dirty="0"/>
              <a:t>How can we predict churn? </a:t>
            </a:r>
          </a:p>
        </p:txBody>
      </p:sp>
      <p:sp>
        <p:nvSpPr>
          <p:cNvPr id="1817" name="Google Shape;1817;p34"/>
          <p:cNvSpPr txBox="1">
            <a:spLocks noGrp="1"/>
          </p:cNvSpPr>
          <p:nvPr>
            <p:ph type="subTitle" idx="2"/>
          </p:nvPr>
        </p:nvSpPr>
        <p:spPr>
          <a:xfrm>
            <a:off x="3187675" y="2723168"/>
            <a:ext cx="2178000" cy="1501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dirty="0"/>
              <a:t>Who are our most loyal customers? </a:t>
            </a:r>
            <a:endParaRPr lang="en-US" dirty="0"/>
          </a:p>
          <a:p>
            <a:pPr marL="171450" lvl="0" indent="-171450" algn="l" rtl="0">
              <a:spcBef>
                <a:spcPts val="0"/>
              </a:spcBef>
              <a:spcAft>
                <a:spcPts val="0"/>
              </a:spcAft>
              <a:buFont typeface="Arial" panose="020B0604020202020204" pitchFamily="34" charset="0"/>
              <a:buChar char="•"/>
            </a:pPr>
            <a:r>
              <a:rPr lang="en-US" dirty="0"/>
              <a:t>Why? </a:t>
            </a:r>
            <a:endParaRPr dirty="0"/>
          </a:p>
        </p:txBody>
      </p:sp>
      <p:sp>
        <p:nvSpPr>
          <p:cNvPr id="1818" name="Google Shape;1818;p34"/>
          <p:cNvSpPr txBox="1">
            <a:spLocks noGrp="1"/>
          </p:cNvSpPr>
          <p:nvPr>
            <p:ph type="subTitle" idx="3"/>
          </p:nvPr>
        </p:nvSpPr>
        <p:spPr>
          <a:xfrm>
            <a:off x="5731632" y="2723168"/>
            <a:ext cx="2178000" cy="1501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dirty="0"/>
              <a:t>How to stop customers from leaving and keep them coming back?</a:t>
            </a:r>
            <a:endParaRPr dirty="0"/>
          </a:p>
        </p:txBody>
      </p:sp>
      <p:sp>
        <p:nvSpPr>
          <p:cNvPr id="1819" name="Google Shape;1819;p34"/>
          <p:cNvSpPr txBox="1">
            <a:spLocks noGrp="1"/>
          </p:cNvSpPr>
          <p:nvPr>
            <p:ph type="subTitle" idx="6"/>
          </p:nvPr>
        </p:nvSpPr>
        <p:spPr>
          <a:xfrm>
            <a:off x="5622087" y="2245896"/>
            <a:ext cx="2801913" cy="438900"/>
          </a:xfrm>
          <a:prstGeom prst="rect">
            <a:avLst/>
          </a:prstGeom>
        </p:spPr>
        <p:txBody>
          <a:bodyPr spcFirstLastPara="1" wrap="square" lIns="91425" tIns="91425" rIns="91425" bIns="91425" anchor="b" anchorCtr="0">
            <a:noAutofit/>
          </a:bodyPr>
          <a:lstStyle/>
          <a:p>
            <a:pPr marL="0" indent="0"/>
            <a:r>
              <a:rPr lang="en" sz="2000" dirty="0"/>
              <a:t>Reduce Churn and improve retention</a:t>
            </a:r>
            <a:endParaRPr sz="2000" dirty="0"/>
          </a:p>
        </p:txBody>
      </p:sp>
      <p:grpSp>
        <p:nvGrpSpPr>
          <p:cNvPr id="26" name="Google Shape;2414;p48">
            <a:extLst>
              <a:ext uri="{FF2B5EF4-FFF2-40B4-BE49-F238E27FC236}">
                <a16:creationId xmlns:a16="http://schemas.microsoft.com/office/drawing/2014/main" id="{19C52478-3E1B-4E87-A7C1-48908DC25CD1}"/>
              </a:ext>
            </a:extLst>
          </p:cNvPr>
          <p:cNvGrpSpPr/>
          <p:nvPr/>
        </p:nvGrpSpPr>
        <p:grpSpPr>
          <a:xfrm>
            <a:off x="6567883" y="1669975"/>
            <a:ext cx="382075" cy="245588"/>
            <a:chOff x="874425" y="1312650"/>
            <a:chExt cx="445725" cy="286500"/>
          </a:xfrm>
        </p:grpSpPr>
        <p:sp>
          <p:nvSpPr>
            <p:cNvPr id="27" name="Google Shape;2415;p48">
              <a:extLst>
                <a:ext uri="{FF2B5EF4-FFF2-40B4-BE49-F238E27FC236}">
                  <a16:creationId xmlns:a16="http://schemas.microsoft.com/office/drawing/2014/main" id="{C18D0764-B486-4207-88AA-C9DAFF5C5756}"/>
                </a:ext>
              </a:extLst>
            </p:cNvPr>
            <p:cNvSpPr/>
            <p:nvPr/>
          </p:nvSpPr>
          <p:spPr>
            <a:xfrm>
              <a:off x="874425" y="1416425"/>
              <a:ext cx="341950" cy="182725"/>
            </a:xfrm>
            <a:custGeom>
              <a:avLst/>
              <a:gdLst/>
              <a:ahLst/>
              <a:cxnLst/>
              <a:rect l="l" t="t" r="r" b="b"/>
              <a:pathLst>
                <a:path w="13678" h="7309" extrusionOk="0">
                  <a:moveTo>
                    <a:pt x="4199" y="3158"/>
                  </a:moveTo>
                  <a:lnTo>
                    <a:pt x="4199" y="4196"/>
                  </a:lnTo>
                  <a:lnTo>
                    <a:pt x="3162" y="4196"/>
                  </a:lnTo>
                  <a:lnTo>
                    <a:pt x="3162" y="3158"/>
                  </a:lnTo>
                  <a:close/>
                  <a:moveTo>
                    <a:pt x="6841" y="3158"/>
                  </a:moveTo>
                  <a:cubicBezTo>
                    <a:pt x="6558" y="3158"/>
                    <a:pt x="6320" y="3396"/>
                    <a:pt x="6320" y="3679"/>
                  </a:cubicBezTo>
                  <a:cubicBezTo>
                    <a:pt x="6320" y="3962"/>
                    <a:pt x="6558" y="4196"/>
                    <a:pt x="6841" y="4196"/>
                  </a:cubicBezTo>
                  <a:cubicBezTo>
                    <a:pt x="7124" y="4196"/>
                    <a:pt x="7358" y="3962"/>
                    <a:pt x="7358" y="3679"/>
                  </a:cubicBezTo>
                  <a:cubicBezTo>
                    <a:pt x="7358" y="3396"/>
                    <a:pt x="7124" y="3158"/>
                    <a:pt x="6841" y="3158"/>
                  </a:cubicBezTo>
                  <a:close/>
                  <a:moveTo>
                    <a:pt x="10470" y="3158"/>
                  </a:moveTo>
                  <a:lnTo>
                    <a:pt x="10470" y="4196"/>
                  </a:lnTo>
                  <a:lnTo>
                    <a:pt x="9433" y="4196"/>
                  </a:lnTo>
                  <a:lnTo>
                    <a:pt x="9433" y="3158"/>
                  </a:lnTo>
                  <a:close/>
                  <a:moveTo>
                    <a:pt x="6841" y="2121"/>
                  </a:moveTo>
                  <a:cubicBezTo>
                    <a:pt x="7690" y="2121"/>
                    <a:pt x="8395" y="2830"/>
                    <a:pt x="8395" y="3679"/>
                  </a:cubicBezTo>
                  <a:cubicBezTo>
                    <a:pt x="8395" y="4528"/>
                    <a:pt x="7690" y="5234"/>
                    <a:pt x="6841" y="5234"/>
                  </a:cubicBezTo>
                  <a:cubicBezTo>
                    <a:pt x="5943" y="5234"/>
                    <a:pt x="5282" y="4528"/>
                    <a:pt x="5282" y="3679"/>
                  </a:cubicBezTo>
                  <a:cubicBezTo>
                    <a:pt x="5282" y="2830"/>
                    <a:pt x="5943" y="2121"/>
                    <a:pt x="6841" y="2121"/>
                  </a:cubicBezTo>
                  <a:close/>
                  <a:moveTo>
                    <a:pt x="0" y="0"/>
                  </a:moveTo>
                  <a:lnTo>
                    <a:pt x="0" y="7309"/>
                  </a:lnTo>
                  <a:lnTo>
                    <a:pt x="13678" y="7309"/>
                  </a:lnTo>
                  <a:lnTo>
                    <a:pt x="136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416;p48">
              <a:extLst>
                <a:ext uri="{FF2B5EF4-FFF2-40B4-BE49-F238E27FC236}">
                  <a16:creationId xmlns:a16="http://schemas.microsoft.com/office/drawing/2014/main" id="{79FDFE68-4B39-4FE5-8112-4D186BD5D426}"/>
                </a:ext>
              </a:extLst>
            </p:cNvPr>
            <p:cNvSpPr/>
            <p:nvPr/>
          </p:nvSpPr>
          <p:spPr>
            <a:xfrm>
              <a:off x="927525" y="1364550"/>
              <a:ext cx="340725" cy="182725"/>
            </a:xfrm>
            <a:custGeom>
              <a:avLst/>
              <a:gdLst/>
              <a:ahLst/>
              <a:cxnLst/>
              <a:rect l="l" t="t" r="r" b="b"/>
              <a:pathLst>
                <a:path w="13629" h="7309" extrusionOk="0">
                  <a:moveTo>
                    <a:pt x="0" y="0"/>
                  </a:moveTo>
                  <a:lnTo>
                    <a:pt x="0" y="1038"/>
                  </a:lnTo>
                  <a:lnTo>
                    <a:pt x="12591" y="1038"/>
                  </a:lnTo>
                  <a:lnTo>
                    <a:pt x="12591" y="7309"/>
                  </a:lnTo>
                  <a:lnTo>
                    <a:pt x="13629" y="7309"/>
                  </a:lnTo>
                  <a:lnTo>
                    <a:pt x="1362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417;p48">
              <a:extLst>
                <a:ext uri="{FF2B5EF4-FFF2-40B4-BE49-F238E27FC236}">
                  <a16:creationId xmlns:a16="http://schemas.microsoft.com/office/drawing/2014/main" id="{D24B8ADD-012F-4819-BFE1-2800E0AAB0E7}"/>
                </a:ext>
              </a:extLst>
            </p:cNvPr>
            <p:cNvSpPr/>
            <p:nvPr/>
          </p:nvSpPr>
          <p:spPr>
            <a:xfrm>
              <a:off x="979400" y="1312650"/>
              <a:ext cx="340750" cy="208675"/>
            </a:xfrm>
            <a:custGeom>
              <a:avLst/>
              <a:gdLst/>
              <a:ahLst/>
              <a:cxnLst/>
              <a:rect l="l" t="t" r="r" b="b"/>
              <a:pathLst>
                <a:path w="13630" h="8347" extrusionOk="0">
                  <a:moveTo>
                    <a:pt x="0" y="1"/>
                  </a:moveTo>
                  <a:lnTo>
                    <a:pt x="0" y="1038"/>
                  </a:lnTo>
                  <a:lnTo>
                    <a:pt x="12591" y="1038"/>
                  </a:lnTo>
                  <a:lnTo>
                    <a:pt x="12591" y="8347"/>
                  </a:lnTo>
                  <a:lnTo>
                    <a:pt x="13629" y="8347"/>
                  </a:lnTo>
                  <a:lnTo>
                    <a:pt x="136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2397;p48">
            <a:extLst>
              <a:ext uri="{FF2B5EF4-FFF2-40B4-BE49-F238E27FC236}">
                <a16:creationId xmlns:a16="http://schemas.microsoft.com/office/drawing/2014/main" id="{C25F2FE6-0FCC-45F7-BCDC-9D04D87F2B9E}"/>
              </a:ext>
            </a:extLst>
          </p:cNvPr>
          <p:cNvGrpSpPr/>
          <p:nvPr/>
        </p:nvGrpSpPr>
        <p:grpSpPr>
          <a:xfrm>
            <a:off x="1385779" y="1601731"/>
            <a:ext cx="382075" cy="382075"/>
            <a:chOff x="6846600" y="1898625"/>
            <a:chExt cx="445725" cy="445725"/>
          </a:xfrm>
        </p:grpSpPr>
        <p:sp>
          <p:nvSpPr>
            <p:cNvPr id="31" name="Google Shape;2398;p48">
              <a:extLst>
                <a:ext uri="{FF2B5EF4-FFF2-40B4-BE49-F238E27FC236}">
                  <a16:creationId xmlns:a16="http://schemas.microsoft.com/office/drawing/2014/main" id="{50F95AB3-62F9-4C19-A4E8-5A5509B80B37}"/>
                </a:ext>
              </a:extLst>
            </p:cNvPr>
            <p:cNvSpPr/>
            <p:nvPr/>
          </p:nvSpPr>
          <p:spPr>
            <a:xfrm>
              <a:off x="6900850" y="2187550"/>
              <a:ext cx="78975" cy="51900"/>
            </a:xfrm>
            <a:custGeom>
              <a:avLst/>
              <a:gdLst/>
              <a:ahLst/>
              <a:cxnLst/>
              <a:rect l="l" t="t" r="r" b="b"/>
              <a:pathLst>
                <a:path w="3159" h="2076" extrusionOk="0">
                  <a:moveTo>
                    <a:pt x="0" y="0"/>
                  </a:moveTo>
                  <a:lnTo>
                    <a:pt x="0" y="2076"/>
                  </a:lnTo>
                  <a:lnTo>
                    <a:pt x="3158" y="2076"/>
                  </a:lnTo>
                  <a:lnTo>
                    <a:pt x="31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99;p48">
              <a:extLst>
                <a:ext uri="{FF2B5EF4-FFF2-40B4-BE49-F238E27FC236}">
                  <a16:creationId xmlns:a16="http://schemas.microsoft.com/office/drawing/2014/main" id="{B15B1AB0-1479-4889-B393-F3D7F1643F8F}"/>
                </a:ext>
              </a:extLst>
            </p:cNvPr>
            <p:cNvSpPr/>
            <p:nvPr/>
          </p:nvSpPr>
          <p:spPr>
            <a:xfrm>
              <a:off x="6900850" y="2265375"/>
              <a:ext cx="78975" cy="25950"/>
            </a:xfrm>
            <a:custGeom>
              <a:avLst/>
              <a:gdLst/>
              <a:ahLst/>
              <a:cxnLst/>
              <a:rect l="l" t="t" r="r" b="b"/>
              <a:pathLst>
                <a:path w="3159" h="1038" extrusionOk="0">
                  <a:moveTo>
                    <a:pt x="0" y="0"/>
                  </a:moveTo>
                  <a:lnTo>
                    <a:pt x="0" y="1038"/>
                  </a:lnTo>
                  <a:lnTo>
                    <a:pt x="3158" y="1038"/>
                  </a:lnTo>
                  <a:lnTo>
                    <a:pt x="31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400;p48">
              <a:extLst>
                <a:ext uri="{FF2B5EF4-FFF2-40B4-BE49-F238E27FC236}">
                  <a16:creationId xmlns:a16="http://schemas.microsoft.com/office/drawing/2014/main" id="{8CE2C62C-A079-4075-A6C1-E510063E8253}"/>
                </a:ext>
              </a:extLst>
            </p:cNvPr>
            <p:cNvSpPr/>
            <p:nvPr/>
          </p:nvSpPr>
          <p:spPr>
            <a:xfrm>
              <a:off x="7109500" y="2187550"/>
              <a:ext cx="79075" cy="51900"/>
            </a:xfrm>
            <a:custGeom>
              <a:avLst/>
              <a:gdLst/>
              <a:ahLst/>
              <a:cxnLst/>
              <a:rect l="l" t="t" r="r" b="b"/>
              <a:pathLst>
                <a:path w="3163" h="2076" extrusionOk="0">
                  <a:moveTo>
                    <a:pt x="1" y="0"/>
                  </a:moveTo>
                  <a:lnTo>
                    <a:pt x="1" y="2076"/>
                  </a:lnTo>
                  <a:lnTo>
                    <a:pt x="3162" y="2076"/>
                  </a:lnTo>
                  <a:lnTo>
                    <a:pt x="31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401;p48">
              <a:extLst>
                <a:ext uri="{FF2B5EF4-FFF2-40B4-BE49-F238E27FC236}">
                  <a16:creationId xmlns:a16="http://schemas.microsoft.com/office/drawing/2014/main" id="{8DCFFACC-4BE2-4DB1-9526-451CB1ED0565}"/>
                </a:ext>
              </a:extLst>
            </p:cNvPr>
            <p:cNvSpPr/>
            <p:nvPr/>
          </p:nvSpPr>
          <p:spPr>
            <a:xfrm>
              <a:off x="7109500" y="2265375"/>
              <a:ext cx="79075" cy="25950"/>
            </a:xfrm>
            <a:custGeom>
              <a:avLst/>
              <a:gdLst/>
              <a:ahLst/>
              <a:cxnLst/>
              <a:rect l="l" t="t" r="r" b="b"/>
              <a:pathLst>
                <a:path w="3163" h="1038" extrusionOk="0">
                  <a:moveTo>
                    <a:pt x="1" y="0"/>
                  </a:moveTo>
                  <a:lnTo>
                    <a:pt x="1" y="1038"/>
                  </a:lnTo>
                  <a:lnTo>
                    <a:pt x="3162" y="1038"/>
                  </a:lnTo>
                  <a:lnTo>
                    <a:pt x="31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402;p48">
              <a:extLst>
                <a:ext uri="{FF2B5EF4-FFF2-40B4-BE49-F238E27FC236}">
                  <a16:creationId xmlns:a16="http://schemas.microsoft.com/office/drawing/2014/main" id="{BDB342BF-C6E0-461D-B133-DC681906ABF4}"/>
                </a:ext>
              </a:extLst>
            </p:cNvPr>
            <p:cNvSpPr/>
            <p:nvPr/>
          </p:nvSpPr>
          <p:spPr>
            <a:xfrm>
              <a:off x="6900850" y="1951725"/>
              <a:ext cx="391475" cy="182750"/>
            </a:xfrm>
            <a:custGeom>
              <a:avLst/>
              <a:gdLst/>
              <a:ahLst/>
              <a:cxnLst/>
              <a:rect l="l" t="t" r="r" b="b"/>
              <a:pathLst>
                <a:path w="15659" h="7310" extrusionOk="0">
                  <a:moveTo>
                    <a:pt x="14101" y="1"/>
                  </a:moveTo>
                  <a:cubicBezTo>
                    <a:pt x="13252" y="1"/>
                    <a:pt x="12546" y="706"/>
                    <a:pt x="12546" y="1604"/>
                  </a:cubicBezTo>
                  <a:cubicBezTo>
                    <a:pt x="12546" y="1838"/>
                    <a:pt x="12591" y="2027"/>
                    <a:pt x="12686" y="2265"/>
                  </a:cubicBezTo>
                  <a:lnTo>
                    <a:pt x="10610" y="4340"/>
                  </a:lnTo>
                  <a:cubicBezTo>
                    <a:pt x="10422" y="4245"/>
                    <a:pt x="10188" y="4196"/>
                    <a:pt x="9950" y="4196"/>
                  </a:cubicBezTo>
                  <a:cubicBezTo>
                    <a:pt x="9622" y="4196"/>
                    <a:pt x="9339" y="4291"/>
                    <a:pt x="9056" y="4434"/>
                  </a:cubicBezTo>
                  <a:lnTo>
                    <a:pt x="7264" y="3113"/>
                  </a:lnTo>
                  <a:cubicBezTo>
                    <a:pt x="7309" y="2925"/>
                    <a:pt x="7309" y="2781"/>
                    <a:pt x="7309" y="2642"/>
                  </a:cubicBezTo>
                  <a:cubicBezTo>
                    <a:pt x="7309" y="1744"/>
                    <a:pt x="6603" y="1038"/>
                    <a:pt x="5754" y="1038"/>
                  </a:cubicBezTo>
                  <a:cubicBezTo>
                    <a:pt x="4905" y="1038"/>
                    <a:pt x="4196" y="1744"/>
                    <a:pt x="4196" y="2642"/>
                  </a:cubicBezTo>
                  <a:cubicBezTo>
                    <a:pt x="4196" y="2781"/>
                    <a:pt x="4196" y="2925"/>
                    <a:pt x="4245" y="3113"/>
                  </a:cubicBezTo>
                  <a:lnTo>
                    <a:pt x="2453" y="4434"/>
                  </a:lnTo>
                  <a:cubicBezTo>
                    <a:pt x="2215" y="4291"/>
                    <a:pt x="1887" y="4196"/>
                    <a:pt x="1555" y="4196"/>
                  </a:cubicBezTo>
                  <a:cubicBezTo>
                    <a:pt x="706" y="4196"/>
                    <a:pt x="0" y="4906"/>
                    <a:pt x="0" y="5755"/>
                  </a:cubicBezTo>
                  <a:cubicBezTo>
                    <a:pt x="0" y="6604"/>
                    <a:pt x="706" y="7309"/>
                    <a:pt x="1555" y="7309"/>
                  </a:cubicBezTo>
                  <a:cubicBezTo>
                    <a:pt x="2453" y="7309"/>
                    <a:pt x="3158" y="6604"/>
                    <a:pt x="3158" y="5755"/>
                  </a:cubicBezTo>
                  <a:cubicBezTo>
                    <a:pt x="3158" y="5611"/>
                    <a:pt x="3113" y="5423"/>
                    <a:pt x="3064" y="5283"/>
                  </a:cubicBezTo>
                  <a:lnTo>
                    <a:pt x="4905" y="3913"/>
                  </a:lnTo>
                  <a:cubicBezTo>
                    <a:pt x="5139" y="4102"/>
                    <a:pt x="5422" y="4196"/>
                    <a:pt x="5754" y="4196"/>
                  </a:cubicBezTo>
                  <a:cubicBezTo>
                    <a:pt x="6083" y="4196"/>
                    <a:pt x="6366" y="4102"/>
                    <a:pt x="6603" y="3913"/>
                  </a:cubicBezTo>
                  <a:lnTo>
                    <a:pt x="8441" y="5283"/>
                  </a:lnTo>
                  <a:cubicBezTo>
                    <a:pt x="8396" y="5423"/>
                    <a:pt x="8347" y="5611"/>
                    <a:pt x="8347" y="5755"/>
                  </a:cubicBezTo>
                  <a:cubicBezTo>
                    <a:pt x="8347" y="6604"/>
                    <a:pt x="9056" y="7309"/>
                    <a:pt x="9950" y="7309"/>
                  </a:cubicBezTo>
                  <a:cubicBezTo>
                    <a:pt x="10799" y="7309"/>
                    <a:pt x="11508" y="6604"/>
                    <a:pt x="11508" y="5755"/>
                  </a:cubicBezTo>
                  <a:cubicBezTo>
                    <a:pt x="11508" y="5517"/>
                    <a:pt x="11459" y="5283"/>
                    <a:pt x="11365" y="5094"/>
                  </a:cubicBezTo>
                  <a:lnTo>
                    <a:pt x="13440" y="2970"/>
                  </a:lnTo>
                  <a:cubicBezTo>
                    <a:pt x="13629" y="3113"/>
                    <a:pt x="13867" y="3159"/>
                    <a:pt x="14101" y="3159"/>
                  </a:cubicBezTo>
                  <a:cubicBezTo>
                    <a:pt x="14999" y="3159"/>
                    <a:pt x="15659" y="2453"/>
                    <a:pt x="15659" y="1604"/>
                  </a:cubicBezTo>
                  <a:cubicBezTo>
                    <a:pt x="15659" y="706"/>
                    <a:pt x="14999" y="1"/>
                    <a:pt x="141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403;p48">
              <a:extLst>
                <a:ext uri="{FF2B5EF4-FFF2-40B4-BE49-F238E27FC236}">
                  <a16:creationId xmlns:a16="http://schemas.microsoft.com/office/drawing/2014/main" id="{0BEC6D57-E41B-44D0-A4AA-6F4AD3C56330}"/>
                </a:ext>
              </a:extLst>
            </p:cNvPr>
            <p:cNvSpPr/>
            <p:nvPr/>
          </p:nvSpPr>
          <p:spPr>
            <a:xfrm>
              <a:off x="7005750" y="2108500"/>
              <a:ext cx="77825" cy="51900"/>
            </a:xfrm>
            <a:custGeom>
              <a:avLst/>
              <a:gdLst/>
              <a:ahLst/>
              <a:cxnLst/>
              <a:rect l="l" t="t" r="r" b="b"/>
              <a:pathLst>
                <a:path w="3113" h="2076" extrusionOk="0">
                  <a:moveTo>
                    <a:pt x="0" y="1"/>
                  </a:moveTo>
                  <a:lnTo>
                    <a:pt x="0" y="2076"/>
                  </a:lnTo>
                  <a:lnTo>
                    <a:pt x="3113" y="2076"/>
                  </a:lnTo>
                  <a:lnTo>
                    <a:pt x="311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404;p48">
              <a:extLst>
                <a:ext uri="{FF2B5EF4-FFF2-40B4-BE49-F238E27FC236}">
                  <a16:creationId xmlns:a16="http://schemas.microsoft.com/office/drawing/2014/main" id="{C4CBDAF9-8425-45B3-8B41-71C2794D5789}"/>
                </a:ext>
              </a:extLst>
            </p:cNvPr>
            <p:cNvSpPr/>
            <p:nvPr/>
          </p:nvSpPr>
          <p:spPr>
            <a:xfrm>
              <a:off x="7005750" y="2187550"/>
              <a:ext cx="77825" cy="103775"/>
            </a:xfrm>
            <a:custGeom>
              <a:avLst/>
              <a:gdLst/>
              <a:ahLst/>
              <a:cxnLst/>
              <a:rect l="l" t="t" r="r" b="b"/>
              <a:pathLst>
                <a:path w="3113" h="4151" extrusionOk="0">
                  <a:moveTo>
                    <a:pt x="0" y="0"/>
                  </a:moveTo>
                  <a:lnTo>
                    <a:pt x="0" y="4151"/>
                  </a:lnTo>
                  <a:lnTo>
                    <a:pt x="3113" y="4151"/>
                  </a:lnTo>
                  <a:lnTo>
                    <a:pt x="31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405;p48">
              <a:extLst>
                <a:ext uri="{FF2B5EF4-FFF2-40B4-BE49-F238E27FC236}">
                  <a16:creationId xmlns:a16="http://schemas.microsoft.com/office/drawing/2014/main" id="{4CD2BFB6-A370-4D52-9230-32E2428B3A0C}"/>
                </a:ext>
              </a:extLst>
            </p:cNvPr>
            <p:cNvSpPr/>
            <p:nvPr/>
          </p:nvSpPr>
          <p:spPr>
            <a:xfrm>
              <a:off x="7214475" y="2082550"/>
              <a:ext cx="77850" cy="130950"/>
            </a:xfrm>
            <a:custGeom>
              <a:avLst/>
              <a:gdLst/>
              <a:ahLst/>
              <a:cxnLst/>
              <a:rect l="l" t="t" r="r" b="b"/>
              <a:pathLst>
                <a:path w="3114" h="5238" extrusionOk="0">
                  <a:moveTo>
                    <a:pt x="1" y="1"/>
                  </a:moveTo>
                  <a:lnTo>
                    <a:pt x="1" y="5238"/>
                  </a:lnTo>
                  <a:lnTo>
                    <a:pt x="3114" y="5238"/>
                  </a:lnTo>
                  <a:lnTo>
                    <a:pt x="3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406;p48">
              <a:extLst>
                <a:ext uri="{FF2B5EF4-FFF2-40B4-BE49-F238E27FC236}">
                  <a16:creationId xmlns:a16="http://schemas.microsoft.com/office/drawing/2014/main" id="{036F094D-AC63-478A-B6EC-2952444E7454}"/>
                </a:ext>
              </a:extLst>
            </p:cNvPr>
            <p:cNvSpPr/>
            <p:nvPr/>
          </p:nvSpPr>
          <p:spPr>
            <a:xfrm>
              <a:off x="7214475" y="2239425"/>
              <a:ext cx="77850" cy="51900"/>
            </a:xfrm>
            <a:custGeom>
              <a:avLst/>
              <a:gdLst/>
              <a:ahLst/>
              <a:cxnLst/>
              <a:rect l="l" t="t" r="r" b="b"/>
              <a:pathLst>
                <a:path w="3114" h="2076" extrusionOk="0">
                  <a:moveTo>
                    <a:pt x="1" y="1"/>
                  </a:moveTo>
                  <a:lnTo>
                    <a:pt x="1" y="2076"/>
                  </a:lnTo>
                  <a:lnTo>
                    <a:pt x="3114" y="2076"/>
                  </a:lnTo>
                  <a:lnTo>
                    <a:pt x="31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407;p48">
              <a:extLst>
                <a:ext uri="{FF2B5EF4-FFF2-40B4-BE49-F238E27FC236}">
                  <a16:creationId xmlns:a16="http://schemas.microsoft.com/office/drawing/2014/main" id="{8845F17A-B6B5-4281-B051-5FAB4B61FC50}"/>
                </a:ext>
              </a:extLst>
            </p:cNvPr>
            <p:cNvSpPr/>
            <p:nvPr/>
          </p:nvSpPr>
          <p:spPr>
            <a:xfrm>
              <a:off x="6846600" y="1898625"/>
              <a:ext cx="445725" cy="445725"/>
            </a:xfrm>
            <a:custGeom>
              <a:avLst/>
              <a:gdLst/>
              <a:ahLst/>
              <a:cxnLst/>
              <a:rect l="l" t="t" r="r" b="b"/>
              <a:pathLst>
                <a:path w="17829" h="17829" extrusionOk="0">
                  <a:moveTo>
                    <a:pt x="1" y="0"/>
                  </a:moveTo>
                  <a:lnTo>
                    <a:pt x="1" y="17828"/>
                  </a:lnTo>
                  <a:lnTo>
                    <a:pt x="17829" y="17828"/>
                  </a:lnTo>
                  <a:lnTo>
                    <a:pt x="17829" y="16745"/>
                  </a:lnTo>
                  <a:lnTo>
                    <a:pt x="1084" y="16745"/>
                  </a:lnTo>
                  <a:lnTo>
                    <a:pt x="10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2372;p48">
            <a:extLst>
              <a:ext uri="{FF2B5EF4-FFF2-40B4-BE49-F238E27FC236}">
                <a16:creationId xmlns:a16="http://schemas.microsoft.com/office/drawing/2014/main" id="{1316DA43-1A7F-4B10-87A2-F4EF8B105D8B}"/>
              </a:ext>
            </a:extLst>
          </p:cNvPr>
          <p:cNvGrpSpPr/>
          <p:nvPr/>
        </p:nvGrpSpPr>
        <p:grpSpPr>
          <a:xfrm>
            <a:off x="3931839" y="1612838"/>
            <a:ext cx="382075" cy="382084"/>
            <a:chOff x="4686041" y="1328500"/>
            <a:chExt cx="418759" cy="418768"/>
          </a:xfrm>
        </p:grpSpPr>
        <p:sp>
          <p:nvSpPr>
            <p:cNvPr id="42" name="Google Shape;2373;p48">
              <a:extLst>
                <a:ext uri="{FF2B5EF4-FFF2-40B4-BE49-F238E27FC236}">
                  <a16:creationId xmlns:a16="http://schemas.microsoft.com/office/drawing/2014/main" id="{F9DAE9D5-FEDE-49AE-9A14-B2D98D1B3D70}"/>
                </a:ext>
              </a:extLst>
            </p:cNvPr>
            <p:cNvSpPr/>
            <p:nvPr/>
          </p:nvSpPr>
          <p:spPr>
            <a:xfrm>
              <a:off x="4686041" y="1328500"/>
              <a:ext cx="418759" cy="49911"/>
            </a:xfrm>
            <a:custGeom>
              <a:avLst/>
              <a:gdLst/>
              <a:ahLst/>
              <a:cxnLst/>
              <a:rect l="l" t="t" r="r" b="b"/>
              <a:pathLst>
                <a:path w="17829" h="2125" extrusionOk="0">
                  <a:moveTo>
                    <a:pt x="8396" y="0"/>
                  </a:moveTo>
                  <a:lnTo>
                    <a:pt x="8396" y="1087"/>
                  </a:lnTo>
                  <a:lnTo>
                    <a:pt x="1" y="1087"/>
                  </a:lnTo>
                  <a:lnTo>
                    <a:pt x="1" y="2124"/>
                  </a:lnTo>
                  <a:lnTo>
                    <a:pt x="17829" y="2124"/>
                  </a:lnTo>
                  <a:lnTo>
                    <a:pt x="17829" y="1087"/>
                  </a:lnTo>
                  <a:lnTo>
                    <a:pt x="9433" y="1087"/>
                  </a:lnTo>
                  <a:lnTo>
                    <a:pt x="943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74;p48">
              <a:extLst>
                <a:ext uri="{FF2B5EF4-FFF2-40B4-BE49-F238E27FC236}">
                  <a16:creationId xmlns:a16="http://schemas.microsoft.com/office/drawing/2014/main" id="{D6505740-A709-42E9-B2B8-39014DC6E79F}"/>
                </a:ext>
              </a:extLst>
            </p:cNvPr>
            <p:cNvSpPr/>
            <p:nvPr/>
          </p:nvSpPr>
          <p:spPr>
            <a:xfrm>
              <a:off x="4711579" y="1402771"/>
              <a:ext cx="367791" cy="221581"/>
            </a:xfrm>
            <a:custGeom>
              <a:avLst/>
              <a:gdLst/>
              <a:ahLst/>
              <a:cxnLst/>
              <a:rect l="l" t="t" r="r" b="b"/>
              <a:pathLst>
                <a:path w="15659" h="9434" extrusionOk="0">
                  <a:moveTo>
                    <a:pt x="12546" y="1084"/>
                  </a:moveTo>
                  <a:lnTo>
                    <a:pt x="12546" y="4197"/>
                  </a:lnTo>
                  <a:lnTo>
                    <a:pt x="11508" y="4197"/>
                  </a:lnTo>
                  <a:lnTo>
                    <a:pt x="11508" y="2831"/>
                  </a:lnTo>
                  <a:lnTo>
                    <a:pt x="7830" y="6509"/>
                  </a:lnTo>
                  <a:lnTo>
                    <a:pt x="5754" y="4434"/>
                  </a:lnTo>
                  <a:lnTo>
                    <a:pt x="2974" y="7170"/>
                  </a:lnTo>
                  <a:lnTo>
                    <a:pt x="2264" y="6460"/>
                  </a:lnTo>
                  <a:lnTo>
                    <a:pt x="5754" y="2925"/>
                  </a:lnTo>
                  <a:lnTo>
                    <a:pt x="7830" y="5046"/>
                  </a:lnTo>
                  <a:lnTo>
                    <a:pt x="10754" y="2121"/>
                  </a:lnTo>
                  <a:lnTo>
                    <a:pt x="9433" y="2121"/>
                  </a:lnTo>
                  <a:lnTo>
                    <a:pt x="9433" y="1084"/>
                  </a:lnTo>
                  <a:close/>
                  <a:moveTo>
                    <a:pt x="0" y="1"/>
                  </a:moveTo>
                  <a:lnTo>
                    <a:pt x="0" y="9434"/>
                  </a:lnTo>
                  <a:lnTo>
                    <a:pt x="15659" y="9434"/>
                  </a:lnTo>
                  <a:lnTo>
                    <a:pt x="156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75;p48">
              <a:extLst>
                <a:ext uri="{FF2B5EF4-FFF2-40B4-BE49-F238E27FC236}">
                  <a16:creationId xmlns:a16="http://schemas.microsoft.com/office/drawing/2014/main" id="{1DC307F8-A402-4C25-91F7-8867B43CACFF}"/>
                </a:ext>
              </a:extLst>
            </p:cNvPr>
            <p:cNvSpPr/>
            <p:nvPr/>
          </p:nvSpPr>
          <p:spPr>
            <a:xfrm>
              <a:off x="4735959" y="1648715"/>
              <a:ext cx="319054" cy="98554"/>
            </a:xfrm>
            <a:custGeom>
              <a:avLst/>
              <a:gdLst/>
              <a:ahLst/>
              <a:cxnLst/>
              <a:rect l="l" t="t" r="r" b="b"/>
              <a:pathLst>
                <a:path w="13584" h="4196" extrusionOk="0">
                  <a:moveTo>
                    <a:pt x="3162" y="0"/>
                  </a:moveTo>
                  <a:lnTo>
                    <a:pt x="1275" y="3113"/>
                  </a:lnTo>
                  <a:lnTo>
                    <a:pt x="0" y="3113"/>
                  </a:lnTo>
                  <a:lnTo>
                    <a:pt x="0" y="4196"/>
                  </a:lnTo>
                  <a:lnTo>
                    <a:pt x="1887" y="4196"/>
                  </a:lnTo>
                  <a:lnTo>
                    <a:pt x="3113" y="2075"/>
                  </a:lnTo>
                  <a:lnTo>
                    <a:pt x="6275" y="2075"/>
                  </a:lnTo>
                  <a:lnTo>
                    <a:pt x="6275" y="4196"/>
                  </a:lnTo>
                  <a:lnTo>
                    <a:pt x="7312" y="4196"/>
                  </a:lnTo>
                  <a:lnTo>
                    <a:pt x="7312" y="2075"/>
                  </a:lnTo>
                  <a:lnTo>
                    <a:pt x="10470" y="2075"/>
                  </a:lnTo>
                  <a:lnTo>
                    <a:pt x="11746" y="4196"/>
                  </a:lnTo>
                  <a:lnTo>
                    <a:pt x="13583" y="4196"/>
                  </a:lnTo>
                  <a:lnTo>
                    <a:pt x="13583" y="3113"/>
                  </a:lnTo>
                  <a:lnTo>
                    <a:pt x="12312" y="3113"/>
                  </a:lnTo>
                  <a:lnTo>
                    <a:pt x="10425" y="0"/>
                  </a:lnTo>
                  <a:lnTo>
                    <a:pt x="9244" y="0"/>
                  </a:lnTo>
                  <a:lnTo>
                    <a:pt x="9859" y="1038"/>
                  </a:lnTo>
                  <a:lnTo>
                    <a:pt x="7312" y="1038"/>
                  </a:lnTo>
                  <a:lnTo>
                    <a:pt x="7312" y="0"/>
                  </a:lnTo>
                  <a:lnTo>
                    <a:pt x="6275" y="0"/>
                  </a:lnTo>
                  <a:lnTo>
                    <a:pt x="6275" y="1038"/>
                  </a:lnTo>
                  <a:lnTo>
                    <a:pt x="3773" y="1038"/>
                  </a:lnTo>
                  <a:lnTo>
                    <a:pt x="43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a:extLst>
              <a:ext uri="{FF2B5EF4-FFF2-40B4-BE49-F238E27FC236}">
                <a16:creationId xmlns:a16="http://schemas.microsoft.com/office/drawing/2014/main" id="{722BE94C-C24A-4C58-BA13-000C4E1431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232" y="143951"/>
            <a:ext cx="6856707" cy="3646385"/>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1855;p36">
            <a:extLst>
              <a:ext uri="{FF2B5EF4-FFF2-40B4-BE49-F238E27FC236}">
                <a16:creationId xmlns:a16="http://schemas.microsoft.com/office/drawing/2014/main" id="{4F05C5DC-AC2D-4576-A22E-556A5F7E35D9}"/>
              </a:ext>
            </a:extLst>
          </p:cNvPr>
          <p:cNvSpPr txBox="1">
            <a:spLocks/>
          </p:cNvSpPr>
          <p:nvPr/>
        </p:nvSpPr>
        <p:spPr>
          <a:xfrm>
            <a:off x="5707296" y="2406444"/>
            <a:ext cx="3023748" cy="2202427"/>
          </a:xfrm>
          <a:prstGeom prst="rect">
            <a:avLst/>
          </a:prstGeom>
          <a:solidFill>
            <a:srgbClr val="FFFFCC"/>
          </a:solidFill>
        </p:spPr>
        <p:style>
          <a:lnRef idx="1">
            <a:schemeClr val="accent5"/>
          </a:lnRef>
          <a:fillRef idx="2">
            <a:schemeClr val="accent5"/>
          </a:fillRef>
          <a:effectRef idx="1">
            <a:schemeClr val="accent5"/>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US" dirty="0"/>
              <a:t>There is a more significant positive change in the average frequency and amount of transactions among existing customers.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Attrited customers have lower utilization ratios.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pSp>
        <p:nvGrpSpPr>
          <p:cNvPr id="5" name="Google Shape;2633;p49">
            <a:extLst>
              <a:ext uri="{FF2B5EF4-FFF2-40B4-BE49-F238E27FC236}">
                <a16:creationId xmlns:a16="http://schemas.microsoft.com/office/drawing/2014/main" id="{ACD04021-26F3-4367-84E2-0532388E1554}"/>
              </a:ext>
            </a:extLst>
          </p:cNvPr>
          <p:cNvGrpSpPr/>
          <p:nvPr/>
        </p:nvGrpSpPr>
        <p:grpSpPr>
          <a:xfrm rot="-5400000">
            <a:off x="135577" y="4448252"/>
            <a:ext cx="573959" cy="673970"/>
            <a:chOff x="6112352" y="2855648"/>
            <a:chExt cx="2150564" cy="1156200"/>
          </a:xfrm>
        </p:grpSpPr>
        <p:sp>
          <p:nvSpPr>
            <p:cNvPr id="6" name="Google Shape;2634;p49">
              <a:extLst>
                <a:ext uri="{FF2B5EF4-FFF2-40B4-BE49-F238E27FC236}">
                  <a16:creationId xmlns:a16="http://schemas.microsoft.com/office/drawing/2014/main" id="{EEAA1D0F-84A9-450C-B2F0-FDBA2F5A00D6}"/>
                </a:ext>
              </a:extLst>
            </p:cNvPr>
            <p:cNvSpPr/>
            <p:nvPr/>
          </p:nvSpPr>
          <p:spPr>
            <a:xfrm>
              <a:off x="6112352" y="3836658"/>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 name="Google Shape;2635;p49">
              <a:extLst>
                <a:ext uri="{FF2B5EF4-FFF2-40B4-BE49-F238E27FC236}">
                  <a16:creationId xmlns:a16="http://schemas.microsoft.com/office/drawing/2014/main" id="{EEB5E39E-B231-4743-A29D-0AD41E17174E}"/>
                </a:ext>
              </a:extLst>
            </p:cNvPr>
            <p:cNvSpPr/>
            <p:nvPr/>
          </p:nvSpPr>
          <p:spPr>
            <a:xfrm>
              <a:off x="6112352" y="3836658"/>
              <a:ext cx="1083430" cy="175191"/>
            </a:xfrm>
            <a:custGeom>
              <a:avLst/>
              <a:gdLst/>
              <a:ahLst/>
              <a:cxnLst/>
              <a:rect l="l" t="t" r="r" b="b"/>
              <a:pathLst>
                <a:path w="3723" h="602" extrusionOk="0">
                  <a:moveTo>
                    <a:pt x="3723" y="0"/>
                  </a:moveTo>
                  <a:lnTo>
                    <a:pt x="3723" y="602"/>
                  </a:lnTo>
                  <a:lnTo>
                    <a:pt x="0" y="602"/>
                  </a:lnTo>
                  <a:lnTo>
                    <a:pt x="0" y="0"/>
                  </a:lnTo>
                  <a:lnTo>
                    <a:pt x="372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 name="Google Shape;2636;p49">
              <a:extLst>
                <a:ext uri="{FF2B5EF4-FFF2-40B4-BE49-F238E27FC236}">
                  <a16:creationId xmlns:a16="http://schemas.microsoft.com/office/drawing/2014/main" id="{9E8C5B69-D297-422E-AD74-A772E809E5DA}"/>
                </a:ext>
              </a:extLst>
            </p:cNvPr>
            <p:cNvSpPr/>
            <p:nvPr/>
          </p:nvSpPr>
          <p:spPr>
            <a:xfrm>
              <a:off x="6112352" y="3093989"/>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 name="Google Shape;2637;p49">
              <a:extLst>
                <a:ext uri="{FF2B5EF4-FFF2-40B4-BE49-F238E27FC236}">
                  <a16:creationId xmlns:a16="http://schemas.microsoft.com/office/drawing/2014/main" id="{DC4DE83D-724A-4132-B339-BE5E8A113D7F}"/>
                </a:ext>
              </a:extLst>
            </p:cNvPr>
            <p:cNvSpPr/>
            <p:nvPr/>
          </p:nvSpPr>
          <p:spPr>
            <a:xfrm>
              <a:off x="6112352" y="3093989"/>
              <a:ext cx="1863046" cy="175191"/>
            </a:xfrm>
            <a:custGeom>
              <a:avLst/>
              <a:gdLst/>
              <a:ahLst/>
              <a:cxnLst/>
              <a:rect l="l" t="t" r="r" b="b"/>
              <a:pathLst>
                <a:path w="6402" h="602" extrusionOk="0">
                  <a:moveTo>
                    <a:pt x="6402" y="0"/>
                  </a:moveTo>
                  <a:lnTo>
                    <a:pt x="6402" y="602"/>
                  </a:lnTo>
                  <a:lnTo>
                    <a:pt x="0" y="602"/>
                  </a:lnTo>
                  <a:lnTo>
                    <a:pt x="0" y="0"/>
                  </a:lnTo>
                  <a:lnTo>
                    <a:pt x="6402"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 name="Google Shape;2638;p49">
              <a:extLst>
                <a:ext uri="{FF2B5EF4-FFF2-40B4-BE49-F238E27FC236}">
                  <a16:creationId xmlns:a16="http://schemas.microsoft.com/office/drawing/2014/main" id="{1E8D3816-9804-4402-8C3C-2AF1AB9E62E4}"/>
                </a:ext>
              </a:extLst>
            </p:cNvPr>
            <p:cNvSpPr/>
            <p:nvPr/>
          </p:nvSpPr>
          <p:spPr>
            <a:xfrm>
              <a:off x="6112352" y="2855648"/>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 name="Google Shape;2639;p49">
              <a:extLst>
                <a:ext uri="{FF2B5EF4-FFF2-40B4-BE49-F238E27FC236}">
                  <a16:creationId xmlns:a16="http://schemas.microsoft.com/office/drawing/2014/main" id="{59B562CF-DB51-4660-9BD9-B22067260159}"/>
                </a:ext>
              </a:extLst>
            </p:cNvPr>
            <p:cNvSpPr/>
            <p:nvPr/>
          </p:nvSpPr>
          <p:spPr>
            <a:xfrm>
              <a:off x="6112352" y="2855648"/>
              <a:ext cx="750806" cy="175191"/>
            </a:xfrm>
            <a:custGeom>
              <a:avLst/>
              <a:gdLst/>
              <a:ahLst/>
              <a:cxnLst/>
              <a:rect l="l" t="t" r="r" b="b"/>
              <a:pathLst>
                <a:path w="2580" h="602" extrusionOk="0">
                  <a:moveTo>
                    <a:pt x="2580" y="0"/>
                  </a:moveTo>
                  <a:lnTo>
                    <a:pt x="2580" y="602"/>
                  </a:lnTo>
                  <a:lnTo>
                    <a:pt x="0" y="602"/>
                  </a:lnTo>
                  <a:lnTo>
                    <a:pt x="0" y="0"/>
                  </a:lnTo>
                  <a:lnTo>
                    <a:pt x="258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 name="Google Shape;2640;p49">
              <a:extLst>
                <a:ext uri="{FF2B5EF4-FFF2-40B4-BE49-F238E27FC236}">
                  <a16:creationId xmlns:a16="http://schemas.microsoft.com/office/drawing/2014/main" id="{CA8645C0-52B7-4DD9-B5AD-256ABD7C381A}"/>
                </a:ext>
              </a:extLst>
            </p:cNvPr>
            <p:cNvSpPr/>
            <p:nvPr/>
          </p:nvSpPr>
          <p:spPr>
            <a:xfrm>
              <a:off x="6112352" y="3587840"/>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 name="Google Shape;2641;p49">
              <a:extLst>
                <a:ext uri="{FF2B5EF4-FFF2-40B4-BE49-F238E27FC236}">
                  <a16:creationId xmlns:a16="http://schemas.microsoft.com/office/drawing/2014/main" id="{E4E94D27-EDE5-41AF-A37F-4544DEF53AA6}"/>
                </a:ext>
              </a:extLst>
            </p:cNvPr>
            <p:cNvSpPr/>
            <p:nvPr/>
          </p:nvSpPr>
          <p:spPr>
            <a:xfrm>
              <a:off x="6112352" y="3587840"/>
              <a:ext cx="1702991" cy="175191"/>
            </a:xfrm>
            <a:custGeom>
              <a:avLst/>
              <a:gdLst/>
              <a:ahLst/>
              <a:cxnLst/>
              <a:rect l="l" t="t" r="r" b="b"/>
              <a:pathLst>
                <a:path w="5852" h="602" extrusionOk="0">
                  <a:moveTo>
                    <a:pt x="5852" y="0"/>
                  </a:moveTo>
                  <a:lnTo>
                    <a:pt x="5852" y="602"/>
                  </a:lnTo>
                  <a:lnTo>
                    <a:pt x="0" y="602"/>
                  </a:lnTo>
                  <a:lnTo>
                    <a:pt x="0" y="0"/>
                  </a:lnTo>
                  <a:lnTo>
                    <a:pt x="5852"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 name="Google Shape;2642;p49">
              <a:extLst>
                <a:ext uri="{FF2B5EF4-FFF2-40B4-BE49-F238E27FC236}">
                  <a16:creationId xmlns:a16="http://schemas.microsoft.com/office/drawing/2014/main" id="{76E22CCE-2F56-4953-87EA-BBC7C0B02AC7}"/>
                </a:ext>
              </a:extLst>
            </p:cNvPr>
            <p:cNvSpPr/>
            <p:nvPr/>
          </p:nvSpPr>
          <p:spPr>
            <a:xfrm>
              <a:off x="6112352" y="3335531"/>
              <a:ext cx="2150564" cy="175191"/>
            </a:xfrm>
            <a:custGeom>
              <a:avLst/>
              <a:gdLst/>
              <a:ahLst/>
              <a:cxnLst/>
              <a:rect l="l" t="t" r="r" b="b"/>
              <a:pathLst>
                <a:path w="7390" h="602" extrusionOk="0">
                  <a:moveTo>
                    <a:pt x="7390" y="0"/>
                  </a:moveTo>
                  <a:lnTo>
                    <a:pt x="7390" y="602"/>
                  </a:lnTo>
                  <a:lnTo>
                    <a:pt x="0" y="602"/>
                  </a:lnTo>
                  <a:lnTo>
                    <a:pt x="0" y="0"/>
                  </a:lnTo>
                  <a:lnTo>
                    <a:pt x="739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 name="Google Shape;2643;p49">
              <a:extLst>
                <a:ext uri="{FF2B5EF4-FFF2-40B4-BE49-F238E27FC236}">
                  <a16:creationId xmlns:a16="http://schemas.microsoft.com/office/drawing/2014/main" id="{D40B81E6-3950-4130-94A8-078FE6D984F5}"/>
                </a:ext>
              </a:extLst>
            </p:cNvPr>
            <p:cNvSpPr/>
            <p:nvPr/>
          </p:nvSpPr>
          <p:spPr>
            <a:xfrm>
              <a:off x="6112352" y="3335531"/>
              <a:ext cx="1423912" cy="175191"/>
            </a:xfrm>
            <a:custGeom>
              <a:avLst/>
              <a:gdLst/>
              <a:ahLst/>
              <a:cxnLst/>
              <a:rect l="l" t="t" r="r" b="b"/>
              <a:pathLst>
                <a:path w="4893" h="602" extrusionOk="0">
                  <a:moveTo>
                    <a:pt x="4893" y="0"/>
                  </a:moveTo>
                  <a:lnTo>
                    <a:pt x="4893" y="602"/>
                  </a:lnTo>
                  <a:lnTo>
                    <a:pt x="0" y="602"/>
                  </a:lnTo>
                  <a:lnTo>
                    <a:pt x="0" y="0"/>
                  </a:lnTo>
                  <a:lnTo>
                    <a:pt x="489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3671965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65"/>
        <p:cNvGrpSpPr/>
        <p:nvPr/>
      </p:nvGrpSpPr>
      <p:grpSpPr>
        <a:xfrm>
          <a:off x="0" y="0"/>
          <a:ext cx="0" cy="0"/>
          <a:chOff x="0" y="0"/>
          <a:chExt cx="0" cy="0"/>
        </a:xfrm>
      </p:grpSpPr>
      <p:sp>
        <p:nvSpPr>
          <p:cNvPr id="2066" name="Google Shape;2066;p39"/>
          <p:cNvSpPr txBox="1">
            <a:spLocks noGrp="1"/>
          </p:cNvSpPr>
          <p:nvPr>
            <p:ph type="title"/>
          </p:nvPr>
        </p:nvSpPr>
        <p:spPr>
          <a:xfrm>
            <a:off x="659462" y="254251"/>
            <a:ext cx="4598700" cy="1004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200" dirty="0"/>
              <a:t>Factors of Churn</a:t>
            </a:r>
            <a:endParaRPr sz="3200" dirty="0"/>
          </a:p>
        </p:txBody>
      </p:sp>
      <p:sp>
        <p:nvSpPr>
          <p:cNvPr id="2067" name="Google Shape;2067;p39"/>
          <p:cNvSpPr txBox="1">
            <a:spLocks noGrp="1"/>
          </p:cNvSpPr>
          <p:nvPr>
            <p:ph type="subTitle" idx="1"/>
          </p:nvPr>
        </p:nvSpPr>
        <p:spPr>
          <a:xfrm>
            <a:off x="636043" y="1168368"/>
            <a:ext cx="4306500" cy="29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According to the previous analysis</a:t>
            </a:r>
            <a:endParaRPr dirty="0"/>
          </a:p>
        </p:txBody>
      </p:sp>
      <p:grpSp>
        <p:nvGrpSpPr>
          <p:cNvPr id="2068" name="Google Shape;2068;p39"/>
          <p:cNvGrpSpPr/>
          <p:nvPr/>
        </p:nvGrpSpPr>
        <p:grpSpPr>
          <a:xfrm>
            <a:off x="5993058" y="811895"/>
            <a:ext cx="2760616" cy="3387254"/>
            <a:chOff x="6000201" y="811896"/>
            <a:chExt cx="2760616" cy="3387254"/>
          </a:xfrm>
        </p:grpSpPr>
        <p:sp>
          <p:nvSpPr>
            <p:cNvPr id="2069" name="Google Shape;2069;p39"/>
            <p:cNvSpPr/>
            <p:nvPr/>
          </p:nvSpPr>
          <p:spPr>
            <a:xfrm flipH="1">
              <a:off x="6000201" y="4114200"/>
              <a:ext cx="1224274" cy="84950"/>
            </a:xfrm>
            <a:custGeom>
              <a:avLst/>
              <a:gdLst/>
              <a:ahLst/>
              <a:cxnLst/>
              <a:rect l="l" t="t" r="r" b="b"/>
              <a:pathLst>
                <a:path w="3541" h="227" extrusionOk="0">
                  <a:moveTo>
                    <a:pt x="3541" y="114"/>
                  </a:moveTo>
                  <a:cubicBezTo>
                    <a:pt x="3541" y="134"/>
                    <a:pt x="3459" y="153"/>
                    <a:pt x="3304" y="170"/>
                  </a:cubicBezTo>
                  <a:cubicBezTo>
                    <a:pt x="3149" y="188"/>
                    <a:pt x="2925" y="202"/>
                    <a:pt x="2656" y="212"/>
                  </a:cubicBezTo>
                  <a:cubicBezTo>
                    <a:pt x="2387" y="222"/>
                    <a:pt x="2082" y="227"/>
                    <a:pt x="1771" y="227"/>
                  </a:cubicBezTo>
                  <a:cubicBezTo>
                    <a:pt x="1460" y="227"/>
                    <a:pt x="1155" y="222"/>
                    <a:pt x="886" y="212"/>
                  </a:cubicBezTo>
                  <a:cubicBezTo>
                    <a:pt x="616" y="202"/>
                    <a:pt x="393" y="188"/>
                    <a:pt x="238" y="170"/>
                  </a:cubicBezTo>
                  <a:cubicBezTo>
                    <a:pt x="82" y="153"/>
                    <a:pt x="0" y="134"/>
                    <a:pt x="0" y="114"/>
                  </a:cubicBezTo>
                  <a:cubicBezTo>
                    <a:pt x="0" y="94"/>
                    <a:pt x="82" y="74"/>
                    <a:pt x="238" y="57"/>
                  </a:cubicBezTo>
                  <a:cubicBezTo>
                    <a:pt x="393" y="39"/>
                    <a:pt x="616" y="25"/>
                    <a:pt x="886" y="15"/>
                  </a:cubicBezTo>
                  <a:cubicBezTo>
                    <a:pt x="1155" y="5"/>
                    <a:pt x="1460" y="0"/>
                    <a:pt x="1771" y="0"/>
                  </a:cubicBezTo>
                  <a:cubicBezTo>
                    <a:pt x="2082" y="0"/>
                    <a:pt x="2387" y="5"/>
                    <a:pt x="2656" y="15"/>
                  </a:cubicBezTo>
                  <a:cubicBezTo>
                    <a:pt x="2925" y="25"/>
                    <a:pt x="3149" y="39"/>
                    <a:pt x="3304" y="57"/>
                  </a:cubicBezTo>
                  <a:cubicBezTo>
                    <a:pt x="3459" y="74"/>
                    <a:pt x="3541" y="94"/>
                    <a:pt x="3541"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70" name="Google Shape;2070;p39"/>
            <p:cNvGrpSpPr/>
            <p:nvPr/>
          </p:nvGrpSpPr>
          <p:grpSpPr>
            <a:xfrm>
              <a:off x="6356675" y="1116900"/>
              <a:ext cx="2404142" cy="1577857"/>
              <a:chOff x="6335175" y="617825"/>
              <a:chExt cx="2404142" cy="1577857"/>
            </a:xfrm>
          </p:grpSpPr>
          <p:grpSp>
            <p:nvGrpSpPr>
              <p:cNvPr id="2071" name="Google Shape;2071;p39"/>
              <p:cNvGrpSpPr/>
              <p:nvPr/>
            </p:nvGrpSpPr>
            <p:grpSpPr>
              <a:xfrm>
                <a:off x="6335175" y="617825"/>
                <a:ext cx="2404142" cy="1577857"/>
                <a:chOff x="6335175" y="617825"/>
                <a:chExt cx="2404142" cy="1577857"/>
              </a:xfrm>
            </p:grpSpPr>
            <p:sp>
              <p:nvSpPr>
                <p:cNvPr id="2072" name="Google Shape;2072;p39"/>
                <p:cNvSpPr/>
                <p:nvPr/>
              </p:nvSpPr>
              <p:spPr>
                <a:xfrm>
                  <a:off x="6335175" y="617825"/>
                  <a:ext cx="2404142" cy="1577857"/>
                </a:xfrm>
                <a:custGeom>
                  <a:avLst/>
                  <a:gdLst/>
                  <a:ahLst/>
                  <a:cxnLst/>
                  <a:rect l="l" t="t" r="r" b="b"/>
                  <a:pathLst>
                    <a:path w="10378" h="6318" extrusionOk="0">
                      <a:moveTo>
                        <a:pt x="449" y="6318"/>
                      </a:moveTo>
                      <a:cubicBezTo>
                        <a:pt x="201" y="6318"/>
                        <a:pt x="0" y="6117"/>
                        <a:pt x="0" y="5869"/>
                      </a:cubicBezTo>
                      <a:lnTo>
                        <a:pt x="0" y="430"/>
                      </a:lnTo>
                      <a:cubicBezTo>
                        <a:pt x="0" y="193"/>
                        <a:pt x="192" y="0"/>
                        <a:pt x="430" y="0"/>
                      </a:cubicBezTo>
                      <a:lnTo>
                        <a:pt x="9949" y="0"/>
                      </a:lnTo>
                      <a:cubicBezTo>
                        <a:pt x="10186" y="0"/>
                        <a:pt x="10378" y="193"/>
                        <a:pt x="10378" y="430"/>
                      </a:cubicBezTo>
                      <a:lnTo>
                        <a:pt x="10378" y="5869"/>
                      </a:lnTo>
                      <a:cubicBezTo>
                        <a:pt x="10378" y="6117"/>
                        <a:pt x="10177" y="6318"/>
                        <a:pt x="9930" y="6318"/>
                      </a:cubicBezTo>
                      <a:lnTo>
                        <a:pt x="449" y="6318"/>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3" name="Google Shape;2073;p39"/>
                <p:cNvSpPr/>
                <p:nvPr/>
              </p:nvSpPr>
              <p:spPr>
                <a:xfrm>
                  <a:off x="6409546" y="669294"/>
                  <a:ext cx="2255400" cy="1474920"/>
                </a:xfrm>
                <a:custGeom>
                  <a:avLst/>
                  <a:gdLst/>
                  <a:ahLst/>
                  <a:cxnLst/>
                  <a:rect l="l" t="t" r="r" b="b"/>
                  <a:pathLst>
                    <a:path w="6265" h="4097" extrusionOk="0">
                      <a:moveTo>
                        <a:pt x="0" y="0"/>
                      </a:moveTo>
                      <a:lnTo>
                        <a:pt x="0" y="4097"/>
                      </a:lnTo>
                      <a:lnTo>
                        <a:pt x="6265" y="4097"/>
                      </a:lnTo>
                      <a:lnTo>
                        <a:pt x="6265" y="0"/>
                      </a:lnTo>
                      <a:lnTo>
                        <a:pt x="0" y="0"/>
                      </a:lnTo>
                      <a:moveTo>
                        <a:pt x="6247" y="510"/>
                      </a:moveTo>
                      <a:lnTo>
                        <a:pt x="5484" y="510"/>
                      </a:lnTo>
                      <a:lnTo>
                        <a:pt x="5484" y="18"/>
                      </a:lnTo>
                      <a:lnTo>
                        <a:pt x="6247" y="18"/>
                      </a:lnTo>
                      <a:lnTo>
                        <a:pt x="6247" y="510"/>
                      </a:lnTo>
                      <a:moveTo>
                        <a:pt x="3141" y="1530"/>
                      </a:moveTo>
                      <a:lnTo>
                        <a:pt x="3141" y="1038"/>
                      </a:lnTo>
                      <a:lnTo>
                        <a:pt x="3904" y="1038"/>
                      </a:lnTo>
                      <a:lnTo>
                        <a:pt x="3904" y="1530"/>
                      </a:lnTo>
                      <a:lnTo>
                        <a:pt x="3141" y="1530"/>
                      </a:lnTo>
                      <a:moveTo>
                        <a:pt x="3904" y="1547"/>
                      </a:moveTo>
                      <a:lnTo>
                        <a:pt x="3904" y="2040"/>
                      </a:lnTo>
                      <a:lnTo>
                        <a:pt x="3141" y="2040"/>
                      </a:lnTo>
                      <a:lnTo>
                        <a:pt x="3141" y="1547"/>
                      </a:lnTo>
                      <a:lnTo>
                        <a:pt x="3904" y="1547"/>
                      </a:lnTo>
                      <a:moveTo>
                        <a:pt x="3124" y="1530"/>
                      </a:moveTo>
                      <a:lnTo>
                        <a:pt x="2360" y="1530"/>
                      </a:lnTo>
                      <a:lnTo>
                        <a:pt x="2360" y="1038"/>
                      </a:lnTo>
                      <a:lnTo>
                        <a:pt x="3124" y="1038"/>
                      </a:lnTo>
                      <a:lnTo>
                        <a:pt x="3124" y="1530"/>
                      </a:lnTo>
                      <a:moveTo>
                        <a:pt x="3124" y="1547"/>
                      </a:moveTo>
                      <a:lnTo>
                        <a:pt x="3124" y="2040"/>
                      </a:lnTo>
                      <a:lnTo>
                        <a:pt x="2360" y="2040"/>
                      </a:lnTo>
                      <a:lnTo>
                        <a:pt x="2360" y="1547"/>
                      </a:lnTo>
                      <a:lnTo>
                        <a:pt x="3124" y="1547"/>
                      </a:lnTo>
                      <a:moveTo>
                        <a:pt x="2343" y="2040"/>
                      </a:moveTo>
                      <a:lnTo>
                        <a:pt x="1580" y="2040"/>
                      </a:lnTo>
                      <a:lnTo>
                        <a:pt x="1580" y="1547"/>
                      </a:lnTo>
                      <a:lnTo>
                        <a:pt x="2343" y="1547"/>
                      </a:lnTo>
                      <a:lnTo>
                        <a:pt x="2343" y="2040"/>
                      </a:lnTo>
                      <a:moveTo>
                        <a:pt x="2343" y="2057"/>
                      </a:moveTo>
                      <a:lnTo>
                        <a:pt x="2343" y="2550"/>
                      </a:lnTo>
                      <a:lnTo>
                        <a:pt x="1580" y="2550"/>
                      </a:lnTo>
                      <a:lnTo>
                        <a:pt x="1580" y="2057"/>
                      </a:lnTo>
                      <a:lnTo>
                        <a:pt x="2343" y="2057"/>
                      </a:lnTo>
                      <a:moveTo>
                        <a:pt x="2360" y="2057"/>
                      </a:moveTo>
                      <a:lnTo>
                        <a:pt x="3124" y="2057"/>
                      </a:lnTo>
                      <a:lnTo>
                        <a:pt x="3124" y="2550"/>
                      </a:lnTo>
                      <a:lnTo>
                        <a:pt x="2360" y="2550"/>
                      </a:lnTo>
                      <a:lnTo>
                        <a:pt x="2360" y="2057"/>
                      </a:lnTo>
                      <a:moveTo>
                        <a:pt x="3124" y="2567"/>
                      </a:moveTo>
                      <a:lnTo>
                        <a:pt x="3124" y="3060"/>
                      </a:lnTo>
                      <a:lnTo>
                        <a:pt x="2360" y="3060"/>
                      </a:lnTo>
                      <a:lnTo>
                        <a:pt x="2360" y="2567"/>
                      </a:lnTo>
                      <a:lnTo>
                        <a:pt x="3124" y="2567"/>
                      </a:lnTo>
                      <a:moveTo>
                        <a:pt x="3141" y="2567"/>
                      </a:moveTo>
                      <a:lnTo>
                        <a:pt x="3904" y="2567"/>
                      </a:lnTo>
                      <a:lnTo>
                        <a:pt x="3904" y="3060"/>
                      </a:lnTo>
                      <a:lnTo>
                        <a:pt x="3141" y="3060"/>
                      </a:lnTo>
                      <a:lnTo>
                        <a:pt x="3141" y="2567"/>
                      </a:lnTo>
                      <a:moveTo>
                        <a:pt x="3141" y="2550"/>
                      </a:moveTo>
                      <a:lnTo>
                        <a:pt x="3141" y="2057"/>
                      </a:lnTo>
                      <a:lnTo>
                        <a:pt x="3904" y="2057"/>
                      </a:lnTo>
                      <a:lnTo>
                        <a:pt x="3904" y="2550"/>
                      </a:lnTo>
                      <a:lnTo>
                        <a:pt x="3141" y="2550"/>
                      </a:lnTo>
                      <a:moveTo>
                        <a:pt x="3922" y="2057"/>
                      </a:moveTo>
                      <a:lnTo>
                        <a:pt x="4685" y="2057"/>
                      </a:lnTo>
                      <a:lnTo>
                        <a:pt x="4685" y="2550"/>
                      </a:lnTo>
                      <a:lnTo>
                        <a:pt x="3922" y="2550"/>
                      </a:lnTo>
                      <a:lnTo>
                        <a:pt x="3922" y="2057"/>
                      </a:lnTo>
                      <a:moveTo>
                        <a:pt x="3922" y="2040"/>
                      </a:moveTo>
                      <a:lnTo>
                        <a:pt x="3922" y="1547"/>
                      </a:lnTo>
                      <a:lnTo>
                        <a:pt x="4685" y="1547"/>
                      </a:lnTo>
                      <a:lnTo>
                        <a:pt x="4685" y="2040"/>
                      </a:lnTo>
                      <a:lnTo>
                        <a:pt x="3922" y="2040"/>
                      </a:lnTo>
                      <a:moveTo>
                        <a:pt x="3922" y="1530"/>
                      </a:moveTo>
                      <a:lnTo>
                        <a:pt x="3922" y="1038"/>
                      </a:lnTo>
                      <a:lnTo>
                        <a:pt x="4685" y="1038"/>
                      </a:lnTo>
                      <a:lnTo>
                        <a:pt x="4685" y="1530"/>
                      </a:lnTo>
                      <a:lnTo>
                        <a:pt x="3922" y="1530"/>
                      </a:lnTo>
                      <a:moveTo>
                        <a:pt x="3922" y="1020"/>
                      </a:moveTo>
                      <a:lnTo>
                        <a:pt x="3922" y="528"/>
                      </a:lnTo>
                      <a:lnTo>
                        <a:pt x="4685" y="528"/>
                      </a:lnTo>
                      <a:lnTo>
                        <a:pt x="4685" y="1020"/>
                      </a:lnTo>
                      <a:lnTo>
                        <a:pt x="3922" y="1020"/>
                      </a:lnTo>
                      <a:moveTo>
                        <a:pt x="3904" y="1020"/>
                      </a:moveTo>
                      <a:lnTo>
                        <a:pt x="3141" y="1020"/>
                      </a:lnTo>
                      <a:lnTo>
                        <a:pt x="3141" y="528"/>
                      </a:lnTo>
                      <a:lnTo>
                        <a:pt x="3904" y="528"/>
                      </a:lnTo>
                      <a:lnTo>
                        <a:pt x="3904" y="1020"/>
                      </a:lnTo>
                      <a:moveTo>
                        <a:pt x="3124" y="1020"/>
                      </a:moveTo>
                      <a:lnTo>
                        <a:pt x="2360" y="1020"/>
                      </a:lnTo>
                      <a:lnTo>
                        <a:pt x="2360" y="528"/>
                      </a:lnTo>
                      <a:lnTo>
                        <a:pt x="3124" y="528"/>
                      </a:lnTo>
                      <a:lnTo>
                        <a:pt x="3124" y="1020"/>
                      </a:lnTo>
                      <a:moveTo>
                        <a:pt x="2343" y="1020"/>
                      </a:moveTo>
                      <a:lnTo>
                        <a:pt x="1580" y="1020"/>
                      </a:lnTo>
                      <a:lnTo>
                        <a:pt x="1580" y="528"/>
                      </a:lnTo>
                      <a:lnTo>
                        <a:pt x="2343" y="528"/>
                      </a:lnTo>
                      <a:lnTo>
                        <a:pt x="2343" y="1020"/>
                      </a:lnTo>
                      <a:moveTo>
                        <a:pt x="2343" y="1038"/>
                      </a:moveTo>
                      <a:lnTo>
                        <a:pt x="2343" y="1530"/>
                      </a:lnTo>
                      <a:lnTo>
                        <a:pt x="1580" y="1530"/>
                      </a:lnTo>
                      <a:lnTo>
                        <a:pt x="1580" y="1038"/>
                      </a:lnTo>
                      <a:lnTo>
                        <a:pt x="2343" y="1038"/>
                      </a:lnTo>
                      <a:moveTo>
                        <a:pt x="1562" y="1530"/>
                      </a:moveTo>
                      <a:lnTo>
                        <a:pt x="799" y="1530"/>
                      </a:lnTo>
                      <a:lnTo>
                        <a:pt x="799" y="1038"/>
                      </a:lnTo>
                      <a:lnTo>
                        <a:pt x="1562" y="1038"/>
                      </a:lnTo>
                      <a:lnTo>
                        <a:pt x="1562" y="1530"/>
                      </a:lnTo>
                      <a:moveTo>
                        <a:pt x="1562" y="1547"/>
                      </a:moveTo>
                      <a:lnTo>
                        <a:pt x="1562" y="2040"/>
                      </a:lnTo>
                      <a:lnTo>
                        <a:pt x="799" y="2040"/>
                      </a:lnTo>
                      <a:lnTo>
                        <a:pt x="799" y="1547"/>
                      </a:lnTo>
                      <a:lnTo>
                        <a:pt x="1562" y="1547"/>
                      </a:lnTo>
                      <a:moveTo>
                        <a:pt x="1562" y="2057"/>
                      </a:moveTo>
                      <a:lnTo>
                        <a:pt x="1562" y="2550"/>
                      </a:lnTo>
                      <a:lnTo>
                        <a:pt x="799" y="2550"/>
                      </a:lnTo>
                      <a:lnTo>
                        <a:pt x="799" y="2057"/>
                      </a:lnTo>
                      <a:lnTo>
                        <a:pt x="1562" y="2057"/>
                      </a:lnTo>
                      <a:moveTo>
                        <a:pt x="1562" y="2567"/>
                      </a:moveTo>
                      <a:lnTo>
                        <a:pt x="1562" y="3060"/>
                      </a:lnTo>
                      <a:lnTo>
                        <a:pt x="799" y="3060"/>
                      </a:lnTo>
                      <a:lnTo>
                        <a:pt x="799" y="2567"/>
                      </a:lnTo>
                      <a:lnTo>
                        <a:pt x="1562" y="2567"/>
                      </a:lnTo>
                      <a:moveTo>
                        <a:pt x="1580" y="2567"/>
                      </a:moveTo>
                      <a:lnTo>
                        <a:pt x="2343" y="2567"/>
                      </a:lnTo>
                      <a:lnTo>
                        <a:pt x="2343" y="3060"/>
                      </a:lnTo>
                      <a:lnTo>
                        <a:pt x="1580" y="3060"/>
                      </a:lnTo>
                      <a:lnTo>
                        <a:pt x="1580" y="2567"/>
                      </a:lnTo>
                      <a:moveTo>
                        <a:pt x="2343" y="3077"/>
                      </a:moveTo>
                      <a:lnTo>
                        <a:pt x="2343" y="3569"/>
                      </a:lnTo>
                      <a:lnTo>
                        <a:pt x="1580" y="3569"/>
                      </a:lnTo>
                      <a:lnTo>
                        <a:pt x="1580" y="3077"/>
                      </a:lnTo>
                      <a:lnTo>
                        <a:pt x="2343" y="3077"/>
                      </a:lnTo>
                      <a:moveTo>
                        <a:pt x="2360" y="3077"/>
                      </a:moveTo>
                      <a:lnTo>
                        <a:pt x="3124" y="3077"/>
                      </a:lnTo>
                      <a:lnTo>
                        <a:pt x="3124" y="3569"/>
                      </a:lnTo>
                      <a:lnTo>
                        <a:pt x="2360" y="3569"/>
                      </a:lnTo>
                      <a:lnTo>
                        <a:pt x="2360" y="3077"/>
                      </a:lnTo>
                      <a:moveTo>
                        <a:pt x="3141" y="3077"/>
                      </a:moveTo>
                      <a:lnTo>
                        <a:pt x="3904" y="3077"/>
                      </a:lnTo>
                      <a:lnTo>
                        <a:pt x="3904" y="3569"/>
                      </a:lnTo>
                      <a:lnTo>
                        <a:pt x="3141" y="3569"/>
                      </a:lnTo>
                      <a:lnTo>
                        <a:pt x="3141" y="3077"/>
                      </a:lnTo>
                      <a:moveTo>
                        <a:pt x="3922" y="3077"/>
                      </a:moveTo>
                      <a:lnTo>
                        <a:pt x="4685" y="3077"/>
                      </a:lnTo>
                      <a:lnTo>
                        <a:pt x="4685" y="3569"/>
                      </a:lnTo>
                      <a:lnTo>
                        <a:pt x="3922" y="3569"/>
                      </a:lnTo>
                      <a:lnTo>
                        <a:pt x="3922" y="3077"/>
                      </a:lnTo>
                      <a:moveTo>
                        <a:pt x="3922" y="3060"/>
                      </a:moveTo>
                      <a:lnTo>
                        <a:pt x="3922" y="2567"/>
                      </a:lnTo>
                      <a:lnTo>
                        <a:pt x="4685" y="2567"/>
                      </a:lnTo>
                      <a:lnTo>
                        <a:pt x="4685" y="3060"/>
                      </a:lnTo>
                      <a:lnTo>
                        <a:pt x="3922" y="3060"/>
                      </a:lnTo>
                      <a:moveTo>
                        <a:pt x="4703" y="2567"/>
                      </a:moveTo>
                      <a:lnTo>
                        <a:pt x="5466" y="2567"/>
                      </a:lnTo>
                      <a:lnTo>
                        <a:pt x="5466" y="3060"/>
                      </a:lnTo>
                      <a:lnTo>
                        <a:pt x="4703" y="3060"/>
                      </a:lnTo>
                      <a:lnTo>
                        <a:pt x="4703" y="2567"/>
                      </a:lnTo>
                      <a:moveTo>
                        <a:pt x="4703" y="2550"/>
                      </a:moveTo>
                      <a:lnTo>
                        <a:pt x="4703" y="2057"/>
                      </a:lnTo>
                      <a:lnTo>
                        <a:pt x="5466" y="2057"/>
                      </a:lnTo>
                      <a:lnTo>
                        <a:pt x="5466" y="2550"/>
                      </a:lnTo>
                      <a:lnTo>
                        <a:pt x="4703" y="2550"/>
                      </a:lnTo>
                      <a:moveTo>
                        <a:pt x="4703" y="2040"/>
                      </a:moveTo>
                      <a:lnTo>
                        <a:pt x="4703" y="1547"/>
                      </a:lnTo>
                      <a:lnTo>
                        <a:pt x="5466" y="1547"/>
                      </a:lnTo>
                      <a:lnTo>
                        <a:pt x="5466" y="2040"/>
                      </a:lnTo>
                      <a:lnTo>
                        <a:pt x="4703" y="2040"/>
                      </a:lnTo>
                      <a:moveTo>
                        <a:pt x="4703" y="1530"/>
                      </a:moveTo>
                      <a:lnTo>
                        <a:pt x="4703" y="1038"/>
                      </a:lnTo>
                      <a:lnTo>
                        <a:pt x="5466" y="1038"/>
                      </a:lnTo>
                      <a:lnTo>
                        <a:pt x="5466" y="1530"/>
                      </a:lnTo>
                      <a:lnTo>
                        <a:pt x="4703" y="1530"/>
                      </a:lnTo>
                      <a:moveTo>
                        <a:pt x="4703" y="1020"/>
                      </a:moveTo>
                      <a:lnTo>
                        <a:pt x="4703" y="528"/>
                      </a:lnTo>
                      <a:lnTo>
                        <a:pt x="5466" y="528"/>
                      </a:lnTo>
                      <a:lnTo>
                        <a:pt x="5466" y="1020"/>
                      </a:lnTo>
                      <a:lnTo>
                        <a:pt x="4703" y="1020"/>
                      </a:lnTo>
                      <a:moveTo>
                        <a:pt x="4703" y="510"/>
                      </a:moveTo>
                      <a:lnTo>
                        <a:pt x="4703" y="18"/>
                      </a:lnTo>
                      <a:lnTo>
                        <a:pt x="5466" y="18"/>
                      </a:lnTo>
                      <a:lnTo>
                        <a:pt x="5466" y="510"/>
                      </a:lnTo>
                      <a:lnTo>
                        <a:pt x="4703" y="510"/>
                      </a:lnTo>
                      <a:moveTo>
                        <a:pt x="4685" y="510"/>
                      </a:moveTo>
                      <a:lnTo>
                        <a:pt x="3922" y="510"/>
                      </a:lnTo>
                      <a:lnTo>
                        <a:pt x="3922" y="18"/>
                      </a:lnTo>
                      <a:lnTo>
                        <a:pt x="4685" y="18"/>
                      </a:lnTo>
                      <a:lnTo>
                        <a:pt x="4685" y="510"/>
                      </a:lnTo>
                      <a:moveTo>
                        <a:pt x="3904" y="510"/>
                      </a:moveTo>
                      <a:lnTo>
                        <a:pt x="3141" y="510"/>
                      </a:lnTo>
                      <a:lnTo>
                        <a:pt x="3141" y="18"/>
                      </a:lnTo>
                      <a:lnTo>
                        <a:pt x="3904" y="18"/>
                      </a:lnTo>
                      <a:lnTo>
                        <a:pt x="3904" y="510"/>
                      </a:lnTo>
                      <a:moveTo>
                        <a:pt x="3124" y="510"/>
                      </a:moveTo>
                      <a:lnTo>
                        <a:pt x="2360" y="510"/>
                      </a:lnTo>
                      <a:lnTo>
                        <a:pt x="2360" y="18"/>
                      </a:lnTo>
                      <a:lnTo>
                        <a:pt x="3124" y="18"/>
                      </a:lnTo>
                      <a:lnTo>
                        <a:pt x="3124" y="510"/>
                      </a:lnTo>
                      <a:moveTo>
                        <a:pt x="2343" y="510"/>
                      </a:moveTo>
                      <a:lnTo>
                        <a:pt x="1580" y="510"/>
                      </a:lnTo>
                      <a:lnTo>
                        <a:pt x="1580" y="18"/>
                      </a:lnTo>
                      <a:lnTo>
                        <a:pt x="2343" y="18"/>
                      </a:lnTo>
                      <a:lnTo>
                        <a:pt x="2343" y="510"/>
                      </a:lnTo>
                      <a:moveTo>
                        <a:pt x="1562" y="510"/>
                      </a:moveTo>
                      <a:lnTo>
                        <a:pt x="799" y="510"/>
                      </a:lnTo>
                      <a:lnTo>
                        <a:pt x="799" y="18"/>
                      </a:lnTo>
                      <a:lnTo>
                        <a:pt x="1562" y="18"/>
                      </a:lnTo>
                      <a:lnTo>
                        <a:pt x="1562" y="510"/>
                      </a:lnTo>
                      <a:moveTo>
                        <a:pt x="1562" y="528"/>
                      </a:moveTo>
                      <a:lnTo>
                        <a:pt x="1562" y="1020"/>
                      </a:lnTo>
                      <a:lnTo>
                        <a:pt x="799" y="1020"/>
                      </a:lnTo>
                      <a:lnTo>
                        <a:pt x="799" y="528"/>
                      </a:lnTo>
                      <a:lnTo>
                        <a:pt x="1562" y="528"/>
                      </a:lnTo>
                      <a:moveTo>
                        <a:pt x="781" y="1020"/>
                      </a:moveTo>
                      <a:lnTo>
                        <a:pt x="18" y="1020"/>
                      </a:lnTo>
                      <a:lnTo>
                        <a:pt x="18" y="528"/>
                      </a:lnTo>
                      <a:lnTo>
                        <a:pt x="781" y="528"/>
                      </a:lnTo>
                      <a:lnTo>
                        <a:pt x="781" y="1020"/>
                      </a:lnTo>
                      <a:moveTo>
                        <a:pt x="781" y="1038"/>
                      </a:moveTo>
                      <a:lnTo>
                        <a:pt x="781" y="1530"/>
                      </a:lnTo>
                      <a:lnTo>
                        <a:pt x="18" y="1530"/>
                      </a:lnTo>
                      <a:lnTo>
                        <a:pt x="18" y="1038"/>
                      </a:lnTo>
                      <a:lnTo>
                        <a:pt x="781" y="1038"/>
                      </a:lnTo>
                      <a:moveTo>
                        <a:pt x="781" y="1547"/>
                      </a:moveTo>
                      <a:lnTo>
                        <a:pt x="781" y="2040"/>
                      </a:lnTo>
                      <a:lnTo>
                        <a:pt x="18" y="2040"/>
                      </a:lnTo>
                      <a:lnTo>
                        <a:pt x="18" y="1547"/>
                      </a:lnTo>
                      <a:lnTo>
                        <a:pt x="781" y="1547"/>
                      </a:lnTo>
                      <a:moveTo>
                        <a:pt x="781" y="2057"/>
                      </a:moveTo>
                      <a:lnTo>
                        <a:pt x="781" y="2550"/>
                      </a:lnTo>
                      <a:lnTo>
                        <a:pt x="18" y="2550"/>
                      </a:lnTo>
                      <a:lnTo>
                        <a:pt x="18" y="2057"/>
                      </a:lnTo>
                      <a:lnTo>
                        <a:pt x="781" y="2057"/>
                      </a:lnTo>
                      <a:moveTo>
                        <a:pt x="781" y="2567"/>
                      </a:moveTo>
                      <a:lnTo>
                        <a:pt x="781" y="3060"/>
                      </a:lnTo>
                      <a:lnTo>
                        <a:pt x="18" y="3060"/>
                      </a:lnTo>
                      <a:lnTo>
                        <a:pt x="18" y="2567"/>
                      </a:lnTo>
                      <a:lnTo>
                        <a:pt x="781" y="2567"/>
                      </a:lnTo>
                      <a:moveTo>
                        <a:pt x="781" y="3077"/>
                      </a:moveTo>
                      <a:lnTo>
                        <a:pt x="781" y="3569"/>
                      </a:lnTo>
                      <a:lnTo>
                        <a:pt x="18" y="3569"/>
                      </a:lnTo>
                      <a:lnTo>
                        <a:pt x="18" y="3077"/>
                      </a:lnTo>
                      <a:lnTo>
                        <a:pt x="781" y="3077"/>
                      </a:lnTo>
                      <a:moveTo>
                        <a:pt x="799" y="3077"/>
                      </a:moveTo>
                      <a:lnTo>
                        <a:pt x="1562" y="3077"/>
                      </a:lnTo>
                      <a:lnTo>
                        <a:pt x="1562" y="3569"/>
                      </a:lnTo>
                      <a:lnTo>
                        <a:pt x="799" y="3569"/>
                      </a:lnTo>
                      <a:lnTo>
                        <a:pt x="799" y="3077"/>
                      </a:lnTo>
                      <a:moveTo>
                        <a:pt x="1562" y="3587"/>
                      </a:moveTo>
                      <a:lnTo>
                        <a:pt x="1562" y="4079"/>
                      </a:lnTo>
                      <a:lnTo>
                        <a:pt x="799" y="4079"/>
                      </a:lnTo>
                      <a:lnTo>
                        <a:pt x="799" y="3587"/>
                      </a:lnTo>
                      <a:lnTo>
                        <a:pt x="1562" y="3587"/>
                      </a:lnTo>
                      <a:moveTo>
                        <a:pt x="1580" y="3587"/>
                      </a:moveTo>
                      <a:lnTo>
                        <a:pt x="2343" y="3587"/>
                      </a:lnTo>
                      <a:lnTo>
                        <a:pt x="2343" y="4079"/>
                      </a:lnTo>
                      <a:lnTo>
                        <a:pt x="1580" y="4079"/>
                      </a:lnTo>
                      <a:lnTo>
                        <a:pt x="1580" y="3587"/>
                      </a:lnTo>
                      <a:moveTo>
                        <a:pt x="2360" y="3587"/>
                      </a:moveTo>
                      <a:lnTo>
                        <a:pt x="3124" y="3587"/>
                      </a:lnTo>
                      <a:lnTo>
                        <a:pt x="3124" y="4079"/>
                      </a:lnTo>
                      <a:lnTo>
                        <a:pt x="2360" y="4079"/>
                      </a:lnTo>
                      <a:lnTo>
                        <a:pt x="2360" y="3587"/>
                      </a:lnTo>
                      <a:moveTo>
                        <a:pt x="3141" y="3587"/>
                      </a:moveTo>
                      <a:lnTo>
                        <a:pt x="3904" y="3587"/>
                      </a:lnTo>
                      <a:lnTo>
                        <a:pt x="3904" y="4079"/>
                      </a:lnTo>
                      <a:lnTo>
                        <a:pt x="3141" y="4079"/>
                      </a:lnTo>
                      <a:lnTo>
                        <a:pt x="3141" y="3587"/>
                      </a:lnTo>
                      <a:moveTo>
                        <a:pt x="3922" y="3587"/>
                      </a:moveTo>
                      <a:lnTo>
                        <a:pt x="4685" y="3587"/>
                      </a:lnTo>
                      <a:lnTo>
                        <a:pt x="4685" y="4079"/>
                      </a:lnTo>
                      <a:lnTo>
                        <a:pt x="3922" y="4079"/>
                      </a:lnTo>
                      <a:lnTo>
                        <a:pt x="3922" y="3587"/>
                      </a:lnTo>
                      <a:moveTo>
                        <a:pt x="4703" y="3587"/>
                      </a:moveTo>
                      <a:lnTo>
                        <a:pt x="5466" y="3587"/>
                      </a:lnTo>
                      <a:lnTo>
                        <a:pt x="5466" y="4079"/>
                      </a:lnTo>
                      <a:lnTo>
                        <a:pt x="4703" y="4079"/>
                      </a:lnTo>
                      <a:lnTo>
                        <a:pt x="4703" y="3587"/>
                      </a:lnTo>
                      <a:moveTo>
                        <a:pt x="4703" y="3569"/>
                      </a:moveTo>
                      <a:lnTo>
                        <a:pt x="4703" y="3077"/>
                      </a:lnTo>
                      <a:lnTo>
                        <a:pt x="5466" y="3077"/>
                      </a:lnTo>
                      <a:lnTo>
                        <a:pt x="5466" y="3569"/>
                      </a:lnTo>
                      <a:lnTo>
                        <a:pt x="4703" y="3569"/>
                      </a:lnTo>
                      <a:moveTo>
                        <a:pt x="5484" y="3077"/>
                      </a:moveTo>
                      <a:lnTo>
                        <a:pt x="6247" y="3077"/>
                      </a:lnTo>
                      <a:lnTo>
                        <a:pt x="6247" y="3569"/>
                      </a:lnTo>
                      <a:lnTo>
                        <a:pt x="5484" y="3569"/>
                      </a:lnTo>
                      <a:lnTo>
                        <a:pt x="5484" y="3077"/>
                      </a:lnTo>
                      <a:moveTo>
                        <a:pt x="5484" y="3060"/>
                      </a:moveTo>
                      <a:lnTo>
                        <a:pt x="5484" y="2567"/>
                      </a:lnTo>
                      <a:lnTo>
                        <a:pt x="6247" y="2567"/>
                      </a:lnTo>
                      <a:lnTo>
                        <a:pt x="6247" y="3060"/>
                      </a:lnTo>
                      <a:lnTo>
                        <a:pt x="5484" y="3060"/>
                      </a:lnTo>
                      <a:moveTo>
                        <a:pt x="5484" y="2550"/>
                      </a:moveTo>
                      <a:lnTo>
                        <a:pt x="5484" y="2057"/>
                      </a:lnTo>
                      <a:lnTo>
                        <a:pt x="6247" y="2057"/>
                      </a:lnTo>
                      <a:lnTo>
                        <a:pt x="6247" y="2550"/>
                      </a:lnTo>
                      <a:lnTo>
                        <a:pt x="5484" y="2550"/>
                      </a:lnTo>
                      <a:moveTo>
                        <a:pt x="5484" y="2040"/>
                      </a:moveTo>
                      <a:lnTo>
                        <a:pt x="5484" y="1547"/>
                      </a:lnTo>
                      <a:lnTo>
                        <a:pt x="6247" y="1547"/>
                      </a:lnTo>
                      <a:lnTo>
                        <a:pt x="6247" y="2040"/>
                      </a:lnTo>
                      <a:lnTo>
                        <a:pt x="5484" y="2040"/>
                      </a:lnTo>
                      <a:moveTo>
                        <a:pt x="5484" y="1530"/>
                      </a:moveTo>
                      <a:lnTo>
                        <a:pt x="5484" y="1038"/>
                      </a:lnTo>
                      <a:lnTo>
                        <a:pt x="6247" y="1038"/>
                      </a:lnTo>
                      <a:lnTo>
                        <a:pt x="6247" y="1530"/>
                      </a:lnTo>
                      <a:lnTo>
                        <a:pt x="5484" y="1530"/>
                      </a:lnTo>
                      <a:moveTo>
                        <a:pt x="5484" y="1020"/>
                      </a:moveTo>
                      <a:lnTo>
                        <a:pt x="5484" y="528"/>
                      </a:lnTo>
                      <a:lnTo>
                        <a:pt x="6247" y="528"/>
                      </a:lnTo>
                      <a:lnTo>
                        <a:pt x="6247" y="1020"/>
                      </a:lnTo>
                      <a:lnTo>
                        <a:pt x="5484" y="1020"/>
                      </a:lnTo>
                      <a:moveTo>
                        <a:pt x="781" y="18"/>
                      </a:moveTo>
                      <a:lnTo>
                        <a:pt x="781" y="510"/>
                      </a:lnTo>
                      <a:lnTo>
                        <a:pt x="18" y="510"/>
                      </a:lnTo>
                      <a:lnTo>
                        <a:pt x="18" y="18"/>
                      </a:lnTo>
                      <a:lnTo>
                        <a:pt x="781" y="18"/>
                      </a:lnTo>
                      <a:moveTo>
                        <a:pt x="18" y="3587"/>
                      </a:moveTo>
                      <a:lnTo>
                        <a:pt x="781" y="3587"/>
                      </a:lnTo>
                      <a:lnTo>
                        <a:pt x="781" y="4079"/>
                      </a:lnTo>
                      <a:lnTo>
                        <a:pt x="18" y="4079"/>
                      </a:lnTo>
                      <a:lnTo>
                        <a:pt x="18" y="3587"/>
                      </a:lnTo>
                      <a:moveTo>
                        <a:pt x="5484" y="4079"/>
                      </a:moveTo>
                      <a:lnTo>
                        <a:pt x="5484" y="3587"/>
                      </a:lnTo>
                      <a:lnTo>
                        <a:pt x="6247" y="3587"/>
                      </a:lnTo>
                      <a:lnTo>
                        <a:pt x="6247" y="4079"/>
                      </a:lnTo>
                      <a:lnTo>
                        <a:pt x="5484" y="4079"/>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4" name="Google Shape;2074;p39"/>
                <p:cNvSpPr/>
                <p:nvPr/>
              </p:nvSpPr>
              <p:spPr>
                <a:xfrm>
                  <a:off x="6490195" y="947570"/>
                  <a:ext cx="2119680" cy="899280"/>
                </a:xfrm>
                <a:custGeom>
                  <a:avLst/>
                  <a:gdLst/>
                  <a:ahLst/>
                  <a:cxnLst/>
                  <a:rect l="l" t="t" r="r" b="b"/>
                  <a:pathLst>
                    <a:path w="5888" h="2498" extrusionOk="0">
                      <a:moveTo>
                        <a:pt x="5887" y="1899"/>
                      </a:moveTo>
                      <a:cubicBezTo>
                        <a:pt x="5882" y="1887"/>
                        <a:pt x="5877" y="1879"/>
                        <a:pt x="5871" y="1872"/>
                      </a:cubicBezTo>
                      <a:cubicBezTo>
                        <a:pt x="5868" y="1867"/>
                        <a:pt x="5864" y="1862"/>
                        <a:pt x="5861" y="1857"/>
                      </a:cubicBezTo>
                      <a:cubicBezTo>
                        <a:pt x="5858" y="1852"/>
                        <a:pt x="5858" y="1846"/>
                        <a:pt x="5858" y="1840"/>
                      </a:cubicBezTo>
                      <a:cubicBezTo>
                        <a:pt x="5858" y="1834"/>
                        <a:pt x="5858" y="1827"/>
                        <a:pt x="5855" y="1819"/>
                      </a:cubicBezTo>
                      <a:lnTo>
                        <a:pt x="5853" y="1813"/>
                      </a:lnTo>
                      <a:lnTo>
                        <a:pt x="5847" y="1813"/>
                      </a:lnTo>
                      <a:cubicBezTo>
                        <a:pt x="5831" y="1814"/>
                        <a:pt x="5810" y="1785"/>
                        <a:pt x="5798" y="1765"/>
                      </a:cubicBezTo>
                      <a:lnTo>
                        <a:pt x="5798" y="1255"/>
                      </a:lnTo>
                      <a:lnTo>
                        <a:pt x="5730" y="1255"/>
                      </a:lnTo>
                      <a:lnTo>
                        <a:pt x="5730" y="828"/>
                      </a:lnTo>
                      <a:lnTo>
                        <a:pt x="5712" y="828"/>
                      </a:lnTo>
                      <a:lnTo>
                        <a:pt x="5712" y="1255"/>
                      </a:lnTo>
                      <a:lnTo>
                        <a:pt x="5645" y="1255"/>
                      </a:lnTo>
                      <a:lnTo>
                        <a:pt x="5645" y="1553"/>
                      </a:lnTo>
                      <a:cubicBezTo>
                        <a:pt x="5640" y="1549"/>
                        <a:pt x="5635" y="1547"/>
                        <a:pt x="5629" y="1546"/>
                      </a:cubicBezTo>
                      <a:cubicBezTo>
                        <a:pt x="5620" y="1544"/>
                        <a:pt x="5610" y="1546"/>
                        <a:pt x="5602" y="1553"/>
                      </a:cubicBezTo>
                      <a:cubicBezTo>
                        <a:pt x="5580" y="1570"/>
                        <a:pt x="5567" y="1598"/>
                        <a:pt x="5553" y="1624"/>
                      </a:cubicBezTo>
                      <a:cubicBezTo>
                        <a:pt x="5548" y="1636"/>
                        <a:pt x="5542" y="1647"/>
                        <a:pt x="5536" y="1657"/>
                      </a:cubicBezTo>
                      <a:lnTo>
                        <a:pt x="5536" y="1398"/>
                      </a:lnTo>
                      <a:lnTo>
                        <a:pt x="5470" y="1398"/>
                      </a:lnTo>
                      <a:lnTo>
                        <a:pt x="5470" y="958"/>
                      </a:lnTo>
                      <a:lnTo>
                        <a:pt x="5452" y="958"/>
                      </a:lnTo>
                      <a:lnTo>
                        <a:pt x="5452" y="1398"/>
                      </a:lnTo>
                      <a:lnTo>
                        <a:pt x="5384" y="1398"/>
                      </a:lnTo>
                      <a:lnTo>
                        <a:pt x="5384" y="1884"/>
                      </a:lnTo>
                      <a:lnTo>
                        <a:pt x="5382" y="1887"/>
                      </a:lnTo>
                      <a:cubicBezTo>
                        <a:pt x="5373" y="1902"/>
                        <a:pt x="5364" y="1916"/>
                        <a:pt x="5356" y="1930"/>
                      </a:cubicBezTo>
                      <a:cubicBezTo>
                        <a:pt x="5344" y="1949"/>
                        <a:pt x="5332" y="1969"/>
                        <a:pt x="5320" y="1989"/>
                      </a:cubicBezTo>
                      <a:cubicBezTo>
                        <a:pt x="5317" y="1994"/>
                        <a:pt x="5314" y="2000"/>
                        <a:pt x="5311" y="2006"/>
                      </a:cubicBezTo>
                      <a:cubicBezTo>
                        <a:pt x="5305" y="2018"/>
                        <a:pt x="5299" y="2031"/>
                        <a:pt x="5292" y="2038"/>
                      </a:cubicBezTo>
                      <a:cubicBezTo>
                        <a:pt x="5288" y="2042"/>
                        <a:pt x="5284" y="2044"/>
                        <a:pt x="5278" y="2046"/>
                      </a:cubicBezTo>
                      <a:cubicBezTo>
                        <a:pt x="5277" y="2046"/>
                        <a:pt x="5276" y="2047"/>
                        <a:pt x="5275" y="2048"/>
                      </a:cubicBezTo>
                      <a:lnTo>
                        <a:pt x="5275" y="1298"/>
                      </a:lnTo>
                      <a:lnTo>
                        <a:pt x="5216" y="1298"/>
                      </a:lnTo>
                      <a:lnTo>
                        <a:pt x="5216" y="1131"/>
                      </a:lnTo>
                      <a:lnTo>
                        <a:pt x="5198" y="1131"/>
                      </a:lnTo>
                      <a:lnTo>
                        <a:pt x="5198" y="1298"/>
                      </a:lnTo>
                      <a:lnTo>
                        <a:pt x="5122" y="1298"/>
                      </a:lnTo>
                      <a:lnTo>
                        <a:pt x="5122" y="2098"/>
                      </a:lnTo>
                      <a:cubicBezTo>
                        <a:pt x="5110" y="2098"/>
                        <a:pt x="5098" y="2096"/>
                        <a:pt x="5087" y="2092"/>
                      </a:cubicBezTo>
                      <a:cubicBezTo>
                        <a:pt x="5032" y="2074"/>
                        <a:pt x="4998" y="2020"/>
                        <a:pt x="4979" y="1979"/>
                      </a:cubicBezTo>
                      <a:cubicBezTo>
                        <a:pt x="4967" y="1952"/>
                        <a:pt x="4951" y="1925"/>
                        <a:pt x="4928" y="1895"/>
                      </a:cubicBezTo>
                      <a:cubicBezTo>
                        <a:pt x="4903" y="1861"/>
                        <a:pt x="4898" y="1830"/>
                        <a:pt x="4892" y="1794"/>
                      </a:cubicBezTo>
                      <a:cubicBezTo>
                        <a:pt x="4889" y="1781"/>
                        <a:pt x="4887" y="1767"/>
                        <a:pt x="4883" y="1752"/>
                      </a:cubicBezTo>
                      <a:cubicBezTo>
                        <a:pt x="4860" y="1655"/>
                        <a:pt x="4815" y="1551"/>
                        <a:pt x="4758" y="1466"/>
                      </a:cubicBezTo>
                      <a:cubicBezTo>
                        <a:pt x="4733" y="1430"/>
                        <a:pt x="4710" y="1391"/>
                        <a:pt x="4688" y="1354"/>
                      </a:cubicBezTo>
                      <a:cubicBezTo>
                        <a:pt x="4658" y="1304"/>
                        <a:pt x="4628" y="1252"/>
                        <a:pt x="4592" y="1204"/>
                      </a:cubicBezTo>
                      <a:cubicBezTo>
                        <a:pt x="4579" y="1186"/>
                        <a:pt x="4567" y="1168"/>
                        <a:pt x="4555" y="1150"/>
                      </a:cubicBezTo>
                      <a:cubicBezTo>
                        <a:pt x="4540" y="1128"/>
                        <a:pt x="4525" y="1106"/>
                        <a:pt x="4509" y="1084"/>
                      </a:cubicBezTo>
                      <a:cubicBezTo>
                        <a:pt x="4495" y="1066"/>
                        <a:pt x="4484" y="1048"/>
                        <a:pt x="4473" y="1029"/>
                      </a:cubicBezTo>
                      <a:cubicBezTo>
                        <a:pt x="4465" y="1016"/>
                        <a:pt x="4458" y="1004"/>
                        <a:pt x="4449" y="991"/>
                      </a:cubicBezTo>
                      <a:cubicBezTo>
                        <a:pt x="4431" y="963"/>
                        <a:pt x="4422" y="943"/>
                        <a:pt x="4414" y="912"/>
                      </a:cubicBezTo>
                      <a:cubicBezTo>
                        <a:pt x="4412" y="904"/>
                        <a:pt x="4411" y="897"/>
                        <a:pt x="4409" y="888"/>
                      </a:cubicBezTo>
                      <a:cubicBezTo>
                        <a:pt x="4401" y="856"/>
                        <a:pt x="4393" y="818"/>
                        <a:pt x="4378" y="791"/>
                      </a:cubicBezTo>
                      <a:cubicBezTo>
                        <a:pt x="4363" y="765"/>
                        <a:pt x="4338" y="744"/>
                        <a:pt x="4321" y="732"/>
                      </a:cubicBezTo>
                      <a:cubicBezTo>
                        <a:pt x="4316" y="728"/>
                        <a:pt x="4311" y="725"/>
                        <a:pt x="4306" y="721"/>
                      </a:cubicBezTo>
                      <a:cubicBezTo>
                        <a:pt x="4284" y="704"/>
                        <a:pt x="4256" y="684"/>
                        <a:pt x="4228" y="671"/>
                      </a:cubicBezTo>
                      <a:lnTo>
                        <a:pt x="4228" y="256"/>
                      </a:lnTo>
                      <a:lnTo>
                        <a:pt x="4165" y="256"/>
                      </a:lnTo>
                      <a:lnTo>
                        <a:pt x="4165" y="64"/>
                      </a:lnTo>
                      <a:lnTo>
                        <a:pt x="4148" y="64"/>
                      </a:lnTo>
                      <a:lnTo>
                        <a:pt x="4148" y="256"/>
                      </a:lnTo>
                      <a:lnTo>
                        <a:pt x="4076" y="256"/>
                      </a:lnTo>
                      <a:lnTo>
                        <a:pt x="4076" y="781"/>
                      </a:lnTo>
                      <a:cubicBezTo>
                        <a:pt x="4058" y="810"/>
                        <a:pt x="4040" y="835"/>
                        <a:pt x="4010" y="858"/>
                      </a:cubicBezTo>
                      <a:cubicBezTo>
                        <a:pt x="3996" y="869"/>
                        <a:pt x="3981" y="880"/>
                        <a:pt x="3967" y="890"/>
                      </a:cubicBezTo>
                      <a:lnTo>
                        <a:pt x="3967" y="511"/>
                      </a:lnTo>
                      <a:lnTo>
                        <a:pt x="3905" y="511"/>
                      </a:lnTo>
                      <a:lnTo>
                        <a:pt x="3905" y="319"/>
                      </a:lnTo>
                      <a:lnTo>
                        <a:pt x="3888" y="319"/>
                      </a:lnTo>
                      <a:lnTo>
                        <a:pt x="3888" y="511"/>
                      </a:lnTo>
                      <a:lnTo>
                        <a:pt x="3814" y="511"/>
                      </a:lnTo>
                      <a:lnTo>
                        <a:pt x="3814" y="1002"/>
                      </a:lnTo>
                      <a:cubicBezTo>
                        <a:pt x="3811" y="1005"/>
                        <a:pt x="3808" y="1008"/>
                        <a:pt x="3805" y="1011"/>
                      </a:cubicBezTo>
                      <a:cubicBezTo>
                        <a:pt x="3768" y="1050"/>
                        <a:pt x="3736" y="1092"/>
                        <a:pt x="3705" y="1134"/>
                      </a:cubicBezTo>
                      <a:lnTo>
                        <a:pt x="3705" y="750"/>
                      </a:lnTo>
                      <a:lnTo>
                        <a:pt x="3646" y="750"/>
                      </a:lnTo>
                      <a:lnTo>
                        <a:pt x="3646" y="573"/>
                      </a:lnTo>
                      <a:lnTo>
                        <a:pt x="3628" y="573"/>
                      </a:lnTo>
                      <a:lnTo>
                        <a:pt x="3628" y="750"/>
                      </a:lnTo>
                      <a:lnTo>
                        <a:pt x="3553" y="750"/>
                      </a:lnTo>
                      <a:lnTo>
                        <a:pt x="3553" y="1367"/>
                      </a:lnTo>
                      <a:cubicBezTo>
                        <a:pt x="3544" y="1380"/>
                        <a:pt x="3534" y="1393"/>
                        <a:pt x="3525" y="1405"/>
                      </a:cubicBezTo>
                      <a:cubicBezTo>
                        <a:pt x="3510" y="1425"/>
                        <a:pt x="3494" y="1446"/>
                        <a:pt x="3480" y="1469"/>
                      </a:cubicBezTo>
                      <a:cubicBezTo>
                        <a:pt x="3467" y="1490"/>
                        <a:pt x="3457" y="1506"/>
                        <a:pt x="3444" y="1519"/>
                      </a:cubicBezTo>
                      <a:lnTo>
                        <a:pt x="3444" y="1010"/>
                      </a:lnTo>
                      <a:lnTo>
                        <a:pt x="3386" y="1010"/>
                      </a:lnTo>
                      <a:lnTo>
                        <a:pt x="3386" y="877"/>
                      </a:lnTo>
                      <a:lnTo>
                        <a:pt x="3368" y="877"/>
                      </a:lnTo>
                      <a:lnTo>
                        <a:pt x="3368" y="1010"/>
                      </a:lnTo>
                      <a:lnTo>
                        <a:pt x="3291" y="1010"/>
                      </a:lnTo>
                      <a:lnTo>
                        <a:pt x="3291" y="1593"/>
                      </a:lnTo>
                      <a:cubicBezTo>
                        <a:pt x="3290" y="1594"/>
                        <a:pt x="3289" y="1594"/>
                        <a:pt x="3288" y="1594"/>
                      </a:cubicBezTo>
                      <a:cubicBezTo>
                        <a:pt x="3253" y="1604"/>
                        <a:pt x="3184" y="1606"/>
                        <a:pt x="3157" y="1585"/>
                      </a:cubicBezTo>
                      <a:cubicBezTo>
                        <a:pt x="3114" y="1552"/>
                        <a:pt x="3090" y="1519"/>
                        <a:pt x="3080" y="1477"/>
                      </a:cubicBezTo>
                      <a:cubicBezTo>
                        <a:pt x="3078" y="1471"/>
                        <a:pt x="3078" y="1464"/>
                        <a:pt x="3078" y="1457"/>
                      </a:cubicBezTo>
                      <a:cubicBezTo>
                        <a:pt x="3077" y="1447"/>
                        <a:pt x="3077" y="1436"/>
                        <a:pt x="3073" y="1427"/>
                      </a:cubicBezTo>
                      <a:cubicBezTo>
                        <a:pt x="3067" y="1412"/>
                        <a:pt x="3049" y="1399"/>
                        <a:pt x="3035" y="1389"/>
                      </a:cubicBezTo>
                      <a:cubicBezTo>
                        <a:pt x="3032" y="1387"/>
                        <a:pt x="3030" y="1385"/>
                        <a:pt x="3027" y="1384"/>
                      </a:cubicBezTo>
                      <a:cubicBezTo>
                        <a:pt x="2988" y="1354"/>
                        <a:pt x="2915" y="1300"/>
                        <a:pt x="2871" y="1356"/>
                      </a:cubicBezTo>
                      <a:cubicBezTo>
                        <a:pt x="2861" y="1369"/>
                        <a:pt x="2852" y="1382"/>
                        <a:pt x="2843" y="1396"/>
                      </a:cubicBezTo>
                      <a:cubicBezTo>
                        <a:pt x="2825" y="1422"/>
                        <a:pt x="2808" y="1446"/>
                        <a:pt x="2785" y="1466"/>
                      </a:cubicBezTo>
                      <a:cubicBezTo>
                        <a:pt x="2739" y="1505"/>
                        <a:pt x="2702" y="1541"/>
                        <a:pt x="2672" y="1574"/>
                      </a:cubicBezTo>
                      <a:cubicBezTo>
                        <a:pt x="2668" y="1580"/>
                        <a:pt x="2663" y="1585"/>
                        <a:pt x="2659" y="1590"/>
                      </a:cubicBezTo>
                      <a:lnTo>
                        <a:pt x="2659" y="993"/>
                      </a:lnTo>
                      <a:lnTo>
                        <a:pt x="2601" y="993"/>
                      </a:lnTo>
                      <a:lnTo>
                        <a:pt x="2601" y="530"/>
                      </a:lnTo>
                      <a:lnTo>
                        <a:pt x="2583" y="530"/>
                      </a:lnTo>
                      <a:lnTo>
                        <a:pt x="2583" y="993"/>
                      </a:lnTo>
                      <a:lnTo>
                        <a:pt x="2506" y="993"/>
                      </a:lnTo>
                      <a:lnTo>
                        <a:pt x="2506" y="1829"/>
                      </a:lnTo>
                      <a:cubicBezTo>
                        <a:pt x="2502" y="1837"/>
                        <a:pt x="2498" y="1845"/>
                        <a:pt x="2493" y="1853"/>
                      </a:cubicBezTo>
                      <a:cubicBezTo>
                        <a:pt x="2491" y="1856"/>
                        <a:pt x="2490" y="1859"/>
                        <a:pt x="2488" y="1863"/>
                      </a:cubicBezTo>
                      <a:cubicBezTo>
                        <a:pt x="2479" y="1879"/>
                        <a:pt x="2471" y="1893"/>
                        <a:pt x="2458" y="1907"/>
                      </a:cubicBezTo>
                      <a:cubicBezTo>
                        <a:pt x="2442" y="1925"/>
                        <a:pt x="2438" y="1940"/>
                        <a:pt x="2433" y="1958"/>
                      </a:cubicBezTo>
                      <a:cubicBezTo>
                        <a:pt x="2431" y="1964"/>
                        <a:pt x="2429" y="1971"/>
                        <a:pt x="2426" y="1979"/>
                      </a:cubicBezTo>
                      <a:cubicBezTo>
                        <a:pt x="2423" y="1988"/>
                        <a:pt x="2421" y="1999"/>
                        <a:pt x="2420" y="2008"/>
                      </a:cubicBezTo>
                      <a:cubicBezTo>
                        <a:pt x="2418" y="2020"/>
                        <a:pt x="2417" y="2030"/>
                        <a:pt x="2413" y="2039"/>
                      </a:cubicBezTo>
                      <a:cubicBezTo>
                        <a:pt x="2410" y="2044"/>
                        <a:pt x="2404" y="2049"/>
                        <a:pt x="2397" y="2055"/>
                      </a:cubicBezTo>
                      <a:lnTo>
                        <a:pt x="2397" y="1210"/>
                      </a:lnTo>
                      <a:lnTo>
                        <a:pt x="2341" y="1210"/>
                      </a:lnTo>
                      <a:lnTo>
                        <a:pt x="2341" y="733"/>
                      </a:lnTo>
                      <a:lnTo>
                        <a:pt x="2323" y="733"/>
                      </a:lnTo>
                      <a:lnTo>
                        <a:pt x="2323" y="1210"/>
                      </a:lnTo>
                      <a:lnTo>
                        <a:pt x="2245" y="1210"/>
                      </a:lnTo>
                      <a:lnTo>
                        <a:pt x="2245" y="2115"/>
                      </a:lnTo>
                      <a:cubicBezTo>
                        <a:pt x="2236" y="2117"/>
                        <a:pt x="2227" y="2120"/>
                        <a:pt x="2219" y="2122"/>
                      </a:cubicBezTo>
                      <a:cubicBezTo>
                        <a:pt x="2191" y="2129"/>
                        <a:pt x="2163" y="2128"/>
                        <a:pt x="2136" y="2125"/>
                      </a:cubicBezTo>
                      <a:lnTo>
                        <a:pt x="2136" y="1474"/>
                      </a:lnTo>
                      <a:lnTo>
                        <a:pt x="2081" y="1474"/>
                      </a:lnTo>
                      <a:lnTo>
                        <a:pt x="2081" y="936"/>
                      </a:lnTo>
                      <a:lnTo>
                        <a:pt x="2063" y="936"/>
                      </a:lnTo>
                      <a:lnTo>
                        <a:pt x="2063" y="1474"/>
                      </a:lnTo>
                      <a:lnTo>
                        <a:pt x="1983" y="1474"/>
                      </a:lnTo>
                      <a:lnTo>
                        <a:pt x="1983" y="2086"/>
                      </a:lnTo>
                      <a:cubicBezTo>
                        <a:pt x="1976" y="2080"/>
                        <a:pt x="1969" y="2074"/>
                        <a:pt x="1962" y="2066"/>
                      </a:cubicBezTo>
                      <a:cubicBezTo>
                        <a:pt x="1959" y="2064"/>
                        <a:pt x="1957" y="2062"/>
                        <a:pt x="1955" y="2060"/>
                      </a:cubicBezTo>
                      <a:cubicBezTo>
                        <a:pt x="1944" y="2049"/>
                        <a:pt x="1936" y="2041"/>
                        <a:pt x="1930" y="2029"/>
                      </a:cubicBezTo>
                      <a:cubicBezTo>
                        <a:pt x="1923" y="2014"/>
                        <a:pt x="1918" y="1996"/>
                        <a:pt x="1913" y="1980"/>
                      </a:cubicBezTo>
                      <a:cubicBezTo>
                        <a:pt x="1910" y="1968"/>
                        <a:pt x="1908" y="1957"/>
                        <a:pt x="1905" y="1946"/>
                      </a:cubicBezTo>
                      <a:cubicBezTo>
                        <a:pt x="1892" y="1892"/>
                        <a:pt x="1879" y="1836"/>
                        <a:pt x="1828" y="1799"/>
                      </a:cubicBezTo>
                      <a:cubicBezTo>
                        <a:pt x="1808" y="1785"/>
                        <a:pt x="1783" y="1773"/>
                        <a:pt x="1759" y="1762"/>
                      </a:cubicBezTo>
                      <a:cubicBezTo>
                        <a:pt x="1726" y="1747"/>
                        <a:pt x="1692" y="1731"/>
                        <a:pt x="1670" y="1708"/>
                      </a:cubicBezTo>
                      <a:cubicBezTo>
                        <a:pt x="1661" y="1697"/>
                        <a:pt x="1658" y="1687"/>
                        <a:pt x="1656" y="1673"/>
                      </a:cubicBezTo>
                      <a:cubicBezTo>
                        <a:pt x="1654" y="1666"/>
                        <a:pt x="1653" y="1660"/>
                        <a:pt x="1651" y="1653"/>
                      </a:cubicBezTo>
                      <a:cubicBezTo>
                        <a:pt x="1648" y="1643"/>
                        <a:pt x="1644" y="1635"/>
                        <a:pt x="1641" y="1626"/>
                      </a:cubicBezTo>
                      <a:cubicBezTo>
                        <a:pt x="1635" y="1615"/>
                        <a:pt x="1630" y="1604"/>
                        <a:pt x="1628" y="1592"/>
                      </a:cubicBezTo>
                      <a:cubicBezTo>
                        <a:pt x="1627" y="1586"/>
                        <a:pt x="1627" y="1581"/>
                        <a:pt x="1626" y="1576"/>
                      </a:cubicBezTo>
                      <a:cubicBezTo>
                        <a:pt x="1624" y="1561"/>
                        <a:pt x="1622" y="1546"/>
                        <a:pt x="1613" y="1528"/>
                      </a:cubicBezTo>
                      <a:cubicBezTo>
                        <a:pt x="1609" y="1520"/>
                        <a:pt x="1604" y="1513"/>
                        <a:pt x="1599" y="1507"/>
                      </a:cubicBezTo>
                      <a:cubicBezTo>
                        <a:pt x="1595" y="1501"/>
                        <a:pt x="1591" y="1496"/>
                        <a:pt x="1588" y="1491"/>
                      </a:cubicBezTo>
                      <a:cubicBezTo>
                        <a:pt x="1584" y="1484"/>
                        <a:pt x="1582" y="1478"/>
                        <a:pt x="1579" y="1472"/>
                      </a:cubicBezTo>
                      <a:cubicBezTo>
                        <a:pt x="1574" y="1461"/>
                        <a:pt x="1569" y="1450"/>
                        <a:pt x="1560" y="1439"/>
                      </a:cubicBezTo>
                      <a:lnTo>
                        <a:pt x="1554" y="1431"/>
                      </a:lnTo>
                      <a:cubicBezTo>
                        <a:pt x="1543" y="1416"/>
                        <a:pt x="1532" y="1401"/>
                        <a:pt x="1521" y="1385"/>
                      </a:cubicBezTo>
                      <a:cubicBezTo>
                        <a:pt x="1511" y="1369"/>
                        <a:pt x="1503" y="1350"/>
                        <a:pt x="1495" y="1331"/>
                      </a:cubicBezTo>
                      <a:cubicBezTo>
                        <a:pt x="1489" y="1316"/>
                        <a:pt x="1482" y="1300"/>
                        <a:pt x="1474" y="1286"/>
                      </a:cubicBezTo>
                      <a:cubicBezTo>
                        <a:pt x="1468" y="1275"/>
                        <a:pt x="1460" y="1266"/>
                        <a:pt x="1452" y="1256"/>
                      </a:cubicBezTo>
                      <a:cubicBezTo>
                        <a:pt x="1441" y="1243"/>
                        <a:pt x="1430" y="1230"/>
                        <a:pt x="1426" y="1217"/>
                      </a:cubicBezTo>
                      <a:cubicBezTo>
                        <a:pt x="1420" y="1201"/>
                        <a:pt x="1422" y="1178"/>
                        <a:pt x="1423" y="1158"/>
                      </a:cubicBezTo>
                      <a:cubicBezTo>
                        <a:pt x="1424" y="1149"/>
                        <a:pt x="1424" y="1141"/>
                        <a:pt x="1424" y="1133"/>
                      </a:cubicBezTo>
                      <a:cubicBezTo>
                        <a:pt x="1424" y="1129"/>
                        <a:pt x="1424" y="1125"/>
                        <a:pt x="1424" y="1122"/>
                      </a:cubicBezTo>
                      <a:cubicBezTo>
                        <a:pt x="1424" y="1089"/>
                        <a:pt x="1425" y="1067"/>
                        <a:pt x="1402" y="1036"/>
                      </a:cubicBezTo>
                      <a:cubicBezTo>
                        <a:pt x="1395" y="1026"/>
                        <a:pt x="1388" y="1016"/>
                        <a:pt x="1381" y="1006"/>
                      </a:cubicBezTo>
                      <a:cubicBezTo>
                        <a:pt x="1356" y="968"/>
                        <a:pt x="1330" y="928"/>
                        <a:pt x="1285" y="903"/>
                      </a:cubicBezTo>
                      <a:lnTo>
                        <a:pt x="1280" y="900"/>
                      </a:lnTo>
                      <a:lnTo>
                        <a:pt x="1275" y="903"/>
                      </a:lnTo>
                      <a:cubicBezTo>
                        <a:pt x="1268" y="908"/>
                        <a:pt x="1264" y="913"/>
                        <a:pt x="1260" y="917"/>
                      </a:cubicBezTo>
                      <a:cubicBezTo>
                        <a:pt x="1253" y="923"/>
                        <a:pt x="1248" y="928"/>
                        <a:pt x="1236" y="934"/>
                      </a:cubicBezTo>
                      <a:cubicBezTo>
                        <a:pt x="1225" y="938"/>
                        <a:pt x="1218" y="945"/>
                        <a:pt x="1211" y="951"/>
                      </a:cubicBezTo>
                      <a:cubicBezTo>
                        <a:pt x="1207" y="955"/>
                        <a:pt x="1202" y="959"/>
                        <a:pt x="1197" y="963"/>
                      </a:cubicBezTo>
                      <a:cubicBezTo>
                        <a:pt x="1186" y="970"/>
                        <a:pt x="1174" y="975"/>
                        <a:pt x="1162" y="980"/>
                      </a:cubicBezTo>
                      <a:cubicBezTo>
                        <a:pt x="1140" y="989"/>
                        <a:pt x="1117" y="998"/>
                        <a:pt x="1099" y="1021"/>
                      </a:cubicBezTo>
                      <a:cubicBezTo>
                        <a:pt x="1096" y="1025"/>
                        <a:pt x="1092" y="1029"/>
                        <a:pt x="1089" y="1033"/>
                      </a:cubicBezTo>
                      <a:lnTo>
                        <a:pt x="1089" y="435"/>
                      </a:lnTo>
                      <a:lnTo>
                        <a:pt x="1019" y="435"/>
                      </a:lnTo>
                      <a:lnTo>
                        <a:pt x="1019" y="0"/>
                      </a:lnTo>
                      <a:lnTo>
                        <a:pt x="1002" y="0"/>
                      </a:lnTo>
                      <a:lnTo>
                        <a:pt x="1002" y="435"/>
                      </a:lnTo>
                      <a:lnTo>
                        <a:pt x="937" y="435"/>
                      </a:lnTo>
                      <a:lnTo>
                        <a:pt x="937" y="1196"/>
                      </a:lnTo>
                      <a:cubicBezTo>
                        <a:pt x="931" y="1204"/>
                        <a:pt x="925" y="1211"/>
                        <a:pt x="917" y="1218"/>
                      </a:cubicBezTo>
                      <a:cubicBezTo>
                        <a:pt x="892" y="1238"/>
                        <a:pt x="876" y="1261"/>
                        <a:pt x="859" y="1284"/>
                      </a:cubicBezTo>
                      <a:cubicBezTo>
                        <a:pt x="856" y="1290"/>
                        <a:pt x="852" y="1295"/>
                        <a:pt x="848" y="1301"/>
                      </a:cubicBezTo>
                      <a:cubicBezTo>
                        <a:pt x="842" y="1309"/>
                        <a:pt x="835" y="1317"/>
                        <a:pt x="828" y="1326"/>
                      </a:cubicBezTo>
                      <a:lnTo>
                        <a:pt x="828" y="1327"/>
                      </a:lnTo>
                      <a:lnTo>
                        <a:pt x="828" y="775"/>
                      </a:lnTo>
                      <a:lnTo>
                        <a:pt x="764" y="775"/>
                      </a:lnTo>
                      <a:lnTo>
                        <a:pt x="764" y="345"/>
                      </a:lnTo>
                      <a:lnTo>
                        <a:pt x="746" y="345"/>
                      </a:lnTo>
                      <a:lnTo>
                        <a:pt x="746" y="775"/>
                      </a:lnTo>
                      <a:lnTo>
                        <a:pt x="675" y="775"/>
                      </a:lnTo>
                      <a:lnTo>
                        <a:pt x="675" y="1528"/>
                      </a:lnTo>
                      <a:cubicBezTo>
                        <a:pt x="675" y="1529"/>
                        <a:pt x="674" y="1530"/>
                        <a:pt x="674" y="1531"/>
                      </a:cubicBezTo>
                      <a:cubicBezTo>
                        <a:pt x="661" y="1553"/>
                        <a:pt x="645" y="1574"/>
                        <a:pt x="629" y="1594"/>
                      </a:cubicBezTo>
                      <a:cubicBezTo>
                        <a:pt x="611" y="1617"/>
                        <a:pt x="592" y="1640"/>
                        <a:pt x="579" y="1666"/>
                      </a:cubicBezTo>
                      <a:cubicBezTo>
                        <a:pt x="575" y="1675"/>
                        <a:pt x="570" y="1683"/>
                        <a:pt x="566" y="1691"/>
                      </a:cubicBezTo>
                      <a:lnTo>
                        <a:pt x="566" y="1168"/>
                      </a:lnTo>
                      <a:lnTo>
                        <a:pt x="492" y="1168"/>
                      </a:lnTo>
                      <a:lnTo>
                        <a:pt x="492" y="678"/>
                      </a:lnTo>
                      <a:lnTo>
                        <a:pt x="474" y="678"/>
                      </a:lnTo>
                      <a:lnTo>
                        <a:pt x="474" y="1168"/>
                      </a:lnTo>
                      <a:lnTo>
                        <a:pt x="414" y="1168"/>
                      </a:lnTo>
                      <a:lnTo>
                        <a:pt x="414" y="2063"/>
                      </a:lnTo>
                      <a:cubicBezTo>
                        <a:pt x="398" y="2082"/>
                        <a:pt x="371" y="2094"/>
                        <a:pt x="350" y="2097"/>
                      </a:cubicBezTo>
                      <a:cubicBezTo>
                        <a:pt x="342" y="2098"/>
                        <a:pt x="335" y="2100"/>
                        <a:pt x="328" y="2102"/>
                      </a:cubicBezTo>
                      <a:cubicBezTo>
                        <a:pt x="320" y="2104"/>
                        <a:pt x="312" y="2106"/>
                        <a:pt x="305" y="2107"/>
                      </a:cubicBezTo>
                      <a:lnTo>
                        <a:pt x="305" y="1543"/>
                      </a:lnTo>
                      <a:lnTo>
                        <a:pt x="228" y="1543"/>
                      </a:lnTo>
                      <a:lnTo>
                        <a:pt x="228" y="897"/>
                      </a:lnTo>
                      <a:lnTo>
                        <a:pt x="210" y="897"/>
                      </a:lnTo>
                      <a:lnTo>
                        <a:pt x="210" y="1543"/>
                      </a:lnTo>
                      <a:lnTo>
                        <a:pt x="152" y="1543"/>
                      </a:lnTo>
                      <a:lnTo>
                        <a:pt x="152" y="2122"/>
                      </a:lnTo>
                      <a:cubicBezTo>
                        <a:pt x="150" y="2121"/>
                        <a:pt x="147" y="2119"/>
                        <a:pt x="144" y="2117"/>
                      </a:cubicBezTo>
                      <a:cubicBezTo>
                        <a:pt x="140" y="2114"/>
                        <a:pt x="137" y="2111"/>
                        <a:pt x="131" y="2108"/>
                      </a:cubicBezTo>
                      <a:cubicBezTo>
                        <a:pt x="124" y="2104"/>
                        <a:pt x="117" y="2102"/>
                        <a:pt x="110" y="2099"/>
                      </a:cubicBezTo>
                      <a:cubicBezTo>
                        <a:pt x="104" y="2098"/>
                        <a:pt x="99" y="2096"/>
                        <a:pt x="95" y="2093"/>
                      </a:cubicBezTo>
                      <a:cubicBezTo>
                        <a:pt x="88" y="2090"/>
                        <a:pt x="85" y="2085"/>
                        <a:pt x="82" y="2079"/>
                      </a:cubicBezTo>
                      <a:cubicBezTo>
                        <a:pt x="81" y="2076"/>
                        <a:pt x="79" y="2073"/>
                        <a:pt x="77" y="2070"/>
                      </a:cubicBezTo>
                      <a:cubicBezTo>
                        <a:pt x="73" y="2064"/>
                        <a:pt x="69" y="2059"/>
                        <a:pt x="64" y="2054"/>
                      </a:cubicBezTo>
                      <a:cubicBezTo>
                        <a:pt x="63" y="2052"/>
                        <a:pt x="61" y="2050"/>
                        <a:pt x="59" y="2048"/>
                      </a:cubicBezTo>
                      <a:cubicBezTo>
                        <a:pt x="59" y="2047"/>
                        <a:pt x="59" y="2045"/>
                        <a:pt x="59" y="2044"/>
                      </a:cubicBezTo>
                      <a:cubicBezTo>
                        <a:pt x="58" y="2041"/>
                        <a:pt x="58" y="2036"/>
                        <a:pt x="55" y="2032"/>
                      </a:cubicBezTo>
                      <a:cubicBezTo>
                        <a:pt x="52" y="2028"/>
                        <a:pt x="48" y="2026"/>
                        <a:pt x="44" y="2024"/>
                      </a:cubicBezTo>
                      <a:cubicBezTo>
                        <a:pt x="43" y="2023"/>
                        <a:pt x="39" y="2022"/>
                        <a:pt x="39" y="2021"/>
                      </a:cubicBezTo>
                      <a:cubicBezTo>
                        <a:pt x="37" y="2017"/>
                        <a:pt x="36" y="2008"/>
                        <a:pt x="35" y="2000"/>
                      </a:cubicBezTo>
                      <a:cubicBezTo>
                        <a:pt x="34" y="1995"/>
                        <a:pt x="34" y="1990"/>
                        <a:pt x="33" y="1986"/>
                      </a:cubicBezTo>
                      <a:lnTo>
                        <a:pt x="32" y="1981"/>
                      </a:lnTo>
                      <a:cubicBezTo>
                        <a:pt x="25" y="1949"/>
                        <a:pt x="17" y="1914"/>
                        <a:pt x="18" y="1882"/>
                      </a:cubicBezTo>
                      <a:cubicBezTo>
                        <a:pt x="18" y="1877"/>
                        <a:pt x="14" y="1873"/>
                        <a:pt x="9" y="1873"/>
                      </a:cubicBezTo>
                      <a:cubicBezTo>
                        <a:pt x="4" y="1873"/>
                        <a:pt x="0" y="1877"/>
                        <a:pt x="0" y="1882"/>
                      </a:cubicBezTo>
                      <a:cubicBezTo>
                        <a:pt x="-1" y="1916"/>
                        <a:pt x="7" y="1952"/>
                        <a:pt x="14" y="1985"/>
                      </a:cubicBezTo>
                      <a:lnTo>
                        <a:pt x="15" y="1990"/>
                      </a:lnTo>
                      <a:cubicBezTo>
                        <a:pt x="16" y="1993"/>
                        <a:pt x="17" y="1997"/>
                        <a:pt x="17" y="2002"/>
                      </a:cubicBezTo>
                      <a:cubicBezTo>
                        <a:pt x="18" y="2012"/>
                        <a:pt x="19" y="2022"/>
                        <a:pt x="23" y="2029"/>
                      </a:cubicBezTo>
                      <a:cubicBezTo>
                        <a:pt x="26" y="2035"/>
                        <a:pt x="32" y="2038"/>
                        <a:pt x="36" y="2040"/>
                      </a:cubicBezTo>
                      <a:cubicBezTo>
                        <a:pt x="38" y="2041"/>
                        <a:pt x="40" y="2042"/>
                        <a:pt x="40" y="2042"/>
                      </a:cubicBezTo>
                      <a:cubicBezTo>
                        <a:pt x="41" y="2043"/>
                        <a:pt x="41" y="2045"/>
                        <a:pt x="41" y="2046"/>
                      </a:cubicBezTo>
                      <a:cubicBezTo>
                        <a:pt x="41" y="2050"/>
                        <a:pt x="42" y="2054"/>
                        <a:pt x="45" y="2058"/>
                      </a:cubicBezTo>
                      <a:cubicBezTo>
                        <a:pt x="47" y="2061"/>
                        <a:pt x="49" y="2063"/>
                        <a:pt x="51" y="2065"/>
                      </a:cubicBezTo>
                      <a:cubicBezTo>
                        <a:pt x="55" y="2070"/>
                        <a:pt x="59" y="2074"/>
                        <a:pt x="62" y="2080"/>
                      </a:cubicBezTo>
                      <a:cubicBezTo>
                        <a:pt x="64" y="2082"/>
                        <a:pt x="65" y="2085"/>
                        <a:pt x="66" y="2087"/>
                      </a:cubicBezTo>
                      <a:cubicBezTo>
                        <a:pt x="70" y="2094"/>
                        <a:pt x="75" y="2103"/>
                        <a:pt x="86" y="2109"/>
                      </a:cubicBezTo>
                      <a:cubicBezTo>
                        <a:pt x="92" y="2112"/>
                        <a:pt x="98" y="2114"/>
                        <a:pt x="104" y="2116"/>
                      </a:cubicBezTo>
                      <a:cubicBezTo>
                        <a:pt x="110" y="2118"/>
                        <a:pt x="116" y="2120"/>
                        <a:pt x="122" y="2123"/>
                      </a:cubicBezTo>
                      <a:cubicBezTo>
                        <a:pt x="127" y="2126"/>
                        <a:pt x="130" y="2129"/>
                        <a:pt x="134" y="2131"/>
                      </a:cubicBezTo>
                      <a:cubicBezTo>
                        <a:pt x="139" y="2135"/>
                        <a:pt x="145" y="2139"/>
                        <a:pt x="152" y="2142"/>
                      </a:cubicBezTo>
                      <a:lnTo>
                        <a:pt x="152" y="2498"/>
                      </a:lnTo>
                      <a:lnTo>
                        <a:pt x="304" y="2498"/>
                      </a:lnTo>
                      <a:lnTo>
                        <a:pt x="304" y="2125"/>
                      </a:lnTo>
                      <a:cubicBezTo>
                        <a:pt x="314" y="2124"/>
                        <a:pt x="323" y="2122"/>
                        <a:pt x="332" y="2119"/>
                      </a:cubicBezTo>
                      <a:cubicBezTo>
                        <a:pt x="339" y="2118"/>
                        <a:pt x="346" y="2116"/>
                        <a:pt x="352" y="2115"/>
                      </a:cubicBezTo>
                      <a:cubicBezTo>
                        <a:pt x="372" y="2112"/>
                        <a:pt x="395" y="2102"/>
                        <a:pt x="413" y="2088"/>
                      </a:cubicBezTo>
                      <a:lnTo>
                        <a:pt x="413" y="2124"/>
                      </a:lnTo>
                      <a:lnTo>
                        <a:pt x="566" y="2124"/>
                      </a:lnTo>
                      <a:lnTo>
                        <a:pt x="566" y="1731"/>
                      </a:lnTo>
                      <a:cubicBezTo>
                        <a:pt x="571" y="1720"/>
                        <a:pt x="576" y="1710"/>
                        <a:pt x="582" y="1700"/>
                      </a:cubicBezTo>
                      <a:cubicBezTo>
                        <a:pt x="586" y="1691"/>
                        <a:pt x="590" y="1683"/>
                        <a:pt x="595" y="1674"/>
                      </a:cubicBezTo>
                      <a:cubicBezTo>
                        <a:pt x="607" y="1650"/>
                        <a:pt x="624" y="1628"/>
                        <a:pt x="642" y="1605"/>
                      </a:cubicBezTo>
                      <a:cubicBezTo>
                        <a:pt x="653" y="1591"/>
                        <a:pt x="665" y="1577"/>
                        <a:pt x="675" y="1562"/>
                      </a:cubicBezTo>
                      <a:lnTo>
                        <a:pt x="675" y="1730"/>
                      </a:lnTo>
                      <a:lnTo>
                        <a:pt x="828" y="1730"/>
                      </a:lnTo>
                      <a:lnTo>
                        <a:pt x="828" y="1356"/>
                      </a:lnTo>
                      <a:cubicBezTo>
                        <a:pt x="832" y="1350"/>
                        <a:pt x="837" y="1343"/>
                        <a:pt x="842" y="1337"/>
                      </a:cubicBezTo>
                      <a:cubicBezTo>
                        <a:pt x="849" y="1328"/>
                        <a:pt x="856" y="1320"/>
                        <a:pt x="862" y="1311"/>
                      </a:cubicBezTo>
                      <a:cubicBezTo>
                        <a:pt x="866" y="1306"/>
                        <a:pt x="870" y="1300"/>
                        <a:pt x="874" y="1295"/>
                      </a:cubicBezTo>
                      <a:cubicBezTo>
                        <a:pt x="890" y="1272"/>
                        <a:pt x="905" y="1250"/>
                        <a:pt x="928" y="1231"/>
                      </a:cubicBezTo>
                      <a:cubicBezTo>
                        <a:pt x="931" y="1229"/>
                        <a:pt x="934" y="1226"/>
                        <a:pt x="937" y="1223"/>
                      </a:cubicBezTo>
                      <a:lnTo>
                        <a:pt x="937" y="1390"/>
                      </a:lnTo>
                      <a:lnTo>
                        <a:pt x="1089" y="1390"/>
                      </a:lnTo>
                      <a:lnTo>
                        <a:pt x="1089" y="1061"/>
                      </a:lnTo>
                      <a:cubicBezTo>
                        <a:pt x="1091" y="1058"/>
                        <a:pt x="1093" y="1056"/>
                        <a:pt x="1095" y="1053"/>
                      </a:cubicBezTo>
                      <a:cubicBezTo>
                        <a:pt x="1101" y="1046"/>
                        <a:pt x="1107" y="1039"/>
                        <a:pt x="1113" y="1032"/>
                      </a:cubicBezTo>
                      <a:cubicBezTo>
                        <a:pt x="1128" y="1013"/>
                        <a:pt x="1148" y="1005"/>
                        <a:pt x="1168" y="996"/>
                      </a:cubicBezTo>
                      <a:cubicBezTo>
                        <a:pt x="1181" y="991"/>
                        <a:pt x="1194" y="985"/>
                        <a:pt x="1206" y="978"/>
                      </a:cubicBezTo>
                      <a:cubicBezTo>
                        <a:pt x="1213" y="973"/>
                        <a:pt x="1218" y="969"/>
                        <a:pt x="1223" y="964"/>
                      </a:cubicBezTo>
                      <a:cubicBezTo>
                        <a:pt x="1229" y="958"/>
                        <a:pt x="1234" y="953"/>
                        <a:pt x="1243" y="950"/>
                      </a:cubicBezTo>
                      <a:cubicBezTo>
                        <a:pt x="1258" y="943"/>
                        <a:pt x="1265" y="936"/>
                        <a:pt x="1272" y="929"/>
                      </a:cubicBezTo>
                      <a:cubicBezTo>
                        <a:pt x="1275" y="927"/>
                        <a:pt x="1278" y="924"/>
                        <a:pt x="1281" y="921"/>
                      </a:cubicBezTo>
                      <a:cubicBezTo>
                        <a:pt x="1319" y="945"/>
                        <a:pt x="1342" y="979"/>
                        <a:pt x="1367" y="1015"/>
                      </a:cubicBezTo>
                      <a:cubicBezTo>
                        <a:pt x="1373" y="1025"/>
                        <a:pt x="1380" y="1036"/>
                        <a:pt x="1388" y="1046"/>
                      </a:cubicBezTo>
                      <a:cubicBezTo>
                        <a:pt x="1407" y="1073"/>
                        <a:pt x="1407" y="1090"/>
                        <a:pt x="1406" y="1122"/>
                      </a:cubicBezTo>
                      <a:cubicBezTo>
                        <a:pt x="1406" y="1125"/>
                        <a:pt x="1406" y="1129"/>
                        <a:pt x="1406" y="1133"/>
                      </a:cubicBezTo>
                      <a:cubicBezTo>
                        <a:pt x="1406" y="1140"/>
                        <a:pt x="1406" y="1148"/>
                        <a:pt x="1405" y="1157"/>
                      </a:cubicBezTo>
                      <a:cubicBezTo>
                        <a:pt x="1404" y="1178"/>
                        <a:pt x="1402" y="1203"/>
                        <a:pt x="1409" y="1222"/>
                      </a:cubicBezTo>
                      <a:cubicBezTo>
                        <a:pt x="1414" y="1239"/>
                        <a:pt x="1426" y="1253"/>
                        <a:pt x="1438" y="1267"/>
                      </a:cubicBezTo>
                      <a:cubicBezTo>
                        <a:pt x="1446" y="1277"/>
                        <a:pt x="1453" y="1285"/>
                        <a:pt x="1458" y="1294"/>
                      </a:cubicBezTo>
                      <a:cubicBezTo>
                        <a:pt x="1466" y="1308"/>
                        <a:pt x="1472" y="1323"/>
                        <a:pt x="1479" y="1338"/>
                      </a:cubicBezTo>
                      <a:cubicBezTo>
                        <a:pt x="1487" y="1357"/>
                        <a:pt x="1495" y="1377"/>
                        <a:pt x="1507" y="1395"/>
                      </a:cubicBezTo>
                      <a:cubicBezTo>
                        <a:pt x="1517" y="1411"/>
                        <a:pt x="1529" y="1426"/>
                        <a:pt x="1540" y="1441"/>
                      </a:cubicBezTo>
                      <a:lnTo>
                        <a:pt x="1546" y="1449"/>
                      </a:lnTo>
                      <a:cubicBezTo>
                        <a:pt x="1553" y="1459"/>
                        <a:pt x="1558" y="1469"/>
                        <a:pt x="1563" y="1479"/>
                      </a:cubicBezTo>
                      <a:cubicBezTo>
                        <a:pt x="1566" y="1485"/>
                        <a:pt x="1569" y="1492"/>
                        <a:pt x="1573" y="1499"/>
                      </a:cubicBezTo>
                      <a:cubicBezTo>
                        <a:pt x="1576" y="1506"/>
                        <a:pt x="1581" y="1512"/>
                        <a:pt x="1585" y="1517"/>
                      </a:cubicBezTo>
                      <a:cubicBezTo>
                        <a:pt x="1589" y="1523"/>
                        <a:pt x="1594" y="1529"/>
                        <a:pt x="1597" y="1536"/>
                      </a:cubicBezTo>
                      <a:cubicBezTo>
                        <a:pt x="1605" y="1552"/>
                        <a:pt x="1607" y="1563"/>
                        <a:pt x="1608" y="1578"/>
                      </a:cubicBezTo>
                      <a:cubicBezTo>
                        <a:pt x="1609" y="1583"/>
                        <a:pt x="1610" y="1589"/>
                        <a:pt x="1611" y="1595"/>
                      </a:cubicBezTo>
                      <a:cubicBezTo>
                        <a:pt x="1613" y="1609"/>
                        <a:pt x="1619" y="1621"/>
                        <a:pt x="1624" y="1633"/>
                      </a:cubicBezTo>
                      <a:cubicBezTo>
                        <a:pt x="1628" y="1642"/>
                        <a:pt x="1631" y="1650"/>
                        <a:pt x="1634" y="1658"/>
                      </a:cubicBezTo>
                      <a:cubicBezTo>
                        <a:pt x="1636" y="1664"/>
                        <a:pt x="1637" y="1670"/>
                        <a:pt x="1638" y="1676"/>
                      </a:cubicBezTo>
                      <a:cubicBezTo>
                        <a:pt x="1641" y="1691"/>
                        <a:pt x="1644" y="1706"/>
                        <a:pt x="1657" y="1720"/>
                      </a:cubicBezTo>
                      <a:cubicBezTo>
                        <a:pt x="1682" y="1746"/>
                        <a:pt x="1717" y="1762"/>
                        <a:pt x="1751" y="1778"/>
                      </a:cubicBezTo>
                      <a:cubicBezTo>
                        <a:pt x="1775" y="1789"/>
                        <a:pt x="1798" y="1800"/>
                        <a:pt x="1817" y="1814"/>
                      </a:cubicBezTo>
                      <a:cubicBezTo>
                        <a:pt x="1863" y="1847"/>
                        <a:pt x="1875" y="1897"/>
                        <a:pt x="1887" y="1950"/>
                      </a:cubicBezTo>
                      <a:cubicBezTo>
                        <a:pt x="1890" y="1961"/>
                        <a:pt x="1893" y="1973"/>
                        <a:pt x="1896" y="1984"/>
                      </a:cubicBezTo>
                      <a:cubicBezTo>
                        <a:pt x="1901" y="2001"/>
                        <a:pt x="1906" y="2020"/>
                        <a:pt x="1914" y="2036"/>
                      </a:cubicBezTo>
                      <a:cubicBezTo>
                        <a:pt x="1921" y="2052"/>
                        <a:pt x="1931" y="2062"/>
                        <a:pt x="1942" y="2072"/>
                      </a:cubicBezTo>
                      <a:cubicBezTo>
                        <a:pt x="1944" y="2074"/>
                        <a:pt x="1947" y="2076"/>
                        <a:pt x="1949" y="2079"/>
                      </a:cubicBezTo>
                      <a:cubicBezTo>
                        <a:pt x="1961" y="2091"/>
                        <a:pt x="1972" y="2100"/>
                        <a:pt x="1983" y="2107"/>
                      </a:cubicBezTo>
                      <a:lnTo>
                        <a:pt x="1983" y="2429"/>
                      </a:lnTo>
                      <a:lnTo>
                        <a:pt x="2135" y="2429"/>
                      </a:lnTo>
                      <a:lnTo>
                        <a:pt x="2135" y="2143"/>
                      </a:lnTo>
                      <a:cubicBezTo>
                        <a:pt x="2164" y="2146"/>
                        <a:pt x="2193" y="2146"/>
                        <a:pt x="2223" y="2139"/>
                      </a:cubicBezTo>
                      <a:cubicBezTo>
                        <a:pt x="2230" y="2137"/>
                        <a:pt x="2237" y="2135"/>
                        <a:pt x="2244" y="2133"/>
                      </a:cubicBezTo>
                      <a:lnTo>
                        <a:pt x="2244" y="2166"/>
                      </a:lnTo>
                      <a:lnTo>
                        <a:pt x="2397" y="2166"/>
                      </a:lnTo>
                      <a:lnTo>
                        <a:pt x="2397" y="2076"/>
                      </a:lnTo>
                      <a:cubicBezTo>
                        <a:pt x="2410" y="2068"/>
                        <a:pt x="2423" y="2058"/>
                        <a:pt x="2428" y="2046"/>
                      </a:cubicBezTo>
                      <a:cubicBezTo>
                        <a:pt x="2434" y="2036"/>
                        <a:pt x="2435" y="2023"/>
                        <a:pt x="2437" y="2011"/>
                      </a:cubicBezTo>
                      <a:cubicBezTo>
                        <a:pt x="2438" y="2001"/>
                        <a:pt x="2440" y="1993"/>
                        <a:pt x="2442" y="1985"/>
                      </a:cubicBezTo>
                      <a:cubicBezTo>
                        <a:pt x="2445" y="1976"/>
                        <a:pt x="2447" y="1969"/>
                        <a:pt x="2449" y="1962"/>
                      </a:cubicBezTo>
                      <a:cubicBezTo>
                        <a:pt x="2454" y="1945"/>
                        <a:pt x="2457" y="1933"/>
                        <a:pt x="2471" y="1919"/>
                      </a:cubicBezTo>
                      <a:cubicBezTo>
                        <a:pt x="2485" y="1903"/>
                        <a:pt x="2494" y="1888"/>
                        <a:pt x="2503" y="1871"/>
                      </a:cubicBezTo>
                      <a:cubicBezTo>
                        <a:pt x="2504" y="1869"/>
                        <a:pt x="2505" y="1867"/>
                        <a:pt x="2506" y="1865"/>
                      </a:cubicBezTo>
                      <a:lnTo>
                        <a:pt x="2506" y="1948"/>
                      </a:lnTo>
                      <a:lnTo>
                        <a:pt x="2659" y="1948"/>
                      </a:lnTo>
                      <a:lnTo>
                        <a:pt x="2659" y="1619"/>
                      </a:lnTo>
                      <a:cubicBezTo>
                        <a:pt x="2667" y="1608"/>
                        <a:pt x="2676" y="1597"/>
                        <a:pt x="2685" y="1586"/>
                      </a:cubicBezTo>
                      <a:cubicBezTo>
                        <a:pt x="2715" y="1553"/>
                        <a:pt x="2751" y="1518"/>
                        <a:pt x="2796" y="1480"/>
                      </a:cubicBezTo>
                      <a:cubicBezTo>
                        <a:pt x="2821" y="1458"/>
                        <a:pt x="2839" y="1431"/>
                        <a:pt x="2857" y="1405"/>
                      </a:cubicBezTo>
                      <a:cubicBezTo>
                        <a:pt x="2866" y="1393"/>
                        <a:pt x="2875" y="1379"/>
                        <a:pt x="2884" y="1367"/>
                      </a:cubicBezTo>
                      <a:cubicBezTo>
                        <a:pt x="2916" y="1328"/>
                        <a:pt x="2969" y="1362"/>
                        <a:pt x="3016" y="1398"/>
                      </a:cubicBezTo>
                      <a:cubicBezTo>
                        <a:pt x="3019" y="1400"/>
                        <a:pt x="3021" y="1402"/>
                        <a:pt x="3024" y="1404"/>
                      </a:cubicBezTo>
                      <a:cubicBezTo>
                        <a:pt x="3036" y="1412"/>
                        <a:pt x="3052" y="1423"/>
                        <a:pt x="3056" y="1434"/>
                      </a:cubicBezTo>
                      <a:cubicBezTo>
                        <a:pt x="3059" y="1440"/>
                        <a:pt x="3059" y="1448"/>
                        <a:pt x="3060" y="1458"/>
                      </a:cubicBezTo>
                      <a:cubicBezTo>
                        <a:pt x="3060" y="1465"/>
                        <a:pt x="3060" y="1473"/>
                        <a:pt x="3062" y="1481"/>
                      </a:cubicBezTo>
                      <a:cubicBezTo>
                        <a:pt x="3074" y="1527"/>
                        <a:pt x="3100" y="1564"/>
                        <a:pt x="3146" y="1599"/>
                      </a:cubicBezTo>
                      <a:cubicBezTo>
                        <a:pt x="3179" y="1624"/>
                        <a:pt x="3252" y="1622"/>
                        <a:pt x="3291" y="1612"/>
                      </a:cubicBezTo>
                      <a:lnTo>
                        <a:pt x="3291" y="1823"/>
                      </a:lnTo>
                      <a:lnTo>
                        <a:pt x="3368" y="1823"/>
                      </a:lnTo>
                      <a:lnTo>
                        <a:pt x="3368" y="2204"/>
                      </a:lnTo>
                      <a:lnTo>
                        <a:pt x="3385" y="2204"/>
                      </a:lnTo>
                      <a:lnTo>
                        <a:pt x="3385" y="1823"/>
                      </a:lnTo>
                      <a:lnTo>
                        <a:pt x="3443" y="1823"/>
                      </a:lnTo>
                      <a:lnTo>
                        <a:pt x="3443" y="1543"/>
                      </a:lnTo>
                      <a:cubicBezTo>
                        <a:pt x="3465" y="1526"/>
                        <a:pt x="3479" y="1505"/>
                        <a:pt x="3495" y="1478"/>
                      </a:cubicBezTo>
                      <a:cubicBezTo>
                        <a:pt x="3508" y="1456"/>
                        <a:pt x="3524" y="1436"/>
                        <a:pt x="3539" y="1416"/>
                      </a:cubicBezTo>
                      <a:cubicBezTo>
                        <a:pt x="3543" y="1410"/>
                        <a:pt x="3548" y="1404"/>
                        <a:pt x="3552" y="1397"/>
                      </a:cubicBezTo>
                      <a:lnTo>
                        <a:pt x="3552" y="1563"/>
                      </a:lnTo>
                      <a:lnTo>
                        <a:pt x="3627" y="1563"/>
                      </a:lnTo>
                      <a:lnTo>
                        <a:pt x="3627" y="1901"/>
                      </a:lnTo>
                      <a:lnTo>
                        <a:pt x="3645" y="1901"/>
                      </a:lnTo>
                      <a:lnTo>
                        <a:pt x="3645" y="1563"/>
                      </a:lnTo>
                      <a:lnTo>
                        <a:pt x="3705" y="1563"/>
                      </a:lnTo>
                      <a:lnTo>
                        <a:pt x="3705" y="1165"/>
                      </a:lnTo>
                      <a:cubicBezTo>
                        <a:pt x="3738" y="1118"/>
                        <a:pt x="3773" y="1070"/>
                        <a:pt x="3814" y="1027"/>
                      </a:cubicBezTo>
                      <a:lnTo>
                        <a:pt x="3814" y="1324"/>
                      </a:lnTo>
                      <a:lnTo>
                        <a:pt x="3887" y="1324"/>
                      </a:lnTo>
                      <a:lnTo>
                        <a:pt x="3887" y="1647"/>
                      </a:lnTo>
                      <a:lnTo>
                        <a:pt x="3905" y="1647"/>
                      </a:lnTo>
                      <a:lnTo>
                        <a:pt x="3905" y="1324"/>
                      </a:lnTo>
                      <a:lnTo>
                        <a:pt x="3966" y="1324"/>
                      </a:lnTo>
                      <a:lnTo>
                        <a:pt x="3966" y="911"/>
                      </a:lnTo>
                      <a:cubicBezTo>
                        <a:pt x="3985" y="899"/>
                        <a:pt x="4003" y="886"/>
                        <a:pt x="4021" y="872"/>
                      </a:cubicBezTo>
                      <a:cubicBezTo>
                        <a:pt x="4044" y="854"/>
                        <a:pt x="4061" y="835"/>
                        <a:pt x="4075" y="814"/>
                      </a:cubicBezTo>
                      <a:lnTo>
                        <a:pt x="4075" y="1069"/>
                      </a:lnTo>
                      <a:lnTo>
                        <a:pt x="4147" y="1069"/>
                      </a:lnTo>
                      <a:lnTo>
                        <a:pt x="4147" y="1392"/>
                      </a:lnTo>
                      <a:lnTo>
                        <a:pt x="4165" y="1392"/>
                      </a:lnTo>
                      <a:lnTo>
                        <a:pt x="4165" y="1069"/>
                      </a:lnTo>
                      <a:lnTo>
                        <a:pt x="4228" y="1069"/>
                      </a:lnTo>
                      <a:lnTo>
                        <a:pt x="4228" y="691"/>
                      </a:lnTo>
                      <a:cubicBezTo>
                        <a:pt x="4252" y="703"/>
                        <a:pt x="4276" y="721"/>
                        <a:pt x="4295" y="735"/>
                      </a:cubicBezTo>
                      <a:cubicBezTo>
                        <a:pt x="4300" y="739"/>
                        <a:pt x="4305" y="743"/>
                        <a:pt x="4310" y="746"/>
                      </a:cubicBezTo>
                      <a:cubicBezTo>
                        <a:pt x="4326" y="758"/>
                        <a:pt x="4349" y="776"/>
                        <a:pt x="4362" y="799"/>
                      </a:cubicBezTo>
                      <a:cubicBezTo>
                        <a:pt x="4376" y="825"/>
                        <a:pt x="4384" y="861"/>
                        <a:pt x="4391" y="892"/>
                      </a:cubicBezTo>
                      <a:cubicBezTo>
                        <a:pt x="4393" y="901"/>
                        <a:pt x="4395" y="909"/>
                        <a:pt x="4397" y="916"/>
                      </a:cubicBezTo>
                      <a:cubicBezTo>
                        <a:pt x="4405" y="949"/>
                        <a:pt x="4415" y="971"/>
                        <a:pt x="4434" y="1001"/>
                      </a:cubicBezTo>
                      <a:cubicBezTo>
                        <a:pt x="4442" y="1013"/>
                        <a:pt x="4450" y="1026"/>
                        <a:pt x="4457" y="1038"/>
                      </a:cubicBezTo>
                      <a:cubicBezTo>
                        <a:pt x="4468" y="1057"/>
                        <a:pt x="4479" y="1076"/>
                        <a:pt x="4494" y="1095"/>
                      </a:cubicBezTo>
                      <a:cubicBezTo>
                        <a:pt x="4510" y="1116"/>
                        <a:pt x="4525" y="1138"/>
                        <a:pt x="4540" y="1160"/>
                      </a:cubicBezTo>
                      <a:cubicBezTo>
                        <a:pt x="4552" y="1178"/>
                        <a:pt x="4564" y="1197"/>
                        <a:pt x="4577" y="1214"/>
                      </a:cubicBezTo>
                      <a:cubicBezTo>
                        <a:pt x="4612" y="1262"/>
                        <a:pt x="4643" y="1313"/>
                        <a:pt x="4672" y="1363"/>
                      </a:cubicBezTo>
                      <a:cubicBezTo>
                        <a:pt x="4695" y="1400"/>
                        <a:pt x="4718" y="1439"/>
                        <a:pt x="4743" y="1476"/>
                      </a:cubicBezTo>
                      <a:cubicBezTo>
                        <a:pt x="4798" y="1559"/>
                        <a:pt x="4843" y="1661"/>
                        <a:pt x="4866" y="1756"/>
                      </a:cubicBezTo>
                      <a:cubicBezTo>
                        <a:pt x="4869" y="1771"/>
                        <a:pt x="4872" y="1784"/>
                        <a:pt x="4874" y="1798"/>
                      </a:cubicBezTo>
                      <a:cubicBezTo>
                        <a:pt x="4880" y="1836"/>
                        <a:pt x="4886" y="1869"/>
                        <a:pt x="4914" y="1906"/>
                      </a:cubicBezTo>
                      <a:cubicBezTo>
                        <a:pt x="4935" y="1935"/>
                        <a:pt x="4951" y="1961"/>
                        <a:pt x="4963" y="1986"/>
                      </a:cubicBezTo>
                      <a:cubicBezTo>
                        <a:pt x="4983" y="2031"/>
                        <a:pt x="5020" y="2089"/>
                        <a:pt x="5081" y="2109"/>
                      </a:cubicBezTo>
                      <a:cubicBezTo>
                        <a:pt x="5095" y="2114"/>
                        <a:pt x="5108" y="2115"/>
                        <a:pt x="5122" y="2116"/>
                      </a:cubicBezTo>
                      <a:lnTo>
                        <a:pt x="5122" y="2253"/>
                      </a:lnTo>
                      <a:lnTo>
                        <a:pt x="5198" y="2253"/>
                      </a:lnTo>
                      <a:lnTo>
                        <a:pt x="5198" y="2459"/>
                      </a:lnTo>
                      <a:lnTo>
                        <a:pt x="5215" y="2459"/>
                      </a:lnTo>
                      <a:lnTo>
                        <a:pt x="5215" y="2253"/>
                      </a:lnTo>
                      <a:lnTo>
                        <a:pt x="5274" y="2253"/>
                      </a:lnTo>
                      <a:lnTo>
                        <a:pt x="5274" y="2068"/>
                      </a:lnTo>
                      <a:cubicBezTo>
                        <a:pt x="5275" y="2068"/>
                        <a:pt x="5275" y="2067"/>
                        <a:pt x="5275" y="2067"/>
                      </a:cubicBezTo>
                      <a:cubicBezTo>
                        <a:pt x="5278" y="2065"/>
                        <a:pt x="5281" y="2064"/>
                        <a:pt x="5285" y="2062"/>
                      </a:cubicBezTo>
                      <a:cubicBezTo>
                        <a:pt x="5291" y="2060"/>
                        <a:pt x="5298" y="2057"/>
                        <a:pt x="5304" y="2051"/>
                      </a:cubicBezTo>
                      <a:cubicBezTo>
                        <a:pt x="5313" y="2042"/>
                        <a:pt x="5320" y="2028"/>
                        <a:pt x="5326" y="2014"/>
                      </a:cubicBezTo>
                      <a:cubicBezTo>
                        <a:pt x="5329" y="2008"/>
                        <a:pt x="5332" y="2002"/>
                        <a:pt x="5335" y="1998"/>
                      </a:cubicBezTo>
                      <a:cubicBezTo>
                        <a:pt x="5346" y="1978"/>
                        <a:pt x="5359" y="1958"/>
                        <a:pt x="5371" y="1939"/>
                      </a:cubicBezTo>
                      <a:cubicBezTo>
                        <a:pt x="5375" y="1932"/>
                        <a:pt x="5379" y="1925"/>
                        <a:pt x="5383" y="1918"/>
                      </a:cubicBezTo>
                      <a:lnTo>
                        <a:pt x="5383" y="2060"/>
                      </a:lnTo>
                      <a:lnTo>
                        <a:pt x="5452" y="2060"/>
                      </a:lnTo>
                      <a:lnTo>
                        <a:pt x="5452" y="2286"/>
                      </a:lnTo>
                      <a:lnTo>
                        <a:pt x="5470" y="2286"/>
                      </a:lnTo>
                      <a:lnTo>
                        <a:pt x="5470" y="2060"/>
                      </a:lnTo>
                      <a:lnTo>
                        <a:pt x="5536" y="2060"/>
                      </a:lnTo>
                      <a:lnTo>
                        <a:pt x="5536" y="1688"/>
                      </a:lnTo>
                      <a:cubicBezTo>
                        <a:pt x="5539" y="1685"/>
                        <a:pt x="5542" y="1681"/>
                        <a:pt x="5544" y="1677"/>
                      </a:cubicBezTo>
                      <a:cubicBezTo>
                        <a:pt x="5554" y="1664"/>
                        <a:pt x="5561" y="1648"/>
                        <a:pt x="5569" y="1633"/>
                      </a:cubicBezTo>
                      <a:cubicBezTo>
                        <a:pt x="5581" y="1608"/>
                        <a:pt x="5594" y="1582"/>
                        <a:pt x="5613" y="1567"/>
                      </a:cubicBezTo>
                      <a:cubicBezTo>
                        <a:pt x="5617" y="1564"/>
                        <a:pt x="5621" y="1563"/>
                        <a:pt x="5626" y="1564"/>
                      </a:cubicBezTo>
                      <a:cubicBezTo>
                        <a:pt x="5632" y="1565"/>
                        <a:pt x="5638" y="1569"/>
                        <a:pt x="5645" y="1575"/>
                      </a:cubicBezTo>
                      <a:lnTo>
                        <a:pt x="5645" y="1918"/>
                      </a:lnTo>
                      <a:lnTo>
                        <a:pt x="5712" y="1918"/>
                      </a:lnTo>
                      <a:lnTo>
                        <a:pt x="5712" y="2156"/>
                      </a:lnTo>
                      <a:lnTo>
                        <a:pt x="5730" y="2156"/>
                      </a:lnTo>
                      <a:lnTo>
                        <a:pt x="5730" y="1917"/>
                      </a:lnTo>
                      <a:lnTo>
                        <a:pt x="5797" y="1917"/>
                      </a:lnTo>
                      <a:lnTo>
                        <a:pt x="5797" y="1797"/>
                      </a:lnTo>
                      <a:cubicBezTo>
                        <a:pt x="5810" y="1813"/>
                        <a:pt x="5824" y="1828"/>
                        <a:pt x="5840" y="1831"/>
                      </a:cubicBezTo>
                      <a:cubicBezTo>
                        <a:pt x="5840" y="1834"/>
                        <a:pt x="5840" y="1837"/>
                        <a:pt x="5840" y="1840"/>
                      </a:cubicBezTo>
                      <a:cubicBezTo>
                        <a:pt x="5840" y="1848"/>
                        <a:pt x="5840" y="1856"/>
                        <a:pt x="5845" y="1865"/>
                      </a:cubicBezTo>
                      <a:cubicBezTo>
                        <a:pt x="5849" y="1872"/>
                        <a:pt x="5853" y="1877"/>
                        <a:pt x="5857" y="1883"/>
                      </a:cubicBezTo>
                      <a:cubicBezTo>
                        <a:pt x="5862" y="1889"/>
                        <a:pt x="5866" y="1896"/>
                        <a:pt x="5871" y="1906"/>
                      </a:cubicBezTo>
                      <a:cubicBezTo>
                        <a:pt x="5873" y="1910"/>
                        <a:pt x="5878" y="1912"/>
                        <a:pt x="5882" y="1910"/>
                      </a:cubicBezTo>
                      <a:cubicBezTo>
                        <a:pt x="5887" y="1908"/>
                        <a:pt x="5889" y="1903"/>
                        <a:pt x="5887" y="189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075" name="Google Shape;2075;p39"/>
              <p:cNvGrpSpPr/>
              <p:nvPr/>
            </p:nvGrpSpPr>
            <p:grpSpPr>
              <a:xfrm>
                <a:off x="6921475" y="1070330"/>
                <a:ext cx="1373400" cy="795240"/>
                <a:chOff x="6921475" y="1070330"/>
                <a:chExt cx="1373400" cy="795240"/>
              </a:xfrm>
            </p:grpSpPr>
            <p:sp>
              <p:nvSpPr>
                <p:cNvPr id="2076" name="Google Shape;2076;p39"/>
                <p:cNvSpPr/>
                <p:nvPr/>
              </p:nvSpPr>
              <p:spPr>
                <a:xfrm>
                  <a:off x="6921475" y="1070330"/>
                  <a:ext cx="55080" cy="477720"/>
                </a:xfrm>
                <a:custGeom>
                  <a:avLst/>
                  <a:gdLst/>
                  <a:ahLst/>
                  <a:cxnLst/>
                  <a:rect l="l" t="t" r="r" b="b"/>
                  <a:pathLst>
                    <a:path w="153" h="1327" extrusionOk="0">
                      <a:moveTo>
                        <a:pt x="86" y="0"/>
                      </a:moveTo>
                      <a:lnTo>
                        <a:pt x="68" y="0"/>
                      </a:lnTo>
                      <a:lnTo>
                        <a:pt x="68" y="392"/>
                      </a:lnTo>
                      <a:lnTo>
                        <a:pt x="0" y="392"/>
                      </a:lnTo>
                      <a:lnTo>
                        <a:pt x="0" y="935"/>
                      </a:lnTo>
                      <a:lnTo>
                        <a:pt x="68" y="935"/>
                      </a:lnTo>
                      <a:lnTo>
                        <a:pt x="68" y="1327"/>
                      </a:lnTo>
                      <a:lnTo>
                        <a:pt x="86" y="1327"/>
                      </a:lnTo>
                      <a:lnTo>
                        <a:pt x="86" y="935"/>
                      </a:lnTo>
                      <a:lnTo>
                        <a:pt x="153" y="935"/>
                      </a:lnTo>
                      <a:lnTo>
                        <a:pt x="153" y="392"/>
                      </a:lnTo>
                      <a:lnTo>
                        <a:pt x="86" y="392"/>
                      </a:lnTo>
                      <a:lnTo>
                        <a:pt x="86"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7" name="Google Shape;2077;p39"/>
                <p:cNvSpPr/>
                <p:nvPr/>
              </p:nvSpPr>
              <p:spPr>
                <a:xfrm>
                  <a:off x="7015795" y="1258610"/>
                  <a:ext cx="54720" cy="478080"/>
                </a:xfrm>
                <a:custGeom>
                  <a:avLst/>
                  <a:gdLst/>
                  <a:ahLst/>
                  <a:cxnLst/>
                  <a:rect l="l" t="t" r="r" b="b"/>
                  <a:pathLst>
                    <a:path w="152" h="1328" extrusionOk="0">
                      <a:moveTo>
                        <a:pt x="79" y="0"/>
                      </a:moveTo>
                      <a:lnTo>
                        <a:pt x="62" y="0"/>
                      </a:lnTo>
                      <a:lnTo>
                        <a:pt x="62" y="396"/>
                      </a:lnTo>
                      <a:lnTo>
                        <a:pt x="0" y="396"/>
                      </a:lnTo>
                      <a:lnTo>
                        <a:pt x="0" y="939"/>
                      </a:lnTo>
                      <a:lnTo>
                        <a:pt x="62" y="939"/>
                      </a:lnTo>
                      <a:lnTo>
                        <a:pt x="62" y="1328"/>
                      </a:lnTo>
                      <a:lnTo>
                        <a:pt x="79" y="1328"/>
                      </a:lnTo>
                      <a:lnTo>
                        <a:pt x="79" y="939"/>
                      </a:lnTo>
                      <a:lnTo>
                        <a:pt x="152" y="939"/>
                      </a:lnTo>
                      <a:lnTo>
                        <a:pt x="152" y="396"/>
                      </a:lnTo>
                      <a:lnTo>
                        <a:pt x="79" y="396"/>
                      </a:lnTo>
                      <a:lnTo>
                        <a:pt x="79"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8" name="Google Shape;2078;p39"/>
                <p:cNvSpPr/>
                <p:nvPr/>
              </p:nvSpPr>
              <p:spPr>
                <a:xfrm>
                  <a:off x="7110115" y="1387490"/>
                  <a:ext cx="54720" cy="478080"/>
                </a:xfrm>
                <a:custGeom>
                  <a:avLst/>
                  <a:gdLst/>
                  <a:ahLst/>
                  <a:cxnLst/>
                  <a:rect l="l" t="t" r="r" b="b"/>
                  <a:pathLst>
                    <a:path w="152" h="1328" extrusionOk="0">
                      <a:moveTo>
                        <a:pt x="81" y="0"/>
                      </a:moveTo>
                      <a:lnTo>
                        <a:pt x="64" y="0"/>
                      </a:lnTo>
                      <a:lnTo>
                        <a:pt x="64" y="371"/>
                      </a:lnTo>
                      <a:lnTo>
                        <a:pt x="0" y="371"/>
                      </a:lnTo>
                      <a:lnTo>
                        <a:pt x="0" y="913"/>
                      </a:lnTo>
                      <a:lnTo>
                        <a:pt x="64" y="913"/>
                      </a:lnTo>
                      <a:lnTo>
                        <a:pt x="64" y="1328"/>
                      </a:lnTo>
                      <a:lnTo>
                        <a:pt x="81" y="1328"/>
                      </a:lnTo>
                      <a:lnTo>
                        <a:pt x="81" y="913"/>
                      </a:lnTo>
                      <a:lnTo>
                        <a:pt x="152" y="913"/>
                      </a:lnTo>
                      <a:lnTo>
                        <a:pt x="152" y="371"/>
                      </a:lnTo>
                      <a:lnTo>
                        <a:pt x="81" y="371"/>
                      </a:lnTo>
                      <a:lnTo>
                        <a:pt x="81"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9" name="Google Shape;2079;p39"/>
                <p:cNvSpPr/>
                <p:nvPr/>
              </p:nvSpPr>
              <p:spPr>
                <a:xfrm>
                  <a:off x="7486675" y="1339610"/>
                  <a:ext cx="54720" cy="195480"/>
                </a:xfrm>
                <a:custGeom>
                  <a:avLst/>
                  <a:gdLst/>
                  <a:ahLst/>
                  <a:cxnLst/>
                  <a:rect l="l" t="t" r="r" b="b"/>
                  <a:pathLst>
                    <a:path w="152" h="543" extrusionOk="0">
                      <a:moveTo>
                        <a:pt x="0" y="0"/>
                      </a:moveTo>
                      <a:lnTo>
                        <a:pt x="152" y="0"/>
                      </a:lnTo>
                      <a:lnTo>
                        <a:pt x="152" y="543"/>
                      </a:lnTo>
                      <a:lnTo>
                        <a:pt x="0" y="54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0" name="Google Shape;2080;p39"/>
                <p:cNvSpPr/>
                <p:nvPr/>
              </p:nvSpPr>
              <p:spPr>
                <a:xfrm>
                  <a:off x="7580635" y="1405850"/>
                  <a:ext cx="55080" cy="292680"/>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1" name="Google Shape;2081;p39"/>
                <p:cNvSpPr/>
                <p:nvPr/>
              </p:nvSpPr>
              <p:spPr>
                <a:xfrm>
                  <a:off x="8051515" y="1164650"/>
                  <a:ext cx="55080" cy="292680"/>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2" name="Google Shape;2082;p39"/>
                <p:cNvSpPr/>
                <p:nvPr/>
              </p:nvSpPr>
              <p:spPr>
                <a:xfrm>
                  <a:off x="8145835" y="1344290"/>
                  <a:ext cx="55080" cy="292680"/>
                </a:xfrm>
                <a:custGeom>
                  <a:avLst/>
                  <a:gdLst/>
                  <a:ahLst/>
                  <a:cxnLst/>
                  <a:rect l="l" t="t" r="r" b="b"/>
                  <a:pathLst>
                    <a:path w="153" h="813" extrusionOk="0">
                      <a:moveTo>
                        <a:pt x="0" y="0"/>
                      </a:moveTo>
                      <a:lnTo>
                        <a:pt x="153" y="0"/>
                      </a:lnTo>
                      <a:lnTo>
                        <a:pt x="153"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3" name="Google Shape;2083;p39"/>
                <p:cNvSpPr/>
                <p:nvPr/>
              </p:nvSpPr>
              <p:spPr>
                <a:xfrm>
                  <a:off x="8240155" y="1464530"/>
                  <a:ext cx="54720" cy="292680"/>
                </a:xfrm>
                <a:custGeom>
                  <a:avLst/>
                  <a:gdLst/>
                  <a:ahLst/>
                  <a:cxnLst/>
                  <a:rect l="l" t="t" r="r" b="b"/>
                  <a:pathLst>
                    <a:path w="152" h="813" extrusionOk="0">
                      <a:moveTo>
                        <a:pt x="0" y="0"/>
                      </a:moveTo>
                      <a:lnTo>
                        <a:pt x="152" y="0"/>
                      </a:lnTo>
                      <a:lnTo>
                        <a:pt x="152" y="813"/>
                      </a:lnTo>
                      <a:lnTo>
                        <a:pt x="0" y="813"/>
                      </a:lnTo>
                      <a:lnTo>
                        <a:pt x="0"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084" name="Google Shape;2084;p39"/>
            <p:cNvGrpSpPr/>
            <p:nvPr/>
          </p:nvGrpSpPr>
          <p:grpSpPr>
            <a:xfrm>
              <a:off x="6286059" y="2451538"/>
              <a:ext cx="854726" cy="1712710"/>
              <a:chOff x="4605800" y="3306060"/>
              <a:chExt cx="754859" cy="1512593"/>
            </a:xfrm>
          </p:grpSpPr>
          <p:sp>
            <p:nvSpPr>
              <p:cNvPr id="2085" name="Google Shape;2085;p39"/>
              <p:cNvSpPr/>
              <p:nvPr/>
            </p:nvSpPr>
            <p:spPr>
              <a:xfrm>
                <a:off x="4669157" y="4701427"/>
                <a:ext cx="110789" cy="117227"/>
              </a:xfrm>
              <a:custGeom>
                <a:avLst/>
                <a:gdLst/>
                <a:ahLst/>
                <a:cxnLst/>
                <a:rect l="l" t="t" r="r" b="b"/>
                <a:pathLst>
                  <a:path w="654" h="692" extrusionOk="0">
                    <a:moveTo>
                      <a:pt x="121" y="81"/>
                    </a:moveTo>
                    <a:cubicBezTo>
                      <a:pt x="119" y="100"/>
                      <a:pt x="-85" y="614"/>
                      <a:pt x="42" y="663"/>
                    </a:cubicBezTo>
                    <a:cubicBezTo>
                      <a:pt x="170" y="712"/>
                      <a:pt x="600" y="694"/>
                      <a:pt x="649" y="645"/>
                    </a:cubicBezTo>
                    <a:cubicBezTo>
                      <a:pt x="697" y="597"/>
                      <a:pt x="394" y="160"/>
                      <a:pt x="394" y="69"/>
                    </a:cubicBezTo>
                    <a:cubicBezTo>
                      <a:pt x="394" y="-22"/>
                      <a:pt x="133" y="-28"/>
                      <a:pt x="121" y="8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6" name="Google Shape;2086;p39"/>
              <p:cNvSpPr/>
              <p:nvPr/>
            </p:nvSpPr>
            <p:spPr>
              <a:xfrm>
                <a:off x="4946977" y="4709558"/>
                <a:ext cx="192102" cy="85040"/>
              </a:xfrm>
              <a:custGeom>
                <a:avLst/>
                <a:gdLst/>
                <a:ahLst/>
                <a:cxnLst/>
                <a:rect l="l" t="t" r="r" b="b"/>
                <a:pathLst>
                  <a:path w="1134" h="502" extrusionOk="0">
                    <a:moveTo>
                      <a:pt x="31" y="18"/>
                    </a:moveTo>
                    <a:cubicBezTo>
                      <a:pt x="31" y="18"/>
                      <a:pt x="-26" y="426"/>
                      <a:pt x="15" y="466"/>
                    </a:cubicBezTo>
                    <a:cubicBezTo>
                      <a:pt x="57" y="506"/>
                      <a:pt x="1118" y="518"/>
                      <a:pt x="1131" y="471"/>
                    </a:cubicBezTo>
                    <a:cubicBezTo>
                      <a:pt x="1186" y="286"/>
                      <a:pt x="391" y="66"/>
                      <a:pt x="349" y="21"/>
                    </a:cubicBezTo>
                    <a:cubicBezTo>
                      <a:pt x="307" y="-25"/>
                      <a:pt x="31" y="18"/>
                      <a:pt x="31" y="1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2087" name="Google Shape;2087;p39"/>
              <p:cNvGrpSpPr/>
              <p:nvPr/>
            </p:nvGrpSpPr>
            <p:grpSpPr>
              <a:xfrm>
                <a:off x="4605800" y="3306060"/>
                <a:ext cx="754859" cy="1412477"/>
                <a:chOff x="4605800" y="3306060"/>
                <a:chExt cx="754859" cy="1412477"/>
              </a:xfrm>
            </p:grpSpPr>
            <p:sp>
              <p:nvSpPr>
                <p:cNvPr id="2088" name="Google Shape;2088;p39"/>
                <p:cNvSpPr/>
                <p:nvPr/>
              </p:nvSpPr>
              <p:spPr>
                <a:xfrm>
                  <a:off x="4674408" y="4085141"/>
                  <a:ext cx="351341" cy="633396"/>
                </a:xfrm>
                <a:custGeom>
                  <a:avLst/>
                  <a:gdLst/>
                  <a:ahLst/>
                  <a:cxnLst/>
                  <a:rect l="l" t="t" r="r" b="b"/>
                  <a:pathLst>
                    <a:path w="2074" h="3739" extrusionOk="0">
                      <a:moveTo>
                        <a:pt x="38" y="0"/>
                      </a:moveTo>
                      <a:cubicBezTo>
                        <a:pt x="38" y="0"/>
                        <a:pt x="40" y="892"/>
                        <a:pt x="11" y="1665"/>
                      </a:cubicBezTo>
                      <a:cubicBezTo>
                        <a:pt x="-31" y="2788"/>
                        <a:pt x="58" y="3739"/>
                        <a:pt x="58" y="3739"/>
                      </a:cubicBezTo>
                      <a:lnTo>
                        <a:pt x="404" y="3739"/>
                      </a:lnTo>
                      <a:lnTo>
                        <a:pt x="830" y="656"/>
                      </a:lnTo>
                      <a:cubicBezTo>
                        <a:pt x="830" y="656"/>
                        <a:pt x="898" y="1180"/>
                        <a:pt x="1148" y="2193"/>
                      </a:cubicBezTo>
                      <a:cubicBezTo>
                        <a:pt x="1358" y="3039"/>
                        <a:pt x="1625" y="3739"/>
                        <a:pt x="1625" y="3739"/>
                      </a:cubicBezTo>
                      <a:lnTo>
                        <a:pt x="2074" y="3739"/>
                      </a:lnTo>
                      <a:cubicBezTo>
                        <a:pt x="2074" y="3739"/>
                        <a:pt x="1782" y="2357"/>
                        <a:pt x="1673" y="1629"/>
                      </a:cubicBezTo>
                      <a:cubicBezTo>
                        <a:pt x="1564" y="901"/>
                        <a:pt x="1491" y="37"/>
                        <a:pt x="1491" y="37"/>
                      </a:cubicBezTo>
                      <a:lnTo>
                        <a:pt x="3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89" name="Google Shape;2089;p39"/>
                <p:cNvSpPr/>
                <p:nvPr/>
              </p:nvSpPr>
              <p:spPr>
                <a:xfrm>
                  <a:off x="5266132" y="3318257"/>
                  <a:ext cx="94527" cy="160932"/>
                </a:xfrm>
                <a:custGeom>
                  <a:avLst/>
                  <a:gdLst/>
                  <a:ahLst/>
                  <a:cxnLst/>
                  <a:rect l="l" t="t" r="r" b="b"/>
                  <a:pathLst>
                    <a:path w="558" h="950" extrusionOk="0">
                      <a:moveTo>
                        <a:pt x="164" y="580"/>
                      </a:moveTo>
                      <a:cubicBezTo>
                        <a:pt x="164" y="580"/>
                        <a:pt x="133" y="440"/>
                        <a:pt x="218" y="337"/>
                      </a:cubicBezTo>
                      <a:cubicBezTo>
                        <a:pt x="303" y="234"/>
                        <a:pt x="558" y="-70"/>
                        <a:pt x="558" y="15"/>
                      </a:cubicBezTo>
                      <a:cubicBezTo>
                        <a:pt x="558" y="99"/>
                        <a:pt x="455" y="246"/>
                        <a:pt x="437" y="288"/>
                      </a:cubicBezTo>
                      <a:cubicBezTo>
                        <a:pt x="418" y="331"/>
                        <a:pt x="449" y="392"/>
                        <a:pt x="461" y="464"/>
                      </a:cubicBezTo>
                      <a:cubicBezTo>
                        <a:pt x="473" y="537"/>
                        <a:pt x="497" y="592"/>
                        <a:pt x="449" y="646"/>
                      </a:cubicBezTo>
                      <a:cubicBezTo>
                        <a:pt x="400" y="701"/>
                        <a:pt x="309" y="749"/>
                        <a:pt x="309" y="749"/>
                      </a:cubicBezTo>
                      <a:lnTo>
                        <a:pt x="212" y="950"/>
                      </a:lnTo>
                      <a:cubicBezTo>
                        <a:pt x="212" y="950"/>
                        <a:pt x="145" y="944"/>
                        <a:pt x="97" y="913"/>
                      </a:cubicBezTo>
                      <a:cubicBezTo>
                        <a:pt x="48" y="883"/>
                        <a:pt x="0" y="834"/>
                        <a:pt x="0" y="834"/>
                      </a:cubicBezTo>
                      <a:lnTo>
                        <a:pt x="164" y="58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0" name="Google Shape;2090;p39"/>
                <p:cNvSpPr/>
                <p:nvPr/>
              </p:nvSpPr>
              <p:spPr>
                <a:xfrm>
                  <a:off x="4673222" y="3450391"/>
                  <a:ext cx="637123" cy="661517"/>
                </a:xfrm>
                <a:custGeom>
                  <a:avLst/>
                  <a:gdLst/>
                  <a:ahLst/>
                  <a:cxnLst/>
                  <a:rect l="l" t="t" r="r" b="b"/>
                  <a:pathLst>
                    <a:path w="3761" h="3905" extrusionOk="0">
                      <a:moveTo>
                        <a:pt x="952" y="946"/>
                      </a:moveTo>
                      <a:cubicBezTo>
                        <a:pt x="952" y="946"/>
                        <a:pt x="600" y="1121"/>
                        <a:pt x="509" y="1266"/>
                      </a:cubicBezTo>
                      <a:cubicBezTo>
                        <a:pt x="418" y="1412"/>
                        <a:pt x="206" y="2006"/>
                        <a:pt x="109" y="2692"/>
                      </a:cubicBezTo>
                      <a:cubicBezTo>
                        <a:pt x="12" y="3377"/>
                        <a:pt x="0" y="3832"/>
                        <a:pt x="0" y="3832"/>
                      </a:cubicBezTo>
                      <a:cubicBezTo>
                        <a:pt x="0" y="3832"/>
                        <a:pt x="509" y="3905"/>
                        <a:pt x="904" y="3905"/>
                      </a:cubicBezTo>
                      <a:cubicBezTo>
                        <a:pt x="1340" y="3905"/>
                        <a:pt x="1522" y="3844"/>
                        <a:pt x="1522" y="3844"/>
                      </a:cubicBezTo>
                      <a:cubicBezTo>
                        <a:pt x="1522" y="3844"/>
                        <a:pt x="1528" y="3292"/>
                        <a:pt x="1607" y="2777"/>
                      </a:cubicBezTo>
                      <a:cubicBezTo>
                        <a:pt x="1686" y="2261"/>
                        <a:pt x="1826" y="1691"/>
                        <a:pt x="1826" y="1691"/>
                      </a:cubicBezTo>
                      <a:cubicBezTo>
                        <a:pt x="1826" y="1691"/>
                        <a:pt x="2421" y="1593"/>
                        <a:pt x="2796" y="1363"/>
                      </a:cubicBezTo>
                      <a:cubicBezTo>
                        <a:pt x="3203" y="1116"/>
                        <a:pt x="3427" y="812"/>
                        <a:pt x="3579" y="515"/>
                      </a:cubicBezTo>
                      <a:cubicBezTo>
                        <a:pt x="3730" y="218"/>
                        <a:pt x="3761" y="121"/>
                        <a:pt x="3761" y="121"/>
                      </a:cubicBezTo>
                      <a:lnTo>
                        <a:pt x="3518" y="0"/>
                      </a:lnTo>
                      <a:cubicBezTo>
                        <a:pt x="3518" y="0"/>
                        <a:pt x="3112" y="515"/>
                        <a:pt x="2663" y="691"/>
                      </a:cubicBezTo>
                      <a:cubicBezTo>
                        <a:pt x="2214" y="867"/>
                        <a:pt x="1704" y="922"/>
                        <a:pt x="1547" y="928"/>
                      </a:cubicBezTo>
                      <a:cubicBezTo>
                        <a:pt x="1389" y="934"/>
                        <a:pt x="1262" y="909"/>
                        <a:pt x="1262" y="909"/>
                      </a:cubicBezTo>
                      <a:lnTo>
                        <a:pt x="952" y="946"/>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1" name="Google Shape;2091;p39"/>
                <p:cNvSpPr/>
                <p:nvPr/>
              </p:nvSpPr>
              <p:spPr>
                <a:xfrm>
                  <a:off x="4846352" y="3375346"/>
                  <a:ext cx="132473" cy="180414"/>
                </a:xfrm>
                <a:custGeom>
                  <a:avLst/>
                  <a:gdLst/>
                  <a:ahLst/>
                  <a:cxnLst/>
                  <a:rect l="l" t="t" r="r" b="b"/>
                  <a:pathLst>
                    <a:path w="782" h="1065" extrusionOk="0">
                      <a:moveTo>
                        <a:pt x="15" y="603"/>
                      </a:moveTo>
                      <a:cubicBezTo>
                        <a:pt x="15" y="603"/>
                        <a:pt x="121" y="979"/>
                        <a:pt x="419" y="1052"/>
                      </a:cubicBezTo>
                      <a:cubicBezTo>
                        <a:pt x="716" y="1124"/>
                        <a:pt x="801" y="895"/>
                        <a:pt x="779" y="658"/>
                      </a:cubicBezTo>
                      <a:cubicBezTo>
                        <a:pt x="752" y="361"/>
                        <a:pt x="506" y="6"/>
                        <a:pt x="409" y="0"/>
                      </a:cubicBezTo>
                      <a:cubicBezTo>
                        <a:pt x="312" y="-6"/>
                        <a:pt x="33" y="297"/>
                        <a:pt x="9" y="394"/>
                      </a:cubicBezTo>
                      <a:cubicBezTo>
                        <a:pt x="-15" y="491"/>
                        <a:pt x="15" y="603"/>
                        <a:pt x="15" y="60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2" name="Google Shape;2092;p39"/>
                <p:cNvSpPr/>
                <p:nvPr/>
              </p:nvSpPr>
              <p:spPr>
                <a:xfrm>
                  <a:off x="4826871" y="3491386"/>
                  <a:ext cx="87242" cy="162288"/>
                </a:xfrm>
                <a:custGeom>
                  <a:avLst/>
                  <a:gdLst/>
                  <a:ahLst/>
                  <a:cxnLst/>
                  <a:rect l="l" t="t" r="r" b="b"/>
                  <a:pathLst>
                    <a:path w="515" h="958" extrusionOk="0">
                      <a:moveTo>
                        <a:pt x="200" y="0"/>
                      </a:moveTo>
                      <a:lnTo>
                        <a:pt x="0" y="783"/>
                      </a:lnTo>
                      <a:cubicBezTo>
                        <a:pt x="0" y="783"/>
                        <a:pt x="91" y="1003"/>
                        <a:pt x="318" y="950"/>
                      </a:cubicBezTo>
                      <a:cubicBezTo>
                        <a:pt x="514" y="903"/>
                        <a:pt x="491" y="725"/>
                        <a:pt x="491" y="725"/>
                      </a:cubicBezTo>
                      <a:cubicBezTo>
                        <a:pt x="491" y="725"/>
                        <a:pt x="415" y="719"/>
                        <a:pt x="436" y="583"/>
                      </a:cubicBezTo>
                      <a:cubicBezTo>
                        <a:pt x="458" y="446"/>
                        <a:pt x="515" y="231"/>
                        <a:pt x="515" y="231"/>
                      </a:cubicBezTo>
                      <a:lnTo>
                        <a:pt x="200" y="0"/>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3" name="Google Shape;2093;p39"/>
                <p:cNvSpPr/>
                <p:nvPr/>
              </p:nvSpPr>
              <p:spPr>
                <a:xfrm>
                  <a:off x="4796548" y="3306060"/>
                  <a:ext cx="144500" cy="196168"/>
                </a:xfrm>
                <a:custGeom>
                  <a:avLst/>
                  <a:gdLst/>
                  <a:ahLst/>
                  <a:cxnLst/>
                  <a:rect l="l" t="t" r="r" b="b"/>
                  <a:pathLst>
                    <a:path w="853" h="1158" extrusionOk="0">
                      <a:moveTo>
                        <a:pt x="399" y="1158"/>
                      </a:moveTo>
                      <a:cubicBezTo>
                        <a:pt x="399" y="1158"/>
                        <a:pt x="376" y="976"/>
                        <a:pt x="346" y="912"/>
                      </a:cubicBezTo>
                      <a:cubicBezTo>
                        <a:pt x="315" y="849"/>
                        <a:pt x="297" y="837"/>
                        <a:pt x="297" y="837"/>
                      </a:cubicBezTo>
                      <a:cubicBezTo>
                        <a:pt x="297" y="837"/>
                        <a:pt x="361" y="676"/>
                        <a:pt x="464" y="609"/>
                      </a:cubicBezTo>
                      <a:cubicBezTo>
                        <a:pt x="567" y="542"/>
                        <a:pt x="651" y="480"/>
                        <a:pt x="705" y="471"/>
                      </a:cubicBezTo>
                      <a:cubicBezTo>
                        <a:pt x="787" y="457"/>
                        <a:pt x="846" y="527"/>
                        <a:pt x="846" y="527"/>
                      </a:cubicBezTo>
                      <a:cubicBezTo>
                        <a:pt x="855" y="476"/>
                        <a:pt x="874" y="378"/>
                        <a:pt x="755" y="151"/>
                      </a:cubicBezTo>
                      <a:cubicBezTo>
                        <a:pt x="671" y="-9"/>
                        <a:pt x="418" y="-68"/>
                        <a:pt x="319" y="106"/>
                      </a:cubicBezTo>
                      <a:cubicBezTo>
                        <a:pt x="265" y="201"/>
                        <a:pt x="268" y="282"/>
                        <a:pt x="195" y="370"/>
                      </a:cubicBezTo>
                      <a:cubicBezTo>
                        <a:pt x="134" y="443"/>
                        <a:pt x="72" y="488"/>
                        <a:pt x="27" y="574"/>
                      </a:cubicBezTo>
                      <a:cubicBezTo>
                        <a:pt x="-37" y="695"/>
                        <a:pt x="33" y="808"/>
                        <a:pt x="32" y="927"/>
                      </a:cubicBezTo>
                      <a:cubicBezTo>
                        <a:pt x="31" y="971"/>
                        <a:pt x="17" y="1027"/>
                        <a:pt x="54" y="1061"/>
                      </a:cubicBezTo>
                      <a:cubicBezTo>
                        <a:pt x="148" y="1146"/>
                        <a:pt x="399" y="1158"/>
                        <a:pt x="399" y="115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4" name="Google Shape;2094;p39"/>
                <p:cNvSpPr/>
                <p:nvPr/>
              </p:nvSpPr>
              <p:spPr>
                <a:xfrm>
                  <a:off x="4835171" y="3489184"/>
                  <a:ext cx="43536" cy="30492"/>
                </a:xfrm>
                <a:custGeom>
                  <a:avLst/>
                  <a:gdLst/>
                  <a:ahLst/>
                  <a:cxnLst/>
                  <a:rect l="l" t="t" r="r" b="b"/>
                  <a:pathLst>
                    <a:path w="257" h="180" extrusionOk="0">
                      <a:moveTo>
                        <a:pt x="178" y="25"/>
                      </a:moveTo>
                      <a:cubicBezTo>
                        <a:pt x="178" y="25"/>
                        <a:pt x="39" y="-41"/>
                        <a:pt x="8" y="44"/>
                      </a:cubicBezTo>
                      <a:cubicBezTo>
                        <a:pt x="-22" y="129"/>
                        <a:pt x="33" y="195"/>
                        <a:pt x="118" y="177"/>
                      </a:cubicBezTo>
                      <a:cubicBezTo>
                        <a:pt x="203" y="159"/>
                        <a:pt x="257" y="68"/>
                        <a:pt x="257" y="68"/>
                      </a:cubicBezTo>
                      <a:lnTo>
                        <a:pt x="178" y="25"/>
                      </a:lnTo>
                      <a:close/>
                    </a:path>
                  </a:pathLst>
                </a:custGeom>
                <a:solidFill>
                  <a:srgbClr val="DFAB91"/>
                </a:solidFill>
                <a:ln>
                  <a:noFill/>
                </a:ln>
              </p:spPr>
              <p:txBody>
                <a:bodyPr spcFirstLastPara="1" wrap="square" lIns="90000" tIns="19800" rIns="90000" bIns="19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5" name="Google Shape;2095;p39"/>
                <p:cNvSpPr/>
                <p:nvPr/>
              </p:nvSpPr>
              <p:spPr>
                <a:xfrm>
                  <a:off x="4874642" y="3696702"/>
                  <a:ext cx="241399" cy="268334"/>
                </a:xfrm>
                <a:custGeom>
                  <a:avLst/>
                  <a:gdLst/>
                  <a:ahLst/>
                  <a:cxnLst/>
                  <a:rect l="l" t="t" r="r" b="b"/>
                  <a:pathLst>
                    <a:path w="1425" h="1584" extrusionOk="0">
                      <a:moveTo>
                        <a:pt x="321" y="0"/>
                      </a:moveTo>
                      <a:lnTo>
                        <a:pt x="0" y="1584"/>
                      </a:lnTo>
                      <a:lnTo>
                        <a:pt x="1110" y="1572"/>
                      </a:lnTo>
                      <a:lnTo>
                        <a:pt x="1425" y="7"/>
                      </a:lnTo>
                      <a:lnTo>
                        <a:pt x="32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2096" name="Google Shape;2096;p39"/>
                <p:cNvSpPr/>
                <p:nvPr/>
              </p:nvSpPr>
              <p:spPr>
                <a:xfrm>
                  <a:off x="4835510" y="3783605"/>
                  <a:ext cx="128068" cy="109434"/>
                </a:xfrm>
                <a:custGeom>
                  <a:avLst/>
                  <a:gdLst/>
                  <a:ahLst/>
                  <a:cxnLst/>
                  <a:rect l="l" t="t" r="r" b="b"/>
                  <a:pathLst>
                    <a:path w="756" h="646" extrusionOk="0">
                      <a:moveTo>
                        <a:pt x="0" y="428"/>
                      </a:moveTo>
                      <a:lnTo>
                        <a:pt x="164" y="349"/>
                      </a:lnTo>
                      <a:cubicBezTo>
                        <a:pt x="164" y="349"/>
                        <a:pt x="213" y="191"/>
                        <a:pt x="304" y="106"/>
                      </a:cubicBezTo>
                      <a:cubicBezTo>
                        <a:pt x="395" y="21"/>
                        <a:pt x="448" y="0"/>
                        <a:pt x="448" y="0"/>
                      </a:cubicBezTo>
                      <a:lnTo>
                        <a:pt x="425" y="135"/>
                      </a:lnTo>
                      <a:cubicBezTo>
                        <a:pt x="425" y="135"/>
                        <a:pt x="679" y="16"/>
                        <a:pt x="734" y="58"/>
                      </a:cubicBezTo>
                      <a:cubicBezTo>
                        <a:pt x="788" y="101"/>
                        <a:pt x="739" y="279"/>
                        <a:pt x="605" y="363"/>
                      </a:cubicBezTo>
                      <a:cubicBezTo>
                        <a:pt x="473" y="446"/>
                        <a:pt x="243" y="497"/>
                        <a:pt x="243" y="497"/>
                      </a:cubicBezTo>
                      <a:lnTo>
                        <a:pt x="73" y="646"/>
                      </a:lnTo>
                      <a:lnTo>
                        <a:pt x="0" y="428"/>
                      </a:ln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7" name="Google Shape;2097;p39"/>
                <p:cNvSpPr/>
                <p:nvPr/>
              </p:nvSpPr>
              <p:spPr>
                <a:xfrm>
                  <a:off x="4605800" y="3613525"/>
                  <a:ext cx="256475" cy="340330"/>
                </a:xfrm>
                <a:custGeom>
                  <a:avLst/>
                  <a:gdLst/>
                  <a:ahLst/>
                  <a:cxnLst/>
                  <a:rect l="l" t="t" r="r" b="b"/>
                  <a:pathLst>
                    <a:path w="1514" h="2009" extrusionOk="0">
                      <a:moveTo>
                        <a:pt x="1314" y="1"/>
                      </a:moveTo>
                      <a:cubicBezTo>
                        <a:pt x="1314" y="1"/>
                        <a:pt x="465" y="-41"/>
                        <a:pt x="119" y="819"/>
                      </a:cubicBezTo>
                      <a:cubicBezTo>
                        <a:pt x="-227" y="1680"/>
                        <a:pt x="246" y="2026"/>
                        <a:pt x="683" y="2008"/>
                      </a:cubicBezTo>
                      <a:cubicBezTo>
                        <a:pt x="1120" y="1990"/>
                        <a:pt x="1514" y="1626"/>
                        <a:pt x="1514" y="1626"/>
                      </a:cubicBezTo>
                      <a:lnTo>
                        <a:pt x="1411" y="1401"/>
                      </a:lnTo>
                      <a:cubicBezTo>
                        <a:pt x="1411" y="1401"/>
                        <a:pt x="979" y="1577"/>
                        <a:pt x="731" y="1401"/>
                      </a:cubicBezTo>
                      <a:cubicBezTo>
                        <a:pt x="398" y="1165"/>
                        <a:pt x="816" y="940"/>
                        <a:pt x="816" y="940"/>
                      </a:cubicBezTo>
                      <a:cubicBezTo>
                        <a:pt x="816" y="940"/>
                        <a:pt x="773" y="738"/>
                        <a:pt x="1004" y="328"/>
                      </a:cubicBezTo>
                      <a:cubicBezTo>
                        <a:pt x="1083" y="189"/>
                        <a:pt x="1314" y="1"/>
                        <a:pt x="1314" y="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8" name="Google Shape;2098;p39"/>
                <p:cNvSpPr/>
                <p:nvPr/>
              </p:nvSpPr>
              <p:spPr>
                <a:xfrm>
                  <a:off x="4986109" y="3672647"/>
                  <a:ext cx="79111" cy="48788"/>
                </a:xfrm>
                <a:custGeom>
                  <a:avLst/>
                  <a:gdLst/>
                  <a:ahLst/>
                  <a:cxnLst/>
                  <a:rect l="l" t="t" r="r" b="b"/>
                  <a:pathLst>
                    <a:path w="467" h="288" extrusionOk="0">
                      <a:moveTo>
                        <a:pt x="0" y="276"/>
                      </a:moveTo>
                      <a:lnTo>
                        <a:pt x="55" y="0"/>
                      </a:lnTo>
                      <a:lnTo>
                        <a:pt x="467" y="9"/>
                      </a:lnTo>
                      <a:lnTo>
                        <a:pt x="434" y="288"/>
                      </a:lnTo>
                      <a:lnTo>
                        <a:pt x="0" y="27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2099" name="Google Shape;2099;p39"/>
            <p:cNvGrpSpPr/>
            <p:nvPr/>
          </p:nvGrpSpPr>
          <p:grpSpPr>
            <a:xfrm>
              <a:off x="7653018" y="2451543"/>
              <a:ext cx="777751" cy="777634"/>
              <a:chOff x="7329443" y="3322343"/>
              <a:chExt cx="777751" cy="777634"/>
            </a:xfrm>
          </p:grpSpPr>
          <p:sp>
            <p:nvSpPr>
              <p:cNvPr id="2100" name="Google Shape;2100;p39"/>
              <p:cNvSpPr/>
              <p:nvPr/>
            </p:nvSpPr>
            <p:spPr>
              <a:xfrm flipH="1">
                <a:off x="7329443" y="3322343"/>
                <a:ext cx="777751" cy="777634"/>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1" name="Google Shape;2101;p39"/>
              <p:cNvSpPr/>
              <p:nvPr/>
            </p:nvSpPr>
            <p:spPr>
              <a:xfrm flipH="1">
                <a:off x="7369679" y="3362581"/>
                <a:ext cx="697424" cy="697159"/>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2" name="Google Shape;2102;p39"/>
              <p:cNvSpPr/>
              <p:nvPr/>
            </p:nvSpPr>
            <p:spPr>
              <a:xfrm flipH="1">
                <a:off x="7408617" y="3401377"/>
                <a:ext cx="619548" cy="619425"/>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3" name="Google Shape;2103;p39"/>
              <p:cNvSpPr txBox="1"/>
              <p:nvPr/>
            </p:nvSpPr>
            <p:spPr>
              <a:xfrm>
                <a:off x="7388427" y="3393845"/>
                <a:ext cx="649800" cy="649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4000" strike="noStrike">
                    <a:solidFill>
                      <a:schemeClr val="accent2"/>
                    </a:solidFill>
                    <a:latin typeface="Be Vietnam Pro SemiBold"/>
                    <a:ea typeface="Be Vietnam Pro SemiBold"/>
                    <a:cs typeface="Be Vietnam Pro SemiBold"/>
                    <a:sym typeface="Be Vietnam Pro SemiBold"/>
                  </a:rPr>
                  <a:t>$</a:t>
                </a:r>
                <a:endParaRPr sz="4000" strike="noStrike">
                  <a:solidFill>
                    <a:schemeClr val="accent2"/>
                  </a:solidFill>
                  <a:latin typeface="Be Vietnam Pro SemiBold"/>
                  <a:ea typeface="Be Vietnam Pro SemiBold"/>
                  <a:cs typeface="Be Vietnam Pro SemiBold"/>
                  <a:sym typeface="Be Vietnam Pro SemiBold"/>
                </a:endParaRPr>
              </a:p>
            </p:txBody>
          </p:sp>
        </p:grpSp>
        <p:grpSp>
          <p:nvGrpSpPr>
            <p:cNvPr id="2104" name="Google Shape;2104;p39"/>
            <p:cNvGrpSpPr/>
            <p:nvPr/>
          </p:nvGrpSpPr>
          <p:grpSpPr>
            <a:xfrm>
              <a:off x="6727267" y="811896"/>
              <a:ext cx="497217" cy="497064"/>
              <a:chOff x="7329443" y="3322343"/>
              <a:chExt cx="777751" cy="777634"/>
            </a:xfrm>
          </p:grpSpPr>
          <p:sp>
            <p:nvSpPr>
              <p:cNvPr id="2105" name="Google Shape;2105;p39"/>
              <p:cNvSpPr/>
              <p:nvPr/>
            </p:nvSpPr>
            <p:spPr>
              <a:xfrm flipH="1">
                <a:off x="7329443" y="3322343"/>
                <a:ext cx="777751" cy="777634"/>
              </a:xfrm>
              <a:custGeom>
                <a:avLst/>
                <a:gdLst/>
                <a:ahLst/>
                <a:cxnLst/>
                <a:rect l="l" t="t" r="r" b="b"/>
                <a:pathLst>
                  <a:path w="5393" h="5392" extrusionOk="0">
                    <a:moveTo>
                      <a:pt x="4603" y="789"/>
                    </a:moveTo>
                    <a:cubicBezTo>
                      <a:pt x="4938" y="1124"/>
                      <a:pt x="5178" y="1541"/>
                      <a:pt x="5301" y="1998"/>
                    </a:cubicBezTo>
                    <a:cubicBezTo>
                      <a:pt x="5423" y="2455"/>
                      <a:pt x="5423" y="2936"/>
                      <a:pt x="5301" y="3393"/>
                    </a:cubicBezTo>
                    <a:cubicBezTo>
                      <a:pt x="5178" y="3850"/>
                      <a:pt x="4938" y="4267"/>
                      <a:pt x="4603" y="4602"/>
                    </a:cubicBezTo>
                    <a:cubicBezTo>
                      <a:pt x="4268" y="4937"/>
                      <a:pt x="3851" y="5178"/>
                      <a:pt x="3394" y="5300"/>
                    </a:cubicBezTo>
                    <a:cubicBezTo>
                      <a:pt x="2937" y="5423"/>
                      <a:pt x="2456" y="5423"/>
                      <a:pt x="1999" y="5300"/>
                    </a:cubicBezTo>
                    <a:cubicBezTo>
                      <a:pt x="1541" y="5178"/>
                      <a:pt x="1125" y="4937"/>
                      <a:pt x="790" y="4602"/>
                    </a:cubicBezTo>
                    <a:cubicBezTo>
                      <a:pt x="455" y="4267"/>
                      <a:pt x="215" y="3850"/>
                      <a:pt x="92" y="3393"/>
                    </a:cubicBezTo>
                    <a:cubicBezTo>
                      <a:pt x="-30" y="2936"/>
                      <a:pt x="-30" y="2455"/>
                      <a:pt x="92" y="1998"/>
                    </a:cubicBezTo>
                    <a:cubicBezTo>
                      <a:pt x="215" y="1541"/>
                      <a:pt x="455" y="1124"/>
                      <a:pt x="790" y="789"/>
                    </a:cubicBezTo>
                    <a:cubicBezTo>
                      <a:pt x="1125" y="454"/>
                      <a:pt x="1541" y="214"/>
                      <a:pt x="1999" y="91"/>
                    </a:cubicBezTo>
                    <a:cubicBezTo>
                      <a:pt x="2456" y="-31"/>
                      <a:pt x="2937" y="-31"/>
                      <a:pt x="3394" y="91"/>
                    </a:cubicBezTo>
                    <a:cubicBezTo>
                      <a:pt x="3851" y="214"/>
                      <a:pt x="4268" y="454"/>
                      <a:pt x="4603" y="78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6" name="Google Shape;2106;p39"/>
              <p:cNvSpPr/>
              <p:nvPr/>
            </p:nvSpPr>
            <p:spPr>
              <a:xfrm flipH="1">
                <a:off x="7369679" y="3362581"/>
                <a:ext cx="697424" cy="697159"/>
              </a:xfrm>
              <a:custGeom>
                <a:avLst/>
                <a:gdLst/>
                <a:ahLst/>
                <a:cxnLst/>
                <a:rect l="l" t="t" r="r" b="b"/>
                <a:pathLst>
                  <a:path w="4836" h="4834" extrusionOk="0">
                    <a:moveTo>
                      <a:pt x="4128" y="707"/>
                    </a:moveTo>
                    <a:cubicBezTo>
                      <a:pt x="4428" y="1007"/>
                      <a:pt x="4644" y="1381"/>
                      <a:pt x="4754" y="1791"/>
                    </a:cubicBezTo>
                    <a:cubicBezTo>
                      <a:pt x="4864" y="2201"/>
                      <a:pt x="4864" y="2632"/>
                      <a:pt x="4754" y="3042"/>
                    </a:cubicBezTo>
                    <a:cubicBezTo>
                      <a:pt x="4644" y="3452"/>
                      <a:pt x="4428" y="3826"/>
                      <a:pt x="4128" y="4126"/>
                    </a:cubicBezTo>
                    <a:cubicBezTo>
                      <a:pt x="3828" y="4426"/>
                      <a:pt x="3454" y="4643"/>
                      <a:pt x="3044" y="4752"/>
                    </a:cubicBezTo>
                    <a:cubicBezTo>
                      <a:pt x="2634" y="4862"/>
                      <a:pt x="2203" y="4862"/>
                      <a:pt x="1793" y="4752"/>
                    </a:cubicBezTo>
                    <a:cubicBezTo>
                      <a:pt x="1383" y="4643"/>
                      <a:pt x="1009" y="4426"/>
                      <a:pt x="709" y="4126"/>
                    </a:cubicBezTo>
                    <a:cubicBezTo>
                      <a:pt x="409" y="3826"/>
                      <a:pt x="193" y="3452"/>
                      <a:pt x="83" y="3042"/>
                    </a:cubicBezTo>
                    <a:cubicBezTo>
                      <a:pt x="-27" y="2632"/>
                      <a:pt x="-27" y="2201"/>
                      <a:pt x="83" y="1791"/>
                    </a:cubicBezTo>
                    <a:cubicBezTo>
                      <a:pt x="193" y="1381"/>
                      <a:pt x="409" y="1007"/>
                      <a:pt x="709" y="707"/>
                    </a:cubicBezTo>
                    <a:cubicBezTo>
                      <a:pt x="1009" y="407"/>
                      <a:pt x="1383" y="191"/>
                      <a:pt x="1793" y="81"/>
                    </a:cubicBezTo>
                    <a:cubicBezTo>
                      <a:pt x="2203" y="-28"/>
                      <a:pt x="2634" y="-28"/>
                      <a:pt x="3044" y="81"/>
                    </a:cubicBezTo>
                    <a:cubicBezTo>
                      <a:pt x="3454" y="191"/>
                      <a:pt x="3828" y="407"/>
                      <a:pt x="4128" y="7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7" name="Google Shape;2107;p39"/>
              <p:cNvSpPr/>
              <p:nvPr/>
            </p:nvSpPr>
            <p:spPr>
              <a:xfrm flipH="1">
                <a:off x="7408617" y="3401377"/>
                <a:ext cx="619548" cy="619425"/>
              </a:xfrm>
              <a:custGeom>
                <a:avLst/>
                <a:gdLst/>
                <a:ahLst/>
                <a:cxnLst/>
                <a:rect l="l" t="t" r="r" b="b"/>
                <a:pathLst>
                  <a:path w="4296" h="4295" extrusionOk="0">
                    <a:moveTo>
                      <a:pt x="3667" y="629"/>
                    </a:moveTo>
                    <a:cubicBezTo>
                      <a:pt x="3934" y="895"/>
                      <a:pt x="4125" y="1228"/>
                      <a:pt x="4223" y="1592"/>
                    </a:cubicBezTo>
                    <a:cubicBezTo>
                      <a:pt x="4320" y="1957"/>
                      <a:pt x="4320" y="2339"/>
                      <a:pt x="4223" y="2703"/>
                    </a:cubicBezTo>
                    <a:cubicBezTo>
                      <a:pt x="4125" y="3068"/>
                      <a:pt x="3933" y="3400"/>
                      <a:pt x="3667" y="3666"/>
                    </a:cubicBezTo>
                    <a:cubicBezTo>
                      <a:pt x="3400" y="3933"/>
                      <a:pt x="3068" y="4125"/>
                      <a:pt x="2704" y="4222"/>
                    </a:cubicBezTo>
                    <a:cubicBezTo>
                      <a:pt x="2339" y="4320"/>
                      <a:pt x="1956" y="4320"/>
                      <a:pt x="1592" y="4222"/>
                    </a:cubicBezTo>
                    <a:cubicBezTo>
                      <a:pt x="1227" y="4125"/>
                      <a:pt x="895" y="3933"/>
                      <a:pt x="629" y="3666"/>
                    </a:cubicBezTo>
                    <a:cubicBezTo>
                      <a:pt x="362" y="3400"/>
                      <a:pt x="171" y="3068"/>
                      <a:pt x="74" y="2703"/>
                    </a:cubicBezTo>
                    <a:cubicBezTo>
                      <a:pt x="-24" y="2339"/>
                      <a:pt x="-24" y="1956"/>
                      <a:pt x="74" y="1592"/>
                    </a:cubicBezTo>
                    <a:cubicBezTo>
                      <a:pt x="171" y="1227"/>
                      <a:pt x="362" y="896"/>
                      <a:pt x="629" y="629"/>
                    </a:cubicBezTo>
                    <a:cubicBezTo>
                      <a:pt x="895" y="363"/>
                      <a:pt x="1228" y="170"/>
                      <a:pt x="1592" y="73"/>
                    </a:cubicBezTo>
                    <a:cubicBezTo>
                      <a:pt x="1957" y="-25"/>
                      <a:pt x="2340" y="-25"/>
                      <a:pt x="2704" y="73"/>
                    </a:cubicBezTo>
                    <a:cubicBezTo>
                      <a:pt x="3069" y="170"/>
                      <a:pt x="3401" y="362"/>
                      <a:pt x="3667" y="62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8" name="Google Shape;2108;p39"/>
              <p:cNvSpPr txBox="1"/>
              <p:nvPr/>
            </p:nvSpPr>
            <p:spPr>
              <a:xfrm>
                <a:off x="7388427" y="3393845"/>
                <a:ext cx="649800" cy="6498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 sz="3000" strike="noStrike">
                    <a:solidFill>
                      <a:schemeClr val="accent2"/>
                    </a:solidFill>
                    <a:latin typeface="Be Vietnam Pro SemiBold"/>
                    <a:ea typeface="Be Vietnam Pro SemiBold"/>
                    <a:cs typeface="Be Vietnam Pro SemiBold"/>
                    <a:sym typeface="Be Vietnam Pro SemiBold"/>
                  </a:rPr>
                  <a:t>$</a:t>
                </a:r>
                <a:endParaRPr sz="3000" strike="noStrike">
                  <a:solidFill>
                    <a:schemeClr val="accent2"/>
                  </a:solidFill>
                  <a:latin typeface="Be Vietnam Pro SemiBold"/>
                  <a:ea typeface="Be Vietnam Pro SemiBold"/>
                  <a:cs typeface="Be Vietnam Pro SemiBold"/>
                  <a:sym typeface="Be Vietnam Pro SemiBold"/>
                </a:endParaRPr>
              </a:p>
            </p:txBody>
          </p:sp>
        </p:grpSp>
      </p:grpSp>
      <p:sp>
        <p:nvSpPr>
          <p:cNvPr id="2" name="TextBox 1">
            <a:extLst>
              <a:ext uri="{FF2B5EF4-FFF2-40B4-BE49-F238E27FC236}">
                <a16:creationId xmlns:a16="http://schemas.microsoft.com/office/drawing/2014/main" id="{8F23F2DA-73DA-428C-AA53-8F2476B7DE94}"/>
              </a:ext>
            </a:extLst>
          </p:cNvPr>
          <p:cNvSpPr txBox="1"/>
          <p:nvPr/>
        </p:nvSpPr>
        <p:spPr>
          <a:xfrm>
            <a:off x="453610" y="1685706"/>
            <a:ext cx="5829681" cy="2031325"/>
          </a:xfrm>
          <a:prstGeom prst="rect">
            <a:avLst/>
          </a:prstGeom>
          <a:noFill/>
        </p:spPr>
        <p:txBody>
          <a:bodyPr wrap="square" rtlCol="0">
            <a:spAutoFit/>
          </a:bodyPr>
          <a:lstStyle/>
          <a:p>
            <a:pPr marL="285750" indent="-285750">
              <a:buFont typeface="Arial" panose="020B0604020202020204" pitchFamily="34" charset="0"/>
              <a:buChar char="•"/>
            </a:pPr>
            <a:r>
              <a:rPr lang="en-US" dirty="0"/>
              <a:t>Unsuitable Credit Limit relative to income</a:t>
            </a:r>
          </a:p>
          <a:p>
            <a:endParaRPr lang="en-US" dirty="0"/>
          </a:p>
          <a:p>
            <a:pPr marL="285750" indent="-285750">
              <a:buFont typeface="Arial" panose="020B0604020202020204" pitchFamily="34" charset="0"/>
              <a:buChar char="•"/>
            </a:pPr>
            <a:r>
              <a:rPr lang="en-US" dirty="0"/>
              <a:t>Issues with Gold and Premium card</a:t>
            </a:r>
          </a:p>
          <a:p>
            <a:endParaRPr lang="en-US" dirty="0"/>
          </a:p>
          <a:p>
            <a:pPr marL="285750" indent="-285750">
              <a:buFont typeface="Arial" panose="020B0604020202020204" pitchFamily="34" charset="0"/>
              <a:buChar char="•"/>
            </a:pPr>
            <a:r>
              <a:rPr lang="en-US" dirty="0"/>
              <a:t>Ineffective Customer Support</a:t>
            </a:r>
          </a:p>
          <a:p>
            <a:endParaRPr lang="en-US" dirty="0"/>
          </a:p>
          <a:p>
            <a:pPr marL="285750" indent="-285750">
              <a:buFont typeface="Arial" panose="020B0604020202020204" pitchFamily="34" charset="0"/>
              <a:buChar char="•"/>
            </a:pPr>
            <a:r>
              <a:rPr lang="en-US" dirty="0"/>
              <a:t>Customers’ Complaints are left unaddressed for a long time</a:t>
            </a:r>
          </a:p>
          <a:p>
            <a:endParaRPr lang="en-US" dirty="0"/>
          </a:p>
          <a:p>
            <a:pPr marL="285750" indent="-285750">
              <a:buFont typeface="Arial" panose="020B0604020202020204" pitchFamily="34" charset="0"/>
              <a:buChar char="•"/>
            </a:pPr>
            <a:r>
              <a:rPr lang="en-US" dirty="0"/>
              <a:t>Highest and Lowest income categories are not properly targeted.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32"/>
          <p:cNvSpPr txBox="1">
            <a:spLocks noGrp="1"/>
          </p:cNvSpPr>
          <p:nvPr>
            <p:ph type="title"/>
          </p:nvPr>
        </p:nvSpPr>
        <p:spPr>
          <a:xfrm>
            <a:off x="827775" y="2163875"/>
            <a:ext cx="3283800" cy="16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a:t>Returning Customers</a:t>
            </a:r>
            <a:endParaRPr sz="4400" dirty="0"/>
          </a:p>
        </p:txBody>
      </p:sp>
      <p:sp>
        <p:nvSpPr>
          <p:cNvPr id="1732" name="Google Shape;1732;p32"/>
          <p:cNvSpPr txBox="1">
            <a:spLocks noGrp="1"/>
          </p:cNvSpPr>
          <p:nvPr>
            <p:ph type="title" idx="2"/>
          </p:nvPr>
        </p:nvSpPr>
        <p:spPr>
          <a:xfrm>
            <a:off x="942075" y="1283075"/>
            <a:ext cx="1076700" cy="8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grpSp>
        <p:nvGrpSpPr>
          <p:cNvPr id="1733" name="Google Shape;1733;p32"/>
          <p:cNvGrpSpPr/>
          <p:nvPr/>
        </p:nvGrpSpPr>
        <p:grpSpPr>
          <a:xfrm>
            <a:off x="4334983" y="1618444"/>
            <a:ext cx="4308265" cy="2309781"/>
            <a:chOff x="4487383" y="1618444"/>
            <a:chExt cx="4308265" cy="2309781"/>
          </a:xfrm>
        </p:grpSpPr>
        <p:sp>
          <p:nvSpPr>
            <p:cNvPr id="1734" name="Google Shape;1734;p32"/>
            <p:cNvSpPr/>
            <p:nvPr/>
          </p:nvSpPr>
          <p:spPr>
            <a:xfrm flipH="1">
              <a:off x="5660561" y="3850300"/>
              <a:ext cx="133375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5" name="Google Shape;1735;p32"/>
            <p:cNvSpPr/>
            <p:nvPr/>
          </p:nvSpPr>
          <p:spPr>
            <a:xfrm flipH="1">
              <a:off x="7746170" y="3850300"/>
              <a:ext cx="1049478"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36" name="Google Shape;1736;p32"/>
            <p:cNvGrpSpPr/>
            <p:nvPr/>
          </p:nvGrpSpPr>
          <p:grpSpPr>
            <a:xfrm>
              <a:off x="5100639" y="1823929"/>
              <a:ext cx="2441940" cy="1895275"/>
              <a:chOff x="1677639" y="1666042"/>
              <a:chExt cx="2441940" cy="1895275"/>
            </a:xfrm>
          </p:grpSpPr>
          <p:sp>
            <p:nvSpPr>
              <p:cNvPr id="1737" name="Google Shape;1737;p32"/>
              <p:cNvSpPr/>
              <p:nvPr/>
            </p:nvSpPr>
            <p:spPr>
              <a:xfrm>
                <a:off x="1677639" y="1870002"/>
                <a:ext cx="342532" cy="1691315"/>
              </a:xfrm>
              <a:custGeom>
                <a:avLst/>
                <a:gdLst/>
                <a:ahLst/>
                <a:cxnLst/>
                <a:rect l="l" t="t" r="r" b="b"/>
                <a:pathLst>
                  <a:path w="2022" h="9984" extrusionOk="0">
                    <a:moveTo>
                      <a:pt x="0" y="0"/>
                    </a:moveTo>
                    <a:lnTo>
                      <a:pt x="2022" y="0"/>
                    </a:lnTo>
                    <a:lnTo>
                      <a:pt x="2022" y="9984"/>
                    </a:lnTo>
                    <a:lnTo>
                      <a:pt x="0" y="9984"/>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8" name="Google Shape;1738;p32"/>
              <p:cNvSpPr/>
              <p:nvPr/>
            </p:nvSpPr>
            <p:spPr>
              <a:xfrm>
                <a:off x="209758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2"/>
              <p:cNvSpPr/>
              <p:nvPr/>
            </p:nvSpPr>
            <p:spPr>
              <a:xfrm>
                <a:off x="2517538" y="2266912"/>
                <a:ext cx="342362" cy="1294405"/>
              </a:xfrm>
              <a:custGeom>
                <a:avLst/>
                <a:gdLst/>
                <a:ahLst/>
                <a:cxnLst/>
                <a:rect l="l" t="t" r="r" b="b"/>
                <a:pathLst>
                  <a:path w="2021" h="7641" extrusionOk="0">
                    <a:moveTo>
                      <a:pt x="0" y="0"/>
                    </a:moveTo>
                    <a:lnTo>
                      <a:pt x="2021" y="0"/>
                    </a:lnTo>
                    <a:lnTo>
                      <a:pt x="2021" y="7641"/>
                    </a:lnTo>
                    <a:lnTo>
                      <a:pt x="0" y="7641"/>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2"/>
              <p:cNvSpPr/>
              <p:nvPr/>
            </p:nvSpPr>
            <p:spPr>
              <a:xfrm>
                <a:off x="293714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2"/>
              <p:cNvSpPr/>
              <p:nvPr/>
            </p:nvSpPr>
            <p:spPr>
              <a:xfrm>
                <a:off x="3357098" y="2115805"/>
                <a:ext cx="342532" cy="1445512"/>
              </a:xfrm>
              <a:custGeom>
                <a:avLst/>
                <a:gdLst/>
                <a:ahLst/>
                <a:cxnLst/>
                <a:rect l="l" t="t" r="r" b="b"/>
                <a:pathLst>
                  <a:path w="2022" h="8533" extrusionOk="0">
                    <a:moveTo>
                      <a:pt x="0" y="0"/>
                    </a:moveTo>
                    <a:lnTo>
                      <a:pt x="2022" y="0"/>
                    </a:lnTo>
                    <a:lnTo>
                      <a:pt x="2022" y="8533"/>
                    </a:lnTo>
                    <a:lnTo>
                      <a:pt x="0" y="8533"/>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2"/>
              <p:cNvSpPr/>
              <p:nvPr/>
            </p:nvSpPr>
            <p:spPr>
              <a:xfrm>
                <a:off x="3777047" y="1790722"/>
                <a:ext cx="342532" cy="1770595"/>
              </a:xfrm>
              <a:custGeom>
                <a:avLst/>
                <a:gdLst/>
                <a:ahLst/>
                <a:cxnLst/>
                <a:rect l="l" t="t" r="r" b="b"/>
                <a:pathLst>
                  <a:path w="2022" h="10452" extrusionOk="0">
                    <a:moveTo>
                      <a:pt x="0" y="0"/>
                    </a:moveTo>
                    <a:lnTo>
                      <a:pt x="2022" y="0"/>
                    </a:lnTo>
                    <a:lnTo>
                      <a:pt x="2022" y="10452"/>
                    </a:lnTo>
                    <a:lnTo>
                      <a:pt x="0" y="10452"/>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43" name="Google Shape;1743;p32"/>
            <p:cNvSpPr/>
            <p:nvPr/>
          </p:nvSpPr>
          <p:spPr>
            <a:xfrm>
              <a:off x="5936475" y="2131587"/>
              <a:ext cx="342362" cy="364554"/>
            </a:xfrm>
            <a:custGeom>
              <a:avLst/>
              <a:gdLst/>
              <a:ahLst/>
              <a:cxnLst/>
              <a:rect l="l" t="t" r="r" b="b"/>
              <a:pathLst>
                <a:path w="2021" h="2152" extrusionOk="0">
                  <a:moveTo>
                    <a:pt x="0" y="0"/>
                  </a:moveTo>
                  <a:lnTo>
                    <a:pt x="2021" y="0"/>
                  </a:lnTo>
                  <a:lnTo>
                    <a:pt x="2021" y="2152"/>
                  </a:lnTo>
                  <a:lnTo>
                    <a:pt x="0" y="215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4" name="Google Shape;1744;p32"/>
            <p:cNvGrpSpPr/>
            <p:nvPr/>
          </p:nvGrpSpPr>
          <p:grpSpPr>
            <a:xfrm>
              <a:off x="5100639" y="1823929"/>
              <a:ext cx="2441940" cy="1294404"/>
              <a:chOff x="1677639" y="1666042"/>
              <a:chExt cx="2441940" cy="1294404"/>
            </a:xfrm>
          </p:grpSpPr>
          <p:sp>
            <p:nvSpPr>
              <p:cNvPr id="1745" name="Google Shape;1745;p32"/>
              <p:cNvSpPr/>
              <p:nvPr/>
            </p:nvSpPr>
            <p:spPr>
              <a:xfrm>
                <a:off x="1677639" y="1870002"/>
                <a:ext cx="342532" cy="500923"/>
              </a:xfrm>
              <a:custGeom>
                <a:avLst/>
                <a:gdLst/>
                <a:ahLst/>
                <a:cxnLst/>
                <a:rect l="l" t="t" r="r" b="b"/>
                <a:pathLst>
                  <a:path w="2022" h="2957" extrusionOk="0">
                    <a:moveTo>
                      <a:pt x="0" y="0"/>
                    </a:moveTo>
                    <a:lnTo>
                      <a:pt x="2022" y="0"/>
                    </a:lnTo>
                    <a:lnTo>
                      <a:pt x="2022" y="2957"/>
                    </a:lnTo>
                    <a:lnTo>
                      <a:pt x="0" y="29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2"/>
              <p:cNvSpPr/>
              <p:nvPr/>
            </p:nvSpPr>
            <p:spPr>
              <a:xfrm>
                <a:off x="2097588" y="1666042"/>
                <a:ext cx="342532" cy="1073165"/>
              </a:xfrm>
              <a:custGeom>
                <a:avLst/>
                <a:gdLst/>
                <a:ahLst/>
                <a:cxnLst/>
                <a:rect l="l" t="t" r="r" b="b"/>
                <a:pathLst>
                  <a:path w="2022" h="6335" extrusionOk="0">
                    <a:moveTo>
                      <a:pt x="0" y="0"/>
                    </a:moveTo>
                    <a:lnTo>
                      <a:pt x="2022" y="0"/>
                    </a:lnTo>
                    <a:lnTo>
                      <a:pt x="2022" y="6335"/>
                    </a:lnTo>
                    <a:lnTo>
                      <a:pt x="0" y="633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2"/>
              <p:cNvSpPr/>
              <p:nvPr/>
            </p:nvSpPr>
            <p:spPr>
              <a:xfrm>
                <a:off x="2937148" y="1666042"/>
                <a:ext cx="342532" cy="738934"/>
              </a:xfrm>
              <a:custGeom>
                <a:avLst/>
                <a:gdLst/>
                <a:ahLst/>
                <a:cxnLst/>
                <a:rect l="l" t="t" r="r" b="b"/>
                <a:pathLst>
                  <a:path w="2022" h="4362" extrusionOk="0">
                    <a:moveTo>
                      <a:pt x="0" y="0"/>
                    </a:moveTo>
                    <a:lnTo>
                      <a:pt x="2022" y="0"/>
                    </a:lnTo>
                    <a:lnTo>
                      <a:pt x="2022" y="4362"/>
                    </a:lnTo>
                    <a:lnTo>
                      <a:pt x="0" y="43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2"/>
              <p:cNvSpPr/>
              <p:nvPr/>
            </p:nvSpPr>
            <p:spPr>
              <a:xfrm>
                <a:off x="3357098" y="2115805"/>
                <a:ext cx="342532" cy="844641"/>
              </a:xfrm>
              <a:custGeom>
                <a:avLst/>
                <a:gdLst/>
                <a:ahLst/>
                <a:cxnLst/>
                <a:rect l="l" t="t" r="r" b="b"/>
                <a:pathLst>
                  <a:path w="2022" h="4986" extrusionOk="0">
                    <a:moveTo>
                      <a:pt x="0" y="0"/>
                    </a:moveTo>
                    <a:lnTo>
                      <a:pt x="2022" y="0"/>
                    </a:lnTo>
                    <a:lnTo>
                      <a:pt x="2022" y="4986"/>
                    </a:lnTo>
                    <a:lnTo>
                      <a:pt x="0" y="49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2"/>
              <p:cNvSpPr/>
              <p:nvPr/>
            </p:nvSpPr>
            <p:spPr>
              <a:xfrm>
                <a:off x="3777047" y="1790722"/>
                <a:ext cx="342532" cy="733343"/>
              </a:xfrm>
              <a:custGeom>
                <a:avLst/>
                <a:gdLst/>
                <a:ahLst/>
                <a:cxnLst/>
                <a:rect l="l" t="t" r="r" b="b"/>
                <a:pathLst>
                  <a:path w="2022" h="4329" extrusionOk="0">
                    <a:moveTo>
                      <a:pt x="0" y="0"/>
                    </a:moveTo>
                    <a:lnTo>
                      <a:pt x="2022" y="0"/>
                    </a:lnTo>
                    <a:lnTo>
                      <a:pt x="2022" y="4329"/>
                    </a:lnTo>
                    <a:lnTo>
                      <a:pt x="0" y="432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50" name="Google Shape;1750;p32"/>
            <p:cNvSpPr/>
            <p:nvPr/>
          </p:nvSpPr>
          <p:spPr>
            <a:xfrm>
              <a:off x="4487383" y="1763453"/>
              <a:ext cx="3688909" cy="1855635"/>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145425"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2"/>
            <p:cNvSpPr/>
            <p:nvPr/>
          </p:nvSpPr>
          <p:spPr>
            <a:xfrm>
              <a:off x="7964544" y="1618444"/>
              <a:ext cx="355406" cy="355406"/>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2"/>
            <p:cNvSpPr/>
            <p:nvPr/>
          </p:nvSpPr>
          <p:spPr>
            <a:xfrm>
              <a:off x="7592874" y="28386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2"/>
            <p:cNvSpPr/>
            <p:nvPr/>
          </p:nvSpPr>
          <p:spPr>
            <a:xfrm>
              <a:off x="7250435" y="2590750"/>
              <a:ext cx="355401" cy="361630"/>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2"/>
            <p:cNvSpPr/>
            <p:nvPr/>
          </p:nvSpPr>
          <p:spPr>
            <a:xfrm>
              <a:off x="5747909" y="3375835"/>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5" name="Google Shape;1755;p32"/>
            <p:cNvSpPr/>
            <p:nvPr/>
          </p:nvSpPr>
          <p:spPr>
            <a:xfrm>
              <a:off x="5812451" y="3440208"/>
              <a:ext cx="383866" cy="383866"/>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6" name="Google Shape;1756;p32"/>
            <p:cNvSpPr txBox="1"/>
            <p:nvPr/>
          </p:nvSpPr>
          <p:spPr>
            <a:xfrm>
              <a:off x="5889500" y="3446988"/>
              <a:ext cx="230100" cy="350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60" b="1" strike="noStrike">
                  <a:solidFill>
                    <a:schemeClr val="dk1"/>
                  </a:solidFill>
                  <a:latin typeface="Jost"/>
                  <a:ea typeface="Jost"/>
                  <a:cs typeface="Jost"/>
                  <a:sym typeface="Jost"/>
                </a:rPr>
                <a:t>$</a:t>
              </a:r>
              <a:endParaRPr sz="2260" b="1" strike="noStrike">
                <a:solidFill>
                  <a:schemeClr val="dk1"/>
                </a:solidFill>
                <a:latin typeface="Jost"/>
                <a:ea typeface="Jost"/>
                <a:cs typeface="Jost"/>
                <a:sym typeface="Jost"/>
              </a:endParaRPr>
            </a:p>
          </p:txBody>
        </p:sp>
        <p:sp>
          <p:nvSpPr>
            <p:cNvPr id="1757" name="Google Shape;1757;p32"/>
            <p:cNvSpPr/>
            <p:nvPr/>
          </p:nvSpPr>
          <p:spPr>
            <a:xfrm>
              <a:off x="6436192" y="3795942"/>
              <a:ext cx="158730" cy="88089"/>
            </a:xfrm>
            <a:custGeom>
              <a:avLst/>
              <a:gdLst/>
              <a:ahLst/>
              <a:cxnLst/>
              <a:rect l="l" t="t" r="r" b="b"/>
              <a:pathLst>
                <a:path w="937" h="520" extrusionOk="0">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2"/>
            <p:cNvSpPr/>
            <p:nvPr/>
          </p:nvSpPr>
          <p:spPr>
            <a:xfrm>
              <a:off x="6753822" y="3755793"/>
              <a:ext cx="134675" cy="132473"/>
            </a:xfrm>
            <a:custGeom>
              <a:avLst/>
              <a:gdLst/>
              <a:ahLst/>
              <a:cxnLst/>
              <a:rect l="l" t="t" r="r" b="b"/>
              <a:pathLst>
                <a:path w="795" h="782" extrusionOk="0">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2"/>
            <p:cNvSpPr/>
            <p:nvPr/>
          </p:nvSpPr>
          <p:spPr>
            <a:xfrm>
              <a:off x="6468718" y="3330255"/>
              <a:ext cx="127052" cy="525656"/>
            </a:xfrm>
            <a:custGeom>
              <a:avLst/>
              <a:gdLst/>
              <a:ahLst/>
              <a:cxnLst/>
              <a:rect l="l" t="t" r="r" b="b"/>
              <a:pathLst>
                <a:path w="750" h="3103" extrusionOk="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0" name="Google Shape;1760;p32"/>
            <p:cNvSpPr/>
            <p:nvPr/>
          </p:nvSpPr>
          <p:spPr>
            <a:xfrm>
              <a:off x="6635579" y="3333304"/>
              <a:ext cx="215819" cy="515661"/>
            </a:xfrm>
            <a:custGeom>
              <a:avLst/>
              <a:gdLst/>
              <a:ahLst/>
              <a:cxnLst/>
              <a:rect l="l" t="t" r="r" b="b"/>
              <a:pathLst>
                <a:path w="1274" h="3044" extrusionOk="0">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1" name="Google Shape;1761;p32"/>
            <p:cNvSpPr/>
            <p:nvPr/>
          </p:nvSpPr>
          <p:spPr>
            <a:xfrm>
              <a:off x="6461772" y="3011778"/>
              <a:ext cx="334909" cy="409107"/>
            </a:xfrm>
            <a:custGeom>
              <a:avLst/>
              <a:gdLst/>
              <a:ahLst/>
              <a:cxnLst/>
              <a:rect l="l" t="t" r="r" b="b"/>
              <a:pathLst>
                <a:path w="1977" h="2415" extrusionOk="0">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2" name="Google Shape;1762;p32"/>
            <p:cNvSpPr/>
            <p:nvPr/>
          </p:nvSpPr>
          <p:spPr>
            <a:xfrm>
              <a:off x="6294063" y="2649088"/>
              <a:ext cx="274093" cy="311023"/>
            </a:xfrm>
            <a:custGeom>
              <a:avLst/>
              <a:gdLst/>
              <a:ahLst/>
              <a:cxnLst/>
              <a:rect l="l" t="t" r="r" b="b"/>
              <a:pathLst>
                <a:path w="1618" h="1836" extrusionOk="0">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3" name="Google Shape;1763;p32"/>
            <p:cNvSpPr/>
            <p:nvPr/>
          </p:nvSpPr>
          <p:spPr>
            <a:xfrm>
              <a:off x="6539359" y="2432423"/>
              <a:ext cx="287476" cy="352357"/>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2"/>
            <p:cNvSpPr/>
            <p:nvPr/>
          </p:nvSpPr>
          <p:spPr>
            <a:xfrm>
              <a:off x="6490232" y="2648410"/>
              <a:ext cx="266978" cy="381664"/>
            </a:xfrm>
            <a:custGeom>
              <a:avLst/>
              <a:gdLst/>
              <a:ahLst/>
              <a:cxnLst/>
              <a:rect l="l" t="t" r="r" b="b"/>
              <a:pathLst>
                <a:path w="1576" h="2253" extrusionOk="0">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5" name="Google Shape;1765;p32"/>
            <p:cNvSpPr/>
            <p:nvPr/>
          </p:nvSpPr>
          <p:spPr>
            <a:xfrm>
              <a:off x="6535801" y="2439199"/>
              <a:ext cx="137385" cy="174146"/>
            </a:xfrm>
            <a:custGeom>
              <a:avLst/>
              <a:gdLst/>
              <a:ahLst/>
              <a:cxnLst/>
              <a:rect l="l" t="t" r="r" b="b"/>
              <a:pathLst>
                <a:path w="811" h="1028" extrusionOk="0">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2"/>
            <p:cNvSpPr/>
            <p:nvPr/>
          </p:nvSpPr>
          <p:spPr>
            <a:xfrm>
              <a:off x="6543763" y="2552359"/>
              <a:ext cx="136030" cy="168725"/>
            </a:xfrm>
            <a:custGeom>
              <a:avLst/>
              <a:gdLst/>
              <a:ahLst/>
              <a:cxnLst/>
              <a:rect l="l" t="t" r="r" b="b"/>
              <a:pathLst>
                <a:path w="803" h="996" extrusionOk="0">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2"/>
            <p:cNvSpPr/>
            <p:nvPr/>
          </p:nvSpPr>
          <p:spPr>
            <a:xfrm>
              <a:off x="6568326" y="2435302"/>
              <a:ext cx="119090" cy="130609"/>
            </a:xfrm>
            <a:custGeom>
              <a:avLst/>
              <a:gdLst/>
              <a:ahLst/>
              <a:cxnLst/>
              <a:rect l="l" t="t" r="r" b="b"/>
              <a:pathLst>
                <a:path w="703" h="771" extrusionOk="0">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2"/>
            <p:cNvSpPr/>
            <p:nvPr/>
          </p:nvSpPr>
          <p:spPr>
            <a:xfrm>
              <a:off x="6644727" y="2552359"/>
              <a:ext cx="43028" cy="29984"/>
            </a:xfrm>
            <a:custGeom>
              <a:avLst/>
              <a:gdLst/>
              <a:ahLst/>
              <a:cxnLst/>
              <a:rect l="l" t="t" r="r" b="b"/>
              <a:pathLst>
                <a:path w="254" h="177" extrusionOk="0">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2"/>
            <p:cNvSpPr/>
            <p:nvPr/>
          </p:nvSpPr>
          <p:spPr>
            <a:xfrm>
              <a:off x="6094338" y="2674498"/>
              <a:ext cx="147550" cy="159408"/>
            </a:xfrm>
            <a:custGeom>
              <a:avLst/>
              <a:gdLst/>
              <a:ahLst/>
              <a:cxnLst/>
              <a:rect l="l" t="t" r="r" b="b"/>
              <a:pathLst>
                <a:path w="871" h="941" extrusionOk="0">
                  <a:moveTo>
                    <a:pt x="377" y="0"/>
                  </a:moveTo>
                  <a:lnTo>
                    <a:pt x="871" y="269"/>
                  </a:lnTo>
                  <a:lnTo>
                    <a:pt x="557" y="941"/>
                  </a:lnTo>
                  <a:lnTo>
                    <a:pt x="0" y="618"/>
                  </a:lnTo>
                  <a:lnTo>
                    <a:pt x="377"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2"/>
            <p:cNvSpPr/>
            <p:nvPr/>
          </p:nvSpPr>
          <p:spPr>
            <a:xfrm>
              <a:off x="6153120" y="2688559"/>
              <a:ext cx="786536" cy="512781"/>
            </a:xfrm>
            <a:custGeom>
              <a:avLst/>
              <a:gdLst/>
              <a:ahLst/>
              <a:cxnLst/>
              <a:rect l="l" t="t" r="r" b="b"/>
              <a:pathLst>
                <a:path w="4643" h="3027" extrusionOk="0">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2"/>
            <p:cNvSpPr/>
            <p:nvPr/>
          </p:nvSpPr>
          <p:spPr>
            <a:xfrm>
              <a:off x="5300516" y="2114793"/>
              <a:ext cx="881909" cy="881909"/>
            </a:xfrm>
            <a:custGeom>
              <a:avLst/>
              <a:gdLst/>
              <a:ahLst/>
              <a:cxnLst/>
              <a:rect l="l" t="t" r="r" b="b"/>
              <a:pathLst>
                <a:path w="5206" h="5206" extrusionOk="0">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2"/>
            <p:cNvSpPr/>
            <p:nvPr/>
          </p:nvSpPr>
          <p:spPr>
            <a:xfrm>
              <a:off x="6265265" y="2891503"/>
              <a:ext cx="83007" cy="75384"/>
            </a:xfrm>
            <a:custGeom>
              <a:avLst/>
              <a:gdLst/>
              <a:ahLst/>
              <a:cxnLst/>
              <a:rect l="l" t="t" r="r" b="b"/>
              <a:pathLst>
                <a:path w="490" h="445" extrusionOk="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2"/>
            <p:cNvSpPr/>
            <p:nvPr/>
          </p:nvSpPr>
          <p:spPr>
            <a:xfrm>
              <a:off x="6722483" y="3117485"/>
              <a:ext cx="80466" cy="76909"/>
            </a:xfrm>
            <a:custGeom>
              <a:avLst/>
              <a:gdLst/>
              <a:ahLst/>
              <a:cxnLst/>
              <a:rect l="l" t="t" r="r" b="b"/>
              <a:pathLst>
                <a:path w="475" h="454" extrusionOk="0">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2"/>
            <p:cNvSpPr/>
            <p:nvPr/>
          </p:nvSpPr>
          <p:spPr>
            <a:xfrm>
              <a:off x="6751112" y="3084791"/>
              <a:ext cx="71488" cy="72674"/>
            </a:xfrm>
            <a:custGeom>
              <a:avLst/>
              <a:gdLst/>
              <a:ahLst/>
              <a:cxnLst/>
              <a:rect l="l" t="t" r="r" b="b"/>
              <a:pathLst>
                <a:path w="422" h="429" extrusionOk="0">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2"/>
            <p:cNvSpPr/>
            <p:nvPr/>
          </p:nvSpPr>
          <p:spPr>
            <a:xfrm>
              <a:off x="6669968" y="2662301"/>
              <a:ext cx="230049" cy="471108"/>
            </a:xfrm>
            <a:custGeom>
              <a:avLst/>
              <a:gdLst/>
              <a:ahLst/>
              <a:cxnLst/>
              <a:rect l="l" t="t" r="r" b="b"/>
              <a:pathLst>
                <a:path w="1358" h="2781" extrusionOk="0">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2"/>
            <p:cNvSpPr/>
            <p:nvPr/>
          </p:nvSpPr>
          <p:spPr>
            <a:xfrm>
              <a:off x="8007742" y="3807631"/>
              <a:ext cx="195490" cy="80636"/>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777;p32"/>
            <p:cNvSpPr/>
            <p:nvPr/>
          </p:nvSpPr>
          <p:spPr>
            <a:xfrm>
              <a:off x="8421423" y="3723099"/>
              <a:ext cx="83177" cy="153648"/>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778;p32"/>
            <p:cNvSpPr/>
            <p:nvPr/>
          </p:nvSpPr>
          <p:spPr>
            <a:xfrm>
              <a:off x="8051447" y="3087840"/>
              <a:ext cx="438922" cy="733852"/>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2"/>
            <p:cNvSpPr/>
            <p:nvPr/>
          </p:nvSpPr>
          <p:spPr>
            <a:xfrm>
              <a:off x="7996053" y="2395662"/>
              <a:ext cx="235808" cy="370144"/>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2"/>
            <p:cNvSpPr/>
            <p:nvPr/>
          </p:nvSpPr>
          <p:spPr>
            <a:xfrm>
              <a:off x="8029425" y="2691439"/>
              <a:ext cx="251563" cy="45128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2"/>
            <p:cNvSpPr/>
            <p:nvPr/>
          </p:nvSpPr>
          <p:spPr>
            <a:xfrm>
              <a:off x="7759736" y="1916423"/>
              <a:ext cx="511426" cy="511596"/>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2" name="Google Shape;1782;p32"/>
            <p:cNvSpPr/>
            <p:nvPr/>
          </p:nvSpPr>
          <p:spPr>
            <a:xfrm>
              <a:off x="7823940" y="1980627"/>
              <a:ext cx="383019" cy="383188"/>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3" name="Google Shape;1783;p32"/>
            <p:cNvSpPr txBox="1"/>
            <p:nvPr/>
          </p:nvSpPr>
          <p:spPr>
            <a:xfrm>
              <a:off x="7950483" y="1996550"/>
              <a:ext cx="1659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784" name="Google Shape;1784;p32"/>
            <p:cNvSpPr txBox="1"/>
            <p:nvPr/>
          </p:nvSpPr>
          <p:spPr>
            <a:xfrm>
              <a:off x="7919438" y="2009713"/>
              <a:ext cx="1920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150" b="1" strike="noStrike">
                  <a:solidFill>
                    <a:schemeClr val="dk1"/>
                  </a:solidFill>
                  <a:latin typeface="Jost"/>
                  <a:ea typeface="Jost"/>
                  <a:cs typeface="Jost"/>
                  <a:sym typeface="Jost"/>
                </a:rPr>
                <a:t>$</a:t>
              </a:r>
              <a:endParaRPr sz="2150" b="1" strike="noStrike">
                <a:solidFill>
                  <a:schemeClr val="dk1"/>
                </a:solidFill>
                <a:latin typeface="Jost"/>
                <a:ea typeface="Jost"/>
                <a:cs typeface="Jost"/>
                <a:sym typeface="Jost"/>
              </a:endParaRPr>
            </a:p>
          </p:txBody>
        </p:sp>
        <p:sp>
          <p:nvSpPr>
            <p:cNvPr id="1785" name="Google Shape;1785;p32"/>
            <p:cNvSpPr/>
            <p:nvPr/>
          </p:nvSpPr>
          <p:spPr>
            <a:xfrm>
              <a:off x="8090241" y="2502724"/>
              <a:ext cx="149582" cy="139757"/>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6" name="Google Shape;1786;p32"/>
            <p:cNvSpPr/>
            <p:nvPr/>
          </p:nvSpPr>
          <p:spPr>
            <a:xfrm>
              <a:off x="8109722" y="2586579"/>
              <a:ext cx="91816" cy="133659"/>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2"/>
            <p:cNvSpPr/>
            <p:nvPr/>
          </p:nvSpPr>
          <p:spPr>
            <a:xfrm>
              <a:off x="7771764" y="2288261"/>
              <a:ext cx="110281" cy="203622"/>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8" name="Google Shape;1788;p32"/>
            <p:cNvSpPr/>
            <p:nvPr/>
          </p:nvSpPr>
          <p:spPr>
            <a:xfrm>
              <a:off x="8170199" y="2452243"/>
              <a:ext cx="110112" cy="202605"/>
            </a:xfrm>
            <a:custGeom>
              <a:avLst/>
              <a:gdLst/>
              <a:ahLst/>
              <a:cxnLst/>
              <a:rect l="l" t="t" r="r" b="b"/>
              <a:pathLst>
                <a:path w="650" h="1196" extrusionOk="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789;p32"/>
            <p:cNvSpPr/>
            <p:nvPr/>
          </p:nvSpPr>
          <p:spPr>
            <a:xfrm>
              <a:off x="8184937" y="2595218"/>
              <a:ext cx="34050" cy="39979"/>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0" name="Google Shape;1790;p32"/>
            <p:cNvSpPr/>
            <p:nvPr/>
          </p:nvSpPr>
          <p:spPr>
            <a:xfrm>
              <a:off x="7823431" y="2450887"/>
              <a:ext cx="327963" cy="42909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36637995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CEAB319-1DCA-4893-8311-1F3463BB7D37}"/>
              </a:ext>
            </a:extLst>
          </p:cNvPr>
          <p:cNvSpPr>
            <a:spLocks noGrp="1"/>
          </p:cNvSpPr>
          <p:nvPr>
            <p:ph type="title"/>
          </p:nvPr>
        </p:nvSpPr>
        <p:spPr/>
        <p:txBody>
          <a:bodyPr/>
          <a:lstStyle/>
          <a:p>
            <a:r>
              <a:rPr lang="en-US" dirty="0"/>
              <a:t>What is a returning customer?</a:t>
            </a:r>
          </a:p>
        </p:txBody>
      </p:sp>
      <p:sp>
        <p:nvSpPr>
          <p:cNvPr id="7" name="TextBox 6">
            <a:extLst>
              <a:ext uri="{FF2B5EF4-FFF2-40B4-BE49-F238E27FC236}">
                <a16:creationId xmlns:a16="http://schemas.microsoft.com/office/drawing/2014/main" id="{B6E20143-A547-402C-9477-96E6D1E53D3F}"/>
              </a:ext>
            </a:extLst>
          </p:cNvPr>
          <p:cNvSpPr txBox="1"/>
          <p:nvPr/>
        </p:nvSpPr>
        <p:spPr>
          <a:xfrm>
            <a:off x="778075" y="1353868"/>
            <a:ext cx="5829681" cy="2462213"/>
          </a:xfrm>
          <a:prstGeom prst="rect">
            <a:avLst/>
          </a:prstGeom>
          <a:noFill/>
        </p:spPr>
        <p:txBody>
          <a:bodyPr wrap="square" rtlCol="0">
            <a:spAutoFit/>
          </a:bodyPr>
          <a:lstStyle/>
          <a:p>
            <a:r>
              <a:rPr lang="en-US" b="1" dirty="0"/>
              <a:t>Customer with above average:</a:t>
            </a:r>
          </a:p>
          <a:p>
            <a:pPr marL="285750" lvl="4"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Average Utilization Ratio</a:t>
            </a:r>
          </a:p>
          <a:p>
            <a:endParaRPr lang="en-US" dirty="0"/>
          </a:p>
          <a:p>
            <a:pPr marL="285750" indent="-285750">
              <a:buFont typeface="Arial" panose="020B0604020202020204" pitchFamily="34" charset="0"/>
              <a:buChar char="•"/>
            </a:pPr>
            <a:r>
              <a:rPr lang="en-US" dirty="0"/>
              <a:t>Total Relationship Count</a:t>
            </a:r>
          </a:p>
          <a:p>
            <a:endParaRPr lang="en-US" dirty="0"/>
          </a:p>
          <a:p>
            <a:pPr marL="285750" indent="-285750">
              <a:buFont typeface="Arial" panose="020B0604020202020204" pitchFamily="34" charset="0"/>
              <a:buChar char="•"/>
            </a:pPr>
            <a:r>
              <a:rPr lang="en-US" dirty="0"/>
              <a:t>Transaction Count in the last 12 months</a:t>
            </a:r>
          </a:p>
          <a:p>
            <a:pPr marL="285750" indent="-285750">
              <a:buFont typeface="Arial" panose="020B0604020202020204" pitchFamily="34" charset="0"/>
              <a:buChar char="•"/>
            </a:pPr>
            <a:endParaRPr lang="en-US" dirty="0"/>
          </a:p>
          <a:p>
            <a:r>
              <a:rPr lang="en-US" b="1" dirty="0"/>
              <a:t>Customer with below average:</a:t>
            </a:r>
          </a:p>
          <a:p>
            <a:endParaRPr lang="en-US" dirty="0"/>
          </a:p>
          <a:p>
            <a:pPr marL="285750" indent="-285750">
              <a:buFont typeface="Arial" panose="020B0604020202020204" pitchFamily="34" charset="0"/>
              <a:buChar char="•"/>
            </a:pPr>
            <a:r>
              <a:rPr lang="en-US" dirty="0"/>
              <a:t>Months of inactivity</a:t>
            </a:r>
          </a:p>
        </p:txBody>
      </p:sp>
    </p:spTree>
    <p:extLst>
      <p:ext uri="{BB962C8B-B14F-4D97-AF65-F5344CB8AC3E}">
        <p14:creationId xmlns:p14="http://schemas.microsoft.com/office/powerpoint/2010/main" val="18551953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4325D-49FE-4434-AC38-F55FF28FF949}"/>
              </a:ext>
            </a:extLst>
          </p:cNvPr>
          <p:cNvSpPr>
            <a:spLocks noGrp="1"/>
          </p:cNvSpPr>
          <p:nvPr>
            <p:ph type="title"/>
          </p:nvPr>
        </p:nvSpPr>
        <p:spPr/>
        <p:txBody>
          <a:bodyPr/>
          <a:lstStyle/>
          <a:p>
            <a:r>
              <a:rPr lang="en-US" sz="2400" dirty="0"/>
              <a:t>Income Categories of Returning Customer</a:t>
            </a:r>
          </a:p>
        </p:txBody>
      </p:sp>
      <p:pic>
        <p:nvPicPr>
          <p:cNvPr id="30722" name="Picture 2">
            <a:extLst>
              <a:ext uri="{FF2B5EF4-FFF2-40B4-BE49-F238E27FC236}">
                <a16:creationId xmlns:a16="http://schemas.microsoft.com/office/drawing/2014/main" id="{14CF800C-D064-44C7-986E-424809E642EE}"/>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2354365" y="1017725"/>
            <a:ext cx="4134926" cy="3489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34496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D91CA-585A-442F-8951-02C6219E1A8C}"/>
              </a:ext>
            </a:extLst>
          </p:cNvPr>
          <p:cNvSpPr>
            <a:spLocks noGrp="1"/>
          </p:cNvSpPr>
          <p:nvPr>
            <p:ph type="title"/>
          </p:nvPr>
        </p:nvSpPr>
        <p:spPr/>
        <p:txBody>
          <a:bodyPr/>
          <a:lstStyle/>
          <a:p>
            <a:r>
              <a:rPr lang="en-US" dirty="0"/>
              <a:t>Card Category</a:t>
            </a:r>
          </a:p>
        </p:txBody>
      </p:sp>
      <p:pic>
        <p:nvPicPr>
          <p:cNvPr id="4" name="Picture 3">
            <a:extLst>
              <a:ext uri="{FF2B5EF4-FFF2-40B4-BE49-F238E27FC236}">
                <a16:creationId xmlns:a16="http://schemas.microsoft.com/office/drawing/2014/main" id="{EE4A5A82-9FFF-43CE-9FED-ACD280EBC4B8}"/>
              </a:ext>
            </a:extLst>
          </p:cNvPr>
          <p:cNvPicPr>
            <a:picLocks noChangeAspect="1"/>
          </p:cNvPicPr>
          <p:nvPr/>
        </p:nvPicPr>
        <p:blipFill>
          <a:blip r:embed="rId3"/>
          <a:stretch>
            <a:fillRect/>
          </a:stretch>
        </p:blipFill>
        <p:spPr>
          <a:xfrm>
            <a:off x="879223" y="1111785"/>
            <a:ext cx="4821029" cy="3586690"/>
          </a:xfrm>
          <a:prstGeom prst="rect">
            <a:avLst/>
          </a:prstGeom>
        </p:spPr>
      </p:pic>
      <p:sp>
        <p:nvSpPr>
          <p:cNvPr id="8" name="Title 1">
            <a:extLst>
              <a:ext uri="{FF2B5EF4-FFF2-40B4-BE49-F238E27FC236}">
                <a16:creationId xmlns:a16="http://schemas.microsoft.com/office/drawing/2014/main" id="{34837D50-C180-4761-B7F3-1422427B138E}"/>
              </a:ext>
            </a:extLst>
          </p:cNvPr>
          <p:cNvSpPr txBox="1">
            <a:spLocks/>
          </p:cNvSpPr>
          <p:nvPr/>
        </p:nvSpPr>
        <p:spPr>
          <a:xfrm>
            <a:off x="5700253" y="1231605"/>
            <a:ext cx="3591232" cy="7889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1pPr>
            <a:lvl2pPr marR="0" lvl="1"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2pPr>
            <a:lvl3pPr marR="0" lvl="2"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3pPr>
            <a:lvl4pPr marR="0" lvl="3"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4pPr>
            <a:lvl5pPr marR="0" lvl="4"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5pPr>
            <a:lvl6pPr marR="0" lvl="5"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6pPr>
            <a:lvl7pPr marR="0" lvl="6"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7pPr>
            <a:lvl8pPr marR="0" lvl="7"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8pPr>
            <a:lvl9pPr marR="0" lvl="8" algn="l" rtl="0">
              <a:lnSpc>
                <a:spcPct val="100000"/>
              </a:lnSpc>
              <a:spcBef>
                <a:spcPts val="0"/>
              </a:spcBef>
              <a:spcAft>
                <a:spcPts val="0"/>
              </a:spcAft>
              <a:buClr>
                <a:schemeClr val="dk1"/>
              </a:buClr>
              <a:buSzPts val="3500"/>
              <a:buFont typeface="Be Vietnam Pro"/>
              <a:buNone/>
              <a:defRPr sz="3500" b="1" i="0" u="none" strike="noStrike" cap="none">
                <a:solidFill>
                  <a:schemeClr val="dk1"/>
                </a:solidFill>
                <a:latin typeface="Be Vietnam Pro"/>
                <a:ea typeface="Be Vietnam Pro"/>
                <a:cs typeface="Be Vietnam Pro"/>
                <a:sym typeface="Be Vietnam Pro"/>
              </a:defRPr>
            </a:lvl9pPr>
          </a:lstStyle>
          <a:p>
            <a:r>
              <a:rPr lang="en-US" dirty="0"/>
              <a:t>	</a:t>
            </a:r>
            <a:r>
              <a:rPr lang="en-US" sz="4400" dirty="0"/>
              <a:t>2754</a:t>
            </a:r>
            <a:endParaRPr lang="en-US" dirty="0"/>
          </a:p>
        </p:txBody>
      </p:sp>
      <p:sp>
        <p:nvSpPr>
          <p:cNvPr id="10" name="Google Shape;1977;p38">
            <a:extLst>
              <a:ext uri="{FF2B5EF4-FFF2-40B4-BE49-F238E27FC236}">
                <a16:creationId xmlns:a16="http://schemas.microsoft.com/office/drawing/2014/main" id="{AA357567-CDDD-4943-98D4-8A3B83179C8A}"/>
              </a:ext>
            </a:extLst>
          </p:cNvPr>
          <p:cNvSpPr txBox="1">
            <a:spLocks/>
          </p:cNvSpPr>
          <p:nvPr/>
        </p:nvSpPr>
        <p:spPr>
          <a:xfrm>
            <a:off x="5685300" y="2020529"/>
            <a:ext cx="3458700" cy="2925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600" dirty="0"/>
              <a:t>Average Credit Limit</a:t>
            </a:r>
          </a:p>
        </p:txBody>
      </p:sp>
    </p:spTree>
    <p:extLst>
      <p:ext uri="{BB962C8B-B14F-4D97-AF65-F5344CB8AC3E}">
        <p14:creationId xmlns:p14="http://schemas.microsoft.com/office/powerpoint/2010/main" val="5685420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E9603-B98D-4A84-A458-9F8340C7CD9E}"/>
              </a:ext>
            </a:extLst>
          </p:cNvPr>
          <p:cNvSpPr>
            <a:spLocks noGrp="1"/>
          </p:cNvSpPr>
          <p:nvPr>
            <p:ph type="title"/>
          </p:nvPr>
        </p:nvSpPr>
        <p:spPr>
          <a:xfrm>
            <a:off x="284922" y="386031"/>
            <a:ext cx="8711594" cy="904452"/>
          </a:xfrm>
        </p:spPr>
        <p:txBody>
          <a:bodyPr/>
          <a:lstStyle/>
          <a:p>
            <a:r>
              <a:rPr lang="en-US" dirty="0"/>
              <a:t>How to reward Returning Customers</a:t>
            </a:r>
          </a:p>
        </p:txBody>
      </p:sp>
      <p:sp>
        <p:nvSpPr>
          <p:cNvPr id="3" name="TextBox 2">
            <a:extLst>
              <a:ext uri="{FF2B5EF4-FFF2-40B4-BE49-F238E27FC236}">
                <a16:creationId xmlns:a16="http://schemas.microsoft.com/office/drawing/2014/main" id="{3B882E90-C204-40C3-BC80-5DF468FBB7E4}"/>
              </a:ext>
            </a:extLst>
          </p:cNvPr>
          <p:cNvSpPr txBox="1"/>
          <p:nvPr/>
        </p:nvSpPr>
        <p:spPr>
          <a:xfrm>
            <a:off x="284922" y="1700456"/>
            <a:ext cx="8801003" cy="1169551"/>
          </a:xfrm>
          <a:prstGeom prst="rect">
            <a:avLst/>
          </a:prstGeom>
          <a:noFill/>
        </p:spPr>
        <p:txBody>
          <a:bodyPr wrap="square" rtlCol="0">
            <a:spAutoFit/>
          </a:bodyPr>
          <a:lstStyle/>
          <a:p>
            <a:pPr marL="285750" indent="-285750">
              <a:buFont typeface="Arial" panose="020B0604020202020204" pitchFamily="34" charset="0"/>
              <a:buChar char="•"/>
            </a:pPr>
            <a:r>
              <a:rPr lang="en-US" dirty="0"/>
              <a:t>Loyalty Programs (Points, Vouchers, Discounts)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Chance to upgrade to higher card categories after certain period and number of products with the bank</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Attractive installment programs for major purchases (Cars, Houses) </a:t>
            </a:r>
          </a:p>
        </p:txBody>
      </p:sp>
    </p:spTree>
    <p:extLst>
      <p:ext uri="{BB962C8B-B14F-4D97-AF65-F5344CB8AC3E}">
        <p14:creationId xmlns:p14="http://schemas.microsoft.com/office/powerpoint/2010/main" val="7864984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32"/>
          <p:cNvSpPr txBox="1">
            <a:spLocks noGrp="1"/>
          </p:cNvSpPr>
          <p:nvPr>
            <p:ph type="title"/>
          </p:nvPr>
        </p:nvSpPr>
        <p:spPr>
          <a:xfrm>
            <a:off x="827774" y="2163875"/>
            <a:ext cx="3586547" cy="16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Predicting Churn</a:t>
            </a:r>
            <a:endParaRPr dirty="0"/>
          </a:p>
        </p:txBody>
      </p:sp>
      <p:sp>
        <p:nvSpPr>
          <p:cNvPr id="1732" name="Google Shape;1732;p32"/>
          <p:cNvSpPr txBox="1">
            <a:spLocks noGrp="1"/>
          </p:cNvSpPr>
          <p:nvPr>
            <p:ph type="title" idx="2"/>
          </p:nvPr>
        </p:nvSpPr>
        <p:spPr>
          <a:xfrm>
            <a:off x="942075" y="1283075"/>
            <a:ext cx="1076700" cy="8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grpSp>
        <p:nvGrpSpPr>
          <p:cNvPr id="1733" name="Google Shape;1733;p32"/>
          <p:cNvGrpSpPr/>
          <p:nvPr/>
        </p:nvGrpSpPr>
        <p:grpSpPr>
          <a:xfrm>
            <a:off x="4334983" y="1618444"/>
            <a:ext cx="4308265" cy="2309781"/>
            <a:chOff x="4487383" y="1618444"/>
            <a:chExt cx="4308265" cy="2309781"/>
          </a:xfrm>
        </p:grpSpPr>
        <p:sp>
          <p:nvSpPr>
            <p:cNvPr id="1734" name="Google Shape;1734;p32"/>
            <p:cNvSpPr/>
            <p:nvPr/>
          </p:nvSpPr>
          <p:spPr>
            <a:xfrm flipH="1">
              <a:off x="5660561" y="3850300"/>
              <a:ext cx="133375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5" name="Google Shape;1735;p32"/>
            <p:cNvSpPr/>
            <p:nvPr/>
          </p:nvSpPr>
          <p:spPr>
            <a:xfrm flipH="1">
              <a:off x="7746170" y="3850300"/>
              <a:ext cx="1049478"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36" name="Google Shape;1736;p32"/>
            <p:cNvGrpSpPr/>
            <p:nvPr/>
          </p:nvGrpSpPr>
          <p:grpSpPr>
            <a:xfrm>
              <a:off x="5100639" y="1823929"/>
              <a:ext cx="2441940" cy="1895275"/>
              <a:chOff x="1677639" y="1666042"/>
              <a:chExt cx="2441940" cy="1895275"/>
            </a:xfrm>
          </p:grpSpPr>
          <p:sp>
            <p:nvSpPr>
              <p:cNvPr id="1737" name="Google Shape;1737;p32"/>
              <p:cNvSpPr/>
              <p:nvPr/>
            </p:nvSpPr>
            <p:spPr>
              <a:xfrm>
                <a:off x="1677639" y="1870002"/>
                <a:ext cx="342532" cy="1691315"/>
              </a:xfrm>
              <a:custGeom>
                <a:avLst/>
                <a:gdLst/>
                <a:ahLst/>
                <a:cxnLst/>
                <a:rect l="l" t="t" r="r" b="b"/>
                <a:pathLst>
                  <a:path w="2022" h="9984" extrusionOk="0">
                    <a:moveTo>
                      <a:pt x="0" y="0"/>
                    </a:moveTo>
                    <a:lnTo>
                      <a:pt x="2022" y="0"/>
                    </a:lnTo>
                    <a:lnTo>
                      <a:pt x="2022" y="9984"/>
                    </a:lnTo>
                    <a:lnTo>
                      <a:pt x="0" y="9984"/>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8" name="Google Shape;1738;p32"/>
              <p:cNvSpPr/>
              <p:nvPr/>
            </p:nvSpPr>
            <p:spPr>
              <a:xfrm>
                <a:off x="209758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2"/>
              <p:cNvSpPr/>
              <p:nvPr/>
            </p:nvSpPr>
            <p:spPr>
              <a:xfrm>
                <a:off x="2517538" y="2266912"/>
                <a:ext cx="342362" cy="1294405"/>
              </a:xfrm>
              <a:custGeom>
                <a:avLst/>
                <a:gdLst/>
                <a:ahLst/>
                <a:cxnLst/>
                <a:rect l="l" t="t" r="r" b="b"/>
                <a:pathLst>
                  <a:path w="2021" h="7641" extrusionOk="0">
                    <a:moveTo>
                      <a:pt x="0" y="0"/>
                    </a:moveTo>
                    <a:lnTo>
                      <a:pt x="2021" y="0"/>
                    </a:lnTo>
                    <a:lnTo>
                      <a:pt x="2021" y="7641"/>
                    </a:lnTo>
                    <a:lnTo>
                      <a:pt x="0" y="7641"/>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2"/>
              <p:cNvSpPr/>
              <p:nvPr/>
            </p:nvSpPr>
            <p:spPr>
              <a:xfrm>
                <a:off x="293714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2"/>
              <p:cNvSpPr/>
              <p:nvPr/>
            </p:nvSpPr>
            <p:spPr>
              <a:xfrm>
                <a:off x="3357098" y="2115805"/>
                <a:ext cx="342532" cy="1445512"/>
              </a:xfrm>
              <a:custGeom>
                <a:avLst/>
                <a:gdLst/>
                <a:ahLst/>
                <a:cxnLst/>
                <a:rect l="l" t="t" r="r" b="b"/>
                <a:pathLst>
                  <a:path w="2022" h="8533" extrusionOk="0">
                    <a:moveTo>
                      <a:pt x="0" y="0"/>
                    </a:moveTo>
                    <a:lnTo>
                      <a:pt x="2022" y="0"/>
                    </a:lnTo>
                    <a:lnTo>
                      <a:pt x="2022" y="8533"/>
                    </a:lnTo>
                    <a:lnTo>
                      <a:pt x="0" y="8533"/>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2"/>
              <p:cNvSpPr/>
              <p:nvPr/>
            </p:nvSpPr>
            <p:spPr>
              <a:xfrm>
                <a:off x="3777047" y="1790722"/>
                <a:ext cx="342532" cy="1770595"/>
              </a:xfrm>
              <a:custGeom>
                <a:avLst/>
                <a:gdLst/>
                <a:ahLst/>
                <a:cxnLst/>
                <a:rect l="l" t="t" r="r" b="b"/>
                <a:pathLst>
                  <a:path w="2022" h="10452" extrusionOk="0">
                    <a:moveTo>
                      <a:pt x="0" y="0"/>
                    </a:moveTo>
                    <a:lnTo>
                      <a:pt x="2022" y="0"/>
                    </a:lnTo>
                    <a:lnTo>
                      <a:pt x="2022" y="10452"/>
                    </a:lnTo>
                    <a:lnTo>
                      <a:pt x="0" y="10452"/>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43" name="Google Shape;1743;p32"/>
            <p:cNvSpPr/>
            <p:nvPr/>
          </p:nvSpPr>
          <p:spPr>
            <a:xfrm>
              <a:off x="5936475" y="2131587"/>
              <a:ext cx="342362" cy="364554"/>
            </a:xfrm>
            <a:custGeom>
              <a:avLst/>
              <a:gdLst/>
              <a:ahLst/>
              <a:cxnLst/>
              <a:rect l="l" t="t" r="r" b="b"/>
              <a:pathLst>
                <a:path w="2021" h="2152" extrusionOk="0">
                  <a:moveTo>
                    <a:pt x="0" y="0"/>
                  </a:moveTo>
                  <a:lnTo>
                    <a:pt x="2021" y="0"/>
                  </a:lnTo>
                  <a:lnTo>
                    <a:pt x="2021" y="2152"/>
                  </a:lnTo>
                  <a:lnTo>
                    <a:pt x="0" y="215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4" name="Google Shape;1744;p32"/>
            <p:cNvGrpSpPr/>
            <p:nvPr/>
          </p:nvGrpSpPr>
          <p:grpSpPr>
            <a:xfrm>
              <a:off x="5100639" y="1823929"/>
              <a:ext cx="2441940" cy="1294404"/>
              <a:chOff x="1677639" y="1666042"/>
              <a:chExt cx="2441940" cy="1294404"/>
            </a:xfrm>
          </p:grpSpPr>
          <p:sp>
            <p:nvSpPr>
              <p:cNvPr id="1745" name="Google Shape;1745;p32"/>
              <p:cNvSpPr/>
              <p:nvPr/>
            </p:nvSpPr>
            <p:spPr>
              <a:xfrm>
                <a:off x="1677639" y="1870002"/>
                <a:ext cx="342532" cy="500923"/>
              </a:xfrm>
              <a:custGeom>
                <a:avLst/>
                <a:gdLst/>
                <a:ahLst/>
                <a:cxnLst/>
                <a:rect l="l" t="t" r="r" b="b"/>
                <a:pathLst>
                  <a:path w="2022" h="2957" extrusionOk="0">
                    <a:moveTo>
                      <a:pt x="0" y="0"/>
                    </a:moveTo>
                    <a:lnTo>
                      <a:pt x="2022" y="0"/>
                    </a:lnTo>
                    <a:lnTo>
                      <a:pt x="2022" y="2957"/>
                    </a:lnTo>
                    <a:lnTo>
                      <a:pt x="0" y="29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2"/>
              <p:cNvSpPr/>
              <p:nvPr/>
            </p:nvSpPr>
            <p:spPr>
              <a:xfrm>
                <a:off x="2097588" y="1666042"/>
                <a:ext cx="342532" cy="1073165"/>
              </a:xfrm>
              <a:custGeom>
                <a:avLst/>
                <a:gdLst/>
                <a:ahLst/>
                <a:cxnLst/>
                <a:rect l="l" t="t" r="r" b="b"/>
                <a:pathLst>
                  <a:path w="2022" h="6335" extrusionOk="0">
                    <a:moveTo>
                      <a:pt x="0" y="0"/>
                    </a:moveTo>
                    <a:lnTo>
                      <a:pt x="2022" y="0"/>
                    </a:lnTo>
                    <a:lnTo>
                      <a:pt x="2022" y="6335"/>
                    </a:lnTo>
                    <a:lnTo>
                      <a:pt x="0" y="633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2"/>
              <p:cNvSpPr/>
              <p:nvPr/>
            </p:nvSpPr>
            <p:spPr>
              <a:xfrm>
                <a:off x="2937148" y="1666042"/>
                <a:ext cx="342532" cy="738934"/>
              </a:xfrm>
              <a:custGeom>
                <a:avLst/>
                <a:gdLst/>
                <a:ahLst/>
                <a:cxnLst/>
                <a:rect l="l" t="t" r="r" b="b"/>
                <a:pathLst>
                  <a:path w="2022" h="4362" extrusionOk="0">
                    <a:moveTo>
                      <a:pt x="0" y="0"/>
                    </a:moveTo>
                    <a:lnTo>
                      <a:pt x="2022" y="0"/>
                    </a:lnTo>
                    <a:lnTo>
                      <a:pt x="2022" y="4362"/>
                    </a:lnTo>
                    <a:lnTo>
                      <a:pt x="0" y="43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2"/>
              <p:cNvSpPr/>
              <p:nvPr/>
            </p:nvSpPr>
            <p:spPr>
              <a:xfrm>
                <a:off x="3357098" y="2115805"/>
                <a:ext cx="342532" cy="844641"/>
              </a:xfrm>
              <a:custGeom>
                <a:avLst/>
                <a:gdLst/>
                <a:ahLst/>
                <a:cxnLst/>
                <a:rect l="l" t="t" r="r" b="b"/>
                <a:pathLst>
                  <a:path w="2022" h="4986" extrusionOk="0">
                    <a:moveTo>
                      <a:pt x="0" y="0"/>
                    </a:moveTo>
                    <a:lnTo>
                      <a:pt x="2022" y="0"/>
                    </a:lnTo>
                    <a:lnTo>
                      <a:pt x="2022" y="4986"/>
                    </a:lnTo>
                    <a:lnTo>
                      <a:pt x="0" y="49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2"/>
              <p:cNvSpPr/>
              <p:nvPr/>
            </p:nvSpPr>
            <p:spPr>
              <a:xfrm>
                <a:off x="3777047" y="1790722"/>
                <a:ext cx="342532" cy="733343"/>
              </a:xfrm>
              <a:custGeom>
                <a:avLst/>
                <a:gdLst/>
                <a:ahLst/>
                <a:cxnLst/>
                <a:rect l="l" t="t" r="r" b="b"/>
                <a:pathLst>
                  <a:path w="2022" h="4329" extrusionOk="0">
                    <a:moveTo>
                      <a:pt x="0" y="0"/>
                    </a:moveTo>
                    <a:lnTo>
                      <a:pt x="2022" y="0"/>
                    </a:lnTo>
                    <a:lnTo>
                      <a:pt x="2022" y="4329"/>
                    </a:lnTo>
                    <a:lnTo>
                      <a:pt x="0" y="432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50" name="Google Shape;1750;p32"/>
            <p:cNvSpPr/>
            <p:nvPr/>
          </p:nvSpPr>
          <p:spPr>
            <a:xfrm>
              <a:off x="4487383" y="1763453"/>
              <a:ext cx="3688909" cy="1855635"/>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145425"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2"/>
            <p:cNvSpPr/>
            <p:nvPr/>
          </p:nvSpPr>
          <p:spPr>
            <a:xfrm>
              <a:off x="7964544" y="1618444"/>
              <a:ext cx="355406" cy="355406"/>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2"/>
            <p:cNvSpPr/>
            <p:nvPr/>
          </p:nvSpPr>
          <p:spPr>
            <a:xfrm>
              <a:off x="7592874" y="28386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2"/>
            <p:cNvSpPr/>
            <p:nvPr/>
          </p:nvSpPr>
          <p:spPr>
            <a:xfrm>
              <a:off x="7250435" y="2590750"/>
              <a:ext cx="355401" cy="361630"/>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2"/>
            <p:cNvSpPr/>
            <p:nvPr/>
          </p:nvSpPr>
          <p:spPr>
            <a:xfrm>
              <a:off x="5747909" y="3375835"/>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5" name="Google Shape;1755;p32"/>
            <p:cNvSpPr/>
            <p:nvPr/>
          </p:nvSpPr>
          <p:spPr>
            <a:xfrm>
              <a:off x="5812451" y="3440208"/>
              <a:ext cx="383866" cy="383866"/>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6" name="Google Shape;1756;p32"/>
            <p:cNvSpPr txBox="1"/>
            <p:nvPr/>
          </p:nvSpPr>
          <p:spPr>
            <a:xfrm>
              <a:off x="5889500" y="3446988"/>
              <a:ext cx="230100" cy="350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60" b="1" strike="noStrike">
                  <a:solidFill>
                    <a:schemeClr val="dk1"/>
                  </a:solidFill>
                  <a:latin typeface="Jost"/>
                  <a:ea typeface="Jost"/>
                  <a:cs typeface="Jost"/>
                  <a:sym typeface="Jost"/>
                </a:rPr>
                <a:t>$</a:t>
              </a:r>
              <a:endParaRPr sz="2260" b="1" strike="noStrike">
                <a:solidFill>
                  <a:schemeClr val="dk1"/>
                </a:solidFill>
                <a:latin typeface="Jost"/>
                <a:ea typeface="Jost"/>
                <a:cs typeface="Jost"/>
                <a:sym typeface="Jost"/>
              </a:endParaRPr>
            </a:p>
          </p:txBody>
        </p:sp>
        <p:sp>
          <p:nvSpPr>
            <p:cNvPr id="1757" name="Google Shape;1757;p32"/>
            <p:cNvSpPr/>
            <p:nvPr/>
          </p:nvSpPr>
          <p:spPr>
            <a:xfrm>
              <a:off x="6436192" y="3795942"/>
              <a:ext cx="158730" cy="88089"/>
            </a:xfrm>
            <a:custGeom>
              <a:avLst/>
              <a:gdLst/>
              <a:ahLst/>
              <a:cxnLst/>
              <a:rect l="l" t="t" r="r" b="b"/>
              <a:pathLst>
                <a:path w="937" h="520" extrusionOk="0">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2"/>
            <p:cNvSpPr/>
            <p:nvPr/>
          </p:nvSpPr>
          <p:spPr>
            <a:xfrm>
              <a:off x="6753822" y="3755793"/>
              <a:ext cx="134675" cy="132473"/>
            </a:xfrm>
            <a:custGeom>
              <a:avLst/>
              <a:gdLst/>
              <a:ahLst/>
              <a:cxnLst/>
              <a:rect l="l" t="t" r="r" b="b"/>
              <a:pathLst>
                <a:path w="795" h="782" extrusionOk="0">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2"/>
            <p:cNvSpPr/>
            <p:nvPr/>
          </p:nvSpPr>
          <p:spPr>
            <a:xfrm>
              <a:off x="6468718" y="3330255"/>
              <a:ext cx="127052" cy="525656"/>
            </a:xfrm>
            <a:custGeom>
              <a:avLst/>
              <a:gdLst/>
              <a:ahLst/>
              <a:cxnLst/>
              <a:rect l="l" t="t" r="r" b="b"/>
              <a:pathLst>
                <a:path w="750" h="3103" extrusionOk="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0" name="Google Shape;1760;p32"/>
            <p:cNvSpPr/>
            <p:nvPr/>
          </p:nvSpPr>
          <p:spPr>
            <a:xfrm>
              <a:off x="6635579" y="3333304"/>
              <a:ext cx="215819" cy="515661"/>
            </a:xfrm>
            <a:custGeom>
              <a:avLst/>
              <a:gdLst/>
              <a:ahLst/>
              <a:cxnLst/>
              <a:rect l="l" t="t" r="r" b="b"/>
              <a:pathLst>
                <a:path w="1274" h="3044" extrusionOk="0">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1" name="Google Shape;1761;p32"/>
            <p:cNvSpPr/>
            <p:nvPr/>
          </p:nvSpPr>
          <p:spPr>
            <a:xfrm>
              <a:off x="6461772" y="3011778"/>
              <a:ext cx="334909" cy="409107"/>
            </a:xfrm>
            <a:custGeom>
              <a:avLst/>
              <a:gdLst/>
              <a:ahLst/>
              <a:cxnLst/>
              <a:rect l="l" t="t" r="r" b="b"/>
              <a:pathLst>
                <a:path w="1977" h="2415" extrusionOk="0">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2" name="Google Shape;1762;p32"/>
            <p:cNvSpPr/>
            <p:nvPr/>
          </p:nvSpPr>
          <p:spPr>
            <a:xfrm>
              <a:off x="6294063" y="2649088"/>
              <a:ext cx="274093" cy="311023"/>
            </a:xfrm>
            <a:custGeom>
              <a:avLst/>
              <a:gdLst/>
              <a:ahLst/>
              <a:cxnLst/>
              <a:rect l="l" t="t" r="r" b="b"/>
              <a:pathLst>
                <a:path w="1618" h="1836" extrusionOk="0">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3" name="Google Shape;1763;p32"/>
            <p:cNvSpPr/>
            <p:nvPr/>
          </p:nvSpPr>
          <p:spPr>
            <a:xfrm>
              <a:off x="6539359" y="2432423"/>
              <a:ext cx="287476" cy="352357"/>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2"/>
            <p:cNvSpPr/>
            <p:nvPr/>
          </p:nvSpPr>
          <p:spPr>
            <a:xfrm>
              <a:off x="6490232" y="2648410"/>
              <a:ext cx="266978" cy="381664"/>
            </a:xfrm>
            <a:custGeom>
              <a:avLst/>
              <a:gdLst/>
              <a:ahLst/>
              <a:cxnLst/>
              <a:rect l="l" t="t" r="r" b="b"/>
              <a:pathLst>
                <a:path w="1576" h="2253" extrusionOk="0">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5" name="Google Shape;1765;p32"/>
            <p:cNvSpPr/>
            <p:nvPr/>
          </p:nvSpPr>
          <p:spPr>
            <a:xfrm>
              <a:off x="6535801" y="2439199"/>
              <a:ext cx="137385" cy="174146"/>
            </a:xfrm>
            <a:custGeom>
              <a:avLst/>
              <a:gdLst/>
              <a:ahLst/>
              <a:cxnLst/>
              <a:rect l="l" t="t" r="r" b="b"/>
              <a:pathLst>
                <a:path w="811" h="1028" extrusionOk="0">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2"/>
            <p:cNvSpPr/>
            <p:nvPr/>
          </p:nvSpPr>
          <p:spPr>
            <a:xfrm>
              <a:off x="6543763" y="2552359"/>
              <a:ext cx="136030" cy="168725"/>
            </a:xfrm>
            <a:custGeom>
              <a:avLst/>
              <a:gdLst/>
              <a:ahLst/>
              <a:cxnLst/>
              <a:rect l="l" t="t" r="r" b="b"/>
              <a:pathLst>
                <a:path w="803" h="996" extrusionOk="0">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2"/>
            <p:cNvSpPr/>
            <p:nvPr/>
          </p:nvSpPr>
          <p:spPr>
            <a:xfrm>
              <a:off x="6568326" y="2435302"/>
              <a:ext cx="119090" cy="130609"/>
            </a:xfrm>
            <a:custGeom>
              <a:avLst/>
              <a:gdLst/>
              <a:ahLst/>
              <a:cxnLst/>
              <a:rect l="l" t="t" r="r" b="b"/>
              <a:pathLst>
                <a:path w="703" h="771" extrusionOk="0">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2"/>
            <p:cNvSpPr/>
            <p:nvPr/>
          </p:nvSpPr>
          <p:spPr>
            <a:xfrm>
              <a:off x="6644727" y="2552359"/>
              <a:ext cx="43028" cy="29984"/>
            </a:xfrm>
            <a:custGeom>
              <a:avLst/>
              <a:gdLst/>
              <a:ahLst/>
              <a:cxnLst/>
              <a:rect l="l" t="t" r="r" b="b"/>
              <a:pathLst>
                <a:path w="254" h="177" extrusionOk="0">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2"/>
            <p:cNvSpPr/>
            <p:nvPr/>
          </p:nvSpPr>
          <p:spPr>
            <a:xfrm>
              <a:off x="6094338" y="2674498"/>
              <a:ext cx="147550" cy="159408"/>
            </a:xfrm>
            <a:custGeom>
              <a:avLst/>
              <a:gdLst/>
              <a:ahLst/>
              <a:cxnLst/>
              <a:rect l="l" t="t" r="r" b="b"/>
              <a:pathLst>
                <a:path w="871" h="941" extrusionOk="0">
                  <a:moveTo>
                    <a:pt x="377" y="0"/>
                  </a:moveTo>
                  <a:lnTo>
                    <a:pt x="871" y="269"/>
                  </a:lnTo>
                  <a:lnTo>
                    <a:pt x="557" y="941"/>
                  </a:lnTo>
                  <a:lnTo>
                    <a:pt x="0" y="618"/>
                  </a:lnTo>
                  <a:lnTo>
                    <a:pt x="377"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2"/>
            <p:cNvSpPr/>
            <p:nvPr/>
          </p:nvSpPr>
          <p:spPr>
            <a:xfrm>
              <a:off x="6153120" y="2688559"/>
              <a:ext cx="786536" cy="512781"/>
            </a:xfrm>
            <a:custGeom>
              <a:avLst/>
              <a:gdLst/>
              <a:ahLst/>
              <a:cxnLst/>
              <a:rect l="l" t="t" r="r" b="b"/>
              <a:pathLst>
                <a:path w="4643" h="3027" extrusionOk="0">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2"/>
            <p:cNvSpPr/>
            <p:nvPr/>
          </p:nvSpPr>
          <p:spPr>
            <a:xfrm>
              <a:off x="5300516" y="2114793"/>
              <a:ext cx="881909" cy="881909"/>
            </a:xfrm>
            <a:custGeom>
              <a:avLst/>
              <a:gdLst/>
              <a:ahLst/>
              <a:cxnLst/>
              <a:rect l="l" t="t" r="r" b="b"/>
              <a:pathLst>
                <a:path w="5206" h="5206" extrusionOk="0">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2"/>
            <p:cNvSpPr/>
            <p:nvPr/>
          </p:nvSpPr>
          <p:spPr>
            <a:xfrm>
              <a:off x="6265265" y="2891503"/>
              <a:ext cx="83007" cy="75384"/>
            </a:xfrm>
            <a:custGeom>
              <a:avLst/>
              <a:gdLst/>
              <a:ahLst/>
              <a:cxnLst/>
              <a:rect l="l" t="t" r="r" b="b"/>
              <a:pathLst>
                <a:path w="490" h="445" extrusionOk="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2"/>
            <p:cNvSpPr/>
            <p:nvPr/>
          </p:nvSpPr>
          <p:spPr>
            <a:xfrm>
              <a:off x="6722483" y="3117485"/>
              <a:ext cx="80466" cy="76909"/>
            </a:xfrm>
            <a:custGeom>
              <a:avLst/>
              <a:gdLst/>
              <a:ahLst/>
              <a:cxnLst/>
              <a:rect l="l" t="t" r="r" b="b"/>
              <a:pathLst>
                <a:path w="475" h="454" extrusionOk="0">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2"/>
            <p:cNvSpPr/>
            <p:nvPr/>
          </p:nvSpPr>
          <p:spPr>
            <a:xfrm>
              <a:off x="6751112" y="3084791"/>
              <a:ext cx="71488" cy="72674"/>
            </a:xfrm>
            <a:custGeom>
              <a:avLst/>
              <a:gdLst/>
              <a:ahLst/>
              <a:cxnLst/>
              <a:rect l="l" t="t" r="r" b="b"/>
              <a:pathLst>
                <a:path w="422" h="429" extrusionOk="0">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2"/>
            <p:cNvSpPr/>
            <p:nvPr/>
          </p:nvSpPr>
          <p:spPr>
            <a:xfrm>
              <a:off x="6669968" y="2662301"/>
              <a:ext cx="230049" cy="471108"/>
            </a:xfrm>
            <a:custGeom>
              <a:avLst/>
              <a:gdLst/>
              <a:ahLst/>
              <a:cxnLst/>
              <a:rect l="l" t="t" r="r" b="b"/>
              <a:pathLst>
                <a:path w="1358" h="2781" extrusionOk="0">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2"/>
            <p:cNvSpPr/>
            <p:nvPr/>
          </p:nvSpPr>
          <p:spPr>
            <a:xfrm>
              <a:off x="8007742" y="3807631"/>
              <a:ext cx="195490" cy="80636"/>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777;p32"/>
            <p:cNvSpPr/>
            <p:nvPr/>
          </p:nvSpPr>
          <p:spPr>
            <a:xfrm>
              <a:off x="8421423" y="3723099"/>
              <a:ext cx="83177" cy="153648"/>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778;p32"/>
            <p:cNvSpPr/>
            <p:nvPr/>
          </p:nvSpPr>
          <p:spPr>
            <a:xfrm>
              <a:off x="8051447" y="3087840"/>
              <a:ext cx="438922" cy="733852"/>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2"/>
            <p:cNvSpPr/>
            <p:nvPr/>
          </p:nvSpPr>
          <p:spPr>
            <a:xfrm>
              <a:off x="7996053" y="2395662"/>
              <a:ext cx="235808" cy="370144"/>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2"/>
            <p:cNvSpPr/>
            <p:nvPr/>
          </p:nvSpPr>
          <p:spPr>
            <a:xfrm>
              <a:off x="8029425" y="2691439"/>
              <a:ext cx="251563" cy="45128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2"/>
            <p:cNvSpPr/>
            <p:nvPr/>
          </p:nvSpPr>
          <p:spPr>
            <a:xfrm>
              <a:off x="7759736" y="1916423"/>
              <a:ext cx="511426" cy="511596"/>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2" name="Google Shape;1782;p32"/>
            <p:cNvSpPr/>
            <p:nvPr/>
          </p:nvSpPr>
          <p:spPr>
            <a:xfrm>
              <a:off x="7823940" y="1980627"/>
              <a:ext cx="383019" cy="383188"/>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3" name="Google Shape;1783;p32"/>
            <p:cNvSpPr txBox="1"/>
            <p:nvPr/>
          </p:nvSpPr>
          <p:spPr>
            <a:xfrm>
              <a:off x="7950483" y="1996550"/>
              <a:ext cx="1659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784" name="Google Shape;1784;p32"/>
            <p:cNvSpPr txBox="1"/>
            <p:nvPr/>
          </p:nvSpPr>
          <p:spPr>
            <a:xfrm>
              <a:off x="7919438" y="2009713"/>
              <a:ext cx="1920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150" b="1" strike="noStrike">
                  <a:solidFill>
                    <a:schemeClr val="dk1"/>
                  </a:solidFill>
                  <a:latin typeface="Jost"/>
                  <a:ea typeface="Jost"/>
                  <a:cs typeface="Jost"/>
                  <a:sym typeface="Jost"/>
                </a:rPr>
                <a:t>$</a:t>
              </a:r>
              <a:endParaRPr sz="2150" b="1" strike="noStrike">
                <a:solidFill>
                  <a:schemeClr val="dk1"/>
                </a:solidFill>
                <a:latin typeface="Jost"/>
                <a:ea typeface="Jost"/>
                <a:cs typeface="Jost"/>
                <a:sym typeface="Jost"/>
              </a:endParaRPr>
            </a:p>
          </p:txBody>
        </p:sp>
        <p:sp>
          <p:nvSpPr>
            <p:cNvPr id="1785" name="Google Shape;1785;p32"/>
            <p:cNvSpPr/>
            <p:nvPr/>
          </p:nvSpPr>
          <p:spPr>
            <a:xfrm>
              <a:off x="8090241" y="2502724"/>
              <a:ext cx="149582" cy="139757"/>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6" name="Google Shape;1786;p32"/>
            <p:cNvSpPr/>
            <p:nvPr/>
          </p:nvSpPr>
          <p:spPr>
            <a:xfrm>
              <a:off x="8109722" y="2586579"/>
              <a:ext cx="91816" cy="133659"/>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2"/>
            <p:cNvSpPr/>
            <p:nvPr/>
          </p:nvSpPr>
          <p:spPr>
            <a:xfrm>
              <a:off x="7771764" y="2288261"/>
              <a:ext cx="110281" cy="203622"/>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8" name="Google Shape;1788;p32"/>
            <p:cNvSpPr/>
            <p:nvPr/>
          </p:nvSpPr>
          <p:spPr>
            <a:xfrm>
              <a:off x="8170199" y="2452243"/>
              <a:ext cx="110112" cy="202605"/>
            </a:xfrm>
            <a:custGeom>
              <a:avLst/>
              <a:gdLst/>
              <a:ahLst/>
              <a:cxnLst/>
              <a:rect l="l" t="t" r="r" b="b"/>
              <a:pathLst>
                <a:path w="650" h="1196" extrusionOk="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789;p32"/>
            <p:cNvSpPr/>
            <p:nvPr/>
          </p:nvSpPr>
          <p:spPr>
            <a:xfrm>
              <a:off x="8184937" y="2595218"/>
              <a:ext cx="34050" cy="39979"/>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0" name="Google Shape;1790;p32"/>
            <p:cNvSpPr/>
            <p:nvPr/>
          </p:nvSpPr>
          <p:spPr>
            <a:xfrm>
              <a:off x="7823431" y="2450887"/>
              <a:ext cx="327963" cy="42909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21847844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32"/>
          <p:cNvSpPr txBox="1">
            <a:spLocks noGrp="1"/>
          </p:cNvSpPr>
          <p:nvPr>
            <p:ph type="title"/>
          </p:nvPr>
        </p:nvSpPr>
        <p:spPr>
          <a:xfrm>
            <a:off x="435078" y="2163875"/>
            <a:ext cx="3979244" cy="16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Marketing</a:t>
            </a:r>
            <a:br>
              <a:rPr lang="en" dirty="0"/>
            </a:br>
            <a:r>
              <a:rPr lang="en" dirty="0"/>
              <a:t>Campaign</a:t>
            </a:r>
            <a:endParaRPr dirty="0"/>
          </a:p>
        </p:txBody>
      </p:sp>
      <p:sp>
        <p:nvSpPr>
          <p:cNvPr id="1732" name="Google Shape;1732;p32"/>
          <p:cNvSpPr txBox="1">
            <a:spLocks noGrp="1"/>
          </p:cNvSpPr>
          <p:nvPr>
            <p:ph type="title" idx="2"/>
          </p:nvPr>
        </p:nvSpPr>
        <p:spPr>
          <a:xfrm>
            <a:off x="942075" y="1283075"/>
            <a:ext cx="1076700" cy="8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grpSp>
        <p:nvGrpSpPr>
          <p:cNvPr id="1733" name="Google Shape;1733;p32"/>
          <p:cNvGrpSpPr/>
          <p:nvPr/>
        </p:nvGrpSpPr>
        <p:grpSpPr>
          <a:xfrm>
            <a:off x="4334983" y="1618444"/>
            <a:ext cx="4308265" cy="2309781"/>
            <a:chOff x="4487383" y="1618444"/>
            <a:chExt cx="4308265" cy="2309781"/>
          </a:xfrm>
        </p:grpSpPr>
        <p:sp>
          <p:nvSpPr>
            <p:cNvPr id="1734" name="Google Shape;1734;p32"/>
            <p:cNvSpPr/>
            <p:nvPr/>
          </p:nvSpPr>
          <p:spPr>
            <a:xfrm flipH="1">
              <a:off x="5660561" y="3850300"/>
              <a:ext cx="133375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5" name="Google Shape;1735;p32"/>
            <p:cNvSpPr/>
            <p:nvPr/>
          </p:nvSpPr>
          <p:spPr>
            <a:xfrm flipH="1">
              <a:off x="7746170" y="3850300"/>
              <a:ext cx="1049478"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36" name="Google Shape;1736;p32"/>
            <p:cNvGrpSpPr/>
            <p:nvPr/>
          </p:nvGrpSpPr>
          <p:grpSpPr>
            <a:xfrm>
              <a:off x="5100639" y="1823929"/>
              <a:ext cx="2441940" cy="1895275"/>
              <a:chOff x="1677639" y="1666042"/>
              <a:chExt cx="2441940" cy="1895275"/>
            </a:xfrm>
          </p:grpSpPr>
          <p:sp>
            <p:nvSpPr>
              <p:cNvPr id="1737" name="Google Shape;1737;p32"/>
              <p:cNvSpPr/>
              <p:nvPr/>
            </p:nvSpPr>
            <p:spPr>
              <a:xfrm>
                <a:off x="1677639" y="1870002"/>
                <a:ext cx="342532" cy="1691315"/>
              </a:xfrm>
              <a:custGeom>
                <a:avLst/>
                <a:gdLst/>
                <a:ahLst/>
                <a:cxnLst/>
                <a:rect l="l" t="t" r="r" b="b"/>
                <a:pathLst>
                  <a:path w="2022" h="9984" extrusionOk="0">
                    <a:moveTo>
                      <a:pt x="0" y="0"/>
                    </a:moveTo>
                    <a:lnTo>
                      <a:pt x="2022" y="0"/>
                    </a:lnTo>
                    <a:lnTo>
                      <a:pt x="2022" y="9984"/>
                    </a:lnTo>
                    <a:lnTo>
                      <a:pt x="0" y="9984"/>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8" name="Google Shape;1738;p32"/>
              <p:cNvSpPr/>
              <p:nvPr/>
            </p:nvSpPr>
            <p:spPr>
              <a:xfrm>
                <a:off x="209758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2"/>
              <p:cNvSpPr/>
              <p:nvPr/>
            </p:nvSpPr>
            <p:spPr>
              <a:xfrm>
                <a:off x="2517538" y="2266912"/>
                <a:ext cx="342362" cy="1294405"/>
              </a:xfrm>
              <a:custGeom>
                <a:avLst/>
                <a:gdLst/>
                <a:ahLst/>
                <a:cxnLst/>
                <a:rect l="l" t="t" r="r" b="b"/>
                <a:pathLst>
                  <a:path w="2021" h="7641" extrusionOk="0">
                    <a:moveTo>
                      <a:pt x="0" y="0"/>
                    </a:moveTo>
                    <a:lnTo>
                      <a:pt x="2021" y="0"/>
                    </a:lnTo>
                    <a:lnTo>
                      <a:pt x="2021" y="7641"/>
                    </a:lnTo>
                    <a:lnTo>
                      <a:pt x="0" y="7641"/>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2"/>
              <p:cNvSpPr/>
              <p:nvPr/>
            </p:nvSpPr>
            <p:spPr>
              <a:xfrm>
                <a:off x="293714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2"/>
              <p:cNvSpPr/>
              <p:nvPr/>
            </p:nvSpPr>
            <p:spPr>
              <a:xfrm>
                <a:off x="3357098" y="2115805"/>
                <a:ext cx="342532" cy="1445512"/>
              </a:xfrm>
              <a:custGeom>
                <a:avLst/>
                <a:gdLst/>
                <a:ahLst/>
                <a:cxnLst/>
                <a:rect l="l" t="t" r="r" b="b"/>
                <a:pathLst>
                  <a:path w="2022" h="8533" extrusionOk="0">
                    <a:moveTo>
                      <a:pt x="0" y="0"/>
                    </a:moveTo>
                    <a:lnTo>
                      <a:pt x="2022" y="0"/>
                    </a:lnTo>
                    <a:lnTo>
                      <a:pt x="2022" y="8533"/>
                    </a:lnTo>
                    <a:lnTo>
                      <a:pt x="0" y="8533"/>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2"/>
              <p:cNvSpPr/>
              <p:nvPr/>
            </p:nvSpPr>
            <p:spPr>
              <a:xfrm>
                <a:off x="3777047" y="1790722"/>
                <a:ext cx="342532" cy="1770595"/>
              </a:xfrm>
              <a:custGeom>
                <a:avLst/>
                <a:gdLst/>
                <a:ahLst/>
                <a:cxnLst/>
                <a:rect l="l" t="t" r="r" b="b"/>
                <a:pathLst>
                  <a:path w="2022" h="10452" extrusionOk="0">
                    <a:moveTo>
                      <a:pt x="0" y="0"/>
                    </a:moveTo>
                    <a:lnTo>
                      <a:pt x="2022" y="0"/>
                    </a:lnTo>
                    <a:lnTo>
                      <a:pt x="2022" y="10452"/>
                    </a:lnTo>
                    <a:lnTo>
                      <a:pt x="0" y="10452"/>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43" name="Google Shape;1743;p32"/>
            <p:cNvSpPr/>
            <p:nvPr/>
          </p:nvSpPr>
          <p:spPr>
            <a:xfrm>
              <a:off x="5936475" y="2131587"/>
              <a:ext cx="342362" cy="364554"/>
            </a:xfrm>
            <a:custGeom>
              <a:avLst/>
              <a:gdLst/>
              <a:ahLst/>
              <a:cxnLst/>
              <a:rect l="l" t="t" r="r" b="b"/>
              <a:pathLst>
                <a:path w="2021" h="2152" extrusionOk="0">
                  <a:moveTo>
                    <a:pt x="0" y="0"/>
                  </a:moveTo>
                  <a:lnTo>
                    <a:pt x="2021" y="0"/>
                  </a:lnTo>
                  <a:lnTo>
                    <a:pt x="2021" y="2152"/>
                  </a:lnTo>
                  <a:lnTo>
                    <a:pt x="0" y="215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4" name="Google Shape;1744;p32"/>
            <p:cNvGrpSpPr/>
            <p:nvPr/>
          </p:nvGrpSpPr>
          <p:grpSpPr>
            <a:xfrm>
              <a:off x="5100639" y="1823929"/>
              <a:ext cx="2441940" cy="1294404"/>
              <a:chOff x="1677639" y="1666042"/>
              <a:chExt cx="2441940" cy="1294404"/>
            </a:xfrm>
          </p:grpSpPr>
          <p:sp>
            <p:nvSpPr>
              <p:cNvPr id="1745" name="Google Shape;1745;p32"/>
              <p:cNvSpPr/>
              <p:nvPr/>
            </p:nvSpPr>
            <p:spPr>
              <a:xfrm>
                <a:off x="1677639" y="1870002"/>
                <a:ext cx="342532" cy="500923"/>
              </a:xfrm>
              <a:custGeom>
                <a:avLst/>
                <a:gdLst/>
                <a:ahLst/>
                <a:cxnLst/>
                <a:rect l="l" t="t" r="r" b="b"/>
                <a:pathLst>
                  <a:path w="2022" h="2957" extrusionOk="0">
                    <a:moveTo>
                      <a:pt x="0" y="0"/>
                    </a:moveTo>
                    <a:lnTo>
                      <a:pt x="2022" y="0"/>
                    </a:lnTo>
                    <a:lnTo>
                      <a:pt x="2022" y="2957"/>
                    </a:lnTo>
                    <a:lnTo>
                      <a:pt x="0" y="29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2"/>
              <p:cNvSpPr/>
              <p:nvPr/>
            </p:nvSpPr>
            <p:spPr>
              <a:xfrm>
                <a:off x="2097588" y="1666042"/>
                <a:ext cx="342532" cy="1073165"/>
              </a:xfrm>
              <a:custGeom>
                <a:avLst/>
                <a:gdLst/>
                <a:ahLst/>
                <a:cxnLst/>
                <a:rect l="l" t="t" r="r" b="b"/>
                <a:pathLst>
                  <a:path w="2022" h="6335" extrusionOk="0">
                    <a:moveTo>
                      <a:pt x="0" y="0"/>
                    </a:moveTo>
                    <a:lnTo>
                      <a:pt x="2022" y="0"/>
                    </a:lnTo>
                    <a:lnTo>
                      <a:pt x="2022" y="6335"/>
                    </a:lnTo>
                    <a:lnTo>
                      <a:pt x="0" y="633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2"/>
              <p:cNvSpPr/>
              <p:nvPr/>
            </p:nvSpPr>
            <p:spPr>
              <a:xfrm>
                <a:off x="2937148" y="1666042"/>
                <a:ext cx="342532" cy="738934"/>
              </a:xfrm>
              <a:custGeom>
                <a:avLst/>
                <a:gdLst/>
                <a:ahLst/>
                <a:cxnLst/>
                <a:rect l="l" t="t" r="r" b="b"/>
                <a:pathLst>
                  <a:path w="2022" h="4362" extrusionOk="0">
                    <a:moveTo>
                      <a:pt x="0" y="0"/>
                    </a:moveTo>
                    <a:lnTo>
                      <a:pt x="2022" y="0"/>
                    </a:lnTo>
                    <a:lnTo>
                      <a:pt x="2022" y="4362"/>
                    </a:lnTo>
                    <a:lnTo>
                      <a:pt x="0" y="43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2"/>
              <p:cNvSpPr/>
              <p:nvPr/>
            </p:nvSpPr>
            <p:spPr>
              <a:xfrm>
                <a:off x="3357098" y="2115805"/>
                <a:ext cx="342532" cy="844641"/>
              </a:xfrm>
              <a:custGeom>
                <a:avLst/>
                <a:gdLst/>
                <a:ahLst/>
                <a:cxnLst/>
                <a:rect l="l" t="t" r="r" b="b"/>
                <a:pathLst>
                  <a:path w="2022" h="4986" extrusionOk="0">
                    <a:moveTo>
                      <a:pt x="0" y="0"/>
                    </a:moveTo>
                    <a:lnTo>
                      <a:pt x="2022" y="0"/>
                    </a:lnTo>
                    <a:lnTo>
                      <a:pt x="2022" y="4986"/>
                    </a:lnTo>
                    <a:lnTo>
                      <a:pt x="0" y="49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2"/>
              <p:cNvSpPr/>
              <p:nvPr/>
            </p:nvSpPr>
            <p:spPr>
              <a:xfrm>
                <a:off x="3777047" y="1790722"/>
                <a:ext cx="342532" cy="733343"/>
              </a:xfrm>
              <a:custGeom>
                <a:avLst/>
                <a:gdLst/>
                <a:ahLst/>
                <a:cxnLst/>
                <a:rect l="l" t="t" r="r" b="b"/>
                <a:pathLst>
                  <a:path w="2022" h="4329" extrusionOk="0">
                    <a:moveTo>
                      <a:pt x="0" y="0"/>
                    </a:moveTo>
                    <a:lnTo>
                      <a:pt x="2022" y="0"/>
                    </a:lnTo>
                    <a:lnTo>
                      <a:pt x="2022" y="4329"/>
                    </a:lnTo>
                    <a:lnTo>
                      <a:pt x="0" y="432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50" name="Google Shape;1750;p32"/>
            <p:cNvSpPr/>
            <p:nvPr/>
          </p:nvSpPr>
          <p:spPr>
            <a:xfrm>
              <a:off x="4487383" y="1763453"/>
              <a:ext cx="3688909" cy="1855635"/>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145425"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2"/>
            <p:cNvSpPr/>
            <p:nvPr/>
          </p:nvSpPr>
          <p:spPr>
            <a:xfrm>
              <a:off x="7964544" y="1618444"/>
              <a:ext cx="355406" cy="355406"/>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2"/>
            <p:cNvSpPr/>
            <p:nvPr/>
          </p:nvSpPr>
          <p:spPr>
            <a:xfrm>
              <a:off x="7592874" y="28386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2"/>
            <p:cNvSpPr/>
            <p:nvPr/>
          </p:nvSpPr>
          <p:spPr>
            <a:xfrm>
              <a:off x="7250435" y="2590750"/>
              <a:ext cx="355401" cy="361630"/>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2"/>
            <p:cNvSpPr/>
            <p:nvPr/>
          </p:nvSpPr>
          <p:spPr>
            <a:xfrm>
              <a:off x="5747909" y="3375835"/>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5" name="Google Shape;1755;p32"/>
            <p:cNvSpPr/>
            <p:nvPr/>
          </p:nvSpPr>
          <p:spPr>
            <a:xfrm>
              <a:off x="5812451" y="3440208"/>
              <a:ext cx="383866" cy="383866"/>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6" name="Google Shape;1756;p32"/>
            <p:cNvSpPr txBox="1"/>
            <p:nvPr/>
          </p:nvSpPr>
          <p:spPr>
            <a:xfrm>
              <a:off x="5889500" y="3446988"/>
              <a:ext cx="230100" cy="350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60" b="1" strike="noStrike">
                  <a:solidFill>
                    <a:schemeClr val="dk1"/>
                  </a:solidFill>
                  <a:latin typeface="Jost"/>
                  <a:ea typeface="Jost"/>
                  <a:cs typeface="Jost"/>
                  <a:sym typeface="Jost"/>
                </a:rPr>
                <a:t>$</a:t>
              </a:r>
              <a:endParaRPr sz="2260" b="1" strike="noStrike">
                <a:solidFill>
                  <a:schemeClr val="dk1"/>
                </a:solidFill>
                <a:latin typeface="Jost"/>
                <a:ea typeface="Jost"/>
                <a:cs typeface="Jost"/>
                <a:sym typeface="Jost"/>
              </a:endParaRPr>
            </a:p>
          </p:txBody>
        </p:sp>
        <p:sp>
          <p:nvSpPr>
            <p:cNvPr id="1757" name="Google Shape;1757;p32"/>
            <p:cNvSpPr/>
            <p:nvPr/>
          </p:nvSpPr>
          <p:spPr>
            <a:xfrm>
              <a:off x="6436192" y="3795942"/>
              <a:ext cx="158730" cy="88089"/>
            </a:xfrm>
            <a:custGeom>
              <a:avLst/>
              <a:gdLst/>
              <a:ahLst/>
              <a:cxnLst/>
              <a:rect l="l" t="t" r="r" b="b"/>
              <a:pathLst>
                <a:path w="937" h="520" extrusionOk="0">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2"/>
            <p:cNvSpPr/>
            <p:nvPr/>
          </p:nvSpPr>
          <p:spPr>
            <a:xfrm>
              <a:off x="6753822" y="3755793"/>
              <a:ext cx="134675" cy="132473"/>
            </a:xfrm>
            <a:custGeom>
              <a:avLst/>
              <a:gdLst/>
              <a:ahLst/>
              <a:cxnLst/>
              <a:rect l="l" t="t" r="r" b="b"/>
              <a:pathLst>
                <a:path w="795" h="782" extrusionOk="0">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2"/>
            <p:cNvSpPr/>
            <p:nvPr/>
          </p:nvSpPr>
          <p:spPr>
            <a:xfrm>
              <a:off x="6468718" y="3330255"/>
              <a:ext cx="127052" cy="525656"/>
            </a:xfrm>
            <a:custGeom>
              <a:avLst/>
              <a:gdLst/>
              <a:ahLst/>
              <a:cxnLst/>
              <a:rect l="l" t="t" r="r" b="b"/>
              <a:pathLst>
                <a:path w="750" h="3103" extrusionOk="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0" name="Google Shape;1760;p32"/>
            <p:cNvSpPr/>
            <p:nvPr/>
          </p:nvSpPr>
          <p:spPr>
            <a:xfrm>
              <a:off x="6635579" y="3333304"/>
              <a:ext cx="215819" cy="515661"/>
            </a:xfrm>
            <a:custGeom>
              <a:avLst/>
              <a:gdLst/>
              <a:ahLst/>
              <a:cxnLst/>
              <a:rect l="l" t="t" r="r" b="b"/>
              <a:pathLst>
                <a:path w="1274" h="3044" extrusionOk="0">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1" name="Google Shape;1761;p32"/>
            <p:cNvSpPr/>
            <p:nvPr/>
          </p:nvSpPr>
          <p:spPr>
            <a:xfrm>
              <a:off x="6461772" y="3011778"/>
              <a:ext cx="334909" cy="409107"/>
            </a:xfrm>
            <a:custGeom>
              <a:avLst/>
              <a:gdLst/>
              <a:ahLst/>
              <a:cxnLst/>
              <a:rect l="l" t="t" r="r" b="b"/>
              <a:pathLst>
                <a:path w="1977" h="2415" extrusionOk="0">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2" name="Google Shape;1762;p32"/>
            <p:cNvSpPr/>
            <p:nvPr/>
          </p:nvSpPr>
          <p:spPr>
            <a:xfrm>
              <a:off x="6294063" y="2649088"/>
              <a:ext cx="274093" cy="311023"/>
            </a:xfrm>
            <a:custGeom>
              <a:avLst/>
              <a:gdLst/>
              <a:ahLst/>
              <a:cxnLst/>
              <a:rect l="l" t="t" r="r" b="b"/>
              <a:pathLst>
                <a:path w="1618" h="1836" extrusionOk="0">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3" name="Google Shape;1763;p32"/>
            <p:cNvSpPr/>
            <p:nvPr/>
          </p:nvSpPr>
          <p:spPr>
            <a:xfrm>
              <a:off x="6539359" y="2432423"/>
              <a:ext cx="287476" cy="352357"/>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2"/>
            <p:cNvSpPr/>
            <p:nvPr/>
          </p:nvSpPr>
          <p:spPr>
            <a:xfrm>
              <a:off x="6490232" y="2648410"/>
              <a:ext cx="266978" cy="381664"/>
            </a:xfrm>
            <a:custGeom>
              <a:avLst/>
              <a:gdLst/>
              <a:ahLst/>
              <a:cxnLst/>
              <a:rect l="l" t="t" r="r" b="b"/>
              <a:pathLst>
                <a:path w="1576" h="2253" extrusionOk="0">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5" name="Google Shape;1765;p32"/>
            <p:cNvSpPr/>
            <p:nvPr/>
          </p:nvSpPr>
          <p:spPr>
            <a:xfrm>
              <a:off x="6535801" y="2439199"/>
              <a:ext cx="137385" cy="174146"/>
            </a:xfrm>
            <a:custGeom>
              <a:avLst/>
              <a:gdLst/>
              <a:ahLst/>
              <a:cxnLst/>
              <a:rect l="l" t="t" r="r" b="b"/>
              <a:pathLst>
                <a:path w="811" h="1028" extrusionOk="0">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2"/>
            <p:cNvSpPr/>
            <p:nvPr/>
          </p:nvSpPr>
          <p:spPr>
            <a:xfrm>
              <a:off x="6543763" y="2552359"/>
              <a:ext cx="136030" cy="168725"/>
            </a:xfrm>
            <a:custGeom>
              <a:avLst/>
              <a:gdLst/>
              <a:ahLst/>
              <a:cxnLst/>
              <a:rect l="l" t="t" r="r" b="b"/>
              <a:pathLst>
                <a:path w="803" h="996" extrusionOk="0">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2"/>
            <p:cNvSpPr/>
            <p:nvPr/>
          </p:nvSpPr>
          <p:spPr>
            <a:xfrm>
              <a:off x="6568326" y="2435302"/>
              <a:ext cx="119090" cy="130609"/>
            </a:xfrm>
            <a:custGeom>
              <a:avLst/>
              <a:gdLst/>
              <a:ahLst/>
              <a:cxnLst/>
              <a:rect l="l" t="t" r="r" b="b"/>
              <a:pathLst>
                <a:path w="703" h="771" extrusionOk="0">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2"/>
            <p:cNvSpPr/>
            <p:nvPr/>
          </p:nvSpPr>
          <p:spPr>
            <a:xfrm>
              <a:off x="6644727" y="2552359"/>
              <a:ext cx="43028" cy="29984"/>
            </a:xfrm>
            <a:custGeom>
              <a:avLst/>
              <a:gdLst/>
              <a:ahLst/>
              <a:cxnLst/>
              <a:rect l="l" t="t" r="r" b="b"/>
              <a:pathLst>
                <a:path w="254" h="177" extrusionOk="0">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2"/>
            <p:cNvSpPr/>
            <p:nvPr/>
          </p:nvSpPr>
          <p:spPr>
            <a:xfrm>
              <a:off x="6094338" y="2674498"/>
              <a:ext cx="147550" cy="159408"/>
            </a:xfrm>
            <a:custGeom>
              <a:avLst/>
              <a:gdLst/>
              <a:ahLst/>
              <a:cxnLst/>
              <a:rect l="l" t="t" r="r" b="b"/>
              <a:pathLst>
                <a:path w="871" h="941" extrusionOk="0">
                  <a:moveTo>
                    <a:pt x="377" y="0"/>
                  </a:moveTo>
                  <a:lnTo>
                    <a:pt x="871" y="269"/>
                  </a:lnTo>
                  <a:lnTo>
                    <a:pt x="557" y="941"/>
                  </a:lnTo>
                  <a:lnTo>
                    <a:pt x="0" y="618"/>
                  </a:lnTo>
                  <a:lnTo>
                    <a:pt x="377"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2"/>
            <p:cNvSpPr/>
            <p:nvPr/>
          </p:nvSpPr>
          <p:spPr>
            <a:xfrm>
              <a:off x="6153120" y="2688559"/>
              <a:ext cx="786536" cy="512781"/>
            </a:xfrm>
            <a:custGeom>
              <a:avLst/>
              <a:gdLst/>
              <a:ahLst/>
              <a:cxnLst/>
              <a:rect l="l" t="t" r="r" b="b"/>
              <a:pathLst>
                <a:path w="4643" h="3027" extrusionOk="0">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2"/>
            <p:cNvSpPr/>
            <p:nvPr/>
          </p:nvSpPr>
          <p:spPr>
            <a:xfrm>
              <a:off x="5300516" y="2114793"/>
              <a:ext cx="881909" cy="881909"/>
            </a:xfrm>
            <a:custGeom>
              <a:avLst/>
              <a:gdLst/>
              <a:ahLst/>
              <a:cxnLst/>
              <a:rect l="l" t="t" r="r" b="b"/>
              <a:pathLst>
                <a:path w="5206" h="5206" extrusionOk="0">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2"/>
            <p:cNvSpPr/>
            <p:nvPr/>
          </p:nvSpPr>
          <p:spPr>
            <a:xfrm>
              <a:off x="6265265" y="2891503"/>
              <a:ext cx="83007" cy="75384"/>
            </a:xfrm>
            <a:custGeom>
              <a:avLst/>
              <a:gdLst/>
              <a:ahLst/>
              <a:cxnLst/>
              <a:rect l="l" t="t" r="r" b="b"/>
              <a:pathLst>
                <a:path w="490" h="445" extrusionOk="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2"/>
            <p:cNvSpPr/>
            <p:nvPr/>
          </p:nvSpPr>
          <p:spPr>
            <a:xfrm>
              <a:off x="6722483" y="3117485"/>
              <a:ext cx="80466" cy="76909"/>
            </a:xfrm>
            <a:custGeom>
              <a:avLst/>
              <a:gdLst/>
              <a:ahLst/>
              <a:cxnLst/>
              <a:rect l="l" t="t" r="r" b="b"/>
              <a:pathLst>
                <a:path w="475" h="454" extrusionOk="0">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2"/>
            <p:cNvSpPr/>
            <p:nvPr/>
          </p:nvSpPr>
          <p:spPr>
            <a:xfrm>
              <a:off x="6751112" y="3084791"/>
              <a:ext cx="71488" cy="72674"/>
            </a:xfrm>
            <a:custGeom>
              <a:avLst/>
              <a:gdLst/>
              <a:ahLst/>
              <a:cxnLst/>
              <a:rect l="l" t="t" r="r" b="b"/>
              <a:pathLst>
                <a:path w="422" h="429" extrusionOk="0">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2"/>
            <p:cNvSpPr/>
            <p:nvPr/>
          </p:nvSpPr>
          <p:spPr>
            <a:xfrm>
              <a:off x="6669968" y="2662301"/>
              <a:ext cx="230049" cy="471108"/>
            </a:xfrm>
            <a:custGeom>
              <a:avLst/>
              <a:gdLst/>
              <a:ahLst/>
              <a:cxnLst/>
              <a:rect l="l" t="t" r="r" b="b"/>
              <a:pathLst>
                <a:path w="1358" h="2781" extrusionOk="0">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2"/>
            <p:cNvSpPr/>
            <p:nvPr/>
          </p:nvSpPr>
          <p:spPr>
            <a:xfrm>
              <a:off x="8007742" y="3807631"/>
              <a:ext cx="195490" cy="80636"/>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777;p32"/>
            <p:cNvSpPr/>
            <p:nvPr/>
          </p:nvSpPr>
          <p:spPr>
            <a:xfrm>
              <a:off x="8421423" y="3723099"/>
              <a:ext cx="83177" cy="153648"/>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778;p32"/>
            <p:cNvSpPr/>
            <p:nvPr/>
          </p:nvSpPr>
          <p:spPr>
            <a:xfrm>
              <a:off x="8051447" y="3087840"/>
              <a:ext cx="438922" cy="733852"/>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2"/>
            <p:cNvSpPr/>
            <p:nvPr/>
          </p:nvSpPr>
          <p:spPr>
            <a:xfrm>
              <a:off x="7996053" y="2395662"/>
              <a:ext cx="235808" cy="370144"/>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2"/>
            <p:cNvSpPr/>
            <p:nvPr/>
          </p:nvSpPr>
          <p:spPr>
            <a:xfrm>
              <a:off x="8029425" y="2691439"/>
              <a:ext cx="251563" cy="45128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2"/>
            <p:cNvSpPr/>
            <p:nvPr/>
          </p:nvSpPr>
          <p:spPr>
            <a:xfrm>
              <a:off x="7759736" y="1916423"/>
              <a:ext cx="511426" cy="511596"/>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2" name="Google Shape;1782;p32"/>
            <p:cNvSpPr/>
            <p:nvPr/>
          </p:nvSpPr>
          <p:spPr>
            <a:xfrm>
              <a:off x="7823940" y="1980627"/>
              <a:ext cx="383019" cy="383188"/>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3" name="Google Shape;1783;p32"/>
            <p:cNvSpPr txBox="1"/>
            <p:nvPr/>
          </p:nvSpPr>
          <p:spPr>
            <a:xfrm>
              <a:off x="7950483" y="1996550"/>
              <a:ext cx="1659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784" name="Google Shape;1784;p32"/>
            <p:cNvSpPr txBox="1"/>
            <p:nvPr/>
          </p:nvSpPr>
          <p:spPr>
            <a:xfrm>
              <a:off x="7919438" y="2009713"/>
              <a:ext cx="1920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150" b="1" strike="noStrike">
                  <a:solidFill>
                    <a:schemeClr val="dk1"/>
                  </a:solidFill>
                  <a:latin typeface="Jost"/>
                  <a:ea typeface="Jost"/>
                  <a:cs typeface="Jost"/>
                  <a:sym typeface="Jost"/>
                </a:rPr>
                <a:t>$</a:t>
              </a:r>
              <a:endParaRPr sz="2150" b="1" strike="noStrike">
                <a:solidFill>
                  <a:schemeClr val="dk1"/>
                </a:solidFill>
                <a:latin typeface="Jost"/>
                <a:ea typeface="Jost"/>
                <a:cs typeface="Jost"/>
                <a:sym typeface="Jost"/>
              </a:endParaRPr>
            </a:p>
          </p:txBody>
        </p:sp>
        <p:sp>
          <p:nvSpPr>
            <p:cNvPr id="1785" name="Google Shape;1785;p32"/>
            <p:cNvSpPr/>
            <p:nvPr/>
          </p:nvSpPr>
          <p:spPr>
            <a:xfrm>
              <a:off x="8090241" y="2502724"/>
              <a:ext cx="149582" cy="139757"/>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6" name="Google Shape;1786;p32"/>
            <p:cNvSpPr/>
            <p:nvPr/>
          </p:nvSpPr>
          <p:spPr>
            <a:xfrm>
              <a:off x="8109722" y="2586579"/>
              <a:ext cx="91816" cy="133659"/>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2"/>
            <p:cNvSpPr/>
            <p:nvPr/>
          </p:nvSpPr>
          <p:spPr>
            <a:xfrm>
              <a:off x="7771764" y="2288261"/>
              <a:ext cx="110281" cy="203622"/>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8" name="Google Shape;1788;p32"/>
            <p:cNvSpPr/>
            <p:nvPr/>
          </p:nvSpPr>
          <p:spPr>
            <a:xfrm>
              <a:off x="8170199" y="2452243"/>
              <a:ext cx="110112" cy="202605"/>
            </a:xfrm>
            <a:custGeom>
              <a:avLst/>
              <a:gdLst/>
              <a:ahLst/>
              <a:cxnLst/>
              <a:rect l="l" t="t" r="r" b="b"/>
              <a:pathLst>
                <a:path w="650" h="1196" extrusionOk="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789;p32"/>
            <p:cNvSpPr/>
            <p:nvPr/>
          </p:nvSpPr>
          <p:spPr>
            <a:xfrm>
              <a:off x="8184937" y="2595218"/>
              <a:ext cx="34050" cy="39979"/>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0" name="Google Shape;1790;p32"/>
            <p:cNvSpPr/>
            <p:nvPr/>
          </p:nvSpPr>
          <p:spPr>
            <a:xfrm>
              <a:off x="7823431" y="2450887"/>
              <a:ext cx="327963" cy="42909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2317301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419C-B2E5-4CB1-BA81-6BC7171C1772}"/>
              </a:ext>
            </a:extLst>
          </p:cNvPr>
          <p:cNvSpPr>
            <a:spLocks noGrp="1"/>
          </p:cNvSpPr>
          <p:nvPr>
            <p:ph type="title"/>
          </p:nvPr>
        </p:nvSpPr>
        <p:spPr/>
        <p:txBody>
          <a:bodyPr/>
          <a:lstStyle/>
          <a:p>
            <a:r>
              <a:rPr lang="en-US" dirty="0"/>
              <a:t>Marketing Strategy</a:t>
            </a:r>
          </a:p>
        </p:txBody>
      </p:sp>
      <p:sp>
        <p:nvSpPr>
          <p:cNvPr id="3" name="TextBox 2">
            <a:extLst>
              <a:ext uri="{FF2B5EF4-FFF2-40B4-BE49-F238E27FC236}">
                <a16:creationId xmlns:a16="http://schemas.microsoft.com/office/drawing/2014/main" id="{83306DC8-A303-42A7-B04D-700DBF053336}"/>
              </a:ext>
            </a:extLst>
          </p:cNvPr>
          <p:cNvSpPr txBox="1"/>
          <p:nvPr/>
        </p:nvSpPr>
        <p:spPr>
          <a:xfrm>
            <a:off x="614091" y="1275735"/>
            <a:ext cx="7704000" cy="2893100"/>
          </a:xfrm>
          <a:prstGeom prst="rect">
            <a:avLst/>
          </a:prstGeom>
          <a:noFill/>
        </p:spPr>
        <p:txBody>
          <a:bodyPr wrap="square" rtlCol="0">
            <a:spAutoFit/>
          </a:bodyPr>
          <a:lstStyle/>
          <a:p>
            <a:pPr marL="342900" indent="-342900">
              <a:buFont typeface="+mj-lt"/>
              <a:buAutoNum type="arabicPeriod"/>
            </a:pPr>
            <a:r>
              <a:rPr lang="en-US" b="1" dirty="0"/>
              <a:t>Segmentation and Personalization: </a:t>
            </a:r>
          </a:p>
          <a:p>
            <a:pPr marL="285750" indent="-285750">
              <a:buFont typeface="Arial" panose="020B0604020202020204" pitchFamily="34" charset="0"/>
              <a:buChar char="•"/>
            </a:pPr>
            <a:r>
              <a:rPr lang="en-US" dirty="0"/>
              <a:t>Reassign customers to segments based on personalized offers this will help eliminate some incorrectly segmented individuals.</a:t>
            </a:r>
          </a:p>
          <a:p>
            <a:pPr marL="285750" indent="-285750">
              <a:buFont typeface="Arial" panose="020B0604020202020204" pitchFamily="34" charset="0"/>
              <a:buChar char="•"/>
            </a:pPr>
            <a:r>
              <a:rPr lang="en-US" u="sng" dirty="0"/>
              <a:t>Channel: SMS, Email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1" dirty="0"/>
              <a:t>2. Targeting Higher Income Customers: </a:t>
            </a:r>
          </a:p>
          <a:p>
            <a:pPr marL="285750" indent="-285750">
              <a:buFont typeface="Arial" panose="020B0604020202020204" pitchFamily="34" charset="0"/>
              <a:buChar char="•"/>
            </a:pPr>
            <a:r>
              <a:rPr lang="en-US" dirty="0"/>
              <a:t>Card Categories (silver, gold and premium) represent a tiny percentage compared to blue. Probably because they don’t offer attractive enough benefits for customers to be encouraged to upgrade. </a:t>
            </a:r>
          </a:p>
          <a:p>
            <a:pPr marL="285750" indent="-285750">
              <a:buFont typeface="Arial" panose="020B0604020202020204" pitchFamily="34" charset="0"/>
              <a:buChar char="•"/>
            </a:pPr>
            <a:r>
              <a:rPr lang="en-US" dirty="0"/>
              <a:t>Offer exclusive offers and benefits to those who choose to upgrade like access to VIP airport lounges etc.</a:t>
            </a:r>
          </a:p>
          <a:p>
            <a:pPr marL="285750" indent="-285750">
              <a:buFont typeface="Arial" panose="020B0604020202020204" pitchFamily="34" charset="0"/>
              <a:buChar char="•"/>
            </a:pPr>
            <a:r>
              <a:rPr lang="en-US" u="sng" dirty="0"/>
              <a:t>Channel: Targeted ads on social media, Customer Support</a:t>
            </a:r>
          </a:p>
        </p:txBody>
      </p:sp>
    </p:spTree>
    <p:extLst>
      <p:ext uri="{BB962C8B-B14F-4D97-AF65-F5344CB8AC3E}">
        <p14:creationId xmlns:p14="http://schemas.microsoft.com/office/powerpoint/2010/main" val="2924940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0"/>
        <p:cNvGrpSpPr/>
        <p:nvPr/>
      </p:nvGrpSpPr>
      <p:grpSpPr>
        <a:xfrm>
          <a:off x="0" y="0"/>
          <a:ext cx="0" cy="0"/>
          <a:chOff x="0" y="0"/>
          <a:chExt cx="0" cy="0"/>
        </a:xfrm>
      </p:grpSpPr>
      <p:sp>
        <p:nvSpPr>
          <p:cNvPr id="1731" name="Google Shape;1731;p32"/>
          <p:cNvSpPr txBox="1">
            <a:spLocks noGrp="1"/>
          </p:cNvSpPr>
          <p:nvPr>
            <p:ph type="title"/>
          </p:nvPr>
        </p:nvSpPr>
        <p:spPr>
          <a:xfrm>
            <a:off x="827775" y="2163875"/>
            <a:ext cx="3283800" cy="16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Insights</a:t>
            </a:r>
            <a:endParaRPr dirty="0"/>
          </a:p>
        </p:txBody>
      </p:sp>
      <p:sp>
        <p:nvSpPr>
          <p:cNvPr id="1732" name="Google Shape;1732;p32"/>
          <p:cNvSpPr txBox="1">
            <a:spLocks noGrp="1"/>
          </p:cNvSpPr>
          <p:nvPr>
            <p:ph type="title" idx="2"/>
          </p:nvPr>
        </p:nvSpPr>
        <p:spPr>
          <a:xfrm>
            <a:off x="942075" y="1283075"/>
            <a:ext cx="1076700" cy="88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grpSp>
        <p:nvGrpSpPr>
          <p:cNvPr id="1733" name="Google Shape;1733;p32"/>
          <p:cNvGrpSpPr/>
          <p:nvPr/>
        </p:nvGrpSpPr>
        <p:grpSpPr>
          <a:xfrm>
            <a:off x="4334983" y="1618444"/>
            <a:ext cx="4308265" cy="2309781"/>
            <a:chOff x="4487383" y="1618444"/>
            <a:chExt cx="4308265" cy="2309781"/>
          </a:xfrm>
        </p:grpSpPr>
        <p:sp>
          <p:nvSpPr>
            <p:cNvPr id="1734" name="Google Shape;1734;p32"/>
            <p:cNvSpPr/>
            <p:nvPr/>
          </p:nvSpPr>
          <p:spPr>
            <a:xfrm flipH="1">
              <a:off x="5660561" y="3850300"/>
              <a:ext cx="1333754"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5" name="Google Shape;1735;p32"/>
            <p:cNvSpPr/>
            <p:nvPr/>
          </p:nvSpPr>
          <p:spPr>
            <a:xfrm flipH="1">
              <a:off x="7746170" y="3850300"/>
              <a:ext cx="1049478" cy="77925"/>
            </a:xfrm>
            <a:custGeom>
              <a:avLst/>
              <a:gdLst/>
              <a:ahLst/>
              <a:cxnLst/>
              <a:rect l="l" t="t" r="r" b="b"/>
              <a:pathLst>
                <a:path w="5369" h="227" extrusionOk="0">
                  <a:moveTo>
                    <a:pt x="5369" y="114"/>
                  </a:moveTo>
                  <a:cubicBezTo>
                    <a:pt x="5369" y="134"/>
                    <a:pt x="5245" y="154"/>
                    <a:pt x="5010" y="171"/>
                  </a:cubicBezTo>
                  <a:cubicBezTo>
                    <a:pt x="4774" y="189"/>
                    <a:pt x="4435" y="202"/>
                    <a:pt x="4027" y="212"/>
                  </a:cubicBezTo>
                  <a:cubicBezTo>
                    <a:pt x="3619" y="222"/>
                    <a:pt x="3155" y="227"/>
                    <a:pt x="2684" y="227"/>
                  </a:cubicBezTo>
                  <a:cubicBezTo>
                    <a:pt x="2212" y="227"/>
                    <a:pt x="1750" y="222"/>
                    <a:pt x="1342" y="212"/>
                  </a:cubicBezTo>
                  <a:cubicBezTo>
                    <a:pt x="934" y="202"/>
                    <a:pt x="594" y="189"/>
                    <a:pt x="359" y="171"/>
                  </a:cubicBezTo>
                  <a:cubicBezTo>
                    <a:pt x="123" y="154"/>
                    <a:pt x="0" y="134"/>
                    <a:pt x="0" y="114"/>
                  </a:cubicBezTo>
                  <a:cubicBezTo>
                    <a:pt x="0" y="94"/>
                    <a:pt x="124" y="74"/>
                    <a:pt x="359" y="57"/>
                  </a:cubicBezTo>
                  <a:cubicBezTo>
                    <a:pt x="595" y="40"/>
                    <a:pt x="934" y="25"/>
                    <a:pt x="1342" y="15"/>
                  </a:cubicBezTo>
                  <a:cubicBezTo>
                    <a:pt x="1750" y="5"/>
                    <a:pt x="2213" y="0"/>
                    <a:pt x="2684" y="0"/>
                  </a:cubicBezTo>
                  <a:cubicBezTo>
                    <a:pt x="3156" y="0"/>
                    <a:pt x="3619" y="5"/>
                    <a:pt x="4027" y="15"/>
                  </a:cubicBezTo>
                  <a:cubicBezTo>
                    <a:pt x="4435" y="25"/>
                    <a:pt x="4774" y="40"/>
                    <a:pt x="5010" y="57"/>
                  </a:cubicBezTo>
                  <a:cubicBezTo>
                    <a:pt x="5245" y="74"/>
                    <a:pt x="5369" y="94"/>
                    <a:pt x="5369" y="114"/>
                  </a:cubicBezTo>
                  <a:close/>
                </a:path>
              </a:pathLst>
            </a:custGeom>
            <a:solidFill>
              <a:srgbClr val="61795F">
                <a:alpha val="27219"/>
              </a:srgbClr>
            </a:solidFill>
            <a:ln>
              <a:noFill/>
            </a:ln>
          </p:spPr>
          <p:txBody>
            <a:bodyPr spcFirstLastPara="1" wrap="square" lIns="90000" tIns="36700" rIns="90000" bIns="36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36" name="Google Shape;1736;p32"/>
            <p:cNvGrpSpPr/>
            <p:nvPr/>
          </p:nvGrpSpPr>
          <p:grpSpPr>
            <a:xfrm>
              <a:off x="5100639" y="1823929"/>
              <a:ext cx="2441940" cy="1895275"/>
              <a:chOff x="1677639" y="1666042"/>
              <a:chExt cx="2441940" cy="1895275"/>
            </a:xfrm>
          </p:grpSpPr>
          <p:sp>
            <p:nvSpPr>
              <p:cNvPr id="1737" name="Google Shape;1737;p32"/>
              <p:cNvSpPr/>
              <p:nvPr/>
            </p:nvSpPr>
            <p:spPr>
              <a:xfrm>
                <a:off x="1677639" y="1870002"/>
                <a:ext cx="342532" cy="1691315"/>
              </a:xfrm>
              <a:custGeom>
                <a:avLst/>
                <a:gdLst/>
                <a:ahLst/>
                <a:cxnLst/>
                <a:rect l="l" t="t" r="r" b="b"/>
                <a:pathLst>
                  <a:path w="2022" h="9984" extrusionOk="0">
                    <a:moveTo>
                      <a:pt x="0" y="0"/>
                    </a:moveTo>
                    <a:lnTo>
                      <a:pt x="2022" y="0"/>
                    </a:lnTo>
                    <a:lnTo>
                      <a:pt x="2022" y="9984"/>
                    </a:lnTo>
                    <a:lnTo>
                      <a:pt x="0" y="9984"/>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8" name="Google Shape;1738;p32"/>
              <p:cNvSpPr/>
              <p:nvPr/>
            </p:nvSpPr>
            <p:spPr>
              <a:xfrm>
                <a:off x="209758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9" name="Google Shape;1739;p32"/>
              <p:cNvSpPr/>
              <p:nvPr/>
            </p:nvSpPr>
            <p:spPr>
              <a:xfrm>
                <a:off x="2517538" y="2266912"/>
                <a:ext cx="342362" cy="1294405"/>
              </a:xfrm>
              <a:custGeom>
                <a:avLst/>
                <a:gdLst/>
                <a:ahLst/>
                <a:cxnLst/>
                <a:rect l="l" t="t" r="r" b="b"/>
                <a:pathLst>
                  <a:path w="2021" h="7641" extrusionOk="0">
                    <a:moveTo>
                      <a:pt x="0" y="0"/>
                    </a:moveTo>
                    <a:lnTo>
                      <a:pt x="2021" y="0"/>
                    </a:lnTo>
                    <a:lnTo>
                      <a:pt x="2021" y="7641"/>
                    </a:lnTo>
                    <a:lnTo>
                      <a:pt x="0" y="7641"/>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0" name="Google Shape;1740;p32"/>
              <p:cNvSpPr/>
              <p:nvPr/>
            </p:nvSpPr>
            <p:spPr>
              <a:xfrm>
                <a:off x="2937148" y="1666042"/>
                <a:ext cx="342532" cy="1895275"/>
              </a:xfrm>
              <a:custGeom>
                <a:avLst/>
                <a:gdLst/>
                <a:ahLst/>
                <a:cxnLst/>
                <a:rect l="l" t="t" r="r" b="b"/>
                <a:pathLst>
                  <a:path w="2022" h="11188" extrusionOk="0">
                    <a:moveTo>
                      <a:pt x="0" y="0"/>
                    </a:moveTo>
                    <a:lnTo>
                      <a:pt x="2022" y="0"/>
                    </a:lnTo>
                    <a:lnTo>
                      <a:pt x="2022" y="11188"/>
                    </a:lnTo>
                    <a:lnTo>
                      <a:pt x="0" y="11188"/>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1" name="Google Shape;1741;p32"/>
              <p:cNvSpPr/>
              <p:nvPr/>
            </p:nvSpPr>
            <p:spPr>
              <a:xfrm>
                <a:off x="3357098" y="2115805"/>
                <a:ext cx="342532" cy="1445512"/>
              </a:xfrm>
              <a:custGeom>
                <a:avLst/>
                <a:gdLst/>
                <a:ahLst/>
                <a:cxnLst/>
                <a:rect l="l" t="t" r="r" b="b"/>
                <a:pathLst>
                  <a:path w="2022" h="8533" extrusionOk="0">
                    <a:moveTo>
                      <a:pt x="0" y="0"/>
                    </a:moveTo>
                    <a:lnTo>
                      <a:pt x="2022" y="0"/>
                    </a:lnTo>
                    <a:lnTo>
                      <a:pt x="2022" y="8533"/>
                    </a:lnTo>
                    <a:lnTo>
                      <a:pt x="0" y="8533"/>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2" name="Google Shape;1742;p32"/>
              <p:cNvSpPr/>
              <p:nvPr/>
            </p:nvSpPr>
            <p:spPr>
              <a:xfrm>
                <a:off x="3777047" y="1790722"/>
                <a:ext cx="342532" cy="1770595"/>
              </a:xfrm>
              <a:custGeom>
                <a:avLst/>
                <a:gdLst/>
                <a:ahLst/>
                <a:cxnLst/>
                <a:rect l="l" t="t" r="r" b="b"/>
                <a:pathLst>
                  <a:path w="2022" h="10452" extrusionOk="0">
                    <a:moveTo>
                      <a:pt x="0" y="0"/>
                    </a:moveTo>
                    <a:lnTo>
                      <a:pt x="2022" y="0"/>
                    </a:lnTo>
                    <a:lnTo>
                      <a:pt x="2022" y="10452"/>
                    </a:lnTo>
                    <a:lnTo>
                      <a:pt x="0" y="10452"/>
                    </a:lnTo>
                    <a:lnTo>
                      <a:pt x="0" y="0"/>
                    </a:lnTo>
                    <a:close/>
                  </a:path>
                </a:pathLst>
              </a:custGeom>
              <a:solidFill>
                <a:schemeClr val="accent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43" name="Google Shape;1743;p32"/>
            <p:cNvSpPr/>
            <p:nvPr/>
          </p:nvSpPr>
          <p:spPr>
            <a:xfrm>
              <a:off x="5936475" y="2131587"/>
              <a:ext cx="342362" cy="364554"/>
            </a:xfrm>
            <a:custGeom>
              <a:avLst/>
              <a:gdLst/>
              <a:ahLst/>
              <a:cxnLst/>
              <a:rect l="l" t="t" r="r" b="b"/>
              <a:pathLst>
                <a:path w="2021" h="2152" extrusionOk="0">
                  <a:moveTo>
                    <a:pt x="0" y="0"/>
                  </a:moveTo>
                  <a:lnTo>
                    <a:pt x="2021" y="0"/>
                  </a:lnTo>
                  <a:lnTo>
                    <a:pt x="2021" y="2152"/>
                  </a:lnTo>
                  <a:lnTo>
                    <a:pt x="0" y="215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44" name="Google Shape;1744;p32"/>
            <p:cNvGrpSpPr/>
            <p:nvPr/>
          </p:nvGrpSpPr>
          <p:grpSpPr>
            <a:xfrm>
              <a:off x="5100639" y="1823929"/>
              <a:ext cx="2441940" cy="1294404"/>
              <a:chOff x="1677639" y="1666042"/>
              <a:chExt cx="2441940" cy="1294404"/>
            </a:xfrm>
          </p:grpSpPr>
          <p:sp>
            <p:nvSpPr>
              <p:cNvPr id="1745" name="Google Shape;1745;p32"/>
              <p:cNvSpPr/>
              <p:nvPr/>
            </p:nvSpPr>
            <p:spPr>
              <a:xfrm>
                <a:off x="1677639" y="1870002"/>
                <a:ext cx="342532" cy="500923"/>
              </a:xfrm>
              <a:custGeom>
                <a:avLst/>
                <a:gdLst/>
                <a:ahLst/>
                <a:cxnLst/>
                <a:rect l="l" t="t" r="r" b="b"/>
                <a:pathLst>
                  <a:path w="2022" h="2957" extrusionOk="0">
                    <a:moveTo>
                      <a:pt x="0" y="0"/>
                    </a:moveTo>
                    <a:lnTo>
                      <a:pt x="2022" y="0"/>
                    </a:lnTo>
                    <a:lnTo>
                      <a:pt x="2022" y="2957"/>
                    </a:lnTo>
                    <a:lnTo>
                      <a:pt x="0" y="295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6" name="Google Shape;1746;p32"/>
              <p:cNvSpPr/>
              <p:nvPr/>
            </p:nvSpPr>
            <p:spPr>
              <a:xfrm>
                <a:off x="2097588" y="1666042"/>
                <a:ext cx="342532" cy="1073165"/>
              </a:xfrm>
              <a:custGeom>
                <a:avLst/>
                <a:gdLst/>
                <a:ahLst/>
                <a:cxnLst/>
                <a:rect l="l" t="t" r="r" b="b"/>
                <a:pathLst>
                  <a:path w="2022" h="6335" extrusionOk="0">
                    <a:moveTo>
                      <a:pt x="0" y="0"/>
                    </a:moveTo>
                    <a:lnTo>
                      <a:pt x="2022" y="0"/>
                    </a:lnTo>
                    <a:lnTo>
                      <a:pt x="2022" y="6335"/>
                    </a:lnTo>
                    <a:lnTo>
                      <a:pt x="0" y="633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7" name="Google Shape;1747;p32"/>
              <p:cNvSpPr/>
              <p:nvPr/>
            </p:nvSpPr>
            <p:spPr>
              <a:xfrm>
                <a:off x="2937148" y="1666042"/>
                <a:ext cx="342532" cy="738934"/>
              </a:xfrm>
              <a:custGeom>
                <a:avLst/>
                <a:gdLst/>
                <a:ahLst/>
                <a:cxnLst/>
                <a:rect l="l" t="t" r="r" b="b"/>
                <a:pathLst>
                  <a:path w="2022" h="4362" extrusionOk="0">
                    <a:moveTo>
                      <a:pt x="0" y="0"/>
                    </a:moveTo>
                    <a:lnTo>
                      <a:pt x="2022" y="0"/>
                    </a:lnTo>
                    <a:lnTo>
                      <a:pt x="2022" y="4362"/>
                    </a:lnTo>
                    <a:lnTo>
                      <a:pt x="0" y="43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8" name="Google Shape;1748;p32"/>
              <p:cNvSpPr/>
              <p:nvPr/>
            </p:nvSpPr>
            <p:spPr>
              <a:xfrm>
                <a:off x="3357098" y="2115805"/>
                <a:ext cx="342532" cy="844641"/>
              </a:xfrm>
              <a:custGeom>
                <a:avLst/>
                <a:gdLst/>
                <a:ahLst/>
                <a:cxnLst/>
                <a:rect l="l" t="t" r="r" b="b"/>
                <a:pathLst>
                  <a:path w="2022" h="4986" extrusionOk="0">
                    <a:moveTo>
                      <a:pt x="0" y="0"/>
                    </a:moveTo>
                    <a:lnTo>
                      <a:pt x="2022" y="0"/>
                    </a:lnTo>
                    <a:lnTo>
                      <a:pt x="2022" y="4986"/>
                    </a:lnTo>
                    <a:lnTo>
                      <a:pt x="0" y="4986"/>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9" name="Google Shape;1749;p32"/>
              <p:cNvSpPr/>
              <p:nvPr/>
            </p:nvSpPr>
            <p:spPr>
              <a:xfrm>
                <a:off x="3777047" y="1790722"/>
                <a:ext cx="342532" cy="733343"/>
              </a:xfrm>
              <a:custGeom>
                <a:avLst/>
                <a:gdLst/>
                <a:ahLst/>
                <a:cxnLst/>
                <a:rect l="l" t="t" r="r" b="b"/>
                <a:pathLst>
                  <a:path w="2022" h="4329" extrusionOk="0">
                    <a:moveTo>
                      <a:pt x="0" y="0"/>
                    </a:moveTo>
                    <a:lnTo>
                      <a:pt x="2022" y="0"/>
                    </a:lnTo>
                    <a:lnTo>
                      <a:pt x="2022" y="4329"/>
                    </a:lnTo>
                    <a:lnTo>
                      <a:pt x="0" y="432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750" name="Google Shape;1750;p32"/>
            <p:cNvSpPr/>
            <p:nvPr/>
          </p:nvSpPr>
          <p:spPr>
            <a:xfrm>
              <a:off x="4487383" y="1763453"/>
              <a:ext cx="3688909" cy="1855635"/>
            </a:xfrm>
            <a:custGeom>
              <a:avLst/>
              <a:gdLst/>
              <a:ahLst/>
              <a:cxnLst/>
              <a:rect l="l" t="t" r="r" b="b"/>
              <a:pathLst>
                <a:path w="21776" h="10954" fill="none" extrusionOk="0">
                  <a:moveTo>
                    <a:pt x="0" y="10954"/>
                  </a:moveTo>
                  <a:lnTo>
                    <a:pt x="6046" y="4663"/>
                  </a:lnTo>
                  <a:lnTo>
                    <a:pt x="8456" y="6051"/>
                  </a:lnTo>
                  <a:lnTo>
                    <a:pt x="14614" y="1361"/>
                  </a:lnTo>
                  <a:lnTo>
                    <a:pt x="17381" y="3927"/>
                  </a:lnTo>
                  <a:lnTo>
                    <a:pt x="21776" y="0"/>
                  </a:lnTo>
                </a:path>
              </a:pathLst>
            </a:custGeom>
            <a:solidFill>
              <a:schemeClr val="accent2"/>
            </a:solidFill>
            <a:ln w="145425" cap="flat" cmpd="sng">
              <a:solidFill>
                <a:schemeClr val="accent3"/>
              </a:solidFill>
              <a:prstDash val="solid"/>
              <a:miter lim="8000"/>
              <a:headEnd type="none" w="sm" len="sm"/>
              <a:tailEnd type="none" w="sm" len="sm"/>
            </a:ln>
          </p:spPr>
          <p:txBody>
            <a:bodyPr spcFirstLastPara="1" wrap="square" lIns="162700" tIns="117700" rIns="162700" bIns="117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1" name="Google Shape;1751;p32"/>
            <p:cNvSpPr/>
            <p:nvPr/>
          </p:nvSpPr>
          <p:spPr>
            <a:xfrm>
              <a:off x="7964544" y="1618444"/>
              <a:ext cx="355406" cy="355406"/>
            </a:xfrm>
            <a:custGeom>
              <a:avLst/>
              <a:gdLst/>
              <a:ahLst/>
              <a:cxnLst/>
              <a:rect l="l" t="t" r="r" b="b"/>
              <a:pathLst>
                <a:path w="2098" h="2098" extrusionOk="0">
                  <a:moveTo>
                    <a:pt x="2098" y="0"/>
                  </a:moveTo>
                  <a:lnTo>
                    <a:pt x="1049" y="282"/>
                  </a:lnTo>
                  <a:lnTo>
                    <a:pt x="0" y="563"/>
                  </a:lnTo>
                  <a:lnTo>
                    <a:pt x="1105" y="994"/>
                  </a:lnTo>
                  <a:lnTo>
                    <a:pt x="1536" y="2098"/>
                  </a:lnTo>
                  <a:lnTo>
                    <a:pt x="1817" y="1049"/>
                  </a:lnTo>
                  <a:lnTo>
                    <a:pt x="2098" y="0"/>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2" name="Google Shape;1752;p32"/>
            <p:cNvSpPr/>
            <p:nvPr/>
          </p:nvSpPr>
          <p:spPr>
            <a:xfrm>
              <a:off x="7592874" y="2838649"/>
              <a:ext cx="341854" cy="339991"/>
            </a:xfrm>
            <a:custGeom>
              <a:avLst/>
              <a:gdLst/>
              <a:ahLst/>
              <a:cxnLst/>
              <a:rect l="l" t="t" r="r" b="b"/>
              <a:pathLst>
                <a:path w="2018" h="2007" extrusionOk="0">
                  <a:moveTo>
                    <a:pt x="1763" y="649"/>
                  </a:moveTo>
                  <a:cubicBezTo>
                    <a:pt x="1745" y="611"/>
                    <a:pt x="1725" y="575"/>
                    <a:pt x="1703" y="542"/>
                  </a:cubicBezTo>
                  <a:lnTo>
                    <a:pt x="1800" y="376"/>
                  </a:lnTo>
                  <a:cubicBezTo>
                    <a:pt x="1765" y="332"/>
                    <a:pt x="1727" y="291"/>
                    <a:pt x="1686" y="254"/>
                  </a:cubicBezTo>
                  <a:lnTo>
                    <a:pt x="1514" y="341"/>
                  </a:lnTo>
                  <a:cubicBezTo>
                    <a:pt x="1448" y="291"/>
                    <a:pt x="1376" y="251"/>
                    <a:pt x="1299" y="222"/>
                  </a:cubicBezTo>
                  <a:lnTo>
                    <a:pt x="1280" y="31"/>
                  </a:lnTo>
                  <a:cubicBezTo>
                    <a:pt x="1227" y="16"/>
                    <a:pt x="1172" y="6"/>
                    <a:pt x="1116" y="0"/>
                  </a:cubicBezTo>
                  <a:lnTo>
                    <a:pt x="1028" y="170"/>
                  </a:lnTo>
                  <a:cubicBezTo>
                    <a:pt x="947" y="168"/>
                    <a:pt x="865" y="178"/>
                    <a:pt x="784" y="201"/>
                  </a:cubicBezTo>
                  <a:lnTo>
                    <a:pt x="657" y="57"/>
                  </a:lnTo>
                  <a:cubicBezTo>
                    <a:pt x="631" y="67"/>
                    <a:pt x="605" y="78"/>
                    <a:pt x="580" y="90"/>
                  </a:cubicBezTo>
                  <a:cubicBezTo>
                    <a:pt x="555" y="102"/>
                    <a:pt x="530" y="115"/>
                    <a:pt x="506" y="128"/>
                  </a:cubicBezTo>
                  <a:lnTo>
                    <a:pt x="535" y="318"/>
                  </a:lnTo>
                  <a:cubicBezTo>
                    <a:pt x="466" y="366"/>
                    <a:pt x="406" y="423"/>
                    <a:pt x="356" y="486"/>
                  </a:cubicBezTo>
                  <a:lnTo>
                    <a:pt x="168" y="445"/>
                  </a:lnTo>
                  <a:cubicBezTo>
                    <a:pt x="137" y="491"/>
                    <a:pt x="110" y="540"/>
                    <a:pt x="88" y="591"/>
                  </a:cubicBezTo>
                  <a:lnTo>
                    <a:pt x="223" y="728"/>
                  </a:lnTo>
                  <a:cubicBezTo>
                    <a:pt x="196" y="805"/>
                    <a:pt x="180" y="886"/>
                    <a:pt x="177" y="969"/>
                  </a:cubicBezTo>
                  <a:lnTo>
                    <a:pt x="0" y="1046"/>
                  </a:lnTo>
                  <a:cubicBezTo>
                    <a:pt x="3" y="1101"/>
                    <a:pt x="10" y="1156"/>
                    <a:pt x="21" y="1211"/>
                  </a:cubicBezTo>
                  <a:lnTo>
                    <a:pt x="211" y="1242"/>
                  </a:lnTo>
                  <a:cubicBezTo>
                    <a:pt x="223" y="1281"/>
                    <a:pt x="237" y="1319"/>
                    <a:pt x="255" y="1357"/>
                  </a:cubicBezTo>
                  <a:cubicBezTo>
                    <a:pt x="273" y="1395"/>
                    <a:pt x="293" y="1431"/>
                    <a:pt x="315" y="1465"/>
                  </a:cubicBezTo>
                  <a:lnTo>
                    <a:pt x="218" y="1630"/>
                  </a:lnTo>
                  <a:cubicBezTo>
                    <a:pt x="253" y="1675"/>
                    <a:pt x="291" y="1715"/>
                    <a:pt x="332" y="1752"/>
                  </a:cubicBezTo>
                  <a:lnTo>
                    <a:pt x="504" y="1666"/>
                  </a:lnTo>
                  <a:cubicBezTo>
                    <a:pt x="570" y="1716"/>
                    <a:pt x="642" y="1755"/>
                    <a:pt x="719" y="1784"/>
                  </a:cubicBezTo>
                  <a:lnTo>
                    <a:pt x="738" y="1975"/>
                  </a:lnTo>
                  <a:cubicBezTo>
                    <a:pt x="791" y="1990"/>
                    <a:pt x="846" y="2001"/>
                    <a:pt x="902" y="2007"/>
                  </a:cubicBezTo>
                  <a:lnTo>
                    <a:pt x="990" y="1836"/>
                  </a:lnTo>
                  <a:cubicBezTo>
                    <a:pt x="1071" y="1838"/>
                    <a:pt x="1153" y="1828"/>
                    <a:pt x="1234" y="1805"/>
                  </a:cubicBezTo>
                  <a:lnTo>
                    <a:pt x="1361" y="1949"/>
                  </a:lnTo>
                  <a:cubicBezTo>
                    <a:pt x="1387" y="1939"/>
                    <a:pt x="1413" y="1929"/>
                    <a:pt x="1438" y="1917"/>
                  </a:cubicBezTo>
                  <a:cubicBezTo>
                    <a:pt x="1463" y="1905"/>
                    <a:pt x="1488" y="1892"/>
                    <a:pt x="1512" y="1878"/>
                  </a:cubicBezTo>
                  <a:lnTo>
                    <a:pt x="1483" y="1688"/>
                  </a:lnTo>
                  <a:cubicBezTo>
                    <a:pt x="1552" y="1641"/>
                    <a:pt x="1612" y="1584"/>
                    <a:pt x="1662" y="1520"/>
                  </a:cubicBezTo>
                  <a:lnTo>
                    <a:pt x="1850" y="1561"/>
                  </a:lnTo>
                  <a:cubicBezTo>
                    <a:pt x="1881" y="1515"/>
                    <a:pt x="1908" y="1466"/>
                    <a:pt x="1930" y="1415"/>
                  </a:cubicBezTo>
                  <a:lnTo>
                    <a:pt x="1795" y="1279"/>
                  </a:lnTo>
                  <a:cubicBezTo>
                    <a:pt x="1822" y="1201"/>
                    <a:pt x="1838" y="1120"/>
                    <a:pt x="1841" y="1038"/>
                  </a:cubicBezTo>
                  <a:lnTo>
                    <a:pt x="2018" y="961"/>
                  </a:lnTo>
                  <a:cubicBezTo>
                    <a:pt x="2015" y="905"/>
                    <a:pt x="2008" y="850"/>
                    <a:pt x="1997" y="795"/>
                  </a:cubicBezTo>
                  <a:lnTo>
                    <a:pt x="1807" y="764"/>
                  </a:lnTo>
                  <a:cubicBezTo>
                    <a:pt x="1795" y="725"/>
                    <a:pt x="1781" y="687"/>
                    <a:pt x="1763" y="649"/>
                  </a:cubicBezTo>
                  <a:moveTo>
                    <a:pt x="1220" y="1453"/>
                  </a:moveTo>
                  <a:cubicBezTo>
                    <a:pt x="972" y="1570"/>
                    <a:pt x="676" y="1463"/>
                    <a:pt x="559" y="1214"/>
                  </a:cubicBezTo>
                  <a:cubicBezTo>
                    <a:pt x="442" y="966"/>
                    <a:pt x="550" y="670"/>
                    <a:pt x="798" y="553"/>
                  </a:cubicBezTo>
                  <a:cubicBezTo>
                    <a:pt x="1047" y="437"/>
                    <a:pt x="1342" y="543"/>
                    <a:pt x="1459" y="792"/>
                  </a:cubicBezTo>
                  <a:cubicBezTo>
                    <a:pt x="1576" y="1040"/>
                    <a:pt x="1469" y="1336"/>
                    <a:pt x="1220" y="14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3" name="Google Shape;1753;p32"/>
            <p:cNvSpPr/>
            <p:nvPr/>
          </p:nvSpPr>
          <p:spPr>
            <a:xfrm>
              <a:off x="7250435" y="2590750"/>
              <a:ext cx="355401" cy="361630"/>
            </a:xfrm>
            <a:custGeom>
              <a:avLst/>
              <a:gdLst/>
              <a:ahLst/>
              <a:cxnLst/>
              <a:rect l="l" t="t" r="r" b="b"/>
              <a:pathLst>
                <a:path w="2805" h="2854" extrusionOk="0">
                  <a:moveTo>
                    <a:pt x="2579" y="1480"/>
                  </a:moveTo>
                  <a:cubicBezTo>
                    <a:pt x="2581" y="1421"/>
                    <a:pt x="2580" y="1363"/>
                    <a:pt x="2574" y="1306"/>
                  </a:cubicBezTo>
                  <a:lnTo>
                    <a:pt x="2805" y="1163"/>
                  </a:lnTo>
                  <a:cubicBezTo>
                    <a:pt x="2790" y="1084"/>
                    <a:pt x="2769" y="1009"/>
                    <a:pt x="2742" y="936"/>
                  </a:cubicBezTo>
                  <a:lnTo>
                    <a:pt x="2470" y="931"/>
                  </a:lnTo>
                  <a:cubicBezTo>
                    <a:pt x="2421" y="825"/>
                    <a:pt x="2356" y="728"/>
                    <a:pt x="2279" y="641"/>
                  </a:cubicBezTo>
                  <a:lnTo>
                    <a:pt x="2382" y="390"/>
                  </a:lnTo>
                  <a:cubicBezTo>
                    <a:pt x="2324" y="336"/>
                    <a:pt x="2263" y="286"/>
                    <a:pt x="2197" y="242"/>
                  </a:cubicBezTo>
                  <a:lnTo>
                    <a:pt x="1975" y="398"/>
                  </a:lnTo>
                  <a:cubicBezTo>
                    <a:pt x="1874" y="342"/>
                    <a:pt x="1765" y="301"/>
                    <a:pt x="1649" y="276"/>
                  </a:cubicBezTo>
                  <a:lnTo>
                    <a:pt x="1584" y="12"/>
                  </a:lnTo>
                  <a:cubicBezTo>
                    <a:pt x="1546" y="7"/>
                    <a:pt x="1506" y="4"/>
                    <a:pt x="1467" y="2"/>
                  </a:cubicBezTo>
                  <a:cubicBezTo>
                    <a:pt x="1427" y="0"/>
                    <a:pt x="1388" y="0"/>
                    <a:pt x="1348" y="2"/>
                  </a:cubicBezTo>
                  <a:lnTo>
                    <a:pt x="1260" y="258"/>
                  </a:lnTo>
                  <a:cubicBezTo>
                    <a:pt x="1142" y="273"/>
                    <a:pt x="1030" y="304"/>
                    <a:pt x="925" y="351"/>
                  </a:cubicBezTo>
                  <a:lnTo>
                    <a:pt x="718" y="175"/>
                  </a:lnTo>
                  <a:cubicBezTo>
                    <a:pt x="648" y="213"/>
                    <a:pt x="582" y="257"/>
                    <a:pt x="521" y="306"/>
                  </a:cubicBezTo>
                  <a:lnTo>
                    <a:pt x="600" y="566"/>
                  </a:lnTo>
                  <a:cubicBezTo>
                    <a:pt x="515" y="644"/>
                    <a:pt x="442" y="736"/>
                    <a:pt x="383" y="837"/>
                  </a:cubicBezTo>
                  <a:lnTo>
                    <a:pt x="112" y="817"/>
                  </a:lnTo>
                  <a:cubicBezTo>
                    <a:pt x="79" y="888"/>
                    <a:pt x="51" y="962"/>
                    <a:pt x="29" y="1037"/>
                  </a:cubicBezTo>
                  <a:lnTo>
                    <a:pt x="246" y="1201"/>
                  </a:lnTo>
                  <a:cubicBezTo>
                    <a:pt x="235" y="1257"/>
                    <a:pt x="228" y="1315"/>
                    <a:pt x="226" y="1374"/>
                  </a:cubicBezTo>
                  <a:cubicBezTo>
                    <a:pt x="223" y="1432"/>
                    <a:pt x="225" y="1491"/>
                    <a:pt x="230" y="1548"/>
                  </a:cubicBezTo>
                  <a:lnTo>
                    <a:pt x="0" y="1691"/>
                  </a:lnTo>
                  <a:cubicBezTo>
                    <a:pt x="14" y="1769"/>
                    <a:pt x="35" y="1845"/>
                    <a:pt x="62" y="1919"/>
                  </a:cubicBezTo>
                  <a:lnTo>
                    <a:pt x="334" y="1923"/>
                  </a:lnTo>
                  <a:cubicBezTo>
                    <a:pt x="383" y="2029"/>
                    <a:pt x="448" y="2127"/>
                    <a:pt x="525" y="2213"/>
                  </a:cubicBezTo>
                  <a:lnTo>
                    <a:pt x="423" y="2465"/>
                  </a:lnTo>
                  <a:cubicBezTo>
                    <a:pt x="480" y="2519"/>
                    <a:pt x="542" y="2568"/>
                    <a:pt x="607" y="2612"/>
                  </a:cubicBezTo>
                  <a:lnTo>
                    <a:pt x="830" y="2456"/>
                  </a:lnTo>
                  <a:cubicBezTo>
                    <a:pt x="930" y="2512"/>
                    <a:pt x="1039" y="2554"/>
                    <a:pt x="1155" y="2579"/>
                  </a:cubicBezTo>
                  <a:lnTo>
                    <a:pt x="1220" y="2842"/>
                  </a:lnTo>
                  <a:cubicBezTo>
                    <a:pt x="1259" y="2847"/>
                    <a:pt x="1298" y="2851"/>
                    <a:pt x="1338" y="2852"/>
                  </a:cubicBezTo>
                  <a:cubicBezTo>
                    <a:pt x="1377" y="2854"/>
                    <a:pt x="1417" y="2854"/>
                    <a:pt x="1456" y="2853"/>
                  </a:cubicBezTo>
                  <a:lnTo>
                    <a:pt x="1544" y="2596"/>
                  </a:lnTo>
                  <a:cubicBezTo>
                    <a:pt x="1662" y="2582"/>
                    <a:pt x="1775" y="2550"/>
                    <a:pt x="1879" y="2504"/>
                  </a:cubicBezTo>
                  <a:lnTo>
                    <a:pt x="2087" y="2679"/>
                  </a:lnTo>
                  <a:cubicBezTo>
                    <a:pt x="2156" y="2641"/>
                    <a:pt x="2222" y="2598"/>
                    <a:pt x="2284" y="2549"/>
                  </a:cubicBezTo>
                  <a:lnTo>
                    <a:pt x="2204" y="2289"/>
                  </a:lnTo>
                  <a:cubicBezTo>
                    <a:pt x="2289" y="2210"/>
                    <a:pt x="2363" y="2119"/>
                    <a:pt x="2421" y="2018"/>
                  </a:cubicBezTo>
                  <a:lnTo>
                    <a:pt x="2692" y="2038"/>
                  </a:lnTo>
                  <a:cubicBezTo>
                    <a:pt x="2726" y="1967"/>
                    <a:pt x="2754" y="1893"/>
                    <a:pt x="2775" y="1817"/>
                  </a:cubicBezTo>
                  <a:lnTo>
                    <a:pt x="2558" y="1653"/>
                  </a:lnTo>
                  <a:cubicBezTo>
                    <a:pt x="2569" y="1597"/>
                    <a:pt x="2576" y="1539"/>
                    <a:pt x="2579" y="1480"/>
                  </a:cubicBezTo>
                  <a:moveTo>
                    <a:pt x="1370" y="2129"/>
                  </a:moveTo>
                  <a:cubicBezTo>
                    <a:pt x="983" y="2111"/>
                    <a:pt x="683" y="1783"/>
                    <a:pt x="700" y="1395"/>
                  </a:cubicBezTo>
                  <a:cubicBezTo>
                    <a:pt x="718" y="1008"/>
                    <a:pt x="1046" y="708"/>
                    <a:pt x="1434" y="726"/>
                  </a:cubicBezTo>
                  <a:cubicBezTo>
                    <a:pt x="1822" y="743"/>
                    <a:pt x="2122" y="1071"/>
                    <a:pt x="2104" y="1459"/>
                  </a:cubicBezTo>
                  <a:cubicBezTo>
                    <a:pt x="2087" y="1846"/>
                    <a:pt x="1758" y="2146"/>
                    <a:pt x="1370" y="212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4" name="Google Shape;1754;p32"/>
            <p:cNvSpPr/>
            <p:nvPr/>
          </p:nvSpPr>
          <p:spPr>
            <a:xfrm>
              <a:off x="5747909" y="3375835"/>
              <a:ext cx="512612" cy="512443"/>
            </a:xfrm>
            <a:custGeom>
              <a:avLst/>
              <a:gdLst/>
              <a:ahLst/>
              <a:cxnLst/>
              <a:rect l="l" t="t" r="r" b="b"/>
              <a:pathLst>
                <a:path w="3026" h="3025" extrusionOk="0">
                  <a:moveTo>
                    <a:pt x="2583" y="443"/>
                  </a:moveTo>
                  <a:cubicBezTo>
                    <a:pt x="2771" y="631"/>
                    <a:pt x="2906" y="865"/>
                    <a:pt x="2975" y="1121"/>
                  </a:cubicBezTo>
                  <a:cubicBezTo>
                    <a:pt x="3044" y="1378"/>
                    <a:pt x="3044" y="1649"/>
                    <a:pt x="2975" y="1905"/>
                  </a:cubicBezTo>
                  <a:cubicBezTo>
                    <a:pt x="2906" y="2162"/>
                    <a:pt x="2771" y="2395"/>
                    <a:pt x="2583" y="2583"/>
                  </a:cubicBezTo>
                  <a:cubicBezTo>
                    <a:pt x="2395" y="2771"/>
                    <a:pt x="2161" y="2906"/>
                    <a:pt x="1905" y="2974"/>
                  </a:cubicBezTo>
                  <a:cubicBezTo>
                    <a:pt x="1648" y="3043"/>
                    <a:pt x="1378" y="3043"/>
                    <a:pt x="1122" y="2974"/>
                  </a:cubicBezTo>
                  <a:cubicBezTo>
                    <a:pt x="865" y="2906"/>
                    <a:pt x="631" y="2771"/>
                    <a:pt x="444" y="2583"/>
                  </a:cubicBezTo>
                  <a:cubicBezTo>
                    <a:pt x="256" y="2395"/>
                    <a:pt x="121" y="2161"/>
                    <a:pt x="52" y="1905"/>
                  </a:cubicBezTo>
                  <a:cubicBezTo>
                    <a:pt x="-17" y="1648"/>
                    <a:pt x="-17" y="1378"/>
                    <a:pt x="52" y="1121"/>
                  </a:cubicBezTo>
                  <a:cubicBezTo>
                    <a:pt x="121" y="865"/>
                    <a:pt x="256" y="631"/>
                    <a:pt x="444" y="443"/>
                  </a:cubicBezTo>
                  <a:cubicBezTo>
                    <a:pt x="631" y="255"/>
                    <a:pt x="865" y="120"/>
                    <a:pt x="1122" y="52"/>
                  </a:cubicBezTo>
                  <a:cubicBezTo>
                    <a:pt x="1378" y="-17"/>
                    <a:pt x="1648" y="-17"/>
                    <a:pt x="1905" y="52"/>
                  </a:cubicBezTo>
                  <a:cubicBezTo>
                    <a:pt x="2161" y="120"/>
                    <a:pt x="2395" y="255"/>
                    <a:pt x="2583" y="44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5" name="Google Shape;1755;p32"/>
            <p:cNvSpPr/>
            <p:nvPr/>
          </p:nvSpPr>
          <p:spPr>
            <a:xfrm>
              <a:off x="5812451" y="3440208"/>
              <a:ext cx="383866" cy="383866"/>
            </a:xfrm>
            <a:custGeom>
              <a:avLst/>
              <a:gdLst/>
              <a:ahLst/>
              <a:cxnLst/>
              <a:rect l="l" t="t" r="r" b="b"/>
              <a:pathLst>
                <a:path w="2266" h="2266" extrusionOk="0">
                  <a:moveTo>
                    <a:pt x="2266" y="1133"/>
                  </a:moveTo>
                  <a:cubicBezTo>
                    <a:pt x="2266" y="1332"/>
                    <a:pt x="2213" y="1528"/>
                    <a:pt x="2114" y="1700"/>
                  </a:cubicBezTo>
                  <a:cubicBezTo>
                    <a:pt x="2014" y="1873"/>
                    <a:pt x="1871" y="2015"/>
                    <a:pt x="1699" y="2114"/>
                  </a:cubicBezTo>
                  <a:cubicBezTo>
                    <a:pt x="1527" y="2214"/>
                    <a:pt x="1331" y="2266"/>
                    <a:pt x="1133" y="2266"/>
                  </a:cubicBezTo>
                  <a:cubicBezTo>
                    <a:pt x="934" y="2266"/>
                    <a:pt x="738" y="2214"/>
                    <a:pt x="566" y="2114"/>
                  </a:cubicBezTo>
                  <a:cubicBezTo>
                    <a:pt x="394" y="2015"/>
                    <a:pt x="250" y="1873"/>
                    <a:pt x="151" y="1700"/>
                  </a:cubicBezTo>
                  <a:cubicBezTo>
                    <a:pt x="51" y="1528"/>
                    <a:pt x="0" y="1332"/>
                    <a:pt x="0" y="1133"/>
                  </a:cubicBezTo>
                  <a:cubicBezTo>
                    <a:pt x="0" y="934"/>
                    <a:pt x="52" y="739"/>
                    <a:pt x="151" y="567"/>
                  </a:cubicBezTo>
                  <a:cubicBezTo>
                    <a:pt x="251" y="394"/>
                    <a:pt x="394" y="252"/>
                    <a:pt x="566" y="152"/>
                  </a:cubicBezTo>
                  <a:cubicBezTo>
                    <a:pt x="738" y="53"/>
                    <a:pt x="934" y="0"/>
                    <a:pt x="1133" y="0"/>
                  </a:cubicBezTo>
                  <a:cubicBezTo>
                    <a:pt x="1331" y="0"/>
                    <a:pt x="1527" y="53"/>
                    <a:pt x="1699" y="152"/>
                  </a:cubicBezTo>
                  <a:cubicBezTo>
                    <a:pt x="1871" y="252"/>
                    <a:pt x="2014" y="394"/>
                    <a:pt x="2114" y="567"/>
                  </a:cubicBezTo>
                  <a:cubicBezTo>
                    <a:pt x="2213" y="739"/>
                    <a:pt x="2266" y="934"/>
                    <a:pt x="2266" y="113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6" name="Google Shape;1756;p32"/>
            <p:cNvSpPr txBox="1"/>
            <p:nvPr/>
          </p:nvSpPr>
          <p:spPr>
            <a:xfrm>
              <a:off x="5889500" y="3446988"/>
              <a:ext cx="230100" cy="3507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 sz="2260" b="1" strike="noStrike">
                  <a:solidFill>
                    <a:schemeClr val="dk1"/>
                  </a:solidFill>
                  <a:latin typeface="Jost"/>
                  <a:ea typeface="Jost"/>
                  <a:cs typeface="Jost"/>
                  <a:sym typeface="Jost"/>
                </a:rPr>
                <a:t>$</a:t>
              </a:r>
              <a:endParaRPr sz="2260" b="1" strike="noStrike">
                <a:solidFill>
                  <a:schemeClr val="dk1"/>
                </a:solidFill>
                <a:latin typeface="Jost"/>
                <a:ea typeface="Jost"/>
                <a:cs typeface="Jost"/>
                <a:sym typeface="Jost"/>
              </a:endParaRPr>
            </a:p>
          </p:txBody>
        </p:sp>
        <p:sp>
          <p:nvSpPr>
            <p:cNvPr id="1757" name="Google Shape;1757;p32"/>
            <p:cNvSpPr/>
            <p:nvPr/>
          </p:nvSpPr>
          <p:spPr>
            <a:xfrm>
              <a:off x="6436192" y="3795942"/>
              <a:ext cx="158730" cy="88089"/>
            </a:xfrm>
            <a:custGeom>
              <a:avLst/>
              <a:gdLst/>
              <a:ahLst/>
              <a:cxnLst/>
              <a:rect l="l" t="t" r="r" b="b"/>
              <a:pathLst>
                <a:path w="937" h="520" extrusionOk="0">
                  <a:moveTo>
                    <a:pt x="234" y="272"/>
                  </a:moveTo>
                  <a:cubicBezTo>
                    <a:pt x="234" y="272"/>
                    <a:pt x="-37" y="371"/>
                    <a:pt x="4" y="479"/>
                  </a:cubicBezTo>
                  <a:cubicBezTo>
                    <a:pt x="39" y="573"/>
                    <a:pt x="605" y="490"/>
                    <a:pt x="848" y="392"/>
                  </a:cubicBezTo>
                  <a:cubicBezTo>
                    <a:pt x="1090" y="293"/>
                    <a:pt x="764" y="12"/>
                    <a:pt x="728" y="0"/>
                  </a:cubicBezTo>
                  <a:cubicBezTo>
                    <a:pt x="692" y="-12"/>
                    <a:pt x="234" y="272"/>
                    <a:pt x="234" y="27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8" name="Google Shape;1758;p32"/>
            <p:cNvSpPr/>
            <p:nvPr/>
          </p:nvSpPr>
          <p:spPr>
            <a:xfrm>
              <a:off x="6753822" y="3755793"/>
              <a:ext cx="134675" cy="132473"/>
            </a:xfrm>
            <a:custGeom>
              <a:avLst/>
              <a:gdLst/>
              <a:ahLst/>
              <a:cxnLst/>
              <a:rect l="l" t="t" r="r" b="b"/>
              <a:pathLst>
                <a:path w="795" h="782" extrusionOk="0">
                  <a:moveTo>
                    <a:pt x="138" y="445"/>
                  </a:moveTo>
                  <a:cubicBezTo>
                    <a:pt x="138" y="445"/>
                    <a:pt x="-61" y="688"/>
                    <a:pt x="18" y="772"/>
                  </a:cubicBezTo>
                  <a:cubicBezTo>
                    <a:pt x="88" y="844"/>
                    <a:pt x="565" y="500"/>
                    <a:pt x="748" y="313"/>
                  </a:cubicBezTo>
                  <a:cubicBezTo>
                    <a:pt x="932" y="127"/>
                    <a:pt x="521" y="-3"/>
                    <a:pt x="483" y="0"/>
                  </a:cubicBezTo>
                  <a:cubicBezTo>
                    <a:pt x="446" y="3"/>
                    <a:pt x="138" y="445"/>
                    <a:pt x="138" y="44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59" name="Google Shape;1759;p32"/>
            <p:cNvSpPr/>
            <p:nvPr/>
          </p:nvSpPr>
          <p:spPr>
            <a:xfrm>
              <a:off x="6468718" y="3330255"/>
              <a:ext cx="127052" cy="525656"/>
            </a:xfrm>
            <a:custGeom>
              <a:avLst/>
              <a:gdLst/>
              <a:ahLst/>
              <a:cxnLst/>
              <a:rect l="l" t="t" r="r" b="b"/>
              <a:pathLst>
                <a:path w="750" h="3103" extrusionOk="0">
                  <a:moveTo>
                    <a:pt x="123" y="310"/>
                  </a:moveTo>
                  <a:cubicBezTo>
                    <a:pt x="123" y="310"/>
                    <a:pt x="195" y="1414"/>
                    <a:pt x="284" y="2025"/>
                  </a:cubicBezTo>
                  <a:cubicBezTo>
                    <a:pt x="374" y="2635"/>
                    <a:pt x="334" y="2806"/>
                    <a:pt x="334" y="2806"/>
                  </a:cubicBezTo>
                  <a:cubicBezTo>
                    <a:pt x="334" y="2806"/>
                    <a:pt x="-57" y="3048"/>
                    <a:pt x="6" y="3093"/>
                  </a:cubicBezTo>
                  <a:cubicBezTo>
                    <a:pt x="69" y="3138"/>
                    <a:pt x="401" y="3026"/>
                    <a:pt x="500" y="2927"/>
                  </a:cubicBezTo>
                  <a:cubicBezTo>
                    <a:pt x="599" y="2828"/>
                    <a:pt x="554" y="2765"/>
                    <a:pt x="554" y="2765"/>
                  </a:cubicBezTo>
                  <a:cubicBezTo>
                    <a:pt x="554" y="2765"/>
                    <a:pt x="706" y="1450"/>
                    <a:pt x="742" y="1001"/>
                  </a:cubicBezTo>
                  <a:cubicBezTo>
                    <a:pt x="778" y="553"/>
                    <a:pt x="679" y="167"/>
                    <a:pt x="679" y="167"/>
                  </a:cubicBezTo>
                  <a:cubicBezTo>
                    <a:pt x="679" y="167"/>
                    <a:pt x="410" y="-58"/>
                    <a:pt x="302" y="14"/>
                  </a:cubicBezTo>
                  <a:cubicBezTo>
                    <a:pt x="195" y="86"/>
                    <a:pt x="123" y="310"/>
                    <a:pt x="123" y="31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0" name="Google Shape;1760;p32"/>
            <p:cNvSpPr/>
            <p:nvPr/>
          </p:nvSpPr>
          <p:spPr>
            <a:xfrm>
              <a:off x="6635579" y="3333304"/>
              <a:ext cx="215819" cy="515661"/>
            </a:xfrm>
            <a:custGeom>
              <a:avLst/>
              <a:gdLst/>
              <a:ahLst/>
              <a:cxnLst/>
              <a:rect l="l" t="t" r="r" b="b"/>
              <a:pathLst>
                <a:path w="1274" h="3044" extrusionOk="0">
                  <a:moveTo>
                    <a:pt x="0" y="381"/>
                  </a:moveTo>
                  <a:cubicBezTo>
                    <a:pt x="0" y="381"/>
                    <a:pt x="435" y="1398"/>
                    <a:pt x="723" y="1943"/>
                  </a:cubicBezTo>
                  <a:cubicBezTo>
                    <a:pt x="1011" y="2489"/>
                    <a:pt x="1023" y="2644"/>
                    <a:pt x="1023" y="2644"/>
                  </a:cubicBezTo>
                  <a:cubicBezTo>
                    <a:pt x="1023" y="2644"/>
                    <a:pt x="743" y="3022"/>
                    <a:pt x="817" y="3043"/>
                  </a:cubicBezTo>
                  <a:cubicBezTo>
                    <a:pt x="891" y="3064"/>
                    <a:pt x="1196" y="2792"/>
                    <a:pt x="1256" y="2666"/>
                  </a:cubicBezTo>
                  <a:cubicBezTo>
                    <a:pt x="1316" y="2540"/>
                    <a:pt x="1202" y="2488"/>
                    <a:pt x="1202" y="2488"/>
                  </a:cubicBezTo>
                  <a:cubicBezTo>
                    <a:pt x="1202" y="2488"/>
                    <a:pt x="930" y="1261"/>
                    <a:pt x="814" y="826"/>
                  </a:cubicBezTo>
                  <a:cubicBezTo>
                    <a:pt x="698" y="391"/>
                    <a:pt x="476" y="60"/>
                    <a:pt x="476" y="60"/>
                  </a:cubicBezTo>
                  <a:cubicBezTo>
                    <a:pt x="476" y="60"/>
                    <a:pt x="148" y="-62"/>
                    <a:pt x="70" y="42"/>
                  </a:cubicBezTo>
                  <a:cubicBezTo>
                    <a:pt x="-7" y="145"/>
                    <a:pt x="0" y="381"/>
                    <a:pt x="0" y="381"/>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1" name="Google Shape;1761;p32"/>
            <p:cNvSpPr/>
            <p:nvPr/>
          </p:nvSpPr>
          <p:spPr>
            <a:xfrm>
              <a:off x="6461772" y="3011778"/>
              <a:ext cx="334909" cy="409107"/>
            </a:xfrm>
            <a:custGeom>
              <a:avLst/>
              <a:gdLst/>
              <a:ahLst/>
              <a:cxnLst/>
              <a:rect l="l" t="t" r="r" b="b"/>
              <a:pathLst>
                <a:path w="1977" h="2415" extrusionOk="0">
                  <a:moveTo>
                    <a:pt x="231" y="45"/>
                  </a:moveTo>
                  <a:cubicBezTo>
                    <a:pt x="231" y="45"/>
                    <a:pt x="20" y="243"/>
                    <a:pt x="2" y="1050"/>
                  </a:cubicBezTo>
                  <a:cubicBezTo>
                    <a:pt x="-16" y="1858"/>
                    <a:pt x="65" y="2415"/>
                    <a:pt x="65" y="2415"/>
                  </a:cubicBezTo>
                  <a:lnTo>
                    <a:pt x="1977" y="2415"/>
                  </a:lnTo>
                  <a:cubicBezTo>
                    <a:pt x="1977" y="2415"/>
                    <a:pt x="1888" y="1500"/>
                    <a:pt x="1771" y="961"/>
                  </a:cubicBezTo>
                  <a:cubicBezTo>
                    <a:pt x="1655" y="423"/>
                    <a:pt x="1268" y="0"/>
                    <a:pt x="1268" y="0"/>
                  </a:cubicBezTo>
                  <a:lnTo>
                    <a:pt x="231" y="45"/>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2" name="Google Shape;1762;p32"/>
            <p:cNvSpPr/>
            <p:nvPr/>
          </p:nvSpPr>
          <p:spPr>
            <a:xfrm>
              <a:off x="6294063" y="2649088"/>
              <a:ext cx="274093" cy="311023"/>
            </a:xfrm>
            <a:custGeom>
              <a:avLst/>
              <a:gdLst/>
              <a:ahLst/>
              <a:cxnLst/>
              <a:rect l="l" t="t" r="r" b="b"/>
              <a:pathLst>
                <a:path w="1618" h="1836" extrusionOk="0">
                  <a:moveTo>
                    <a:pt x="1597" y="0"/>
                  </a:moveTo>
                  <a:cubicBezTo>
                    <a:pt x="1597" y="0"/>
                    <a:pt x="1190" y="54"/>
                    <a:pt x="968" y="455"/>
                  </a:cubicBezTo>
                  <a:cubicBezTo>
                    <a:pt x="776" y="804"/>
                    <a:pt x="371" y="1405"/>
                    <a:pt x="371" y="1405"/>
                  </a:cubicBezTo>
                  <a:lnTo>
                    <a:pt x="0" y="1621"/>
                  </a:lnTo>
                  <a:lnTo>
                    <a:pt x="156" y="1836"/>
                  </a:lnTo>
                  <a:cubicBezTo>
                    <a:pt x="156" y="1836"/>
                    <a:pt x="682" y="1669"/>
                    <a:pt x="944" y="1489"/>
                  </a:cubicBezTo>
                  <a:cubicBezTo>
                    <a:pt x="1208" y="1310"/>
                    <a:pt x="1603" y="222"/>
                    <a:pt x="1615" y="132"/>
                  </a:cubicBezTo>
                  <a:cubicBezTo>
                    <a:pt x="1627" y="42"/>
                    <a:pt x="1597" y="0"/>
                    <a:pt x="1597" y="0"/>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3" name="Google Shape;1763;p32"/>
            <p:cNvSpPr/>
            <p:nvPr/>
          </p:nvSpPr>
          <p:spPr>
            <a:xfrm>
              <a:off x="6539359" y="2432423"/>
              <a:ext cx="287476" cy="352357"/>
            </a:xfrm>
            <a:custGeom>
              <a:avLst/>
              <a:gdLst/>
              <a:ahLst/>
              <a:cxnLst/>
              <a:rect l="l" t="t" r="r" b="b"/>
              <a:pathLst>
                <a:path w="1697" h="2080" extrusionOk="0">
                  <a:moveTo>
                    <a:pt x="173" y="284"/>
                  </a:moveTo>
                  <a:cubicBezTo>
                    <a:pt x="173" y="284"/>
                    <a:pt x="285" y="-75"/>
                    <a:pt x="662" y="15"/>
                  </a:cubicBezTo>
                  <a:cubicBezTo>
                    <a:pt x="1039" y="105"/>
                    <a:pt x="1016" y="513"/>
                    <a:pt x="1112" y="591"/>
                  </a:cubicBezTo>
                  <a:cubicBezTo>
                    <a:pt x="1208" y="669"/>
                    <a:pt x="1553" y="773"/>
                    <a:pt x="1651" y="1040"/>
                  </a:cubicBezTo>
                  <a:cubicBezTo>
                    <a:pt x="1743" y="1294"/>
                    <a:pt x="1726" y="1725"/>
                    <a:pt x="1322" y="1953"/>
                  </a:cubicBezTo>
                  <a:cubicBezTo>
                    <a:pt x="837" y="2227"/>
                    <a:pt x="119" y="2014"/>
                    <a:pt x="59" y="1704"/>
                  </a:cubicBezTo>
                  <a:cubicBezTo>
                    <a:pt x="-1" y="1393"/>
                    <a:pt x="-43" y="944"/>
                    <a:pt x="71" y="711"/>
                  </a:cubicBezTo>
                  <a:cubicBezTo>
                    <a:pt x="185" y="477"/>
                    <a:pt x="173" y="284"/>
                    <a:pt x="173" y="28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4" name="Google Shape;1764;p32"/>
            <p:cNvSpPr/>
            <p:nvPr/>
          </p:nvSpPr>
          <p:spPr>
            <a:xfrm>
              <a:off x="6490232" y="2648410"/>
              <a:ext cx="266978" cy="381664"/>
            </a:xfrm>
            <a:custGeom>
              <a:avLst/>
              <a:gdLst/>
              <a:ahLst/>
              <a:cxnLst/>
              <a:rect l="l" t="t" r="r" b="b"/>
              <a:pathLst>
                <a:path w="1576" h="2253" extrusionOk="0">
                  <a:moveTo>
                    <a:pt x="297" y="51"/>
                  </a:moveTo>
                  <a:cubicBezTo>
                    <a:pt x="247" y="104"/>
                    <a:pt x="63" y="472"/>
                    <a:pt x="14" y="745"/>
                  </a:cubicBezTo>
                  <a:cubicBezTo>
                    <a:pt x="-36" y="1019"/>
                    <a:pt x="63" y="2190"/>
                    <a:pt x="63" y="2190"/>
                  </a:cubicBezTo>
                  <a:lnTo>
                    <a:pt x="1163" y="2253"/>
                  </a:lnTo>
                  <a:cubicBezTo>
                    <a:pt x="1163" y="2253"/>
                    <a:pt x="1311" y="884"/>
                    <a:pt x="1360" y="772"/>
                  </a:cubicBezTo>
                  <a:cubicBezTo>
                    <a:pt x="1410" y="660"/>
                    <a:pt x="1576" y="241"/>
                    <a:pt x="1576" y="241"/>
                  </a:cubicBezTo>
                  <a:cubicBezTo>
                    <a:pt x="1576" y="241"/>
                    <a:pt x="1369" y="79"/>
                    <a:pt x="1001" y="28"/>
                  </a:cubicBezTo>
                  <a:cubicBezTo>
                    <a:pt x="669" y="-18"/>
                    <a:pt x="346" y="-3"/>
                    <a:pt x="297" y="51"/>
                  </a:cubicBez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5" name="Google Shape;1765;p32"/>
            <p:cNvSpPr/>
            <p:nvPr/>
          </p:nvSpPr>
          <p:spPr>
            <a:xfrm>
              <a:off x="6535801" y="2439199"/>
              <a:ext cx="137385" cy="174146"/>
            </a:xfrm>
            <a:custGeom>
              <a:avLst/>
              <a:gdLst/>
              <a:ahLst/>
              <a:cxnLst/>
              <a:rect l="l" t="t" r="r" b="b"/>
              <a:pathLst>
                <a:path w="811" h="1028" extrusionOk="0">
                  <a:moveTo>
                    <a:pt x="773" y="646"/>
                  </a:moveTo>
                  <a:cubicBezTo>
                    <a:pt x="773" y="646"/>
                    <a:pt x="615" y="998"/>
                    <a:pt x="314" y="1026"/>
                  </a:cubicBezTo>
                  <a:cubicBezTo>
                    <a:pt x="14" y="1055"/>
                    <a:pt x="-36" y="818"/>
                    <a:pt x="19" y="590"/>
                  </a:cubicBezTo>
                  <a:cubicBezTo>
                    <a:pt x="88" y="304"/>
                    <a:pt x="379" y="-7"/>
                    <a:pt x="474" y="1"/>
                  </a:cubicBezTo>
                  <a:cubicBezTo>
                    <a:pt x="570" y="9"/>
                    <a:pt x="799" y="345"/>
                    <a:pt x="809" y="443"/>
                  </a:cubicBezTo>
                  <a:cubicBezTo>
                    <a:pt x="818" y="541"/>
                    <a:pt x="773" y="646"/>
                    <a:pt x="773" y="64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6" name="Google Shape;1766;p32"/>
            <p:cNvSpPr/>
            <p:nvPr/>
          </p:nvSpPr>
          <p:spPr>
            <a:xfrm>
              <a:off x="6543763" y="2552359"/>
              <a:ext cx="136030" cy="168725"/>
            </a:xfrm>
            <a:custGeom>
              <a:avLst/>
              <a:gdLst/>
              <a:ahLst/>
              <a:cxnLst/>
              <a:rect l="l" t="t" r="r" b="b"/>
              <a:pathLst>
                <a:path w="803" h="996" extrusionOk="0">
                  <a:moveTo>
                    <a:pt x="697" y="0"/>
                  </a:moveTo>
                  <a:cubicBezTo>
                    <a:pt x="697" y="0"/>
                    <a:pt x="548" y="425"/>
                    <a:pt x="524" y="520"/>
                  </a:cubicBezTo>
                  <a:cubicBezTo>
                    <a:pt x="500" y="616"/>
                    <a:pt x="530" y="634"/>
                    <a:pt x="530" y="634"/>
                  </a:cubicBezTo>
                  <a:cubicBezTo>
                    <a:pt x="530" y="634"/>
                    <a:pt x="820" y="650"/>
                    <a:pt x="802" y="698"/>
                  </a:cubicBezTo>
                  <a:cubicBezTo>
                    <a:pt x="784" y="746"/>
                    <a:pt x="429" y="1070"/>
                    <a:pt x="189" y="981"/>
                  </a:cubicBezTo>
                  <a:cubicBezTo>
                    <a:pt x="-50" y="891"/>
                    <a:pt x="3" y="690"/>
                    <a:pt x="9" y="654"/>
                  </a:cubicBezTo>
                  <a:cubicBezTo>
                    <a:pt x="15" y="618"/>
                    <a:pt x="21" y="617"/>
                    <a:pt x="21" y="617"/>
                  </a:cubicBezTo>
                  <a:lnTo>
                    <a:pt x="183" y="598"/>
                  </a:lnTo>
                  <a:cubicBezTo>
                    <a:pt x="183" y="598"/>
                    <a:pt x="314" y="119"/>
                    <a:pt x="356" y="77"/>
                  </a:cubicBezTo>
                  <a:cubicBezTo>
                    <a:pt x="398" y="36"/>
                    <a:pt x="697" y="0"/>
                    <a:pt x="697" y="0"/>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7" name="Google Shape;1767;p32"/>
            <p:cNvSpPr/>
            <p:nvPr/>
          </p:nvSpPr>
          <p:spPr>
            <a:xfrm>
              <a:off x="6568326" y="2435302"/>
              <a:ext cx="119090" cy="130609"/>
            </a:xfrm>
            <a:custGeom>
              <a:avLst/>
              <a:gdLst/>
              <a:ahLst/>
              <a:cxnLst/>
              <a:rect l="l" t="t" r="r" b="b"/>
              <a:pathLst>
                <a:path w="703" h="771" extrusionOk="0">
                  <a:moveTo>
                    <a:pt x="0" y="257"/>
                  </a:moveTo>
                  <a:cubicBezTo>
                    <a:pt x="0" y="257"/>
                    <a:pt x="85" y="178"/>
                    <a:pt x="183" y="137"/>
                  </a:cubicBezTo>
                  <a:cubicBezTo>
                    <a:pt x="263" y="105"/>
                    <a:pt x="311" y="115"/>
                    <a:pt x="311" y="115"/>
                  </a:cubicBezTo>
                  <a:cubicBezTo>
                    <a:pt x="311" y="115"/>
                    <a:pt x="434" y="324"/>
                    <a:pt x="461" y="424"/>
                  </a:cubicBezTo>
                  <a:cubicBezTo>
                    <a:pt x="503" y="581"/>
                    <a:pt x="501" y="771"/>
                    <a:pt x="501" y="771"/>
                  </a:cubicBezTo>
                  <a:cubicBezTo>
                    <a:pt x="501" y="771"/>
                    <a:pt x="670" y="716"/>
                    <a:pt x="697" y="635"/>
                  </a:cubicBezTo>
                  <a:cubicBezTo>
                    <a:pt x="724" y="555"/>
                    <a:pt x="648" y="151"/>
                    <a:pt x="527" y="83"/>
                  </a:cubicBezTo>
                  <a:cubicBezTo>
                    <a:pt x="406" y="16"/>
                    <a:pt x="325" y="-24"/>
                    <a:pt x="222" y="16"/>
                  </a:cubicBezTo>
                  <a:cubicBezTo>
                    <a:pt x="118" y="56"/>
                    <a:pt x="0" y="257"/>
                    <a:pt x="0" y="2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68" name="Google Shape;1768;p32"/>
            <p:cNvSpPr/>
            <p:nvPr/>
          </p:nvSpPr>
          <p:spPr>
            <a:xfrm>
              <a:off x="6644727" y="2552359"/>
              <a:ext cx="43028" cy="29984"/>
            </a:xfrm>
            <a:custGeom>
              <a:avLst/>
              <a:gdLst/>
              <a:ahLst/>
              <a:cxnLst/>
              <a:rect l="l" t="t" r="r" b="b"/>
              <a:pathLst>
                <a:path w="254" h="177" extrusionOk="0">
                  <a:moveTo>
                    <a:pt x="77" y="153"/>
                  </a:moveTo>
                  <a:cubicBezTo>
                    <a:pt x="77" y="153"/>
                    <a:pt x="215" y="219"/>
                    <a:pt x="245" y="135"/>
                  </a:cubicBezTo>
                  <a:cubicBezTo>
                    <a:pt x="275" y="51"/>
                    <a:pt x="221" y="-15"/>
                    <a:pt x="137" y="3"/>
                  </a:cubicBezTo>
                  <a:cubicBezTo>
                    <a:pt x="54" y="21"/>
                    <a:pt x="0" y="111"/>
                    <a:pt x="0" y="111"/>
                  </a:cubicBezTo>
                  <a:lnTo>
                    <a:pt x="77" y="153"/>
                  </a:lnTo>
                  <a:close/>
                </a:path>
              </a:pathLst>
            </a:custGeom>
            <a:solidFill>
              <a:srgbClr val="DFAB91"/>
            </a:solidFill>
            <a:ln>
              <a:noFill/>
            </a:ln>
          </p:spPr>
          <p:txBody>
            <a:bodyPr spcFirstLastPara="1" wrap="square" lIns="90000" tIns="18700" rIns="90000" bIns="187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9" name="Google Shape;1769;p32"/>
            <p:cNvSpPr/>
            <p:nvPr/>
          </p:nvSpPr>
          <p:spPr>
            <a:xfrm>
              <a:off x="6094338" y="2674498"/>
              <a:ext cx="147550" cy="159408"/>
            </a:xfrm>
            <a:custGeom>
              <a:avLst/>
              <a:gdLst/>
              <a:ahLst/>
              <a:cxnLst/>
              <a:rect l="l" t="t" r="r" b="b"/>
              <a:pathLst>
                <a:path w="871" h="941" extrusionOk="0">
                  <a:moveTo>
                    <a:pt x="377" y="0"/>
                  </a:moveTo>
                  <a:lnTo>
                    <a:pt x="871" y="269"/>
                  </a:lnTo>
                  <a:lnTo>
                    <a:pt x="557" y="941"/>
                  </a:lnTo>
                  <a:lnTo>
                    <a:pt x="0" y="618"/>
                  </a:lnTo>
                  <a:lnTo>
                    <a:pt x="377"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0" name="Google Shape;1770;p32"/>
            <p:cNvSpPr/>
            <p:nvPr/>
          </p:nvSpPr>
          <p:spPr>
            <a:xfrm>
              <a:off x="6153120" y="2688559"/>
              <a:ext cx="786536" cy="512781"/>
            </a:xfrm>
            <a:custGeom>
              <a:avLst/>
              <a:gdLst/>
              <a:ahLst/>
              <a:cxnLst/>
              <a:rect l="l" t="t" r="r" b="b"/>
              <a:pathLst>
                <a:path w="4643" h="3027" extrusionOk="0">
                  <a:moveTo>
                    <a:pt x="467" y="0"/>
                  </a:moveTo>
                  <a:lnTo>
                    <a:pt x="0" y="885"/>
                  </a:lnTo>
                  <a:lnTo>
                    <a:pt x="4152" y="3027"/>
                  </a:lnTo>
                  <a:cubicBezTo>
                    <a:pt x="4152" y="3027"/>
                    <a:pt x="4410" y="3042"/>
                    <a:pt x="4580" y="2689"/>
                  </a:cubicBezTo>
                  <a:cubicBezTo>
                    <a:pt x="4764" y="2308"/>
                    <a:pt x="4487" y="2130"/>
                    <a:pt x="4487" y="2130"/>
                  </a:cubicBezTo>
                  <a:lnTo>
                    <a:pt x="467"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1" name="Google Shape;1771;p32"/>
            <p:cNvSpPr/>
            <p:nvPr/>
          </p:nvSpPr>
          <p:spPr>
            <a:xfrm>
              <a:off x="5300516" y="2114793"/>
              <a:ext cx="881909" cy="881909"/>
            </a:xfrm>
            <a:custGeom>
              <a:avLst/>
              <a:gdLst/>
              <a:ahLst/>
              <a:cxnLst/>
              <a:rect l="l" t="t" r="r" b="b"/>
              <a:pathLst>
                <a:path w="5206" h="5206" extrusionOk="0">
                  <a:moveTo>
                    <a:pt x="2736" y="4"/>
                  </a:moveTo>
                  <a:cubicBezTo>
                    <a:pt x="1301" y="-69"/>
                    <a:pt x="77" y="1035"/>
                    <a:pt x="4" y="2471"/>
                  </a:cubicBezTo>
                  <a:cubicBezTo>
                    <a:pt x="-69" y="3906"/>
                    <a:pt x="1035" y="5129"/>
                    <a:pt x="2471" y="5202"/>
                  </a:cubicBezTo>
                  <a:cubicBezTo>
                    <a:pt x="3907" y="5275"/>
                    <a:pt x="5130" y="4171"/>
                    <a:pt x="5203" y="2736"/>
                  </a:cubicBezTo>
                  <a:cubicBezTo>
                    <a:pt x="5277" y="1301"/>
                    <a:pt x="4172" y="77"/>
                    <a:pt x="2736" y="4"/>
                  </a:cubicBezTo>
                  <a:moveTo>
                    <a:pt x="2500" y="4629"/>
                  </a:moveTo>
                  <a:cubicBezTo>
                    <a:pt x="1382" y="4571"/>
                    <a:pt x="521" y="3619"/>
                    <a:pt x="578" y="2500"/>
                  </a:cubicBezTo>
                  <a:cubicBezTo>
                    <a:pt x="635" y="1381"/>
                    <a:pt x="1588" y="521"/>
                    <a:pt x="2707" y="578"/>
                  </a:cubicBezTo>
                  <a:cubicBezTo>
                    <a:pt x="3826" y="635"/>
                    <a:pt x="4687" y="1588"/>
                    <a:pt x="4630" y="2707"/>
                  </a:cubicBezTo>
                  <a:cubicBezTo>
                    <a:pt x="4573" y="3825"/>
                    <a:pt x="3619" y="4686"/>
                    <a:pt x="2500" y="462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2" name="Google Shape;1772;p32"/>
            <p:cNvSpPr/>
            <p:nvPr/>
          </p:nvSpPr>
          <p:spPr>
            <a:xfrm>
              <a:off x="6265265" y="2891503"/>
              <a:ext cx="83007" cy="75384"/>
            </a:xfrm>
            <a:custGeom>
              <a:avLst/>
              <a:gdLst/>
              <a:ahLst/>
              <a:cxnLst/>
              <a:rect l="l" t="t" r="r" b="b"/>
              <a:pathLst>
                <a:path w="490" h="445" extrusionOk="0">
                  <a:moveTo>
                    <a:pt x="9" y="163"/>
                  </a:moveTo>
                  <a:cubicBezTo>
                    <a:pt x="64" y="69"/>
                    <a:pt x="261" y="-60"/>
                    <a:pt x="423" y="30"/>
                  </a:cubicBezTo>
                  <a:cubicBezTo>
                    <a:pt x="585" y="121"/>
                    <a:pt x="423" y="451"/>
                    <a:pt x="261" y="444"/>
                  </a:cubicBezTo>
                  <a:cubicBezTo>
                    <a:pt x="100" y="438"/>
                    <a:pt x="-36" y="240"/>
                    <a:pt x="9" y="163"/>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3" name="Google Shape;1773;p32"/>
            <p:cNvSpPr/>
            <p:nvPr/>
          </p:nvSpPr>
          <p:spPr>
            <a:xfrm>
              <a:off x="6722483" y="3117485"/>
              <a:ext cx="80466" cy="76909"/>
            </a:xfrm>
            <a:custGeom>
              <a:avLst/>
              <a:gdLst/>
              <a:ahLst/>
              <a:cxnLst/>
              <a:rect l="l" t="t" r="r" b="b"/>
              <a:pathLst>
                <a:path w="475" h="454" extrusionOk="0">
                  <a:moveTo>
                    <a:pt x="472" y="216"/>
                  </a:moveTo>
                  <a:cubicBezTo>
                    <a:pt x="442" y="320"/>
                    <a:pt x="282" y="494"/>
                    <a:pt x="103" y="445"/>
                  </a:cubicBezTo>
                  <a:cubicBezTo>
                    <a:pt x="-76" y="397"/>
                    <a:pt x="1" y="38"/>
                    <a:pt x="159" y="4"/>
                  </a:cubicBezTo>
                  <a:cubicBezTo>
                    <a:pt x="317" y="-29"/>
                    <a:pt x="497" y="129"/>
                    <a:pt x="472" y="216"/>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4" name="Google Shape;1774;p32"/>
            <p:cNvSpPr/>
            <p:nvPr/>
          </p:nvSpPr>
          <p:spPr>
            <a:xfrm>
              <a:off x="6751112" y="3084791"/>
              <a:ext cx="71488" cy="72674"/>
            </a:xfrm>
            <a:custGeom>
              <a:avLst/>
              <a:gdLst/>
              <a:ahLst/>
              <a:cxnLst/>
              <a:rect l="l" t="t" r="r" b="b"/>
              <a:pathLst>
                <a:path w="422" h="429" extrusionOk="0">
                  <a:moveTo>
                    <a:pt x="0" y="265"/>
                  </a:moveTo>
                  <a:lnTo>
                    <a:pt x="170" y="0"/>
                  </a:lnTo>
                  <a:lnTo>
                    <a:pt x="422" y="117"/>
                  </a:lnTo>
                  <a:cubicBezTo>
                    <a:pt x="422" y="117"/>
                    <a:pt x="323" y="337"/>
                    <a:pt x="269" y="413"/>
                  </a:cubicBezTo>
                  <a:cubicBezTo>
                    <a:pt x="215" y="489"/>
                    <a:pt x="0" y="265"/>
                    <a:pt x="0" y="265"/>
                  </a:cubicBezTo>
                  <a:close/>
                </a:path>
              </a:pathLst>
            </a:custGeom>
            <a:solidFill>
              <a:srgbClr val="DFAB9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5" name="Google Shape;1775;p32"/>
            <p:cNvSpPr/>
            <p:nvPr/>
          </p:nvSpPr>
          <p:spPr>
            <a:xfrm>
              <a:off x="6669968" y="2662301"/>
              <a:ext cx="230049" cy="471108"/>
            </a:xfrm>
            <a:custGeom>
              <a:avLst/>
              <a:gdLst/>
              <a:ahLst/>
              <a:cxnLst/>
              <a:rect l="l" t="t" r="r" b="b"/>
              <a:pathLst>
                <a:path w="1358" h="2781" extrusionOk="0">
                  <a:moveTo>
                    <a:pt x="162" y="0"/>
                  </a:moveTo>
                  <a:cubicBezTo>
                    <a:pt x="162" y="0"/>
                    <a:pt x="431" y="48"/>
                    <a:pt x="676" y="293"/>
                  </a:cubicBezTo>
                  <a:cubicBezTo>
                    <a:pt x="922" y="537"/>
                    <a:pt x="1359" y="1398"/>
                    <a:pt x="1358" y="1641"/>
                  </a:cubicBezTo>
                  <a:cubicBezTo>
                    <a:pt x="1357" y="1977"/>
                    <a:pt x="880" y="2781"/>
                    <a:pt x="880" y="2781"/>
                  </a:cubicBezTo>
                  <a:lnTo>
                    <a:pt x="563" y="2578"/>
                  </a:lnTo>
                  <a:cubicBezTo>
                    <a:pt x="563" y="2578"/>
                    <a:pt x="838" y="1980"/>
                    <a:pt x="820" y="1650"/>
                  </a:cubicBezTo>
                  <a:cubicBezTo>
                    <a:pt x="802" y="1321"/>
                    <a:pt x="0" y="645"/>
                    <a:pt x="0" y="645"/>
                  </a:cubicBezTo>
                  <a:lnTo>
                    <a:pt x="162" y="0"/>
                  </a:lnTo>
                  <a:close/>
                </a:path>
              </a:pathLst>
            </a:custGeom>
            <a:solidFill>
              <a:schemeClr val="accent4"/>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6" name="Google Shape;1776;p32"/>
            <p:cNvSpPr/>
            <p:nvPr/>
          </p:nvSpPr>
          <p:spPr>
            <a:xfrm>
              <a:off x="8007742" y="3807631"/>
              <a:ext cx="195490" cy="80636"/>
            </a:xfrm>
            <a:custGeom>
              <a:avLst/>
              <a:gdLst/>
              <a:ahLst/>
              <a:cxnLst/>
              <a:rect l="l" t="t" r="r" b="b"/>
              <a:pathLst>
                <a:path w="1154" h="476" extrusionOk="0">
                  <a:moveTo>
                    <a:pt x="671" y="12"/>
                  </a:moveTo>
                  <a:cubicBezTo>
                    <a:pt x="648" y="47"/>
                    <a:pt x="-12" y="318"/>
                    <a:pt x="0" y="412"/>
                  </a:cubicBezTo>
                  <a:cubicBezTo>
                    <a:pt x="12" y="506"/>
                    <a:pt x="1083" y="483"/>
                    <a:pt x="1142" y="424"/>
                  </a:cubicBezTo>
                  <a:cubicBezTo>
                    <a:pt x="1201" y="365"/>
                    <a:pt x="1024" y="0"/>
                    <a:pt x="1024" y="0"/>
                  </a:cubicBezTo>
                  <a:lnTo>
                    <a:pt x="671" y="1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7" name="Google Shape;1777;p32"/>
            <p:cNvSpPr/>
            <p:nvPr/>
          </p:nvSpPr>
          <p:spPr>
            <a:xfrm>
              <a:off x="8421423" y="3723099"/>
              <a:ext cx="83177" cy="153648"/>
            </a:xfrm>
            <a:custGeom>
              <a:avLst/>
              <a:gdLst/>
              <a:ahLst/>
              <a:cxnLst/>
              <a:rect l="l" t="t" r="r" b="b"/>
              <a:pathLst>
                <a:path w="491" h="907" extrusionOk="0">
                  <a:moveTo>
                    <a:pt x="77" y="146"/>
                  </a:moveTo>
                  <a:cubicBezTo>
                    <a:pt x="77" y="146"/>
                    <a:pt x="-49" y="793"/>
                    <a:pt x="22" y="876"/>
                  </a:cubicBezTo>
                  <a:cubicBezTo>
                    <a:pt x="93" y="958"/>
                    <a:pt x="305" y="873"/>
                    <a:pt x="446" y="684"/>
                  </a:cubicBezTo>
                  <a:cubicBezTo>
                    <a:pt x="587" y="496"/>
                    <a:pt x="352" y="0"/>
                    <a:pt x="352" y="0"/>
                  </a:cubicBezTo>
                  <a:lnTo>
                    <a:pt x="77" y="146"/>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78" name="Google Shape;1778;p32"/>
            <p:cNvSpPr/>
            <p:nvPr/>
          </p:nvSpPr>
          <p:spPr>
            <a:xfrm>
              <a:off x="8051447" y="3087840"/>
              <a:ext cx="438922" cy="733852"/>
            </a:xfrm>
            <a:custGeom>
              <a:avLst/>
              <a:gdLst/>
              <a:ahLst/>
              <a:cxnLst/>
              <a:rect l="l" t="t" r="r" b="b"/>
              <a:pathLst>
                <a:path w="2591" h="4332" extrusionOk="0">
                  <a:moveTo>
                    <a:pt x="1" y="188"/>
                  </a:moveTo>
                  <a:cubicBezTo>
                    <a:pt x="1" y="188"/>
                    <a:pt x="-14" y="1181"/>
                    <a:pt x="72" y="2284"/>
                  </a:cubicBezTo>
                  <a:cubicBezTo>
                    <a:pt x="166" y="3496"/>
                    <a:pt x="366" y="4332"/>
                    <a:pt x="366" y="4332"/>
                  </a:cubicBezTo>
                  <a:lnTo>
                    <a:pt x="811" y="4311"/>
                  </a:lnTo>
                  <a:cubicBezTo>
                    <a:pt x="811" y="4311"/>
                    <a:pt x="762" y="3510"/>
                    <a:pt x="743" y="2648"/>
                  </a:cubicBezTo>
                  <a:cubicBezTo>
                    <a:pt x="724" y="1786"/>
                    <a:pt x="707" y="800"/>
                    <a:pt x="707" y="800"/>
                  </a:cubicBezTo>
                  <a:cubicBezTo>
                    <a:pt x="707" y="800"/>
                    <a:pt x="919" y="1989"/>
                    <a:pt x="1390" y="2919"/>
                  </a:cubicBezTo>
                  <a:cubicBezTo>
                    <a:pt x="1785" y="3699"/>
                    <a:pt x="2226" y="4037"/>
                    <a:pt x="2226" y="4037"/>
                  </a:cubicBezTo>
                  <a:lnTo>
                    <a:pt x="2591" y="3814"/>
                  </a:lnTo>
                  <a:cubicBezTo>
                    <a:pt x="2591" y="3814"/>
                    <a:pt x="1967" y="2731"/>
                    <a:pt x="1696" y="1789"/>
                  </a:cubicBezTo>
                  <a:cubicBezTo>
                    <a:pt x="1425" y="847"/>
                    <a:pt x="1284" y="0"/>
                    <a:pt x="1284" y="0"/>
                  </a:cubicBezTo>
                  <a:lnTo>
                    <a:pt x="1" y="188"/>
                  </a:lnTo>
                  <a:close/>
                </a:path>
              </a:pathLst>
            </a:custGeom>
            <a:solidFill>
              <a:schemeClr val="accent3"/>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9" name="Google Shape;1779;p32"/>
            <p:cNvSpPr/>
            <p:nvPr/>
          </p:nvSpPr>
          <p:spPr>
            <a:xfrm>
              <a:off x="7996053" y="2395662"/>
              <a:ext cx="235808" cy="370144"/>
            </a:xfrm>
            <a:custGeom>
              <a:avLst/>
              <a:gdLst/>
              <a:ahLst/>
              <a:cxnLst/>
              <a:rect l="l" t="t" r="r" b="b"/>
              <a:pathLst>
                <a:path w="1392" h="2185" extrusionOk="0">
                  <a:moveTo>
                    <a:pt x="0" y="15"/>
                  </a:moveTo>
                  <a:cubicBezTo>
                    <a:pt x="0" y="15"/>
                    <a:pt x="-10" y="554"/>
                    <a:pt x="146" y="1107"/>
                  </a:cubicBezTo>
                  <a:cubicBezTo>
                    <a:pt x="303" y="1660"/>
                    <a:pt x="664" y="2185"/>
                    <a:pt x="664" y="2185"/>
                  </a:cubicBezTo>
                  <a:lnTo>
                    <a:pt x="1392" y="2096"/>
                  </a:lnTo>
                  <a:cubicBezTo>
                    <a:pt x="1392" y="2096"/>
                    <a:pt x="843" y="1379"/>
                    <a:pt x="663" y="984"/>
                  </a:cubicBezTo>
                  <a:cubicBezTo>
                    <a:pt x="483" y="588"/>
                    <a:pt x="319" y="0"/>
                    <a:pt x="319" y="0"/>
                  </a:cubicBezTo>
                  <a:lnTo>
                    <a:pt x="0" y="15"/>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0" name="Google Shape;1780;p32"/>
            <p:cNvSpPr/>
            <p:nvPr/>
          </p:nvSpPr>
          <p:spPr>
            <a:xfrm>
              <a:off x="8029425" y="2691439"/>
              <a:ext cx="251563" cy="451288"/>
            </a:xfrm>
            <a:custGeom>
              <a:avLst/>
              <a:gdLst/>
              <a:ahLst/>
              <a:cxnLst/>
              <a:rect l="l" t="t" r="r" b="b"/>
              <a:pathLst>
                <a:path w="1485" h="2664" extrusionOk="0">
                  <a:moveTo>
                    <a:pt x="384" y="134"/>
                  </a:moveTo>
                  <a:cubicBezTo>
                    <a:pt x="384" y="134"/>
                    <a:pt x="22" y="627"/>
                    <a:pt x="5" y="1387"/>
                  </a:cubicBezTo>
                  <a:cubicBezTo>
                    <a:pt x="-13" y="2146"/>
                    <a:pt x="25" y="2658"/>
                    <a:pt x="25" y="2658"/>
                  </a:cubicBezTo>
                  <a:cubicBezTo>
                    <a:pt x="25" y="2658"/>
                    <a:pt x="464" y="2684"/>
                    <a:pt x="826" y="2623"/>
                  </a:cubicBezTo>
                  <a:cubicBezTo>
                    <a:pt x="1179" y="2562"/>
                    <a:pt x="1485" y="2481"/>
                    <a:pt x="1485" y="2481"/>
                  </a:cubicBezTo>
                  <a:cubicBezTo>
                    <a:pt x="1485" y="2481"/>
                    <a:pt x="1355" y="1669"/>
                    <a:pt x="1338" y="1016"/>
                  </a:cubicBezTo>
                  <a:cubicBezTo>
                    <a:pt x="1320" y="363"/>
                    <a:pt x="1196" y="63"/>
                    <a:pt x="985" y="10"/>
                  </a:cubicBezTo>
                  <a:cubicBezTo>
                    <a:pt x="773" y="-43"/>
                    <a:pt x="384" y="134"/>
                    <a:pt x="384" y="13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1" name="Google Shape;1781;p32"/>
            <p:cNvSpPr/>
            <p:nvPr/>
          </p:nvSpPr>
          <p:spPr>
            <a:xfrm>
              <a:off x="7759736" y="1916423"/>
              <a:ext cx="511426" cy="511596"/>
            </a:xfrm>
            <a:custGeom>
              <a:avLst/>
              <a:gdLst/>
              <a:ahLst/>
              <a:cxnLst/>
              <a:rect l="l" t="t" r="r" b="b"/>
              <a:pathLst>
                <a:path w="3019" h="3020" extrusionOk="0">
                  <a:moveTo>
                    <a:pt x="3019" y="1510"/>
                  </a:moveTo>
                  <a:cubicBezTo>
                    <a:pt x="3019" y="1775"/>
                    <a:pt x="2950" y="2035"/>
                    <a:pt x="2817" y="2265"/>
                  </a:cubicBezTo>
                  <a:cubicBezTo>
                    <a:pt x="2685" y="2494"/>
                    <a:pt x="2494" y="2685"/>
                    <a:pt x="2264" y="2818"/>
                  </a:cubicBezTo>
                  <a:cubicBezTo>
                    <a:pt x="2035" y="2950"/>
                    <a:pt x="1776" y="3020"/>
                    <a:pt x="1510" y="3020"/>
                  </a:cubicBezTo>
                  <a:cubicBezTo>
                    <a:pt x="1245" y="3020"/>
                    <a:pt x="985" y="2950"/>
                    <a:pt x="755" y="2818"/>
                  </a:cubicBezTo>
                  <a:cubicBezTo>
                    <a:pt x="526" y="2685"/>
                    <a:pt x="335" y="2494"/>
                    <a:pt x="202" y="2265"/>
                  </a:cubicBezTo>
                  <a:cubicBezTo>
                    <a:pt x="70" y="2035"/>
                    <a:pt x="0" y="1775"/>
                    <a:pt x="0" y="1510"/>
                  </a:cubicBezTo>
                  <a:cubicBezTo>
                    <a:pt x="0" y="1245"/>
                    <a:pt x="69" y="985"/>
                    <a:pt x="202" y="755"/>
                  </a:cubicBezTo>
                  <a:cubicBezTo>
                    <a:pt x="334" y="526"/>
                    <a:pt x="526" y="335"/>
                    <a:pt x="755" y="203"/>
                  </a:cubicBezTo>
                  <a:cubicBezTo>
                    <a:pt x="985" y="70"/>
                    <a:pt x="1244" y="0"/>
                    <a:pt x="1510" y="0"/>
                  </a:cubicBezTo>
                  <a:cubicBezTo>
                    <a:pt x="1775" y="0"/>
                    <a:pt x="2035" y="70"/>
                    <a:pt x="2264" y="203"/>
                  </a:cubicBezTo>
                  <a:cubicBezTo>
                    <a:pt x="2494" y="335"/>
                    <a:pt x="2685" y="526"/>
                    <a:pt x="2817" y="755"/>
                  </a:cubicBezTo>
                  <a:cubicBezTo>
                    <a:pt x="2950" y="985"/>
                    <a:pt x="3019" y="1245"/>
                    <a:pt x="3019" y="151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2" name="Google Shape;1782;p32"/>
            <p:cNvSpPr/>
            <p:nvPr/>
          </p:nvSpPr>
          <p:spPr>
            <a:xfrm>
              <a:off x="7823940" y="1980627"/>
              <a:ext cx="383019" cy="383188"/>
            </a:xfrm>
            <a:custGeom>
              <a:avLst/>
              <a:gdLst/>
              <a:ahLst/>
              <a:cxnLst/>
              <a:rect l="l" t="t" r="r" b="b"/>
              <a:pathLst>
                <a:path w="2261" h="2262" extrusionOk="0">
                  <a:moveTo>
                    <a:pt x="2261" y="1131"/>
                  </a:moveTo>
                  <a:cubicBezTo>
                    <a:pt x="2261" y="1330"/>
                    <a:pt x="2209" y="1524"/>
                    <a:pt x="2110" y="1696"/>
                  </a:cubicBezTo>
                  <a:cubicBezTo>
                    <a:pt x="2011" y="1867"/>
                    <a:pt x="1868" y="2010"/>
                    <a:pt x="1696" y="2110"/>
                  </a:cubicBezTo>
                  <a:cubicBezTo>
                    <a:pt x="1524" y="2209"/>
                    <a:pt x="1330" y="2262"/>
                    <a:pt x="1131" y="2262"/>
                  </a:cubicBezTo>
                  <a:cubicBezTo>
                    <a:pt x="933" y="2262"/>
                    <a:pt x="737" y="2209"/>
                    <a:pt x="565" y="2110"/>
                  </a:cubicBezTo>
                  <a:cubicBezTo>
                    <a:pt x="393" y="2010"/>
                    <a:pt x="251" y="1867"/>
                    <a:pt x="151" y="1696"/>
                  </a:cubicBezTo>
                  <a:cubicBezTo>
                    <a:pt x="52" y="1524"/>
                    <a:pt x="0" y="1330"/>
                    <a:pt x="0" y="1131"/>
                  </a:cubicBezTo>
                  <a:cubicBezTo>
                    <a:pt x="0" y="933"/>
                    <a:pt x="52" y="738"/>
                    <a:pt x="151" y="566"/>
                  </a:cubicBezTo>
                  <a:cubicBezTo>
                    <a:pt x="251" y="394"/>
                    <a:pt x="393" y="251"/>
                    <a:pt x="565" y="152"/>
                  </a:cubicBezTo>
                  <a:cubicBezTo>
                    <a:pt x="737" y="53"/>
                    <a:pt x="932" y="0"/>
                    <a:pt x="1131" y="0"/>
                  </a:cubicBezTo>
                  <a:cubicBezTo>
                    <a:pt x="1329" y="0"/>
                    <a:pt x="1524" y="53"/>
                    <a:pt x="1696" y="152"/>
                  </a:cubicBezTo>
                  <a:cubicBezTo>
                    <a:pt x="1868" y="251"/>
                    <a:pt x="2011" y="394"/>
                    <a:pt x="2110" y="566"/>
                  </a:cubicBezTo>
                  <a:cubicBezTo>
                    <a:pt x="2209" y="738"/>
                    <a:pt x="2261" y="933"/>
                    <a:pt x="2261" y="113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3" name="Google Shape;1783;p32"/>
            <p:cNvSpPr txBox="1"/>
            <p:nvPr/>
          </p:nvSpPr>
          <p:spPr>
            <a:xfrm>
              <a:off x="7950483" y="1996550"/>
              <a:ext cx="1659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endParaRPr sz="4150" b="0" strike="noStrike">
                <a:solidFill>
                  <a:srgbClr val="DAC699"/>
                </a:solidFill>
                <a:latin typeface="Arial"/>
                <a:ea typeface="Arial"/>
                <a:cs typeface="Arial"/>
                <a:sym typeface="Arial"/>
              </a:endParaRPr>
            </a:p>
          </p:txBody>
        </p:sp>
        <p:sp>
          <p:nvSpPr>
            <p:cNvPr id="1784" name="Google Shape;1784;p32"/>
            <p:cNvSpPr txBox="1"/>
            <p:nvPr/>
          </p:nvSpPr>
          <p:spPr>
            <a:xfrm>
              <a:off x="7919438" y="2009713"/>
              <a:ext cx="192000" cy="350100"/>
            </a:xfrm>
            <a:prstGeom prst="rect">
              <a:avLst/>
            </a:prstGeom>
            <a:noFill/>
            <a:ln>
              <a:noFill/>
            </a:ln>
          </p:spPr>
          <p:txBody>
            <a:bodyPr spcFirstLastPara="1" wrap="square" lIns="0" tIns="0" rIns="0" bIns="0" anchor="t" anchorCtr="0">
              <a:noAutofit/>
            </a:bodyPr>
            <a:lstStyle/>
            <a:p>
              <a:pPr marL="0" marR="0" lvl="0" indent="0" algn="l" rtl="0">
                <a:spcBef>
                  <a:spcPts val="0"/>
                </a:spcBef>
                <a:spcAft>
                  <a:spcPts val="0"/>
                </a:spcAft>
                <a:buNone/>
              </a:pPr>
              <a:r>
                <a:rPr lang="en" sz="2150" b="1" strike="noStrike">
                  <a:solidFill>
                    <a:schemeClr val="dk1"/>
                  </a:solidFill>
                  <a:latin typeface="Jost"/>
                  <a:ea typeface="Jost"/>
                  <a:cs typeface="Jost"/>
                  <a:sym typeface="Jost"/>
                </a:rPr>
                <a:t>$</a:t>
              </a:r>
              <a:endParaRPr sz="2150" b="1" strike="noStrike">
                <a:solidFill>
                  <a:schemeClr val="dk1"/>
                </a:solidFill>
                <a:latin typeface="Jost"/>
                <a:ea typeface="Jost"/>
                <a:cs typeface="Jost"/>
                <a:sym typeface="Jost"/>
              </a:endParaRPr>
            </a:p>
          </p:txBody>
        </p:sp>
        <p:sp>
          <p:nvSpPr>
            <p:cNvPr id="1785" name="Google Shape;1785;p32"/>
            <p:cNvSpPr/>
            <p:nvPr/>
          </p:nvSpPr>
          <p:spPr>
            <a:xfrm>
              <a:off x="8090241" y="2502724"/>
              <a:ext cx="149582" cy="139757"/>
            </a:xfrm>
            <a:custGeom>
              <a:avLst/>
              <a:gdLst/>
              <a:ahLst/>
              <a:cxnLst/>
              <a:rect l="l" t="t" r="r" b="b"/>
              <a:pathLst>
                <a:path w="883" h="825" extrusionOk="0">
                  <a:moveTo>
                    <a:pt x="788" y="593"/>
                  </a:moveTo>
                  <a:cubicBezTo>
                    <a:pt x="788" y="593"/>
                    <a:pt x="538" y="878"/>
                    <a:pt x="247" y="817"/>
                  </a:cubicBezTo>
                  <a:cubicBezTo>
                    <a:pt x="-44" y="757"/>
                    <a:pt x="-44" y="509"/>
                    <a:pt x="74" y="311"/>
                  </a:cubicBezTo>
                  <a:cubicBezTo>
                    <a:pt x="222" y="62"/>
                    <a:pt x="607" y="-27"/>
                    <a:pt x="695" y="8"/>
                  </a:cubicBezTo>
                  <a:cubicBezTo>
                    <a:pt x="782" y="43"/>
                    <a:pt x="900" y="317"/>
                    <a:pt x="881" y="412"/>
                  </a:cubicBezTo>
                  <a:cubicBezTo>
                    <a:pt x="861" y="507"/>
                    <a:pt x="788" y="593"/>
                    <a:pt x="788" y="593"/>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6" name="Google Shape;1786;p32"/>
            <p:cNvSpPr/>
            <p:nvPr/>
          </p:nvSpPr>
          <p:spPr>
            <a:xfrm>
              <a:off x="8109722" y="2586579"/>
              <a:ext cx="91816" cy="133659"/>
            </a:xfrm>
            <a:custGeom>
              <a:avLst/>
              <a:gdLst/>
              <a:ahLst/>
              <a:cxnLst/>
              <a:rect l="l" t="t" r="r" b="b"/>
              <a:pathLst>
                <a:path w="542" h="789" extrusionOk="0">
                  <a:moveTo>
                    <a:pt x="0" y="789"/>
                  </a:moveTo>
                  <a:cubicBezTo>
                    <a:pt x="91" y="739"/>
                    <a:pt x="193" y="707"/>
                    <a:pt x="295" y="685"/>
                  </a:cubicBezTo>
                  <a:cubicBezTo>
                    <a:pt x="377" y="668"/>
                    <a:pt x="459" y="656"/>
                    <a:pt x="542" y="646"/>
                  </a:cubicBezTo>
                  <a:cubicBezTo>
                    <a:pt x="523" y="550"/>
                    <a:pt x="478" y="311"/>
                    <a:pt x="484" y="200"/>
                  </a:cubicBezTo>
                  <a:cubicBezTo>
                    <a:pt x="491" y="59"/>
                    <a:pt x="491" y="0"/>
                    <a:pt x="491" y="0"/>
                  </a:cubicBezTo>
                  <a:lnTo>
                    <a:pt x="100" y="214"/>
                  </a:lnTo>
                  <a:cubicBezTo>
                    <a:pt x="100" y="214"/>
                    <a:pt x="107" y="362"/>
                    <a:pt x="78" y="539"/>
                  </a:cubicBezTo>
                  <a:cubicBezTo>
                    <a:pt x="61" y="637"/>
                    <a:pt x="27" y="727"/>
                    <a:pt x="0" y="789"/>
                  </a:cubicBez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7" name="Google Shape;1787;p32"/>
            <p:cNvSpPr/>
            <p:nvPr/>
          </p:nvSpPr>
          <p:spPr>
            <a:xfrm>
              <a:off x="7771764" y="2288261"/>
              <a:ext cx="110281" cy="203622"/>
            </a:xfrm>
            <a:custGeom>
              <a:avLst/>
              <a:gdLst/>
              <a:ahLst/>
              <a:cxnLst/>
              <a:rect l="l" t="t" r="r" b="b"/>
              <a:pathLst>
                <a:path w="651" h="1202" extrusionOk="0">
                  <a:moveTo>
                    <a:pt x="528" y="801"/>
                  </a:moveTo>
                  <a:cubicBezTo>
                    <a:pt x="528" y="801"/>
                    <a:pt x="581" y="348"/>
                    <a:pt x="522" y="248"/>
                  </a:cubicBezTo>
                  <a:cubicBezTo>
                    <a:pt x="463" y="148"/>
                    <a:pt x="410" y="437"/>
                    <a:pt x="410" y="437"/>
                  </a:cubicBezTo>
                  <a:cubicBezTo>
                    <a:pt x="410" y="437"/>
                    <a:pt x="122" y="-23"/>
                    <a:pt x="57" y="1"/>
                  </a:cubicBezTo>
                  <a:cubicBezTo>
                    <a:pt x="-8" y="25"/>
                    <a:pt x="-37" y="342"/>
                    <a:pt x="75" y="525"/>
                  </a:cubicBezTo>
                  <a:cubicBezTo>
                    <a:pt x="187" y="707"/>
                    <a:pt x="310" y="813"/>
                    <a:pt x="310" y="813"/>
                  </a:cubicBezTo>
                  <a:cubicBezTo>
                    <a:pt x="310" y="813"/>
                    <a:pt x="304" y="878"/>
                    <a:pt x="310" y="1019"/>
                  </a:cubicBezTo>
                  <a:cubicBezTo>
                    <a:pt x="316" y="1160"/>
                    <a:pt x="334" y="1202"/>
                    <a:pt x="334" y="1202"/>
                  </a:cubicBezTo>
                  <a:lnTo>
                    <a:pt x="651" y="1113"/>
                  </a:lnTo>
                  <a:lnTo>
                    <a:pt x="528" y="801"/>
                  </a:lnTo>
                  <a:close/>
                </a:path>
              </a:pathLst>
            </a:custGeom>
            <a:solidFill>
              <a:srgbClr val="6D503F"/>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8" name="Google Shape;1788;p32"/>
            <p:cNvSpPr/>
            <p:nvPr/>
          </p:nvSpPr>
          <p:spPr>
            <a:xfrm>
              <a:off x="8170199" y="2452243"/>
              <a:ext cx="110112" cy="202605"/>
            </a:xfrm>
            <a:custGeom>
              <a:avLst/>
              <a:gdLst/>
              <a:ahLst/>
              <a:cxnLst/>
              <a:rect l="l" t="t" r="r" b="b"/>
              <a:pathLst>
                <a:path w="650" h="1196" extrusionOk="0">
                  <a:moveTo>
                    <a:pt x="158" y="906"/>
                  </a:moveTo>
                  <a:cubicBezTo>
                    <a:pt x="158" y="906"/>
                    <a:pt x="206" y="685"/>
                    <a:pt x="206" y="610"/>
                  </a:cubicBezTo>
                  <a:cubicBezTo>
                    <a:pt x="206" y="535"/>
                    <a:pt x="-32" y="345"/>
                    <a:pt x="3" y="178"/>
                  </a:cubicBezTo>
                  <a:cubicBezTo>
                    <a:pt x="39" y="10"/>
                    <a:pt x="242" y="-43"/>
                    <a:pt x="334" y="37"/>
                  </a:cubicBezTo>
                  <a:cubicBezTo>
                    <a:pt x="427" y="116"/>
                    <a:pt x="450" y="359"/>
                    <a:pt x="476" y="412"/>
                  </a:cubicBezTo>
                  <a:cubicBezTo>
                    <a:pt x="503" y="465"/>
                    <a:pt x="578" y="416"/>
                    <a:pt x="604" y="509"/>
                  </a:cubicBezTo>
                  <a:cubicBezTo>
                    <a:pt x="631" y="601"/>
                    <a:pt x="574" y="668"/>
                    <a:pt x="613" y="730"/>
                  </a:cubicBezTo>
                  <a:cubicBezTo>
                    <a:pt x="653" y="791"/>
                    <a:pt x="683" y="880"/>
                    <a:pt x="577" y="977"/>
                  </a:cubicBezTo>
                  <a:cubicBezTo>
                    <a:pt x="471" y="1074"/>
                    <a:pt x="233" y="1219"/>
                    <a:pt x="140" y="1193"/>
                  </a:cubicBezTo>
                  <a:cubicBezTo>
                    <a:pt x="48" y="1166"/>
                    <a:pt x="17" y="1074"/>
                    <a:pt x="39" y="1030"/>
                  </a:cubicBezTo>
                  <a:cubicBezTo>
                    <a:pt x="61" y="985"/>
                    <a:pt x="158" y="906"/>
                    <a:pt x="158" y="90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789" name="Google Shape;1789;p32"/>
            <p:cNvSpPr/>
            <p:nvPr/>
          </p:nvSpPr>
          <p:spPr>
            <a:xfrm>
              <a:off x="8184937" y="2595218"/>
              <a:ext cx="34050" cy="39979"/>
            </a:xfrm>
            <a:custGeom>
              <a:avLst/>
              <a:gdLst/>
              <a:ahLst/>
              <a:cxnLst/>
              <a:rect l="l" t="t" r="r" b="b"/>
              <a:pathLst>
                <a:path w="201" h="236" extrusionOk="0">
                  <a:moveTo>
                    <a:pt x="39" y="0"/>
                  </a:moveTo>
                  <a:cubicBezTo>
                    <a:pt x="39" y="0"/>
                    <a:pt x="259" y="68"/>
                    <a:pt x="186" y="186"/>
                  </a:cubicBezTo>
                  <a:cubicBezTo>
                    <a:pt x="128" y="279"/>
                    <a:pt x="21" y="232"/>
                    <a:pt x="3" y="130"/>
                  </a:cubicBezTo>
                  <a:cubicBezTo>
                    <a:pt x="-14" y="28"/>
                    <a:pt x="39" y="0"/>
                    <a:pt x="39" y="0"/>
                  </a:cubicBezTo>
                  <a:close/>
                </a:path>
              </a:pathLst>
            </a:custGeom>
            <a:solidFill>
              <a:srgbClr val="6D503F"/>
            </a:solidFill>
            <a:ln>
              <a:noFill/>
            </a:ln>
          </p:spPr>
          <p:txBody>
            <a:bodyPr spcFirstLastPara="1" wrap="square" lIns="90000" tIns="39950" rIns="90000" bIns="39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0" name="Google Shape;1790;p32"/>
            <p:cNvSpPr/>
            <p:nvPr/>
          </p:nvSpPr>
          <p:spPr>
            <a:xfrm>
              <a:off x="7823431" y="2450887"/>
              <a:ext cx="327963" cy="429097"/>
            </a:xfrm>
            <a:custGeom>
              <a:avLst/>
              <a:gdLst/>
              <a:ahLst/>
              <a:cxnLst/>
              <a:rect l="l" t="t" r="r" b="b"/>
              <a:pathLst>
                <a:path w="1936" h="2533" extrusionOk="0">
                  <a:moveTo>
                    <a:pt x="302" y="0"/>
                  </a:moveTo>
                  <a:cubicBezTo>
                    <a:pt x="302" y="0"/>
                    <a:pt x="470" y="645"/>
                    <a:pt x="823" y="1121"/>
                  </a:cubicBezTo>
                  <a:cubicBezTo>
                    <a:pt x="1176" y="1598"/>
                    <a:pt x="1936" y="1650"/>
                    <a:pt x="1936" y="1650"/>
                  </a:cubicBezTo>
                  <a:lnTo>
                    <a:pt x="1468" y="2533"/>
                  </a:lnTo>
                  <a:cubicBezTo>
                    <a:pt x="1468" y="2533"/>
                    <a:pt x="561" y="1903"/>
                    <a:pt x="252" y="1348"/>
                  </a:cubicBezTo>
                  <a:cubicBezTo>
                    <a:pt x="-57" y="792"/>
                    <a:pt x="5" y="59"/>
                    <a:pt x="5" y="59"/>
                  </a:cubicBezTo>
                  <a:lnTo>
                    <a:pt x="302"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Tree>
    <p:extLst>
      <p:ext uri="{BB962C8B-B14F-4D97-AF65-F5344CB8AC3E}">
        <p14:creationId xmlns:p14="http://schemas.microsoft.com/office/powerpoint/2010/main" val="33759333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1419C-B2E5-4CB1-BA81-6BC7171C1772}"/>
              </a:ext>
            </a:extLst>
          </p:cNvPr>
          <p:cNvSpPr>
            <a:spLocks noGrp="1"/>
          </p:cNvSpPr>
          <p:nvPr>
            <p:ph type="title"/>
          </p:nvPr>
        </p:nvSpPr>
        <p:spPr/>
        <p:txBody>
          <a:bodyPr/>
          <a:lstStyle/>
          <a:p>
            <a:r>
              <a:rPr lang="en-US" dirty="0"/>
              <a:t>Marketing Strategy</a:t>
            </a:r>
          </a:p>
        </p:txBody>
      </p:sp>
      <p:sp>
        <p:nvSpPr>
          <p:cNvPr id="3" name="TextBox 2">
            <a:extLst>
              <a:ext uri="{FF2B5EF4-FFF2-40B4-BE49-F238E27FC236}">
                <a16:creationId xmlns:a16="http://schemas.microsoft.com/office/drawing/2014/main" id="{83306DC8-A303-42A7-B04D-700DBF053336}"/>
              </a:ext>
            </a:extLst>
          </p:cNvPr>
          <p:cNvSpPr txBox="1"/>
          <p:nvPr/>
        </p:nvSpPr>
        <p:spPr>
          <a:xfrm>
            <a:off x="614091" y="1275735"/>
            <a:ext cx="7704000" cy="2246769"/>
          </a:xfrm>
          <a:prstGeom prst="rect">
            <a:avLst/>
          </a:prstGeom>
          <a:noFill/>
        </p:spPr>
        <p:txBody>
          <a:bodyPr wrap="square" rtlCol="0">
            <a:spAutoFit/>
          </a:bodyPr>
          <a:lstStyle/>
          <a:p>
            <a:r>
              <a:rPr lang="en-US" b="1" dirty="0"/>
              <a:t>3. Create a new brand image for the bank</a:t>
            </a:r>
          </a:p>
          <a:p>
            <a:pPr marL="285750" indent="-285750">
              <a:buFont typeface="Arial" panose="020B0604020202020204" pitchFamily="34" charset="0"/>
              <a:buChar char="•"/>
            </a:pPr>
            <a:r>
              <a:rPr lang="en-US" dirty="0"/>
              <a:t>The brand needs to maintain a balance between luxury and exclusivity as well as support and reliability for their lower income customers. There needs to be something for everyone that the bank can offer.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new image needs to also reflect that the bank cares about its customer’s needs more than anything. This needs to be accompanied by enhanced customer support, and faster more efficient follow-ups to complaints. </a:t>
            </a:r>
          </a:p>
          <a:p>
            <a:pPr marL="285750" indent="-285750">
              <a:buFont typeface="Arial" panose="020B0604020202020204" pitchFamily="34" charset="0"/>
              <a:buChar char="•"/>
            </a:pPr>
            <a:r>
              <a:rPr lang="en-US" u="sng" dirty="0"/>
              <a:t>Channel: Targeted ads on social media, TV ads, Customer Support</a:t>
            </a:r>
          </a:p>
          <a:p>
            <a:endParaRPr lang="en-US" dirty="0"/>
          </a:p>
        </p:txBody>
      </p:sp>
    </p:spTree>
    <p:extLst>
      <p:ext uri="{BB962C8B-B14F-4D97-AF65-F5344CB8AC3E}">
        <p14:creationId xmlns:p14="http://schemas.microsoft.com/office/powerpoint/2010/main" val="24645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1A64-CD95-447E-A54F-FE3D852BFD91}"/>
              </a:ext>
            </a:extLst>
          </p:cNvPr>
          <p:cNvSpPr>
            <a:spLocks noGrp="1"/>
          </p:cNvSpPr>
          <p:nvPr>
            <p:ph type="title"/>
          </p:nvPr>
        </p:nvSpPr>
        <p:spPr/>
        <p:txBody>
          <a:bodyPr/>
          <a:lstStyle/>
          <a:p>
            <a:r>
              <a:rPr lang="en-US" dirty="0"/>
              <a:t>KPIs </a:t>
            </a:r>
          </a:p>
        </p:txBody>
      </p:sp>
      <p:sp>
        <p:nvSpPr>
          <p:cNvPr id="3" name="TextBox 2">
            <a:extLst>
              <a:ext uri="{FF2B5EF4-FFF2-40B4-BE49-F238E27FC236}">
                <a16:creationId xmlns:a16="http://schemas.microsoft.com/office/drawing/2014/main" id="{11693E98-5DA2-4D0B-87A8-144D3378564C}"/>
              </a:ext>
            </a:extLst>
          </p:cNvPr>
          <p:cNvSpPr txBox="1"/>
          <p:nvPr/>
        </p:nvSpPr>
        <p:spPr>
          <a:xfrm>
            <a:off x="614091" y="1275735"/>
            <a:ext cx="7704000" cy="2246769"/>
          </a:xfrm>
          <a:prstGeom prst="rect">
            <a:avLst/>
          </a:prstGeom>
          <a:noFill/>
        </p:spPr>
        <p:txBody>
          <a:bodyPr wrap="square" rtlCol="0">
            <a:spAutoFit/>
          </a:bodyPr>
          <a:lstStyle/>
          <a:p>
            <a:pPr marL="285750" indent="-285750">
              <a:buFont typeface="Arial" panose="020B0604020202020204" pitchFamily="34" charset="0"/>
              <a:buChar char="•"/>
            </a:pPr>
            <a:r>
              <a:rPr lang="en-US" dirty="0"/>
              <a:t>Redemption Rates for offers, coupons etc. </a:t>
            </a:r>
          </a:p>
          <a:p>
            <a:endParaRPr lang="en-US" dirty="0"/>
          </a:p>
          <a:p>
            <a:pPr marL="285750" indent="-285750">
              <a:buFont typeface="Arial" panose="020B0604020202020204" pitchFamily="34" charset="0"/>
              <a:buChar char="•"/>
            </a:pPr>
            <a:r>
              <a:rPr lang="en-US" dirty="0"/>
              <a:t>Engagement Rates on Ads</a:t>
            </a:r>
          </a:p>
          <a:p>
            <a:endParaRPr lang="en-US" dirty="0"/>
          </a:p>
          <a:p>
            <a:pPr marL="285750" indent="-285750">
              <a:buFont typeface="Arial" panose="020B0604020202020204" pitchFamily="34" charset="0"/>
              <a:buChar char="•"/>
            </a:pPr>
            <a:r>
              <a:rPr lang="en-US" dirty="0"/>
              <a:t>Customer satisfaction score through surveys </a:t>
            </a:r>
          </a:p>
          <a:p>
            <a:endParaRPr lang="en-US" dirty="0"/>
          </a:p>
          <a:p>
            <a:pPr marL="285750" indent="-285750">
              <a:buFont typeface="Arial" panose="020B0604020202020204" pitchFamily="34" charset="0"/>
              <a:buChar char="•"/>
            </a:pPr>
            <a:r>
              <a:rPr lang="en-US" dirty="0"/>
              <a:t>Rate of customers that upgrade to a higher card category</a:t>
            </a:r>
          </a:p>
          <a:p>
            <a:endParaRPr lang="en-US" dirty="0"/>
          </a:p>
          <a:p>
            <a:pPr marL="285750" indent="-285750">
              <a:buFont typeface="Arial" panose="020B0604020202020204" pitchFamily="34" charset="0"/>
              <a:buChar char="•"/>
            </a:pPr>
            <a:r>
              <a:rPr lang="en-US" dirty="0"/>
              <a:t>Number of transactions before and after campaign</a:t>
            </a:r>
          </a:p>
          <a:p>
            <a:endParaRPr lang="en-US" dirty="0"/>
          </a:p>
        </p:txBody>
      </p:sp>
    </p:spTree>
    <p:extLst>
      <p:ext uri="{BB962C8B-B14F-4D97-AF65-F5344CB8AC3E}">
        <p14:creationId xmlns:p14="http://schemas.microsoft.com/office/powerpoint/2010/main" val="1059134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9BE92-850C-4BA9-BDE8-FE5BDA185801}"/>
              </a:ext>
            </a:extLst>
          </p:cNvPr>
          <p:cNvSpPr>
            <a:spLocks noGrp="1"/>
          </p:cNvSpPr>
          <p:nvPr>
            <p:ph type="title"/>
          </p:nvPr>
        </p:nvSpPr>
        <p:spPr>
          <a:xfrm>
            <a:off x="827425" y="646450"/>
            <a:ext cx="5241536" cy="1058700"/>
          </a:xfrm>
        </p:spPr>
        <p:txBody>
          <a:bodyPr/>
          <a:lstStyle/>
          <a:p>
            <a:br>
              <a:rPr lang="en-US" dirty="0"/>
            </a:br>
            <a:r>
              <a:rPr lang="en-US" dirty="0"/>
              <a:t>Thank you</a:t>
            </a:r>
          </a:p>
        </p:txBody>
      </p:sp>
      <p:sp>
        <p:nvSpPr>
          <p:cNvPr id="3" name="Subtitle 2">
            <a:extLst>
              <a:ext uri="{FF2B5EF4-FFF2-40B4-BE49-F238E27FC236}">
                <a16:creationId xmlns:a16="http://schemas.microsoft.com/office/drawing/2014/main" id="{BDF9A580-3513-4359-ADEB-018101306CCF}"/>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415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Existing Vs Attrited</a:t>
            </a:r>
            <a:endParaRPr dirty="0"/>
          </a:p>
        </p:txBody>
      </p:sp>
      <p:pic>
        <p:nvPicPr>
          <p:cNvPr id="3" name="Picture 2">
            <a:extLst>
              <a:ext uri="{FF2B5EF4-FFF2-40B4-BE49-F238E27FC236}">
                <a16:creationId xmlns:a16="http://schemas.microsoft.com/office/drawing/2014/main" id="{F9FC8BB9-2CBA-4974-8D4E-C01CF72B103B}"/>
              </a:ext>
            </a:extLst>
          </p:cNvPr>
          <p:cNvPicPr>
            <a:picLocks noChangeAspect="1"/>
          </p:cNvPicPr>
          <p:nvPr/>
        </p:nvPicPr>
        <p:blipFill>
          <a:blip r:embed="rId3"/>
          <a:stretch>
            <a:fillRect/>
          </a:stretch>
        </p:blipFill>
        <p:spPr>
          <a:xfrm>
            <a:off x="1912772" y="1160234"/>
            <a:ext cx="5318455" cy="341056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Education Level</a:t>
            </a:r>
            <a:endParaRPr dirty="0"/>
          </a:p>
        </p:txBody>
      </p:sp>
      <p:pic>
        <p:nvPicPr>
          <p:cNvPr id="2" name="Picture 2">
            <a:extLst>
              <a:ext uri="{FF2B5EF4-FFF2-40B4-BE49-F238E27FC236}">
                <a16:creationId xmlns:a16="http://schemas.microsoft.com/office/drawing/2014/main" id="{DBA8384F-1169-4B29-BFA0-EBD9352C074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t="9900" r="1287"/>
          <a:stretch/>
        </p:blipFill>
        <p:spPr bwMode="auto">
          <a:xfrm>
            <a:off x="2240755" y="1193006"/>
            <a:ext cx="4381501" cy="32076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048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Education Level</a:t>
            </a:r>
            <a:endParaRPr dirty="0"/>
          </a:p>
        </p:txBody>
      </p:sp>
      <p:pic>
        <p:nvPicPr>
          <p:cNvPr id="4" name="Picture 3">
            <a:extLst>
              <a:ext uri="{FF2B5EF4-FFF2-40B4-BE49-F238E27FC236}">
                <a16:creationId xmlns:a16="http://schemas.microsoft.com/office/drawing/2014/main" id="{14E9E9EC-4A7E-48FA-AF7B-1D373E5DBB67}"/>
              </a:ext>
            </a:extLst>
          </p:cNvPr>
          <p:cNvPicPr>
            <a:picLocks noChangeAspect="1"/>
          </p:cNvPicPr>
          <p:nvPr/>
        </p:nvPicPr>
        <p:blipFill>
          <a:blip r:embed="rId3"/>
          <a:stretch>
            <a:fillRect/>
          </a:stretch>
        </p:blipFill>
        <p:spPr>
          <a:xfrm>
            <a:off x="877529" y="1017725"/>
            <a:ext cx="7620893" cy="3884380"/>
          </a:xfrm>
          <a:prstGeom prst="rect">
            <a:avLst/>
          </a:prstGeom>
        </p:spPr>
      </p:pic>
    </p:spTree>
    <p:extLst>
      <p:ext uri="{BB962C8B-B14F-4D97-AF65-F5344CB8AC3E}">
        <p14:creationId xmlns:p14="http://schemas.microsoft.com/office/powerpoint/2010/main" val="1833827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12"/>
        <p:cNvGrpSpPr/>
        <p:nvPr/>
      </p:nvGrpSpPr>
      <p:grpSpPr>
        <a:xfrm>
          <a:off x="0" y="0"/>
          <a:ext cx="0" cy="0"/>
          <a:chOff x="0" y="0"/>
          <a:chExt cx="0" cy="0"/>
        </a:xfrm>
      </p:grpSpPr>
      <p:sp>
        <p:nvSpPr>
          <p:cNvPr id="2113" name="Google Shape;2113;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Marriage Status</a:t>
            </a:r>
            <a:endParaRPr dirty="0"/>
          </a:p>
        </p:txBody>
      </p:sp>
      <p:pic>
        <p:nvPicPr>
          <p:cNvPr id="2050" name="Picture 2">
            <a:extLst>
              <a:ext uri="{FF2B5EF4-FFF2-40B4-BE49-F238E27FC236}">
                <a16:creationId xmlns:a16="http://schemas.microsoft.com/office/drawing/2014/main" id="{A7E01E96-CA16-438C-ABA7-16092856737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colorTemperature colorTemp="8800"/>
                    </a14:imgEffect>
                    <a14:imgEffect>
                      <a14:brightnessContrast bright="20000" contrast="20000"/>
                    </a14:imgEffect>
                  </a14:imgLayer>
                </a14:imgProps>
              </a:ext>
              <a:ext uri="{28A0092B-C50C-407E-A947-70E740481C1C}">
                <a14:useLocalDpi xmlns:a14="http://schemas.microsoft.com/office/drawing/2010/main" val="0"/>
              </a:ext>
            </a:extLst>
          </a:blip>
          <a:srcRect l="9219" t="4988" r="1596" b="7403"/>
          <a:stretch/>
        </p:blipFill>
        <p:spPr bwMode="auto">
          <a:xfrm>
            <a:off x="2775347" y="1257301"/>
            <a:ext cx="3593306" cy="307181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859204"/>
      </p:ext>
    </p:extLst>
  </p:cSld>
  <p:clrMapOvr>
    <a:masterClrMapping/>
  </p:clrMapOvr>
</p:sld>
</file>

<file path=ppt/theme/theme1.xml><?xml version="1.0" encoding="utf-8"?>
<a:theme xmlns:a="http://schemas.openxmlformats.org/drawingml/2006/main" name="Economic Activity Meeting by Slidesgo">
  <a:themeElements>
    <a:clrScheme name="Simple Light">
      <a:dk1>
        <a:srgbClr val="243B50"/>
      </a:dk1>
      <a:lt1>
        <a:srgbClr val="EFEEEA"/>
      </a:lt1>
      <a:dk2>
        <a:srgbClr val="D9E7D8"/>
      </a:dk2>
      <a:lt2>
        <a:srgbClr val="B9D0B8"/>
      </a:lt2>
      <a:accent1>
        <a:srgbClr val="839B82"/>
      </a:accent1>
      <a:accent2>
        <a:srgbClr val="61795F"/>
      </a:accent2>
      <a:accent3>
        <a:srgbClr val="E96D5F"/>
      </a:accent3>
      <a:accent4>
        <a:srgbClr val="F9F3E7"/>
      </a:accent4>
      <a:accent5>
        <a:srgbClr val="FFFFFF"/>
      </a:accent5>
      <a:accent6>
        <a:srgbClr val="FFFFFF"/>
      </a:accent6>
      <a:hlink>
        <a:srgbClr val="243B5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965</TotalTime>
  <Words>1365</Words>
  <Application>Microsoft Office PowerPoint</Application>
  <PresentationFormat>On-screen Show (16:9)</PresentationFormat>
  <Paragraphs>229</Paragraphs>
  <Slides>52</Slides>
  <Notes>32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52</vt:i4>
      </vt:variant>
    </vt:vector>
  </HeadingPairs>
  <TitlesOfParts>
    <vt:vector size="60" baseType="lpstr">
      <vt:lpstr>Inter</vt:lpstr>
      <vt:lpstr>Anaheim</vt:lpstr>
      <vt:lpstr>Be Vietnam Pro</vt:lpstr>
      <vt:lpstr>Arial</vt:lpstr>
      <vt:lpstr>Be Vietnam Pro SemiBold</vt:lpstr>
      <vt:lpstr>Open Sans</vt:lpstr>
      <vt:lpstr>Jost</vt:lpstr>
      <vt:lpstr>Economic Activity Meeting by Slidesgo</vt:lpstr>
      <vt:lpstr>Credit Card Churn</vt:lpstr>
      <vt:lpstr>Table of contents</vt:lpstr>
      <vt:lpstr>Business Problem</vt:lpstr>
      <vt:lpstr>Goals</vt:lpstr>
      <vt:lpstr>Insights</vt:lpstr>
      <vt:lpstr>Existing Vs Attrited</vt:lpstr>
      <vt:lpstr>Education Level</vt:lpstr>
      <vt:lpstr>Education Level</vt:lpstr>
      <vt:lpstr>Marriage Status</vt:lpstr>
      <vt:lpstr>Income Categories</vt:lpstr>
      <vt:lpstr>Income Categories</vt:lpstr>
      <vt:lpstr>Gender</vt:lpstr>
      <vt:lpstr>Age Distribution</vt:lpstr>
      <vt:lpstr>Dependent Count Distribution</vt:lpstr>
      <vt:lpstr>Months on Book Distribution</vt:lpstr>
      <vt:lpstr>Months Inactive Distribution</vt:lpstr>
      <vt:lpstr>Total Relationship Count Distribution</vt:lpstr>
      <vt:lpstr>Contacts Count Distribution</vt:lpstr>
      <vt:lpstr>Credit Limit Distribution</vt:lpstr>
      <vt:lpstr>Average Open to Buy Distribution</vt:lpstr>
      <vt:lpstr>Credit Limit and Avg Open to Buy</vt:lpstr>
      <vt:lpstr>Total Revolving Balance Distribution</vt:lpstr>
      <vt:lpstr>Total Transaction Count Distribution</vt:lpstr>
      <vt:lpstr>Transaction count change from Q1 to Q4 Distribution</vt:lpstr>
      <vt:lpstr>Total Transaction Amount Distribution </vt:lpstr>
      <vt:lpstr>Transaction amount change from Q1 to Q4 Distribution</vt:lpstr>
      <vt:lpstr>Average Utilization Ratio Distribution</vt:lpstr>
      <vt:lpstr>Attrited Customer</vt:lpstr>
      <vt:lpstr>Understanding the Attrited Customer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Factors of Churn</vt:lpstr>
      <vt:lpstr>Returning Customers</vt:lpstr>
      <vt:lpstr>What is a returning customer?</vt:lpstr>
      <vt:lpstr>Income Categories of Returning Customer</vt:lpstr>
      <vt:lpstr>Card Category</vt:lpstr>
      <vt:lpstr>How to reward Returning Customers</vt:lpstr>
      <vt:lpstr>Predicting Churn</vt:lpstr>
      <vt:lpstr>Marketing Campaign</vt:lpstr>
      <vt:lpstr>Marketing Strategy</vt:lpstr>
      <vt:lpstr>Marketing Strategy</vt:lpstr>
      <vt:lpstr>KPIs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Churn</dc:title>
  <cp:lastModifiedBy>Mariam Hany</cp:lastModifiedBy>
  <cp:revision>52</cp:revision>
  <dcterms:modified xsi:type="dcterms:W3CDTF">2024-10-08T20:57:01Z</dcterms:modified>
</cp:coreProperties>
</file>