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FCEBC-F701-433A-BA73-D784E61C132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DDF669-CDFA-49E2-956A-F69ECE7F0B53}">
      <dgm:prSet/>
      <dgm:spPr/>
      <dgm:t>
        <a:bodyPr/>
        <a:lstStyle/>
        <a:p>
          <a:r>
            <a:rPr lang="en-US"/>
            <a:t>1) Omar Ashraf Mostafa Samy 20p1542</a:t>
          </a:r>
        </a:p>
      </dgm:t>
    </dgm:pt>
    <dgm:pt modelId="{815EAFFF-0911-498D-B806-7D83F0569333}" type="parTrans" cxnId="{4AA4A471-CCE4-4502-808F-6C1A76A2BC5A}">
      <dgm:prSet/>
      <dgm:spPr/>
      <dgm:t>
        <a:bodyPr/>
        <a:lstStyle/>
        <a:p>
          <a:endParaRPr lang="en-US"/>
        </a:p>
      </dgm:t>
    </dgm:pt>
    <dgm:pt modelId="{EFF28286-CDE1-43DD-A31C-A6A8CDFE81AE}" type="sibTrans" cxnId="{4AA4A471-CCE4-4502-808F-6C1A76A2BC5A}">
      <dgm:prSet/>
      <dgm:spPr/>
      <dgm:t>
        <a:bodyPr/>
        <a:lstStyle/>
        <a:p>
          <a:endParaRPr lang="en-US"/>
        </a:p>
      </dgm:t>
    </dgm:pt>
    <dgm:pt modelId="{02ED5C2C-7D01-4800-B3F9-8EFB343B22C5}">
      <dgm:prSet/>
      <dgm:spPr/>
      <dgm:t>
        <a:bodyPr/>
        <a:lstStyle/>
        <a:p>
          <a:r>
            <a:rPr lang="nl-NL"/>
            <a:t>2) Michael Joseph Adeeb 1901075</a:t>
          </a:r>
          <a:endParaRPr lang="en-US"/>
        </a:p>
      </dgm:t>
    </dgm:pt>
    <dgm:pt modelId="{9C3BF93C-C8AA-47F8-BC79-80F74AC8F5E1}" type="parTrans" cxnId="{AF5D4607-7111-4968-9AAD-502AB623D05F}">
      <dgm:prSet/>
      <dgm:spPr/>
      <dgm:t>
        <a:bodyPr/>
        <a:lstStyle/>
        <a:p>
          <a:endParaRPr lang="en-US"/>
        </a:p>
      </dgm:t>
    </dgm:pt>
    <dgm:pt modelId="{55E863A1-3879-4B60-8312-A0052D9D6008}" type="sibTrans" cxnId="{AF5D4607-7111-4968-9AAD-502AB623D05F}">
      <dgm:prSet/>
      <dgm:spPr/>
      <dgm:t>
        <a:bodyPr/>
        <a:lstStyle/>
        <a:p>
          <a:endParaRPr lang="en-US"/>
        </a:p>
      </dgm:t>
    </dgm:pt>
    <dgm:pt modelId="{78D3E097-6333-492D-9F5E-F287288C3931}">
      <dgm:prSet/>
      <dgm:spPr/>
      <dgm:t>
        <a:bodyPr/>
        <a:lstStyle/>
        <a:p>
          <a:r>
            <a:rPr lang="nl-NL"/>
            <a:t>3) Omer Ashraf Abd-Elkhalik 17p6030</a:t>
          </a:r>
          <a:endParaRPr lang="en-US"/>
        </a:p>
      </dgm:t>
    </dgm:pt>
    <dgm:pt modelId="{C9FAF29D-55F1-4B8B-B25D-930DAEEFA6CB}" type="parTrans" cxnId="{047104D3-E646-499A-95D9-4AEFDE1ECD43}">
      <dgm:prSet/>
      <dgm:spPr/>
      <dgm:t>
        <a:bodyPr/>
        <a:lstStyle/>
        <a:p>
          <a:endParaRPr lang="en-US"/>
        </a:p>
      </dgm:t>
    </dgm:pt>
    <dgm:pt modelId="{50A8C377-7C7D-4085-8B8A-79DDEAF971EE}" type="sibTrans" cxnId="{047104D3-E646-499A-95D9-4AEFDE1ECD43}">
      <dgm:prSet/>
      <dgm:spPr/>
      <dgm:t>
        <a:bodyPr/>
        <a:lstStyle/>
        <a:p>
          <a:endParaRPr lang="en-US"/>
        </a:p>
      </dgm:t>
    </dgm:pt>
    <dgm:pt modelId="{D0D97693-6917-48EE-8318-3AFFF1A50260}" type="pres">
      <dgm:prSet presAssocID="{EBEFCEBC-F701-433A-BA73-D784E61C1329}" presName="linear" presStyleCnt="0">
        <dgm:presLayoutVars>
          <dgm:animLvl val="lvl"/>
          <dgm:resizeHandles val="exact"/>
        </dgm:presLayoutVars>
      </dgm:prSet>
      <dgm:spPr/>
    </dgm:pt>
    <dgm:pt modelId="{16E5D397-1613-460B-8179-196699646F0E}" type="pres">
      <dgm:prSet presAssocID="{7BDDF669-CDFA-49E2-956A-F69ECE7F0B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EC2751-9774-4896-90B5-5E2EFC4F6806}" type="pres">
      <dgm:prSet presAssocID="{EFF28286-CDE1-43DD-A31C-A6A8CDFE81AE}" presName="spacer" presStyleCnt="0"/>
      <dgm:spPr/>
    </dgm:pt>
    <dgm:pt modelId="{96A879B0-1BC7-4615-96B1-FF917D045FC8}" type="pres">
      <dgm:prSet presAssocID="{02ED5C2C-7D01-4800-B3F9-8EFB343B22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6814E5-C504-40AE-85C3-445DD859EDDD}" type="pres">
      <dgm:prSet presAssocID="{55E863A1-3879-4B60-8312-A0052D9D6008}" presName="spacer" presStyleCnt="0"/>
      <dgm:spPr/>
    </dgm:pt>
    <dgm:pt modelId="{6A8FF9DE-9BCE-4876-86C8-0D0540FD1A7B}" type="pres">
      <dgm:prSet presAssocID="{78D3E097-6333-492D-9F5E-F287288C39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F5D4607-7111-4968-9AAD-502AB623D05F}" srcId="{EBEFCEBC-F701-433A-BA73-D784E61C1329}" destId="{02ED5C2C-7D01-4800-B3F9-8EFB343B22C5}" srcOrd="1" destOrd="0" parTransId="{9C3BF93C-C8AA-47F8-BC79-80F74AC8F5E1}" sibTransId="{55E863A1-3879-4B60-8312-A0052D9D6008}"/>
    <dgm:cxn modelId="{F54F290F-BE97-4A7E-9BE6-0439EAFABF81}" type="presOf" srcId="{02ED5C2C-7D01-4800-B3F9-8EFB343B22C5}" destId="{96A879B0-1BC7-4615-96B1-FF917D045FC8}" srcOrd="0" destOrd="0" presId="urn:microsoft.com/office/officeart/2005/8/layout/vList2"/>
    <dgm:cxn modelId="{714BDC4C-8BEE-4D74-A01F-D48A2E5E6D13}" type="presOf" srcId="{78D3E097-6333-492D-9F5E-F287288C3931}" destId="{6A8FF9DE-9BCE-4876-86C8-0D0540FD1A7B}" srcOrd="0" destOrd="0" presId="urn:microsoft.com/office/officeart/2005/8/layout/vList2"/>
    <dgm:cxn modelId="{4AA4A471-CCE4-4502-808F-6C1A76A2BC5A}" srcId="{EBEFCEBC-F701-433A-BA73-D784E61C1329}" destId="{7BDDF669-CDFA-49E2-956A-F69ECE7F0B53}" srcOrd="0" destOrd="0" parTransId="{815EAFFF-0911-498D-B806-7D83F0569333}" sibTransId="{EFF28286-CDE1-43DD-A31C-A6A8CDFE81AE}"/>
    <dgm:cxn modelId="{CE7A9EC4-77FF-44A9-92E2-7629E266EE3C}" type="presOf" srcId="{EBEFCEBC-F701-433A-BA73-D784E61C1329}" destId="{D0D97693-6917-48EE-8318-3AFFF1A50260}" srcOrd="0" destOrd="0" presId="urn:microsoft.com/office/officeart/2005/8/layout/vList2"/>
    <dgm:cxn modelId="{66E645D2-D47B-4F4E-B422-37DC3274CE51}" type="presOf" srcId="{7BDDF669-CDFA-49E2-956A-F69ECE7F0B53}" destId="{16E5D397-1613-460B-8179-196699646F0E}" srcOrd="0" destOrd="0" presId="urn:microsoft.com/office/officeart/2005/8/layout/vList2"/>
    <dgm:cxn modelId="{047104D3-E646-499A-95D9-4AEFDE1ECD43}" srcId="{EBEFCEBC-F701-433A-BA73-D784E61C1329}" destId="{78D3E097-6333-492D-9F5E-F287288C3931}" srcOrd="2" destOrd="0" parTransId="{C9FAF29D-55F1-4B8B-B25D-930DAEEFA6CB}" sibTransId="{50A8C377-7C7D-4085-8B8A-79DDEAF971EE}"/>
    <dgm:cxn modelId="{16D5D797-D9C2-4BEE-8A3B-5D81CDFEB840}" type="presParOf" srcId="{D0D97693-6917-48EE-8318-3AFFF1A50260}" destId="{16E5D397-1613-460B-8179-196699646F0E}" srcOrd="0" destOrd="0" presId="urn:microsoft.com/office/officeart/2005/8/layout/vList2"/>
    <dgm:cxn modelId="{4B913806-35CD-4532-B2D5-4D4630CF0E91}" type="presParOf" srcId="{D0D97693-6917-48EE-8318-3AFFF1A50260}" destId="{ABEC2751-9774-4896-90B5-5E2EFC4F6806}" srcOrd="1" destOrd="0" presId="urn:microsoft.com/office/officeart/2005/8/layout/vList2"/>
    <dgm:cxn modelId="{747089E3-8D47-446C-9D4F-63FAD310D28D}" type="presParOf" srcId="{D0D97693-6917-48EE-8318-3AFFF1A50260}" destId="{96A879B0-1BC7-4615-96B1-FF917D045FC8}" srcOrd="2" destOrd="0" presId="urn:microsoft.com/office/officeart/2005/8/layout/vList2"/>
    <dgm:cxn modelId="{1A1B3A79-CAC1-48B0-9717-EB9C017F396B}" type="presParOf" srcId="{D0D97693-6917-48EE-8318-3AFFF1A50260}" destId="{176814E5-C504-40AE-85C3-445DD859EDDD}" srcOrd="3" destOrd="0" presId="urn:microsoft.com/office/officeart/2005/8/layout/vList2"/>
    <dgm:cxn modelId="{45B30C30-439A-4919-B8FB-46996CE6AF05}" type="presParOf" srcId="{D0D97693-6917-48EE-8318-3AFFF1A50260}" destId="{6A8FF9DE-9BCE-4876-86C8-0D0540FD1A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1C8E0-8389-4079-85F5-DDF4A40A10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72FE71-C5CF-4049-A952-AF8D44A6D861}">
      <dgm:prSet/>
      <dgm:spPr/>
      <dgm:t>
        <a:bodyPr/>
        <a:lstStyle/>
        <a:p>
          <a:r>
            <a:rPr lang="en-US"/>
            <a:t>- KNN model</a:t>
          </a:r>
        </a:p>
      </dgm:t>
    </dgm:pt>
    <dgm:pt modelId="{554ACBA1-700E-47C4-98CA-996D66C724E5}" type="parTrans" cxnId="{6345618A-4C53-47D5-9C34-656F551AFB2B}">
      <dgm:prSet/>
      <dgm:spPr/>
      <dgm:t>
        <a:bodyPr/>
        <a:lstStyle/>
        <a:p>
          <a:endParaRPr lang="en-US"/>
        </a:p>
      </dgm:t>
    </dgm:pt>
    <dgm:pt modelId="{95648F0B-314C-4FB2-B4F1-A9B5FE74ECA2}" type="sibTrans" cxnId="{6345618A-4C53-47D5-9C34-656F551AFB2B}">
      <dgm:prSet/>
      <dgm:spPr/>
      <dgm:t>
        <a:bodyPr/>
        <a:lstStyle/>
        <a:p>
          <a:endParaRPr lang="en-US"/>
        </a:p>
      </dgm:t>
    </dgm:pt>
    <dgm:pt modelId="{3A39DE01-CBF0-4E3E-9806-BB16BD339089}">
      <dgm:prSet/>
      <dgm:spPr/>
      <dgm:t>
        <a:bodyPr/>
        <a:lstStyle/>
        <a:p>
          <a:r>
            <a:rPr lang="en-US"/>
            <a:t>- Matrix Factorization</a:t>
          </a:r>
        </a:p>
      </dgm:t>
    </dgm:pt>
    <dgm:pt modelId="{697A4F8D-2FC6-4382-9515-301DB1644C02}" type="parTrans" cxnId="{32E004E1-F341-4D9C-9347-CA8537E44C39}">
      <dgm:prSet/>
      <dgm:spPr/>
      <dgm:t>
        <a:bodyPr/>
        <a:lstStyle/>
        <a:p>
          <a:endParaRPr lang="en-US"/>
        </a:p>
      </dgm:t>
    </dgm:pt>
    <dgm:pt modelId="{4D69EC27-67A8-42B2-B9F6-25CC18ECF651}" type="sibTrans" cxnId="{32E004E1-F341-4D9C-9347-CA8537E44C39}">
      <dgm:prSet/>
      <dgm:spPr/>
      <dgm:t>
        <a:bodyPr/>
        <a:lstStyle/>
        <a:p>
          <a:endParaRPr lang="en-US"/>
        </a:p>
      </dgm:t>
    </dgm:pt>
    <dgm:pt modelId="{B6B315D4-0959-482F-8FD5-80556E16E960}">
      <dgm:prSet/>
      <dgm:spPr/>
      <dgm:t>
        <a:bodyPr/>
        <a:lstStyle/>
        <a:p>
          <a:r>
            <a:rPr lang="en-US"/>
            <a:t>- ⁠KNN with cousine metric</a:t>
          </a:r>
        </a:p>
      </dgm:t>
    </dgm:pt>
    <dgm:pt modelId="{4884EF9E-486B-48B5-9913-E3771A83D3DD}" type="parTrans" cxnId="{4C03C119-97D5-4192-A15C-EEB52502624F}">
      <dgm:prSet/>
      <dgm:spPr/>
      <dgm:t>
        <a:bodyPr/>
        <a:lstStyle/>
        <a:p>
          <a:endParaRPr lang="en-US"/>
        </a:p>
      </dgm:t>
    </dgm:pt>
    <dgm:pt modelId="{D3C65223-CC44-448C-9C6C-DC758FC2A65C}" type="sibTrans" cxnId="{4C03C119-97D5-4192-A15C-EEB52502624F}">
      <dgm:prSet/>
      <dgm:spPr/>
      <dgm:t>
        <a:bodyPr/>
        <a:lstStyle/>
        <a:p>
          <a:endParaRPr lang="en-US"/>
        </a:p>
      </dgm:t>
    </dgm:pt>
    <dgm:pt modelId="{47AD6A47-4337-4CB0-88AA-C6B8ABA04C2D}">
      <dgm:prSet/>
      <dgm:spPr/>
      <dgm:t>
        <a:bodyPr/>
        <a:lstStyle/>
        <a:p>
          <a:r>
            <a:rPr lang="en-US"/>
            <a:t>- ⁠KNN with eculidian</a:t>
          </a:r>
        </a:p>
      </dgm:t>
    </dgm:pt>
    <dgm:pt modelId="{2817EE2D-AC8E-4E15-A6BA-6945E07B20C2}" type="parTrans" cxnId="{B1F0B58D-5C93-4E98-A96F-C987AFACA1A6}">
      <dgm:prSet/>
      <dgm:spPr/>
      <dgm:t>
        <a:bodyPr/>
        <a:lstStyle/>
        <a:p>
          <a:endParaRPr lang="en-US"/>
        </a:p>
      </dgm:t>
    </dgm:pt>
    <dgm:pt modelId="{E61BA2F9-5A89-42F3-B9A5-1165482F240E}" type="sibTrans" cxnId="{B1F0B58D-5C93-4E98-A96F-C987AFACA1A6}">
      <dgm:prSet/>
      <dgm:spPr/>
      <dgm:t>
        <a:bodyPr/>
        <a:lstStyle/>
        <a:p>
          <a:endParaRPr lang="en-US"/>
        </a:p>
      </dgm:t>
    </dgm:pt>
    <dgm:pt modelId="{903216EA-4C7A-4D2B-9CEA-29E3004CC0E3}">
      <dgm:prSet/>
      <dgm:spPr/>
      <dgm:t>
        <a:bodyPr/>
        <a:lstStyle/>
        <a:p>
          <a:r>
            <a:rPr lang="en-US"/>
            <a:t>- ⁠support vector regression model SVR</a:t>
          </a:r>
        </a:p>
      </dgm:t>
    </dgm:pt>
    <dgm:pt modelId="{94BB34FA-FC2D-4687-81F5-958E1D8C0DB2}" type="parTrans" cxnId="{6DDEFC00-3DB3-4D0F-A208-19EFAC647D11}">
      <dgm:prSet/>
      <dgm:spPr/>
      <dgm:t>
        <a:bodyPr/>
        <a:lstStyle/>
        <a:p>
          <a:endParaRPr lang="en-US"/>
        </a:p>
      </dgm:t>
    </dgm:pt>
    <dgm:pt modelId="{6640AFAE-34E6-41D4-BCC7-D4DBEC073ED6}" type="sibTrans" cxnId="{6DDEFC00-3DB3-4D0F-A208-19EFAC647D11}">
      <dgm:prSet/>
      <dgm:spPr/>
      <dgm:t>
        <a:bodyPr/>
        <a:lstStyle/>
        <a:p>
          <a:endParaRPr lang="en-US"/>
        </a:p>
      </dgm:t>
    </dgm:pt>
    <dgm:pt modelId="{0E939015-6D79-4B73-B29C-9FAB6B2D8CB5}" type="pres">
      <dgm:prSet presAssocID="{BFD1C8E0-8389-4079-85F5-DDF4A40A1068}" presName="vert0" presStyleCnt="0">
        <dgm:presLayoutVars>
          <dgm:dir/>
          <dgm:animOne val="branch"/>
          <dgm:animLvl val="lvl"/>
        </dgm:presLayoutVars>
      </dgm:prSet>
      <dgm:spPr/>
    </dgm:pt>
    <dgm:pt modelId="{D48B1075-1CB0-4EE1-8B52-E33C2AC84DB3}" type="pres">
      <dgm:prSet presAssocID="{8172FE71-C5CF-4049-A952-AF8D44A6D861}" presName="thickLine" presStyleLbl="alignNode1" presStyleIdx="0" presStyleCnt="5"/>
      <dgm:spPr/>
    </dgm:pt>
    <dgm:pt modelId="{11DFFF08-78E7-4E3A-9559-ADC4A3BCB5AF}" type="pres">
      <dgm:prSet presAssocID="{8172FE71-C5CF-4049-A952-AF8D44A6D861}" presName="horz1" presStyleCnt="0"/>
      <dgm:spPr/>
    </dgm:pt>
    <dgm:pt modelId="{793A0EB1-F34A-4948-A684-F28E5808267D}" type="pres">
      <dgm:prSet presAssocID="{8172FE71-C5CF-4049-A952-AF8D44A6D861}" presName="tx1" presStyleLbl="revTx" presStyleIdx="0" presStyleCnt="5"/>
      <dgm:spPr/>
    </dgm:pt>
    <dgm:pt modelId="{EAD109B3-0831-4C8E-8198-A9B13E7C03D5}" type="pres">
      <dgm:prSet presAssocID="{8172FE71-C5CF-4049-A952-AF8D44A6D861}" presName="vert1" presStyleCnt="0"/>
      <dgm:spPr/>
    </dgm:pt>
    <dgm:pt modelId="{FFF21315-029A-4699-8A36-5D35FC21A7ED}" type="pres">
      <dgm:prSet presAssocID="{3A39DE01-CBF0-4E3E-9806-BB16BD339089}" presName="thickLine" presStyleLbl="alignNode1" presStyleIdx="1" presStyleCnt="5"/>
      <dgm:spPr/>
    </dgm:pt>
    <dgm:pt modelId="{BCA38C8C-8BC2-428D-BF16-7682E8773B98}" type="pres">
      <dgm:prSet presAssocID="{3A39DE01-CBF0-4E3E-9806-BB16BD339089}" presName="horz1" presStyleCnt="0"/>
      <dgm:spPr/>
    </dgm:pt>
    <dgm:pt modelId="{5CA8FF0E-1790-420B-A267-61F5F2176F79}" type="pres">
      <dgm:prSet presAssocID="{3A39DE01-CBF0-4E3E-9806-BB16BD339089}" presName="tx1" presStyleLbl="revTx" presStyleIdx="1" presStyleCnt="5"/>
      <dgm:spPr/>
    </dgm:pt>
    <dgm:pt modelId="{514BBE75-B851-4D26-B82A-4A8A2C661681}" type="pres">
      <dgm:prSet presAssocID="{3A39DE01-CBF0-4E3E-9806-BB16BD339089}" presName="vert1" presStyleCnt="0"/>
      <dgm:spPr/>
    </dgm:pt>
    <dgm:pt modelId="{68C4B1EB-4C71-4543-971F-CF26D6F99866}" type="pres">
      <dgm:prSet presAssocID="{B6B315D4-0959-482F-8FD5-80556E16E960}" presName="thickLine" presStyleLbl="alignNode1" presStyleIdx="2" presStyleCnt="5"/>
      <dgm:spPr/>
    </dgm:pt>
    <dgm:pt modelId="{DA725ACB-6E36-41A9-AA2E-CEA592F65600}" type="pres">
      <dgm:prSet presAssocID="{B6B315D4-0959-482F-8FD5-80556E16E960}" presName="horz1" presStyleCnt="0"/>
      <dgm:spPr/>
    </dgm:pt>
    <dgm:pt modelId="{24F13A96-5024-4E7E-B348-92B53B1AB5E5}" type="pres">
      <dgm:prSet presAssocID="{B6B315D4-0959-482F-8FD5-80556E16E960}" presName="tx1" presStyleLbl="revTx" presStyleIdx="2" presStyleCnt="5"/>
      <dgm:spPr/>
    </dgm:pt>
    <dgm:pt modelId="{2B30CFAA-B35F-4935-9CAF-FCA88BFE953A}" type="pres">
      <dgm:prSet presAssocID="{B6B315D4-0959-482F-8FD5-80556E16E960}" presName="vert1" presStyleCnt="0"/>
      <dgm:spPr/>
    </dgm:pt>
    <dgm:pt modelId="{25BF5280-8B8A-4613-993F-929B88AF9649}" type="pres">
      <dgm:prSet presAssocID="{47AD6A47-4337-4CB0-88AA-C6B8ABA04C2D}" presName="thickLine" presStyleLbl="alignNode1" presStyleIdx="3" presStyleCnt="5"/>
      <dgm:spPr/>
    </dgm:pt>
    <dgm:pt modelId="{F013B0A0-D99B-4340-93C9-36A1066344D0}" type="pres">
      <dgm:prSet presAssocID="{47AD6A47-4337-4CB0-88AA-C6B8ABA04C2D}" presName="horz1" presStyleCnt="0"/>
      <dgm:spPr/>
    </dgm:pt>
    <dgm:pt modelId="{EDF153F5-003B-413A-A883-CFA0505A3F0F}" type="pres">
      <dgm:prSet presAssocID="{47AD6A47-4337-4CB0-88AA-C6B8ABA04C2D}" presName="tx1" presStyleLbl="revTx" presStyleIdx="3" presStyleCnt="5"/>
      <dgm:spPr/>
    </dgm:pt>
    <dgm:pt modelId="{D7DD1880-CA13-4BCB-931C-C6B71590DD31}" type="pres">
      <dgm:prSet presAssocID="{47AD6A47-4337-4CB0-88AA-C6B8ABA04C2D}" presName="vert1" presStyleCnt="0"/>
      <dgm:spPr/>
    </dgm:pt>
    <dgm:pt modelId="{5186E447-BBE5-4C1D-92CB-E8F0ADC0848E}" type="pres">
      <dgm:prSet presAssocID="{903216EA-4C7A-4D2B-9CEA-29E3004CC0E3}" presName="thickLine" presStyleLbl="alignNode1" presStyleIdx="4" presStyleCnt="5"/>
      <dgm:spPr/>
    </dgm:pt>
    <dgm:pt modelId="{22932460-477A-4771-8B9D-30B871EFBC13}" type="pres">
      <dgm:prSet presAssocID="{903216EA-4C7A-4D2B-9CEA-29E3004CC0E3}" presName="horz1" presStyleCnt="0"/>
      <dgm:spPr/>
    </dgm:pt>
    <dgm:pt modelId="{56AF8623-F663-443A-80D4-C24ABD281004}" type="pres">
      <dgm:prSet presAssocID="{903216EA-4C7A-4D2B-9CEA-29E3004CC0E3}" presName="tx1" presStyleLbl="revTx" presStyleIdx="4" presStyleCnt="5"/>
      <dgm:spPr/>
    </dgm:pt>
    <dgm:pt modelId="{56340E5F-C1C2-495F-84E0-3CE4B60A958A}" type="pres">
      <dgm:prSet presAssocID="{903216EA-4C7A-4D2B-9CEA-29E3004CC0E3}" presName="vert1" presStyleCnt="0"/>
      <dgm:spPr/>
    </dgm:pt>
  </dgm:ptLst>
  <dgm:cxnLst>
    <dgm:cxn modelId="{1A800900-3258-4B2B-AFBB-2A0532F10869}" type="presOf" srcId="{8172FE71-C5CF-4049-A952-AF8D44A6D861}" destId="{793A0EB1-F34A-4948-A684-F28E5808267D}" srcOrd="0" destOrd="0" presId="urn:microsoft.com/office/officeart/2008/layout/LinedList"/>
    <dgm:cxn modelId="{6DDEFC00-3DB3-4D0F-A208-19EFAC647D11}" srcId="{BFD1C8E0-8389-4079-85F5-DDF4A40A1068}" destId="{903216EA-4C7A-4D2B-9CEA-29E3004CC0E3}" srcOrd="4" destOrd="0" parTransId="{94BB34FA-FC2D-4687-81F5-958E1D8C0DB2}" sibTransId="{6640AFAE-34E6-41D4-BCC7-D4DBEC073ED6}"/>
    <dgm:cxn modelId="{0F8F3A08-EC7C-46F4-BDF8-ACD0685FE265}" type="presOf" srcId="{47AD6A47-4337-4CB0-88AA-C6B8ABA04C2D}" destId="{EDF153F5-003B-413A-A883-CFA0505A3F0F}" srcOrd="0" destOrd="0" presId="urn:microsoft.com/office/officeart/2008/layout/LinedList"/>
    <dgm:cxn modelId="{4C03C119-97D5-4192-A15C-EEB52502624F}" srcId="{BFD1C8E0-8389-4079-85F5-DDF4A40A1068}" destId="{B6B315D4-0959-482F-8FD5-80556E16E960}" srcOrd="2" destOrd="0" parTransId="{4884EF9E-486B-48B5-9913-E3771A83D3DD}" sibTransId="{D3C65223-CC44-448C-9C6C-DC758FC2A65C}"/>
    <dgm:cxn modelId="{B9CA3181-221B-42CF-99E4-F2C1326EC95E}" type="presOf" srcId="{3A39DE01-CBF0-4E3E-9806-BB16BD339089}" destId="{5CA8FF0E-1790-420B-A267-61F5F2176F79}" srcOrd="0" destOrd="0" presId="urn:microsoft.com/office/officeart/2008/layout/LinedList"/>
    <dgm:cxn modelId="{6345618A-4C53-47D5-9C34-656F551AFB2B}" srcId="{BFD1C8E0-8389-4079-85F5-DDF4A40A1068}" destId="{8172FE71-C5CF-4049-A952-AF8D44A6D861}" srcOrd="0" destOrd="0" parTransId="{554ACBA1-700E-47C4-98CA-996D66C724E5}" sibTransId="{95648F0B-314C-4FB2-B4F1-A9B5FE74ECA2}"/>
    <dgm:cxn modelId="{B1F0B58D-5C93-4E98-A96F-C987AFACA1A6}" srcId="{BFD1C8E0-8389-4079-85F5-DDF4A40A1068}" destId="{47AD6A47-4337-4CB0-88AA-C6B8ABA04C2D}" srcOrd="3" destOrd="0" parTransId="{2817EE2D-AC8E-4E15-A6BA-6945E07B20C2}" sibTransId="{E61BA2F9-5A89-42F3-B9A5-1165482F240E}"/>
    <dgm:cxn modelId="{AE655390-6BB1-4549-B0DA-BFE3126A5385}" type="presOf" srcId="{903216EA-4C7A-4D2B-9CEA-29E3004CC0E3}" destId="{56AF8623-F663-443A-80D4-C24ABD281004}" srcOrd="0" destOrd="0" presId="urn:microsoft.com/office/officeart/2008/layout/LinedList"/>
    <dgm:cxn modelId="{32E004E1-F341-4D9C-9347-CA8537E44C39}" srcId="{BFD1C8E0-8389-4079-85F5-DDF4A40A1068}" destId="{3A39DE01-CBF0-4E3E-9806-BB16BD339089}" srcOrd="1" destOrd="0" parTransId="{697A4F8D-2FC6-4382-9515-301DB1644C02}" sibTransId="{4D69EC27-67A8-42B2-B9F6-25CC18ECF651}"/>
    <dgm:cxn modelId="{2BF805E1-F156-42C9-8F95-E5605FD1D6C4}" type="presOf" srcId="{BFD1C8E0-8389-4079-85F5-DDF4A40A1068}" destId="{0E939015-6D79-4B73-B29C-9FAB6B2D8CB5}" srcOrd="0" destOrd="0" presId="urn:microsoft.com/office/officeart/2008/layout/LinedList"/>
    <dgm:cxn modelId="{4495EDE4-EA52-422B-9AA3-76BC6D7D78BD}" type="presOf" srcId="{B6B315D4-0959-482F-8FD5-80556E16E960}" destId="{24F13A96-5024-4E7E-B348-92B53B1AB5E5}" srcOrd="0" destOrd="0" presId="urn:microsoft.com/office/officeart/2008/layout/LinedList"/>
    <dgm:cxn modelId="{685D17EF-A979-48DC-A3C6-B100B658B770}" type="presParOf" srcId="{0E939015-6D79-4B73-B29C-9FAB6B2D8CB5}" destId="{D48B1075-1CB0-4EE1-8B52-E33C2AC84DB3}" srcOrd="0" destOrd="0" presId="urn:microsoft.com/office/officeart/2008/layout/LinedList"/>
    <dgm:cxn modelId="{C38A1EAD-A35D-46B4-906E-94E7826FB8AE}" type="presParOf" srcId="{0E939015-6D79-4B73-B29C-9FAB6B2D8CB5}" destId="{11DFFF08-78E7-4E3A-9559-ADC4A3BCB5AF}" srcOrd="1" destOrd="0" presId="urn:microsoft.com/office/officeart/2008/layout/LinedList"/>
    <dgm:cxn modelId="{8F58EA52-BC0E-43EA-BE11-6D5C77BD8A6B}" type="presParOf" srcId="{11DFFF08-78E7-4E3A-9559-ADC4A3BCB5AF}" destId="{793A0EB1-F34A-4948-A684-F28E5808267D}" srcOrd="0" destOrd="0" presId="urn:microsoft.com/office/officeart/2008/layout/LinedList"/>
    <dgm:cxn modelId="{DC53A0AF-1413-44EA-9E54-0DC367B0DF0E}" type="presParOf" srcId="{11DFFF08-78E7-4E3A-9559-ADC4A3BCB5AF}" destId="{EAD109B3-0831-4C8E-8198-A9B13E7C03D5}" srcOrd="1" destOrd="0" presId="urn:microsoft.com/office/officeart/2008/layout/LinedList"/>
    <dgm:cxn modelId="{D213F7FE-F172-4C95-B380-6C04D9FCB4DC}" type="presParOf" srcId="{0E939015-6D79-4B73-B29C-9FAB6B2D8CB5}" destId="{FFF21315-029A-4699-8A36-5D35FC21A7ED}" srcOrd="2" destOrd="0" presId="urn:microsoft.com/office/officeart/2008/layout/LinedList"/>
    <dgm:cxn modelId="{0D262E49-476A-4AAC-8FC0-786E2C79D078}" type="presParOf" srcId="{0E939015-6D79-4B73-B29C-9FAB6B2D8CB5}" destId="{BCA38C8C-8BC2-428D-BF16-7682E8773B98}" srcOrd="3" destOrd="0" presId="urn:microsoft.com/office/officeart/2008/layout/LinedList"/>
    <dgm:cxn modelId="{CDD9D155-3B8F-476B-8BB2-204334470D6E}" type="presParOf" srcId="{BCA38C8C-8BC2-428D-BF16-7682E8773B98}" destId="{5CA8FF0E-1790-420B-A267-61F5F2176F79}" srcOrd="0" destOrd="0" presId="urn:microsoft.com/office/officeart/2008/layout/LinedList"/>
    <dgm:cxn modelId="{F9B698DE-BD6D-4D8E-8AA8-191B5E8698A1}" type="presParOf" srcId="{BCA38C8C-8BC2-428D-BF16-7682E8773B98}" destId="{514BBE75-B851-4D26-B82A-4A8A2C661681}" srcOrd="1" destOrd="0" presId="urn:microsoft.com/office/officeart/2008/layout/LinedList"/>
    <dgm:cxn modelId="{C94AEFF1-ACA2-41DD-87DB-065050FE886C}" type="presParOf" srcId="{0E939015-6D79-4B73-B29C-9FAB6B2D8CB5}" destId="{68C4B1EB-4C71-4543-971F-CF26D6F99866}" srcOrd="4" destOrd="0" presId="urn:microsoft.com/office/officeart/2008/layout/LinedList"/>
    <dgm:cxn modelId="{FC5E431A-08EB-48F9-8F21-8C82B1A2C286}" type="presParOf" srcId="{0E939015-6D79-4B73-B29C-9FAB6B2D8CB5}" destId="{DA725ACB-6E36-41A9-AA2E-CEA592F65600}" srcOrd="5" destOrd="0" presId="urn:microsoft.com/office/officeart/2008/layout/LinedList"/>
    <dgm:cxn modelId="{DBAA3236-6215-4C68-8FE7-5C3E5AC8124B}" type="presParOf" srcId="{DA725ACB-6E36-41A9-AA2E-CEA592F65600}" destId="{24F13A96-5024-4E7E-B348-92B53B1AB5E5}" srcOrd="0" destOrd="0" presId="urn:microsoft.com/office/officeart/2008/layout/LinedList"/>
    <dgm:cxn modelId="{821C8535-A1E2-42DB-8409-D2AF25F5FF41}" type="presParOf" srcId="{DA725ACB-6E36-41A9-AA2E-CEA592F65600}" destId="{2B30CFAA-B35F-4935-9CAF-FCA88BFE953A}" srcOrd="1" destOrd="0" presId="urn:microsoft.com/office/officeart/2008/layout/LinedList"/>
    <dgm:cxn modelId="{70C28D23-E4BF-42DF-869E-FAB936CEDFC4}" type="presParOf" srcId="{0E939015-6D79-4B73-B29C-9FAB6B2D8CB5}" destId="{25BF5280-8B8A-4613-993F-929B88AF9649}" srcOrd="6" destOrd="0" presId="urn:microsoft.com/office/officeart/2008/layout/LinedList"/>
    <dgm:cxn modelId="{264FCCB4-4F75-4A99-8C88-BFE98B6ABBAC}" type="presParOf" srcId="{0E939015-6D79-4B73-B29C-9FAB6B2D8CB5}" destId="{F013B0A0-D99B-4340-93C9-36A1066344D0}" srcOrd="7" destOrd="0" presId="urn:microsoft.com/office/officeart/2008/layout/LinedList"/>
    <dgm:cxn modelId="{3B27775E-7453-4670-8CEF-BF687254BAEE}" type="presParOf" srcId="{F013B0A0-D99B-4340-93C9-36A1066344D0}" destId="{EDF153F5-003B-413A-A883-CFA0505A3F0F}" srcOrd="0" destOrd="0" presId="urn:microsoft.com/office/officeart/2008/layout/LinedList"/>
    <dgm:cxn modelId="{BAA1D63D-49B1-4A93-B2C7-67CF8FCB0451}" type="presParOf" srcId="{F013B0A0-D99B-4340-93C9-36A1066344D0}" destId="{D7DD1880-CA13-4BCB-931C-C6B71590DD31}" srcOrd="1" destOrd="0" presId="urn:microsoft.com/office/officeart/2008/layout/LinedList"/>
    <dgm:cxn modelId="{FD346B3A-54DE-463A-BBE6-2C1CC7CC906A}" type="presParOf" srcId="{0E939015-6D79-4B73-B29C-9FAB6B2D8CB5}" destId="{5186E447-BBE5-4C1D-92CB-E8F0ADC0848E}" srcOrd="8" destOrd="0" presId="urn:microsoft.com/office/officeart/2008/layout/LinedList"/>
    <dgm:cxn modelId="{26BD3027-9367-4636-964C-833CD237B4B8}" type="presParOf" srcId="{0E939015-6D79-4B73-B29C-9FAB6B2D8CB5}" destId="{22932460-477A-4771-8B9D-30B871EFBC13}" srcOrd="9" destOrd="0" presId="urn:microsoft.com/office/officeart/2008/layout/LinedList"/>
    <dgm:cxn modelId="{03ADD98D-6F48-4D7E-BBB7-C3DDD0EFCDCA}" type="presParOf" srcId="{22932460-477A-4771-8B9D-30B871EFBC13}" destId="{56AF8623-F663-443A-80D4-C24ABD281004}" srcOrd="0" destOrd="0" presId="urn:microsoft.com/office/officeart/2008/layout/LinedList"/>
    <dgm:cxn modelId="{B547D8D8-4AE8-4A2D-A963-F1D51AFC416E}" type="presParOf" srcId="{22932460-477A-4771-8B9D-30B871EFBC13}" destId="{56340E5F-C1C2-495F-84E0-3CE4B60A95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5D397-1613-460B-8179-196699646F0E}">
      <dsp:nvSpPr>
        <dsp:cNvPr id="0" name=""/>
        <dsp:cNvSpPr/>
      </dsp:nvSpPr>
      <dsp:spPr>
        <a:xfrm>
          <a:off x="0" y="660558"/>
          <a:ext cx="6798539" cy="737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1) Omar Ashraf Mostafa Samy 20p1542</a:t>
          </a:r>
        </a:p>
      </dsp:txBody>
      <dsp:txXfrm>
        <a:off x="35982" y="696540"/>
        <a:ext cx="6726575" cy="665135"/>
      </dsp:txXfrm>
    </dsp:sp>
    <dsp:sp modelId="{96A879B0-1BC7-4615-96B1-FF917D045FC8}">
      <dsp:nvSpPr>
        <dsp:cNvPr id="0" name=""/>
        <dsp:cNvSpPr/>
      </dsp:nvSpPr>
      <dsp:spPr>
        <a:xfrm>
          <a:off x="0" y="1484058"/>
          <a:ext cx="6798539" cy="7370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/>
            <a:t>2) Michael Joseph Adeeb 1901075</a:t>
          </a:r>
          <a:endParaRPr lang="en-US" sz="3000" kern="1200"/>
        </a:p>
      </dsp:txBody>
      <dsp:txXfrm>
        <a:off x="35982" y="1520040"/>
        <a:ext cx="6726575" cy="665135"/>
      </dsp:txXfrm>
    </dsp:sp>
    <dsp:sp modelId="{6A8FF9DE-9BCE-4876-86C8-0D0540FD1A7B}">
      <dsp:nvSpPr>
        <dsp:cNvPr id="0" name=""/>
        <dsp:cNvSpPr/>
      </dsp:nvSpPr>
      <dsp:spPr>
        <a:xfrm>
          <a:off x="0" y="2307558"/>
          <a:ext cx="6798539" cy="7370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/>
            <a:t>3) Omer Ashraf Abd-Elkhalik 17p6030</a:t>
          </a:r>
          <a:endParaRPr lang="en-US" sz="3000" kern="1200"/>
        </a:p>
      </dsp:txBody>
      <dsp:txXfrm>
        <a:off x="35982" y="2343540"/>
        <a:ext cx="6726575" cy="665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B1075-1CB0-4EE1-8B52-E33C2AC84DB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A0EB1-F34A-4948-A684-F28E5808267D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KNN model</a:t>
          </a:r>
        </a:p>
      </dsp:txBody>
      <dsp:txXfrm>
        <a:off x="0" y="531"/>
        <a:ext cx="10515600" cy="870055"/>
      </dsp:txXfrm>
    </dsp:sp>
    <dsp:sp modelId="{FFF21315-029A-4699-8A36-5D35FC21A7ED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8FF0E-1790-420B-A267-61F5F2176F79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Matrix Factorization</a:t>
          </a:r>
        </a:p>
      </dsp:txBody>
      <dsp:txXfrm>
        <a:off x="0" y="870586"/>
        <a:ext cx="10515600" cy="870055"/>
      </dsp:txXfrm>
    </dsp:sp>
    <dsp:sp modelId="{68C4B1EB-4C71-4543-971F-CF26D6F99866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13A96-5024-4E7E-B348-92B53B1AB5E5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⁠KNN with cousine metric</a:t>
          </a:r>
        </a:p>
      </dsp:txBody>
      <dsp:txXfrm>
        <a:off x="0" y="1740641"/>
        <a:ext cx="10515600" cy="870055"/>
      </dsp:txXfrm>
    </dsp:sp>
    <dsp:sp modelId="{25BF5280-8B8A-4613-993F-929B88AF9649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153F5-003B-413A-A883-CFA0505A3F0F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⁠KNN with eculidian</a:t>
          </a:r>
        </a:p>
      </dsp:txBody>
      <dsp:txXfrm>
        <a:off x="0" y="2610696"/>
        <a:ext cx="10515600" cy="870055"/>
      </dsp:txXfrm>
    </dsp:sp>
    <dsp:sp modelId="{5186E447-BBE5-4C1D-92CB-E8F0ADC0848E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F8623-F663-443A-80D4-C24ABD281004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⁠support vector regression model SVR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4357F-16EC-4090-8A02-FC2B66CFE9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B105-F035-4198-87E0-7E64A5DE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1B105-F035-4198-87E0-7E64A5DE7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5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6445-C445-D039-8F8D-43A9E37F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A54CB-6536-6B6C-D33C-1409A568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7C32-9FEE-2004-92C6-DFFEFB26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102D-6C08-63AD-02FB-E3DECCD7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B50E-0287-70F8-4AC2-CADBCDA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3668-C409-715D-A514-5E62CF54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E3C0C-25BC-9B32-82CB-D6823C5AB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D9B4-E64D-95F3-D997-CCB9CA5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CC40-3C94-FAC7-0B2F-AB8F6A60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1FC8-CAFC-A80E-9095-FEBD2AEF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8135E-9EA7-0CBF-9790-B1EE736A2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88BB0-3F0A-A191-F4BA-6F55B3019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E1116-31B3-39CB-4420-1BC42F71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81AE-3584-BB46-CF13-5D2B7769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32B1-858A-3C41-F6CD-B91C8466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F90E-6F13-1616-D923-426095CA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C89F-5D62-2ABE-903B-933A74ED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C9AD-2070-BA72-08AA-5EF79B6B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4ADD-EE33-AC0B-22DA-0A88EF3A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0784-F313-2FD5-83DD-73C8C304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A946-DDC5-0E6C-99EE-9071B06A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7A6C1-037E-501A-0A51-8609FA55C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347B-0F90-C049-0EE6-366EBDA7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9125-E9B4-2370-530C-861691FD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171B-C800-8C95-1E96-9C9DA80A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8C9-B537-66D4-CFDD-9CB12D0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78F-49B3-971F-8F51-ABA100859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6A0E0-F28B-0F22-3F9A-B0A92B9AD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84827-99D8-4711-1175-F3A5975F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3D1AC-E8B4-18FC-B9F5-C4C4CDFD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61CEE-780C-4A93-26D0-224A3ABB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7817-577B-287D-6AA1-64BB9BED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326D-A08C-C1FE-13FA-1E166818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581A3-8ADA-7877-9D00-C0AADA47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74B3A-102B-9F0D-032A-2AE4C8FD2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9A46A-773F-1586-8358-081DC61B2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CAA22-506A-A945-94FF-B3FBDAE7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84C8C-9E3E-4F9C-0FD7-6E5646F5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C883C-50F1-17FE-4400-BC3CC2A9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EA61-8947-6EF6-16C0-F6F92ED0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CB7A3-75E9-4B31-DF58-5EAF782A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9A608-6F85-7175-0637-170ED4B2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C204E-6FD1-CA7E-9EDB-328AB201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7E75E-CB4C-D1D1-CB88-4CDEBF24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4859A-7643-07CC-A416-7602B984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9D1BB-5C70-7A3B-EF1F-27D1DE9F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4D46-9941-726D-5137-59B85EE8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C18F-B6CF-EB75-E854-42BD88B9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046DD-A276-EB8E-8365-B41EA86F4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770C5-2CE8-1168-0D8E-0B08D27D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72C49-5A04-1F48-6A00-3C3BE899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7C6A-CE57-555D-DAD3-C548710E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F9C1-F4D1-A43B-685D-3B0C0ACD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16520-1DDF-6CF3-FE68-2C5559558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7CFAE-E2D4-E669-71BC-465053F3E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38E3-7F33-4415-3EFC-2C726C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EF8A-D346-DB0B-B7B5-605A1E55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B35A-424D-6E37-F6CC-AE9482F5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8D0E-0C58-100A-A7F8-D5D227C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C5564-D8C1-17A1-6E47-C8C9954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538D-2988-4AA8-4CA8-018EC67F0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D209B-67B0-4A13-BBFE-D7EB5D47413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B2F6-B05F-EC45-220D-6606EDFFA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A35C-8C8D-E006-25B9-41104B40E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B5C2C-21DE-4CC6-B701-5491072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4A4C6-1A41-E25D-89CE-1E946231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9556D-6F2F-2C9B-9147-B1E01F650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30</a:t>
            </a:r>
            <a:endParaRPr lang="en-US"/>
          </a:p>
        </p:txBody>
      </p:sp>
      <p:pic>
        <p:nvPicPr>
          <p:cNvPr id="5" name="Picture 4" descr="Books stacked on a table">
            <a:extLst>
              <a:ext uri="{FF2B5EF4-FFF2-40B4-BE49-F238E27FC236}">
                <a16:creationId xmlns:a16="http://schemas.microsoft.com/office/drawing/2014/main" id="{4F5092B0-C94F-1BA2-79DF-4D15F9F48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8" r="2634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C5B4-40CC-8AED-23F3-7ED49CE9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672323-9833-4F9F-190A-10F14DEAF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7" y="1435510"/>
            <a:ext cx="4181475" cy="1879190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D0A349-6C84-2998-81F3-0A8BC9A6E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57" y="3429000"/>
            <a:ext cx="10163175" cy="3314700"/>
          </a:xfrm>
          <a:prstGeom prst="rect">
            <a:avLst/>
          </a:prstGeom>
        </p:spPr>
      </p:pic>
      <p:pic>
        <p:nvPicPr>
          <p:cNvPr id="9" name="Picture 8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853F12EC-B7E0-EFA6-C768-84CF0AA2B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93" y="1435510"/>
            <a:ext cx="64389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210A6-C307-597E-721C-E8BB65D4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EDA (Exploratory Data Analysis)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FEB2-3CDD-33AA-D849-8C486E76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we used it to showcase ofdata distribution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54294FE-5DA9-B03B-2827-9D806E0DA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81735"/>
            <a:ext cx="6903720" cy="46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810BF-359F-D529-554B-217E0CDE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5 most popular books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D04789E-3444-F3E8-4CA0-A5C841F23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95192"/>
            <a:ext cx="7214616" cy="40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AC5D-A856-F1E9-C25B-7DEBE65E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popular book Authors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colorful bars&#10;&#10;Description automatically generated">
            <a:extLst>
              <a:ext uri="{FF2B5EF4-FFF2-40B4-BE49-F238E27FC236}">
                <a16:creationId xmlns:a16="http://schemas.microsoft.com/office/drawing/2014/main" id="{9529610A-5A94-4CF2-1965-048D1F6A0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68936"/>
            <a:ext cx="7214616" cy="42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3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E59DD-F8BA-EF9E-4927-CC0582A7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 distribution of users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680E90C1-AA7C-90C2-BF9C-82D5551FB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2497"/>
            <a:ext cx="7214616" cy="4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4CFB2-3E68-CFF0-0B52-D7B7F144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countries with most readers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32612EB3-BFFD-017C-AE63-3922531C5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51698"/>
            <a:ext cx="7214616" cy="4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A9162-1117-BE25-D5EF-F4CC2C05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Publisher with most books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A94F605-29B3-4A8F-7E24-86CF89D89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75557"/>
            <a:ext cx="7214616" cy="36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E70B3-FF77-A585-F4E9-9BE3F8E4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rated and most popular book with respect to age group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several bar charts&#10;&#10;Description automatically generated">
            <a:extLst>
              <a:ext uri="{FF2B5EF4-FFF2-40B4-BE49-F238E27FC236}">
                <a16:creationId xmlns:a16="http://schemas.microsoft.com/office/drawing/2014/main" id="{8DCAF460-7D1D-3FAE-A188-2B5BEF78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51698"/>
            <a:ext cx="7214616" cy="4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72D73-E805-BF56-D525-8945D18C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and white text&#10;&#10;Description automatically generated">
            <a:extLst>
              <a:ext uri="{FF2B5EF4-FFF2-40B4-BE49-F238E27FC236}">
                <a16:creationId xmlns:a16="http://schemas.microsoft.com/office/drawing/2014/main" id="{B01EDE9C-9768-AC15-0984-CCDDBBE9D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251927"/>
            <a:ext cx="7214616" cy="23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7E50C-7320-E330-D33E-71F05341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Popularity based recommendation system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D9BC78-D3ED-E245-E18B-D28D9E5C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92" y="2161744"/>
            <a:ext cx="7741462" cy="30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96F7F-6CF3-FAC5-6BB7-81B5AA75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Team Members: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4866A-A876-4193-0F41-179947B7F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3" r="24826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E02A35-B744-B752-B8DE-0AC82FF47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613632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038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C8E53D5-1A49-7200-271D-527C0E5D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40615"/>
            <a:ext cx="10134600" cy="31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0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B611-88EE-DC52-85AC-06138DB3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C8E53D5-1A49-7200-271D-527C0E5D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5" y="365125"/>
            <a:ext cx="10515600" cy="2979230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30A278-81BF-69FA-F216-E29A4C51C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07" y="3713693"/>
            <a:ext cx="9877786" cy="29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049AA2-2292-28D5-4996-955B0E0A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91288"/>
            <a:ext cx="10134600" cy="30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0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33955AB8-E5D1-F3B4-1A56-E03245826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99" y="914400"/>
            <a:ext cx="8247002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8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C26B66-42D5-EC2B-511A-049FB4FE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9046"/>
            <a:ext cx="10905066" cy="51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1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05A093-CE24-1597-7119-4CBE334E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60568"/>
            <a:ext cx="10134600" cy="38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AD43D-C7CE-6E9D-11C7-780AB9F9D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455" y="914400"/>
            <a:ext cx="8872890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09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C33D1-B6FE-30F7-81D8-B6E4AABC4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4" y="914400"/>
            <a:ext cx="10088972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2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9D965-30BA-B966-03F0-C4B8575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E7CF3-63B2-15B2-8B21-E6F5BD9C3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82" y="2617515"/>
            <a:ext cx="9960292" cy="3096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610B2-77F9-9687-ED6A-87269A12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5" y="157316"/>
            <a:ext cx="11464413" cy="16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19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7682F2-0A8D-FAF3-CA2A-2E6ED5FC7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29664"/>
            <a:ext cx="10905066" cy="3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7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DD827-19A2-A2B3-1083-1663B3F1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About the project </a:t>
            </a:r>
            <a:endParaRPr lang="en-US" dirty="0"/>
          </a:p>
        </p:txBody>
      </p:sp>
      <p:pic>
        <p:nvPicPr>
          <p:cNvPr id="5" name="Picture 4" descr="Circuit board background">
            <a:extLst>
              <a:ext uri="{FF2B5EF4-FFF2-40B4-BE49-F238E27FC236}">
                <a16:creationId xmlns:a16="http://schemas.microsoft.com/office/drawing/2014/main" id="{1D90A485-A5CB-6182-7FAA-C1801EF95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2" r="49019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0E88-EB14-FBF0-BB03-40C3CFA6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70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 systems are information filtering systems that deal with the problem of information overload by filtering vital information fragments out of large amounts of dynamically generated information according to a user’s preferences, interest, or observed behavior about a certain item. A recommendation system has the ability to predict whether a particular user would prefer an item or not based on the user’s profile.</a:t>
            </a:r>
            <a:endParaRPr lang="en-US" sz="17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700" dirty="0"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aim of this project is to build a book recommendation system that can provide interesting book recommendations to the user based on a book's popularity or the user's interests/preferences.</a:t>
            </a:r>
            <a:endParaRPr lang="en-US" sz="17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eventual result of the book recommendation system is not to make accurate predictions but instead to provide difficult to quantify insightful book recommendations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301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3D9-B554-B7E0-3B28-FE552E7E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3B39A-BF0B-5598-EA7F-6078953D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285135"/>
            <a:ext cx="10773697" cy="15404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4263A-8D90-E150-470C-A4349EBEF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4963"/>
            <a:ext cx="10515600" cy="36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93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5A3F3720-BCEF-B8B7-16D4-36A766E47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8990" r="612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9DF36-5849-744F-DDA8-B540B00C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002400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42287-3510-3472-CBAD-1ADFA16B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Methodology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28D2-A86D-A63E-0F89-9E6B4A40E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uk-UA" sz="2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Popularity Based Recommendation System</a:t>
            </a:r>
            <a:endParaRPr lang="en-US" sz="22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US" sz="2200" b="1" dirty="0">
              <a:effectLst/>
              <a:highlight>
                <a:srgbClr val="FFFFFF"/>
              </a:highligh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F89CD1-BFEA-3B24-4852-354A1F99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16549-E76A-9E09-50D0-BFDC1478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Methodology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7DF0-64AA-2F7D-ACF3-DA009FE85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uk-UA" sz="2200" b="1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Collaborative Filtering Based Recommendation System.</a:t>
            </a:r>
            <a:endParaRPr lang="en-US" sz="2200" b="1" dirty="0">
              <a:effectLst/>
              <a:highlight>
                <a:srgbClr val="FFFFFF"/>
              </a:highligh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5699B2-831F-D4C0-25D2-AB3903E9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2270" y="640080"/>
            <a:ext cx="458777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3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C000-C733-5EF2-5535-8034D2DD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Simple Popularity recommendation 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BD29AE24-A064-CD40-021E-7CEF1AD11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6" r="7173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810075-48B3-A147-520C-7E641A8B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Country-Based recommendations</a:t>
            </a:r>
          </a:p>
          <a:p>
            <a:pPr marL="0" indent="0">
              <a:buNone/>
            </a:pPr>
            <a:r>
              <a:rPr lang="en-US" sz="2000" dirty="0"/>
              <a:t>  - </a:t>
            </a:r>
            <a:r>
              <a:rPr lang="en-US" sz="2000" dirty="0" err="1"/>
              <a:t>Relevence</a:t>
            </a:r>
            <a:r>
              <a:rPr lang="en-US" sz="2000" dirty="0"/>
              <a:t> recommendations </a:t>
            </a:r>
          </a:p>
          <a:p>
            <a:pPr marL="0" indent="0">
              <a:buNone/>
            </a:pPr>
            <a:r>
              <a:rPr lang="en-US" sz="2000" dirty="0"/>
              <a:t> - Author based recommendations</a:t>
            </a:r>
          </a:p>
          <a:p>
            <a:pPr marL="0" indent="0">
              <a:buNone/>
            </a:pPr>
            <a:r>
              <a:rPr lang="en-US" sz="2000" dirty="0"/>
              <a:t>  - Popularity threshold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427489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79FCE-82B2-31AD-CF6C-5694083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356606" cy="18432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>
                <a:effectLst/>
                <a:highlight>
                  <a:srgbClr val="FFFFFF"/>
                </a:highlight>
              </a:rPr>
              <a:t>Collaborative Filtering Based Recommendation System.</a:t>
            </a:r>
            <a:br>
              <a:rPr lang="en-US" sz="3700" b="1" dirty="0">
                <a:effectLst/>
                <a:highlight>
                  <a:srgbClr val="FFFFFF"/>
                </a:highlight>
              </a:rPr>
            </a:br>
            <a:endParaRPr lang="en-US" sz="3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51751-38C2-550A-68AE-093252DA10E8}"/>
              </a:ext>
            </a:extLst>
          </p:cNvPr>
          <p:cNvSpPr txBox="1"/>
          <p:nvPr/>
        </p:nvSpPr>
        <p:spPr>
          <a:xfrm>
            <a:off x="8701548" y="4041058"/>
            <a:ext cx="2281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⁠support vector regression model SVR</a:t>
            </a:r>
          </a:p>
        </p:txBody>
      </p:sp>
      <p:pic>
        <p:nvPicPr>
          <p:cNvPr id="7" name="Picture 6" descr="A blue and yellow triangle pattern&#10;&#10;Description automatically generated">
            <a:extLst>
              <a:ext uri="{FF2B5EF4-FFF2-40B4-BE49-F238E27FC236}">
                <a16:creationId xmlns:a16="http://schemas.microsoft.com/office/drawing/2014/main" id="{45B704A7-619D-CBBA-EC26-C4FF3774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30" r="10701" b="2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849538B6-E682-8C84-2579-020E09A463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99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46590-1275-FDBA-1716-13870EF1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4742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extraction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A197D9-3A2A-8B34-DFE2-9E93D9EA8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" y="2920231"/>
            <a:ext cx="10668003" cy="1563279"/>
          </a:xfrm>
          <a:prstGeom prst="rect">
            <a:avLst/>
          </a:prstGeom>
          <a:effectLst/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E4021B4-196B-BACB-9E4D-F4EA8387B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92" y="4966754"/>
            <a:ext cx="8315325" cy="164650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D0BDEED-B3B1-D6A4-3222-F82B1B27C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" y="1161699"/>
            <a:ext cx="2551475" cy="11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B5A04-0A99-4A90-61C9-03ED508B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BB2107-20EE-EE4E-A2A4-90B3F9BE2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09304"/>
            <a:ext cx="10905066" cy="33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288</Words>
  <Application>Microsoft Office PowerPoint</Application>
  <PresentationFormat>Widescreen</PresentationFormat>
  <Paragraphs>42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Calibri Light</vt:lpstr>
      <vt:lpstr>Segoe UI</vt:lpstr>
      <vt:lpstr>Office Theme</vt:lpstr>
      <vt:lpstr>Book recommendation system</vt:lpstr>
      <vt:lpstr>Team Members:</vt:lpstr>
      <vt:lpstr>About the project </vt:lpstr>
      <vt:lpstr>Methodology</vt:lpstr>
      <vt:lpstr>Methodology</vt:lpstr>
      <vt:lpstr>Simple Popularity recommendation </vt:lpstr>
      <vt:lpstr>Collaborative Filtering Based Recommendation System. </vt:lpstr>
      <vt:lpstr>Data extraction</vt:lpstr>
      <vt:lpstr>Data cleaning</vt:lpstr>
      <vt:lpstr>Data cleaning</vt:lpstr>
      <vt:lpstr>EDA (Exploratory Data Analysis)</vt:lpstr>
      <vt:lpstr>Top 5 most popular books</vt:lpstr>
      <vt:lpstr>Most popular book Authors</vt:lpstr>
      <vt:lpstr>Age distribution of users</vt:lpstr>
      <vt:lpstr>countries with most readers</vt:lpstr>
      <vt:lpstr>Publisher with most books</vt:lpstr>
      <vt:lpstr>top rated and most popular book with respect to age group</vt:lpstr>
      <vt:lpstr>conclusion</vt:lpstr>
      <vt:lpstr>Popularity based recommendation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Omar Ashraf Mostafa Samy Hassan tolba 20P1542</dc:creator>
  <cp:lastModifiedBy>Omar Ashraf Mostafa Samy Hassan tolba 20P1542</cp:lastModifiedBy>
  <cp:revision>2</cp:revision>
  <dcterms:created xsi:type="dcterms:W3CDTF">2024-05-16T13:04:34Z</dcterms:created>
  <dcterms:modified xsi:type="dcterms:W3CDTF">2024-05-16T17:23:23Z</dcterms:modified>
</cp:coreProperties>
</file>