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655" autoAdjust="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5048" y="4158640"/>
            <a:ext cx="7073910" cy="1248089"/>
          </a:xfrm>
        </p:spPr>
        <p:txBody>
          <a:bodyPr/>
          <a:lstStyle/>
          <a:p>
            <a:r>
              <a:rPr lang="en-US" dirty="0"/>
              <a:t>Detection of COVID-19 form chest X-ray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3022" y="5561838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Supervised by: Eng / Mahmoud Mansour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91403"/>
            <a:ext cx="2895600" cy="1249298"/>
          </a:xfrm>
        </p:spPr>
        <p:txBody>
          <a:bodyPr/>
          <a:lstStyle/>
          <a:p>
            <a:r>
              <a:rPr lang="en-US" sz="48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169319"/>
            <a:ext cx="2895600" cy="2352578"/>
          </a:xfrm>
        </p:spPr>
        <p:txBody>
          <a:bodyPr/>
          <a:lstStyle/>
          <a:p>
            <a:r>
              <a:rPr lang="en-US" sz="1800" b="1" dirty="0"/>
              <a:t>The problem </a:t>
            </a:r>
          </a:p>
          <a:p>
            <a:r>
              <a:rPr lang="en-US" sz="1800" b="1" dirty="0"/>
              <a:t>Dataset source</a:t>
            </a:r>
          </a:p>
          <a:p>
            <a:r>
              <a:rPr lang="en-US" sz="1800" b="1" dirty="0"/>
              <a:t>This Dataset consists of 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sz="1400" dirty="0"/>
              <a:t>Covid-19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2378"/>
            <a:ext cx="3472972" cy="802492"/>
          </a:xfrm>
        </p:spPr>
        <p:txBody>
          <a:bodyPr/>
          <a:lstStyle/>
          <a:p>
            <a:r>
              <a:rPr lang="en-US" sz="3200" b="1" dirty="0"/>
              <a:t>The problem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88844"/>
            <a:ext cx="11261942" cy="4080312"/>
          </a:xfrm>
        </p:spPr>
        <p:txBody>
          <a:bodyPr>
            <a:noAutofit/>
          </a:bodyPr>
          <a:lstStyle/>
          <a:p>
            <a:r>
              <a:rPr lang="en-US" sz="1800" dirty="0"/>
              <a:t>The outbreak of COVID-19 has created a global health crisis, and early detection of the disease is crucial for effective containment and treatment. Chest X-ray imaging is a widely available and cost-effective diagnostic tool that has been used in the detection of COVID-19. In this project, we aim to develop a deep learning model using neural networks to predict COVID-19 from chest X-ray images.</a:t>
            </a:r>
          </a:p>
          <a:p>
            <a:endParaRPr lang="en-US" sz="1800" dirty="0"/>
          </a:p>
          <a:p>
            <a:r>
              <a:rPr lang="en-US" sz="1800" dirty="0"/>
              <a:t>The project involves the collection of a dataset of chest X-ray images of COVID-19 positive cases and negative cases (normal, viral pneumonia, and Lung Opacity)  The dataset will be preprocessed and augmented to increase the amount of training data and improve model generalization.</a:t>
            </a:r>
          </a:p>
          <a:p>
            <a:endParaRPr lang="en-US" sz="1800" dirty="0"/>
          </a:p>
          <a:p>
            <a:r>
              <a:rPr lang="en-US" sz="1800" dirty="0"/>
              <a:t>We will then develop and train a deep learning model using neural networks. The model will be evaluated on a test set of chest X-ray images.</a:t>
            </a:r>
          </a:p>
          <a:p>
            <a:r>
              <a:rPr lang="en-US" sz="1800" dirty="0"/>
              <a:t>"This could be useful for many people as it could speed up the process of detecting COVID-19 infection instead of the time-consuming testing process.</a:t>
            </a:r>
          </a:p>
          <a:p>
            <a:r>
              <a:rPr lang="en-US" sz="1800" dirty="0"/>
              <a:t>The ultimate goal of this project is to develop a reliable and accurate tool for COVID-19 detection from chest X-ray images, which can aid in early diagnosis and treatment of the disease.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sz="1400" dirty="0"/>
              <a:t>COVID_19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39" y="136525"/>
            <a:ext cx="6696075" cy="642111"/>
          </a:xfrm>
        </p:spPr>
        <p:txBody>
          <a:bodyPr/>
          <a:lstStyle/>
          <a:p>
            <a:r>
              <a:rPr lang="en-US" sz="3200" b="1" dirty="0"/>
              <a:t>Dataset source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414" y="1121353"/>
            <a:ext cx="11521208" cy="5016399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 group of researchers from Qatar University and the University of Dhaka, Bangladesh, along with their 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collaborators</a:t>
            </a:r>
            <a:r>
              <a:rPr lang="en-US" sz="2000" dirty="0">
                <a:solidFill>
                  <a:schemeClr val="tx1"/>
                </a:solidFill>
              </a:rPr>
              <a:t> from Pakistan and Malaysia, have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collaborated with medical doctors </a:t>
            </a:r>
            <a:r>
              <a:rPr lang="en-US" sz="2000" dirty="0">
                <a:solidFill>
                  <a:schemeClr val="tx1"/>
                </a:solidFill>
              </a:rPr>
              <a:t>to compile a database of chest X-ray images. The database includes images of COVID-19 positive cases, as well as images of normal lungs and viral pneumonia cases a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Inter"/>
              </a:rPr>
              <a:t>nd other lung infection dataset</a:t>
            </a:r>
            <a:r>
              <a:rPr lang="en-US" sz="2000" dirty="0">
                <a:solidFill>
                  <a:schemeClr val="tx1"/>
                </a:solidFill>
              </a:rPr>
              <a:t>. The database was released in stages, with the first release containing 219 COVID-19, 1341 normal, and 1345 viral pneumonia chest X-ray images.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In subsequent updates, the number of COVID-19 images was increased to 1200 in the first update, and in the second update, the database was expanded to include 3616 COVID-19 positive cases, 10192 normal cases, 6012 cases of lung opacity due to non-COVID lung infections, and 1345 cases of viral pneumonia, with corresponding lung masks.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This database is a valuable resource for researchers and medical professionals working on the detection and diagnosis of COVID-19 and other lung infections. The researchers plan to continue updating the database with new images of COVID-19 pneumonia patients as they become available.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sz="1400" dirty="0"/>
              <a:t>COVID_19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99" y="415974"/>
            <a:ext cx="5295508" cy="548530"/>
          </a:xfrm>
        </p:spPr>
        <p:txBody>
          <a:bodyPr/>
          <a:lstStyle/>
          <a:p>
            <a:r>
              <a:rPr lang="en-US" dirty="0"/>
              <a:t>This Dataset consists of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453" y="1490597"/>
            <a:ext cx="8735970" cy="3582444"/>
          </a:xfrm>
        </p:spPr>
        <p:txBody>
          <a:bodyPr>
            <a:normAutofit/>
          </a:bodyPr>
          <a:lstStyle/>
          <a:p>
            <a:r>
              <a:rPr lang="en-US" sz="2000" dirty="0"/>
              <a:t>As of the latest update in September 2021, the dataset contains over 21,000 chest X-ray and CT scan images.</a:t>
            </a:r>
          </a:p>
          <a:p>
            <a:r>
              <a:rPr lang="en-US" sz="2000" dirty="0"/>
              <a:t>This dataset is divided to 4 folder each folder is consist of images and mask and each image is PNG Consisting of 299x299 Pixel</a:t>
            </a:r>
          </a:p>
          <a:p>
            <a:r>
              <a:rPr lang="en-US" sz="2000" dirty="0"/>
              <a:t>including 3,616 COVID-19 positive cases, </a:t>
            </a:r>
          </a:p>
          <a:p>
            <a:r>
              <a:rPr lang="en-US" sz="2000" dirty="0"/>
              <a:t>10,192 normal cases,  </a:t>
            </a:r>
          </a:p>
          <a:p>
            <a:r>
              <a:rPr lang="en-US" sz="2000" dirty="0"/>
              <a:t>1,345 viral pneumonia cases ,</a:t>
            </a:r>
          </a:p>
          <a:p>
            <a:r>
              <a:rPr lang="en-US" sz="2000" dirty="0"/>
              <a:t>and lung opacity 6,012.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400" dirty="0"/>
              <a:t>COVID_19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5" id="{DBE773F4-03EF-460F-8123-2ED25579554B}" vid="{FED336E3-054A-486F-8CDB-8815D6B39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05327A-3F11-4B74-87F2-F91762B92A4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CBB7AC-E012-4960-B083-33C7C7C0C8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6A8F61-3FE0-4499-9D74-D8DA5DD8F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{190F9C27-1C25-42FD-8C3B-A876665AC264}tf67328976_win32</Template>
  <TotalTime>36</TotalTime>
  <Words>516</Words>
  <Application>Microsoft Office PowerPoint</Application>
  <PresentationFormat>Widescreen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Inter</vt:lpstr>
      <vt:lpstr>Tenorite</vt:lpstr>
      <vt:lpstr>Custom</vt:lpstr>
      <vt:lpstr>Detection of COVID-19 form chest X-ray images</vt:lpstr>
      <vt:lpstr>AGENDA</vt:lpstr>
      <vt:lpstr>The problem </vt:lpstr>
      <vt:lpstr>Dataset source </vt:lpstr>
      <vt:lpstr>This Dataset consists of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COVID-19 form chest X-ray images</dc:title>
  <dc:creator>عمر اشرف عبد القادر حجاب</dc:creator>
  <cp:lastModifiedBy>عمر اشرف عبد القادر حجاب</cp:lastModifiedBy>
  <cp:revision>1</cp:revision>
  <dcterms:created xsi:type="dcterms:W3CDTF">2023-10-23T12:20:31Z</dcterms:created>
  <dcterms:modified xsi:type="dcterms:W3CDTF">2023-10-23T12:56:35Z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