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4" r:id="rId16"/>
    <p:sldId id="272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F8397-74F3-4DD2-A81B-0D9C6C9A0AD6}" v="4" dt="2021-12-21T18:45:51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47" autoAdjust="0"/>
  </p:normalViewPr>
  <p:slideViewPr>
    <p:cSldViewPr snapToGrid="0">
      <p:cViewPr>
        <p:scale>
          <a:sx n="87" d="100"/>
          <a:sy n="87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-10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Ayoub" userId="1225ada71193fb74" providerId="LiveId" clId="{AE1A0261-2EE1-4AAB-BC68-BFCA43545BC9}"/>
    <pc:docChg chg="undo redo custSel addSld delSld modSld sldOrd">
      <pc:chgData name="Omar Ayoub" userId="1225ada71193fb74" providerId="LiveId" clId="{AE1A0261-2EE1-4AAB-BC68-BFCA43545BC9}" dt="2021-12-16T12:14:18.328" v="739" actId="13900"/>
      <pc:docMkLst>
        <pc:docMk/>
      </pc:docMkLst>
      <pc:sldChg chg="addSp delSp modSp mod">
        <pc:chgData name="Omar Ayoub" userId="1225ada71193fb74" providerId="LiveId" clId="{AE1A0261-2EE1-4AAB-BC68-BFCA43545BC9}" dt="2021-12-16T12:10:04.393" v="711" actId="26606"/>
        <pc:sldMkLst>
          <pc:docMk/>
          <pc:sldMk cId="1893415208" sldId="256"/>
        </pc:sldMkLst>
        <pc:spChg chg="mod ord">
          <ac:chgData name="Omar Ayoub" userId="1225ada71193fb74" providerId="LiveId" clId="{AE1A0261-2EE1-4AAB-BC68-BFCA43545BC9}" dt="2021-12-16T12:10:04.393" v="711" actId="26606"/>
          <ac:spMkLst>
            <pc:docMk/>
            <pc:sldMk cId="1893415208" sldId="256"/>
            <ac:spMk id="2" creationId="{0A365872-EA5B-48E2-9572-8E37DCD61944}"/>
          </ac:spMkLst>
        </pc:spChg>
        <pc:spChg chg="mod">
          <ac:chgData name="Omar Ayoub" userId="1225ada71193fb74" providerId="LiveId" clId="{AE1A0261-2EE1-4AAB-BC68-BFCA43545BC9}" dt="2021-12-16T12:10:04.393" v="711" actId="26606"/>
          <ac:spMkLst>
            <pc:docMk/>
            <pc:sldMk cId="1893415208" sldId="256"/>
            <ac:spMk id="3" creationId="{3D73542A-5490-4D43-ACEB-74D09E64E078}"/>
          </ac:spMkLst>
        </pc:spChg>
        <pc:spChg chg="mod">
          <ac:chgData name="Omar Ayoub" userId="1225ada71193fb74" providerId="LiveId" clId="{AE1A0261-2EE1-4AAB-BC68-BFCA43545BC9}" dt="2021-12-16T12:08:43.756" v="703" actId="2711"/>
          <ac:spMkLst>
            <pc:docMk/>
            <pc:sldMk cId="1893415208" sldId="256"/>
            <ac:spMk id="20" creationId="{57EE6F04-B543-44E1-BA29-3DD44C5AEDF2}"/>
          </ac:spMkLst>
        </pc:spChg>
        <pc:spChg chg="mod">
          <ac:chgData name="Omar Ayoub" userId="1225ada71193fb74" providerId="LiveId" clId="{AE1A0261-2EE1-4AAB-BC68-BFCA43545BC9}" dt="2021-12-16T12:08:43.756" v="703" actId="2711"/>
          <ac:spMkLst>
            <pc:docMk/>
            <pc:sldMk cId="1893415208" sldId="256"/>
            <ac:spMk id="21" creationId="{D5559A4F-CFAC-4ECC-B04A-670D559B9600}"/>
          </ac:spMkLst>
        </pc:spChg>
        <pc:spChg chg="add del">
          <ac:chgData name="Omar Ayoub" userId="1225ada71193fb74" providerId="LiveId" clId="{AE1A0261-2EE1-4AAB-BC68-BFCA43545BC9}" dt="2021-12-16T12:10:04.393" v="711" actId="26606"/>
          <ac:spMkLst>
            <pc:docMk/>
            <pc:sldMk cId="1893415208" sldId="256"/>
            <ac:spMk id="23" creationId="{6EFFF4A2-EB01-4738-9824-8D9A72A51BB9}"/>
          </ac:spMkLst>
        </pc:spChg>
        <pc:spChg chg="add del">
          <ac:chgData name="Omar Ayoub" userId="1225ada71193fb74" providerId="LiveId" clId="{AE1A0261-2EE1-4AAB-BC68-BFCA43545BC9}" dt="2021-12-16T12:10:04.393" v="711" actId="26606"/>
          <ac:spMkLst>
            <pc:docMk/>
            <pc:sldMk cId="1893415208" sldId="256"/>
            <ac:spMk id="25" creationId="{23D97D8B-CFC5-431A-AA32-93C4522A6EE6}"/>
          </ac:spMkLst>
        </pc:spChg>
        <pc:spChg chg="mod">
          <ac:chgData name="Omar Ayoub" userId="1225ada71193fb74" providerId="LiveId" clId="{AE1A0261-2EE1-4AAB-BC68-BFCA43545BC9}" dt="2021-12-16T12:09:58.534" v="709" actId="1076"/>
          <ac:spMkLst>
            <pc:docMk/>
            <pc:sldMk cId="1893415208" sldId="256"/>
            <ac:spMk id="26" creationId="{3F560F05-1642-4324-A56D-A0D766CD5A04}"/>
          </ac:spMkLst>
        </pc:spChg>
        <pc:spChg chg="add del">
          <ac:chgData name="Omar Ayoub" userId="1225ada71193fb74" providerId="LiveId" clId="{AE1A0261-2EE1-4AAB-BC68-BFCA43545BC9}" dt="2021-12-16T10:53:09.123" v="3" actId="26606"/>
          <ac:spMkLst>
            <pc:docMk/>
            <pc:sldMk cId="1893415208" sldId="256"/>
            <ac:spMk id="29" creationId="{6EFFF4A2-EB01-4738-9824-8D9A72A51BB9}"/>
          </ac:spMkLst>
        </pc:spChg>
        <pc:spChg chg="add del">
          <ac:chgData name="Omar Ayoub" userId="1225ada71193fb74" providerId="LiveId" clId="{AE1A0261-2EE1-4AAB-BC68-BFCA43545BC9}" dt="2021-12-16T10:53:09.123" v="3" actId="26606"/>
          <ac:spMkLst>
            <pc:docMk/>
            <pc:sldMk cId="1893415208" sldId="256"/>
            <ac:spMk id="30" creationId="{23D97D8B-CFC5-431A-AA32-93C4522A6EE6}"/>
          </ac:spMkLst>
        </pc:spChg>
        <pc:spChg chg="add del">
          <ac:chgData name="Omar Ayoub" userId="1225ada71193fb74" providerId="LiveId" clId="{AE1A0261-2EE1-4AAB-BC68-BFCA43545BC9}" dt="2021-12-16T10:52:56.556" v="1" actId="26606"/>
          <ac:spMkLst>
            <pc:docMk/>
            <pc:sldMk cId="1893415208" sldId="256"/>
            <ac:spMk id="32" creationId="{33CD251C-A887-4D2F-925B-FC097198538B}"/>
          </ac:spMkLst>
        </pc:spChg>
        <pc:spChg chg="add del">
          <ac:chgData name="Omar Ayoub" userId="1225ada71193fb74" providerId="LiveId" clId="{AE1A0261-2EE1-4AAB-BC68-BFCA43545BC9}" dt="2021-12-16T12:10:04.393" v="711" actId="26606"/>
          <ac:spMkLst>
            <pc:docMk/>
            <pc:sldMk cId="1893415208" sldId="256"/>
            <ac:spMk id="33" creationId="{0AAD52C3-F510-4AD2-8B1D-7D8A574BA0F3}"/>
          </ac:spMkLst>
        </pc:spChg>
        <pc:spChg chg="add del">
          <ac:chgData name="Omar Ayoub" userId="1225ada71193fb74" providerId="LiveId" clId="{AE1A0261-2EE1-4AAB-BC68-BFCA43545BC9}" dt="2021-12-16T10:52:56.556" v="1" actId="26606"/>
          <ac:spMkLst>
            <pc:docMk/>
            <pc:sldMk cId="1893415208" sldId="256"/>
            <ac:spMk id="34" creationId="{3B2069EE-A08E-44F0-B3F9-3CF8CC2DCAD5}"/>
          </ac:spMkLst>
        </pc:spChg>
        <pc:spChg chg="add del">
          <ac:chgData name="Omar Ayoub" userId="1225ada71193fb74" providerId="LiveId" clId="{AE1A0261-2EE1-4AAB-BC68-BFCA43545BC9}" dt="2021-12-16T10:53:15.446" v="5" actId="26606"/>
          <ac:spMkLst>
            <pc:docMk/>
            <pc:sldMk cId="1893415208" sldId="256"/>
            <ac:spMk id="37" creationId="{5A0118C5-4F8D-4CF4-BADD-53FEACC6C42A}"/>
          </ac:spMkLst>
        </pc:spChg>
        <pc:spChg chg="add del">
          <ac:chgData name="Omar Ayoub" userId="1225ada71193fb74" providerId="LiveId" clId="{AE1A0261-2EE1-4AAB-BC68-BFCA43545BC9}" dt="2021-12-16T10:53:15.446" v="5" actId="26606"/>
          <ac:spMkLst>
            <pc:docMk/>
            <pc:sldMk cId="1893415208" sldId="256"/>
            <ac:spMk id="52" creationId="{037C701E-5151-4086-9CF2-7F44AA38A6F5}"/>
          </ac:spMkLst>
        </pc:spChg>
        <pc:spChg chg="add del">
          <ac:chgData name="Omar Ayoub" userId="1225ada71193fb74" providerId="LiveId" clId="{AE1A0261-2EE1-4AAB-BC68-BFCA43545BC9}" dt="2021-12-16T10:53:15.446" v="5" actId="26606"/>
          <ac:spMkLst>
            <pc:docMk/>
            <pc:sldMk cId="1893415208" sldId="256"/>
            <ac:spMk id="53" creationId="{E656C08E-A84B-4C76-9D3B-46237B5A9751}"/>
          </ac:spMkLst>
        </pc:spChg>
        <pc:grpChg chg="add del">
          <ac:chgData name="Omar Ayoub" userId="1225ada71193fb74" providerId="LiveId" clId="{AE1A0261-2EE1-4AAB-BC68-BFCA43545BC9}" dt="2021-12-16T12:10:04.393" v="711" actId="26606"/>
          <ac:grpSpMkLst>
            <pc:docMk/>
            <pc:sldMk cId="1893415208" sldId="256"/>
            <ac:grpSpMk id="27" creationId="{F91EAA54-AC0A-4AEF-ACE5-B1DD3DC8173B}"/>
          </ac:grpSpMkLst>
        </pc:grpChg>
        <pc:grpChg chg="add del">
          <ac:chgData name="Omar Ayoub" userId="1225ada71193fb74" providerId="LiveId" clId="{AE1A0261-2EE1-4AAB-BC68-BFCA43545BC9}" dt="2021-12-16T10:53:09.123" v="3" actId="26606"/>
          <ac:grpSpMkLst>
            <pc:docMk/>
            <pc:sldMk cId="1893415208" sldId="256"/>
            <ac:grpSpMk id="31" creationId="{F91EAA54-AC0A-4AEF-ACE5-B1DD3DC8173B}"/>
          </ac:grpSpMkLst>
        </pc:grpChg>
        <pc:grpChg chg="add del">
          <ac:chgData name="Omar Ayoub" userId="1225ada71193fb74" providerId="LiveId" clId="{AE1A0261-2EE1-4AAB-BC68-BFCA43545BC9}" dt="2021-12-16T10:52:56.556" v="1" actId="26606"/>
          <ac:grpSpMkLst>
            <pc:docMk/>
            <pc:sldMk cId="1893415208" sldId="256"/>
            <ac:grpSpMk id="36" creationId="{9C6E8597-0CCE-4A8A-9326-AA52691A1C81}"/>
          </ac:grpSpMkLst>
        </pc:grpChg>
        <pc:grpChg chg="add del">
          <ac:chgData name="Omar Ayoub" userId="1225ada71193fb74" providerId="LiveId" clId="{AE1A0261-2EE1-4AAB-BC68-BFCA43545BC9}" dt="2021-12-16T10:53:15.446" v="5" actId="26606"/>
          <ac:grpSpMkLst>
            <pc:docMk/>
            <pc:sldMk cId="1893415208" sldId="256"/>
            <ac:grpSpMk id="38" creationId="{72FB3F6E-946C-4B30-8EAA-64FA3056D06D}"/>
          </ac:grpSpMkLst>
        </pc:grpChg>
        <pc:picChg chg="mod ord">
          <ac:chgData name="Omar Ayoub" userId="1225ada71193fb74" providerId="LiveId" clId="{AE1A0261-2EE1-4AAB-BC68-BFCA43545BC9}" dt="2021-12-16T12:10:04.393" v="711" actId="26606"/>
          <ac:picMkLst>
            <pc:docMk/>
            <pc:sldMk cId="1893415208" sldId="256"/>
            <ac:picMk id="5" creationId="{22865579-81BC-45BA-8347-3D087E100B8B}"/>
          </ac:picMkLst>
        </pc:picChg>
        <pc:picChg chg="mod ord">
          <ac:chgData name="Omar Ayoub" userId="1225ada71193fb74" providerId="LiveId" clId="{AE1A0261-2EE1-4AAB-BC68-BFCA43545BC9}" dt="2021-12-16T12:10:04.393" v="711" actId="26606"/>
          <ac:picMkLst>
            <pc:docMk/>
            <pc:sldMk cId="1893415208" sldId="256"/>
            <ac:picMk id="7" creationId="{D49040B0-18D4-4F6E-AA4B-6E9D90B185B0}"/>
          </ac:picMkLst>
        </pc:picChg>
      </pc:sldChg>
      <pc:sldChg chg="addSp delSp modSp mod setBg">
        <pc:chgData name="Omar Ayoub" userId="1225ada71193fb74" providerId="LiveId" clId="{AE1A0261-2EE1-4AAB-BC68-BFCA43545BC9}" dt="2021-12-16T12:14:18.328" v="739" actId="13900"/>
        <pc:sldMkLst>
          <pc:docMk/>
          <pc:sldMk cId="3620840769" sldId="257"/>
        </pc:sldMkLst>
        <pc:spChg chg="mod">
          <ac:chgData name="Omar Ayoub" userId="1225ada71193fb74" providerId="LiveId" clId="{AE1A0261-2EE1-4AAB-BC68-BFCA43545BC9}" dt="2021-12-16T12:13:50.014" v="734" actId="26606"/>
          <ac:spMkLst>
            <pc:docMk/>
            <pc:sldMk cId="3620840769" sldId="257"/>
            <ac:spMk id="2" creationId="{5317E586-723B-4C05-8CCB-A1CF9F116745}"/>
          </ac:spMkLst>
        </pc:spChg>
        <pc:spChg chg="mod">
          <ac:chgData name="Omar Ayoub" userId="1225ada71193fb74" providerId="LiveId" clId="{AE1A0261-2EE1-4AAB-BC68-BFCA43545BC9}" dt="2021-12-16T12:14:18.328" v="739" actId="13900"/>
          <ac:spMkLst>
            <pc:docMk/>
            <pc:sldMk cId="3620840769" sldId="257"/>
            <ac:spMk id="3" creationId="{3E6DF12F-13AC-4A75-8D26-974806826676}"/>
          </ac:spMkLst>
        </pc:spChg>
        <pc:spChg chg="add del">
          <ac:chgData name="Omar Ayoub" userId="1225ada71193fb74" providerId="LiveId" clId="{AE1A0261-2EE1-4AAB-BC68-BFCA43545BC9}" dt="2021-12-16T12:13:50.014" v="734" actId="26606"/>
          <ac:spMkLst>
            <pc:docMk/>
            <pc:sldMk cId="3620840769" sldId="257"/>
            <ac:spMk id="8" creationId="{33CD251C-A887-4D2F-925B-FC097198538B}"/>
          </ac:spMkLst>
        </pc:spChg>
        <pc:spChg chg="add del">
          <ac:chgData name="Omar Ayoub" userId="1225ada71193fb74" providerId="LiveId" clId="{AE1A0261-2EE1-4AAB-BC68-BFCA43545BC9}" dt="2021-12-16T12:13:50.014" v="734" actId="26606"/>
          <ac:spMkLst>
            <pc:docMk/>
            <pc:sldMk cId="3620840769" sldId="257"/>
            <ac:spMk id="10" creationId="{B19D093C-27FB-4032-B282-42C4563F257C}"/>
          </ac:spMkLst>
        </pc:spChg>
        <pc:spChg chg="mod">
          <ac:chgData name="Omar Ayoub" userId="1225ada71193fb74" providerId="LiveId" clId="{AE1A0261-2EE1-4AAB-BC68-BFCA43545BC9}" dt="2021-12-16T12:10:27.766" v="714" actId="2711"/>
          <ac:spMkLst>
            <pc:docMk/>
            <pc:sldMk cId="3620840769" sldId="257"/>
            <ac:spMk id="13" creationId="{E6692982-4A7D-4392-87CD-F0CD4B027DDE}"/>
          </ac:spMkLst>
        </pc:spChg>
        <pc:spChg chg="mod">
          <ac:chgData name="Omar Ayoub" userId="1225ada71193fb74" providerId="LiveId" clId="{AE1A0261-2EE1-4AAB-BC68-BFCA43545BC9}" dt="2021-12-16T12:10:27.766" v="714" actId="2711"/>
          <ac:spMkLst>
            <pc:docMk/>
            <pc:sldMk cId="3620840769" sldId="257"/>
            <ac:spMk id="14" creationId="{196485F7-F277-4123-AC53-98EA4C858774}"/>
          </ac:spMkLst>
        </pc:spChg>
        <pc:spChg chg="add">
          <ac:chgData name="Omar Ayoub" userId="1225ada71193fb74" providerId="LiveId" clId="{AE1A0261-2EE1-4AAB-BC68-BFCA43545BC9}" dt="2021-12-16T12:13:50.014" v="734" actId="26606"/>
          <ac:spMkLst>
            <pc:docMk/>
            <pc:sldMk cId="3620840769" sldId="257"/>
            <ac:spMk id="19" creationId="{33CD251C-A887-4D2F-925B-FC097198538B}"/>
          </ac:spMkLst>
        </pc:spChg>
        <pc:spChg chg="add">
          <ac:chgData name="Omar Ayoub" userId="1225ada71193fb74" providerId="LiveId" clId="{AE1A0261-2EE1-4AAB-BC68-BFCA43545BC9}" dt="2021-12-16T12:13:50.014" v="734" actId="26606"/>
          <ac:spMkLst>
            <pc:docMk/>
            <pc:sldMk cId="3620840769" sldId="257"/>
            <ac:spMk id="21" creationId="{3B2069EE-A08E-44F0-B3F9-3CF8CC2DCAD5}"/>
          </ac:spMkLst>
        </pc:spChg>
        <pc:grpChg chg="add del">
          <ac:chgData name="Omar Ayoub" userId="1225ada71193fb74" providerId="LiveId" clId="{AE1A0261-2EE1-4AAB-BC68-BFCA43545BC9}" dt="2021-12-16T12:13:50.014" v="734" actId="26606"/>
          <ac:grpSpMkLst>
            <pc:docMk/>
            <pc:sldMk cId="3620840769" sldId="257"/>
            <ac:grpSpMk id="12" creationId="{35EE815E-1BD3-4777-B652-6D98825BF66B}"/>
          </ac:grpSpMkLst>
        </pc:grpChg>
        <pc:grpChg chg="add">
          <ac:chgData name="Omar Ayoub" userId="1225ada71193fb74" providerId="LiveId" clId="{AE1A0261-2EE1-4AAB-BC68-BFCA43545BC9}" dt="2021-12-16T12:13:50.014" v="734" actId="26606"/>
          <ac:grpSpMkLst>
            <pc:docMk/>
            <pc:sldMk cId="3620840769" sldId="257"/>
            <ac:grpSpMk id="23" creationId="{C9888C69-11CC-40BA-BABF-F9B7E11C9156}"/>
          </ac:grpSpMkLst>
        </pc:grpChg>
        <pc:picChg chg="add mod">
          <ac:chgData name="Omar Ayoub" userId="1225ada71193fb74" providerId="LiveId" clId="{AE1A0261-2EE1-4AAB-BC68-BFCA43545BC9}" dt="2021-12-16T12:14:05.889" v="737" actId="1076"/>
          <ac:picMkLst>
            <pc:docMk/>
            <pc:sldMk cId="3620840769" sldId="257"/>
            <ac:picMk id="9" creationId="{B39E1F5D-341B-4212-AB9F-FA3855442A7B}"/>
          </ac:picMkLst>
        </pc:picChg>
      </pc:sldChg>
      <pc:sldChg chg="modSp mod">
        <pc:chgData name="Omar Ayoub" userId="1225ada71193fb74" providerId="LiveId" clId="{AE1A0261-2EE1-4AAB-BC68-BFCA43545BC9}" dt="2021-12-16T12:10:42.429" v="715" actId="2711"/>
        <pc:sldMkLst>
          <pc:docMk/>
          <pc:sldMk cId="1548841087" sldId="258"/>
        </pc:sldMkLst>
        <pc:spChg chg="mod">
          <ac:chgData name="Omar Ayoub" userId="1225ada71193fb74" providerId="LiveId" clId="{AE1A0261-2EE1-4AAB-BC68-BFCA43545BC9}" dt="2021-12-16T12:10:42.429" v="715" actId="2711"/>
          <ac:spMkLst>
            <pc:docMk/>
            <pc:sldMk cId="1548841087" sldId="258"/>
            <ac:spMk id="2" creationId="{21024C23-1E6F-4FA6-90B0-7E512883BF68}"/>
          </ac:spMkLst>
        </pc:spChg>
        <pc:spChg chg="mod">
          <ac:chgData name="Omar Ayoub" userId="1225ada71193fb74" providerId="LiveId" clId="{AE1A0261-2EE1-4AAB-BC68-BFCA43545BC9}" dt="2021-12-16T12:10:42.429" v="715" actId="2711"/>
          <ac:spMkLst>
            <pc:docMk/>
            <pc:sldMk cId="1548841087" sldId="258"/>
            <ac:spMk id="3" creationId="{5ABC4380-E90C-42A3-9C64-21FE254D17B9}"/>
          </ac:spMkLst>
        </pc:spChg>
        <pc:spChg chg="mod">
          <ac:chgData name="Omar Ayoub" userId="1225ada71193fb74" providerId="LiveId" clId="{AE1A0261-2EE1-4AAB-BC68-BFCA43545BC9}" dt="2021-12-16T12:10:42.429" v="715" actId="2711"/>
          <ac:spMkLst>
            <pc:docMk/>
            <pc:sldMk cId="1548841087" sldId="258"/>
            <ac:spMk id="13" creationId="{E6692982-4A7D-4392-87CD-F0CD4B027DDE}"/>
          </ac:spMkLst>
        </pc:spChg>
        <pc:spChg chg="mod">
          <ac:chgData name="Omar Ayoub" userId="1225ada71193fb74" providerId="LiveId" clId="{AE1A0261-2EE1-4AAB-BC68-BFCA43545BC9}" dt="2021-12-16T12:10:42.429" v="715" actId="2711"/>
          <ac:spMkLst>
            <pc:docMk/>
            <pc:sldMk cId="1548841087" sldId="258"/>
            <ac:spMk id="14" creationId="{196485F7-F277-4123-AC53-98EA4C858774}"/>
          </ac:spMkLst>
        </pc:spChg>
      </pc:sldChg>
      <pc:sldChg chg="modSp mod">
        <pc:chgData name="Omar Ayoub" userId="1225ada71193fb74" providerId="LiveId" clId="{AE1A0261-2EE1-4AAB-BC68-BFCA43545BC9}" dt="2021-12-16T12:06:16.313" v="695" actId="20577"/>
        <pc:sldMkLst>
          <pc:docMk/>
          <pc:sldMk cId="2124631029" sldId="259"/>
        </pc:sldMkLst>
        <pc:spChg chg="mod">
          <ac:chgData name="Omar Ayoub" userId="1225ada71193fb74" providerId="LiveId" clId="{AE1A0261-2EE1-4AAB-BC68-BFCA43545BC9}" dt="2021-12-16T12:06:16.313" v="695" actId="20577"/>
          <ac:spMkLst>
            <pc:docMk/>
            <pc:sldMk cId="2124631029" sldId="259"/>
            <ac:spMk id="3" creationId="{D5CAE038-CEFF-48BD-8F9F-D1D7F9C4E9AF}"/>
          </ac:spMkLst>
        </pc:spChg>
      </pc:sldChg>
      <pc:sldChg chg="modSp mod">
        <pc:chgData name="Omar Ayoub" userId="1225ada71193fb74" providerId="LiveId" clId="{AE1A0261-2EE1-4AAB-BC68-BFCA43545BC9}" dt="2021-12-16T12:10:52.462" v="716" actId="2711"/>
        <pc:sldMkLst>
          <pc:docMk/>
          <pc:sldMk cId="4083280525" sldId="260"/>
        </pc:sldMkLst>
        <pc:spChg chg="mod">
          <ac:chgData name="Omar Ayoub" userId="1225ada71193fb74" providerId="LiveId" clId="{AE1A0261-2EE1-4AAB-BC68-BFCA43545BC9}" dt="2021-12-16T12:10:52.462" v="716" actId="2711"/>
          <ac:spMkLst>
            <pc:docMk/>
            <pc:sldMk cId="4083280525" sldId="260"/>
            <ac:spMk id="2" creationId="{A0F20652-1538-48D6-90B9-9EA042C4154F}"/>
          </ac:spMkLst>
        </pc:spChg>
      </pc:sldChg>
      <pc:sldChg chg="addSp delSp modSp mod setBg">
        <pc:chgData name="Omar Ayoub" userId="1225ada71193fb74" providerId="LiveId" clId="{AE1A0261-2EE1-4AAB-BC68-BFCA43545BC9}" dt="2021-12-16T12:11:07.254" v="717" actId="2711"/>
        <pc:sldMkLst>
          <pc:docMk/>
          <pc:sldMk cId="105844402" sldId="261"/>
        </pc:sldMkLst>
        <pc:spChg chg="mod">
          <ac:chgData name="Omar Ayoub" userId="1225ada71193fb74" providerId="LiveId" clId="{AE1A0261-2EE1-4AAB-BC68-BFCA43545BC9}" dt="2021-12-16T12:11:07.254" v="717" actId="2711"/>
          <ac:spMkLst>
            <pc:docMk/>
            <pc:sldMk cId="105844402" sldId="261"/>
            <ac:spMk id="2" creationId="{EF1717AA-7744-497C-A4F7-6BDFC74CB8CE}"/>
          </ac:spMkLst>
        </pc:spChg>
        <pc:spChg chg="del mod">
          <ac:chgData name="Omar Ayoub" userId="1225ada71193fb74" providerId="LiveId" clId="{AE1A0261-2EE1-4AAB-BC68-BFCA43545BC9}" dt="2021-12-16T10:57:37.357" v="22" actId="3680"/>
          <ac:spMkLst>
            <pc:docMk/>
            <pc:sldMk cId="105844402" sldId="261"/>
            <ac:spMk id="3" creationId="{60B377B3-998C-4274-B12D-8205DEF88C3A}"/>
          </ac:spMkLst>
        </pc:spChg>
        <pc:spChg chg="add del mod">
          <ac:chgData name="Omar Ayoub" userId="1225ada71193fb74" providerId="LiveId" clId="{AE1A0261-2EE1-4AAB-BC68-BFCA43545BC9}" dt="2021-12-16T10:57:43.822" v="25" actId="478"/>
          <ac:spMkLst>
            <pc:docMk/>
            <pc:sldMk cId="105844402" sldId="261"/>
            <ac:spMk id="7" creationId="{B1F54891-96C3-4BA3-B0AE-8780F51866E6}"/>
          </ac:spMkLst>
        </pc:spChg>
        <pc:spChg chg="add del">
          <ac:chgData name="Omar Ayoub" userId="1225ada71193fb74" providerId="LiveId" clId="{AE1A0261-2EE1-4AAB-BC68-BFCA43545BC9}" dt="2021-12-16T10:58:52.767" v="35" actId="26606"/>
          <ac:spMkLst>
            <pc:docMk/>
            <pc:sldMk cId="105844402" sldId="261"/>
            <ac:spMk id="9" creationId="{7F57BEA8-497D-4AA8-8A18-BDCD696B25FE}"/>
          </ac:spMkLst>
        </pc:spChg>
        <pc:spChg chg="add del">
          <ac:chgData name="Omar Ayoub" userId="1225ada71193fb74" providerId="LiveId" clId="{AE1A0261-2EE1-4AAB-BC68-BFCA43545BC9}" dt="2021-12-16T10:57:59.575" v="27" actId="26606"/>
          <ac:spMkLst>
            <pc:docMk/>
            <pc:sldMk cId="105844402" sldId="261"/>
            <ac:spMk id="10" creationId="{A4AC5506-6312-4701-8D3C-40187889A947}"/>
          </ac:spMkLst>
        </pc:spChg>
        <pc:spChg chg="add del">
          <ac:chgData name="Omar Ayoub" userId="1225ada71193fb74" providerId="LiveId" clId="{AE1A0261-2EE1-4AAB-BC68-BFCA43545BC9}" dt="2021-12-16T10:58:05.244" v="29" actId="26606"/>
          <ac:spMkLst>
            <pc:docMk/>
            <pc:sldMk cId="105844402" sldId="261"/>
            <ac:spMk id="12" creationId="{7F57BEA8-497D-4AA8-8A18-BDCD696B25FE}"/>
          </ac:spMkLst>
        </pc:spChg>
        <pc:spChg chg="add del">
          <ac:chgData name="Omar Ayoub" userId="1225ada71193fb74" providerId="LiveId" clId="{AE1A0261-2EE1-4AAB-BC68-BFCA43545BC9}" dt="2021-12-16T11:00:03.611" v="55" actId="26606"/>
          <ac:spMkLst>
            <pc:docMk/>
            <pc:sldMk cId="105844402" sldId="261"/>
            <ac:spMk id="17" creationId="{A4AC5506-6312-4701-8D3C-40187889A947}"/>
          </ac:spMkLst>
        </pc:spChg>
        <pc:spChg chg="add del">
          <ac:chgData name="Omar Ayoub" userId="1225ada71193fb74" providerId="LiveId" clId="{AE1A0261-2EE1-4AAB-BC68-BFCA43545BC9}" dt="2021-12-16T10:58:23.555" v="31" actId="26606"/>
          <ac:spMkLst>
            <pc:docMk/>
            <pc:sldMk cId="105844402" sldId="261"/>
            <ac:spMk id="18" creationId="{A4AC5506-6312-4701-8D3C-40187889A947}"/>
          </ac:spMkLst>
        </pc:spChg>
        <pc:spChg chg="add del">
          <ac:chgData name="Omar Ayoub" userId="1225ada71193fb74" providerId="LiveId" clId="{AE1A0261-2EE1-4AAB-BC68-BFCA43545BC9}" dt="2021-12-16T10:58:26.043" v="33" actId="26606"/>
          <ac:spMkLst>
            <pc:docMk/>
            <pc:sldMk cId="105844402" sldId="261"/>
            <ac:spMk id="20" creationId="{7CA0DAA6-33B8-4A25-810D-2F4D816FB40E}"/>
          </ac:spMkLst>
        </pc:spChg>
        <pc:spChg chg="add del">
          <ac:chgData name="Omar Ayoub" userId="1225ada71193fb74" providerId="LiveId" clId="{AE1A0261-2EE1-4AAB-BC68-BFCA43545BC9}" dt="2021-12-16T10:59:13.958" v="42" actId="26606"/>
          <ac:spMkLst>
            <pc:docMk/>
            <pc:sldMk cId="105844402" sldId="261"/>
            <ac:spMk id="22" creationId="{A4AC5506-6312-4701-8D3C-40187889A947}"/>
          </ac:spMkLst>
        </pc:spChg>
        <pc:spChg chg="add del">
          <ac:chgData name="Omar Ayoub" userId="1225ada71193fb74" providerId="LiveId" clId="{AE1A0261-2EE1-4AAB-BC68-BFCA43545BC9}" dt="2021-12-16T10:59:17.903" v="44" actId="26606"/>
          <ac:spMkLst>
            <pc:docMk/>
            <pc:sldMk cId="105844402" sldId="261"/>
            <ac:spMk id="24" creationId="{A4AC5506-6312-4701-8D3C-40187889A947}"/>
          </ac:spMkLst>
        </pc:spChg>
        <pc:spChg chg="add del">
          <ac:chgData name="Omar Ayoub" userId="1225ada71193fb74" providerId="LiveId" clId="{AE1A0261-2EE1-4AAB-BC68-BFCA43545BC9}" dt="2021-12-16T10:59:19.223" v="46" actId="26606"/>
          <ac:spMkLst>
            <pc:docMk/>
            <pc:sldMk cId="105844402" sldId="261"/>
            <ac:spMk id="29" creationId="{7F57BEA8-497D-4AA8-8A18-BDCD696B25FE}"/>
          </ac:spMkLst>
        </pc:spChg>
        <pc:spChg chg="add del">
          <ac:chgData name="Omar Ayoub" userId="1225ada71193fb74" providerId="LiveId" clId="{AE1A0261-2EE1-4AAB-BC68-BFCA43545BC9}" dt="2021-12-16T10:59:35.131" v="48" actId="26606"/>
          <ac:spMkLst>
            <pc:docMk/>
            <pc:sldMk cId="105844402" sldId="261"/>
            <ac:spMk id="32" creationId="{7F57BEA8-497D-4AA8-8A18-BDCD696B25FE}"/>
          </ac:spMkLst>
        </pc:spChg>
        <pc:spChg chg="add del">
          <ac:chgData name="Omar Ayoub" userId="1225ada71193fb74" providerId="LiveId" clId="{AE1A0261-2EE1-4AAB-BC68-BFCA43545BC9}" dt="2021-12-16T10:59:39.135" v="50" actId="26606"/>
          <ac:spMkLst>
            <pc:docMk/>
            <pc:sldMk cId="105844402" sldId="261"/>
            <ac:spMk id="36" creationId="{16F9E488-0718-4E1E-9D12-26779F606252}"/>
          </ac:spMkLst>
        </pc:spChg>
        <pc:spChg chg="add del">
          <ac:chgData name="Omar Ayoub" userId="1225ada71193fb74" providerId="LiveId" clId="{AE1A0261-2EE1-4AAB-BC68-BFCA43545BC9}" dt="2021-12-16T10:59:39.135" v="50" actId="26606"/>
          <ac:spMkLst>
            <pc:docMk/>
            <pc:sldMk cId="105844402" sldId="261"/>
            <ac:spMk id="37" creationId="{CE708407-D01D-4E57-8998-FF799DBC3788}"/>
          </ac:spMkLst>
        </pc:spChg>
        <pc:spChg chg="add del">
          <ac:chgData name="Omar Ayoub" userId="1225ada71193fb74" providerId="LiveId" clId="{AE1A0261-2EE1-4AAB-BC68-BFCA43545BC9}" dt="2021-12-16T10:59:53.384" v="52" actId="26606"/>
          <ac:spMkLst>
            <pc:docMk/>
            <pc:sldMk cId="105844402" sldId="261"/>
            <ac:spMk id="42" creationId="{6753252F-4873-4F63-801D-CC719279A7D5}"/>
          </ac:spMkLst>
        </pc:spChg>
        <pc:spChg chg="add del">
          <ac:chgData name="Omar Ayoub" userId="1225ada71193fb74" providerId="LiveId" clId="{AE1A0261-2EE1-4AAB-BC68-BFCA43545BC9}" dt="2021-12-16T10:59:53.384" v="52" actId="26606"/>
          <ac:spMkLst>
            <pc:docMk/>
            <pc:sldMk cId="105844402" sldId="261"/>
            <ac:spMk id="43" creationId="{047C8CCB-F95D-4249-92DD-651249D3535A}"/>
          </ac:spMkLst>
        </pc:spChg>
        <pc:spChg chg="add del">
          <ac:chgData name="Omar Ayoub" userId="1225ada71193fb74" providerId="LiveId" clId="{AE1A0261-2EE1-4AAB-BC68-BFCA43545BC9}" dt="2021-12-16T11:00:03.590" v="54" actId="26606"/>
          <ac:spMkLst>
            <pc:docMk/>
            <pc:sldMk cId="105844402" sldId="261"/>
            <ac:spMk id="45" creationId="{16F9E488-0718-4E1E-9D12-26779F606252}"/>
          </ac:spMkLst>
        </pc:spChg>
        <pc:spChg chg="add del">
          <ac:chgData name="Omar Ayoub" userId="1225ada71193fb74" providerId="LiveId" clId="{AE1A0261-2EE1-4AAB-BC68-BFCA43545BC9}" dt="2021-12-16T11:00:03.590" v="54" actId="26606"/>
          <ac:spMkLst>
            <pc:docMk/>
            <pc:sldMk cId="105844402" sldId="261"/>
            <ac:spMk id="46" creationId="{CE708407-D01D-4E57-8998-FF799DBC3788}"/>
          </ac:spMkLst>
        </pc:spChg>
        <pc:spChg chg="add">
          <ac:chgData name="Omar Ayoub" userId="1225ada71193fb74" providerId="LiveId" clId="{AE1A0261-2EE1-4AAB-BC68-BFCA43545BC9}" dt="2021-12-16T11:00:03.611" v="55" actId="26606"/>
          <ac:spMkLst>
            <pc:docMk/>
            <pc:sldMk cId="105844402" sldId="261"/>
            <ac:spMk id="51" creationId="{A4AC5506-6312-4701-8D3C-40187889A947}"/>
          </ac:spMkLst>
        </pc:spChg>
        <pc:grpChg chg="add del">
          <ac:chgData name="Omar Ayoub" userId="1225ada71193fb74" providerId="LiveId" clId="{AE1A0261-2EE1-4AAB-BC68-BFCA43545BC9}" dt="2021-12-16T10:59:39.135" v="50" actId="26606"/>
          <ac:grpSpMkLst>
            <pc:docMk/>
            <pc:sldMk cId="105844402" sldId="261"/>
            <ac:grpSpMk id="38" creationId="{7F963B07-5C9E-478C-A53E-B6F5B4A78933}"/>
          </ac:grpSpMkLst>
        </pc:grpChg>
        <pc:grpChg chg="add del">
          <ac:chgData name="Omar Ayoub" userId="1225ada71193fb74" providerId="LiveId" clId="{AE1A0261-2EE1-4AAB-BC68-BFCA43545BC9}" dt="2021-12-16T11:00:03.590" v="54" actId="26606"/>
          <ac:grpSpMkLst>
            <pc:docMk/>
            <pc:sldMk cId="105844402" sldId="261"/>
            <ac:grpSpMk id="47" creationId="{7F963B07-5C9E-478C-A53E-B6F5B4A78933}"/>
          </ac:grpSpMkLst>
        </pc:grpChg>
        <pc:graphicFrameChg chg="add del mod ord modGraphic">
          <ac:chgData name="Omar Ayoub" userId="1225ada71193fb74" providerId="LiveId" clId="{AE1A0261-2EE1-4AAB-BC68-BFCA43545BC9}" dt="2021-12-16T10:57:40.326" v="24" actId="478"/>
          <ac:graphicFrameMkLst>
            <pc:docMk/>
            <pc:sldMk cId="105844402" sldId="261"/>
            <ac:graphicFrameMk id="4" creationId="{0C2EA939-110C-44D8-A695-3FAF3CB4FF2F}"/>
          </ac:graphicFrameMkLst>
        </pc:graphicFrameChg>
        <pc:graphicFrameChg chg="add mod modGraphic">
          <ac:chgData name="Omar Ayoub" userId="1225ada71193fb74" providerId="LiveId" clId="{AE1A0261-2EE1-4AAB-BC68-BFCA43545BC9}" dt="2021-12-16T11:06:01.583" v="109" actId="20577"/>
          <ac:graphicFrameMkLst>
            <pc:docMk/>
            <pc:sldMk cId="105844402" sldId="261"/>
            <ac:graphicFrameMk id="5" creationId="{DD275013-9D27-43EA-970E-F1DBD6E9C842}"/>
          </ac:graphicFrameMkLst>
        </pc:graphicFrameChg>
        <pc:cxnChg chg="add del">
          <ac:chgData name="Omar Ayoub" userId="1225ada71193fb74" providerId="LiveId" clId="{AE1A0261-2EE1-4AAB-BC68-BFCA43545BC9}" dt="2021-12-16T10:58:52.767" v="35" actId="26606"/>
          <ac:cxnSpMkLst>
            <pc:docMk/>
            <pc:sldMk cId="105844402" sldId="261"/>
            <ac:cxnSpMk id="8" creationId="{D2E961F1-4A28-4A5F-BBD4-6E400E5E6C75}"/>
          </ac:cxnSpMkLst>
        </pc:cxnChg>
        <pc:cxnChg chg="add del">
          <ac:chgData name="Omar Ayoub" userId="1225ada71193fb74" providerId="LiveId" clId="{AE1A0261-2EE1-4AAB-BC68-BFCA43545BC9}" dt="2021-12-16T10:58:52.767" v="35" actId="26606"/>
          <ac:cxnSpMkLst>
            <pc:docMk/>
            <pc:sldMk cId="105844402" sldId="261"/>
            <ac:cxnSpMk id="11" creationId="{A82415D3-DDE5-4D63-8CB3-23A5EC581B27}"/>
          </ac:cxnSpMkLst>
        </pc:cxnChg>
        <pc:cxnChg chg="add del">
          <ac:chgData name="Omar Ayoub" userId="1225ada71193fb74" providerId="LiveId" clId="{AE1A0261-2EE1-4AAB-BC68-BFCA43545BC9}" dt="2021-12-16T10:58:05.244" v="29" actId="26606"/>
          <ac:cxnSpMkLst>
            <pc:docMk/>
            <pc:sldMk cId="105844402" sldId="261"/>
            <ac:cxnSpMk id="13" creationId="{D2E961F1-4A28-4A5F-BBD4-6E400E5E6C75}"/>
          </ac:cxnSpMkLst>
        </pc:cxnChg>
        <pc:cxnChg chg="add del">
          <ac:chgData name="Omar Ayoub" userId="1225ada71193fb74" providerId="LiveId" clId="{AE1A0261-2EE1-4AAB-BC68-BFCA43545BC9}" dt="2021-12-16T10:58:05.244" v="29" actId="26606"/>
          <ac:cxnSpMkLst>
            <pc:docMk/>
            <pc:sldMk cId="105844402" sldId="261"/>
            <ac:cxnSpMk id="14" creationId="{A82415D3-DDE5-4D63-8CB3-23A5EC581B27}"/>
          </ac:cxnSpMkLst>
        </pc:cxnChg>
        <pc:cxnChg chg="add del">
          <ac:chgData name="Omar Ayoub" userId="1225ada71193fb74" providerId="LiveId" clId="{AE1A0261-2EE1-4AAB-BC68-BFCA43545BC9}" dt="2021-12-16T10:58:52.767" v="35" actId="26606"/>
          <ac:cxnSpMkLst>
            <pc:docMk/>
            <pc:sldMk cId="105844402" sldId="261"/>
            <ac:cxnSpMk id="15" creationId="{AD7193FB-6AE6-4B3B-8F89-56B55DD63B4D}"/>
          </ac:cxnSpMkLst>
        </pc:cxnChg>
        <pc:cxnChg chg="add del">
          <ac:chgData name="Omar Ayoub" userId="1225ada71193fb74" providerId="LiveId" clId="{AE1A0261-2EE1-4AAB-BC68-BFCA43545BC9}" dt="2021-12-16T10:58:05.244" v="29" actId="26606"/>
          <ac:cxnSpMkLst>
            <pc:docMk/>
            <pc:sldMk cId="105844402" sldId="261"/>
            <ac:cxnSpMk id="16" creationId="{AD7193FB-6AE6-4B3B-8F89-56B55DD63B4D}"/>
          </ac:cxnSpMkLst>
        </pc:cxnChg>
        <pc:cxnChg chg="add del">
          <ac:chgData name="Omar Ayoub" userId="1225ada71193fb74" providerId="LiveId" clId="{AE1A0261-2EE1-4AAB-BC68-BFCA43545BC9}" dt="2021-12-16T10:59:19.223" v="46" actId="26606"/>
          <ac:cxnSpMkLst>
            <pc:docMk/>
            <pc:sldMk cId="105844402" sldId="261"/>
            <ac:cxnSpMk id="26" creationId="{A82415D3-DDE5-4D63-8CB3-23A5EC581B27}"/>
          </ac:cxnSpMkLst>
        </pc:cxnChg>
        <pc:cxnChg chg="add del">
          <ac:chgData name="Omar Ayoub" userId="1225ada71193fb74" providerId="LiveId" clId="{AE1A0261-2EE1-4AAB-BC68-BFCA43545BC9}" dt="2021-12-16T10:59:19.223" v="46" actId="26606"/>
          <ac:cxnSpMkLst>
            <pc:docMk/>
            <pc:sldMk cId="105844402" sldId="261"/>
            <ac:cxnSpMk id="27" creationId="{D2E961F1-4A28-4A5F-BBD4-6E400E5E6C75}"/>
          </ac:cxnSpMkLst>
        </pc:cxnChg>
        <pc:cxnChg chg="add del">
          <ac:chgData name="Omar Ayoub" userId="1225ada71193fb74" providerId="LiveId" clId="{AE1A0261-2EE1-4AAB-BC68-BFCA43545BC9}" dt="2021-12-16T10:59:19.223" v="46" actId="26606"/>
          <ac:cxnSpMkLst>
            <pc:docMk/>
            <pc:sldMk cId="105844402" sldId="261"/>
            <ac:cxnSpMk id="28" creationId="{AD7193FB-6AE6-4B3B-8F89-56B55DD63B4D}"/>
          </ac:cxnSpMkLst>
        </pc:cxnChg>
        <pc:cxnChg chg="add del">
          <ac:chgData name="Omar Ayoub" userId="1225ada71193fb74" providerId="LiveId" clId="{AE1A0261-2EE1-4AAB-BC68-BFCA43545BC9}" dt="2021-12-16T10:59:35.131" v="48" actId="26606"/>
          <ac:cxnSpMkLst>
            <pc:docMk/>
            <pc:sldMk cId="105844402" sldId="261"/>
            <ac:cxnSpMk id="31" creationId="{D2E961F1-4A28-4A5F-BBD4-6E400E5E6C75}"/>
          </ac:cxnSpMkLst>
        </pc:cxnChg>
        <pc:cxnChg chg="add del">
          <ac:chgData name="Omar Ayoub" userId="1225ada71193fb74" providerId="LiveId" clId="{AE1A0261-2EE1-4AAB-BC68-BFCA43545BC9}" dt="2021-12-16T10:59:35.131" v="48" actId="26606"/>
          <ac:cxnSpMkLst>
            <pc:docMk/>
            <pc:sldMk cId="105844402" sldId="261"/>
            <ac:cxnSpMk id="33" creationId="{A82415D3-DDE5-4D63-8CB3-23A5EC581B27}"/>
          </ac:cxnSpMkLst>
        </pc:cxnChg>
        <pc:cxnChg chg="add del">
          <ac:chgData name="Omar Ayoub" userId="1225ada71193fb74" providerId="LiveId" clId="{AE1A0261-2EE1-4AAB-BC68-BFCA43545BC9}" dt="2021-12-16T10:59:35.131" v="48" actId="26606"/>
          <ac:cxnSpMkLst>
            <pc:docMk/>
            <pc:sldMk cId="105844402" sldId="261"/>
            <ac:cxnSpMk id="34" creationId="{AD7193FB-6AE6-4B3B-8F89-56B55DD63B4D}"/>
          </ac:cxnSpMkLst>
        </pc:cxnChg>
      </pc:sldChg>
      <pc:sldChg chg="addSp delSp modSp mod setBg">
        <pc:chgData name="Omar Ayoub" userId="1225ada71193fb74" providerId="LiveId" clId="{AE1A0261-2EE1-4AAB-BC68-BFCA43545BC9}" dt="2021-12-16T12:11:13.943" v="718" actId="2711"/>
        <pc:sldMkLst>
          <pc:docMk/>
          <pc:sldMk cId="2865169911" sldId="262"/>
        </pc:sldMkLst>
        <pc:spChg chg="mod">
          <ac:chgData name="Omar Ayoub" userId="1225ada71193fb74" providerId="LiveId" clId="{AE1A0261-2EE1-4AAB-BC68-BFCA43545BC9}" dt="2021-12-16T12:11:13.943" v="718" actId="2711"/>
          <ac:spMkLst>
            <pc:docMk/>
            <pc:sldMk cId="2865169911" sldId="262"/>
            <ac:spMk id="2" creationId="{0291B3B3-4B47-4661-B9D9-02559151535B}"/>
          </ac:spMkLst>
        </pc:spChg>
        <pc:spChg chg="del">
          <ac:chgData name="Omar Ayoub" userId="1225ada71193fb74" providerId="LiveId" clId="{AE1A0261-2EE1-4AAB-BC68-BFCA43545BC9}" dt="2021-12-16T11:06:56.950" v="110"/>
          <ac:spMkLst>
            <pc:docMk/>
            <pc:sldMk cId="2865169911" sldId="262"/>
            <ac:spMk id="3" creationId="{BBFDD50A-9BF9-46B3-9DDD-B01911CD91C0}"/>
          </ac:spMkLst>
        </pc:spChg>
        <pc:spChg chg="add">
          <ac:chgData name="Omar Ayoub" userId="1225ada71193fb74" providerId="LiveId" clId="{AE1A0261-2EE1-4AAB-BC68-BFCA43545BC9}" dt="2021-12-16T11:07:02.736" v="111" actId="26606"/>
          <ac:spMkLst>
            <pc:docMk/>
            <pc:sldMk cId="2865169911" sldId="262"/>
            <ac:spMk id="9" creationId="{A4AC5506-6312-4701-8D3C-40187889A947}"/>
          </ac:spMkLst>
        </pc:spChg>
        <pc:picChg chg="add mod">
          <ac:chgData name="Omar Ayoub" userId="1225ada71193fb74" providerId="LiveId" clId="{AE1A0261-2EE1-4AAB-BC68-BFCA43545BC9}" dt="2021-12-16T11:07:02.736" v="111" actId="26606"/>
          <ac:picMkLst>
            <pc:docMk/>
            <pc:sldMk cId="2865169911" sldId="262"/>
            <ac:picMk id="4" creationId="{16C75919-68D2-4DDA-A3C6-9E0D1DBE069D}"/>
          </ac:picMkLst>
        </pc:picChg>
      </pc:sldChg>
      <pc:sldChg chg="addSp delSp modSp mod setBg">
        <pc:chgData name="Omar Ayoub" userId="1225ada71193fb74" providerId="LiveId" clId="{AE1A0261-2EE1-4AAB-BC68-BFCA43545BC9}" dt="2021-12-16T12:11:19.695" v="719" actId="2711"/>
        <pc:sldMkLst>
          <pc:docMk/>
          <pc:sldMk cId="115937665" sldId="263"/>
        </pc:sldMkLst>
        <pc:spChg chg="mod">
          <ac:chgData name="Omar Ayoub" userId="1225ada71193fb74" providerId="LiveId" clId="{AE1A0261-2EE1-4AAB-BC68-BFCA43545BC9}" dt="2021-12-16T12:11:19.695" v="719" actId="2711"/>
          <ac:spMkLst>
            <pc:docMk/>
            <pc:sldMk cId="115937665" sldId="263"/>
            <ac:spMk id="2" creationId="{3300747A-8E5A-4956-ACFC-6C5E2A698E22}"/>
          </ac:spMkLst>
        </pc:spChg>
        <pc:spChg chg="del">
          <ac:chgData name="Omar Ayoub" userId="1225ada71193fb74" providerId="LiveId" clId="{AE1A0261-2EE1-4AAB-BC68-BFCA43545BC9}" dt="2021-12-16T11:07:40.755" v="112"/>
          <ac:spMkLst>
            <pc:docMk/>
            <pc:sldMk cId="115937665" sldId="263"/>
            <ac:spMk id="3" creationId="{6AC87C53-C965-466F-A87D-D7E516260917}"/>
          </ac:spMkLst>
        </pc:spChg>
        <pc:spChg chg="add">
          <ac:chgData name="Omar Ayoub" userId="1225ada71193fb74" providerId="LiveId" clId="{AE1A0261-2EE1-4AAB-BC68-BFCA43545BC9}" dt="2021-12-16T11:07:44.205" v="115" actId="26606"/>
          <ac:spMkLst>
            <pc:docMk/>
            <pc:sldMk cId="115937665" sldId="263"/>
            <ac:spMk id="10" creationId="{A4AC5506-6312-4701-8D3C-40187889A947}"/>
          </ac:spMkLst>
        </pc:spChg>
        <pc:picChg chg="add mod">
          <ac:chgData name="Omar Ayoub" userId="1225ada71193fb74" providerId="LiveId" clId="{AE1A0261-2EE1-4AAB-BC68-BFCA43545BC9}" dt="2021-12-16T11:08:40.749" v="124" actId="1076"/>
          <ac:picMkLst>
            <pc:docMk/>
            <pc:sldMk cId="115937665" sldId="263"/>
            <ac:picMk id="5" creationId="{1EDDCE98-CCA7-43B0-9A21-7E147A4BEE7D}"/>
          </ac:picMkLst>
        </pc:picChg>
      </pc:sldChg>
      <pc:sldChg chg="addSp delSp modSp mod setBg">
        <pc:chgData name="Omar Ayoub" userId="1225ada71193fb74" providerId="LiveId" clId="{AE1A0261-2EE1-4AAB-BC68-BFCA43545BC9}" dt="2021-12-16T12:11:27.649" v="720" actId="2711"/>
        <pc:sldMkLst>
          <pc:docMk/>
          <pc:sldMk cId="2571324284" sldId="264"/>
        </pc:sldMkLst>
        <pc:spChg chg="mod">
          <ac:chgData name="Omar Ayoub" userId="1225ada71193fb74" providerId="LiveId" clId="{AE1A0261-2EE1-4AAB-BC68-BFCA43545BC9}" dt="2021-12-16T12:11:27.649" v="720" actId="2711"/>
          <ac:spMkLst>
            <pc:docMk/>
            <pc:sldMk cId="2571324284" sldId="264"/>
            <ac:spMk id="2" creationId="{E8A7B9C4-B354-4018-A813-46D90225113F}"/>
          </ac:spMkLst>
        </pc:spChg>
        <pc:spChg chg="del">
          <ac:chgData name="Omar Ayoub" userId="1225ada71193fb74" providerId="LiveId" clId="{AE1A0261-2EE1-4AAB-BC68-BFCA43545BC9}" dt="2021-12-16T11:09:09.754" v="125"/>
          <ac:spMkLst>
            <pc:docMk/>
            <pc:sldMk cId="2571324284" sldId="264"/>
            <ac:spMk id="3" creationId="{2D152769-E238-454B-818E-4DF8E3BFFE52}"/>
          </ac:spMkLst>
        </pc:spChg>
        <pc:spChg chg="add del">
          <ac:chgData name="Omar Ayoub" userId="1225ada71193fb74" providerId="LiveId" clId="{AE1A0261-2EE1-4AAB-BC68-BFCA43545BC9}" dt="2021-12-16T11:10:46.475" v="168" actId="26606"/>
          <ac:spMkLst>
            <pc:docMk/>
            <pc:sldMk cId="2571324284" sldId="264"/>
            <ac:spMk id="7" creationId="{A4AC5506-6312-4701-8D3C-40187889A947}"/>
          </ac:spMkLst>
        </pc:spChg>
        <pc:spChg chg="add del">
          <ac:chgData name="Omar Ayoub" userId="1225ada71193fb74" providerId="LiveId" clId="{AE1A0261-2EE1-4AAB-BC68-BFCA43545BC9}" dt="2021-12-16T11:09:19.983" v="129" actId="26606"/>
          <ac:spMkLst>
            <pc:docMk/>
            <pc:sldMk cId="2571324284" sldId="264"/>
            <ac:spMk id="10" creationId="{D12DDE76-C203-4047-9998-63900085B5E8}"/>
          </ac:spMkLst>
        </pc:spChg>
        <pc:spChg chg="add">
          <ac:chgData name="Omar Ayoub" userId="1225ada71193fb74" providerId="LiveId" clId="{AE1A0261-2EE1-4AAB-BC68-BFCA43545BC9}" dt="2021-12-16T11:10:46.475" v="168" actId="26606"/>
          <ac:spMkLst>
            <pc:docMk/>
            <pc:sldMk cId="2571324284" sldId="264"/>
            <ac:spMk id="12" creationId="{D4771268-CB57-404A-9271-370EB28F6090}"/>
          </ac:spMkLst>
        </pc:spChg>
        <pc:picChg chg="add mod">
          <ac:chgData name="Omar Ayoub" userId="1225ada71193fb74" providerId="LiveId" clId="{AE1A0261-2EE1-4AAB-BC68-BFCA43545BC9}" dt="2021-12-16T11:10:46.475" v="168" actId="26606"/>
          <ac:picMkLst>
            <pc:docMk/>
            <pc:sldMk cId="2571324284" sldId="264"/>
            <ac:picMk id="5" creationId="{D1401BE9-1CF1-46A2-B397-75F76425EC4A}"/>
          </ac:picMkLst>
        </pc:picChg>
      </pc:sldChg>
      <pc:sldChg chg="addSp delSp modSp mod setBg">
        <pc:chgData name="Omar Ayoub" userId="1225ada71193fb74" providerId="LiveId" clId="{AE1A0261-2EE1-4AAB-BC68-BFCA43545BC9}" dt="2021-12-16T12:11:33.225" v="721" actId="2711"/>
        <pc:sldMkLst>
          <pc:docMk/>
          <pc:sldMk cId="495694102" sldId="265"/>
        </pc:sldMkLst>
        <pc:spChg chg="mod">
          <ac:chgData name="Omar Ayoub" userId="1225ada71193fb74" providerId="LiveId" clId="{AE1A0261-2EE1-4AAB-BC68-BFCA43545BC9}" dt="2021-12-16T12:11:33.225" v="721" actId="2711"/>
          <ac:spMkLst>
            <pc:docMk/>
            <pc:sldMk cId="495694102" sldId="265"/>
            <ac:spMk id="2" creationId="{B189E005-A1BB-4551-AE0E-47463EC87907}"/>
          </ac:spMkLst>
        </pc:spChg>
        <pc:spChg chg="del">
          <ac:chgData name="Omar Ayoub" userId="1225ada71193fb74" providerId="LiveId" clId="{AE1A0261-2EE1-4AAB-BC68-BFCA43545BC9}" dt="2021-12-16T11:09:56.994" v="143"/>
          <ac:spMkLst>
            <pc:docMk/>
            <pc:sldMk cId="495694102" sldId="265"/>
            <ac:spMk id="3" creationId="{68FB8531-C37E-4B01-A42D-084F045ADB8F}"/>
          </ac:spMkLst>
        </pc:spChg>
        <pc:spChg chg="add del">
          <ac:chgData name="Omar Ayoub" userId="1225ada71193fb74" providerId="LiveId" clId="{AE1A0261-2EE1-4AAB-BC68-BFCA43545BC9}" dt="2021-12-16T11:10:42.636" v="167" actId="26606"/>
          <ac:spMkLst>
            <pc:docMk/>
            <pc:sldMk cId="495694102" sldId="265"/>
            <ac:spMk id="10" creationId="{A4AC5506-6312-4701-8D3C-40187889A947}"/>
          </ac:spMkLst>
        </pc:spChg>
        <pc:spChg chg="add">
          <ac:chgData name="Omar Ayoub" userId="1225ada71193fb74" providerId="LiveId" clId="{AE1A0261-2EE1-4AAB-BC68-BFCA43545BC9}" dt="2021-12-16T11:10:42.636" v="167" actId="26606"/>
          <ac:spMkLst>
            <pc:docMk/>
            <pc:sldMk cId="495694102" sldId="265"/>
            <ac:spMk id="15" creationId="{D4771268-CB57-404A-9271-370EB28F6090}"/>
          </ac:spMkLst>
        </pc:spChg>
        <pc:picChg chg="add mod">
          <ac:chgData name="Omar Ayoub" userId="1225ada71193fb74" providerId="LiveId" clId="{AE1A0261-2EE1-4AAB-BC68-BFCA43545BC9}" dt="2021-12-16T11:10:42.636" v="167" actId="26606"/>
          <ac:picMkLst>
            <pc:docMk/>
            <pc:sldMk cId="495694102" sldId="265"/>
            <ac:picMk id="5" creationId="{4B27D32A-11A6-42F4-843F-FA25C399A858}"/>
          </ac:picMkLst>
        </pc:picChg>
      </pc:sldChg>
      <pc:sldChg chg="del">
        <pc:chgData name="Omar Ayoub" userId="1225ada71193fb74" providerId="LiveId" clId="{AE1A0261-2EE1-4AAB-BC68-BFCA43545BC9}" dt="2021-12-16T11:13:48.142" v="169" actId="47"/>
        <pc:sldMkLst>
          <pc:docMk/>
          <pc:sldMk cId="2405293013" sldId="266"/>
        </pc:sldMkLst>
      </pc:sldChg>
      <pc:sldChg chg="addSp delSp modSp mod setBg">
        <pc:chgData name="Omar Ayoub" userId="1225ada71193fb74" providerId="LiveId" clId="{AE1A0261-2EE1-4AAB-BC68-BFCA43545BC9}" dt="2021-12-16T12:11:40.929" v="722" actId="2711"/>
        <pc:sldMkLst>
          <pc:docMk/>
          <pc:sldMk cId="3248903402" sldId="267"/>
        </pc:sldMkLst>
        <pc:spChg chg="mod">
          <ac:chgData name="Omar Ayoub" userId="1225ada71193fb74" providerId="LiveId" clId="{AE1A0261-2EE1-4AAB-BC68-BFCA43545BC9}" dt="2021-12-16T12:11:40.929" v="722" actId="2711"/>
          <ac:spMkLst>
            <pc:docMk/>
            <pc:sldMk cId="3248903402" sldId="267"/>
            <ac:spMk id="2" creationId="{D2A3B485-5AC2-4CA3-B1A6-E3B3A557EC8B}"/>
          </ac:spMkLst>
        </pc:spChg>
        <pc:spChg chg="add del mod">
          <ac:chgData name="Omar Ayoub" userId="1225ada71193fb74" providerId="LiveId" clId="{AE1A0261-2EE1-4AAB-BC68-BFCA43545BC9}" dt="2021-12-16T11:15:22.562" v="190" actId="26606"/>
          <ac:spMkLst>
            <pc:docMk/>
            <pc:sldMk cId="3248903402" sldId="267"/>
            <ac:spMk id="3" creationId="{74277361-4052-4326-9C69-7F5AF6EF88B5}"/>
          </ac:spMkLst>
        </pc:spChg>
        <pc:spChg chg="add mod">
          <ac:chgData name="Omar Ayoub" userId="1225ada71193fb74" providerId="LiveId" clId="{AE1A0261-2EE1-4AAB-BC68-BFCA43545BC9}" dt="2021-12-16T12:11:40.929" v="722" actId="2711"/>
          <ac:spMkLst>
            <pc:docMk/>
            <pc:sldMk cId="3248903402" sldId="267"/>
            <ac:spMk id="9" creationId="{0C541B88-1AE9-40C3-AFD5-967787C1979F}"/>
          </ac:spMkLst>
        </pc:spChg>
        <pc:spChg chg="add mod">
          <ac:chgData name="Omar Ayoub" userId="1225ada71193fb74" providerId="LiveId" clId="{AE1A0261-2EE1-4AAB-BC68-BFCA43545BC9}" dt="2021-12-16T12:11:40.929" v="722" actId="2711"/>
          <ac:spMkLst>
            <pc:docMk/>
            <pc:sldMk cId="3248903402" sldId="267"/>
            <ac:spMk id="11" creationId="{E5F17139-31EE-46AC-B04F-DBBD852DD6CB}"/>
          </ac:spMkLst>
        </pc:spChg>
        <pc:spChg chg="add mod">
          <ac:chgData name="Omar Ayoub" userId="1225ada71193fb74" providerId="LiveId" clId="{AE1A0261-2EE1-4AAB-BC68-BFCA43545BC9}" dt="2021-12-16T12:11:40.929" v="722" actId="2711"/>
          <ac:spMkLst>
            <pc:docMk/>
            <pc:sldMk cId="3248903402" sldId="267"/>
            <ac:spMk id="17" creationId="{89D16701-DA76-4F72-BB63-E2C3FFBDFE0F}"/>
          </ac:spMkLst>
        </pc:spChg>
        <pc:spChg chg="add mod">
          <ac:chgData name="Omar Ayoub" userId="1225ada71193fb74" providerId="LiveId" clId="{AE1A0261-2EE1-4AAB-BC68-BFCA43545BC9}" dt="2021-12-16T12:11:40.929" v="722" actId="2711"/>
          <ac:spMkLst>
            <pc:docMk/>
            <pc:sldMk cId="3248903402" sldId="267"/>
            <ac:spMk id="19" creationId="{1CC28BE1-9DC6-43FE-9582-39F091098D77}"/>
          </ac:spMkLst>
        </pc:spChg>
        <pc:grpChg chg="add mod">
          <ac:chgData name="Omar Ayoub" userId="1225ada71193fb74" providerId="LiveId" clId="{AE1A0261-2EE1-4AAB-BC68-BFCA43545BC9}" dt="2021-12-16T12:11:40.929" v="722" actId="2711"/>
          <ac:grpSpMkLst>
            <pc:docMk/>
            <pc:sldMk cId="3248903402" sldId="267"/>
            <ac:grpSpMk id="13" creationId="{7CF625D3-71A3-4F30-A096-8EF334E959D0}"/>
          </ac:grpSpMkLst>
        </pc:grpChg>
        <pc:grpChg chg="add mod">
          <ac:chgData name="Omar Ayoub" userId="1225ada71193fb74" providerId="LiveId" clId="{AE1A0261-2EE1-4AAB-BC68-BFCA43545BC9}" dt="2021-12-16T12:11:40.929" v="722" actId="2711"/>
          <ac:grpSpMkLst>
            <pc:docMk/>
            <pc:sldMk cId="3248903402" sldId="267"/>
            <ac:grpSpMk id="21" creationId="{AF9AF3F3-CE0C-4125-BDD7-346487FA0B40}"/>
          </ac:grpSpMkLst>
        </pc:grpChg>
        <pc:graphicFrameChg chg="add del">
          <ac:chgData name="Omar Ayoub" userId="1225ada71193fb74" providerId="LiveId" clId="{AE1A0261-2EE1-4AAB-BC68-BFCA43545BC9}" dt="2021-12-16T11:15:22.530" v="189" actId="26606"/>
          <ac:graphicFrameMkLst>
            <pc:docMk/>
            <pc:sldMk cId="3248903402" sldId="267"/>
            <ac:graphicFrameMk id="5" creationId="{4862C39F-7349-4774-85D0-75B67FD2B507}"/>
          </ac:graphicFrameMkLst>
        </pc:graphicFrameChg>
        <pc:graphicFrameChg chg="add mod">
          <ac:chgData name="Omar Ayoub" userId="1225ada71193fb74" providerId="LiveId" clId="{AE1A0261-2EE1-4AAB-BC68-BFCA43545BC9}" dt="2021-12-16T12:11:40.929" v="722" actId="2711"/>
          <ac:graphicFrameMkLst>
            <pc:docMk/>
            <pc:sldMk cId="3248903402" sldId="267"/>
            <ac:graphicFrameMk id="7" creationId="{24BE7E18-4800-40AF-B1A5-00E7B4473C46}"/>
          </ac:graphicFrameMkLst>
        </pc:graphicFrameChg>
      </pc:sldChg>
      <pc:sldChg chg="addSp delSp modSp mod setBg">
        <pc:chgData name="Omar Ayoub" userId="1225ada71193fb74" providerId="LiveId" clId="{AE1A0261-2EE1-4AAB-BC68-BFCA43545BC9}" dt="2021-12-16T12:11:48.407" v="723" actId="2711"/>
        <pc:sldMkLst>
          <pc:docMk/>
          <pc:sldMk cId="1523059410" sldId="268"/>
        </pc:sldMkLst>
        <pc:spChg chg="mod">
          <ac:chgData name="Omar Ayoub" userId="1225ada71193fb74" providerId="LiveId" clId="{AE1A0261-2EE1-4AAB-BC68-BFCA43545BC9}" dt="2021-12-16T12:11:48.407" v="723" actId="2711"/>
          <ac:spMkLst>
            <pc:docMk/>
            <pc:sldMk cId="1523059410" sldId="268"/>
            <ac:spMk id="2" creationId="{560CC730-BD6B-41E1-98BB-6E4F9CDA5A06}"/>
          </ac:spMkLst>
        </pc:spChg>
        <pc:spChg chg="del">
          <ac:chgData name="Omar Ayoub" userId="1225ada71193fb74" providerId="LiveId" clId="{AE1A0261-2EE1-4AAB-BC68-BFCA43545BC9}" dt="2021-12-16T11:16:30.910" v="191"/>
          <ac:spMkLst>
            <pc:docMk/>
            <pc:sldMk cId="1523059410" sldId="268"/>
            <ac:spMk id="3" creationId="{FF252596-524D-441A-8FE1-1144CC7A6A7C}"/>
          </ac:spMkLst>
        </pc:spChg>
        <pc:spChg chg="add del">
          <ac:chgData name="Omar Ayoub" userId="1225ada71193fb74" providerId="LiveId" clId="{AE1A0261-2EE1-4AAB-BC68-BFCA43545BC9}" dt="2021-12-16T11:16:56.935" v="195" actId="26606"/>
          <ac:spMkLst>
            <pc:docMk/>
            <pc:sldMk cId="1523059410" sldId="268"/>
            <ac:spMk id="10" creationId="{16F9E488-0718-4E1E-9D12-26779F606252}"/>
          </ac:spMkLst>
        </pc:spChg>
        <pc:spChg chg="add del">
          <ac:chgData name="Omar Ayoub" userId="1225ada71193fb74" providerId="LiveId" clId="{AE1A0261-2EE1-4AAB-BC68-BFCA43545BC9}" dt="2021-12-16T11:16:56.935" v="195" actId="26606"/>
          <ac:spMkLst>
            <pc:docMk/>
            <pc:sldMk cId="1523059410" sldId="268"/>
            <ac:spMk id="12" creationId="{CE708407-D01D-4E57-8998-FF799DBC3788}"/>
          </ac:spMkLst>
        </pc:spChg>
        <pc:spChg chg="add">
          <ac:chgData name="Omar Ayoub" userId="1225ada71193fb74" providerId="LiveId" clId="{AE1A0261-2EE1-4AAB-BC68-BFCA43545BC9}" dt="2021-12-16T11:16:56.938" v="196" actId="26606"/>
          <ac:spMkLst>
            <pc:docMk/>
            <pc:sldMk cId="1523059410" sldId="268"/>
            <ac:spMk id="18" creationId="{A4AC5506-6312-4701-8D3C-40187889A947}"/>
          </ac:spMkLst>
        </pc:spChg>
        <pc:grpChg chg="add del">
          <ac:chgData name="Omar Ayoub" userId="1225ada71193fb74" providerId="LiveId" clId="{AE1A0261-2EE1-4AAB-BC68-BFCA43545BC9}" dt="2021-12-16T11:16:56.935" v="195" actId="26606"/>
          <ac:grpSpMkLst>
            <pc:docMk/>
            <pc:sldMk cId="1523059410" sldId="268"/>
            <ac:grpSpMk id="14" creationId="{7F963B07-5C9E-478C-A53E-B6F5B4A78933}"/>
          </ac:grpSpMkLst>
        </pc:grpChg>
        <pc:picChg chg="add mod">
          <ac:chgData name="Omar Ayoub" userId="1225ada71193fb74" providerId="LiveId" clId="{AE1A0261-2EE1-4AAB-BC68-BFCA43545BC9}" dt="2021-12-16T11:17:10.273" v="198" actId="1076"/>
          <ac:picMkLst>
            <pc:docMk/>
            <pc:sldMk cId="1523059410" sldId="268"/>
            <ac:picMk id="5" creationId="{3D3C01A2-8705-4A91-9A83-6F03018BADE9}"/>
          </ac:picMkLst>
        </pc:picChg>
      </pc:sldChg>
      <pc:sldChg chg="addSp delSp modSp mod setBg">
        <pc:chgData name="Omar Ayoub" userId="1225ada71193fb74" providerId="LiveId" clId="{AE1A0261-2EE1-4AAB-BC68-BFCA43545BC9}" dt="2021-12-16T12:11:54.119" v="724" actId="2711"/>
        <pc:sldMkLst>
          <pc:docMk/>
          <pc:sldMk cId="3031977387" sldId="269"/>
        </pc:sldMkLst>
        <pc:spChg chg="mod">
          <ac:chgData name="Omar Ayoub" userId="1225ada71193fb74" providerId="LiveId" clId="{AE1A0261-2EE1-4AAB-BC68-BFCA43545BC9}" dt="2021-12-16T12:11:54.119" v="724" actId="2711"/>
          <ac:spMkLst>
            <pc:docMk/>
            <pc:sldMk cId="3031977387" sldId="269"/>
            <ac:spMk id="2" creationId="{9D4A88CE-934F-4122-B950-21B4858C79CC}"/>
          </ac:spMkLst>
        </pc:spChg>
        <pc:spChg chg="del">
          <ac:chgData name="Omar Ayoub" userId="1225ada71193fb74" providerId="LiveId" clId="{AE1A0261-2EE1-4AAB-BC68-BFCA43545BC9}" dt="2021-12-16T11:17:19.004" v="199"/>
          <ac:spMkLst>
            <pc:docMk/>
            <pc:sldMk cId="3031977387" sldId="269"/>
            <ac:spMk id="3" creationId="{E1DCC757-3776-4A6C-B6E9-0E2EBC8A488A}"/>
          </ac:spMkLst>
        </pc:spChg>
        <pc:spChg chg="add">
          <ac:chgData name="Omar Ayoub" userId="1225ada71193fb74" providerId="LiveId" clId="{AE1A0261-2EE1-4AAB-BC68-BFCA43545BC9}" dt="2021-12-16T11:17:36.054" v="202" actId="26606"/>
          <ac:spMkLst>
            <pc:docMk/>
            <pc:sldMk cId="3031977387" sldId="269"/>
            <ac:spMk id="10" creationId="{A4AC5506-6312-4701-8D3C-40187889A947}"/>
          </ac:spMkLst>
        </pc:spChg>
        <pc:picChg chg="add mod">
          <ac:chgData name="Omar Ayoub" userId="1225ada71193fb74" providerId="LiveId" clId="{AE1A0261-2EE1-4AAB-BC68-BFCA43545BC9}" dt="2021-12-16T11:18:07.245" v="207" actId="1076"/>
          <ac:picMkLst>
            <pc:docMk/>
            <pc:sldMk cId="3031977387" sldId="269"/>
            <ac:picMk id="5" creationId="{ACB4CC96-8156-4B2A-A24E-B6BC778202AE}"/>
          </ac:picMkLst>
        </pc:picChg>
      </pc:sldChg>
      <pc:sldChg chg="addSp delSp modSp mod setBg">
        <pc:chgData name="Omar Ayoub" userId="1225ada71193fb74" providerId="LiveId" clId="{AE1A0261-2EE1-4AAB-BC68-BFCA43545BC9}" dt="2021-12-16T12:12:02.678" v="725" actId="2711"/>
        <pc:sldMkLst>
          <pc:docMk/>
          <pc:sldMk cId="873113758" sldId="270"/>
        </pc:sldMkLst>
        <pc:spChg chg="mod">
          <ac:chgData name="Omar Ayoub" userId="1225ada71193fb74" providerId="LiveId" clId="{AE1A0261-2EE1-4AAB-BC68-BFCA43545BC9}" dt="2021-12-16T12:12:02.678" v="725" actId="2711"/>
          <ac:spMkLst>
            <pc:docMk/>
            <pc:sldMk cId="873113758" sldId="270"/>
            <ac:spMk id="2" creationId="{46D56506-590A-476D-B9AD-C1D376E5401D}"/>
          </ac:spMkLst>
        </pc:spChg>
        <pc:spChg chg="del">
          <ac:chgData name="Omar Ayoub" userId="1225ada71193fb74" providerId="LiveId" clId="{AE1A0261-2EE1-4AAB-BC68-BFCA43545BC9}" dt="2021-12-16T11:20:26.699" v="208"/>
          <ac:spMkLst>
            <pc:docMk/>
            <pc:sldMk cId="873113758" sldId="270"/>
            <ac:spMk id="3" creationId="{C5F4D158-92F2-4852-842D-28B097C0A020}"/>
          </ac:spMkLst>
        </pc:spChg>
        <pc:spChg chg="add">
          <ac:chgData name="Omar Ayoub" userId="1225ada71193fb74" providerId="LiveId" clId="{AE1A0261-2EE1-4AAB-BC68-BFCA43545BC9}" dt="2021-12-16T11:20:39.431" v="209" actId="26606"/>
          <ac:spMkLst>
            <pc:docMk/>
            <pc:sldMk cId="873113758" sldId="270"/>
            <ac:spMk id="9" creationId="{7CA0DAA6-33B8-4A25-810D-2F4D816FB40E}"/>
          </ac:spMkLst>
        </pc:spChg>
        <pc:picChg chg="add mod">
          <ac:chgData name="Omar Ayoub" userId="1225ada71193fb74" providerId="LiveId" clId="{AE1A0261-2EE1-4AAB-BC68-BFCA43545BC9}" dt="2021-12-16T11:20:39.431" v="209" actId="26606"/>
          <ac:picMkLst>
            <pc:docMk/>
            <pc:sldMk cId="873113758" sldId="270"/>
            <ac:picMk id="4" creationId="{C87A6066-8A7D-469F-8127-913D6E1A6B2F}"/>
          </ac:picMkLst>
        </pc:picChg>
      </pc:sldChg>
      <pc:sldChg chg="addSp delSp modSp del mod">
        <pc:chgData name="Omar Ayoub" userId="1225ada71193fb74" providerId="LiveId" clId="{AE1A0261-2EE1-4AAB-BC68-BFCA43545BC9}" dt="2021-12-16T11:34:00.082" v="308" actId="47"/>
        <pc:sldMkLst>
          <pc:docMk/>
          <pc:sldMk cId="1653320455" sldId="271"/>
        </pc:sldMkLst>
        <pc:spChg chg="del">
          <ac:chgData name="Omar Ayoub" userId="1225ada71193fb74" providerId="LiveId" clId="{AE1A0261-2EE1-4AAB-BC68-BFCA43545BC9}" dt="2021-12-16T11:21:45.912" v="217" actId="3680"/>
          <ac:spMkLst>
            <pc:docMk/>
            <pc:sldMk cId="1653320455" sldId="271"/>
            <ac:spMk id="3" creationId="{A13D8C61-3598-40DF-B2AF-6EE247872A64}"/>
          </ac:spMkLst>
        </pc:spChg>
        <pc:spChg chg="add del mod">
          <ac:chgData name="Omar Ayoub" userId="1225ada71193fb74" providerId="LiveId" clId="{AE1A0261-2EE1-4AAB-BC68-BFCA43545BC9}" dt="2021-12-16T11:25:44.255" v="247" actId="478"/>
          <ac:spMkLst>
            <pc:docMk/>
            <pc:sldMk cId="1653320455" sldId="271"/>
            <ac:spMk id="8" creationId="{5163D205-F606-44FD-8C36-37671D6637F2}"/>
          </ac:spMkLst>
        </pc:spChg>
        <pc:spChg chg="add del mod">
          <ac:chgData name="Omar Ayoub" userId="1225ada71193fb74" providerId="LiveId" clId="{AE1A0261-2EE1-4AAB-BC68-BFCA43545BC9}" dt="2021-12-16T11:33:52.204" v="305" actId="478"/>
          <ac:spMkLst>
            <pc:docMk/>
            <pc:sldMk cId="1653320455" sldId="271"/>
            <ac:spMk id="9" creationId="{9179FD93-587D-402E-AB7C-7ED1696FA1F2}"/>
          </ac:spMkLst>
        </pc:spChg>
        <pc:spChg chg="add del mod">
          <ac:chgData name="Omar Ayoub" userId="1225ada71193fb74" providerId="LiveId" clId="{AE1A0261-2EE1-4AAB-BC68-BFCA43545BC9}" dt="2021-12-16T11:33:51.411" v="304" actId="478"/>
          <ac:spMkLst>
            <pc:docMk/>
            <pc:sldMk cId="1653320455" sldId="271"/>
            <ac:spMk id="10" creationId="{59EC27D2-9A7F-4B7A-8D78-6369B12F16B9}"/>
          </ac:spMkLst>
        </pc:spChg>
        <pc:spChg chg="add del mod">
          <ac:chgData name="Omar Ayoub" userId="1225ada71193fb74" providerId="LiveId" clId="{AE1A0261-2EE1-4AAB-BC68-BFCA43545BC9}" dt="2021-12-16T11:26:28.347" v="260"/>
          <ac:spMkLst>
            <pc:docMk/>
            <pc:sldMk cId="1653320455" sldId="271"/>
            <ac:spMk id="11" creationId="{F5F30E60-6A03-4065-B871-65A18ADC6988}"/>
          </ac:spMkLst>
        </pc:spChg>
        <pc:spChg chg="add del">
          <ac:chgData name="Omar Ayoub" userId="1225ada71193fb74" providerId="LiveId" clId="{AE1A0261-2EE1-4AAB-BC68-BFCA43545BC9}" dt="2021-12-16T11:28:02.929" v="268" actId="11529"/>
          <ac:spMkLst>
            <pc:docMk/>
            <pc:sldMk cId="1653320455" sldId="271"/>
            <ac:spMk id="13" creationId="{E67229B5-3965-47C4-8472-B18C7E75178C}"/>
          </ac:spMkLst>
        </pc:spChg>
        <pc:spChg chg="add del mod">
          <ac:chgData name="Omar Ayoub" userId="1225ada71193fb74" providerId="LiveId" clId="{AE1A0261-2EE1-4AAB-BC68-BFCA43545BC9}" dt="2021-12-16T11:28:14.800" v="274"/>
          <ac:spMkLst>
            <pc:docMk/>
            <pc:sldMk cId="1653320455" sldId="271"/>
            <ac:spMk id="14" creationId="{59505A4A-0801-4F60-9612-273003EA12C2}"/>
          </ac:spMkLst>
        </pc:spChg>
        <pc:spChg chg="add del mod">
          <ac:chgData name="Omar Ayoub" userId="1225ada71193fb74" providerId="LiveId" clId="{AE1A0261-2EE1-4AAB-BC68-BFCA43545BC9}" dt="2021-12-16T11:33:42.233" v="292" actId="11529"/>
          <ac:spMkLst>
            <pc:docMk/>
            <pc:sldMk cId="1653320455" sldId="271"/>
            <ac:spMk id="15" creationId="{6C2CB6E8-FC78-4D72-AC64-164F25CC0352}"/>
          </ac:spMkLst>
        </pc:spChg>
        <pc:graphicFrameChg chg="add del mod ord modGraphic">
          <ac:chgData name="Omar Ayoub" userId="1225ada71193fb74" providerId="LiveId" clId="{AE1A0261-2EE1-4AAB-BC68-BFCA43545BC9}" dt="2021-12-16T11:24:26.276" v="245" actId="478"/>
          <ac:graphicFrameMkLst>
            <pc:docMk/>
            <pc:sldMk cId="1653320455" sldId="271"/>
            <ac:graphicFrameMk id="4" creationId="{CCD9406E-4E8C-4E88-8FF8-475C94D80144}"/>
          </ac:graphicFrameMkLst>
        </pc:graphicFrameChg>
        <pc:graphicFrameChg chg="add del mod modGraphic">
          <ac:chgData name="Omar Ayoub" userId="1225ada71193fb74" providerId="LiveId" clId="{AE1A0261-2EE1-4AAB-BC68-BFCA43545BC9}" dt="2021-12-16T11:24:23.468" v="243" actId="478"/>
          <ac:graphicFrameMkLst>
            <pc:docMk/>
            <pc:sldMk cId="1653320455" sldId="271"/>
            <ac:graphicFrameMk id="5" creationId="{6EC2317E-F730-4BC2-8754-6E81C122318E}"/>
          </ac:graphicFrameMkLst>
        </pc:graphicFrameChg>
        <pc:graphicFrameChg chg="add del mod">
          <ac:chgData name="Omar Ayoub" userId="1225ada71193fb74" providerId="LiveId" clId="{AE1A0261-2EE1-4AAB-BC68-BFCA43545BC9}" dt="2021-12-16T11:24:24.169" v="244" actId="478"/>
          <ac:graphicFrameMkLst>
            <pc:docMk/>
            <pc:sldMk cId="1653320455" sldId="271"/>
            <ac:graphicFrameMk id="6" creationId="{AA44F49E-B638-46A0-88AA-CCC1E42901D3}"/>
          </ac:graphicFrameMkLst>
        </pc:graphicFrameChg>
        <pc:graphicFrameChg chg="add del mod modGraphic">
          <ac:chgData name="Omar Ayoub" userId="1225ada71193fb74" providerId="LiveId" clId="{AE1A0261-2EE1-4AAB-BC68-BFCA43545BC9}" dt="2021-12-16T11:33:43.476" v="296" actId="3680"/>
          <ac:graphicFrameMkLst>
            <pc:docMk/>
            <pc:sldMk cId="1653320455" sldId="271"/>
            <ac:graphicFrameMk id="12" creationId="{A61B728A-B9D5-47BB-BEA6-19F63A4BDC13}"/>
          </ac:graphicFrameMkLst>
        </pc:graphicFrameChg>
        <pc:picChg chg="add del mod">
          <ac:chgData name="Omar Ayoub" userId="1225ada71193fb74" providerId="LiveId" clId="{AE1A0261-2EE1-4AAB-BC68-BFCA43545BC9}" dt="2021-12-16T11:33:39.289" v="284"/>
          <ac:picMkLst>
            <pc:docMk/>
            <pc:sldMk cId="1653320455" sldId="271"/>
            <ac:picMk id="16" creationId="{8EFC90BD-9D11-4918-AC86-7407CAE94C73}"/>
          </ac:picMkLst>
        </pc:picChg>
      </pc:sldChg>
      <pc:sldChg chg="addSp delSp modSp mod setBg">
        <pc:chgData name="Omar Ayoub" userId="1225ada71193fb74" providerId="LiveId" clId="{AE1A0261-2EE1-4AAB-BC68-BFCA43545BC9}" dt="2021-12-16T12:12:26.075" v="727" actId="2711"/>
        <pc:sldMkLst>
          <pc:docMk/>
          <pc:sldMk cId="1771855268" sldId="272"/>
        </pc:sldMkLst>
        <pc:spChg chg="mod">
          <ac:chgData name="Omar Ayoub" userId="1225ada71193fb74" providerId="LiveId" clId="{AE1A0261-2EE1-4AAB-BC68-BFCA43545BC9}" dt="2021-12-16T12:12:26.075" v="727" actId="2711"/>
          <ac:spMkLst>
            <pc:docMk/>
            <pc:sldMk cId="1771855268" sldId="272"/>
            <ac:spMk id="2" creationId="{3CDB8169-C64D-4440-96A1-CA0BA97328A4}"/>
          </ac:spMkLst>
        </pc:spChg>
        <pc:spChg chg="mod">
          <ac:chgData name="Omar Ayoub" userId="1225ada71193fb74" providerId="LiveId" clId="{AE1A0261-2EE1-4AAB-BC68-BFCA43545BC9}" dt="2021-12-16T12:12:26.075" v="727" actId="2711"/>
          <ac:spMkLst>
            <pc:docMk/>
            <pc:sldMk cId="1771855268" sldId="272"/>
            <ac:spMk id="3" creationId="{B730A078-DF07-4ABD-9713-07805C2BB1CC}"/>
          </ac:spMkLst>
        </pc:spChg>
        <pc:spChg chg="add del">
          <ac:chgData name="Omar Ayoub" userId="1225ada71193fb74" providerId="LiveId" clId="{AE1A0261-2EE1-4AAB-BC68-BFCA43545BC9}" dt="2021-12-16T11:56:09.565" v="526" actId="26606"/>
          <ac:spMkLst>
            <pc:docMk/>
            <pc:sldMk cId="1771855268" sldId="272"/>
            <ac:spMk id="8" creationId="{33CD251C-A887-4D2F-925B-FC097198538B}"/>
          </ac:spMkLst>
        </pc:spChg>
        <pc:spChg chg="add del">
          <ac:chgData name="Omar Ayoub" userId="1225ada71193fb74" providerId="LiveId" clId="{AE1A0261-2EE1-4AAB-BC68-BFCA43545BC9}" dt="2021-12-16T11:52:25.126" v="520" actId="26606"/>
          <ac:spMkLst>
            <pc:docMk/>
            <pc:sldMk cId="1771855268" sldId="272"/>
            <ac:spMk id="10" creationId="{96918796-2918-40D6-BE3A-4600C47FCD42}"/>
          </ac:spMkLst>
        </pc:spChg>
        <pc:spChg chg="add del">
          <ac:chgData name="Omar Ayoub" userId="1225ada71193fb74" providerId="LiveId" clId="{AE1A0261-2EE1-4AAB-BC68-BFCA43545BC9}" dt="2021-12-16T11:56:09.565" v="526" actId="26606"/>
          <ac:spMkLst>
            <pc:docMk/>
            <pc:sldMk cId="1771855268" sldId="272"/>
            <ac:spMk id="15" creationId="{B19D093C-27FB-4032-B282-42C4563F257C}"/>
          </ac:spMkLst>
        </pc:spChg>
        <pc:spChg chg="add del">
          <ac:chgData name="Omar Ayoub" userId="1225ada71193fb74" providerId="LiveId" clId="{AE1A0261-2EE1-4AAB-BC68-BFCA43545BC9}" dt="2021-12-16T11:56:09.565" v="526" actId="26606"/>
          <ac:spMkLst>
            <pc:docMk/>
            <pc:sldMk cId="1771855268" sldId="272"/>
            <ac:spMk id="19" creationId="{B4147794-66B7-4CDE-BC75-BBDC48B2FCEB}"/>
          </ac:spMkLst>
        </pc:spChg>
        <pc:spChg chg="add del">
          <ac:chgData name="Omar Ayoub" userId="1225ada71193fb74" providerId="LiveId" clId="{AE1A0261-2EE1-4AAB-BC68-BFCA43545BC9}" dt="2021-12-16T11:56:09.565" v="526" actId="26606"/>
          <ac:spMkLst>
            <pc:docMk/>
            <pc:sldMk cId="1771855268" sldId="272"/>
            <ac:spMk id="20" creationId="{41202E79-1236-4DF8-9921-F47A0B079C13}"/>
          </ac:spMkLst>
        </pc:spChg>
        <pc:spChg chg="add del">
          <ac:chgData name="Omar Ayoub" userId="1225ada71193fb74" providerId="LiveId" clId="{AE1A0261-2EE1-4AAB-BC68-BFCA43545BC9}" dt="2021-12-16T11:52:54.167" v="523" actId="26606"/>
          <ac:spMkLst>
            <pc:docMk/>
            <pc:sldMk cId="1771855268" sldId="272"/>
            <ac:spMk id="21" creationId="{33CD251C-A887-4D2F-925B-FC097198538B}"/>
          </ac:spMkLst>
        </pc:spChg>
        <pc:grpChg chg="add del">
          <ac:chgData name="Omar Ayoub" userId="1225ada71193fb74" providerId="LiveId" clId="{AE1A0261-2EE1-4AAB-BC68-BFCA43545BC9}" dt="2021-12-16T11:56:09.565" v="526" actId="26606"/>
          <ac:grpSpMkLst>
            <pc:docMk/>
            <pc:sldMk cId="1771855268" sldId="272"/>
            <ac:grpSpMk id="12" creationId="{35EE815E-1BD3-4777-B652-6D98825BF66B}"/>
          </ac:grpSpMkLst>
        </pc:grpChg>
        <pc:grpChg chg="add del">
          <ac:chgData name="Omar Ayoub" userId="1225ada71193fb74" providerId="LiveId" clId="{AE1A0261-2EE1-4AAB-BC68-BFCA43545BC9}" dt="2021-12-16T11:52:54.167" v="523" actId="26606"/>
          <ac:grpSpMkLst>
            <pc:docMk/>
            <pc:sldMk cId="1771855268" sldId="272"/>
            <ac:grpSpMk id="23" creationId="{770AE191-D2EA-45C9-A44D-830C188F74CB}"/>
          </ac:grpSpMkLst>
        </pc:grpChg>
        <pc:picChg chg="add del">
          <ac:chgData name="Omar Ayoub" userId="1225ada71193fb74" providerId="LiveId" clId="{AE1A0261-2EE1-4AAB-BC68-BFCA43545BC9}" dt="2021-12-16T11:52:25.126" v="520" actId="26606"/>
          <ac:picMkLst>
            <pc:docMk/>
            <pc:sldMk cId="1771855268" sldId="272"/>
            <ac:picMk id="7" creationId="{C518BD97-E414-4FF2-8226-BDCCD95D3DC4}"/>
          </ac:picMkLst>
        </pc:picChg>
        <pc:picChg chg="add del">
          <ac:chgData name="Omar Ayoub" userId="1225ada71193fb74" providerId="LiveId" clId="{AE1A0261-2EE1-4AAB-BC68-BFCA43545BC9}" dt="2021-12-16T11:52:54.167" v="523" actId="26606"/>
          <ac:picMkLst>
            <pc:docMk/>
            <pc:sldMk cId="1771855268" sldId="272"/>
            <ac:picMk id="17" creationId="{402EC2A6-0969-4B55-A37A-2502035606E9}"/>
          </ac:picMkLst>
        </pc:picChg>
        <pc:picChg chg="add del">
          <ac:chgData name="Omar Ayoub" userId="1225ada71193fb74" providerId="LiveId" clId="{AE1A0261-2EE1-4AAB-BC68-BFCA43545BC9}" dt="2021-12-16T11:56:09.565" v="526" actId="26606"/>
          <ac:picMkLst>
            <pc:docMk/>
            <pc:sldMk cId="1771855268" sldId="272"/>
            <ac:picMk id="18" creationId="{51E0D638-EA5B-4972-A69C-93BDC3EFB086}"/>
          </ac:picMkLst>
        </pc:picChg>
      </pc:sldChg>
      <pc:sldChg chg="addSp delSp modSp del mod setBg">
        <pc:chgData name="Omar Ayoub" userId="1225ada71193fb74" providerId="LiveId" clId="{AE1A0261-2EE1-4AAB-BC68-BFCA43545BC9}" dt="2021-12-16T12:08:19.767" v="702" actId="47"/>
        <pc:sldMkLst>
          <pc:docMk/>
          <pc:sldMk cId="893899386" sldId="273"/>
        </pc:sldMkLst>
        <pc:spChg chg="mod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2" creationId="{51033F0C-4AE3-4E9D-A0AD-147A5ADBB42C}"/>
          </ac:spMkLst>
        </pc:spChg>
        <pc:spChg chg="add del mod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3" creationId="{7645AFC6-809F-40D2-8BE2-FBC16220F8EC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8" creationId="{3A397E3E-B90C-4D82-BAAA-36F7AC6A4565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10" creationId="{8CF5E676-CA04-4CED-9F1E-5026ED66E66D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12" creationId="{AFD1189F-9598-4281-8056-2845388D4D05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14" creationId="{583E04E1-D74F-4ED6-972C-035F4FEC4B88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16" creationId="{A2B5CBEA-F125-49B6-8335-227C325B112B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18" creationId="{E51A97D9-C694-4307-818B-0C5BBF413609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20" creationId="{2C1D3151-5F97-4860-B56C-C98BD62CC255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22" creationId="{8DE96824-E506-4448-8704-5EC7BF7BC51B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24" creationId="{E16C8D8F-10E9-4498-ABDB-0F923F8B6837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26" creationId="{4FB204DF-284E-45F6-A017-79A4DF57BCCB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28" creationId="{5EC6B544-8C84-47A6-885D-A4F09EF5C0F7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30" creationId="{1E5A83E3-8A11-4492-BB6E-F5F2240316FB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32" creationId="{32C95C5C-6FBD-47FF-9CA6-066193539A10}"/>
          </ac:spMkLst>
        </pc:spChg>
        <pc:spChg chg="add del">
          <ac:chgData name="Omar Ayoub" userId="1225ada71193fb74" providerId="LiveId" clId="{AE1A0261-2EE1-4AAB-BC68-BFCA43545BC9}" dt="2021-12-16T12:07:32.034" v="699" actId="26606"/>
          <ac:spMkLst>
            <pc:docMk/>
            <pc:sldMk cId="893899386" sldId="273"/>
            <ac:spMk id="34" creationId="{4D1A5E71-B6B6-486A-8CDC-C7ABD9B903F6}"/>
          </ac:spMkLst>
        </pc:spChg>
        <pc:grpChg chg="add del">
          <ac:chgData name="Omar Ayoub" userId="1225ada71193fb74" providerId="LiveId" clId="{AE1A0261-2EE1-4AAB-BC68-BFCA43545BC9}" dt="2021-12-16T12:07:32.034" v="699" actId="26606"/>
          <ac:grpSpMkLst>
            <pc:docMk/>
            <pc:sldMk cId="893899386" sldId="273"/>
            <ac:grpSpMk id="36" creationId="{FB9739EB-7F66-433D-841F-AB3CD18700B7}"/>
          </ac:grpSpMkLst>
        </pc:grpChg>
      </pc:sldChg>
      <pc:sldChg chg="addSp delSp modSp new mod setBg">
        <pc:chgData name="Omar Ayoub" userId="1225ada71193fb74" providerId="LiveId" clId="{AE1A0261-2EE1-4AAB-BC68-BFCA43545BC9}" dt="2021-12-16T12:12:13.931" v="726" actId="2711"/>
        <pc:sldMkLst>
          <pc:docMk/>
          <pc:sldMk cId="3182082134" sldId="274"/>
        </pc:sldMkLst>
        <pc:spChg chg="mod">
          <ac:chgData name="Omar Ayoub" userId="1225ada71193fb74" providerId="LiveId" clId="{AE1A0261-2EE1-4AAB-BC68-BFCA43545BC9}" dt="2021-12-16T12:12:13.931" v="726" actId="2711"/>
          <ac:spMkLst>
            <pc:docMk/>
            <pc:sldMk cId="3182082134" sldId="274"/>
            <ac:spMk id="2" creationId="{422F3D3B-B6F8-44BA-BEBD-45411CCD6DD8}"/>
          </ac:spMkLst>
        </pc:spChg>
        <pc:spChg chg="del">
          <ac:chgData name="Omar Ayoub" userId="1225ada71193fb74" providerId="LiveId" clId="{AE1A0261-2EE1-4AAB-BC68-BFCA43545BC9}" dt="2021-12-16T11:34:04.211" v="309"/>
          <ac:spMkLst>
            <pc:docMk/>
            <pc:sldMk cId="3182082134" sldId="274"/>
            <ac:spMk id="3" creationId="{705FB2D8-FDBB-474E-8DD0-796762E41BE1}"/>
          </ac:spMkLst>
        </pc:spChg>
        <pc:spChg chg="add del mod">
          <ac:chgData name="Omar Ayoub" userId="1225ada71193fb74" providerId="LiveId" clId="{AE1A0261-2EE1-4AAB-BC68-BFCA43545BC9}" dt="2021-12-16T11:35:08.796" v="312" actId="478"/>
          <ac:spMkLst>
            <pc:docMk/>
            <pc:sldMk cId="3182082134" sldId="274"/>
            <ac:spMk id="6" creationId="{1458C736-1736-4040-9C72-77EBB0510AA0}"/>
          </ac:spMkLst>
        </pc:spChg>
        <pc:spChg chg="add">
          <ac:chgData name="Omar Ayoub" userId="1225ada71193fb74" providerId="LiveId" clId="{AE1A0261-2EE1-4AAB-BC68-BFCA43545BC9}" dt="2021-12-16T11:34:13.077" v="310" actId="26606"/>
          <ac:spMkLst>
            <pc:docMk/>
            <pc:sldMk cId="3182082134" sldId="274"/>
            <ac:spMk id="9" creationId="{7CA0DAA6-33B8-4A25-810D-2F4D816FB40E}"/>
          </ac:spMkLst>
        </pc:spChg>
        <pc:spChg chg="add mod">
          <ac:chgData name="Omar Ayoub" userId="1225ada71193fb74" providerId="LiveId" clId="{AE1A0261-2EE1-4AAB-BC68-BFCA43545BC9}" dt="2021-12-16T11:46:38.911" v="490" actId="1076"/>
          <ac:spMkLst>
            <pc:docMk/>
            <pc:sldMk cId="3182082134" sldId="274"/>
            <ac:spMk id="14" creationId="{7E728E3A-9697-404C-ADD7-C161DCCE21A9}"/>
          </ac:spMkLst>
        </pc:spChg>
        <pc:spChg chg="add mod">
          <ac:chgData name="Omar Ayoub" userId="1225ada71193fb74" providerId="LiveId" clId="{AE1A0261-2EE1-4AAB-BC68-BFCA43545BC9}" dt="2021-12-16T11:46:47.991" v="496" actId="1037"/>
          <ac:spMkLst>
            <pc:docMk/>
            <pc:sldMk cId="3182082134" sldId="274"/>
            <ac:spMk id="15" creationId="{EC0FE8AD-1DC9-42FC-BAA2-F676E986FB89}"/>
          </ac:spMkLst>
        </pc:spChg>
        <pc:graphicFrameChg chg="add mod modGraphic">
          <ac:chgData name="Omar Ayoub" userId="1225ada71193fb74" providerId="LiveId" clId="{AE1A0261-2EE1-4AAB-BC68-BFCA43545BC9}" dt="2021-12-16T11:48:59.801" v="498" actId="207"/>
          <ac:graphicFrameMkLst>
            <pc:docMk/>
            <pc:sldMk cId="3182082134" sldId="274"/>
            <ac:graphicFrameMk id="11" creationId="{A6C6C478-8E45-404E-9763-D6D213347B90}"/>
          </ac:graphicFrameMkLst>
        </pc:graphicFrameChg>
        <pc:graphicFrameChg chg="add mod modGraphic">
          <ac:chgData name="Omar Ayoub" userId="1225ada71193fb74" providerId="LiveId" clId="{AE1A0261-2EE1-4AAB-BC68-BFCA43545BC9}" dt="2021-12-16T11:49:11.232" v="501" actId="207"/>
          <ac:graphicFrameMkLst>
            <pc:docMk/>
            <pc:sldMk cId="3182082134" sldId="274"/>
            <ac:graphicFrameMk id="12" creationId="{B490284D-AE50-4050-9C1A-574A2336F8F6}"/>
          </ac:graphicFrameMkLst>
        </pc:graphicFrameChg>
        <pc:graphicFrameChg chg="add mod modGraphic">
          <ac:chgData name="Omar Ayoub" userId="1225ada71193fb74" providerId="LiveId" clId="{AE1A0261-2EE1-4AAB-BC68-BFCA43545BC9}" dt="2021-12-16T11:49:18.328" v="502" actId="207"/>
          <ac:graphicFrameMkLst>
            <pc:docMk/>
            <pc:sldMk cId="3182082134" sldId="274"/>
            <ac:graphicFrameMk id="13" creationId="{24CB9AD4-0439-40F4-9722-D997BBF7952A}"/>
          </ac:graphicFrameMkLst>
        </pc:graphicFrameChg>
        <pc:picChg chg="add del mod">
          <ac:chgData name="Omar Ayoub" userId="1225ada71193fb74" providerId="LiveId" clId="{AE1A0261-2EE1-4AAB-BC68-BFCA43545BC9}" dt="2021-12-16T11:34:15.884" v="311" actId="478"/>
          <ac:picMkLst>
            <pc:docMk/>
            <pc:sldMk cId="3182082134" sldId="274"/>
            <ac:picMk id="4" creationId="{AC2EDA5F-18BE-46E1-8BB0-1255E9883F2F}"/>
          </ac:picMkLst>
        </pc:picChg>
      </pc:sldChg>
      <pc:sldChg chg="addSp delSp modSp new mod ord setBg">
        <pc:chgData name="Omar Ayoub" userId="1225ada71193fb74" providerId="LiveId" clId="{AE1A0261-2EE1-4AAB-BC68-BFCA43545BC9}" dt="2021-12-16T12:13:26.653" v="732" actId="2711"/>
        <pc:sldMkLst>
          <pc:docMk/>
          <pc:sldMk cId="185413780" sldId="275"/>
        </pc:sldMkLst>
        <pc:spChg chg="add del mod ord">
          <ac:chgData name="Omar Ayoub" userId="1225ada71193fb74" providerId="LiveId" clId="{AE1A0261-2EE1-4AAB-BC68-BFCA43545BC9}" dt="2021-12-16T12:03:31.268" v="627" actId="478"/>
          <ac:spMkLst>
            <pc:docMk/>
            <pc:sldMk cId="185413780" sldId="275"/>
            <ac:spMk id="2" creationId="{E3DC2F95-F4AE-438A-A336-132B3263320C}"/>
          </ac:spMkLst>
        </pc:spChg>
        <pc:spChg chg="del">
          <ac:chgData name="Omar Ayoub" userId="1225ada71193fb74" providerId="LiveId" clId="{AE1A0261-2EE1-4AAB-BC68-BFCA43545BC9}" dt="2021-12-16T11:58:51.979" v="539"/>
          <ac:spMkLst>
            <pc:docMk/>
            <pc:sldMk cId="185413780" sldId="275"/>
            <ac:spMk id="3" creationId="{D4C5143A-D3A4-4AF8-87E4-82E1489F6BB8}"/>
          </ac:spMkLst>
        </pc:spChg>
        <pc:spChg chg="add del mod">
          <ac:chgData name="Omar Ayoub" userId="1225ada71193fb74" providerId="LiveId" clId="{AE1A0261-2EE1-4AAB-BC68-BFCA43545BC9}" dt="2021-12-16T12:13:11.381" v="730" actId="478"/>
          <ac:spMkLst>
            <pc:docMk/>
            <pc:sldMk cId="185413780" sldId="275"/>
            <ac:spMk id="7" creationId="{A3CABDFC-7AF8-49C7-A8E6-335928E4BA0A}"/>
          </ac:spMkLst>
        </pc:spChg>
        <pc:spChg chg="add del">
          <ac:chgData name="Omar Ayoub" userId="1225ada71193fb74" providerId="LiveId" clId="{AE1A0261-2EE1-4AAB-BC68-BFCA43545BC9}" dt="2021-12-16T11:59:47.802" v="542" actId="26606"/>
          <ac:spMkLst>
            <pc:docMk/>
            <pc:sldMk cId="185413780" sldId="275"/>
            <ac:spMk id="9" creationId="{BD9A09FB-5C8C-431E-A905-6763A5685268}"/>
          </ac:spMkLst>
        </pc:spChg>
        <pc:spChg chg="add del">
          <ac:chgData name="Omar Ayoub" userId="1225ada71193fb74" providerId="LiveId" clId="{AE1A0261-2EE1-4AAB-BC68-BFCA43545BC9}" dt="2021-12-16T11:59:47.802" v="542" actId="26606"/>
          <ac:spMkLst>
            <pc:docMk/>
            <pc:sldMk cId="185413780" sldId="275"/>
            <ac:spMk id="12" creationId="{C232B152-3720-4D3B-97ED-45CE5483F16F}"/>
          </ac:spMkLst>
        </pc:spChg>
        <pc:spChg chg="add del">
          <ac:chgData name="Omar Ayoub" userId="1225ada71193fb74" providerId="LiveId" clId="{AE1A0261-2EE1-4AAB-BC68-BFCA43545BC9}" dt="2021-12-16T12:00:34.203" v="560" actId="26606"/>
          <ac:spMkLst>
            <pc:docMk/>
            <pc:sldMk cId="185413780" sldId="275"/>
            <ac:spMk id="13" creationId="{96918796-2918-40D6-BE3A-4600C47FCD42}"/>
          </ac:spMkLst>
        </pc:spChg>
        <pc:spChg chg="add del">
          <ac:chgData name="Omar Ayoub" userId="1225ada71193fb74" providerId="LiveId" clId="{AE1A0261-2EE1-4AAB-BC68-BFCA43545BC9}" dt="2021-12-16T11:59:47.802" v="542" actId="26606"/>
          <ac:spMkLst>
            <pc:docMk/>
            <pc:sldMk cId="185413780" sldId="275"/>
            <ac:spMk id="14" creationId="{11BAB570-FF10-4E96-8A3F-FA9804702B89}"/>
          </ac:spMkLst>
        </pc:spChg>
        <pc:spChg chg="add del">
          <ac:chgData name="Omar Ayoub" userId="1225ada71193fb74" providerId="LiveId" clId="{AE1A0261-2EE1-4AAB-BC68-BFCA43545BC9}" dt="2021-12-16T12:01:35.675" v="570" actId="26606"/>
          <ac:spMkLst>
            <pc:docMk/>
            <pc:sldMk cId="185413780" sldId="275"/>
            <ac:spMk id="15" creationId="{E30408B7-02B2-4EC4-8EE8-B53E74642A86}"/>
          </ac:spMkLst>
        </pc:spChg>
        <pc:spChg chg="add del">
          <ac:chgData name="Omar Ayoub" userId="1225ada71193fb74" providerId="LiveId" clId="{AE1A0261-2EE1-4AAB-BC68-BFCA43545BC9}" dt="2021-12-16T11:59:47.802" v="542" actId="26606"/>
          <ac:spMkLst>
            <pc:docMk/>
            <pc:sldMk cId="185413780" sldId="275"/>
            <ac:spMk id="16" creationId="{4B9FAFB2-BEB5-4848-8018-BCAD99E2E1AA}"/>
          </ac:spMkLst>
        </pc:spChg>
        <pc:spChg chg="add del">
          <ac:chgData name="Omar Ayoub" userId="1225ada71193fb74" providerId="LiveId" clId="{AE1A0261-2EE1-4AAB-BC68-BFCA43545BC9}" dt="2021-12-16T12:00:21.321" v="553" actId="26606"/>
          <ac:spMkLst>
            <pc:docMk/>
            <pc:sldMk cId="185413780" sldId="275"/>
            <ac:spMk id="17" creationId="{6595ED06-728B-4929-902A-D4C79DC2A2D9}"/>
          </ac:spMkLst>
        </pc:spChg>
        <pc:spChg chg="add del">
          <ac:chgData name="Omar Ayoub" userId="1225ada71193fb74" providerId="LiveId" clId="{AE1A0261-2EE1-4AAB-BC68-BFCA43545BC9}" dt="2021-12-16T12:01:35.675" v="570" actId="26606"/>
          <ac:spMkLst>
            <pc:docMk/>
            <pc:sldMk cId="185413780" sldId="275"/>
            <ac:spMk id="18" creationId="{FC117A00-E1E3-4C50-9444-14FB2BC778DD}"/>
          </ac:spMkLst>
        </pc:spChg>
        <pc:spChg chg="add del">
          <ac:chgData name="Omar Ayoub" userId="1225ada71193fb74" providerId="LiveId" clId="{AE1A0261-2EE1-4AAB-BC68-BFCA43545BC9}" dt="2021-12-16T12:00:21.321" v="553" actId="26606"/>
          <ac:spMkLst>
            <pc:docMk/>
            <pc:sldMk cId="185413780" sldId="275"/>
            <ac:spMk id="20" creationId="{2DAA6C16-BF9B-4A3E-BC70-EE6015D4F967}"/>
          </ac:spMkLst>
        </pc:spChg>
        <pc:spChg chg="add del">
          <ac:chgData name="Omar Ayoub" userId="1225ada71193fb74" providerId="LiveId" clId="{AE1A0261-2EE1-4AAB-BC68-BFCA43545BC9}" dt="2021-12-16T12:04:24.481" v="635" actId="26606"/>
          <ac:spMkLst>
            <pc:docMk/>
            <pc:sldMk cId="185413780" sldId="275"/>
            <ac:spMk id="25" creationId="{96918796-2918-40D6-BE3A-4600C47FCD42}"/>
          </ac:spMkLst>
        </pc:spChg>
        <pc:spChg chg="add del">
          <ac:chgData name="Omar Ayoub" userId="1225ada71193fb74" providerId="LiveId" clId="{AE1A0261-2EE1-4AAB-BC68-BFCA43545BC9}" dt="2021-12-16T12:00:31.482" v="555" actId="26606"/>
          <ac:spMkLst>
            <pc:docMk/>
            <pc:sldMk cId="185413780" sldId="275"/>
            <ac:spMk id="27" creationId="{33CD251C-A887-4D2F-925B-FC097198538B}"/>
          </ac:spMkLst>
        </pc:spChg>
        <pc:spChg chg="add del">
          <ac:chgData name="Omar Ayoub" userId="1225ada71193fb74" providerId="LiveId" clId="{AE1A0261-2EE1-4AAB-BC68-BFCA43545BC9}" dt="2021-12-16T12:00:31.482" v="555" actId="26606"/>
          <ac:spMkLst>
            <pc:docMk/>
            <pc:sldMk cId="185413780" sldId="275"/>
            <ac:spMk id="28" creationId="{40996378-98B9-4F3A-9BD5-D71A617AD91C}"/>
          </ac:spMkLst>
        </pc:spChg>
        <pc:spChg chg="add del">
          <ac:chgData name="Omar Ayoub" userId="1225ada71193fb74" providerId="LiveId" clId="{AE1A0261-2EE1-4AAB-BC68-BFCA43545BC9}" dt="2021-12-16T12:00:31.482" v="555" actId="26606"/>
          <ac:spMkLst>
            <pc:docMk/>
            <pc:sldMk cId="185413780" sldId="275"/>
            <ac:spMk id="30" creationId="{E044DDCE-72D3-4442-A19B-37642A862AB4}"/>
          </ac:spMkLst>
        </pc:spChg>
        <pc:spChg chg="add mod">
          <ac:chgData name="Omar Ayoub" userId="1225ada71193fb74" providerId="LiveId" clId="{AE1A0261-2EE1-4AAB-BC68-BFCA43545BC9}" dt="2021-12-16T12:13:26.653" v="732" actId="2711"/>
          <ac:spMkLst>
            <pc:docMk/>
            <pc:sldMk cId="185413780" sldId="275"/>
            <ac:spMk id="37" creationId="{222F4C0F-BCD9-47F6-9AC0-265A8FC2D472}"/>
          </ac:spMkLst>
        </pc:spChg>
        <pc:spChg chg="add del">
          <ac:chgData name="Omar Ayoub" userId="1225ada71193fb74" providerId="LiveId" clId="{AE1A0261-2EE1-4AAB-BC68-BFCA43545BC9}" dt="2021-12-16T12:13:18.350" v="731" actId="26606"/>
          <ac:spMkLst>
            <pc:docMk/>
            <pc:sldMk cId="185413780" sldId="275"/>
            <ac:spMk id="42" creationId="{96918796-2918-40D6-BE3A-4600C47FCD42}"/>
          </ac:spMkLst>
        </pc:spChg>
        <pc:spChg chg="add">
          <ac:chgData name="Omar Ayoub" userId="1225ada71193fb74" providerId="LiveId" clId="{AE1A0261-2EE1-4AAB-BC68-BFCA43545BC9}" dt="2021-12-16T12:13:18.350" v="731" actId="26606"/>
          <ac:spMkLst>
            <pc:docMk/>
            <pc:sldMk cId="185413780" sldId="275"/>
            <ac:spMk id="47" creationId="{A4AC5506-6312-4701-8D3C-40187889A947}"/>
          </ac:spMkLst>
        </pc:spChg>
        <pc:grpChg chg="add del">
          <ac:chgData name="Omar Ayoub" userId="1225ada71193fb74" providerId="LiveId" clId="{AE1A0261-2EE1-4AAB-BC68-BFCA43545BC9}" dt="2021-12-16T12:01:35.675" v="570" actId="26606"/>
          <ac:grpSpMkLst>
            <pc:docMk/>
            <pc:sldMk cId="185413780" sldId="275"/>
            <ac:grpSpMk id="19" creationId="{3CA30F3A-949D-4014-A5BD-809F81E84132}"/>
          </ac:grpSpMkLst>
        </pc:grpChg>
        <pc:grpChg chg="add del">
          <ac:chgData name="Omar Ayoub" userId="1225ada71193fb74" providerId="LiveId" clId="{AE1A0261-2EE1-4AAB-BC68-BFCA43545BC9}" dt="2021-12-16T12:00:21.321" v="553" actId="26606"/>
          <ac:grpSpMkLst>
            <pc:docMk/>
            <pc:sldMk cId="185413780" sldId="275"/>
            <ac:grpSpMk id="22" creationId="{31655B4F-4050-4B1F-82A8-180E74CF9C54}"/>
          </ac:grpSpMkLst>
        </pc:grpChg>
        <pc:picChg chg="add del mod ord">
          <ac:chgData name="Omar Ayoub" userId="1225ada71193fb74" providerId="LiveId" clId="{AE1A0261-2EE1-4AAB-BC68-BFCA43545BC9}" dt="2021-12-16T12:12:58.424" v="729" actId="21"/>
          <ac:picMkLst>
            <pc:docMk/>
            <pc:sldMk cId="185413780" sldId="275"/>
            <ac:picMk id="4" creationId="{2AD290BF-FC65-4D5F-BAD4-1B18873F864B}"/>
          </ac:picMkLst>
        </pc:picChg>
        <pc:picChg chg="add mod ord">
          <ac:chgData name="Omar Ayoub" userId="1225ada71193fb74" providerId="LiveId" clId="{AE1A0261-2EE1-4AAB-BC68-BFCA43545BC9}" dt="2021-12-16T12:13:18.350" v="731" actId="26606"/>
          <ac:picMkLst>
            <pc:docMk/>
            <pc:sldMk cId="185413780" sldId="275"/>
            <ac:picMk id="5" creationId="{7021ED79-27B6-4ABA-AB29-872D303B74E8}"/>
          </ac:picMkLst>
        </pc:picChg>
        <pc:picChg chg="add mod">
          <ac:chgData name="Omar Ayoub" userId="1225ada71193fb74" providerId="LiveId" clId="{AE1A0261-2EE1-4AAB-BC68-BFCA43545BC9}" dt="2021-12-16T12:13:18.350" v="731" actId="26606"/>
          <ac:picMkLst>
            <pc:docMk/>
            <pc:sldMk cId="185413780" sldId="275"/>
            <ac:picMk id="10" creationId="{CFE36380-D0ED-45FE-9844-8290D35C44A8}"/>
          </ac:picMkLst>
        </pc:picChg>
        <pc:picChg chg="add mod ord">
          <ac:chgData name="Omar Ayoub" userId="1225ada71193fb74" providerId="LiveId" clId="{AE1A0261-2EE1-4AAB-BC68-BFCA43545BC9}" dt="2021-12-16T12:13:18.350" v="731" actId="26606"/>
          <ac:picMkLst>
            <pc:docMk/>
            <pc:sldMk cId="185413780" sldId="275"/>
            <ac:picMk id="11" creationId="{ECADF938-54CC-45A8-A844-FC14D860BA5A}"/>
          </ac:picMkLst>
        </pc:picChg>
        <pc:cxnChg chg="add del">
          <ac:chgData name="Omar Ayoub" userId="1225ada71193fb74" providerId="LiveId" clId="{AE1A0261-2EE1-4AAB-BC68-BFCA43545BC9}" dt="2021-12-16T12:00:31.482" v="555" actId="26606"/>
          <ac:cxnSpMkLst>
            <pc:docMk/>
            <pc:sldMk cId="185413780" sldId="275"/>
            <ac:cxnSpMk id="26" creationId="{E37FF09F-1F54-46D1-B139-16AD435BD263}"/>
          </ac:cxnSpMkLst>
        </pc:cxnChg>
        <pc:cxnChg chg="add del">
          <ac:chgData name="Omar Ayoub" userId="1225ada71193fb74" providerId="LiveId" clId="{AE1A0261-2EE1-4AAB-BC68-BFCA43545BC9}" dt="2021-12-16T12:00:31.482" v="555" actId="26606"/>
          <ac:cxnSpMkLst>
            <pc:docMk/>
            <pc:sldMk cId="185413780" sldId="275"/>
            <ac:cxnSpMk id="29" creationId="{0825E110-0C82-46B4-B14F-14FEDF8C2AB6}"/>
          </ac:cxnSpMkLst>
        </pc:cxnChg>
        <pc:cxnChg chg="add del">
          <ac:chgData name="Omar Ayoub" userId="1225ada71193fb74" providerId="LiveId" clId="{AE1A0261-2EE1-4AAB-BC68-BFCA43545BC9}" dt="2021-12-16T12:04:00.429" v="631" actId="26606"/>
          <ac:cxnSpMkLst>
            <pc:docMk/>
            <pc:sldMk cId="185413780" sldId="275"/>
            <ac:cxnSpMk id="31" creationId="{50DA1EB8-87CF-4588-A1FD-4756F9A28F6B}"/>
          </ac:cxnSpMkLst>
        </pc:cxnChg>
        <pc:cxnChg chg="add del">
          <ac:chgData name="Omar Ayoub" userId="1225ada71193fb74" providerId="LiveId" clId="{AE1A0261-2EE1-4AAB-BC68-BFCA43545BC9}" dt="2021-12-16T12:04:00.429" v="631" actId="26606"/>
          <ac:cxnSpMkLst>
            <pc:docMk/>
            <pc:sldMk cId="185413780" sldId="275"/>
            <ac:cxnSpMk id="32" creationId="{D7A4E378-EA57-47B9-B1EB-58B998F6CFFB}"/>
          </ac:cxnSpMkLst>
        </pc:cxnChg>
        <pc:cxnChg chg="add del">
          <ac:chgData name="Omar Ayoub" userId="1225ada71193fb74" providerId="LiveId" clId="{AE1A0261-2EE1-4AAB-BC68-BFCA43545BC9}" dt="2021-12-16T12:08:14.167" v="701" actId="26606"/>
          <ac:cxnSpMkLst>
            <pc:docMk/>
            <pc:sldMk cId="185413780" sldId="275"/>
            <ac:cxnSpMk id="33" creationId="{50DA1EB8-87CF-4588-A1FD-4756F9A28F6B}"/>
          </ac:cxnSpMkLst>
        </pc:cxnChg>
        <pc:cxnChg chg="add del">
          <ac:chgData name="Omar Ayoub" userId="1225ada71193fb74" providerId="LiveId" clId="{AE1A0261-2EE1-4AAB-BC68-BFCA43545BC9}" dt="2021-12-16T12:04:00.429" v="631" actId="26606"/>
          <ac:cxnSpMkLst>
            <pc:docMk/>
            <pc:sldMk cId="185413780" sldId="275"/>
            <ac:cxnSpMk id="34" creationId="{D2B31ED6-76F0-425A-9A41-C947AEF9C145}"/>
          </ac:cxnSpMkLst>
        </pc:cxnChg>
        <pc:cxnChg chg="add del">
          <ac:chgData name="Omar Ayoub" userId="1225ada71193fb74" providerId="LiveId" clId="{AE1A0261-2EE1-4AAB-BC68-BFCA43545BC9}" dt="2021-12-16T12:08:14.167" v="701" actId="26606"/>
          <ac:cxnSpMkLst>
            <pc:docMk/>
            <pc:sldMk cId="185413780" sldId="275"/>
            <ac:cxnSpMk id="35" creationId="{D7A4E378-EA57-47B9-B1EB-58B998F6CFFB}"/>
          </ac:cxnSpMkLst>
        </pc:cxnChg>
        <pc:cxnChg chg="add del">
          <ac:chgData name="Omar Ayoub" userId="1225ada71193fb74" providerId="LiveId" clId="{AE1A0261-2EE1-4AAB-BC68-BFCA43545BC9}" dt="2021-12-16T12:08:14.167" v="701" actId="26606"/>
          <ac:cxnSpMkLst>
            <pc:docMk/>
            <pc:sldMk cId="185413780" sldId="275"/>
            <ac:cxnSpMk id="36" creationId="{D2B31ED6-76F0-425A-9A41-C947AEF9C145}"/>
          </ac:cxnSpMkLst>
        </pc:cxnChg>
      </pc:sldChg>
    </pc:docChg>
  </pc:docChgLst>
  <pc:docChgLst>
    <pc:chgData name="Omar Ayoub" userId="1225ada71193fb74" providerId="LiveId" clId="{284F8397-74F3-4DD2-A81B-0D9C6C9A0AD6}"/>
    <pc:docChg chg="undo redo custSel addSld modSld">
      <pc:chgData name="Omar Ayoub" userId="1225ada71193fb74" providerId="LiveId" clId="{284F8397-74F3-4DD2-A81B-0D9C6C9A0AD6}" dt="2021-12-22T04:29:46.797" v="2600" actId="20577"/>
      <pc:docMkLst>
        <pc:docMk/>
      </pc:docMkLst>
      <pc:sldChg chg="addSp delSp modSp mod">
        <pc:chgData name="Omar Ayoub" userId="1225ada71193fb74" providerId="LiveId" clId="{284F8397-74F3-4DD2-A81B-0D9C6C9A0AD6}" dt="2021-12-19T18:59:41.194" v="155" actId="1036"/>
        <pc:sldMkLst>
          <pc:docMk/>
          <pc:sldMk cId="1893415208" sldId="256"/>
        </pc:sldMkLst>
        <pc:picChg chg="mod">
          <ac:chgData name="Omar Ayoub" userId="1225ada71193fb74" providerId="LiveId" clId="{284F8397-74F3-4DD2-A81B-0D9C6C9A0AD6}" dt="2021-12-19T18:33:26.715" v="137" actId="1076"/>
          <ac:picMkLst>
            <pc:docMk/>
            <pc:sldMk cId="1893415208" sldId="256"/>
            <ac:picMk id="5" creationId="{22865579-81BC-45BA-8347-3D087E100B8B}"/>
          </ac:picMkLst>
        </pc:picChg>
        <pc:picChg chg="add del mod">
          <ac:chgData name="Omar Ayoub" userId="1225ada71193fb74" providerId="LiveId" clId="{284F8397-74F3-4DD2-A81B-0D9C6C9A0AD6}" dt="2021-12-19T18:59:41.194" v="155" actId="1036"/>
          <ac:picMkLst>
            <pc:docMk/>
            <pc:sldMk cId="1893415208" sldId="256"/>
            <ac:picMk id="7" creationId="{D49040B0-18D4-4F6E-AA4B-6E9D90B185B0}"/>
          </ac:picMkLst>
        </pc:picChg>
      </pc:sldChg>
      <pc:sldChg chg="addSp delSp modSp mod addAnim delAnim setClrOvrMap">
        <pc:chgData name="Omar Ayoub" userId="1225ada71193fb74" providerId="LiveId" clId="{284F8397-74F3-4DD2-A81B-0D9C6C9A0AD6}" dt="2021-12-19T18:21:12.189" v="8" actId="2711"/>
        <pc:sldMkLst>
          <pc:docMk/>
          <pc:sldMk cId="3620840769" sldId="257"/>
        </pc:sldMkLst>
        <pc:spChg chg="mod ord">
          <ac:chgData name="Omar Ayoub" userId="1225ada71193fb74" providerId="LiveId" clId="{284F8397-74F3-4DD2-A81B-0D9C6C9A0AD6}" dt="2021-12-19T18:21:12.189" v="8" actId="2711"/>
          <ac:spMkLst>
            <pc:docMk/>
            <pc:sldMk cId="3620840769" sldId="257"/>
            <ac:spMk id="2" creationId="{5317E586-723B-4C05-8CCB-A1CF9F116745}"/>
          </ac:spMkLst>
        </pc:spChg>
        <pc:spChg chg="del">
          <ac:chgData name="Omar Ayoub" userId="1225ada71193fb74" providerId="LiveId" clId="{284F8397-74F3-4DD2-A81B-0D9C6C9A0AD6}" dt="2021-12-19T18:16:50.643" v="0" actId="478"/>
          <ac:spMkLst>
            <pc:docMk/>
            <pc:sldMk cId="3620840769" sldId="257"/>
            <ac:spMk id="3" creationId="{3E6DF12F-13AC-4A75-8D26-974806826676}"/>
          </ac:spMkLst>
        </pc:spChg>
        <pc:spChg chg="add del mod">
          <ac:chgData name="Omar Ayoub" userId="1225ada71193fb74" providerId="LiveId" clId="{284F8397-74F3-4DD2-A81B-0D9C6C9A0AD6}" dt="2021-12-19T18:16:59.704" v="1" actId="478"/>
          <ac:spMkLst>
            <pc:docMk/>
            <pc:sldMk cId="3620840769" sldId="257"/>
            <ac:spMk id="5" creationId="{10A8B96D-1601-4BEF-9489-9B7F3601A0C2}"/>
          </ac:spMkLst>
        </pc:spChg>
        <pc:spChg chg="add del">
          <ac:chgData name="Omar Ayoub" userId="1225ada71193fb74" providerId="LiveId" clId="{284F8397-74F3-4DD2-A81B-0D9C6C9A0AD6}" dt="2021-12-19T18:19:23.820" v="7" actId="26606"/>
          <ac:spMkLst>
            <pc:docMk/>
            <pc:sldMk cId="3620840769" sldId="257"/>
            <ac:spMk id="19" creationId="{33CD251C-A887-4D2F-925B-FC097198538B}"/>
          </ac:spMkLst>
        </pc:spChg>
        <pc:spChg chg="add del">
          <ac:chgData name="Omar Ayoub" userId="1225ada71193fb74" providerId="LiveId" clId="{284F8397-74F3-4DD2-A81B-0D9C6C9A0AD6}" dt="2021-12-19T18:19:23.820" v="7" actId="26606"/>
          <ac:spMkLst>
            <pc:docMk/>
            <pc:sldMk cId="3620840769" sldId="257"/>
            <ac:spMk id="21" creationId="{3B2069EE-A08E-44F0-B3F9-3CF8CC2DCAD5}"/>
          </ac:spMkLst>
        </pc:spChg>
        <pc:spChg chg="add del">
          <ac:chgData name="Omar Ayoub" userId="1225ada71193fb74" providerId="LiveId" clId="{284F8397-74F3-4DD2-A81B-0D9C6C9A0AD6}" dt="2021-12-19T18:19:08.075" v="3" actId="26606"/>
          <ac:spMkLst>
            <pc:docMk/>
            <pc:sldMk cId="3620840769" sldId="257"/>
            <ac:spMk id="30" creationId="{605494DE-B078-4D87-BB01-C84320618DAD}"/>
          </ac:spMkLst>
        </pc:spChg>
        <pc:spChg chg="add del">
          <ac:chgData name="Omar Ayoub" userId="1225ada71193fb74" providerId="LiveId" clId="{284F8397-74F3-4DD2-A81B-0D9C6C9A0AD6}" dt="2021-12-19T18:19:08.075" v="3" actId="26606"/>
          <ac:spMkLst>
            <pc:docMk/>
            <pc:sldMk cId="3620840769" sldId="257"/>
            <ac:spMk id="32" creationId="{9A0576B0-CD8C-4661-95C8-A9F2CE7CDDB0}"/>
          </ac:spMkLst>
        </pc:spChg>
        <pc:spChg chg="add del">
          <ac:chgData name="Omar Ayoub" userId="1225ada71193fb74" providerId="LiveId" clId="{284F8397-74F3-4DD2-A81B-0D9C6C9A0AD6}" dt="2021-12-19T18:19:08.075" v="3" actId="26606"/>
          <ac:spMkLst>
            <pc:docMk/>
            <pc:sldMk cId="3620840769" sldId="257"/>
            <ac:spMk id="34" creationId="{3FF60E2B-3919-423C-B1FF-56CDE6681165}"/>
          </ac:spMkLst>
        </pc:spChg>
        <pc:spChg chg="add del">
          <ac:chgData name="Omar Ayoub" userId="1225ada71193fb74" providerId="LiveId" clId="{284F8397-74F3-4DD2-A81B-0D9C6C9A0AD6}" dt="2021-12-19T18:19:23.797" v="6" actId="26606"/>
          <ac:spMkLst>
            <pc:docMk/>
            <pc:sldMk cId="3620840769" sldId="257"/>
            <ac:spMk id="36" creationId="{08C9B587-E65E-4B52-B37C-ABEBB6E87928}"/>
          </ac:spMkLst>
        </pc:spChg>
        <pc:spChg chg="add del">
          <ac:chgData name="Omar Ayoub" userId="1225ada71193fb74" providerId="LiveId" clId="{284F8397-74F3-4DD2-A81B-0D9C6C9A0AD6}" dt="2021-12-19T18:19:23.797" v="6" actId="26606"/>
          <ac:spMkLst>
            <pc:docMk/>
            <pc:sldMk cId="3620840769" sldId="257"/>
            <ac:spMk id="37" creationId="{0671A8AE-40A1-4631-A6B8-581AFF065482}"/>
          </ac:spMkLst>
        </pc:spChg>
        <pc:spChg chg="add del">
          <ac:chgData name="Omar Ayoub" userId="1225ada71193fb74" providerId="LiveId" clId="{284F8397-74F3-4DD2-A81B-0D9C6C9A0AD6}" dt="2021-12-19T18:19:23.797" v="6" actId="26606"/>
          <ac:spMkLst>
            <pc:docMk/>
            <pc:sldMk cId="3620840769" sldId="257"/>
            <ac:spMk id="38" creationId="{AB58EF07-17C2-48CF-ABB0-EEF1F17CB8F0}"/>
          </ac:spMkLst>
        </pc:spChg>
        <pc:spChg chg="add del">
          <ac:chgData name="Omar Ayoub" userId="1225ada71193fb74" providerId="LiveId" clId="{284F8397-74F3-4DD2-A81B-0D9C6C9A0AD6}" dt="2021-12-19T18:19:23.797" v="6" actId="26606"/>
          <ac:spMkLst>
            <pc:docMk/>
            <pc:sldMk cId="3620840769" sldId="257"/>
            <ac:spMk id="39" creationId="{AF2F604E-43BE-4DC3-B983-E071523364F8}"/>
          </ac:spMkLst>
        </pc:spChg>
        <pc:spChg chg="add">
          <ac:chgData name="Omar Ayoub" userId="1225ada71193fb74" providerId="LiveId" clId="{284F8397-74F3-4DD2-A81B-0D9C6C9A0AD6}" dt="2021-12-19T18:19:23.820" v="7" actId="26606"/>
          <ac:spMkLst>
            <pc:docMk/>
            <pc:sldMk cId="3620840769" sldId="257"/>
            <ac:spMk id="41" creationId="{605494DE-B078-4D87-BB01-C84320618DAD}"/>
          </ac:spMkLst>
        </pc:spChg>
        <pc:spChg chg="add">
          <ac:chgData name="Omar Ayoub" userId="1225ada71193fb74" providerId="LiveId" clId="{284F8397-74F3-4DD2-A81B-0D9C6C9A0AD6}" dt="2021-12-19T18:19:23.820" v="7" actId="26606"/>
          <ac:spMkLst>
            <pc:docMk/>
            <pc:sldMk cId="3620840769" sldId="257"/>
            <ac:spMk id="42" creationId="{9A0576B0-CD8C-4661-95C8-A9F2CE7CDDB0}"/>
          </ac:spMkLst>
        </pc:spChg>
        <pc:spChg chg="add">
          <ac:chgData name="Omar Ayoub" userId="1225ada71193fb74" providerId="LiveId" clId="{284F8397-74F3-4DD2-A81B-0D9C6C9A0AD6}" dt="2021-12-19T18:19:23.820" v="7" actId="26606"/>
          <ac:spMkLst>
            <pc:docMk/>
            <pc:sldMk cId="3620840769" sldId="257"/>
            <ac:spMk id="43" creationId="{3FF60E2B-3919-423C-B1FF-56CDE6681165}"/>
          </ac:spMkLst>
        </pc:spChg>
        <pc:grpChg chg="add del">
          <ac:chgData name="Omar Ayoub" userId="1225ada71193fb74" providerId="LiveId" clId="{284F8397-74F3-4DD2-A81B-0D9C6C9A0AD6}" dt="2021-12-19T18:19:23.820" v="7" actId="26606"/>
          <ac:grpSpMkLst>
            <pc:docMk/>
            <pc:sldMk cId="3620840769" sldId="257"/>
            <ac:grpSpMk id="23" creationId="{C9888C69-11CC-40BA-BABF-F9B7E11C9156}"/>
          </ac:grpSpMkLst>
        </pc:grpChg>
        <pc:picChg chg="mod">
          <ac:chgData name="Omar Ayoub" userId="1225ada71193fb74" providerId="LiveId" clId="{284F8397-74F3-4DD2-A81B-0D9C6C9A0AD6}" dt="2021-12-19T18:19:23.820" v="7" actId="26606"/>
          <ac:picMkLst>
            <pc:docMk/>
            <pc:sldMk cId="3620840769" sldId="257"/>
            <ac:picMk id="9" creationId="{B39E1F5D-341B-4212-AB9F-FA3855442A7B}"/>
          </ac:picMkLst>
        </pc:picChg>
      </pc:sldChg>
      <pc:sldChg chg="modSp mod">
        <pc:chgData name="Omar Ayoub" userId="1225ada71193fb74" providerId="LiveId" clId="{284F8397-74F3-4DD2-A81B-0D9C6C9A0AD6}" dt="2021-12-19T18:30:46.220" v="120" actId="20577"/>
        <pc:sldMkLst>
          <pc:docMk/>
          <pc:sldMk cId="1548841087" sldId="258"/>
        </pc:sldMkLst>
        <pc:spChg chg="mod">
          <ac:chgData name="Omar Ayoub" userId="1225ada71193fb74" providerId="LiveId" clId="{284F8397-74F3-4DD2-A81B-0D9C6C9A0AD6}" dt="2021-12-19T18:30:46.220" v="120" actId="20577"/>
          <ac:spMkLst>
            <pc:docMk/>
            <pc:sldMk cId="1548841087" sldId="258"/>
            <ac:spMk id="3" creationId="{5ABC4380-E90C-42A3-9C64-21FE254D17B9}"/>
          </ac:spMkLst>
        </pc:spChg>
      </pc:sldChg>
      <pc:sldChg chg="modNotesTx">
        <pc:chgData name="Omar Ayoub" userId="1225ada71193fb74" providerId="LiveId" clId="{284F8397-74F3-4DD2-A81B-0D9C6C9A0AD6}" dt="2021-12-21T19:01:27.077" v="1745" actId="20577"/>
        <pc:sldMkLst>
          <pc:docMk/>
          <pc:sldMk cId="2571324284" sldId="264"/>
        </pc:sldMkLst>
      </pc:sldChg>
      <pc:sldChg chg="modNotesTx">
        <pc:chgData name="Omar Ayoub" userId="1225ada71193fb74" providerId="LiveId" clId="{284F8397-74F3-4DD2-A81B-0D9C6C9A0AD6}" dt="2021-12-21T19:02:53.467" v="1849" actId="20577"/>
        <pc:sldMkLst>
          <pc:docMk/>
          <pc:sldMk cId="495694102" sldId="265"/>
        </pc:sldMkLst>
      </pc:sldChg>
      <pc:sldChg chg="modSp mod modNotesTx">
        <pc:chgData name="Omar Ayoub" userId="1225ada71193fb74" providerId="LiveId" clId="{284F8397-74F3-4DD2-A81B-0D9C6C9A0AD6}" dt="2021-12-22T04:21:46.384" v="2172" actId="20577"/>
        <pc:sldMkLst>
          <pc:docMk/>
          <pc:sldMk cId="3031977387" sldId="269"/>
        </pc:sldMkLst>
        <pc:picChg chg="mod">
          <ac:chgData name="Omar Ayoub" userId="1225ada71193fb74" providerId="LiveId" clId="{284F8397-74F3-4DD2-A81B-0D9C6C9A0AD6}" dt="2021-12-19T18:59:36.576" v="153" actId="1076"/>
          <ac:picMkLst>
            <pc:docMk/>
            <pc:sldMk cId="3031977387" sldId="269"/>
            <ac:picMk id="5" creationId="{ACB4CC96-8156-4B2A-A24E-B6BC778202AE}"/>
          </ac:picMkLst>
        </pc:picChg>
      </pc:sldChg>
      <pc:sldChg chg="modNotesTx">
        <pc:chgData name="Omar Ayoub" userId="1225ada71193fb74" providerId="LiveId" clId="{284F8397-74F3-4DD2-A81B-0D9C6C9A0AD6}" dt="2021-12-22T04:25:37.418" v="2374" actId="20577"/>
        <pc:sldMkLst>
          <pc:docMk/>
          <pc:sldMk cId="873113758" sldId="270"/>
        </pc:sldMkLst>
      </pc:sldChg>
      <pc:sldChg chg="modNotesTx">
        <pc:chgData name="Omar Ayoub" userId="1225ada71193fb74" providerId="LiveId" clId="{284F8397-74F3-4DD2-A81B-0D9C6C9A0AD6}" dt="2021-12-21T18:32:30.821" v="1298" actId="121"/>
        <pc:sldMkLst>
          <pc:docMk/>
          <pc:sldMk cId="1771855268" sldId="272"/>
        </pc:sldMkLst>
      </pc:sldChg>
      <pc:sldChg chg="modNotesTx">
        <pc:chgData name="Omar Ayoub" userId="1225ada71193fb74" providerId="LiveId" clId="{284F8397-74F3-4DD2-A81B-0D9C6C9A0AD6}" dt="2021-12-22T04:29:46.797" v="2600" actId="20577"/>
        <pc:sldMkLst>
          <pc:docMk/>
          <pc:sldMk cId="3182082134" sldId="274"/>
        </pc:sldMkLst>
      </pc:sldChg>
      <pc:sldChg chg="addSp delSp modSp mod">
        <pc:chgData name="Omar Ayoub" userId="1225ada71193fb74" providerId="LiveId" clId="{284F8397-74F3-4DD2-A81B-0D9C6C9A0AD6}" dt="2021-12-19T18:32:01.755" v="134" actId="20577"/>
        <pc:sldMkLst>
          <pc:docMk/>
          <pc:sldMk cId="185413780" sldId="275"/>
        </pc:sldMkLst>
        <pc:spChg chg="mod ord">
          <ac:chgData name="Omar Ayoub" userId="1225ada71193fb74" providerId="LiveId" clId="{284F8397-74F3-4DD2-A81B-0D9C6C9A0AD6}" dt="2021-12-19T18:32:01.755" v="134" actId="20577"/>
          <ac:spMkLst>
            <pc:docMk/>
            <pc:sldMk cId="185413780" sldId="275"/>
            <ac:spMk id="37" creationId="{222F4C0F-BCD9-47F6-9AC0-265A8FC2D472}"/>
          </ac:spMkLst>
        </pc:spChg>
        <pc:spChg chg="add del">
          <ac:chgData name="Omar Ayoub" userId="1225ada71193fb74" providerId="LiveId" clId="{284F8397-74F3-4DD2-A81B-0D9C6C9A0AD6}" dt="2021-12-19T18:31:50.733" v="124" actId="26606"/>
          <ac:spMkLst>
            <pc:docMk/>
            <pc:sldMk cId="185413780" sldId="275"/>
            <ac:spMk id="47" creationId="{A4AC5506-6312-4701-8D3C-40187889A947}"/>
          </ac:spMkLst>
        </pc:spChg>
        <pc:spChg chg="add del">
          <ac:chgData name="Omar Ayoub" userId="1225ada71193fb74" providerId="LiveId" clId="{284F8397-74F3-4DD2-A81B-0D9C6C9A0AD6}" dt="2021-12-19T18:31:50.733" v="124" actId="26606"/>
          <ac:spMkLst>
            <pc:docMk/>
            <pc:sldMk cId="185413780" sldId="275"/>
            <ac:spMk id="49" creationId="{EB270761-CC40-4F3F-A916-7E3BC3989348}"/>
          </ac:spMkLst>
        </pc:spChg>
        <pc:spChg chg="add del">
          <ac:chgData name="Omar Ayoub" userId="1225ada71193fb74" providerId="LiveId" clId="{284F8397-74F3-4DD2-A81B-0D9C6C9A0AD6}" dt="2021-12-19T18:31:50.733" v="124" actId="26606"/>
          <ac:spMkLst>
            <pc:docMk/>
            <pc:sldMk cId="185413780" sldId="275"/>
            <ac:spMk id="50" creationId="{3C012B17-4DEF-423C-B283-17831FBF5638}"/>
          </ac:spMkLst>
        </pc:spChg>
        <pc:spChg chg="add del">
          <ac:chgData name="Omar Ayoub" userId="1225ada71193fb74" providerId="LiveId" clId="{284F8397-74F3-4DD2-A81B-0D9C6C9A0AD6}" dt="2021-12-19T18:31:22.766" v="122" actId="26606"/>
          <ac:spMkLst>
            <pc:docMk/>
            <pc:sldMk cId="185413780" sldId="275"/>
            <ac:spMk id="54" creationId="{247AB924-1B87-43FC-B7C7-B112D5C51A0E}"/>
          </ac:spMkLst>
        </pc:spChg>
        <pc:picChg chg="mod">
          <ac:chgData name="Omar Ayoub" userId="1225ada71193fb74" providerId="LiveId" clId="{284F8397-74F3-4DD2-A81B-0D9C6C9A0AD6}" dt="2021-12-19T18:31:50.733" v="124" actId="26606"/>
          <ac:picMkLst>
            <pc:docMk/>
            <pc:sldMk cId="185413780" sldId="275"/>
            <ac:picMk id="5" creationId="{7021ED79-27B6-4ABA-AB29-872D303B74E8}"/>
          </ac:picMkLst>
        </pc:picChg>
        <pc:picChg chg="mod">
          <ac:chgData name="Omar Ayoub" userId="1225ada71193fb74" providerId="LiveId" clId="{284F8397-74F3-4DD2-A81B-0D9C6C9A0AD6}" dt="2021-12-19T18:31:50.733" v="124" actId="26606"/>
          <ac:picMkLst>
            <pc:docMk/>
            <pc:sldMk cId="185413780" sldId="275"/>
            <ac:picMk id="10" creationId="{CFE36380-D0ED-45FE-9844-8290D35C44A8}"/>
          </ac:picMkLst>
        </pc:picChg>
        <pc:picChg chg="mod ord">
          <ac:chgData name="Omar Ayoub" userId="1225ada71193fb74" providerId="LiveId" clId="{284F8397-74F3-4DD2-A81B-0D9C6C9A0AD6}" dt="2021-12-19T18:31:50.733" v="124" actId="26606"/>
          <ac:picMkLst>
            <pc:docMk/>
            <pc:sldMk cId="185413780" sldId="275"/>
            <ac:picMk id="11" creationId="{ECADF938-54CC-45A8-A844-FC14D860BA5A}"/>
          </ac:picMkLst>
        </pc:picChg>
        <pc:cxnChg chg="add del">
          <ac:chgData name="Omar Ayoub" userId="1225ada71193fb74" providerId="LiveId" clId="{284F8397-74F3-4DD2-A81B-0D9C6C9A0AD6}" dt="2021-12-19T18:31:22.766" v="122" actId="26606"/>
          <ac:cxnSpMkLst>
            <pc:docMk/>
            <pc:sldMk cId="185413780" sldId="275"/>
            <ac:cxnSpMk id="52" creationId="{99AE2756-0FC4-4155-83E7-58AAAB63E757}"/>
          </ac:cxnSpMkLst>
        </pc:cxnChg>
        <pc:cxnChg chg="add del">
          <ac:chgData name="Omar Ayoub" userId="1225ada71193fb74" providerId="LiveId" clId="{284F8397-74F3-4DD2-A81B-0D9C6C9A0AD6}" dt="2021-12-19T18:31:22.766" v="122" actId="26606"/>
          <ac:cxnSpMkLst>
            <pc:docMk/>
            <pc:sldMk cId="185413780" sldId="275"/>
            <ac:cxnSpMk id="56" creationId="{818DC98F-4057-4645-B948-F604F39A9CFE}"/>
          </ac:cxnSpMkLst>
        </pc:cxnChg>
        <pc:cxnChg chg="add del">
          <ac:chgData name="Omar Ayoub" userId="1225ada71193fb74" providerId="LiveId" clId="{284F8397-74F3-4DD2-A81B-0D9C6C9A0AD6}" dt="2021-12-19T18:31:22.766" v="122" actId="26606"/>
          <ac:cxnSpMkLst>
            <pc:docMk/>
            <pc:sldMk cId="185413780" sldId="275"/>
            <ac:cxnSpMk id="58" creationId="{DAD2B705-4A9B-408D-AA80-4F41045E09DE}"/>
          </ac:cxnSpMkLst>
        </pc:cxnChg>
      </pc:sldChg>
      <pc:sldChg chg="addSp delSp modSp new mod setBg setClrOvrMap modNotesTx">
        <pc:chgData name="Omar Ayoub" userId="1225ada71193fb74" providerId="LiveId" clId="{284F8397-74F3-4DD2-A81B-0D9C6C9A0AD6}" dt="2021-12-21T18:47:09.043" v="1610"/>
        <pc:sldMkLst>
          <pc:docMk/>
          <pc:sldMk cId="2519388076" sldId="276"/>
        </pc:sldMkLst>
        <pc:spChg chg="mod">
          <ac:chgData name="Omar Ayoub" userId="1225ada71193fb74" providerId="LiveId" clId="{284F8397-74F3-4DD2-A81B-0D9C6C9A0AD6}" dt="2021-12-19T18:30:00.217" v="100" actId="26606"/>
          <ac:spMkLst>
            <pc:docMk/>
            <pc:sldMk cId="2519388076" sldId="276"/>
            <ac:spMk id="2" creationId="{91640964-7DC1-4520-86D3-C9CFD22CA213}"/>
          </ac:spMkLst>
        </pc:spChg>
        <pc:spChg chg="add del mod">
          <ac:chgData name="Omar Ayoub" userId="1225ada71193fb74" providerId="LiveId" clId="{284F8397-74F3-4DD2-A81B-0D9C6C9A0AD6}" dt="2021-12-19T18:30:00.217" v="100" actId="26606"/>
          <ac:spMkLst>
            <pc:docMk/>
            <pc:sldMk cId="2519388076" sldId="276"/>
            <ac:spMk id="3" creationId="{C83AF5D6-193F-4557-9BF1-FE978F77861E}"/>
          </ac:spMkLst>
        </pc:spChg>
        <pc:spChg chg="add">
          <ac:chgData name="Omar Ayoub" userId="1225ada71193fb74" providerId="LiveId" clId="{284F8397-74F3-4DD2-A81B-0D9C6C9A0AD6}" dt="2021-12-19T18:30:00.217" v="100" actId="26606"/>
          <ac:spMkLst>
            <pc:docMk/>
            <pc:sldMk cId="2519388076" sldId="276"/>
            <ac:spMk id="6" creationId="{C5E6CFF1-2F42-4E10-9A97-F116F46F53FE}"/>
          </ac:spMkLst>
        </pc:spChg>
        <pc:spChg chg="add del">
          <ac:chgData name="Omar Ayoub" userId="1225ada71193fb74" providerId="LiveId" clId="{284F8397-74F3-4DD2-A81B-0D9C6C9A0AD6}" dt="2021-12-19T18:29:53.066" v="97" actId="26606"/>
          <ac:spMkLst>
            <pc:docMk/>
            <pc:sldMk cId="2519388076" sldId="276"/>
            <ac:spMk id="8" creationId="{C7FA33FF-088D-4F16-95A2-2C64D353DEA8}"/>
          </ac:spMkLst>
        </pc:spChg>
        <pc:spChg chg="add del">
          <ac:chgData name="Omar Ayoub" userId="1225ada71193fb74" providerId="LiveId" clId="{284F8397-74F3-4DD2-A81B-0D9C6C9A0AD6}" dt="2021-12-19T18:29:47.303" v="95" actId="26606"/>
          <ac:spMkLst>
            <pc:docMk/>
            <pc:sldMk cId="2519388076" sldId="276"/>
            <ac:spMk id="9" creationId="{9AA72BD9-2C5A-4EDC-931F-5AA08EACA0F3}"/>
          </ac:spMkLst>
        </pc:spChg>
        <pc:spChg chg="add del">
          <ac:chgData name="Omar Ayoub" userId="1225ada71193fb74" providerId="LiveId" clId="{284F8397-74F3-4DD2-A81B-0D9C6C9A0AD6}" dt="2021-12-19T18:29:53.066" v="97" actId="26606"/>
          <ac:spMkLst>
            <pc:docMk/>
            <pc:sldMk cId="2519388076" sldId="276"/>
            <ac:spMk id="10" creationId="{A376EFB1-01CF-419F-ABF1-2AF02BBFCBD1}"/>
          </ac:spMkLst>
        </pc:spChg>
        <pc:spChg chg="add del">
          <ac:chgData name="Omar Ayoub" userId="1225ada71193fb74" providerId="LiveId" clId="{284F8397-74F3-4DD2-A81B-0D9C6C9A0AD6}" dt="2021-12-19T18:29:47.303" v="95" actId="26606"/>
          <ac:spMkLst>
            <pc:docMk/>
            <pc:sldMk cId="2519388076" sldId="276"/>
            <ac:spMk id="11" creationId="{DD3981AC-7B61-4947-BCF3-F7AA7FA385B9}"/>
          </ac:spMkLst>
        </pc:spChg>
        <pc:spChg chg="add del">
          <ac:chgData name="Omar Ayoub" userId="1225ada71193fb74" providerId="LiveId" clId="{284F8397-74F3-4DD2-A81B-0D9C6C9A0AD6}" dt="2021-12-19T18:29:53.066" v="97" actId="26606"/>
          <ac:spMkLst>
            <pc:docMk/>
            <pc:sldMk cId="2519388076" sldId="276"/>
            <ac:spMk id="12" creationId="{FF9DEA15-78BD-4750-AA18-B9F28A6D5AB8}"/>
          </ac:spMkLst>
        </pc:spChg>
        <pc:spChg chg="add del">
          <ac:chgData name="Omar Ayoub" userId="1225ada71193fb74" providerId="LiveId" clId="{284F8397-74F3-4DD2-A81B-0D9C6C9A0AD6}" dt="2021-12-19T18:29:47.303" v="95" actId="26606"/>
          <ac:spMkLst>
            <pc:docMk/>
            <pc:sldMk cId="2519388076" sldId="276"/>
            <ac:spMk id="13" creationId="{55D4142C-5077-457F-A6AD-3FECFDB39685}"/>
          </ac:spMkLst>
        </pc:spChg>
        <pc:spChg chg="add del">
          <ac:chgData name="Omar Ayoub" userId="1225ada71193fb74" providerId="LiveId" clId="{284F8397-74F3-4DD2-A81B-0D9C6C9A0AD6}" dt="2021-12-19T18:29:47.303" v="95" actId="26606"/>
          <ac:spMkLst>
            <pc:docMk/>
            <pc:sldMk cId="2519388076" sldId="276"/>
            <ac:spMk id="15" creationId="{7A5F0580-5EE9-419F-96EE-B6529EF6E7D0}"/>
          </ac:spMkLst>
        </pc:spChg>
        <pc:graphicFrameChg chg="add del">
          <ac:chgData name="Omar Ayoub" userId="1225ada71193fb74" providerId="LiveId" clId="{284F8397-74F3-4DD2-A81B-0D9C6C9A0AD6}" dt="2021-12-19T18:29:57.942" v="99" actId="26606"/>
          <ac:graphicFrameMkLst>
            <pc:docMk/>
            <pc:sldMk cId="2519388076" sldId="276"/>
            <ac:graphicFrameMk id="14" creationId="{0542309A-DB89-4DCD-9D49-7B4543387314}"/>
          </ac:graphicFrameMkLst>
        </pc:graphicFrameChg>
        <pc:picChg chg="add del">
          <ac:chgData name="Omar Ayoub" userId="1225ada71193fb74" providerId="LiveId" clId="{284F8397-74F3-4DD2-A81B-0D9C6C9A0AD6}" dt="2021-12-19T18:29:47.303" v="95" actId="26606"/>
          <ac:picMkLst>
            <pc:docMk/>
            <pc:sldMk cId="2519388076" sldId="276"/>
            <ac:picMk id="5" creationId="{6C449A0F-782E-4735-A792-8AF84BCA3475}"/>
          </ac:picMkLst>
        </pc:picChg>
        <pc:picChg chg="add">
          <ac:chgData name="Omar Ayoub" userId="1225ada71193fb74" providerId="LiveId" clId="{284F8397-74F3-4DD2-A81B-0D9C6C9A0AD6}" dt="2021-12-19T18:30:00.217" v="100" actId="26606"/>
          <ac:picMkLst>
            <pc:docMk/>
            <pc:sldMk cId="2519388076" sldId="276"/>
            <ac:picMk id="7" creationId="{ADA42FB3-E1FA-40DF-B8FC-8B69AEA7D9AD}"/>
          </ac:picMkLst>
        </pc:picChg>
        <pc:cxnChg chg="add">
          <ac:chgData name="Omar Ayoub" userId="1225ada71193fb74" providerId="LiveId" clId="{284F8397-74F3-4DD2-A81B-0D9C6C9A0AD6}" dt="2021-12-19T18:30:00.217" v="100" actId="26606"/>
          <ac:cxnSpMkLst>
            <pc:docMk/>
            <pc:sldMk cId="2519388076" sldId="276"/>
            <ac:cxnSpMk id="16" creationId="{67182200-4859-4C8D-BCBB-55B245C28BA3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EB71D-A07F-476A-AD7F-302068647893}" type="doc">
      <dgm:prSet loTypeId="urn:microsoft.com/office/officeart/2005/8/layout/matrix3" loCatId="matrix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258D859-8F34-4C71-B582-6FE7148060AF}">
      <dgm:prSet/>
      <dgm:spPr/>
      <dgm:t>
        <a:bodyPr/>
        <a:lstStyle/>
        <a:p>
          <a:r>
            <a:rPr lang="en-US"/>
            <a:t>Tourist's reference</a:t>
          </a:r>
        </a:p>
      </dgm:t>
    </dgm:pt>
    <dgm:pt modelId="{81DF7001-5A42-4329-AA80-42DC6FB13104}" type="parTrans" cxnId="{A42D77DD-C3BC-48DB-B915-5A7F37329A25}">
      <dgm:prSet/>
      <dgm:spPr/>
      <dgm:t>
        <a:bodyPr/>
        <a:lstStyle/>
        <a:p>
          <a:endParaRPr lang="en-US"/>
        </a:p>
      </dgm:t>
    </dgm:pt>
    <dgm:pt modelId="{F9515737-342E-4C0F-9321-EF201D7CB229}" type="sibTrans" cxnId="{A42D77DD-C3BC-48DB-B915-5A7F37329A25}">
      <dgm:prSet/>
      <dgm:spPr/>
      <dgm:t>
        <a:bodyPr/>
        <a:lstStyle/>
        <a:p>
          <a:endParaRPr lang="en-US"/>
        </a:p>
      </dgm:t>
    </dgm:pt>
    <dgm:pt modelId="{317C4204-B07E-4A2B-895E-BA9859F94BD5}">
      <dgm:prSet/>
      <dgm:spPr/>
      <dgm:t>
        <a:bodyPr/>
        <a:lstStyle/>
        <a:p>
          <a:r>
            <a:rPr lang="en-US" dirty="0"/>
            <a:t>Crowd System</a:t>
          </a:r>
        </a:p>
      </dgm:t>
    </dgm:pt>
    <dgm:pt modelId="{73D75111-17B8-410F-A6CD-7136BC0E30AD}" type="parTrans" cxnId="{98569426-2A7E-42EF-8CE0-D12E6EB34394}">
      <dgm:prSet/>
      <dgm:spPr/>
      <dgm:t>
        <a:bodyPr/>
        <a:lstStyle/>
        <a:p>
          <a:endParaRPr lang="en-US"/>
        </a:p>
      </dgm:t>
    </dgm:pt>
    <dgm:pt modelId="{D67B2487-1206-422D-9984-0523FBCD841F}" type="sibTrans" cxnId="{98569426-2A7E-42EF-8CE0-D12E6EB34394}">
      <dgm:prSet/>
      <dgm:spPr/>
      <dgm:t>
        <a:bodyPr/>
        <a:lstStyle/>
        <a:p>
          <a:endParaRPr lang="en-US"/>
        </a:p>
      </dgm:t>
    </dgm:pt>
    <dgm:pt modelId="{D9AF0198-9E40-475E-848B-B7AE9ABF787D}">
      <dgm:prSet/>
      <dgm:spPr/>
      <dgm:t>
        <a:bodyPr/>
        <a:lstStyle/>
        <a:p>
          <a:r>
            <a:rPr lang="en-US" dirty="0"/>
            <a:t>Tourism Services</a:t>
          </a:r>
        </a:p>
      </dgm:t>
    </dgm:pt>
    <dgm:pt modelId="{FE14DB6A-D909-4D72-8ACE-B46AB3ED3754}" type="parTrans" cxnId="{2DDAF8C0-651C-4604-A693-F9E05A57A52A}">
      <dgm:prSet/>
      <dgm:spPr/>
      <dgm:t>
        <a:bodyPr/>
        <a:lstStyle/>
        <a:p>
          <a:endParaRPr lang="en-US"/>
        </a:p>
      </dgm:t>
    </dgm:pt>
    <dgm:pt modelId="{BBEAD512-4A26-4C32-9A6E-8B8EC5623609}" type="sibTrans" cxnId="{2DDAF8C0-651C-4604-A693-F9E05A57A52A}">
      <dgm:prSet/>
      <dgm:spPr/>
      <dgm:t>
        <a:bodyPr/>
        <a:lstStyle/>
        <a:p>
          <a:endParaRPr lang="en-US"/>
        </a:p>
      </dgm:t>
    </dgm:pt>
    <dgm:pt modelId="{5E3D67CB-5056-4749-890C-A408C9C42725}">
      <dgm:prSet/>
      <dgm:spPr/>
      <dgm:t>
        <a:bodyPr/>
        <a:lstStyle/>
        <a:p>
          <a:r>
            <a:rPr lang="en-US"/>
            <a:t>Recommender System</a:t>
          </a:r>
        </a:p>
      </dgm:t>
    </dgm:pt>
    <dgm:pt modelId="{BE1D7E74-38E7-42C8-95E9-E5175D560290}" type="parTrans" cxnId="{0BF4D0BB-228B-450B-8029-2E29FC9FCB35}">
      <dgm:prSet/>
      <dgm:spPr/>
      <dgm:t>
        <a:bodyPr/>
        <a:lstStyle/>
        <a:p>
          <a:endParaRPr lang="en-US"/>
        </a:p>
      </dgm:t>
    </dgm:pt>
    <dgm:pt modelId="{3AA89CD8-9BB5-4BE4-8F31-96919DF390A0}" type="sibTrans" cxnId="{0BF4D0BB-228B-450B-8029-2E29FC9FCB35}">
      <dgm:prSet/>
      <dgm:spPr/>
      <dgm:t>
        <a:bodyPr/>
        <a:lstStyle/>
        <a:p>
          <a:endParaRPr lang="en-US"/>
        </a:p>
      </dgm:t>
    </dgm:pt>
    <dgm:pt modelId="{6E0343E4-5FD0-4203-81BA-DDEF7DE7347E}" type="pres">
      <dgm:prSet presAssocID="{513EB71D-A07F-476A-AD7F-302068647893}" presName="matrix" presStyleCnt="0">
        <dgm:presLayoutVars>
          <dgm:chMax val="1"/>
          <dgm:dir/>
          <dgm:resizeHandles val="exact"/>
        </dgm:presLayoutVars>
      </dgm:prSet>
      <dgm:spPr/>
    </dgm:pt>
    <dgm:pt modelId="{92E4A27C-EAE3-4388-9000-9807DA146C8E}" type="pres">
      <dgm:prSet presAssocID="{513EB71D-A07F-476A-AD7F-302068647893}" presName="diamond" presStyleLbl="bgShp" presStyleIdx="0" presStyleCnt="1"/>
      <dgm:spPr/>
    </dgm:pt>
    <dgm:pt modelId="{D1203998-10B1-4AA7-B4BE-82701FB70A13}" type="pres">
      <dgm:prSet presAssocID="{513EB71D-A07F-476A-AD7F-3020686478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6848D3-13FA-4962-B961-F4C457729722}" type="pres">
      <dgm:prSet presAssocID="{513EB71D-A07F-476A-AD7F-3020686478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100DFD7-CAF5-4B89-ADA6-3F1FBC3BA7B3}" type="pres">
      <dgm:prSet presAssocID="{513EB71D-A07F-476A-AD7F-3020686478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C97958-B658-4243-8912-9F4D00F51AB4}" type="pres">
      <dgm:prSet presAssocID="{513EB71D-A07F-476A-AD7F-3020686478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8569426-2A7E-42EF-8CE0-D12E6EB34394}" srcId="{513EB71D-A07F-476A-AD7F-302068647893}" destId="{317C4204-B07E-4A2B-895E-BA9859F94BD5}" srcOrd="1" destOrd="0" parTransId="{73D75111-17B8-410F-A6CD-7136BC0E30AD}" sibTransId="{D67B2487-1206-422D-9984-0523FBCD841F}"/>
    <dgm:cxn modelId="{5FBEBE3E-6430-46A1-BC2A-9AB154F25751}" type="presOf" srcId="{513EB71D-A07F-476A-AD7F-302068647893}" destId="{6E0343E4-5FD0-4203-81BA-DDEF7DE7347E}" srcOrd="0" destOrd="0" presId="urn:microsoft.com/office/officeart/2005/8/layout/matrix3"/>
    <dgm:cxn modelId="{F7C54567-2A6C-4FBC-94FB-3FCA23389422}" type="presOf" srcId="{D9AF0198-9E40-475E-848B-B7AE9ABF787D}" destId="{C100DFD7-CAF5-4B89-ADA6-3F1FBC3BA7B3}" srcOrd="0" destOrd="0" presId="urn:microsoft.com/office/officeart/2005/8/layout/matrix3"/>
    <dgm:cxn modelId="{9269B86F-E71C-4287-A9DB-FBD8623344F4}" type="presOf" srcId="{5E3D67CB-5056-4749-890C-A408C9C42725}" destId="{21C97958-B658-4243-8912-9F4D00F51AB4}" srcOrd="0" destOrd="0" presId="urn:microsoft.com/office/officeart/2005/8/layout/matrix3"/>
    <dgm:cxn modelId="{4F650BA9-542A-4B40-9CCE-ECCD4994E486}" type="presOf" srcId="{317C4204-B07E-4A2B-895E-BA9859F94BD5}" destId="{136848D3-13FA-4962-B961-F4C457729722}" srcOrd="0" destOrd="0" presId="urn:microsoft.com/office/officeart/2005/8/layout/matrix3"/>
    <dgm:cxn modelId="{0BF4D0BB-228B-450B-8029-2E29FC9FCB35}" srcId="{513EB71D-A07F-476A-AD7F-302068647893}" destId="{5E3D67CB-5056-4749-890C-A408C9C42725}" srcOrd="3" destOrd="0" parTransId="{BE1D7E74-38E7-42C8-95E9-E5175D560290}" sibTransId="{3AA89CD8-9BB5-4BE4-8F31-96919DF390A0}"/>
    <dgm:cxn modelId="{2DDAF8C0-651C-4604-A693-F9E05A57A52A}" srcId="{513EB71D-A07F-476A-AD7F-302068647893}" destId="{D9AF0198-9E40-475E-848B-B7AE9ABF787D}" srcOrd="2" destOrd="0" parTransId="{FE14DB6A-D909-4D72-8ACE-B46AB3ED3754}" sibTransId="{BBEAD512-4A26-4C32-9A6E-8B8EC5623609}"/>
    <dgm:cxn modelId="{A42D77DD-C3BC-48DB-B915-5A7F37329A25}" srcId="{513EB71D-A07F-476A-AD7F-302068647893}" destId="{5258D859-8F34-4C71-B582-6FE7148060AF}" srcOrd="0" destOrd="0" parTransId="{81DF7001-5A42-4329-AA80-42DC6FB13104}" sibTransId="{F9515737-342E-4C0F-9321-EF201D7CB229}"/>
    <dgm:cxn modelId="{798624F1-6A7C-42CA-93CE-D355D41D0257}" type="presOf" srcId="{5258D859-8F34-4C71-B582-6FE7148060AF}" destId="{D1203998-10B1-4AA7-B4BE-82701FB70A13}" srcOrd="0" destOrd="0" presId="urn:microsoft.com/office/officeart/2005/8/layout/matrix3"/>
    <dgm:cxn modelId="{634B1F17-7503-44C5-8DDB-5C3949D7758E}" type="presParOf" srcId="{6E0343E4-5FD0-4203-81BA-DDEF7DE7347E}" destId="{92E4A27C-EAE3-4388-9000-9807DA146C8E}" srcOrd="0" destOrd="0" presId="urn:microsoft.com/office/officeart/2005/8/layout/matrix3"/>
    <dgm:cxn modelId="{9E9AEC59-D1B0-44C4-9792-BFFD4E89B1BE}" type="presParOf" srcId="{6E0343E4-5FD0-4203-81BA-DDEF7DE7347E}" destId="{D1203998-10B1-4AA7-B4BE-82701FB70A13}" srcOrd="1" destOrd="0" presId="urn:microsoft.com/office/officeart/2005/8/layout/matrix3"/>
    <dgm:cxn modelId="{E407B32B-911B-47EB-84BB-E0FD91FE6560}" type="presParOf" srcId="{6E0343E4-5FD0-4203-81BA-DDEF7DE7347E}" destId="{136848D3-13FA-4962-B961-F4C457729722}" srcOrd="2" destOrd="0" presId="urn:microsoft.com/office/officeart/2005/8/layout/matrix3"/>
    <dgm:cxn modelId="{BBCD6832-CCF8-4668-8EA1-7EADCD93F644}" type="presParOf" srcId="{6E0343E4-5FD0-4203-81BA-DDEF7DE7347E}" destId="{C100DFD7-CAF5-4B89-ADA6-3F1FBC3BA7B3}" srcOrd="3" destOrd="0" presId="urn:microsoft.com/office/officeart/2005/8/layout/matrix3"/>
    <dgm:cxn modelId="{559BB6F8-9EFF-4DC9-A251-FF3183FD8345}" type="presParOf" srcId="{6E0343E4-5FD0-4203-81BA-DDEF7DE7347E}" destId="{21C97958-B658-4243-8912-9F4D00F51AB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11E9C9-AA34-471C-B72B-15E3AE2896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A2D50B-2360-48C0-B068-BB25D5DB93BF}">
      <dgm:prSet/>
      <dgm:spPr/>
      <dgm:t>
        <a:bodyPr/>
        <a:lstStyle/>
        <a:p>
          <a:r>
            <a:rPr lang="en-US"/>
            <a:t>Usability </a:t>
          </a:r>
        </a:p>
      </dgm:t>
    </dgm:pt>
    <dgm:pt modelId="{87892FB2-A12A-4394-AA3F-B506531E74F0}" type="parTrans" cxnId="{17DB9A7A-9C32-4620-ABCC-FA1EC22659E7}">
      <dgm:prSet/>
      <dgm:spPr/>
      <dgm:t>
        <a:bodyPr/>
        <a:lstStyle/>
        <a:p>
          <a:endParaRPr lang="en-US"/>
        </a:p>
      </dgm:t>
    </dgm:pt>
    <dgm:pt modelId="{B928541B-E95F-4258-9201-C370FD7BFFE1}" type="sibTrans" cxnId="{17DB9A7A-9C32-4620-ABCC-FA1EC22659E7}">
      <dgm:prSet/>
      <dgm:spPr/>
      <dgm:t>
        <a:bodyPr/>
        <a:lstStyle/>
        <a:p>
          <a:endParaRPr lang="en-US"/>
        </a:p>
      </dgm:t>
    </dgm:pt>
    <dgm:pt modelId="{E0CB783D-4F29-4B80-9C9A-DEE98E680ABD}">
      <dgm:prSet/>
      <dgm:spPr/>
      <dgm:t>
        <a:bodyPr/>
        <a:lstStyle/>
        <a:p>
          <a:r>
            <a:rPr lang="en-US"/>
            <a:t>Reliability</a:t>
          </a:r>
        </a:p>
      </dgm:t>
    </dgm:pt>
    <dgm:pt modelId="{A9B5E07B-514C-4B2A-8924-0FF359360AC7}" type="parTrans" cxnId="{E91F26B0-E174-463B-BB58-39AB69989FD3}">
      <dgm:prSet/>
      <dgm:spPr/>
      <dgm:t>
        <a:bodyPr/>
        <a:lstStyle/>
        <a:p>
          <a:endParaRPr lang="en-US"/>
        </a:p>
      </dgm:t>
    </dgm:pt>
    <dgm:pt modelId="{12F45774-CD3A-4814-8834-478EC2C1EE8C}" type="sibTrans" cxnId="{E91F26B0-E174-463B-BB58-39AB69989FD3}">
      <dgm:prSet/>
      <dgm:spPr/>
      <dgm:t>
        <a:bodyPr/>
        <a:lstStyle/>
        <a:p>
          <a:endParaRPr lang="en-US"/>
        </a:p>
      </dgm:t>
    </dgm:pt>
    <dgm:pt modelId="{EA01AB02-4ECC-4908-A688-25020AFF7354}">
      <dgm:prSet/>
      <dgm:spPr/>
      <dgm:t>
        <a:bodyPr/>
        <a:lstStyle/>
        <a:p>
          <a:r>
            <a:rPr lang="en-US"/>
            <a:t>Efficiency</a:t>
          </a:r>
        </a:p>
      </dgm:t>
    </dgm:pt>
    <dgm:pt modelId="{F018EE3E-F934-4024-A053-D8A89A8ADF78}" type="parTrans" cxnId="{2B3706E2-B396-4334-A53E-8F7640A21F23}">
      <dgm:prSet/>
      <dgm:spPr/>
      <dgm:t>
        <a:bodyPr/>
        <a:lstStyle/>
        <a:p>
          <a:endParaRPr lang="en-US"/>
        </a:p>
      </dgm:t>
    </dgm:pt>
    <dgm:pt modelId="{2B748B0A-A96D-4AD2-A4FF-4002BD63CE83}" type="sibTrans" cxnId="{2B3706E2-B396-4334-A53E-8F7640A21F23}">
      <dgm:prSet/>
      <dgm:spPr/>
      <dgm:t>
        <a:bodyPr/>
        <a:lstStyle/>
        <a:p>
          <a:endParaRPr lang="en-US"/>
        </a:p>
      </dgm:t>
    </dgm:pt>
    <dgm:pt modelId="{689B43D1-ED7F-43F7-B73E-900E1E7198EA}">
      <dgm:prSet/>
      <dgm:spPr/>
      <dgm:t>
        <a:bodyPr/>
        <a:lstStyle/>
        <a:p>
          <a:r>
            <a:rPr lang="en-US"/>
            <a:t>Interoperability </a:t>
          </a:r>
        </a:p>
      </dgm:t>
    </dgm:pt>
    <dgm:pt modelId="{FE913786-E92E-4352-A9F0-13FACFA9E56E}" type="parTrans" cxnId="{9D7E8F25-D4DB-4577-84D3-DFEB16769CAA}">
      <dgm:prSet/>
      <dgm:spPr/>
      <dgm:t>
        <a:bodyPr/>
        <a:lstStyle/>
        <a:p>
          <a:endParaRPr lang="en-US"/>
        </a:p>
      </dgm:t>
    </dgm:pt>
    <dgm:pt modelId="{4DDCABD1-7C26-4B3D-8406-289C6DAB3945}" type="sibTrans" cxnId="{9D7E8F25-D4DB-4577-84D3-DFEB16769CAA}">
      <dgm:prSet/>
      <dgm:spPr/>
      <dgm:t>
        <a:bodyPr/>
        <a:lstStyle/>
        <a:p>
          <a:endParaRPr lang="en-US"/>
        </a:p>
      </dgm:t>
    </dgm:pt>
    <dgm:pt modelId="{4C8BF64D-15F0-4DEA-9332-3D7643F67D40}">
      <dgm:prSet/>
      <dgm:spPr/>
      <dgm:t>
        <a:bodyPr/>
        <a:lstStyle/>
        <a:p>
          <a:r>
            <a:rPr lang="en-US"/>
            <a:t>Security</a:t>
          </a:r>
        </a:p>
      </dgm:t>
    </dgm:pt>
    <dgm:pt modelId="{1DBB6510-A705-4636-BDB8-7A4D3B54C2C5}" type="parTrans" cxnId="{E28D04D4-1684-47E0-A9D3-929AA1AFCABE}">
      <dgm:prSet/>
      <dgm:spPr/>
      <dgm:t>
        <a:bodyPr/>
        <a:lstStyle/>
        <a:p>
          <a:endParaRPr lang="en-US"/>
        </a:p>
      </dgm:t>
    </dgm:pt>
    <dgm:pt modelId="{759ACF72-86D8-4BFE-87E4-C680F41098A9}" type="sibTrans" cxnId="{E28D04D4-1684-47E0-A9D3-929AA1AFCABE}">
      <dgm:prSet/>
      <dgm:spPr/>
      <dgm:t>
        <a:bodyPr/>
        <a:lstStyle/>
        <a:p>
          <a:endParaRPr lang="en-US"/>
        </a:p>
      </dgm:t>
    </dgm:pt>
    <dgm:pt modelId="{C2C97C3D-B7A8-46F8-96B5-F6A72BE6373C}" type="pres">
      <dgm:prSet presAssocID="{4B11E9C9-AA34-471C-B72B-15E3AE289606}" presName="root" presStyleCnt="0">
        <dgm:presLayoutVars>
          <dgm:dir/>
          <dgm:resizeHandles val="exact"/>
        </dgm:presLayoutVars>
      </dgm:prSet>
      <dgm:spPr/>
    </dgm:pt>
    <dgm:pt modelId="{1383CE4E-D5A1-4921-AEC5-81ACDF242DC3}" type="pres">
      <dgm:prSet presAssocID="{DBA2D50B-2360-48C0-B068-BB25D5DB93BF}" presName="compNode" presStyleCnt="0"/>
      <dgm:spPr/>
    </dgm:pt>
    <dgm:pt modelId="{F1547282-3BFE-4CF8-AC6D-785AAC535762}" type="pres">
      <dgm:prSet presAssocID="{DBA2D50B-2360-48C0-B068-BB25D5DB93BF}" presName="bgRect" presStyleLbl="bgShp" presStyleIdx="0" presStyleCnt="5"/>
      <dgm:spPr/>
    </dgm:pt>
    <dgm:pt modelId="{6AF50EF4-05E8-48A5-B2F7-CE112B0DA09F}" type="pres">
      <dgm:prSet presAssocID="{DBA2D50B-2360-48C0-B068-BB25D5DB93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ED78966-F17F-48C9-B68E-1B62E083DDC3}" type="pres">
      <dgm:prSet presAssocID="{DBA2D50B-2360-48C0-B068-BB25D5DB93BF}" presName="spaceRect" presStyleCnt="0"/>
      <dgm:spPr/>
    </dgm:pt>
    <dgm:pt modelId="{C13F444F-6C26-46CB-8A5B-F7B8B93A1DAE}" type="pres">
      <dgm:prSet presAssocID="{DBA2D50B-2360-48C0-B068-BB25D5DB93BF}" presName="parTx" presStyleLbl="revTx" presStyleIdx="0" presStyleCnt="5">
        <dgm:presLayoutVars>
          <dgm:chMax val="0"/>
          <dgm:chPref val="0"/>
        </dgm:presLayoutVars>
      </dgm:prSet>
      <dgm:spPr/>
    </dgm:pt>
    <dgm:pt modelId="{C72490BC-4C6F-4890-9951-EDCC8AB11959}" type="pres">
      <dgm:prSet presAssocID="{B928541B-E95F-4258-9201-C370FD7BFFE1}" presName="sibTrans" presStyleCnt="0"/>
      <dgm:spPr/>
    </dgm:pt>
    <dgm:pt modelId="{40975E41-A2BE-45A3-97FC-B921C5307354}" type="pres">
      <dgm:prSet presAssocID="{E0CB783D-4F29-4B80-9C9A-DEE98E680ABD}" presName="compNode" presStyleCnt="0"/>
      <dgm:spPr/>
    </dgm:pt>
    <dgm:pt modelId="{C3DA5B19-84CA-41BC-B33C-CE2685E85C12}" type="pres">
      <dgm:prSet presAssocID="{E0CB783D-4F29-4B80-9C9A-DEE98E680ABD}" presName="bgRect" presStyleLbl="bgShp" presStyleIdx="1" presStyleCnt="5"/>
      <dgm:spPr/>
    </dgm:pt>
    <dgm:pt modelId="{2AA0038B-F493-4C70-8F0F-3136867E9FE2}" type="pres">
      <dgm:prSet presAssocID="{E0CB783D-4F29-4B80-9C9A-DEE98E680AB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17D487D-6FEE-44D0-AE28-34702EB5A52F}" type="pres">
      <dgm:prSet presAssocID="{E0CB783D-4F29-4B80-9C9A-DEE98E680ABD}" presName="spaceRect" presStyleCnt="0"/>
      <dgm:spPr/>
    </dgm:pt>
    <dgm:pt modelId="{11AB6C65-0949-494C-8A64-953B92486884}" type="pres">
      <dgm:prSet presAssocID="{E0CB783D-4F29-4B80-9C9A-DEE98E680ABD}" presName="parTx" presStyleLbl="revTx" presStyleIdx="1" presStyleCnt="5">
        <dgm:presLayoutVars>
          <dgm:chMax val="0"/>
          <dgm:chPref val="0"/>
        </dgm:presLayoutVars>
      </dgm:prSet>
      <dgm:spPr/>
    </dgm:pt>
    <dgm:pt modelId="{6BF032C6-EA21-4CAA-A835-306BB7796933}" type="pres">
      <dgm:prSet presAssocID="{12F45774-CD3A-4814-8834-478EC2C1EE8C}" presName="sibTrans" presStyleCnt="0"/>
      <dgm:spPr/>
    </dgm:pt>
    <dgm:pt modelId="{8839CAD6-56D9-4952-8045-313BF8214CB9}" type="pres">
      <dgm:prSet presAssocID="{EA01AB02-4ECC-4908-A688-25020AFF7354}" presName="compNode" presStyleCnt="0"/>
      <dgm:spPr/>
    </dgm:pt>
    <dgm:pt modelId="{91ACC8B4-8F91-4264-887B-58C46651D535}" type="pres">
      <dgm:prSet presAssocID="{EA01AB02-4ECC-4908-A688-25020AFF7354}" presName="bgRect" presStyleLbl="bgShp" presStyleIdx="2" presStyleCnt="5"/>
      <dgm:spPr/>
    </dgm:pt>
    <dgm:pt modelId="{5261FB51-881A-43B2-AB8B-3D7070483C41}" type="pres">
      <dgm:prSet presAssocID="{EA01AB02-4ECC-4908-A688-25020AFF73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EEFD28F-673D-4CFD-8ECB-B0EA164141CA}" type="pres">
      <dgm:prSet presAssocID="{EA01AB02-4ECC-4908-A688-25020AFF7354}" presName="spaceRect" presStyleCnt="0"/>
      <dgm:spPr/>
    </dgm:pt>
    <dgm:pt modelId="{19BD3423-DD40-4954-946B-8273B18CED5A}" type="pres">
      <dgm:prSet presAssocID="{EA01AB02-4ECC-4908-A688-25020AFF7354}" presName="parTx" presStyleLbl="revTx" presStyleIdx="2" presStyleCnt="5">
        <dgm:presLayoutVars>
          <dgm:chMax val="0"/>
          <dgm:chPref val="0"/>
        </dgm:presLayoutVars>
      </dgm:prSet>
      <dgm:spPr/>
    </dgm:pt>
    <dgm:pt modelId="{4DEF1567-5E7D-4623-8CE6-83EBCEC689A4}" type="pres">
      <dgm:prSet presAssocID="{2B748B0A-A96D-4AD2-A4FF-4002BD63CE83}" presName="sibTrans" presStyleCnt="0"/>
      <dgm:spPr/>
    </dgm:pt>
    <dgm:pt modelId="{05CF871A-C064-4A87-8C23-02E5D8182443}" type="pres">
      <dgm:prSet presAssocID="{689B43D1-ED7F-43F7-B73E-900E1E7198EA}" presName="compNode" presStyleCnt="0"/>
      <dgm:spPr/>
    </dgm:pt>
    <dgm:pt modelId="{E27E9FA5-1FF0-4228-B80E-5CA12ABA2EE9}" type="pres">
      <dgm:prSet presAssocID="{689B43D1-ED7F-43F7-B73E-900E1E7198EA}" presName="bgRect" presStyleLbl="bgShp" presStyleIdx="3" presStyleCnt="5"/>
      <dgm:spPr/>
    </dgm:pt>
    <dgm:pt modelId="{E703D929-13CD-4824-AF49-2734BA059DA6}" type="pres">
      <dgm:prSet presAssocID="{689B43D1-ED7F-43F7-B73E-900E1E7198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EB04EBC-591D-444D-8BF2-D8A1BB929EEF}" type="pres">
      <dgm:prSet presAssocID="{689B43D1-ED7F-43F7-B73E-900E1E7198EA}" presName="spaceRect" presStyleCnt="0"/>
      <dgm:spPr/>
    </dgm:pt>
    <dgm:pt modelId="{E74B7C1D-2BC9-475C-BE02-2A9A39B17A85}" type="pres">
      <dgm:prSet presAssocID="{689B43D1-ED7F-43F7-B73E-900E1E7198EA}" presName="parTx" presStyleLbl="revTx" presStyleIdx="3" presStyleCnt="5">
        <dgm:presLayoutVars>
          <dgm:chMax val="0"/>
          <dgm:chPref val="0"/>
        </dgm:presLayoutVars>
      </dgm:prSet>
      <dgm:spPr/>
    </dgm:pt>
    <dgm:pt modelId="{6670E3B4-EB46-4202-8BEE-69A8BF7CAE95}" type="pres">
      <dgm:prSet presAssocID="{4DDCABD1-7C26-4B3D-8406-289C6DAB3945}" presName="sibTrans" presStyleCnt="0"/>
      <dgm:spPr/>
    </dgm:pt>
    <dgm:pt modelId="{3C8DEB99-336D-4594-BF3A-D6A22EB1CEB9}" type="pres">
      <dgm:prSet presAssocID="{4C8BF64D-15F0-4DEA-9332-3D7643F67D40}" presName="compNode" presStyleCnt="0"/>
      <dgm:spPr/>
    </dgm:pt>
    <dgm:pt modelId="{2416821E-2243-4B01-AAE6-1042B2A03CDA}" type="pres">
      <dgm:prSet presAssocID="{4C8BF64D-15F0-4DEA-9332-3D7643F67D40}" presName="bgRect" presStyleLbl="bgShp" presStyleIdx="4" presStyleCnt="5"/>
      <dgm:spPr/>
    </dgm:pt>
    <dgm:pt modelId="{EA91C29F-DC6C-4896-AF78-5B881824D7AF}" type="pres">
      <dgm:prSet presAssocID="{4C8BF64D-15F0-4DEA-9332-3D7643F67D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21DFD4C5-27E8-4F7B-BDE2-0AF4CF226740}" type="pres">
      <dgm:prSet presAssocID="{4C8BF64D-15F0-4DEA-9332-3D7643F67D40}" presName="spaceRect" presStyleCnt="0"/>
      <dgm:spPr/>
    </dgm:pt>
    <dgm:pt modelId="{C16F716B-A65E-403D-A93B-7A8182549B4B}" type="pres">
      <dgm:prSet presAssocID="{4C8BF64D-15F0-4DEA-9332-3D7643F67D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2772305-6B0E-4499-B961-FD908D6B9C23}" type="presOf" srcId="{4C8BF64D-15F0-4DEA-9332-3D7643F67D40}" destId="{C16F716B-A65E-403D-A93B-7A8182549B4B}" srcOrd="0" destOrd="0" presId="urn:microsoft.com/office/officeart/2018/2/layout/IconVerticalSolidList"/>
    <dgm:cxn modelId="{D4612B1F-9244-4207-9CAB-DF836DE86EB8}" type="presOf" srcId="{689B43D1-ED7F-43F7-B73E-900E1E7198EA}" destId="{E74B7C1D-2BC9-475C-BE02-2A9A39B17A85}" srcOrd="0" destOrd="0" presId="urn:microsoft.com/office/officeart/2018/2/layout/IconVerticalSolidList"/>
    <dgm:cxn modelId="{9D7E8F25-D4DB-4577-84D3-DFEB16769CAA}" srcId="{4B11E9C9-AA34-471C-B72B-15E3AE289606}" destId="{689B43D1-ED7F-43F7-B73E-900E1E7198EA}" srcOrd="3" destOrd="0" parTransId="{FE913786-E92E-4352-A9F0-13FACFA9E56E}" sibTransId="{4DDCABD1-7C26-4B3D-8406-289C6DAB3945}"/>
    <dgm:cxn modelId="{0C38153F-187D-4794-8648-656B9C70C1D5}" type="presOf" srcId="{E0CB783D-4F29-4B80-9C9A-DEE98E680ABD}" destId="{11AB6C65-0949-494C-8A64-953B92486884}" srcOrd="0" destOrd="0" presId="urn:microsoft.com/office/officeart/2018/2/layout/IconVerticalSolidList"/>
    <dgm:cxn modelId="{45FB8E70-9621-49F5-B663-A8DED8641555}" type="presOf" srcId="{EA01AB02-4ECC-4908-A688-25020AFF7354}" destId="{19BD3423-DD40-4954-946B-8273B18CED5A}" srcOrd="0" destOrd="0" presId="urn:microsoft.com/office/officeart/2018/2/layout/IconVerticalSolidList"/>
    <dgm:cxn modelId="{3B85BF50-615D-4845-8D15-8094CF311269}" type="presOf" srcId="{DBA2D50B-2360-48C0-B068-BB25D5DB93BF}" destId="{C13F444F-6C26-46CB-8A5B-F7B8B93A1DAE}" srcOrd="0" destOrd="0" presId="urn:microsoft.com/office/officeart/2018/2/layout/IconVerticalSolidList"/>
    <dgm:cxn modelId="{17DB9A7A-9C32-4620-ABCC-FA1EC22659E7}" srcId="{4B11E9C9-AA34-471C-B72B-15E3AE289606}" destId="{DBA2D50B-2360-48C0-B068-BB25D5DB93BF}" srcOrd="0" destOrd="0" parTransId="{87892FB2-A12A-4394-AA3F-B506531E74F0}" sibTransId="{B928541B-E95F-4258-9201-C370FD7BFFE1}"/>
    <dgm:cxn modelId="{E91F26B0-E174-463B-BB58-39AB69989FD3}" srcId="{4B11E9C9-AA34-471C-B72B-15E3AE289606}" destId="{E0CB783D-4F29-4B80-9C9A-DEE98E680ABD}" srcOrd="1" destOrd="0" parTransId="{A9B5E07B-514C-4B2A-8924-0FF359360AC7}" sibTransId="{12F45774-CD3A-4814-8834-478EC2C1EE8C}"/>
    <dgm:cxn modelId="{30C476BB-D56E-4708-9203-AB2C5C89A4DF}" type="presOf" srcId="{4B11E9C9-AA34-471C-B72B-15E3AE289606}" destId="{C2C97C3D-B7A8-46F8-96B5-F6A72BE6373C}" srcOrd="0" destOrd="0" presId="urn:microsoft.com/office/officeart/2018/2/layout/IconVerticalSolidList"/>
    <dgm:cxn modelId="{E28D04D4-1684-47E0-A9D3-929AA1AFCABE}" srcId="{4B11E9C9-AA34-471C-B72B-15E3AE289606}" destId="{4C8BF64D-15F0-4DEA-9332-3D7643F67D40}" srcOrd="4" destOrd="0" parTransId="{1DBB6510-A705-4636-BDB8-7A4D3B54C2C5}" sibTransId="{759ACF72-86D8-4BFE-87E4-C680F41098A9}"/>
    <dgm:cxn modelId="{2B3706E2-B396-4334-A53E-8F7640A21F23}" srcId="{4B11E9C9-AA34-471C-B72B-15E3AE289606}" destId="{EA01AB02-4ECC-4908-A688-25020AFF7354}" srcOrd="2" destOrd="0" parTransId="{F018EE3E-F934-4024-A053-D8A89A8ADF78}" sibTransId="{2B748B0A-A96D-4AD2-A4FF-4002BD63CE83}"/>
    <dgm:cxn modelId="{C79C5B46-27EB-4374-88B6-418C4CAB9566}" type="presParOf" srcId="{C2C97C3D-B7A8-46F8-96B5-F6A72BE6373C}" destId="{1383CE4E-D5A1-4921-AEC5-81ACDF242DC3}" srcOrd="0" destOrd="0" presId="urn:microsoft.com/office/officeart/2018/2/layout/IconVerticalSolidList"/>
    <dgm:cxn modelId="{767FDD86-5D59-401D-A9F3-4E81B4322A47}" type="presParOf" srcId="{1383CE4E-D5A1-4921-AEC5-81ACDF242DC3}" destId="{F1547282-3BFE-4CF8-AC6D-785AAC535762}" srcOrd="0" destOrd="0" presId="urn:microsoft.com/office/officeart/2018/2/layout/IconVerticalSolidList"/>
    <dgm:cxn modelId="{3E0EBEA0-019E-4BEB-83D6-CED49A348B7F}" type="presParOf" srcId="{1383CE4E-D5A1-4921-AEC5-81ACDF242DC3}" destId="{6AF50EF4-05E8-48A5-B2F7-CE112B0DA09F}" srcOrd="1" destOrd="0" presId="urn:microsoft.com/office/officeart/2018/2/layout/IconVerticalSolidList"/>
    <dgm:cxn modelId="{6B29D3B5-3B99-4D14-8AEB-94BEA01A54F4}" type="presParOf" srcId="{1383CE4E-D5A1-4921-AEC5-81ACDF242DC3}" destId="{2ED78966-F17F-48C9-B68E-1B62E083DDC3}" srcOrd="2" destOrd="0" presId="urn:microsoft.com/office/officeart/2018/2/layout/IconVerticalSolidList"/>
    <dgm:cxn modelId="{61E6BBDD-EEFA-4FA7-97EC-46D7E56C2128}" type="presParOf" srcId="{1383CE4E-D5A1-4921-AEC5-81ACDF242DC3}" destId="{C13F444F-6C26-46CB-8A5B-F7B8B93A1DAE}" srcOrd="3" destOrd="0" presId="urn:microsoft.com/office/officeart/2018/2/layout/IconVerticalSolidList"/>
    <dgm:cxn modelId="{B35EBB6C-6BE2-4998-8BEF-84A811DBA360}" type="presParOf" srcId="{C2C97C3D-B7A8-46F8-96B5-F6A72BE6373C}" destId="{C72490BC-4C6F-4890-9951-EDCC8AB11959}" srcOrd="1" destOrd="0" presId="urn:microsoft.com/office/officeart/2018/2/layout/IconVerticalSolidList"/>
    <dgm:cxn modelId="{6587440B-35D9-42F3-98FE-406FEC029F89}" type="presParOf" srcId="{C2C97C3D-B7A8-46F8-96B5-F6A72BE6373C}" destId="{40975E41-A2BE-45A3-97FC-B921C5307354}" srcOrd="2" destOrd="0" presId="urn:microsoft.com/office/officeart/2018/2/layout/IconVerticalSolidList"/>
    <dgm:cxn modelId="{5936D680-1311-45F9-887F-E1F52E0004C5}" type="presParOf" srcId="{40975E41-A2BE-45A3-97FC-B921C5307354}" destId="{C3DA5B19-84CA-41BC-B33C-CE2685E85C12}" srcOrd="0" destOrd="0" presId="urn:microsoft.com/office/officeart/2018/2/layout/IconVerticalSolidList"/>
    <dgm:cxn modelId="{0668911E-4CC4-4693-8C03-77339F7613D2}" type="presParOf" srcId="{40975E41-A2BE-45A3-97FC-B921C5307354}" destId="{2AA0038B-F493-4C70-8F0F-3136867E9FE2}" srcOrd="1" destOrd="0" presId="urn:microsoft.com/office/officeart/2018/2/layout/IconVerticalSolidList"/>
    <dgm:cxn modelId="{225F2C1A-CA61-45C4-9D63-CAC8BB0A1155}" type="presParOf" srcId="{40975E41-A2BE-45A3-97FC-B921C5307354}" destId="{017D487D-6FEE-44D0-AE28-34702EB5A52F}" srcOrd="2" destOrd="0" presId="urn:microsoft.com/office/officeart/2018/2/layout/IconVerticalSolidList"/>
    <dgm:cxn modelId="{023D7DDD-1FA5-49CE-A156-8C1B91138921}" type="presParOf" srcId="{40975E41-A2BE-45A3-97FC-B921C5307354}" destId="{11AB6C65-0949-494C-8A64-953B92486884}" srcOrd="3" destOrd="0" presId="urn:microsoft.com/office/officeart/2018/2/layout/IconVerticalSolidList"/>
    <dgm:cxn modelId="{A0923922-F852-4373-91AB-7272E3FC23F4}" type="presParOf" srcId="{C2C97C3D-B7A8-46F8-96B5-F6A72BE6373C}" destId="{6BF032C6-EA21-4CAA-A835-306BB7796933}" srcOrd="3" destOrd="0" presId="urn:microsoft.com/office/officeart/2018/2/layout/IconVerticalSolidList"/>
    <dgm:cxn modelId="{FAF999A4-0B97-4350-A099-A58B8A7C1F9C}" type="presParOf" srcId="{C2C97C3D-B7A8-46F8-96B5-F6A72BE6373C}" destId="{8839CAD6-56D9-4952-8045-313BF8214CB9}" srcOrd="4" destOrd="0" presId="urn:microsoft.com/office/officeart/2018/2/layout/IconVerticalSolidList"/>
    <dgm:cxn modelId="{789C9417-6FEE-4D5A-A7BB-AF644E23492D}" type="presParOf" srcId="{8839CAD6-56D9-4952-8045-313BF8214CB9}" destId="{91ACC8B4-8F91-4264-887B-58C46651D535}" srcOrd="0" destOrd="0" presId="urn:microsoft.com/office/officeart/2018/2/layout/IconVerticalSolidList"/>
    <dgm:cxn modelId="{2371CFF8-E5C5-43B5-A437-AC37D497DB69}" type="presParOf" srcId="{8839CAD6-56D9-4952-8045-313BF8214CB9}" destId="{5261FB51-881A-43B2-AB8B-3D7070483C41}" srcOrd="1" destOrd="0" presId="urn:microsoft.com/office/officeart/2018/2/layout/IconVerticalSolidList"/>
    <dgm:cxn modelId="{D5BA281C-92CD-4E0D-982D-5593573DDE62}" type="presParOf" srcId="{8839CAD6-56D9-4952-8045-313BF8214CB9}" destId="{7EEFD28F-673D-4CFD-8ECB-B0EA164141CA}" srcOrd="2" destOrd="0" presId="urn:microsoft.com/office/officeart/2018/2/layout/IconVerticalSolidList"/>
    <dgm:cxn modelId="{95257EBD-0F5D-4972-AEF4-FDF07677C9A1}" type="presParOf" srcId="{8839CAD6-56D9-4952-8045-313BF8214CB9}" destId="{19BD3423-DD40-4954-946B-8273B18CED5A}" srcOrd="3" destOrd="0" presId="urn:microsoft.com/office/officeart/2018/2/layout/IconVerticalSolidList"/>
    <dgm:cxn modelId="{8F7C9DAA-E397-4432-BA81-1B25D1042FE7}" type="presParOf" srcId="{C2C97C3D-B7A8-46F8-96B5-F6A72BE6373C}" destId="{4DEF1567-5E7D-4623-8CE6-83EBCEC689A4}" srcOrd="5" destOrd="0" presId="urn:microsoft.com/office/officeart/2018/2/layout/IconVerticalSolidList"/>
    <dgm:cxn modelId="{9D92FA2F-FE4B-40F2-AA76-B34236990D84}" type="presParOf" srcId="{C2C97C3D-B7A8-46F8-96B5-F6A72BE6373C}" destId="{05CF871A-C064-4A87-8C23-02E5D8182443}" srcOrd="6" destOrd="0" presId="urn:microsoft.com/office/officeart/2018/2/layout/IconVerticalSolidList"/>
    <dgm:cxn modelId="{69D6AFEB-E6DC-449A-80C4-E77B69CF318A}" type="presParOf" srcId="{05CF871A-C064-4A87-8C23-02E5D8182443}" destId="{E27E9FA5-1FF0-4228-B80E-5CA12ABA2EE9}" srcOrd="0" destOrd="0" presId="urn:microsoft.com/office/officeart/2018/2/layout/IconVerticalSolidList"/>
    <dgm:cxn modelId="{493F900A-16B0-4398-9A61-85D19AD7B192}" type="presParOf" srcId="{05CF871A-C064-4A87-8C23-02E5D8182443}" destId="{E703D929-13CD-4824-AF49-2734BA059DA6}" srcOrd="1" destOrd="0" presId="urn:microsoft.com/office/officeart/2018/2/layout/IconVerticalSolidList"/>
    <dgm:cxn modelId="{159E254B-9535-4B5E-B5A7-245E0D4B4EB3}" type="presParOf" srcId="{05CF871A-C064-4A87-8C23-02E5D8182443}" destId="{9EB04EBC-591D-444D-8BF2-D8A1BB929EEF}" srcOrd="2" destOrd="0" presId="urn:microsoft.com/office/officeart/2018/2/layout/IconVerticalSolidList"/>
    <dgm:cxn modelId="{E49DAED1-F661-495C-8350-5F44BF5E02A5}" type="presParOf" srcId="{05CF871A-C064-4A87-8C23-02E5D8182443}" destId="{E74B7C1D-2BC9-475C-BE02-2A9A39B17A85}" srcOrd="3" destOrd="0" presId="urn:microsoft.com/office/officeart/2018/2/layout/IconVerticalSolidList"/>
    <dgm:cxn modelId="{ED90D41E-E2A7-4010-ACEB-AF9858DED350}" type="presParOf" srcId="{C2C97C3D-B7A8-46F8-96B5-F6A72BE6373C}" destId="{6670E3B4-EB46-4202-8BEE-69A8BF7CAE95}" srcOrd="7" destOrd="0" presId="urn:microsoft.com/office/officeart/2018/2/layout/IconVerticalSolidList"/>
    <dgm:cxn modelId="{ACDA391D-D890-4549-999A-C246C8A2A1B8}" type="presParOf" srcId="{C2C97C3D-B7A8-46F8-96B5-F6A72BE6373C}" destId="{3C8DEB99-336D-4594-BF3A-D6A22EB1CEB9}" srcOrd="8" destOrd="0" presId="urn:microsoft.com/office/officeart/2018/2/layout/IconVerticalSolidList"/>
    <dgm:cxn modelId="{070BB6AC-30B0-4C3A-88B2-57E7DFE1B645}" type="presParOf" srcId="{3C8DEB99-336D-4594-BF3A-D6A22EB1CEB9}" destId="{2416821E-2243-4B01-AAE6-1042B2A03CDA}" srcOrd="0" destOrd="0" presId="urn:microsoft.com/office/officeart/2018/2/layout/IconVerticalSolidList"/>
    <dgm:cxn modelId="{808ADE40-CD2B-46B1-A86E-D4CD773EFEC3}" type="presParOf" srcId="{3C8DEB99-336D-4594-BF3A-D6A22EB1CEB9}" destId="{EA91C29F-DC6C-4896-AF78-5B881824D7AF}" srcOrd="1" destOrd="0" presId="urn:microsoft.com/office/officeart/2018/2/layout/IconVerticalSolidList"/>
    <dgm:cxn modelId="{69240CA0-7ECD-4701-8992-085D2734E0E6}" type="presParOf" srcId="{3C8DEB99-336D-4594-BF3A-D6A22EB1CEB9}" destId="{21DFD4C5-27E8-4F7B-BDE2-0AF4CF226740}" srcOrd="2" destOrd="0" presId="urn:microsoft.com/office/officeart/2018/2/layout/IconVerticalSolidList"/>
    <dgm:cxn modelId="{A9458F32-39E4-45D0-9256-4747ADB4C260}" type="presParOf" srcId="{3C8DEB99-336D-4594-BF3A-D6A22EB1CEB9}" destId="{C16F716B-A65E-403D-A93B-7A8182549B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4A27C-EAE3-4388-9000-9807DA146C8E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03998-10B1-4AA7-B4BE-82701FB70A13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Tourist's reference</a:t>
          </a:r>
        </a:p>
      </dsp:txBody>
      <dsp:txXfrm>
        <a:off x="3578350" y="496219"/>
        <a:ext cx="1531337" cy="1531337"/>
      </dsp:txXfrm>
    </dsp:sp>
    <dsp:sp modelId="{136848D3-13FA-4962-B961-F4C457729722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Crowd System</a:t>
          </a:r>
        </a:p>
      </dsp:txBody>
      <dsp:txXfrm>
        <a:off x="5405912" y="496219"/>
        <a:ext cx="1531337" cy="1531337"/>
      </dsp:txXfrm>
    </dsp:sp>
    <dsp:sp modelId="{C100DFD7-CAF5-4B89-ADA6-3F1FBC3BA7B3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Tourism Services</a:t>
          </a:r>
        </a:p>
      </dsp:txBody>
      <dsp:txXfrm>
        <a:off x="3578350" y="2323781"/>
        <a:ext cx="1531337" cy="1531337"/>
      </dsp:txXfrm>
    </dsp:sp>
    <dsp:sp modelId="{21C97958-B658-4243-8912-9F4D00F51AB4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Recommender System</a:t>
          </a:r>
        </a:p>
      </dsp:txBody>
      <dsp:txXfrm>
        <a:off x="5405912" y="2323781"/>
        <a:ext cx="1531337" cy="153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7282-3BFE-4CF8-AC6D-785AAC535762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50EF4-05E8-48A5-B2F7-CE112B0DA09F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F444F-6C26-46CB-8A5B-F7B8B93A1DAE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Usability </a:t>
          </a:r>
        </a:p>
      </dsp:txBody>
      <dsp:txXfrm>
        <a:off x="1129902" y="4592"/>
        <a:ext cx="5171698" cy="978270"/>
      </dsp:txXfrm>
    </dsp:sp>
    <dsp:sp modelId="{C3DA5B19-84CA-41BC-B33C-CE2685E85C12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0038B-F493-4C70-8F0F-3136867E9FE2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B6C65-0949-494C-8A64-953B92486884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Reliability</a:t>
          </a:r>
        </a:p>
      </dsp:txBody>
      <dsp:txXfrm>
        <a:off x="1129902" y="1227431"/>
        <a:ext cx="5171698" cy="978270"/>
      </dsp:txXfrm>
    </dsp:sp>
    <dsp:sp modelId="{91ACC8B4-8F91-4264-887B-58C46651D535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1FB51-881A-43B2-AB8B-3D7070483C41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D3423-DD40-4954-946B-8273B18CED5A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Efficiency</a:t>
          </a:r>
        </a:p>
      </dsp:txBody>
      <dsp:txXfrm>
        <a:off x="1129902" y="2450269"/>
        <a:ext cx="5171698" cy="978270"/>
      </dsp:txXfrm>
    </dsp:sp>
    <dsp:sp modelId="{E27E9FA5-1FF0-4228-B80E-5CA12ABA2EE9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D929-13CD-4824-AF49-2734BA059DA6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B7C1D-2BC9-475C-BE02-2A9A39B17A85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Interoperability </a:t>
          </a:r>
        </a:p>
      </dsp:txBody>
      <dsp:txXfrm>
        <a:off x="1129902" y="3673107"/>
        <a:ext cx="5171698" cy="978270"/>
      </dsp:txXfrm>
    </dsp:sp>
    <dsp:sp modelId="{2416821E-2243-4B01-AAE6-1042B2A03CDA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1C29F-DC6C-4896-AF78-5B881824D7AF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716B-A65E-403D-A93B-7A8182549B4B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</a:t>
          </a:r>
        </a:p>
      </dsp:txBody>
      <dsp:txXfrm>
        <a:off x="1129902" y="4895945"/>
        <a:ext cx="51716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14EA7-9758-41C3-BDE4-85539366C36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9335A-9474-41E4-9D8F-1D05E82E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Deliverable</a:t>
            </a:r>
            <a:br>
              <a:rPr lang="en-US" dirty="0"/>
            </a:br>
            <a:r>
              <a:rPr lang="ar-SA" dirty="0"/>
              <a:t>تطبيق سياحي يخدم السياح في اربع </a:t>
            </a:r>
            <a:r>
              <a:rPr lang="ar-SA" dirty="0" err="1"/>
              <a:t>دوماينز</a:t>
            </a:r>
            <a:r>
              <a:rPr lang="ar-SA" dirty="0"/>
              <a:t> </a:t>
            </a:r>
            <a:br>
              <a:rPr lang="ar-S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8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err="1"/>
              <a:t>بنستخدمها</a:t>
            </a:r>
            <a:r>
              <a:rPr lang="ar-SA" dirty="0"/>
              <a:t> يعني</a:t>
            </a:r>
            <a:br>
              <a:rPr lang="ar-SA" dirty="0"/>
            </a:br>
            <a:r>
              <a:rPr lang="en-US" dirty="0"/>
              <a:t>To predict crowd percentage in real time</a:t>
            </a:r>
          </a:p>
          <a:p>
            <a:endParaRPr lang="en-US" dirty="0"/>
          </a:p>
          <a:p>
            <a:r>
              <a:rPr lang="ar-SA" dirty="0"/>
              <a:t>و بالنسبة </a:t>
            </a:r>
            <a:r>
              <a:rPr lang="ar-SA" dirty="0" err="1"/>
              <a:t>للداتاسيت</a:t>
            </a:r>
            <a:r>
              <a:rPr lang="ar-SA" dirty="0"/>
              <a:t> </a:t>
            </a:r>
            <a:r>
              <a:rPr lang="ar-SA" dirty="0" err="1"/>
              <a:t>بنجمعها</a:t>
            </a:r>
            <a:r>
              <a:rPr lang="ar-SA" dirty="0"/>
              <a:t> عن طريق ربط نظامنا ب إي بي </a:t>
            </a:r>
            <a:r>
              <a:rPr lang="ar-SA" dirty="0" err="1"/>
              <a:t>آي</a:t>
            </a:r>
            <a:r>
              <a:rPr lang="ar-SA" dirty="0"/>
              <a:t> مع </a:t>
            </a:r>
            <a:r>
              <a:rPr lang="ar-SA" dirty="0" err="1"/>
              <a:t>قووقل</a:t>
            </a:r>
            <a:r>
              <a:rPr lang="ar-SA" dirty="0"/>
              <a:t> ماب</a:t>
            </a:r>
          </a:p>
          <a:p>
            <a:r>
              <a:rPr lang="ar-SA" dirty="0"/>
              <a:t>و كل فترة زمنية نجمع </a:t>
            </a:r>
            <a:r>
              <a:rPr lang="ar-SA" dirty="0" err="1"/>
              <a:t>ستاتيستيكس</a:t>
            </a:r>
            <a:r>
              <a:rPr lang="ar-SA" dirty="0"/>
              <a:t> عن عدد الزوار في المناطق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err="1"/>
              <a:t>بنستخدمها</a:t>
            </a:r>
            <a:r>
              <a:rPr lang="ar-SA" dirty="0"/>
              <a:t> للشات بوت و الجدولة عشان نعطي </a:t>
            </a:r>
            <a:br>
              <a:rPr lang="ar-SA" dirty="0"/>
            </a:br>
            <a:r>
              <a:rPr lang="en-US" dirty="0" err="1"/>
              <a:t>Reommendations</a:t>
            </a:r>
            <a:r>
              <a:rPr lang="en-US" dirty="0"/>
              <a:t> </a:t>
            </a:r>
            <a:br>
              <a:rPr lang="en-US" dirty="0"/>
            </a:br>
            <a:r>
              <a:rPr lang="ar-SA" dirty="0" err="1"/>
              <a:t>لليوزرز</a:t>
            </a:r>
            <a:r>
              <a:rPr lang="ar-SA" dirty="0"/>
              <a:t> </a:t>
            </a:r>
          </a:p>
          <a:p>
            <a:br>
              <a:rPr lang="ar-SA" dirty="0"/>
            </a:br>
            <a:r>
              <a:rPr lang="ar-SA" dirty="0"/>
              <a:t>وبالنسبة للداتا سيت بنسوي </a:t>
            </a:r>
            <a:r>
              <a:rPr lang="ar-SA" dirty="0" err="1"/>
              <a:t>قووقل</a:t>
            </a:r>
            <a:r>
              <a:rPr lang="ar-SA" dirty="0"/>
              <a:t> فورم و ننشره للناس عساس </a:t>
            </a:r>
            <a:r>
              <a:rPr lang="ar-SA" dirty="0" err="1"/>
              <a:t>يقيمو</a:t>
            </a:r>
            <a:r>
              <a:rPr lang="ar-SA" dirty="0"/>
              <a:t> فيه مجموعة مناطق سياحية</a:t>
            </a:r>
            <a:br>
              <a:rPr lang="ar-SA" dirty="0"/>
            </a:br>
            <a:r>
              <a:rPr lang="ar-SA" dirty="0"/>
              <a:t> بناء عليها نسوي </a:t>
            </a:r>
            <a:r>
              <a:rPr lang="ar-SA" dirty="0" err="1"/>
              <a:t>تراين</a:t>
            </a:r>
            <a:r>
              <a:rPr lang="ar-SA" dirty="0"/>
              <a:t> </a:t>
            </a:r>
            <a:r>
              <a:rPr lang="ar-SA" dirty="0" err="1"/>
              <a:t>للاقوريثم</a:t>
            </a:r>
            <a:r>
              <a:rPr lang="ar-SA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ar-SA" dirty="0"/>
              <a:t>1 – هو </a:t>
            </a:r>
            <a:r>
              <a:rPr lang="ar-SA" dirty="0" err="1"/>
              <a:t>آي</a:t>
            </a:r>
            <a:r>
              <a:rPr lang="ar-SA" dirty="0"/>
              <a:t> دي إي, يسهل لنا عملية تطوير التطبيق و </a:t>
            </a:r>
            <a:r>
              <a:rPr lang="ar-SA" dirty="0" err="1"/>
              <a:t>الويبسايت</a:t>
            </a:r>
            <a:endParaRPr lang="ar-SA" dirty="0"/>
          </a:p>
          <a:p>
            <a:pPr algn="r"/>
            <a:endParaRPr lang="ar-SA" dirty="0"/>
          </a:p>
          <a:p>
            <a:pPr algn="r"/>
            <a:r>
              <a:rPr lang="ar-SA" dirty="0"/>
              <a:t>2 – لغة البرمجة اللي </a:t>
            </a:r>
            <a:r>
              <a:rPr lang="ar-SA" dirty="0" err="1"/>
              <a:t>بنستخدمها</a:t>
            </a:r>
            <a:endParaRPr lang="ar-SA" dirty="0"/>
          </a:p>
          <a:p>
            <a:pPr algn="r"/>
            <a:endParaRPr lang="ar-SA" dirty="0"/>
          </a:p>
          <a:p>
            <a:pPr algn="r"/>
            <a:r>
              <a:rPr lang="ar-SA" dirty="0"/>
              <a:t>3 – لتصميم قاعدة البيانات</a:t>
            </a:r>
          </a:p>
          <a:p>
            <a:pPr algn="r"/>
            <a:endParaRPr lang="ar-SA" dirty="0"/>
          </a:p>
          <a:p>
            <a:pPr algn="r"/>
            <a:r>
              <a:rPr lang="ar-SA" dirty="0"/>
              <a:t>4 – هو ايكو سيستم </a:t>
            </a:r>
            <a:r>
              <a:rPr lang="ar-SA" dirty="0" err="1"/>
              <a:t>لادارة</a:t>
            </a:r>
            <a:r>
              <a:rPr lang="ar-SA" dirty="0"/>
              <a:t> ملفات جيسون و </a:t>
            </a:r>
            <a:r>
              <a:rPr lang="ar-SA" dirty="0" err="1"/>
              <a:t>البيق</a:t>
            </a:r>
            <a:r>
              <a:rPr lang="ar-SA" dirty="0"/>
              <a:t> داتا مصمم للسي شارت و الدوت نيت</a:t>
            </a:r>
          </a:p>
          <a:p>
            <a:pPr algn="r"/>
            <a:endParaRPr lang="ar-SA" dirty="0"/>
          </a:p>
          <a:p>
            <a:pPr algn="r"/>
            <a:r>
              <a:rPr lang="ar-SA" dirty="0"/>
              <a:t>5- مكتبة توفر لنا إي بي </a:t>
            </a:r>
            <a:r>
              <a:rPr lang="ar-SA" dirty="0" err="1"/>
              <a:t>آيز</a:t>
            </a:r>
            <a:r>
              <a:rPr lang="ar-SA" dirty="0"/>
              <a:t> تساعدنا في تطوير تطبيق جوال يكون متوافق مع </a:t>
            </a:r>
            <a:r>
              <a:rPr lang="ar-SA" dirty="0" err="1"/>
              <a:t>انرويد</a:t>
            </a:r>
            <a:r>
              <a:rPr lang="ar-SA" dirty="0"/>
              <a:t> و أي اوه اس</a:t>
            </a:r>
          </a:p>
          <a:p>
            <a:pPr algn="r"/>
            <a:endParaRPr lang="ar-SA" dirty="0"/>
          </a:p>
          <a:p>
            <a:pPr algn="r"/>
            <a:r>
              <a:rPr lang="ar-SA" dirty="0"/>
              <a:t>6 – مكتبة مشين </a:t>
            </a:r>
            <a:r>
              <a:rPr lang="ar-SA" dirty="0" err="1"/>
              <a:t>ليرنينق</a:t>
            </a:r>
            <a:r>
              <a:rPr lang="ar-SA" dirty="0"/>
              <a:t> </a:t>
            </a:r>
            <a:r>
              <a:rPr lang="ar-SA" dirty="0" err="1"/>
              <a:t>بنطبق</a:t>
            </a:r>
            <a:r>
              <a:rPr lang="ar-SA" dirty="0"/>
              <a:t> فيها </a:t>
            </a:r>
            <a:r>
              <a:rPr lang="ar-SA" dirty="0" err="1"/>
              <a:t>البريديكشن</a:t>
            </a:r>
            <a:r>
              <a:rPr lang="ar-SA" dirty="0"/>
              <a:t> </a:t>
            </a:r>
            <a:r>
              <a:rPr lang="ar-SA" dirty="0" err="1"/>
              <a:t>القوريثمز</a:t>
            </a:r>
            <a:endParaRPr lang="ar-SA" dirty="0"/>
          </a:p>
          <a:p>
            <a:pPr algn="r"/>
            <a:endParaRPr lang="ar-SA" dirty="0"/>
          </a:p>
          <a:p>
            <a:pPr algn="r"/>
            <a:r>
              <a:rPr lang="ar-SA" dirty="0"/>
              <a:t>7 – استضافة متوافقة مع الدوت نيت فريم وورك تسهلنا تنظيم ملفات الويب و </a:t>
            </a:r>
            <a:r>
              <a:rPr lang="ar-SA" dirty="0" err="1"/>
              <a:t>الداتابيس</a:t>
            </a:r>
            <a:r>
              <a:rPr lang="ar-SA" dirty="0"/>
              <a:t> و مميزات ثانية زي ارسال رسائل على الايميلات او الجوالات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dirty="0"/>
              <a:t>فوائد التطبيق للمجتمع</a:t>
            </a:r>
            <a:br>
              <a:rPr lang="ar-SA" dirty="0"/>
            </a:br>
            <a:r>
              <a:rPr lang="ar-SA" dirty="0"/>
              <a:t>بتكون عبار عن تسهيل السياحة بطرق عديدة, بالذات تسهيل الوصول للمناطق الطبيعية النائية</a:t>
            </a:r>
          </a:p>
          <a:p>
            <a:pPr algn="r"/>
            <a:r>
              <a:rPr lang="ar-SA" dirty="0"/>
              <a:t> </a:t>
            </a:r>
          </a:p>
          <a:p>
            <a:pPr algn="r"/>
            <a:r>
              <a:rPr lang="ar-SA" dirty="0"/>
              <a:t>و إدارة الرحلة بأكثر من طريقة على حسب رغبة اليوزر, </a:t>
            </a:r>
          </a:p>
          <a:p>
            <a:pPr algn="r"/>
            <a:r>
              <a:rPr lang="ar-SA" dirty="0"/>
              <a:t>طبعا </a:t>
            </a:r>
            <a:r>
              <a:rPr lang="ar-SA" dirty="0" err="1"/>
              <a:t>بتتوفر</a:t>
            </a:r>
            <a:r>
              <a:rPr lang="ar-SA" dirty="0"/>
              <a:t> فرص لناس كثير انهم </a:t>
            </a:r>
            <a:r>
              <a:rPr lang="ar-SA" dirty="0" err="1"/>
              <a:t>يشاركو</a:t>
            </a:r>
            <a:r>
              <a:rPr lang="ar-SA" dirty="0"/>
              <a:t> خبراتهم السياحية لمستخدمين التطبيق عن طريق التقدم </a:t>
            </a:r>
            <a:r>
              <a:rPr lang="ar-SA" dirty="0" err="1"/>
              <a:t>كامرشد</a:t>
            </a:r>
            <a:r>
              <a:rPr lang="ar-SA" dirty="0"/>
              <a:t> </a:t>
            </a:r>
            <a:r>
              <a:rPr lang="ar-SA" dirty="0" err="1"/>
              <a:t>وبنوفر</a:t>
            </a:r>
            <a:r>
              <a:rPr lang="ar-SA" dirty="0"/>
              <a:t> طريقه سهله </a:t>
            </a:r>
            <a:r>
              <a:rPr lang="ar-SA" dirty="0" err="1"/>
              <a:t>وبسيطه</a:t>
            </a:r>
            <a:r>
              <a:rPr lang="ar-SA" dirty="0"/>
              <a:t> للتواصل بين المستخدم والمرشد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نهدف من خلال التطبيق اننا نطور طريقتين لخدمة السياح في تنظيم رحلاتهم, 1 – الطريقة يدوية , 2- طريقة اوتوماتيكية عن طريق المشين </a:t>
            </a:r>
            <a:r>
              <a:rPr lang="ar-SA" dirty="0" err="1"/>
              <a:t>ليرنينق</a:t>
            </a:r>
            <a:br>
              <a:rPr lang="ar-SA" dirty="0"/>
            </a:br>
            <a:r>
              <a:rPr lang="ar-SA" dirty="0"/>
              <a:t>و ممكن يطلب مساعدة من مرشدين سياحين</a:t>
            </a:r>
            <a:br>
              <a:rPr lang="ar-SA" dirty="0"/>
            </a:br>
            <a:br>
              <a:rPr lang="en-US" dirty="0"/>
            </a:br>
            <a:r>
              <a:rPr lang="ar-SA" dirty="0"/>
              <a:t>يمكن للمستخدم </a:t>
            </a:r>
            <a:r>
              <a:rPr lang="ar-SA" dirty="0" err="1"/>
              <a:t>روئيه</a:t>
            </a:r>
            <a:r>
              <a:rPr lang="ar-SA" dirty="0"/>
              <a:t> قائمه من </a:t>
            </a:r>
            <a:r>
              <a:rPr lang="ar-SA" dirty="0" err="1"/>
              <a:t>اليفنتس</a:t>
            </a:r>
            <a:r>
              <a:rPr lang="ar-SA" dirty="0"/>
              <a:t> </a:t>
            </a:r>
            <a:r>
              <a:rPr lang="ar-SA" dirty="0" err="1"/>
              <a:t>الموجوده</a:t>
            </a:r>
            <a:r>
              <a:rPr lang="ar-SA" dirty="0"/>
              <a:t> في مدينته ويقدر يشوف معلومات عنها مثل التاريخ والموقع وتعليقات المستخدمين </a:t>
            </a:r>
            <a:r>
              <a:rPr lang="ar-SA" dirty="0" err="1"/>
              <a:t>وتعلقيات</a:t>
            </a:r>
            <a:r>
              <a:rPr lang="ar-SA" dirty="0"/>
              <a:t> </a:t>
            </a:r>
            <a:r>
              <a:rPr lang="ar-SA" dirty="0" err="1"/>
              <a:t>القايدرس</a:t>
            </a:r>
            <a:endParaRPr lang="ar-SA" dirty="0"/>
          </a:p>
          <a:p>
            <a:endParaRPr lang="ar-SA" dirty="0"/>
          </a:p>
          <a:p>
            <a:r>
              <a:rPr lang="ar-SA" dirty="0"/>
              <a:t>نصمم واجهه تحتوي على قائمه من الأماكن </a:t>
            </a:r>
            <a:r>
              <a:rPr lang="ar-SA" dirty="0" err="1"/>
              <a:t>الطبيعيه</a:t>
            </a:r>
            <a:r>
              <a:rPr lang="ar-SA" dirty="0"/>
              <a:t> </a:t>
            </a:r>
            <a:r>
              <a:rPr lang="ar-SA" dirty="0" err="1"/>
              <a:t>والتاريخيه</a:t>
            </a:r>
            <a:r>
              <a:rPr lang="ar-SA" dirty="0"/>
              <a:t> ومن ضمن الخدمات اقتراح أماكن </a:t>
            </a:r>
            <a:r>
              <a:rPr lang="ar-SA" dirty="0" err="1"/>
              <a:t>لل</a:t>
            </a:r>
            <a:r>
              <a:rPr lang="ar-SA" dirty="0"/>
              <a:t> </a:t>
            </a:r>
            <a:r>
              <a:rPr lang="ar-SA" dirty="0" err="1"/>
              <a:t>تورست</a:t>
            </a:r>
            <a:r>
              <a:rPr lang="ar-SA" dirty="0"/>
              <a:t> وتحديد نسبة الازدحام في المكان</a:t>
            </a:r>
          </a:p>
          <a:p>
            <a:endParaRPr lang="ar-SA" dirty="0"/>
          </a:p>
          <a:p>
            <a:r>
              <a:rPr lang="ar-SA" dirty="0"/>
              <a:t>تصميم كنترول </a:t>
            </a:r>
            <a:r>
              <a:rPr lang="ar-SA" dirty="0" err="1"/>
              <a:t>بانل</a:t>
            </a:r>
            <a:r>
              <a:rPr lang="ar-SA" dirty="0"/>
              <a:t>, لتسهيل إدارة النظام و مراقبة المعلومات </a:t>
            </a:r>
            <a:r>
              <a:rPr lang="ar-SA" dirty="0" err="1"/>
              <a:t>المدخله</a:t>
            </a:r>
            <a:r>
              <a:rPr lang="ar-SA" dirty="0"/>
              <a:t> للنظام </a:t>
            </a:r>
          </a:p>
          <a:p>
            <a:endParaRPr lang="ar-SA" dirty="0"/>
          </a:p>
          <a:p>
            <a:endParaRPr lang="ar-S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اثناء بحثنا في المواضيع ذات الصلة بتطبيقنا</a:t>
            </a:r>
            <a:br>
              <a:rPr lang="ar-SA" dirty="0"/>
            </a:br>
            <a:br>
              <a:rPr lang="en-US" dirty="0"/>
            </a:br>
            <a:r>
              <a:rPr lang="ar-SA" dirty="0"/>
              <a:t>لقينا عدة أنظمة تركز على المواضيع هذي ()</a:t>
            </a:r>
            <a:br>
              <a:rPr lang="en-US" dirty="0"/>
            </a:br>
            <a:r>
              <a:rPr lang="ar-SA" dirty="0"/>
              <a:t>و هي تنقسم لقسمين</a:t>
            </a:r>
            <a:br>
              <a:rPr lang="ar-SA" dirty="0"/>
            </a:br>
            <a:r>
              <a:rPr lang="en-US" dirty="0"/>
              <a:t>E-Tourism</a:t>
            </a:r>
            <a:br>
              <a:rPr lang="en-US" dirty="0"/>
            </a:br>
            <a:r>
              <a:rPr lang="en-US" dirty="0"/>
              <a:t>Smart Tourism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قارنا تطبيقنا بثلاث تطبيقات مستخدمة في المملكة</a:t>
            </a:r>
            <a:br>
              <a:rPr lang="ar-SA" dirty="0"/>
            </a:br>
            <a:r>
              <a:rPr lang="ar-SA" dirty="0"/>
              <a:t>و دمجنا بعض مميزاتها في تطبيقنا بالإضافة الى </a:t>
            </a:r>
            <a:r>
              <a:rPr lang="ar-SA" dirty="0" err="1"/>
              <a:t>خدمةالجدولة</a:t>
            </a:r>
            <a:r>
              <a:rPr lang="ar-SA" dirty="0"/>
              <a:t>  و تطبيق خوارزميات المشين </a:t>
            </a:r>
            <a:r>
              <a:rPr lang="ar-SA" dirty="0" err="1"/>
              <a:t>ليرنينق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6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Rapid Application Development</a:t>
            </a:r>
            <a:r>
              <a:rPr lang="ar-SA" dirty="0"/>
              <a:t> </a:t>
            </a:r>
            <a:r>
              <a:rPr lang="en-US" dirty="0"/>
              <a:t>approach</a:t>
            </a:r>
            <a:br>
              <a:rPr lang="en-US" dirty="0"/>
            </a:br>
            <a:r>
              <a:rPr lang="ar-SA" dirty="0"/>
              <a:t>الهدف منه هو تصميم اكثر من </a:t>
            </a:r>
            <a:r>
              <a:rPr lang="ar-SA" dirty="0" err="1"/>
              <a:t>بروتوتيب</a:t>
            </a:r>
            <a:r>
              <a:rPr lang="ar-SA" dirty="0"/>
              <a:t> قابل للاختبار و للتقييم</a:t>
            </a:r>
            <a:endParaRPr lang="en-US" dirty="0"/>
          </a:p>
          <a:p>
            <a:r>
              <a:rPr lang="ar-SA" dirty="0"/>
              <a:t>يتكون من 4 </a:t>
            </a:r>
            <a:r>
              <a:rPr lang="ar-SA" dirty="0" err="1"/>
              <a:t>ستيجز</a:t>
            </a:r>
            <a:endParaRPr lang="ar-SA" dirty="0"/>
          </a:p>
          <a:p>
            <a:r>
              <a:rPr lang="en-US" dirty="0"/>
              <a:t>Requirements Analysis -&gt; Design Cycle - &gt; Test - &gt;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err="1"/>
              <a:t>البروسس</a:t>
            </a:r>
            <a:r>
              <a:rPr lang="ar-SA" dirty="0"/>
              <a:t> فلو هذا عبارة عن يوز كيس يوصف اذا كان اليوزر يبغا </a:t>
            </a:r>
            <a:r>
              <a:rPr lang="ar-SA" dirty="0" err="1"/>
              <a:t>اوتو</a:t>
            </a:r>
            <a:r>
              <a:rPr lang="ar-SA" dirty="0"/>
              <a:t> </a:t>
            </a:r>
            <a:r>
              <a:rPr lang="ar-SA" dirty="0" err="1"/>
              <a:t>سكيجوال</a:t>
            </a:r>
            <a:br>
              <a:rPr lang="ar-SA" dirty="0"/>
            </a:br>
            <a:r>
              <a:rPr lang="ar-SA" dirty="0"/>
              <a:t>نلاحظ ان السيستم </a:t>
            </a:r>
            <a:r>
              <a:rPr lang="ar-SA" dirty="0" err="1"/>
              <a:t>بيعمل</a:t>
            </a:r>
            <a:r>
              <a:rPr lang="ar-SA" dirty="0"/>
              <a:t> </a:t>
            </a:r>
            <a:r>
              <a:rPr lang="ar-SA" dirty="0" err="1"/>
              <a:t>جينيرات</a:t>
            </a:r>
            <a:r>
              <a:rPr lang="ar-SA" dirty="0"/>
              <a:t> للجداول و اليوزر يختار منها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err="1"/>
              <a:t>البروسس</a:t>
            </a:r>
            <a:r>
              <a:rPr lang="ar-SA" dirty="0"/>
              <a:t> فلو هذا يوصف في حال ان اليوزر يبغا </a:t>
            </a:r>
            <a:r>
              <a:rPr lang="ar-SA" dirty="0" err="1"/>
              <a:t>بريمشن</a:t>
            </a:r>
            <a:r>
              <a:rPr lang="ar-SA" dirty="0"/>
              <a:t> انه يصير </a:t>
            </a:r>
            <a:r>
              <a:rPr lang="ar-SA" dirty="0" err="1"/>
              <a:t>قايدر</a:t>
            </a:r>
            <a:r>
              <a:rPr lang="ar-SA" dirty="0"/>
              <a:t> او ان اليوزر يبغا مساعده من </a:t>
            </a:r>
            <a:r>
              <a:rPr lang="ar-SA" dirty="0" err="1"/>
              <a:t>قايدر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الكلاس </a:t>
            </a:r>
            <a:r>
              <a:rPr lang="ar-SA" dirty="0" err="1"/>
              <a:t>دياقرام</a:t>
            </a:r>
            <a:r>
              <a:rPr lang="ar-SA" dirty="0"/>
              <a:t> يوضح العلاقة بين الاس كيو ال و </a:t>
            </a:r>
            <a:r>
              <a:rPr lang="ar-SA" dirty="0" err="1"/>
              <a:t>النو</a:t>
            </a:r>
            <a:r>
              <a:rPr lang="ar-SA" dirty="0"/>
              <a:t> </a:t>
            </a:r>
            <a:r>
              <a:rPr lang="ar-SA" dirty="0" err="1"/>
              <a:t>اسكيوال</a:t>
            </a:r>
            <a:br>
              <a:rPr lang="ar-SA" dirty="0"/>
            </a:br>
            <a:endParaRPr lang="ar-SA" dirty="0"/>
          </a:p>
          <a:p>
            <a:r>
              <a:rPr lang="ar-SA" dirty="0" err="1"/>
              <a:t>الاسكيو</a:t>
            </a:r>
            <a:r>
              <a:rPr lang="ar-SA" dirty="0"/>
              <a:t> ال فائدته في انشاء علاقات بين الجداول و </a:t>
            </a:r>
            <a:r>
              <a:rPr lang="ar-SA" dirty="0" err="1"/>
              <a:t>الكويرينق</a:t>
            </a:r>
            <a:endParaRPr lang="ar-SA" dirty="0"/>
          </a:p>
          <a:p>
            <a:endParaRPr lang="ar-SA" dirty="0"/>
          </a:p>
          <a:p>
            <a:r>
              <a:rPr lang="ar-SA" dirty="0"/>
              <a:t>اما بالنسبة </a:t>
            </a:r>
            <a:r>
              <a:rPr lang="ar-SA" dirty="0" err="1"/>
              <a:t>للنو</a:t>
            </a:r>
            <a:r>
              <a:rPr lang="ar-SA" dirty="0"/>
              <a:t> اس كيو ال, فهي جيسون </a:t>
            </a:r>
            <a:r>
              <a:rPr lang="ar-SA" dirty="0" err="1"/>
              <a:t>اوبجيكتز</a:t>
            </a:r>
            <a:r>
              <a:rPr lang="ar-SA" dirty="0"/>
              <a:t> تقلل لنا التكرارات اللي تكون في العلاقات و تحفظ بيانات اكثر </a:t>
            </a:r>
            <a:r>
              <a:rPr lang="ar-SA" dirty="0" err="1"/>
              <a:t>بداينامك</a:t>
            </a:r>
            <a:r>
              <a:rPr lang="ar-SA" dirty="0"/>
              <a:t> </a:t>
            </a:r>
            <a:r>
              <a:rPr lang="ar-SA" dirty="0" err="1"/>
              <a:t>ستوريج</a:t>
            </a:r>
            <a:r>
              <a:rPr lang="ar-SA" dirty="0"/>
              <a:t> سبيس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9335A-9474-41E4-9D8F-1D05E82EEF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2166-9A52-467F-81B9-A5FB0A23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0CFDD-27F0-4FCB-A0C1-849C3ABCA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C31A-90EB-421F-8C14-97F9002B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D10B-B0A4-44E4-A3C8-4BCF417F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21FD4-30C5-4656-822C-0B86361C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EF82-CBAA-4A4D-89B4-7B43BC10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0417D-80C1-49FD-B382-451058CAE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80F4-C90D-48E6-A5FA-842185F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4CBF-CD3A-4B9D-86DC-7DADB17A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4999-114D-4C76-A2CC-9363A0F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B357C-7498-4311-9A8C-4DCA937F2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EA111-D4FD-40DD-913B-14C3B5B35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753F-0974-48F3-9805-F833A951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8A8B-B27B-4C81-9D34-5E9A99E1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173C5-FE1D-460A-9312-773A07BA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A63A-DDE5-440C-A390-A721095C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E57B-0D94-463F-BFC2-90BB0EDC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6F3BD-A46D-4051-829C-ADAA4469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5C63-FF34-48A7-9B9B-CE86778B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24E7-3398-405D-957C-86EAF0E3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1A97-BC3C-4F03-BFB8-D6E99AF0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4D09B-D95B-4A8F-AC80-5B21BE42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9CA5-DDC6-4974-934E-E4627CE0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6B7C-0559-46D8-B0EE-F1517AB7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AA17-8B81-4850-8BD9-E7CEF622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66BC-E7E1-45DB-84F2-58BBA5C2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11F0-FE48-434B-AFD1-37368D860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DBA5C-6E71-45F0-8BF7-21E898BAB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93A3-1738-44B5-A8BA-17356645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D6796-8288-4641-991D-7B95F042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A215-F68D-4791-B560-B25F15C3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2BA0-309C-4B20-BD7A-F0113E0F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C0DA-62CE-4090-B5B3-0BFD3BA5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ABE88-E4C2-4794-B5E7-C24CDB9E3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F8435-581A-48FE-B8C2-ED65C872E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82E63-A23D-47FA-A2B5-68B31DF12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7C6C0-C284-41FA-9E59-673E4881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169F9-09E8-4F64-8F27-02BFC1CB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E34C5-C109-4580-A52D-62D2FE29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6760-2680-477E-AFA4-ACD8DF95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15E0A-5920-44D1-8935-7BD60FDC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1DBD3-D291-45C6-ACA4-299B343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68FFE-9667-4D85-BC50-C0A0A360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5CAE3-0443-47B4-BBAC-48543AC5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3FC5D-6C3B-434A-BE24-1AB4E609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A50B4-6227-431E-AF12-93428DF3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01F5-0284-43A8-9E73-08C7F18B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A18B-2A42-4F4E-982F-CEBDBEF6B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FAF71-F9FB-4764-A88C-D389237D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C70DF-F0EC-411E-8142-F0A9B9BC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B4A6-509D-4244-9602-485F7B69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246B1-1DC0-4DA8-97E4-1E686300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FFE4-B750-4C4A-92EB-CAD819D7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BD35A-ACEE-45C5-80B9-CEF7E38D1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1BB-2F6C-4512-AB6B-BDD31002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5F4C-5B1C-4F00-873F-F4E20E33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1AB14-94CB-4360-83C6-0A2C3542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70585-2208-4815-82D6-31A654FB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5DB82-DD0B-47C7-92D6-C93C3A8C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C496-F8AC-434F-8ABF-B2943F71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552F-AB0F-4CF6-AAB0-69A438FB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DAF9-7EEE-4610-AB94-CF8DC42E746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8200-B07B-4B60-A2B1-2D95A624D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1ACA-C5AD-494C-857B-7FD93C0F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2B13-1AD9-45F4-A684-BA9C2158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2865579-81BC-45BA-8347-3D087E100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93" y="643467"/>
            <a:ext cx="3280212" cy="3280212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49040B0-18D4-4F6E-AA4B-6E9D90B18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587902"/>
            <a:ext cx="5291665" cy="140229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65872-EA5B-48E2-9572-8E37DCD6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4535424"/>
            <a:ext cx="3685032" cy="1586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Tourism</a:t>
            </a:r>
            <a:br>
              <a:rPr lang="en-US" sz="3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(Dalilak Application)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3542A-5490-4D43-ACEB-74D09E64E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43" y="5793375"/>
            <a:ext cx="5655267" cy="1586163"/>
          </a:xfrm>
        </p:spPr>
        <p:txBody>
          <a:bodyPr vert="horz" lIns="91440" tIns="45720" rIns="91440" bIns="45720" numCol="3" rtlCol="0">
            <a:no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Abdullah Alamri</a:t>
            </a:r>
          </a:p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 Alghamdi</a:t>
            </a:r>
          </a:p>
          <a:p>
            <a:pPr algn="l"/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Bader Alharthi</a:t>
            </a:r>
          </a:p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Bader Almalki</a:t>
            </a:r>
          </a:p>
          <a:p>
            <a:pPr algn="l"/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Omar Ayoub</a:t>
            </a:r>
          </a:p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Walled Alshehri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F560F05-1642-4324-A56D-A0D766CD5A04}"/>
              </a:ext>
            </a:extLst>
          </p:cNvPr>
          <p:cNvSpPr txBox="1"/>
          <p:nvPr/>
        </p:nvSpPr>
        <p:spPr>
          <a:xfrm>
            <a:off x="6779530" y="5490644"/>
            <a:ext cx="36379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Fahad Alharthi</a:t>
            </a: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marR="0" algn="ctr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Collage Computer and Information Technology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1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9E005-A1BB-4551-AE0E-47463EC8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2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27D32A-11A6-42F4-843F-FA25C399A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52956"/>
            <a:ext cx="6780700" cy="3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9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3B485-5AC2-4CA3-B1A6-E3B3A55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Factors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4BE7E18-4800-40AF-B1A5-00E7B4473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67484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90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CC730-BD6B-41E1-98BB-6E4F9CDA5A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(ER)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3C01A2-8705-4A91-9A83-6F03018BA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30" y="1553929"/>
            <a:ext cx="8325740" cy="51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A88CE-934F-4122-B950-21B4858C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(Class Diagram)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CB4CC96-8156-4B2A-A24E-B6BC77820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23" y="1396588"/>
            <a:ext cx="7717942" cy="53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56506-590A-476D-B9AD-C1D376E5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b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(Linear Regression)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7A6066-8A7D-469F-8127-913D6E1A6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4767" y="640080"/>
            <a:ext cx="5577839" cy="5577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311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F3D3B-B6F8-44BA-BEBD-45411CCD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(Matrix Factorization)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6C6C478-8E45-404E-9763-D6D21334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60897"/>
              </p:ext>
            </p:extLst>
          </p:nvPr>
        </p:nvGraphicFramePr>
        <p:xfrm>
          <a:off x="6923500" y="1717941"/>
          <a:ext cx="476827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27">
                  <a:extLst>
                    <a:ext uri="{9D8B030D-6E8A-4147-A177-3AD203B41FA5}">
                      <a16:colId xmlns:a16="http://schemas.microsoft.com/office/drawing/2014/main" val="3742901985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3885175216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3368961119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68429214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1227002967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3864484069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2846226583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669635140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2791426924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864252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256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47469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490284D-AE50-4050-9C1A-574A2336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70354"/>
              </p:ext>
            </p:extLst>
          </p:nvPr>
        </p:nvGraphicFramePr>
        <p:xfrm>
          <a:off x="5623901" y="2635931"/>
          <a:ext cx="114852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261">
                  <a:extLst>
                    <a:ext uri="{9D8B030D-6E8A-4147-A177-3AD203B41FA5}">
                      <a16:colId xmlns:a16="http://schemas.microsoft.com/office/drawing/2014/main" val="72424375"/>
                    </a:ext>
                  </a:extLst>
                </a:gridCol>
                <a:gridCol w="574261">
                  <a:extLst>
                    <a:ext uri="{9D8B030D-6E8A-4147-A177-3AD203B41FA5}">
                      <a16:colId xmlns:a16="http://schemas.microsoft.com/office/drawing/2014/main" val="50831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2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2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45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33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75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4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756373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4CB9AD4-0439-40F4-9722-D997BBF79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97107"/>
              </p:ext>
            </p:extLst>
          </p:nvPr>
        </p:nvGraphicFramePr>
        <p:xfrm>
          <a:off x="6923500" y="2635931"/>
          <a:ext cx="4768270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827">
                  <a:extLst>
                    <a:ext uri="{9D8B030D-6E8A-4147-A177-3AD203B41FA5}">
                      <a16:colId xmlns:a16="http://schemas.microsoft.com/office/drawing/2014/main" val="2834037895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835122654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1766537697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1527845282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3773016798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2346743902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2077481626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3372887737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3416660821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3515561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6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4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9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370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E728E3A-9697-404C-ADD7-C161DCCE21A9}"/>
              </a:ext>
            </a:extLst>
          </p:cNvPr>
          <p:cNvSpPr txBox="1"/>
          <p:nvPr/>
        </p:nvSpPr>
        <p:spPr>
          <a:xfrm>
            <a:off x="8426715" y="1260429"/>
            <a:ext cx="176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Places (i</a:t>
            </a:r>
            <a:r>
              <a:rPr lang="en-US" b="1" baseline="-25000" dirty="0"/>
              <a:t>1</a:t>
            </a:r>
            <a:r>
              <a:rPr lang="en-US" b="1" dirty="0"/>
              <a:t>, i</a:t>
            </a:r>
            <a:r>
              <a:rPr lang="en-US" b="1" baseline="-25000" dirty="0"/>
              <a:t>2</a:t>
            </a:r>
            <a:r>
              <a:rPr lang="en-US" b="1" dirty="0"/>
              <a:t> … i</a:t>
            </a:r>
            <a:r>
              <a:rPr lang="en-US" b="1" baseline="-25000" dirty="0"/>
              <a:t>n</a:t>
            </a:r>
            <a:r>
              <a:rPr lang="en-US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FE8AD-1DC9-42FC-BAA2-F676E986FB89}"/>
              </a:ext>
            </a:extLst>
          </p:cNvPr>
          <p:cNvSpPr txBox="1"/>
          <p:nvPr/>
        </p:nvSpPr>
        <p:spPr>
          <a:xfrm rot="16200000">
            <a:off x="4386051" y="3932084"/>
            <a:ext cx="19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Users (u</a:t>
            </a:r>
            <a:r>
              <a:rPr lang="en-US" b="1" baseline="-25000" dirty="0"/>
              <a:t>1</a:t>
            </a:r>
            <a:r>
              <a:rPr lang="en-US" b="1" dirty="0"/>
              <a:t>, u</a:t>
            </a:r>
            <a:r>
              <a:rPr lang="en-US" b="1" baseline="-25000" dirty="0"/>
              <a:t>2</a:t>
            </a:r>
            <a:r>
              <a:rPr lang="en-US" b="1" dirty="0"/>
              <a:t> … u</a:t>
            </a:r>
            <a:r>
              <a:rPr lang="en-US" b="1" baseline="-25000" dirty="0"/>
              <a:t>n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208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6" descr="Closeup of a keyboard">
            <a:extLst>
              <a:ext uri="{FF2B5EF4-FFF2-40B4-BE49-F238E27FC236}">
                <a16:creationId xmlns:a16="http://schemas.microsoft.com/office/drawing/2014/main" id="{51E0D638-EA5B-4972-A69C-93BDC3EFB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13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2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B8169-C64D-4440-96A1-CA0BA973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A078-DF07-4ABD-9713-07805C2B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C#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Raven DB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Xamarin Cross-Platform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ML.NET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Plesk Hosting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85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Time compass on hand">
            <a:extLst>
              <a:ext uri="{FF2B5EF4-FFF2-40B4-BE49-F238E27FC236}">
                <a16:creationId xmlns:a16="http://schemas.microsoft.com/office/drawing/2014/main" id="{ADA42FB3-E1FA-40DF-B8FC-8B69AEA7D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40964-7DC1-4520-86D3-C9CFD22C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F5D6-193F-4557-9BF1-FE978F77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Facilitate</a:t>
            </a:r>
          </a:p>
          <a:p>
            <a:r>
              <a:rPr lang="en-US" sz="2000">
                <a:solidFill>
                  <a:srgbClr val="FFFFFF"/>
                </a:solidFill>
              </a:rPr>
              <a:t>Manage trips</a:t>
            </a:r>
          </a:p>
          <a:p>
            <a:r>
              <a:rPr lang="en-US" sz="2000">
                <a:solidFill>
                  <a:srgbClr val="FFFFFF"/>
                </a:solidFill>
              </a:rPr>
              <a:t>Guidance</a:t>
            </a:r>
          </a:p>
          <a:p>
            <a:r>
              <a:rPr lang="en-US" sz="2000">
                <a:solidFill>
                  <a:srgbClr val="FFFFFF"/>
                </a:solidFill>
              </a:rPr>
              <a:t>Revive tourism industry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8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CADF938-54CC-45A8-A844-FC14D860B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9863" y="363538"/>
            <a:ext cx="3060700" cy="4392613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E36380-D0ED-45FE-9844-8290D35C4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4063" y="363538"/>
            <a:ext cx="3060700" cy="439261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21ED79-27B6-4ABA-AB29-872D303B7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8263" y="363538"/>
            <a:ext cx="3060700" cy="4392613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222F4C0F-BCD9-47F6-9AC0-265A8FC2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541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E586-723B-4C05-8CCB-A1CF9F11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9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9E1F5D-341B-4212-AB9F-FA385544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7379" y="643467"/>
            <a:ext cx="394152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024C23-1E6F-4FA6-90B0-7E51288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4380-E90C-42A3-9C64-21FE254D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Quality Factors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Tools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4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76C13E-8DD6-45D7-8E27-109BF5AC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E038-CEFF-48BD-8F9F-D1D7F9C4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3" y="1166933"/>
            <a:ext cx="6015463" cy="4279709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cheduling tourist trips.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Track of the events' time and locations.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nformation about places (Recommender and Crowd)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Design a dashboard to manage the system by the stockholder (Administrator).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63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0652-1538-48D6-90B9-9EA042C4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7A560D2-144F-46EB-A111-17C62B110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471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49AB81-890E-48B7-8E83-7B2405C80307}"/>
              </a:ext>
            </a:extLst>
          </p:cNvPr>
          <p:cNvSpPr/>
          <p:nvPr/>
        </p:nvSpPr>
        <p:spPr>
          <a:xfrm>
            <a:off x="947113" y="2097377"/>
            <a:ext cx="1932710" cy="824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Tourism India Website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B4C595-356E-4F9C-8801-3A30A0AB9224}"/>
              </a:ext>
            </a:extLst>
          </p:cNvPr>
          <p:cNvSpPr/>
          <p:nvPr/>
        </p:nvSpPr>
        <p:spPr>
          <a:xfrm>
            <a:off x="947113" y="4267668"/>
            <a:ext cx="1932710" cy="824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Travelocity System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F8DD52-4B48-41C4-ABDB-1209CB0361EE}"/>
              </a:ext>
            </a:extLst>
          </p:cNvPr>
          <p:cNvSpPr/>
          <p:nvPr/>
        </p:nvSpPr>
        <p:spPr>
          <a:xfrm>
            <a:off x="947113" y="5349692"/>
            <a:ext cx="1932710" cy="824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iTravel Paper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C63749-7738-4908-B28E-A5B59AD2687B}"/>
              </a:ext>
            </a:extLst>
          </p:cNvPr>
          <p:cNvSpPr/>
          <p:nvPr/>
        </p:nvSpPr>
        <p:spPr>
          <a:xfrm>
            <a:off x="947113" y="3185644"/>
            <a:ext cx="1932710" cy="824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Opening new dimensions for e-tourism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1F01C4-A52C-4178-8BBF-797AC0A1E391}"/>
              </a:ext>
            </a:extLst>
          </p:cNvPr>
          <p:cNvSpPr/>
          <p:nvPr/>
        </p:nvSpPr>
        <p:spPr>
          <a:xfrm>
            <a:off x="9457671" y="5370691"/>
            <a:ext cx="1932710" cy="824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Find Tourist Profile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0527E2-738D-4E97-BFCC-7074E6786F95}"/>
              </a:ext>
            </a:extLst>
          </p:cNvPr>
          <p:cNvSpPr/>
          <p:nvPr/>
        </p:nvSpPr>
        <p:spPr>
          <a:xfrm>
            <a:off x="9448820" y="4283479"/>
            <a:ext cx="1932710" cy="824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Curumim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System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303EF7-BCDB-464E-B5E6-4EA193F32EED}"/>
              </a:ext>
            </a:extLst>
          </p:cNvPr>
          <p:cNvSpPr/>
          <p:nvPr/>
        </p:nvSpPr>
        <p:spPr>
          <a:xfrm>
            <a:off x="9448820" y="3192662"/>
            <a:ext cx="1932710" cy="824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SHCIty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E33BDA-3DF4-49E5-B7AB-766101CB5408}"/>
              </a:ext>
            </a:extLst>
          </p:cNvPr>
          <p:cNvSpPr/>
          <p:nvPr/>
        </p:nvSpPr>
        <p:spPr>
          <a:xfrm>
            <a:off x="9441872" y="2101845"/>
            <a:ext cx="1932710" cy="824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Smart City Tourism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4EA0A9-1609-4D72-911F-0DB531E6924E}"/>
              </a:ext>
            </a:extLst>
          </p:cNvPr>
          <p:cNvCxnSpPr/>
          <p:nvPr/>
        </p:nvCxnSpPr>
        <p:spPr>
          <a:xfrm>
            <a:off x="2879823" y="2528455"/>
            <a:ext cx="1477432" cy="522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51C58F8-B992-42CA-9FB6-3ED68EC83A07}"/>
              </a:ext>
            </a:extLst>
          </p:cNvPr>
          <p:cNvCxnSpPr/>
          <p:nvPr/>
        </p:nvCxnSpPr>
        <p:spPr>
          <a:xfrm flipV="1">
            <a:off x="2879823" y="3050707"/>
            <a:ext cx="1477432" cy="5738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FE45BE-F283-401A-93E3-2A7235AE973D}"/>
              </a:ext>
            </a:extLst>
          </p:cNvPr>
          <p:cNvCxnSpPr>
            <a:stCxn id="11" idx="3"/>
          </p:cNvCxnSpPr>
          <p:nvPr/>
        </p:nvCxnSpPr>
        <p:spPr>
          <a:xfrm>
            <a:off x="2879823" y="4679840"/>
            <a:ext cx="1477432" cy="2294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F5F02B-144C-427E-99B5-E6835CB48B1B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4234489" y="3453543"/>
            <a:ext cx="399472" cy="5041514"/>
          </a:xfrm>
          <a:prstGeom prst="bentConnector4">
            <a:avLst>
              <a:gd name="adj1" fmla="val -57226"/>
              <a:gd name="adj2" fmla="val 100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2A7A6-E890-47E1-A862-6ED4044BFE51}"/>
              </a:ext>
            </a:extLst>
          </p:cNvPr>
          <p:cNvCxnSpPr/>
          <p:nvPr/>
        </p:nvCxnSpPr>
        <p:spPr>
          <a:xfrm rot="10800000">
            <a:off x="7848600" y="5008418"/>
            <a:ext cx="1572490" cy="10321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0E5C1C-917B-488D-AF86-AC30B74760BB}"/>
              </a:ext>
            </a:extLst>
          </p:cNvPr>
          <p:cNvCxnSpPr/>
          <p:nvPr/>
        </p:nvCxnSpPr>
        <p:spPr>
          <a:xfrm rot="10800000">
            <a:off x="7834748" y="5008418"/>
            <a:ext cx="158634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F812967-3772-459E-A3C4-065588B5FBF0}"/>
              </a:ext>
            </a:extLst>
          </p:cNvPr>
          <p:cNvCxnSpPr/>
          <p:nvPr/>
        </p:nvCxnSpPr>
        <p:spPr>
          <a:xfrm rot="10800000">
            <a:off x="7834748" y="3061126"/>
            <a:ext cx="1586343" cy="536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813925D-4889-4E2E-A1F3-2E469369B2A5}"/>
              </a:ext>
            </a:extLst>
          </p:cNvPr>
          <p:cNvCxnSpPr>
            <a:stCxn id="22" idx="1"/>
          </p:cNvCxnSpPr>
          <p:nvPr/>
        </p:nvCxnSpPr>
        <p:spPr>
          <a:xfrm rot="10800000" flipV="1">
            <a:off x="7834748" y="2514017"/>
            <a:ext cx="1607125" cy="5303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8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717AA-7744-497C-A4F7-6BDFC74C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Applications</a:t>
            </a:r>
          </a:p>
        </p:txBody>
      </p:sp>
      <p:graphicFrame>
        <p:nvGraphicFramePr>
          <p:cNvPr id="5" name="عنصر نائب للمحتوى 3">
            <a:extLst>
              <a:ext uri="{FF2B5EF4-FFF2-40B4-BE49-F238E27FC236}">
                <a16:creationId xmlns:a16="http://schemas.microsoft.com/office/drawing/2014/main" id="{DD275013-9D27-43EA-970E-F1DBD6E9C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767464"/>
              </p:ext>
            </p:extLst>
          </p:nvPr>
        </p:nvGraphicFramePr>
        <p:xfrm>
          <a:off x="643467" y="2099610"/>
          <a:ext cx="10905067" cy="354544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86004">
                  <a:extLst>
                    <a:ext uri="{9D8B030D-6E8A-4147-A177-3AD203B41FA5}">
                      <a16:colId xmlns:a16="http://schemas.microsoft.com/office/drawing/2014/main" val="660136802"/>
                    </a:ext>
                  </a:extLst>
                </a:gridCol>
                <a:gridCol w="2425410">
                  <a:extLst>
                    <a:ext uri="{9D8B030D-6E8A-4147-A177-3AD203B41FA5}">
                      <a16:colId xmlns:a16="http://schemas.microsoft.com/office/drawing/2014/main" val="3310111103"/>
                    </a:ext>
                  </a:extLst>
                </a:gridCol>
                <a:gridCol w="1503188">
                  <a:extLst>
                    <a:ext uri="{9D8B030D-6E8A-4147-A177-3AD203B41FA5}">
                      <a16:colId xmlns:a16="http://schemas.microsoft.com/office/drawing/2014/main" val="3411660951"/>
                    </a:ext>
                  </a:extLst>
                </a:gridCol>
                <a:gridCol w="2119834">
                  <a:extLst>
                    <a:ext uri="{9D8B030D-6E8A-4147-A177-3AD203B41FA5}">
                      <a16:colId xmlns:a16="http://schemas.microsoft.com/office/drawing/2014/main" val="1379647453"/>
                    </a:ext>
                  </a:extLst>
                </a:gridCol>
                <a:gridCol w="2370631">
                  <a:extLst>
                    <a:ext uri="{9D8B030D-6E8A-4147-A177-3AD203B41FA5}">
                      <a16:colId xmlns:a16="http://schemas.microsoft.com/office/drawing/2014/main" val="3978274228"/>
                    </a:ext>
                  </a:extLst>
                </a:gridCol>
              </a:tblGrid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Characteristics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Visit Saudi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Rehlat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Sawah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Dalilak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573363362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Theory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Smart Tourism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eTourism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Smart Tourism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Smart Tourism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2471281921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Platform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Ios/ Android/ Website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Ios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Ios/ Website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Ios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/ Android/ Website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3829478072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Ease of use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Simple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Simple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Complex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Simple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1660131025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Events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1545110770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Natural Places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233394528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Historical places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3025171070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Scheduling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Manual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Auto and Manual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431248323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Guidance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Guiders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Bot chat and guiders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3667032081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Location Detection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1816243192"/>
                  </a:ext>
                </a:extLst>
              </a:tr>
              <a:tr h="32231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Machine Learning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150" marR="79150" marT="0" marB="0" anchor="ctr"/>
                </a:tc>
                <a:extLst>
                  <a:ext uri="{0D108BD9-81ED-4DB2-BD59-A6C34878D82A}">
                    <a16:rowId xmlns:a16="http://schemas.microsoft.com/office/drawing/2014/main" val="24729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4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1B3B3-4B47-4661-B9D9-02559151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C75919-68D2-4DDA-A3C6-9E0D1DBE0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" b="2564"/>
          <a:stretch/>
        </p:blipFill>
        <p:spPr bwMode="auto">
          <a:xfrm>
            <a:off x="954432" y="1675227"/>
            <a:ext cx="10283135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1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0747A-8E5A-4956-ACFC-6C5E2A69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EDDCE98-CCA7-43B0-9A21-7E147A4BE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90" y="1558212"/>
            <a:ext cx="8386219" cy="5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7B9C4-B354-4018-A813-46D90225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1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1401BE9-1CF1-46A2-B397-75F76425E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19053"/>
            <a:ext cx="6780700" cy="40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784</Words>
  <Application>Microsoft Office PowerPoint</Application>
  <PresentationFormat>Widescreen</PresentationFormat>
  <Paragraphs>183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Schoolbook</vt:lpstr>
      <vt:lpstr>Times New Roman</vt:lpstr>
      <vt:lpstr>Office Theme</vt:lpstr>
      <vt:lpstr>Smart Tourism (Dalilak Application)</vt:lpstr>
      <vt:lpstr>Introduction</vt:lpstr>
      <vt:lpstr>Topics</vt:lpstr>
      <vt:lpstr>Objectives</vt:lpstr>
      <vt:lpstr>Related Works</vt:lpstr>
      <vt:lpstr>Comparison of Applications</vt:lpstr>
      <vt:lpstr>Development Approach</vt:lpstr>
      <vt:lpstr>Use Case Diagram</vt:lpstr>
      <vt:lpstr>Use Case 1</vt:lpstr>
      <vt:lpstr>Use Case 2</vt:lpstr>
      <vt:lpstr>Quality Factors</vt:lpstr>
      <vt:lpstr>Database (ER)</vt:lpstr>
      <vt:lpstr>Database (Class Diagram)</vt:lpstr>
      <vt:lpstr>Machine Learning (Linear Regression)</vt:lpstr>
      <vt:lpstr>Machine Learning  (Matrix Factorization)</vt:lpstr>
      <vt:lpstr>Implementation Tools</vt:lpstr>
      <vt:lpstr>Benefits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Tourism (Dalilak Application)</dc:title>
  <dc:creator>Omar Ayoub</dc:creator>
  <cp:lastModifiedBy>Omar Ayoub</cp:lastModifiedBy>
  <cp:revision>3</cp:revision>
  <dcterms:created xsi:type="dcterms:W3CDTF">2021-12-15T18:32:07Z</dcterms:created>
  <dcterms:modified xsi:type="dcterms:W3CDTF">2021-12-22T04:30:37Z</dcterms:modified>
</cp:coreProperties>
</file>